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70" r:id="rId11"/>
    <p:sldId id="266" r:id="rId12"/>
    <p:sldId id="267" r:id="rId13"/>
    <p:sldId id="268" r:id="rId14"/>
    <p:sldId id="269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8" r:id="rId42"/>
    <p:sldId id="299" r:id="rId43"/>
    <p:sldId id="300" r:id="rId44"/>
    <p:sldId id="301" r:id="rId45"/>
    <p:sldId id="302" r:id="rId46"/>
    <p:sldId id="303" r:id="rId47"/>
    <p:sldId id="304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8BBE25-C443-4328-A297-9A3EDD929604}" v="113" dt="2026-04-23T11:13:42.8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63" y="5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O'Byrne" userId="070ed53c-126a-4eb5-9b32-604d89afcb1d" providerId="ADAL" clId="{252926BB-EF94-4C0D-9ADF-C0CBC715008D}"/>
    <pc:docChg chg="undo custSel addSld delSld modSld sldOrd">
      <pc:chgData name="Ryan O'Byrne" userId="070ed53c-126a-4eb5-9b32-604d89afcb1d" providerId="ADAL" clId="{252926BB-EF94-4C0D-9ADF-C0CBC715008D}" dt="2026-04-23T11:20:34.743" v="2900" actId="26606"/>
      <pc:docMkLst>
        <pc:docMk/>
      </pc:docMkLst>
      <pc:sldChg chg="addSp delSp modSp add mod ord setBg">
        <pc:chgData name="Ryan O'Byrne" userId="070ed53c-126a-4eb5-9b32-604d89afcb1d" providerId="ADAL" clId="{252926BB-EF94-4C0D-9ADF-C0CBC715008D}" dt="2026-04-23T11:14:15.298" v="2766" actId="14100"/>
        <pc:sldMkLst>
          <pc:docMk/>
          <pc:sldMk cId="2860336654" sldId="257"/>
        </pc:sldMkLst>
        <pc:spChg chg="mod">
          <ac:chgData name="Ryan O'Byrne" userId="070ed53c-126a-4eb5-9b32-604d89afcb1d" providerId="ADAL" clId="{252926BB-EF94-4C0D-9ADF-C0CBC715008D}" dt="2026-04-23T11:14:15.298" v="2766" actId="14100"/>
          <ac:spMkLst>
            <pc:docMk/>
            <pc:sldMk cId="2860336654" sldId="257"/>
            <ac:spMk id="2" creationId="{EDC551CD-6C72-439F-AB2D-587B34FD910B}"/>
          </ac:spMkLst>
        </pc:spChg>
        <pc:spChg chg="mod">
          <ac:chgData name="Ryan O'Byrne" userId="070ed53c-126a-4eb5-9b32-604d89afcb1d" providerId="ADAL" clId="{252926BB-EF94-4C0D-9ADF-C0CBC715008D}" dt="2026-04-23T11:14:05.501" v="2764" actId="255"/>
          <ac:spMkLst>
            <pc:docMk/>
            <pc:sldMk cId="2860336654" sldId="257"/>
            <ac:spMk id="3" creationId="{FF4E8EEB-8121-9936-430A-E8DC761C68D4}"/>
          </ac:spMkLst>
        </pc:spChg>
        <pc:spChg chg="add">
          <ac:chgData name="Ryan O'Byrne" userId="070ed53c-126a-4eb5-9b32-604d89afcb1d" providerId="ADAL" clId="{252926BB-EF94-4C0D-9ADF-C0CBC715008D}" dt="2026-04-23T11:13:48.198" v="2758" actId="26606"/>
          <ac:spMkLst>
            <pc:docMk/>
            <pc:sldMk cId="2860336654" sldId="257"/>
            <ac:spMk id="1033" creationId="{93245F62-CCC4-49E4-B95B-EA6C1E790510}"/>
          </ac:spMkLst>
        </pc:spChg>
        <pc:spChg chg="add">
          <ac:chgData name="Ryan O'Byrne" userId="070ed53c-126a-4eb5-9b32-604d89afcb1d" providerId="ADAL" clId="{252926BB-EF94-4C0D-9ADF-C0CBC715008D}" dt="2026-04-23T11:13:48.198" v="2758" actId="26606"/>
          <ac:spMkLst>
            <pc:docMk/>
            <pc:sldMk cId="2860336654" sldId="257"/>
            <ac:spMk id="1035" creationId="{E6C0DD6B-6AA3-448F-9B99-8386295BC1B4}"/>
          </ac:spMkLst>
        </pc:spChg>
        <pc:picChg chg="add del">
          <ac:chgData name="Ryan O'Byrne" userId="070ed53c-126a-4eb5-9b32-604d89afcb1d" providerId="ADAL" clId="{252926BB-EF94-4C0D-9ADF-C0CBC715008D}" dt="2026-04-23T10:44:26.494" v="2670" actId="21"/>
          <ac:picMkLst>
            <pc:docMk/>
            <pc:sldMk cId="2860336654" sldId="257"/>
            <ac:picMk id="1026" creationId="{2AF33675-49FC-A593-0928-9AA64787C970}"/>
          </ac:picMkLst>
        </pc:picChg>
        <pc:picChg chg="add mod">
          <ac:chgData name="Ryan O'Byrne" userId="070ed53c-126a-4eb5-9b32-604d89afcb1d" providerId="ADAL" clId="{252926BB-EF94-4C0D-9ADF-C0CBC715008D}" dt="2026-04-23T11:13:48.198" v="2758" actId="26606"/>
          <ac:picMkLst>
            <pc:docMk/>
            <pc:sldMk cId="2860336654" sldId="257"/>
            <ac:picMk id="1028" creationId="{71F782ED-CEE5-82F5-8CDC-BD1C3FE4057C}"/>
          </ac:picMkLst>
        </pc:picChg>
      </pc:sldChg>
      <pc:sldChg chg="addSp delSp modSp new mod setBg">
        <pc:chgData name="Ryan O'Byrne" userId="070ed53c-126a-4eb5-9b32-604d89afcb1d" providerId="ADAL" clId="{252926BB-EF94-4C0D-9ADF-C0CBC715008D}" dt="2026-04-23T11:14:49.110" v="2777" actId="14100"/>
        <pc:sldMkLst>
          <pc:docMk/>
          <pc:sldMk cId="2314837241" sldId="258"/>
        </pc:sldMkLst>
        <pc:spChg chg="mod">
          <ac:chgData name="Ryan O'Byrne" userId="070ed53c-126a-4eb5-9b32-604d89afcb1d" providerId="ADAL" clId="{252926BB-EF94-4C0D-9ADF-C0CBC715008D}" dt="2026-04-23T11:14:49.110" v="2777" actId="14100"/>
          <ac:spMkLst>
            <pc:docMk/>
            <pc:sldMk cId="2314837241" sldId="258"/>
            <ac:spMk id="3" creationId="{5040C286-0470-172C-C027-FEAD4EDDAC2D}"/>
          </ac:spMkLst>
        </pc:spChg>
        <pc:spChg chg="add">
          <ac:chgData name="Ryan O'Byrne" userId="070ed53c-126a-4eb5-9b32-604d89afcb1d" providerId="ADAL" clId="{252926BB-EF94-4C0D-9ADF-C0CBC715008D}" dt="2026-04-23T11:14:21.557" v="2767" actId="26606"/>
          <ac:spMkLst>
            <pc:docMk/>
            <pc:sldMk cId="2314837241" sldId="258"/>
            <ac:spMk id="1031" creationId="{2B97F24A-32CE-4C1C-A50D-3016B394DCFB}"/>
          </ac:spMkLst>
        </pc:spChg>
        <pc:spChg chg="add">
          <ac:chgData name="Ryan O'Byrne" userId="070ed53c-126a-4eb5-9b32-604d89afcb1d" providerId="ADAL" clId="{252926BB-EF94-4C0D-9ADF-C0CBC715008D}" dt="2026-04-23T11:14:21.557" v="2767" actId="26606"/>
          <ac:spMkLst>
            <pc:docMk/>
            <pc:sldMk cId="2314837241" sldId="258"/>
            <ac:spMk id="1033" creationId="{CD8B4F24-440B-49E9-B85D-733523DC064B}"/>
          </ac:spMkLst>
        </pc:spChg>
        <pc:picChg chg="add mod">
          <ac:chgData name="Ryan O'Byrne" userId="070ed53c-126a-4eb5-9b32-604d89afcb1d" providerId="ADAL" clId="{252926BB-EF94-4C0D-9ADF-C0CBC715008D}" dt="2026-04-23T11:14:21.557" v="2767" actId="26606"/>
          <ac:picMkLst>
            <pc:docMk/>
            <pc:sldMk cId="2314837241" sldId="258"/>
            <ac:picMk id="1026" creationId="{2AF33675-49FC-A593-0928-9AA64787C970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23T11:15:04.367" v="2786" actId="14100"/>
        <pc:sldMkLst>
          <pc:docMk/>
          <pc:sldMk cId="1344651374" sldId="259"/>
        </pc:sldMkLst>
        <pc:spChg chg="mod">
          <ac:chgData name="Ryan O'Byrne" userId="070ed53c-126a-4eb5-9b32-604d89afcb1d" providerId="ADAL" clId="{252926BB-EF94-4C0D-9ADF-C0CBC715008D}" dt="2026-04-23T11:14:57.578" v="2784" actId="26606"/>
          <ac:spMkLst>
            <pc:docMk/>
            <pc:sldMk cId="1344651374" sldId="259"/>
            <ac:spMk id="2" creationId="{65E2FE2F-B829-6127-7E8E-B9FAB49DBA54}"/>
          </ac:spMkLst>
        </pc:spChg>
        <pc:spChg chg="mod">
          <ac:chgData name="Ryan O'Byrne" userId="070ed53c-126a-4eb5-9b32-604d89afcb1d" providerId="ADAL" clId="{252926BB-EF94-4C0D-9ADF-C0CBC715008D}" dt="2026-04-23T11:15:04.367" v="2786" actId="14100"/>
          <ac:spMkLst>
            <pc:docMk/>
            <pc:sldMk cId="1344651374" sldId="259"/>
            <ac:spMk id="3" creationId="{17E5DB28-BCD3-D241-6F75-9077A694B531}"/>
          </ac:spMkLst>
        </pc:spChg>
        <pc:spChg chg="add del">
          <ac:chgData name="Ryan O'Byrne" userId="070ed53c-126a-4eb5-9b32-604d89afcb1d" providerId="ADAL" clId="{252926BB-EF94-4C0D-9ADF-C0CBC715008D}" dt="2026-04-23T11:14:55.277" v="2779" actId="26606"/>
          <ac:spMkLst>
            <pc:docMk/>
            <pc:sldMk cId="1344651374" sldId="259"/>
            <ac:spMk id="5127" creationId="{2B97F24A-32CE-4C1C-A50D-3016B394DCFB}"/>
          </ac:spMkLst>
        </pc:spChg>
        <pc:spChg chg="add del">
          <ac:chgData name="Ryan O'Byrne" userId="070ed53c-126a-4eb5-9b32-604d89afcb1d" providerId="ADAL" clId="{252926BB-EF94-4C0D-9ADF-C0CBC715008D}" dt="2026-04-23T11:14:55.277" v="2779" actId="26606"/>
          <ac:spMkLst>
            <pc:docMk/>
            <pc:sldMk cId="1344651374" sldId="259"/>
            <ac:spMk id="5129" creationId="{CD8B4F24-440B-49E9-B85D-733523DC064B}"/>
          </ac:spMkLst>
        </pc:spChg>
        <pc:spChg chg="add del">
          <ac:chgData name="Ryan O'Byrne" userId="070ed53c-126a-4eb5-9b32-604d89afcb1d" providerId="ADAL" clId="{252926BB-EF94-4C0D-9ADF-C0CBC715008D}" dt="2026-04-23T11:14:56.630" v="2781" actId="26606"/>
          <ac:spMkLst>
            <pc:docMk/>
            <pc:sldMk cId="1344651374" sldId="259"/>
            <ac:spMk id="5131" creationId="{743AA782-23D1-4521-8CAD-47662984AA08}"/>
          </ac:spMkLst>
        </pc:spChg>
        <pc:spChg chg="add del">
          <ac:chgData name="Ryan O'Byrne" userId="070ed53c-126a-4eb5-9b32-604d89afcb1d" providerId="ADAL" clId="{252926BB-EF94-4C0D-9ADF-C0CBC715008D}" dt="2026-04-23T11:14:56.630" v="2781" actId="26606"/>
          <ac:spMkLst>
            <pc:docMk/>
            <pc:sldMk cId="1344651374" sldId="259"/>
            <ac:spMk id="5132" creationId="{650D18FE-0824-4A46-B22C-A86B52E5780A}"/>
          </ac:spMkLst>
        </pc:spChg>
        <pc:spChg chg="add del">
          <ac:chgData name="Ryan O'Byrne" userId="070ed53c-126a-4eb5-9b32-604d89afcb1d" providerId="ADAL" clId="{252926BB-EF94-4C0D-9ADF-C0CBC715008D}" dt="2026-04-23T11:14:57.578" v="2783" actId="26606"/>
          <ac:spMkLst>
            <pc:docMk/>
            <pc:sldMk cId="1344651374" sldId="259"/>
            <ac:spMk id="5134" creationId="{743AA782-23D1-4521-8CAD-47662984AA08}"/>
          </ac:spMkLst>
        </pc:spChg>
        <pc:spChg chg="add del">
          <ac:chgData name="Ryan O'Byrne" userId="070ed53c-126a-4eb5-9b32-604d89afcb1d" providerId="ADAL" clId="{252926BB-EF94-4C0D-9ADF-C0CBC715008D}" dt="2026-04-23T11:14:57.578" v="2783" actId="26606"/>
          <ac:spMkLst>
            <pc:docMk/>
            <pc:sldMk cId="1344651374" sldId="259"/>
            <ac:spMk id="5135" creationId="{71877DBC-BB60-40F0-AC93-2ACDBAAE60CE}"/>
          </ac:spMkLst>
        </pc:spChg>
        <pc:spChg chg="add">
          <ac:chgData name="Ryan O'Byrne" userId="070ed53c-126a-4eb5-9b32-604d89afcb1d" providerId="ADAL" clId="{252926BB-EF94-4C0D-9ADF-C0CBC715008D}" dt="2026-04-23T11:14:57.578" v="2784" actId="26606"/>
          <ac:spMkLst>
            <pc:docMk/>
            <pc:sldMk cId="1344651374" sldId="259"/>
            <ac:spMk id="5137" creationId="{743AA782-23D1-4521-8CAD-47662984AA08}"/>
          </ac:spMkLst>
        </pc:spChg>
        <pc:spChg chg="add">
          <ac:chgData name="Ryan O'Byrne" userId="070ed53c-126a-4eb5-9b32-604d89afcb1d" providerId="ADAL" clId="{252926BB-EF94-4C0D-9ADF-C0CBC715008D}" dt="2026-04-23T11:14:57.578" v="2784" actId="26606"/>
          <ac:spMkLst>
            <pc:docMk/>
            <pc:sldMk cId="1344651374" sldId="259"/>
            <ac:spMk id="5138" creationId="{650D18FE-0824-4A46-B22C-A86B52E5780A}"/>
          </ac:spMkLst>
        </pc:spChg>
        <pc:picChg chg="add mod">
          <ac:chgData name="Ryan O'Byrne" userId="070ed53c-126a-4eb5-9b32-604d89afcb1d" providerId="ADAL" clId="{252926BB-EF94-4C0D-9ADF-C0CBC715008D}" dt="2026-04-23T11:14:57.578" v="2784" actId="26606"/>
          <ac:picMkLst>
            <pc:docMk/>
            <pc:sldMk cId="1344651374" sldId="259"/>
            <ac:picMk id="5122" creationId="{44A581EE-841F-6332-5873-BC0226851C12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23T11:15:12.669" v="2787" actId="26606"/>
        <pc:sldMkLst>
          <pc:docMk/>
          <pc:sldMk cId="3219246719" sldId="260"/>
        </pc:sldMkLst>
        <pc:spChg chg="mod">
          <ac:chgData name="Ryan O'Byrne" userId="070ed53c-126a-4eb5-9b32-604d89afcb1d" providerId="ADAL" clId="{252926BB-EF94-4C0D-9ADF-C0CBC715008D}" dt="2026-04-23T11:15:12.669" v="2787" actId="26606"/>
          <ac:spMkLst>
            <pc:docMk/>
            <pc:sldMk cId="3219246719" sldId="260"/>
            <ac:spMk id="2" creationId="{BFA6C344-D5A3-59D4-EFC0-49F1D65A1351}"/>
          </ac:spMkLst>
        </pc:spChg>
        <pc:spChg chg="mod ord">
          <ac:chgData name="Ryan O'Byrne" userId="070ed53c-126a-4eb5-9b32-604d89afcb1d" providerId="ADAL" clId="{252926BB-EF94-4C0D-9ADF-C0CBC715008D}" dt="2026-04-23T11:15:12.669" v="2787" actId="26606"/>
          <ac:spMkLst>
            <pc:docMk/>
            <pc:sldMk cId="3219246719" sldId="260"/>
            <ac:spMk id="3" creationId="{61247BAF-7650-3F02-9D16-96D2284029D2}"/>
          </ac:spMkLst>
        </pc:spChg>
        <pc:spChg chg="add">
          <ac:chgData name="Ryan O'Byrne" userId="070ed53c-126a-4eb5-9b32-604d89afcb1d" providerId="ADAL" clId="{252926BB-EF94-4C0D-9ADF-C0CBC715008D}" dt="2026-04-23T11:15:12.669" v="2787" actId="26606"/>
          <ac:spMkLst>
            <pc:docMk/>
            <pc:sldMk cId="3219246719" sldId="260"/>
            <ac:spMk id="7177" creationId="{5AC1364A-3E3D-4F0D-8776-78AF3A270DD6}"/>
          </ac:spMkLst>
        </pc:spChg>
        <pc:spChg chg="add">
          <ac:chgData name="Ryan O'Byrne" userId="070ed53c-126a-4eb5-9b32-604d89afcb1d" providerId="ADAL" clId="{252926BB-EF94-4C0D-9ADF-C0CBC715008D}" dt="2026-04-23T11:15:12.669" v="2787" actId="26606"/>
          <ac:spMkLst>
            <pc:docMk/>
            <pc:sldMk cId="3219246719" sldId="260"/>
            <ac:spMk id="7179" creationId="{3FCFB1DE-0B7E-48CC-BA90-B2AB0889F9D6}"/>
          </ac:spMkLst>
        </pc:spChg>
        <pc:picChg chg="add mod ord">
          <ac:chgData name="Ryan O'Byrne" userId="070ed53c-126a-4eb5-9b32-604d89afcb1d" providerId="ADAL" clId="{252926BB-EF94-4C0D-9ADF-C0CBC715008D}" dt="2026-04-23T11:15:12.669" v="2787" actId="26606"/>
          <ac:picMkLst>
            <pc:docMk/>
            <pc:sldMk cId="3219246719" sldId="260"/>
            <ac:picMk id="7170" creationId="{490851F4-87CE-1F35-42D5-C4AA7CA38831}"/>
          </ac:picMkLst>
        </pc:picChg>
        <pc:picChg chg="add mod">
          <ac:chgData name="Ryan O'Byrne" userId="070ed53c-126a-4eb5-9b32-604d89afcb1d" providerId="ADAL" clId="{252926BB-EF94-4C0D-9ADF-C0CBC715008D}" dt="2026-04-23T11:15:12.669" v="2787" actId="26606"/>
          <ac:picMkLst>
            <pc:docMk/>
            <pc:sldMk cId="3219246719" sldId="260"/>
            <ac:picMk id="7172" creationId="{5F4A85ED-6A12-C566-5D1F-1ECF79311C49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23T11:15:19.625" v="2788" actId="26606"/>
        <pc:sldMkLst>
          <pc:docMk/>
          <pc:sldMk cId="3680108267" sldId="261"/>
        </pc:sldMkLst>
        <pc:spChg chg="mod">
          <ac:chgData name="Ryan O'Byrne" userId="070ed53c-126a-4eb5-9b32-604d89afcb1d" providerId="ADAL" clId="{252926BB-EF94-4C0D-9ADF-C0CBC715008D}" dt="2026-04-23T11:15:19.625" v="2788" actId="26606"/>
          <ac:spMkLst>
            <pc:docMk/>
            <pc:sldMk cId="3680108267" sldId="261"/>
            <ac:spMk id="2" creationId="{1F707D75-4EA6-8909-15A4-D66669C80569}"/>
          </ac:spMkLst>
        </pc:spChg>
        <pc:spChg chg="mod ord">
          <ac:chgData name="Ryan O'Byrne" userId="070ed53c-126a-4eb5-9b32-604d89afcb1d" providerId="ADAL" clId="{252926BB-EF94-4C0D-9ADF-C0CBC715008D}" dt="2026-04-23T11:15:19.625" v="2788" actId="26606"/>
          <ac:spMkLst>
            <pc:docMk/>
            <pc:sldMk cId="3680108267" sldId="261"/>
            <ac:spMk id="3" creationId="{2484E864-6E2A-3CF0-28F2-D9F9EE7ABF86}"/>
          </ac:spMkLst>
        </pc:spChg>
        <pc:spChg chg="add">
          <ac:chgData name="Ryan O'Byrne" userId="070ed53c-126a-4eb5-9b32-604d89afcb1d" providerId="ADAL" clId="{252926BB-EF94-4C0D-9ADF-C0CBC715008D}" dt="2026-04-23T11:15:19.625" v="2788" actId="26606"/>
          <ac:spMkLst>
            <pc:docMk/>
            <pc:sldMk cId="3680108267" sldId="261"/>
            <ac:spMk id="8201" creationId="{5AC1364A-3E3D-4F0D-8776-78AF3A270DD6}"/>
          </ac:spMkLst>
        </pc:spChg>
        <pc:spChg chg="add">
          <ac:chgData name="Ryan O'Byrne" userId="070ed53c-126a-4eb5-9b32-604d89afcb1d" providerId="ADAL" clId="{252926BB-EF94-4C0D-9ADF-C0CBC715008D}" dt="2026-04-23T11:15:19.625" v="2788" actId="26606"/>
          <ac:spMkLst>
            <pc:docMk/>
            <pc:sldMk cId="3680108267" sldId="261"/>
            <ac:spMk id="8203" creationId="{3FCFB1DE-0B7E-48CC-BA90-B2AB0889F9D6}"/>
          </ac:spMkLst>
        </pc:spChg>
        <pc:picChg chg="add mod ord">
          <ac:chgData name="Ryan O'Byrne" userId="070ed53c-126a-4eb5-9b32-604d89afcb1d" providerId="ADAL" clId="{252926BB-EF94-4C0D-9ADF-C0CBC715008D}" dt="2026-04-23T11:15:19.625" v="2788" actId="26606"/>
          <ac:picMkLst>
            <pc:docMk/>
            <pc:sldMk cId="3680108267" sldId="261"/>
            <ac:picMk id="8194" creationId="{FFACA785-4307-B4BC-CD9E-9CFF886C5CBF}"/>
          </ac:picMkLst>
        </pc:picChg>
        <pc:picChg chg="add mod">
          <ac:chgData name="Ryan O'Byrne" userId="070ed53c-126a-4eb5-9b32-604d89afcb1d" providerId="ADAL" clId="{252926BB-EF94-4C0D-9ADF-C0CBC715008D}" dt="2026-04-23T11:15:19.625" v="2788" actId="26606"/>
          <ac:picMkLst>
            <pc:docMk/>
            <pc:sldMk cId="3680108267" sldId="261"/>
            <ac:picMk id="8196" creationId="{FF2A1F1E-3060-B54A-1BF7-F75111C52BA5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23T11:15:23.379" v="2789" actId="26606"/>
        <pc:sldMkLst>
          <pc:docMk/>
          <pc:sldMk cId="1205401992" sldId="262"/>
        </pc:sldMkLst>
        <pc:spChg chg="mod">
          <ac:chgData name="Ryan O'Byrne" userId="070ed53c-126a-4eb5-9b32-604d89afcb1d" providerId="ADAL" clId="{252926BB-EF94-4C0D-9ADF-C0CBC715008D}" dt="2026-04-23T11:15:23.379" v="2789" actId="26606"/>
          <ac:spMkLst>
            <pc:docMk/>
            <pc:sldMk cId="1205401992" sldId="262"/>
            <ac:spMk id="2" creationId="{3B644687-51C5-4526-FF02-83264EF4DCD1}"/>
          </ac:spMkLst>
        </pc:spChg>
        <pc:spChg chg="mod">
          <ac:chgData name="Ryan O'Byrne" userId="070ed53c-126a-4eb5-9b32-604d89afcb1d" providerId="ADAL" clId="{252926BB-EF94-4C0D-9ADF-C0CBC715008D}" dt="2026-04-23T11:15:23.379" v="2789" actId="26606"/>
          <ac:spMkLst>
            <pc:docMk/>
            <pc:sldMk cId="1205401992" sldId="262"/>
            <ac:spMk id="3" creationId="{43F0DF71-9596-3969-455D-CD59F599484D}"/>
          </ac:spMkLst>
        </pc:spChg>
        <pc:spChg chg="add">
          <ac:chgData name="Ryan O'Byrne" userId="070ed53c-126a-4eb5-9b32-604d89afcb1d" providerId="ADAL" clId="{252926BB-EF94-4C0D-9ADF-C0CBC715008D}" dt="2026-04-23T11:15:23.379" v="2789" actId="26606"/>
          <ac:spMkLst>
            <pc:docMk/>
            <pc:sldMk cId="1205401992" sldId="262"/>
            <ac:spMk id="6151" creationId="{45D37F4E-DDB4-456B-97E0-9937730A039F}"/>
          </ac:spMkLst>
        </pc:spChg>
        <pc:spChg chg="add">
          <ac:chgData name="Ryan O'Byrne" userId="070ed53c-126a-4eb5-9b32-604d89afcb1d" providerId="ADAL" clId="{252926BB-EF94-4C0D-9ADF-C0CBC715008D}" dt="2026-04-23T11:15:23.379" v="2789" actId="26606"/>
          <ac:spMkLst>
            <pc:docMk/>
            <pc:sldMk cId="1205401992" sldId="262"/>
            <ac:spMk id="6153" creationId="{B2DD41CD-8F47-4F56-AD12-4E2FF7696987}"/>
          </ac:spMkLst>
        </pc:spChg>
        <pc:picChg chg="add mod">
          <ac:chgData name="Ryan O'Byrne" userId="070ed53c-126a-4eb5-9b32-604d89afcb1d" providerId="ADAL" clId="{252926BB-EF94-4C0D-9ADF-C0CBC715008D}" dt="2026-04-23T11:15:23.379" v="2789" actId="26606"/>
          <ac:picMkLst>
            <pc:docMk/>
            <pc:sldMk cId="1205401992" sldId="262"/>
            <ac:picMk id="6146" creationId="{23AE0220-E3F8-B21B-06F3-47C093EFB545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23T11:15:26.252" v="2790" actId="26606"/>
        <pc:sldMkLst>
          <pc:docMk/>
          <pc:sldMk cId="3364417437" sldId="263"/>
        </pc:sldMkLst>
        <pc:spChg chg="mod">
          <ac:chgData name="Ryan O'Byrne" userId="070ed53c-126a-4eb5-9b32-604d89afcb1d" providerId="ADAL" clId="{252926BB-EF94-4C0D-9ADF-C0CBC715008D}" dt="2026-04-23T11:15:26.252" v="2790" actId="26606"/>
          <ac:spMkLst>
            <pc:docMk/>
            <pc:sldMk cId="3364417437" sldId="263"/>
            <ac:spMk id="2" creationId="{72A9E97E-51E0-D2EB-1A05-DF24F796C3CF}"/>
          </ac:spMkLst>
        </pc:spChg>
        <pc:spChg chg="mod">
          <ac:chgData name="Ryan O'Byrne" userId="070ed53c-126a-4eb5-9b32-604d89afcb1d" providerId="ADAL" clId="{252926BB-EF94-4C0D-9ADF-C0CBC715008D}" dt="2026-04-23T11:15:26.252" v="2790" actId="26606"/>
          <ac:spMkLst>
            <pc:docMk/>
            <pc:sldMk cId="3364417437" sldId="263"/>
            <ac:spMk id="3" creationId="{B7F76F22-DBBD-484D-B3B0-C740E2D09D5C}"/>
          </ac:spMkLst>
        </pc:spChg>
        <pc:spChg chg="add">
          <ac:chgData name="Ryan O'Byrne" userId="070ed53c-126a-4eb5-9b32-604d89afcb1d" providerId="ADAL" clId="{252926BB-EF94-4C0D-9ADF-C0CBC715008D}" dt="2026-04-23T11:15:26.252" v="2790" actId="26606"/>
          <ac:spMkLst>
            <pc:docMk/>
            <pc:sldMk cId="3364417437" sldId="263"/>
            <ac:spMk id="9225" creationId="{352BEC0E-22F8-46D0-9632-375DB541B06C}"/>
          </ac:spMkLst>
        </pc:spChg>
        <pc:spChg chg="add">
          <ac:chgData name="Ryan O'Byrne" userId="070ed53c-126a-4eb5-9b32-604d89afcb1d" providerId="ADAL" clId="{252926BB-EF94-4C0D-9ADF-C0CBC715008D}" dt="2026-04-23T11:15:26.252" v="2790" actId="26606"/>
          <ac:spMkLst>
            <pc:docMk/>
            <pc:sldMk cId="3364417437" sldId="263"/>
            <ac:spMk id="9227" creationId="{3FCFB1DE-0B7E-48CC-BA90-B2AB0889F9D6}"/>
          </ac:spMkLst>
        </pc:spChg>
        <pc:picChg chg="add mod ord">
          <ac:chgData name="Ryan O'Byrne" userId="070ed53c-126a-4eb5-9b32-604d89afcb1d" providerId="ADAL" clId="{252926BB-EF94-4C0D-9ADF-C0CBC715008D}" dt="2026-04-23T11:15:26.252" v="2790" actId="26606"/>
          <ac:picMkLst>
            <pc:docMk/>
            <pc:sldMk cId="3364417437" sldId="263"/>
            <ac:picMk id="9218" creationId="{DECB0280-1608-6FEA-C09A-10F5312F81D3}"/>
          </ac:picMkLst>
        </pc:picChg>
        <pc:picChg chg="add mod">
          <ac:chgData name="Ryan O'Byrne" userId="070ed53c-126a-4eb5-9b32-604d89afcb1d" providerId="ADAL" clId="{252926BB-EF94-4C0D-9ADF-C0CBC715008D}" dt="2026-04-23T11:15:26.252" v="2790" actId="26606"/>
          <ac:picMkLst>
            <pc:docMk/>
            <pc:sldMk cId="3364417437" sldId="263"/>
            <ac:picMk id="9220" creationId="{D3CF1869-BD15-C86E-0ED3-B31EED70EEFC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23T11:15:28.909" v="2791" actId="26606"/>
        <pc:sldMkLst>
          <pc:docMk/>
          <pc:sldMk cId="3298195356" sldId="264"/>
        </pc:sldMkLst>
        <pc:spChg chg="mod">
          <ac:chgData name="Ryan O'Byrne" userId="070ed53c-126a-4eb5-9b32-604d89afcb1d" providerId="ADAL" clId="{252926BB-EF94-4C0D-9ADF-C0CBC715008D}" dt="2026-04-23T11:15:28.909" v="2791" actId="26606"/>
          <ac:spMkLst>
            <pc:docMk/>
            <pc:sldMk cId="3298195356" sldId="264"/>
            <ac:spMk id="2" creationId="{2C8BC67B-B5C7-CC0C-83A1-FD081691C556}"/>
          </ac:spMkLst>
        </pc:spChg>
        <pc:spChg chg="mod">
          <ac:chgData name="Ryan O'Byrne" userId="070ed53c-126a-4eb5-9b32-604d89afcb1d" providerId="ADAL" clId="{252926BB-EF94-4C0D-9ADF-C0CBC715008D}" dt="2026-04-23T11:15:28.909" v="2791" actId="26606"/>
          <ac:spMkLst>
            <pc:docMk/>
            <pc:sldMk cId="3298195356" sldId="264"/>
            <ac:spMk id="3" creationId="{745B5A61-31A1-29E1-F9B6-09BD8B5322B4}"/>
          </ac:spMkLst>
        </pc:spChg>
        <pc:spChg chg="add">
          <ac:chgData name="Ryan O'Byrne" userId="070ed53c-126a-4eb5-9b32-604d89afcb1d" providerId="ADAL" clId="{252926BB-EF94-4C0D-9ADF-C0CBC715008D}" dt="2026-04-23T11:15:28.909" v="2791" actId="26606"/>
          <ac:spMkLst>
            <pc:docMk/>
            <pc:sldMk cId="3298195356" sldId="264"/>
            <ac:spMk id="10249" creationId="{352BEC0E-22F8-46D0-9632-375DB541B06C}"/>
          </ac:spMkLst>
        </pc:spChg>
        <pc:spChg chg="add">
          <ac:chgData name="Ryan O'Byrne" userId="070ed53c-126a-4eb5-9b32-604d89afcb1d" providerId="ADAL" clId="{252926BB-EF94-4C0D-9ADF-C0CBC715008D}" dt="2026-04-23T11:15:28.909" v="2791" actId="26606"/>
          <ac:spMkLst>
            <pc:docMk/>
            <pc:sldMk cId="3298195356" sldId="264"/>
            <ac:spMk id="10251" creationId="{3FCFB1DE-0B7E-48CC-BA90-B2AB0889F9D6}"/>
          </ac:spMkLst>
        </pc:spChg>
        <pc:picChg chg="add mod ord">
          <ac:chgData name="Ryan O'Byrne" userId="070ed53c-126a-4eb5-9b32-604d89afcb1d" providerId="ADAL" clId="{252926BB-EF94-4C0D-9ADF-C0CBC715008D}" dt="2026-04-23T11:15:28.909" v="2791" actId="26606"/>
          <ac:picMkLst>
            <pc:docMk/>
            <pc:sldMk cId="3298195356" sldId="264"/>
            <ac:picMk id="10242" creationId="{8156DEDB-A05E-B469-62EB-3A758D9CE38A}"/>
          </ac:picMkLst>
        </pc:picChg>
        <pc:picChg chg="add mod">
          <ac:chgData name="Ryan O'Byrne" userId="070ed53c-126a-4eb5-9b32-604d89afcb1d" providerId="ADAL" clId="{252926BB-EF94-4C0D-9ADF-C0CBC715008D}" dt="2026-04-23T11:15:28.909" v="2791" actId="26606"/>
          <ac:picMkLst>
            <pc:docMk/>
            <pc:sldMk cId="3298195356" sldId="264"/>
            <ac:picMk id="10244" creationId="{0B41C7C4-EE9C-3271-D229-E92B22B9B587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23T11:15:40.106" v="2796" actId="14100"/>
        <pc:sldMkLst>
          <pc:docMk/>
          <pc:sldMk cId="2838054655" sldId="265"/>
        </pc:sldMkLst>
        <pc:spChg chg="mod">
          <ac:chgData name="Ryan O'Byrne" userId="070ed53c-126a-4eb5-9b32-604d89afcb1d" providerId="ADAL" clId="{252926BB-EF94-4C0D-9ADF-C0CBC715008D}" dt="2026-04-23T11:15:35.299" v="2794" actId="26606"/>
          <ac:spMkLst>
            <pc:docMk/>
            <pc:sldMk cId="2838054655" sldId="265"/>
            <ac:spMk id="2" creationId="{86FA6DF9-1CE2-5A83-AE7B-61EB1C5CD71C}"/>
          </ac:spMkLst>
        </pc:spChg>
        <pc:spChg chg="mod">
          <ac:chgData name="Ryan O'Byrne" userId="070ed53c-126a-4eb5-9b32-604d89afcb1d" providerId="ADAL" clId="{252926BB-EF94-4C0D-9ADF-C0CBC715008D}" dt="2026-04-23T11:15:40.106" v="2796" actId="14100"/>
          <ac:spMkLst>
            <pc:docMk/>
            <pc:sldMk cId="2838054655" sldId="265"/>
            <ac:spMk id="3" creationId="{2FF099E3-BDEF-68FC-467F-C220A65E24ED}"/>
          </ac:spMkLst>
        </pc:spChg>
        <pc:spChg chg="add del">
          <ac:chgData name="Ryan O'Byrne" userId="070ed53c-126a-4eb5-9b32-604d89afcb1d" providerId="ADAL" clId="{252926BB-EF94-4C0D-9ADF-C0CBC715008D}" dt="2026-04-23T11:15:35.280" v="2793" actId="26606"/>
          <ac:spMkLst>
            <pc:docMk/>
            <pc:sldMk cId="2838054655" sldId="265"/>
            <ac:spMk id="11271" creationId="{45D37F4E-DDB4-456B-97E0-9937730A039F}"/>
          </ac:spMkLst>
        </pc:spChg>
        <pc:spChg chg="add del">
          <ac:chgData name="Ryan O'Byrne" userId="070ed53c-126a-4eb5-9b32-604d89afcb1d" providerId="ADAL" clId="{252926BB-EF94-4C0D-9ADF-C0CBC715008D}" dt="2026-04-23T11:15:35.280" v="2793" actId="26606"/>
          <ac:spMkLst>
            <pc:docMk/>
            <pc:sldMk cId="2838054655" sldId="265"/>
            <ac:spMk id="11273" creationId="{B2DD41CD-8F47-4F56-AD12-4E2FF7696987}"/>
          </ac:spMkLst>
        </pc:spChg>
        <pc:spChg chg="add">
          <ac:chgData name="Ryan O'Byrne" userId="070ed53c-126a-4eb5-9b32-604d89afcb1d" providerId="ADAL" clId="{252926BB-EF94-4C0D-9ADF-C0CBC715008D}" dt="2026-04-23T11:15:35.299" v="2794" actId="26606"/>
          <ac:spMkLst>
            <pc:docMk/>
            <pc:sldMk cId="2838054655" sldId="265"/>
            <ac:spMk id="11275" creationId="{6CB927A4-E432-4310-9CD5-E89FF5063179}"/>
          </ac:spMkLst>
        </pc:spChg>
        <pc:spChg chg="add">
          <ac:chgData name="Ryan O'Byrne" userId="070ed53c-126a-4eb5-9b32-604d89afcb1d" providerId="ADAL" clId="{252926BB-EF94-4C0D-9ADF-C0CBC715008D}" dt="2026-04-23T11:15:35.299" v="2794" actId="26606"/>
          <ac:spMkLst>
            <pc:docMk/>
            <pc:sldMk cId="2838054655" sldId="265"/>
            <ac:spMk id="11276" creationId="{8D1AA55E-40D5-461B-A5A8-4AE8AAB71B08}"/>
          </ac:spMkLst>
        </pc:spChg>
        <pc:spChg chg="add">
          <ac:chgData name="Ryan O'Byrne" userId="070ed53c-126a-4eb5-9b32-604d89afcb1d" providerId="ADAL" clId="{252926BB-EF94-4C0D-9ADF-C0CBC715008D}" dt="2026-04-23T11:15:35.299" v="2794" actId="26606"/>
          <ac:spMkLst>
            <pc:docMk/>
            <pc:sldMk cId="2838054655" sldId="265"/>
            <ac:spMk id="11277" creationId="{E3020543-B24B-4EC4-8FFC-8DD88EEA91A8}"/>
          </ac:spMkLst>
        </pc:spChg>
        <pc:picChg chg="add mod">
          <ac:chgData name="Ryan O'Byrne" userId="070ed53c-126a-4eb5-9b32-604d89afcb1d" providerId="ADAL" clId="{252926BB-EF94-4C0D-9ADF-C0CBC715008D}" dt="2026-04-23T11:15:35.299" v="2794" actId="26606"/>
          <ac:picMkLst>
            <pc:docMk/>
            <pc:sldMk cId="2838054655" sldId="265"/>
            <ac:picMk id="11266" creationId="{904D030E-D93F-2AE6-E192-28D22D61417E}"/>
          </ac:picMkLst>
        </pc:picChg>
        <pc:cxnChg chg="add">
          <ac:chgData name="Ryan O'Byrne" userId="070ed53c-126a-4eb5-9b32-604d89afcb1d" providerId="ADAL" clId="{252926BB-EF94-4C0D-9ADF-C0CBC715008D}" dt="2026-04-23T11:15:35.299" v="2794" actId="26606"/>
          <ac:cxnSpMkLst>
            <pc:docMk/>
            <pc:sldMk cId="2838054655" sldId="265"/>
            <ac:cxnSpMk id="11278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6:06.117" v="2805" actId="26606"/>
        <pc:sldMkLst>
          <pc:docMk/>
          <pc:sldMk cId="315281441" sldId="266"/>
        </pc:sldMkLst>
        <pc:spChg chg="mod">
          <ac:chgData name="Ryan O'Byrne" userId="070ed53c-126a-4eb5-9b32-604d89afcb1d" providerId="ADAL" clId="{252926BB-EF94-4C0D-9ADF-C0CBC715008D}" dt="2026-04-23T11:16:06.117" v="2805" actId="26606"/>
          <ac:spMkLst>
            <pc:docMk/>
            <pc:sldMk cId="315281441" sldId="266"/>
            <ac:spMk id="2" creationId="{CC11BA91-F27F-50DD-14E2-2B028942F27F}"/>
          </ac:spMkLst>
        </pc:spChg>
        <pc:spChg chg="mod">
          <ac:chgData name="Ryan O'Byrne" userId="070ed53c-126a-4eb5-9b32-604d89afcb1d" providerId="ADAL" clId="{252926BB-EF94-4C0D-9ADF-C0CBC715008D}" dt="2026-04-23T11:16:06.117" v="2805" actId="26606"/>
          <ac:spMkLst>
            <pc:docMk/>
            <pc:sldMk cId="315281441" sldId="266"/>
            <ac:spMk id="3" creationId="{DF4C8724-26DE-4667-CB39-DD80FF8A9AF1}"/>
          </ac:spMkLst>
        </pc:spChg>
        <pc:spChg chg="add">
          <ac:chgData name="Ryan O'Byrne" userId="070ed53c-126a-4eb5-9b32-604d89afcb1d" providerId="ADAL" clId="{252926BB-EF94-4C0D-9ADF-C0CBC715008D}" dt="2026-04-23T11:16:06.117" v="2805" actId="26606"/>
          <ac:spMkLst>
            <pc:docMk/>
            <pc:sldMk cId="315281441" sldId="266"/>
            <ac:spMk id="12299" creationId="{D75A5B51-0925-4835-8511-A0DD17EAA97C}"/>
          </ac:spMkLst>
        </pc:spChg>
        <pc:spChg chg="add">
          <ac:chgData name="Ryan O'Byrne" userId="070ed53c-126a-4eb5-9b32-604d89afcb1d" providerId="ADAL" clId="{252926BB-EF94-4C0D-9ADF-C0CBC715008D}" dt="2026-04-23T11:16:06.117" v="2805" actId="26606"/>
          <ac:spMkLst>
            <pc:docMk/>
            <pc:sldMk cId="315281441" sldId="266"/>
            <ac:spMk id="12301" creationId="{5CDFD20D-8E4F-4E3A-AF87-93F23E0DBFB3}"/>
          </ac:spMkLst>
        </pc:spChg>
        <pc:picChg chg="add mod">
          <ac:chgData name="Ryan O'Byrne" userId="070ed53c-126a-4eb5-9b32-604d89afcb1d" providerId="ADAL" clId="{252926BB-EF94-4C0D-9ADF-C0CBC715008D}" dt="2026-04-23T11:16:06.117" v="2805" actId="26606"/>
          <ac:picMkLst>
            <pc:docMk/>
            <pc:sldMk cId="315281441" sldId="266"/>
            <ac:picMk id="12290" creationId="{17C79164-84DE-2F62-0C46-036930DEB913}"/>
          </ac:picMkLst>
        </pc:picChg>
        <pc:picChg chg="add mod">
          <ac:chgData name="Ryan O'Byrne" userId="070ed53c-126a-4eb5-9b32-604d89afcb1d" providerId="ADAL" clId="{252926BB-EF94-4C0D-9ADF-C0CBC715008D}" dt="2026-04-23T11:16:06.117" v="2805" actId="26606"/>
          <ac:picMkLst>
            <pc:docMk/>
            <pc:sldMk cId="315281441" sldId="266"/>
            <ac:picMk id="12292" creationId="{F6E02AB9-855A-614B-9FD4-CB671C76E90E}"/>
          </ac:picMkLst>
        </pc:picChg>
        <pc:picChg chg="add mod">
          <ac:chgData name="Ryan O'Byrne" userId="070ed53c-126a-4eb5-9b32-604d89afcb1d" providerId="ADAL" clId="{252926BB-EF94-4C0D-9ADF-C0CBC715008D}" dt="2026-04-23T11:16:06.117" v="2805" actId="26606"/>
          <ac:picMkLst>
            <pc:docMk/>
            <pc:sldMk cId="315281441" sldId="266"/>
            <ac:picMk id="12294" creationId="{EE41BFBD-E43B-97A6-0B5A-22D7239CDD32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23T11:20:34.743" v="2900" actId="26606"/>
        <pc:sldMkLst>
          <pc:docMk/>
          <pc:sldMk cId="1399623980" sldId="267"/>
        </pc:sldMkLst>
        <pc:spChg chg="mod">
          <ac:chgData name="Ryan O'Byrne" userId="070ed53c-126a-4eb5-9b32-604d89afcb1d" providerId="ADAL" clId="{252926BB-EF94-4C0D-9ADF-C0CBC715008D}" dt="2026-04-23T11:20:21.700" v="2898" actId="26606"/>
          <ac:spMkLst>
            <pc:docMk/>
            <pc:sldMk cId="1399623980" sldId="267"/>
            <ac:spMk id="2" creationId="{B5A57949-9F6B-BDEE-550A-5A889C3FCEFF}"/>
          </ac:spMkLst>
        </pc:spChg>
        <pc:spChg chg="mod">
          <ac:chgData name="Ryan O'Byrne" userId="070ed53c-126a-4eb5-9b32-604d89afcb1d" providerId="ADAL" clId="{252926BB-EF94-4C0D-9ADF-C0CBC715008D}" dt="2026-04-23T11:20:21.700" v="2898" actId="26606"/>
          <ac:spMkLst>
            <pc:docMk/>
            <pc:sldMk cId="1399623980" sldId="267"/>
            <ac:spMk id="3" creationId="{E8BACC34-2740-3C41-FF34-0A8EF5F70E50}"/>
          </ac:spMkLst>
        </pc:spChg>
        <pc:spChg chg="add del">
          <ac:chgData name="Ryan O'Byrne" userId="070ed53c-126a-4eb5-9b32-604d89afcb1d" providerId="ADAL" clId="{252926BB-EF94-4C0D-9ADF-C0CBC715008D}" dt="2026-04-23T11:20:21.700" v="2898" actId="26606"/>
          <ac:spMkLst>
            <pc:docMk/>
            <pc:sldMk cId="1399623980" sldId="267"/>
            <ac:spMk id="13323" creationId="{352BEC0E-22F8-46D0-9632-375DB541B06C}"/>
          </ac:spMkLst>
        </pc:spChg>
        <pc:spChg chg="add del">
          <ac:chgData name="Ryan O'Byrne" userId="070ed53c-126a-4eb5-9b32-604d89afcb1d" providerId="ADAL" clId="{252926BB-EF94-4C0D-9ADF-C0CBC715008D}" dt="2026-04-23T11:20:21.700" v="2898" actId="26606"/>
          <ac:spMkLst>
            <pc:docMk/>
            <pc:sldMk cId="1399623980" sldId="267"/>
            <ac:spMk id="13325" creationId="{3FCFB1DE-0B7E-48CC-BA90-B2AB0889F9D6}"/>
          </ac:spMkLst>
        </pc:spChg>
        <pc:spChg chg="add del">
          <ac:chgData name="Ryan O'Byrne" userId="070ed53c-126a-4eb5-9b32-604d89afcb1d" providerId="ADAL" clId="{252926BB-EF94-4C0D-9ADF-C0CBC715008D}" dt="2026-04-23T11:20:34.743" v="2900" actId="26606"/>
          <ac:spMkLst>
            <pc:docMk/>
            <pc:sldMk cId="1399623980" sldId="267"/>
            <ac:spMk id="13330" creationId="{8D1AA55E-40D5-461B-A5A8-4AE8AAB71B08}"/>
          </ac:spMkLst>
        </pc:spChg>
        <pc:spChg chg="add">
          <ac:chgData name="Ryan O'Byrne" userId="070ed53c-126a-4eb5-9b32-604d89afcb1d" providerId="ADAL" clId="{252926BB-EF94-4C0D-9ADF-C0CBC715008D}" dt="2026-04-23T11:20:34.743" v="2900" actId="26606"/>
          <ac:spMkLst>
            <pc:docMk/>
            <pc:sldMk cId="1399623980" sldId="267"/>
            <ac:spMk id="13341" creationId="{8D1AA55E-40D5-461B-A5A8-4AE8AAB71B08}"/>
          </ac:spMkLst>
        </pc:spChg>
        <pc:grpChg chg="add del">
          <ac:chgData name="Ryan O'Byrne" userId="070ed53c-126a-4eb5-9b32-604d89afcb1d" providerId="ADAL" clId="{252926BB-EF94-4C0D-9ADF-C0CBC715008D}" dt="2026-04-23T11:20:34.743" v="2900" actId="26606"/>
          <ac:grpSpMkLst>
            <pc:docMk/>
            <pc:sldMk cId="1399623980" sldId="267"/>
            <ac:grpSpMk id="13334" creationId="{35A95ABC-C99A-4AEB-9147-1FCDBA559386}"/>
          </ac:grpSpMkLst>
        </pc:grpChg>
        <pc:grpChg chg="add">
          <ac:chgData name="Ryan O'Byrne" userId="070ed53c-126a-4eb5-9b32-604d89afcb1d" providerId="ADAL" clId="{252926BB-EF94-4C0D-9ADF-C0CBC715008D}" dt="2026-04-23T11:20:34.743" v="2900" actId="26606"/>
          <ac:grpSpMkLst>
            <pc:docMk/>
            <pc:sldMk cId="1399623980" sldId="267"/>
            <ac:grpSpMk id="13345" creationId="{35A95ABC-C99A-4AEB-9147-1FCDBA559386}"/>
          </ac:grpSpMkLst>
        </pc:grpChg>
        <pc:picChg chg="add mod">
          <ac:chgData name="Ryan O'Byrne" userId="070ed53c-126a-4eb5-9b32-604d89afcb1d" providerId="ADAL" clId="{252926BB-EF94-4C0D-9ADF-C0CBC715008D}" dt="2026-04-23T11:20:21.700" v="2898" actId="26606"/>
          <ac:picMkLst>
            <pc:docMk/>
            <pc:sldMk cId="1399623980" sldId="267"/>
            <ac:picMk id="13314" creationId="{5BA6BEC5-D8F0-792A-6E39-585DD9F40165}"/>
          </ac:picMkLst>
        </pc:picChg>
        <pc:picChg chg="add">
          <ac:chgData name="Ryan O'Byrne" userId="070ed53c-126a-4eb5-9b32-604d89afcb1d" providerId="ADAL" clId="{252926BB-EF94-4C0D-9ADF-C0CBC715008D}" dt="2026-04-23T10:50:36.313" v="2688"/>
          <ac:picMkLst>
            <pc:docMk/>
            <pc:sldMk cId="1399623980" sldId="267"/>
            <ac:picMk id="13316" creationId="{944F4C8C-A4FC-E2B3-0E59-485EDDF31642}"/>
          </ac:picMkLst>
        </pc:picChg>
        <pc:picChg chg="add mod">
          <ac:chgData name="Ryan O'Byrne" userId="070ed53c-126a-4eb5-9b32-604d89afcb1d" providerId="ADAL" clId="{252926BB-EF94-4C0D-9ADF-C0CBC715008D}" dt="2026-04-23T11:20:21.700" v="2898" actId="26606"/>
          <ac:picMkLst>
            <pc:docMk/>
            <pc:sldMk cId="1399623980" sldId="267"/>
            <ac:picMk id="13318" creationId="{19B489BB-A005-578E-917A-A5290C94C452}"/>
          </ac:picMkLst>
        </pc:picChg>
        <pc:cxnChg chg="add del">
          <ac:chgData name="Ryan O'Byrne" userId="070ed53c-126a-4eb5-9b32-604d89afcb1d" providerId="ADAL" clId="{252926BB-EF94-4C0D-9ADF-C0CBC715008D}" dt="2026-04-23T11:20:34.743" v="2900" actId="26606"/>
          <ac:cxnSpMkLst>
            <pc:docMk/>
            <pc:sldMk cId="1399623980" sldId="267"/>
            <ac:cxnSpMk id="13332" creationId="{7EB498BD-8089-4626-91EA-4978EBEF535E}"/>
          </ac:cxnSpMkLst>
        </pc:cxnChg>
        <pc:cxnChg chg="add">
          <ac:chgData name="Ryan O'Byrne" userId="070ed53c-126a-4eb5-9b32-604d89afcb1d" providerId="ADAL" clId="{252926BB-EF94-4C0D-9ADF-C0CBC715008D}" dt="2026-04-23T11:20:34.743" v="2900" actId="26606"/>
          <ac:cxnSpMkLst>
            <pc:docMk/>
            <pc:sldMk cId="1399623980" sldId="267"/>
            <ac:cxnSpMk id="13343" creationId="{7EB498BD-8089-4626-91EA-4978EBEF535E}"/>
          </ac:cxnSpMkLst>
        </pc:cxnChg>
      </pc:sldChg>
      <pc:sldChg chg="addSp delSp modSp add mod setBg">
        <pc:chgData name="Ryan O'Byrne" userId="070ed53c-126a-4eb5-9b32-604d89afcb1d" providerId="ADAL" clId="{252926BB-EF94-4C0D-9ADF-C0CBC715008D}" dt="2026-04-23T11:20:32.219" v="2899" actId="26606"/>
        <pc:sldMkLst>
          <pc:docMk/>
          <pc:sldMk cId="448921102" sldId="268"/>
        </pc:sldMkLst>
        <pc:spChg chg="mod">
          <ac:chgData name="Ryan O'Byrne" userId="070ed53c-126a-4eb5-9b32-604d89afcb1d" providerId="ADAL" clId="{252926BB-EF94-4C0D-9ADF-C0CBC715008D}" dt="2026-04-23T11:20:16.590" v="2897" actId="26606"/>
          <ac:spMkLst>
            <pc:docMk/>
            <pc:sldMk cId="448921102" sldId="268"/>
            <ac:spMk id="2" creationId="{17C451EA-328B-D312-FC31-7C52B3DCA262}"/>
          </ac:spMkLst>
        </pc:spChg>
        <pc:spChg chg="mod ord">
          <ac:chgData name="Ryan O'Byrne" userId="070ed53c-126a-4eb5-9b32-604d89afcb1d" providerId="ADAL" clId="{252926BB-EF94-4C0D-9ADF-C0CBC715008D}" dt="2026-04-23T11:20:16.590" v="2897" actId="26606"/>
          <ac:spMkLst>
            <pc:docMk/>
            <pc:sldMk cId="448921102" sldId="268"/>
            <ac:spMk id="3" creationId="{C12E48C0-4928-3AA2-0AE3-C9DDA21C28A6}"/>
          </ac:spMkLst>
        </pc:spChg>
        <pc:spChg chg="add del">
          <ac:chgData name="Ryan O'Byrne" userId="070ed53c-126a-4eb5-9b32-604d89afcb1d" providerId="ADAL" clId="{252926BB-EF94-4C0D-9ADF-C0CBC715008D}" dt="2026-04-23T11:20:16.590" v="2897" actId="26606"/>
          <ac:spMkLst>
            <pc:docMk/>
            <pc:sldMk cId="448921102" sldId="268"/>
            <ac:spMk id="14345" creationId="{5AC1364A-3E3D-4F0D-8776-78AF3A270DD6}"/>
          </ac:spMkLst>
        </pc:spChg>
        <pc:spChg chg="add del">
          <ac:chgData name="Ryan O'Byrne" userId="070ed53c-126a-4eb5-9b32-604d89afcb1d" providerId="ADAL" clId="{252926BB-EF94-4C0D-9ADF-C0CBC715008D}" dt="2026-04-23T11:20:16.590" v="2897" actId="26606"/>
          <ac:spMkLst>
            <pc:docMk/>
            <pc:sldMk cId="448921102" sldId="268"/>
            <ac:spMk id="14347" creationId="{3FCFB1DE-0B7E-48CC-BA90-B2AB0889F9D6}"/>
          </ac:spMkLst>
        </pc:spChg>
        <pc:spChg chg="add del">
          <ac:chgData name="Ryan O'Byrne" userId="070ed53c-126a-4eb5-9b32-604d89afcb1d" providerId="ADAL" clId="{252926BB-EF94-4C0D-9ADF-C0CBC715008D}" dt="2026-04-23T11:20:32.219" v="2899" actId="26606"/>
          <ac:spMkLst>
            <pc:docMk/>
            <pc:sldMk cId="448921102" sldId="268"/>
            <ac:spMk id="14352" creationId="{8D1AA55E-40D5-461B-A5A8-4AE8AAB71B08}"/>
          </ac:spMkLst>
        </pc:spChg>
        <pc:spChg chg="add">
          <ac:chgData name="Ryan O'Byrne" userId="070ed53c-126a-4eb5-9b32-604d89afcb1d" providerId="ADAL" clId="{252926BB-EF94-4C0D-9ADF-C0CBC715008D}" dt="2026-04-23T11:20:32.219" v="2899" actId="26606"/>
          <ac:spMkLst>
            <pc:docMk/>
            <pc:sldMk cId="448921102" sldId="268"/>
            <ac:spMk id="14363" creationId="{8D1AA55E-40D5-461B-A5A8-4AE8AAB71B08}"/>
          </ac:spMkLst>
        </pc:spChg>
        <pc:grpChg chg="add del">
          <ac:chgData name="Ryan O'Byrne" userId="070ed53c-126a-4eb5-9b32-604d89afcb1d" providerId="ADAL" clId="{252926BB-EF94-4C0D-9ADF-C0CBC715008D}" dt="2026-04-23T11:20:32.219" v="2899" actId="26606"/>
          <ac:grpSpMkLst>
            <pc:docMk/>
            <pc:sldMk cId="448921102" sldId="268"/>
            <ac:grpSpMk id="14356" creationId="{35A95ABC-C99A-4AEB-9147-1FCDBA559386}"/>
          </ac:grpSpMkLst>
        </pc:grpChg>
        <pc:grpChg chg="add">
          <ac:chgData name="Ryan O'Byrne" userId="070ed53c-126a-4eb5-9b32-604d89afcb1d" providerId="ADAL" clId="{252926BB-EF94-4C0D-9ADF-C0CBC715008D}" dt="2026-04-23T11:20:32.219" v="2899" actId="26606"/>
          <ac:grpSpMkLst>
            <pc:docMk/>
            <pc:sldMk cId="448921102" sldId="268"/>
            <ac:grpSpMk id="14367" creationId="{35A95ABC-C99A-4AEB-9147-1FCDBA559386}"/>
          </ac:grpSpMkLst>
        </pc:grpChg>
        <pc:picChg chg="add mod">
          <ac:chgData name="Ryan O'Byrne" userId="070ed53c-126a-4eb5-9b32-604d89afcb1d" providerId="ADAL" clId="{252926BB-EF94-4C0D-9ADF-C0CBC715008D}" dt="2026-04-23T11:20:16.590" v="2897" actId="26606"/>
          <ac:picMkLst>
            <pc:docMk/>
            <pc:sldMk cId="448921102" sldId="268"/>
            <ac:picMk id="14338" creationId="{1F29B88C-20DE-60B2-2381-53B380FED14F}"/>
          </ac:picMkLst>
        </pc:picChg>
        <pc:picChg chg="add mod">
          <ac:chgData name="Ryan O'Byrne" userId="070ed53c-126a-4eb5-9b32-604d89afcb1d" providerId="ADAL" clId="{252926BB-EF94-4C0D-9ADF-C0CBC715008D}" dt="2026-04-23T11:20:16.590" v="2897" actId="26606"/>
          <ac:picMkLst>
            <pc:docMk/>
            <pc:sldMk cId="448921102" sldId="268"/>
            <ac:picMk id="14340" creationId="{5D53803F-D308-A446-B99C-F5EE9E4FAA88}"/>
          </ac:picMkLst>
        </pc:picChg>
        <pc:cxnChg chg="add del">
          <ac:chgData name="Ryan O'Byrne" userId="070ed53c-126a-4eb5-9b32-604d89afcb1d" providerId="ADAL" clId="{252926BB-EF94-4C0D-9ADF-C0CBC715008D}" dt="2026-04-23T11:20:32.219" v="2899" actId="26606"/>
          <ac:cxnSpMkLst>
            <pc:docMk/>
            <pc:sldMk cId="448921102" sldId="268"/>
            <ac:cxnSpMk id="14354" creationId="{7EB498BD-8089-4626-91EA-4978EBEF535E}"/>
          </ac:cxnSpMkLst>
        </pc:cxnChg>
        <pc:cxnChg chg="add">
          <ac:chgData name="Ryan O'Byrne" userId="070ed53c-126a-4eb5-9b32-604d89afcb1d" providerId="ADAL" clId="{252926BB-EF94-4C0D-9ADF-C0CBC715008D}" dt="2026-04-23T11:20:32.219" v="2899" actId="26606"/>
          <ac:cxnSpMkLst>
            <pc:docMk/>
            <pc:sldMk cId="448921102" sldId="268"/>
            <ac:cxnSpMk id="14365" creationId="{7EB498BD-8089-4626-91EA-4978EBEF535E}"/>
          </ac:cxnSpMkLst>
        </pc:cxnChg>
      </pc:sldChg>
      <pc:sldChg chg="addSp delSp modSp add mod setBg">
        <pc:chgData name="Ryan O'Byrne" userId="070ed53c-126a-4eb5-9b32-604d89afcb1d" providerId="ADAL" clId="{252926BB-EF94-4C0D-9ADF-C0CBC715008D}" dt="2026-04-23T11:20:14.154" v="2896" actId="26606"/>
        <pc:sldMkLst>
          <pc:docMk/>
          <pc:sldMk cId="4015324933" sldId="269"/>
        </pc:sldMkLst>
        <pc:spChg chg="mod">
          <ac:chgData name="Ryan O'Byrne" userId="070ed53c-126a-4eb5-9b32-604d89afcb1d" providerId="ADAL" clId="{252926BB-EF94-4C0D-9ADF-C0CBC715008D}" dt="2026-04-23T11:20:14.154" v="2896" actId="26606"/>
          <ac:spMkLst>
            <pc:docMk/>
            <pc:sldMk cId="4015324933" sldId="269"/>
            <ac:spMk id="2" creationId="{CFF80CD9-28B6-01BB-F5DF-8D7304686310}"/>
          </ac:spMkLst>
        </pc:spChg>
        <pc:spChg chg="mod ord">
          <ac:chgData name="Ryan O'Byrne" userId="070ed53c-126a-4eb5-9b32-604d89afcb1d" providerId="ADAL" clId="{252926BB-EF94-4C0D-9ADF-C0CBC715008D}" dt="2026-04-23T11:20:14.154" v="2896" actId="26606"/>
          <ac:spMkLst>
            <pc:docMk/>
            <pc:sldMk cId="4015324933" sldId="269"/>
            <ac:spMk id="3" creationId="{8B90CCAF-ACCB-D0F9-7B4F-5EF73A6DB7EE}"/>
          </ac:spMkLst>
        </pc:spChg>
        <pc:spChg chg="add del">
          <ac:chgData name="Ryan O'Byrne" userId="070ed53c-126a-4eb5-9b32-604d89afcb1d" providerId="ADAL" clId="{252926BB-EF94-4C0D-9ADF-C0CBC715008D}" dt="2026-04-23T11:20:14.154" v="2896" actId="26606"/>
          <ac:spMkLst>
            <pc:docMk/>
            <pc:sldMk cId="4015324933" sldId="269"/>
            <ac:spMk id="15369" creationId="{5AC1364A-3E3D-4F0D-8776-78AF3A270DD6}"/>
          </ac:spMkLst>
        </pc:spChg>
        <pc:spChg chg="add del">
          <ac:chgData name="Ryan O'Byrne" userId="070ed53c-126a-4eb5-9b32-604d89afcb1d" providerId="ADAL" clId="{252926BB-EF94-4C0D-9ADF-C0CBC715008D}" dt="2026-04-23T11:20:14.154" v="2896" actId="26606"/>
          <ac:spMkLst>
            <pc:docMk/>
            <pc:sldMk cId="4015324933" sldId="269"/>
            <ac:spMk id="15371" creationId="{3FCFB1DE-0B7E-48CC-BA90-B2AB0889F9D6}"/>
          </ac:spMkLst>
        </pc:spChg>
        <pc:spChg chg="add">
          <ac:chgData name="Ryan O'Byrne" userId="070ed53c-126a-4eb5-9b32-604d89afcb1d" providerId="ADAL" clId="{252926BB-EF94-4C0D-9ADF-C0CBC715008D}" dt="2026-04-23T11:20:14.154" v="2896" actId="26606"/>
          <ac:spMkLst>
            <pc:docMk/>
            <pc:sldMk cId="4015324933" sldId="269"/>
            <ac:spMk id="15376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20:14.154" v="2896" actId="26606"/>
          <ac:grpSpMkLst>
            <pc:docMk/>
            <pc:sldMk cId="4015324933" sldId="269"/>
            <ac:grpSpMk id="15380" creationId="{35A95ABC-C99A-4AEB-9147-1FCDBA559386}"/>
          </ac:grpSpMkLst>
        </pc:grpChg>
        <pc:picChg chg="add mod ord">
          <ac:chgData name="Ryan O'Byrne" userId="070ed53c-126a-4eb5-9b32-604d89afcb1d" providerId="ADAL" clId="{252926BB-EF94-4C0D-9ADF-C0CBC715008D}" dt="2026-04-23T11:20:14.154" v="2896" actId="26606"/>
          <ac:picMkLst>
            <pc:docMk/>
            <pc:sldMk cId="4015324933" sldId="269"/>
            <ac:picMk id="15362" creationId="{994A4354-111F-7336-85D5-C031CE96CFA0}"/>
          </ac:picMkLst>
        </pc:picChg>
        <pc:picChg chg="add mod">
          <ac:chgData name="Ryan O'Byrne" userId="070ed53c-126a-4eb5-9b32-604d89afcb1d" providerId="ADAL" clId="{252926BB-EF94-4C0D-9ADF-C0CBC715008D}" dt="2026-04-23T11:20:14.154" v="2896" actId="26606"/>
          <ac:picMkLst>
            <pc:docMk/>
            <pc:sldMk cId="4015324933" sldId="269"/>
            <ac:picMk id="15364" creationId="{546031DA-A94B-7668-CCB4-6AD96BCCABF0}"/>
          </ac:picMkLst>
        </pc:picChg>
        <pc:cxnChg chg="add">
          <ac:chgData name="Ryan O'Byrne" userId="070ed53c-126a-4eb5-9b32-604d89afcb1d" providerId="ADAL" clId="{252926BB-EF94-4C0D-9ADF-C0CBC715008D}" dt="2026-04-23T11:20:14.154" v="2896" actId="26606"/>
          <ac:cxnSpMkLst>
            <pc:docMk/>
            <pc:sldMk cId="4015324933" sldId="269"/>
            <ac:cxnSpMk id="15378" creationId="{7EB498BD-8089-4626-91EA-4978EBEF535E}"/>
          </ac:cxnSpMkLst>
        </pc:cxnChg>
      </pc:sldChg>
      <pc:sldChg chg="addSp delSp modSp add mod ord setBg">
        <pc:chgData name="Ryan O'Byrne" userId="070ed53c-126a-4eb5-9b32-604d89afcb1d" providerId="ADAL" clId="{252926BB-EF94-4C0D-9ADF-C0CBC715008D}" dt="2026-04-23T11:15:59.861" v="2804" actId="255"/>
        <pc:sldMkLst>
          <pc:docMk/>
          <pc:sldMk cId="1955637466" sldId="270"/>
        </pc:sldMkLst>
        <pc:spChg chg="mod">
          <ac:chgData name="Ryan O'Byrne" userId="070ed53c-126a-4eb5-9b32-604d89afcb1d" providerId="ADAL" clId="{252926BB-EF94-4C0D-9ADF-C0CBC715008D}" dt="2026-04-23T11:15:59.861" v="2804" actId="255"/>
          <ac:spMkLst>
            <pc:docMk/>
            <pc:sldMk cId="1955637466" sldId="270"/>
            <ac:spMk id="3" creationId="{73AF5669-FE29-B69E-1425-AA790688F8A9}"/>
          </ac:spMkLst>
        </pc:spChg>
        <pc:spChg chg="add del">
          <ac:chgData name="Ryan O'Byrne" userId="070ed53c-126a-4eb5-9b32-604d89afcb1d" providerId="ADAL" clId="{252926BB-EF94-4C0D-9ADF-C0CBC715008D}" dt="2026-04-23T11:15:47.666" v="2798" actId="26606"/>
          <ac:spMkLst>
            <pc:docMk/>
            <pc:sldMk cId="1955637466" sldId="270"/>
            <ac:spMk id="2055" creationId="{45D37F4E-DDB4-456B-97E0-9937730A039F}"/>
          </ac:spMkLst>
        </pc:spChg>
        <pc:spChg chg="add del">
          <ac:chgData name="Ryan O'Byrne" userId="070ed53c-126a-4eb5-9b32-604d89afcb1d" providerId="ADAL" clId="{252926BB-EF94-4C0D-9ADF-C0CBC715008D}" dt="2026-04-23T11:15:47.666" v="2798" actId="26606"/>
          <ac:spMkLst>
            <pc:docMk/>
            <pc:sldMk cId="1955637466" sldId="270"/>
            <ac:spMk id="2057" creationId="{B2DD41CD-8F47-4F56-AD12-4E2FF7696987}"/>
          </ac:spMkLst>
        </pc:spChg>
        <pc:spChg chg="add">
          <ac:chgData name="Ryan O'Byrne" userId="070ed53c-126a-4eb5-9b32-604d89afcb1d" providerId="ADAL" clId="{252926BB-EF94-4C0D-9ADF-C0CBC715008D}" dt="2026-04-23T11:15:47.676" v="2799" actId="26606"/>
          <ac:spMkLst>
            <pc:docMk/>
            <pc:sldMk cId="1955637466" sldId="270"/>
            <ac:spMk id="2059" creationId="{6CB927A4-E432-4310-9CD5-E89FF5063179}"/>
          </ac:spMkLst>
        </pc:spChg>
        <pc:spChg chg="add">
          <ac:chgData name="Ryan O'Byrne" userId="070ed53c-126a-4eb5-9b32-604d89afcb1d" providerId="ADAL" clId="{252926BB-EF94-4C0D-9ADF-C0CBC715008D}" dt="2026-04-23T11:15:47.676" v="2799" actId="26606"/>
          <ac:spMkLst>
            <pc:docMk/>
            <pc:sldMk cId="1955637466" sldId="270"/>
            <ac:spMk id="2060" creationId="{8D1AA55E-40D5-461B-A5A8-4AE8AAB71B08}"/>
          </ac:spMkLst>
        </pc:spChg>
        <pc:spChg chg="add">
          <ac:chgData name="Ryan O'Byrne" userId="070ed53c-126a-4eb5-9b32-604d89afcb1d" providerId="ADAL" clId="{252926BB-EF94-4C0D-9ADF-C0CBC715008D}" dt="2026-04-23T11:15:47.676" v="2799" actId="26606"/>
          <ac:spMkLst>
            <pc:docMk/>
            <pc:sldMk cId="1955637466" sldId="270"/>
            <ac:spMk id="2061" creationId="{E3020543-B24B-4EC4-8FFC-8DD88EEA91A8}"/>
          </ac:spMkLst>
        </pc:spChg>
        <pc:picChg chg="add mod">
          <ac:chgData name="Ryan O'Byrne" userId="070ed53c-126a-4eb5-9b32-604d89afcb1d" providerId="ADAL" clId="{252926BB-EF94-4C0D-9ADF-C0CBC715008D}" dt="2026-04-23T11:15:47.676" v="2799" actId="26606"/>
          <ac:picMkLst>
            <pc:docMk/>
            <pc:sldMk cId="1955637466" sldId="270"/>
            <ac:picMk id="2050" creationId="{4B7D2683-9547-28E3-F069-17531DEE663C}"/>
          </ac:picMkLst>
        </pc:picChg>
        <pc:cxnChg chg="add">
          <ac:chgData name="Ryan O'Byrne" userId="070ed53c-126a-4eb5-9b32-604d89afcb1d" providerId="ADAL" clId="{252926BB-EF94-4C0D-9ADF-C0CBC715008D}" dt="2026-04-23T11:15:47.676" v="2799" actId="26606"/>
          <ac:cxnSpMkLst>
            <pc:docMk/>
            <pc:sldMk cId="1955637466" sldId="270"/>
            <ac:cxnSpMk id="2062" creationId="{7EB498BD-8089-4626-91EA-4978EBEF535E}"/>
          </ac:cxnSpMkLst>
        </pc:cxnChg>
      </pc:sldChg>
      <pc:sldChg chg="addSp delSp modSp add mod setBg">
        <pc:chgData name="Ryan O'Byrne" userId="070ed53c-126a-4eb5-9b32-604d89afcb1d" providerId="ADAL" clId="{252926BB-EF94-4C0D-9ADF-C0CBC715008D}" dt="2026-04-23T11:20:11.611" v="2895" actId="26606"/>
        <pc:sldMkLst>
          <pc:docMk/>
          <pc:sldMk cId="3701293766" sldId="271"/>
        </pc:sldMkLst>
        <pc:spChg chg="mod">
          <ac:chgData name="Ryan O'Byrne" userId="070ed53c-126a-4eb5-9b32-604d89afcb1d" providerId="ADAL" clId="{252926BB-EF94-4C0D-9ADF-C0CBC715008D}" dt="2026-04-23T11:20:11.611" v="2895" actId="26606"/>
          <ac:spMkLst>
            <pc:docMk/>
            <pc:sldMk cId="3701293766" sldId="271"/>
            <ac:spMk id="2" creationId="{ECA1F417-52AE-1A0F-13D5-495CEB20C2BD}"/>
          </ac:spMkLst>
        </pc:spChg>
        <pc:spChg chg="mod ord">
          <ac:chgData name="Ryan O'Byrne" userId="070ed53c-126a-4eb5-9b32-604d89afcb1d" providerId="ADAL" clId="{252926BB-EF94-4C0D-9ADF-C0CBC715008D}" dt="2026-04-23T11:20:11.611" v="2895" actId="26606"/>
          <ac:spMkLst>
            <pc:docMk/>
            <pc:sldMk cId="3701293766" sldId="271"/>
            <ac:spMk id="3" creationId="{50F48C6B-9227-7E03-1CAB-D4AEF167247B}"/>
          </ac:spMkLst>
        </pc:spChg>
        <pc:spChg chg="add del">
          <ac:chgData name="Ryan O'Byrne" userId="070ed53c-126a-4eb5-9b32-604d89afcb1d" providerId="ADAL" clId="{252926BB-EF94-4C0D-9ADF-C0CBC715008D}" dt="2026-04-23T11:20:11.611" v="2895" actId="26606"/>
          <ac:spMkLst>
            <pc:docMk/>
            <pc:sldMk cId="3701293766" sldId="271"/>
            <ac:spMk id="16393" creationId="{5AC1364A-3E3D-4F0D-8776-78AF3A270DD6}"/>
          </ac:spMkLst>
        </pc:spChg>
        <pc:spChg chg="add del">
          <ac:chgData name="Ryan O'Byrne" userId="070ed53c-126a-4eb5-9b32-604d89afcb1d" providerId="ADAL" clId="{252926BB-EF94-4C0D-9ADF-C0CBC715008D}" dt="2026-04-23T11:20:11.611" v="2895" actId="26606"/>
          <ac:spMkLst>
            <pc:docMk/>
            <pc:sldMk cId="3701293766" sldId="271"/>
            <ac:spMk id="16395" creationId="{3FCFB1DE-0B7E-48CC-BA90-B2AB0889F9D6}"/>
          </ac:spMkLst>
        </pc:spChg>
        <pc:spChg chg="add">
          <ac:chgData name="Ryan O'Byrne" userId="070ed53c-126a-4eb5-9b32-604d89afcb1d" providerId="ADAL" clId="{252926BB-EF94-4C0D-9ADF-C0CBC715008D}" dt="2026-04-23T11:20:11.611" v="2895" actId="26606"/>
          <ac:spMkLst>
            <pc:docMk/>
            <pc:sldMk cId="3701293766" sldId="271"/>
            <ac:spMk id="16400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20:11.611" v="2895" actId="26606"/>
          <ac:grpSpMkLst>
            <pc:docMk/>
            <pc:sldMk cId="3701293766" sldId="271"/>
            <ac:grpSpMk id="16404" creationId="{35A95ABC-C99A-4AEB-9147-1FCDBA559386}"/>
          </ac:grpSpMkLst>
        </pc:grpChg>
        <pc:picChg chg="add mod ord">
          <ac:chgData name="Ryan O'Byrne" userId="070ed53c-126a-4eb5-9b32-604d89afcb1d" providerId="ADAL" clId="{252926BB-EF94-4C0D-9ADF-C0CBC715008D}" dt="2026-04-23T11:20:11.611" v="2895" actId="26606"/>
          <ac:picMkLst>
            <pc:docMk/>
            <pc:sldMk cId="3701293766" sldId="271"/>
            <ac:picMk id="16386" creationId="{6836DA77-E5DF-0B8C-70B2-93613ADAF086}"/>
          </ac:picMkLst>
        </pc:picChg>
        <pc:picChg chg="add mod">
          <ac:chgData name="Ryan O'Byrne" userId="070ed53c-126a-4eb5-9b32-604d89afcb1d" providerId="ADAL" clId="{252926BB-EF94-4C0D-9ADF-C0CBC715008D}" dt="2026-04-23T11:20:11.611" v="2895" actId="26606"/>
          <ac:picMkLst>
            <pc:docMk/>
            <pc:sldMk cId="3701293766" sldId="271"/>
            <ac:picMk id="16388" creationId="{F3759DBA-E3F1-96CB-A0F0-36EE867F4EE1}"/>
          </ac:picMkLst>
        </pc:picChg>
        <pc:cxnChg chg="add">
          <ac:chgData name="Ryan O'Byrne" userId="070ed53c-126a-4eb5-9b32-604d89afcb1d" providerId="ADAL" clId="{252926BB-EF94-4C0D-9ADF-C0CBC715008D}" dt="2026-04-23T11:20:11.611" v="2895" actId="26606"/>
          <ac:cxnSpMkLst>
            <pc:docMk/>
            <pc:sldMk cId="3701293766" sldId="271"/>
            <ac:cxnSpMk id="16402" creationId="{7EB498BD-8089-4626-91EA-4978EBEF535E}"/>
          </ac:cxnSpMkLst>
        </pc:cxnChg>
      </pc:sldChg>
      <pc:sldChg chg="addSp delSp modSp add mod setBg">
        <pc:chgData name="Ryan O'Byrne" userId="070ed53c-126a-4eb5-9b32-604d89afcb1d" providerId="ADAL" clId="{252926BB-EF94-4C0D-9ADF-C0CBC715008D}" dt="2026-04-23T11:16:48.696" v="2815" actId="255"/>
        <pc:sldMkLst>
          <pc:docMk/>
          <pc:sldMk cId="1147636866" sldId="272"/>
        </pc:sldMkLst>
        <pc:spChg chg="mod">
          <ac:chgData name="Ryan O'Byrne" userId="070ed53c-126a-4eb5-9b32-604d89afcb1d" providerId="ADAL" clId="{252926BB-EF94-4C0D-9ADF-C0CBC715008D}" dt="2026-04-23T11:16:39.586" v="2812" actId="26606"/>
          <ac:spMkLst>
            <pc:docMk/>
            <pc:sldMk cId="1147636866" sldId="272"/>
            <ac:spMk id="2" creationId="{E70E21FC-EF08-183B-06CC-83CE5E643A01}"/>
          </ac:spMkLst>
        </pc:spChg>
        <pc:spChg chg="mod">
          <ac:chgData name="Ryan O'Byrne" userId="070ed53c-126a-4eb5-9b32-604d89afcb1d" providerId="ADAL" clId="{252926BB-EF94-4C0D-9ADF-C0CBC715008D}" dt="2026-04-23T11:16:48.696" v="2815" actId="255"/>
          <ac:spMkLst>
            <pc:docMk/>
            <pc:sldMk cId="1147636866" sldId="272"/>
            <ac:spMk id="3" creationId="{75F708FB-C952-8CE0-77D0-F7D6DC21ABEC}"/>
          </ac:spMkLst>
        </pc:spChg>
        <pc:spChg chg="add del">
          <ac:chgData name="Ryan O'Byrne" userId="070ed53c-126a-4eb5-9b32-604d89afcb1d" providerId="ADAL" clId="{252926BB-EF94-4C0D-9ADF-C0CBC715008D}" dt="2026-04-23T11:16:39.570" v="2811" actId="26606"/>
          <ac:spMkLst>
            <pc:docMk/>
            <pc:sldMk cId="1147636866" sldId="272"/>
            <ac:spMk id="17415" creationId="{45D37F4E-DDB4-456B-97E0-9937730A039F}"/>
          </ac:spMkLst>
        </pc:spChg>
        <pc:spChg chg="add del">
          <ac:chgData name="Ryan O'Byrne" userId="070ed53c-126a-4eb5-9b32-604d89afcb1d" providerId="ADAL" clId="{252926BB-EF94-4C0D-9ADF-C0CBC715008D}" dt="2026-04-23T11:16:39.570" v="2811" actId="26606"/>
          <ac:spMkLst>
            <pc:docMk/>
            <pc:sldMk cId="1147636866" sldId="272"/>
            <ac:spMk id="17417" creationId="{B2DD41CD-8F47-4F56-AD12-4E2FF7696987}"/>
          </ac:spMkLst>
        </pc:spChg>
        <pc:spChg chg="add">
          <ac:chgData name="Ryan O'Byrne" userId="070ed53c-126a-4eb5-9b32-604d89afcb1d" providerId="ADAL" clId="{252926BB-EF94-4C0D-9ADF-C0CBC715008D}" dt="2026-04-23T11:16:39.586" v="2812" actId="26606"/>
          <ac:spMkLst>
            <pc:docMk/>
            <pc:sldMk cId="1147636866" sldId="272"/>
            <ac:spMk id="17419" creationId="{6CB927A4-E432-4310-9CD5-E89FF5063179}"/>
          </ac:spMkLst>
        </pc:spChg>
        <pc:spChg chg="add">
          <ac:chgData name="Ryan O'Byrne" userId="070ed53c-126a-4eb5-9b32-604d89afcb1d" providerId="ADAL" clId="{252926BB-EF94-4C0D-9ADF-C0CBC715008D}" dt="2026-04-23T11:16:39.586" v="2812" actId="26606"/>
          <ac:spMkLst>
            <pc:docMk/>
            <pc:sldMk cId="1147636866" sldId="272"/>
            <ac:spMk id="17420" creationId="{8D1AA55E-40D5-461B-A5A8-4AE8AAB71B08}"/>
          </ac:spMkLst>
        </pc:spChg>
        <pc:spChg chg="add">
          <ac:chgData name="Ryan O'Byrne" userId="070ed53c-126a-4eb5-9b32-604d89afcb1d" providerId="ADAL" clId="{252926BB-EF94-4C0D-9ADF-C0CBC715008D}" dt="2026-04-23T11:16:39.586" v="2812" actId="26606"/>
          <ac:spMkLst>
            <pc:docMk/>
            <pc:sldMk cId="1147636866" sldId="272"/>
            <ac:spMk id="17421" creationId="{E3020543-B24B-4EC4-8FFC-8DD88EEA91A8}"/>
          </ac:spMkLst>
        </pc:spChg>
        <pc:picChg chg="add mod">
          <ac:chgData name="Ryan O'Byrne" userId="070ed53c-126a-4eb5-9b32-604d89afcb1d" providerId="ADAL" clId="{252926BB-EF94-4C0D-9ADF-C0CBC715008D}" dt="2026-04-23T11:16:39.586" v="2812" actId="26606"/>
          <ac:picMkLst>
            <pc:docMk/>
            <pc:sldMk cId="1147636866" sldId="272"/>
            <ac:picMk id="17410" creationId="{DB3A752A-8129-0D1B-A00B-AAC7F113BF1E}"/>
          </ac:picMkLst>
        </pc:picChg>
        <pc:cxnChg chg="add">
          <ac:chgData name="Ryan O'Byrne" userId="070ed53c-126a-4eb5-9b32-604d89afcb1d" providerId="ADAL" clId="{252926BB-EF94-4C0D-9ADF-C0CBC715008D}" dt="2026-04-23T11:16:39.586" v="2812" actId="26606"/>
          <ac:cxnSpMkLst>
            <pc:docMk/>
            <pc:sldMk cId="1147636866" sldId="272"/>
            <ac:cxnSpMk id="17422" creationId="{7EB498BD-8089-4626-91EA-4978EBEF535E}"/>
          </ac:cxnSpMkLst>
        </pc:cxnChg>
      </pc:sldChg>
      <pc:sldChg chg="addSp delSp modSp add mod setBg">
        <pc:chgData name="Ryan O'Byrne" userId="070ed53c-126a-4eb5-9b32-604d89afcb1d" providerId="ADAL" clId="{252926BB-EF94-4C0D-9ADF-C0CBC715008D}" dt="2026-04-23T11:17:03.275" v="2820" actId="255"/>
        <pc:sldMkLst>
          <pc:docMk/>
          <pc:sldMk cId="2209232617" sldId="273"/>
        </pc:sldMkLst>
        <pc:spChg chg="mod">
          <ac:chgData name="Ryan O'Byrne" userId="070ed53c-126a-4eb5-9b32-604d89afcb1d" providerId="ADAL" clId="{252926BB-EF94-4C0D-9ADF-C0CBC715008D}" dt="2026-04-23T11:17:03.275" v="2820" actId="255"/>
          <ac:spMkLst>
            <pc:docMk/>
            <pc:sldMk cId="2209232617" sldId="273"/>
            <ac:spMk id="3" creationId="{83868563-0C55-2FD4-2619-2630B006DC4C}"/>
          </ac:spMkLst>
        </pc:spChg>
        <pc:spChg chg="add">
          <ac:chgData name="Ryan O'Byrne" userId="070ed53c-126a-4eb5-9b32-604d89afcb1d" providerId="ADAL" clId="{252926BB-EF94-4C0D-9ADF-C0CBC715008D}" dt="2026-04-23T11:16:54.181" v="2816" actId="26606"/>
          <ac:spMkLst>
            <pc:docMk/>
            <pc:sldMk cId="2209232617" sldId="273"/>
            <ac:spMk id="19463" creationId="{8D1AA55E-40D5-461B-A5A8-4AE8AAB71B08}"/>
          </ac:spMkLst>
        </pc:spChg>
        <pc:spChg chg="add">
          <ac:chgData name="Ryan O'Byrne" userId="070ed53c-126a-4eb5-9b32-604d89afcb1d" providerId="ADAL" clId="{252926BB-EF94-4C0D-9ADF-C0CBC715008D}" dt="2026-04-23T11:16:54.181" v="2816" actId="26606"/>
          <ac:spMkLst>
            <pc:docMk/>
            <pc:sldMk cId="2209232617" sldId="273"/>
            <ac:spMk id="19467" creationId="{6CB927A4-E432-4310-9CD5-E89FF5063179}"/>
          </ac:spMkLst>
        </pc:spChg>
        <pc:spChg chg="add">
          <ac:chgData name="Ryan O'Byrne" userId="070ed53c-126a-4eb5-9b32-604d89afcb1d" providerId="ADAL" clId="{252926BB-EF94-4C0D-9ADF-C0CBC715008D}" dt="2026-04-23T11:16:54.181" v="2816" actId="26606"/>
          <ac:spMkLst>
            <pc:docMk/>
            <pc:sldMk cId="2209232617" sldId="273"/>
            <ac:spMk id="19469" creationId="{E3020543-B24B-4EC4-8FFC-8DD88EEA91A8}"/>
          </ac:spMkLst>
        </pc:spChg>
        <pc:picChg chg="add mod">
          <ac:chgData name="Ryan O'Byrne" userId="070ed53c-126a-4eb5-9b32-604d89afcb1d" providerId="ADAL" clId="{252926BB-EF94-4C0D-9ADF-C0CBC715008D}" dt="2026-04-23T11:16:54.181" v="2816" actId="26606"/>
          <ac:picMkLst>
            <pc:docMk/>
            <pc:sldMk cId="2209232617" sldId="273"/>
            <ac:picMk id="19458" creationId="{9BB3F30D-1AEA-D37A-D130-CB6299FD1EC9}"/>
          </ac:picMkLst>
        </pc:picChg>
        <pc:cxnChg chg="add">
          <ac:chgData name="Ryan O'Byrne" userId="070ed53c-126a-4eb5-9b32-604d89afcb1d" providerId="ADAL" clId="{252926BB-EF94-4C0D-9ADF-C0CBC715008D}" dt="2026-04-23T11:16:54.181" v="2816" actId="26606"/>
          <ac:cxnSpMkLst>
            <pc:docMk/>
            <pc:sldMk cId="2209232617" sldId="273"/>
            <ac:cxnSpMk id="19465" creationId="{7EB498BD-8089-4626-91EA-4978EBEF535E}"/>
          </ac:cxnSpMkLst>
        </pc:cxnChg>
      </pc:sldChg>
      <pc:sldChg chg="addSp delSp modSp add mod setBg">
        <pc:chgData name="Ryan O'Byrne" userId="070ed53c-126a-4eb5-9b32-604d89afcb1d" providerId="ADAL" clId="{252926BB-EF94-4C0D-9ADF-C0CBC715008D}" dt="2026-04-23T11:17:10.930" v="2825" actId="26606"/>
        <pc:sldMkLst>
          <pc:docMk/>
          <pc:sldMk cId="3331664142" sldId="274"/>
        </pc:sldMkLst>
        <pc:spChg chg="mod">
          <ac:chgData name="Ryan O'Byrne" userId="070ed53c-126a-4eb5-9b32-604d89afcb1d" providerId="ADAL" clId="{252926BB-EF94-4C0D-9ADF-C0CBC715008D}" dt="2026-04-23T11:17:10.930" v="2825" actId="26606"/>
          <ac:spMkLst>
            <pc:docMk/>
            <pc:sldMk cId="3331664142" sldId="274"/>
            <ac:spMk id="2" creationId="{1A9BB33C-0297-5001-83A3-749EA1AF54B7}"/>
          </ac:spMkLst>
        </pc:spChg>
        <pc:spChg chg="mod ord">
          <ac:chgData name="Ryan O'Byrne" userId="070ed53c-126a-4eb5-9b32-604d89afcb1d" providerId="ADAL" clId="{252926BB-EF94-4C0D-9ADF-C0CBC715008D}" dt="2026-04-23T11:17:10.930" v="2825" actId="26606"/>
          <ac:spMkLst>
            <pc:docMk/>
            <pc:sldMk cId="3331664142" sldId="274"/>
            <ac:spMk id="3" creationId="{E6DAC42E-0711-01E6-0526-A1C660754209}"/>
          </ac:spMkLst>
        </pc:spChg>
        <pc:spChg chg="add del">
          <ac:chgData name="Ryan O'Byrne" userId="070ed53c-126a-4eb5-9b32-604d89afcb1d" providerId="ADAL" clId="{252926BB-EF94-4C0D-9ADF-C0CBC715008D}" dt="2026-04-23T11:17:09.426" v="2822" actId="26606"/>
          <ac:spMkLst>
            <pc:docMk/>
            <pc:sldMk cId="3331664142" sldId="274"/>
            <ac:spMk id="18443" creationId="{352BEC0E-22F8-46D0-9632-375DB541B06C}"/>
          </ac:spMkLst>
        </pc:spChg>
        <pc:spChg chg="add del">
          <ac:chgData name="Ryan O'Byrne" userId="070ed53c-126a-4eb5-9b32-604d89afcb1d" providerId="ADAL" clId="{252926BB-EF94-4C0D-9ADF-C0CBC715008D}" dt="2026-04-23T11:17:09.426" v="2822" actId="26606"/>
          <ac:spMkLst>
            <pc:docMk/>
            <pc:sldMk cId="3331664142" sldId="274"/>
            <ac:spMk id="18445" creationId="{3FCFB1DE-0B7E-48CC-BA90-B2AB0889F9D6}"/>
          </ac:spMkLst>
        </pc:spChg>
        <pc:spChg chg="add del">
          <ac:chgData name="Ryan O'Byrne" userId="070ed53c-126a-4eb5-9b32-604d89afcb1d" providerId="ADAL" clId="{252926BB-EF94-4C0D-9ADF-C0CBC715008D}" dt="2026-04-23T11:17:10.922" v="2824" actId="26606"/>
          <ac:spMkLst>
            <pc:docMk/>
            <pc:sldMk cId="3331664142" sldId="274"/>
            <ac:spMk id="18447" creationId="{5AC1364A-3E3D-4F0D-8776-78AF3A270DD6}"/>
          </ac:spMkLst>
        </pc:spChg>
        <pc:spChg chg="add del">
          <ac:chgData name="Ryan O'Byrne" userId="070ed53c-126a-4eb5-9b32-604d89afcb1d" providerId="ADAL" clId="{252926BB-EF94-4C0D-9ADF-C0CBC715008D}" dt="2026-04-23T11:17:10.922" v="2824" actId="26606"/>
          <ac:spMkLst>
            <pc:docMk/>
            <pc:sldMk cId="3331664142" sldId="274"/>
            <ac:spMk id="18448" creationId="{3FCFB1DE-0B7E-48CC-BA90-B2AB0889F9D6}"/>
          </ac:spMkLst>
        </pc:spChg>
        <pc:spChg chg="add">
          <ac:chgData name="Ryan O'Byrne" userId="070ed53c-126a-4eb5-9b32-604d89afcb1d" providerId="ADAL" clId="{252926BB-EF94-4C0D-9ADF-C0CBC715008D}" dt="2026-04-23T11:17:10.930" v="2825" actId="26606"/>
          <ac:spMkLst>
            <pc:docMk/>
            <pc:sldMk cId="3331664142" sldId="274"/>
            <ac:spMk id="18450" creationId="{352BEC0E-22F8-46D0-9632-375DB541B06C}"/>
          </ac:spMkLst>
        </pc:spChg>
        <pc:spChg chg="add">
          <ac:chgData name="Ryan O'Byrne" userId="070ed53c-126a-4eb5-9b32-604d89afcb1d" providerId="ADAL" clId="{252926BB-EF94-4C0D-9ADF-C0CBC715008D}" dt="2026-04-23T11:17:10.930" v="2825" actId="26606"/>
          <ac:spMkLst>
            <pc:docMk/>
            <pc:sldMk cId="3331664142" sldId="274"/>
            <ac:spMk id="18451" creationId="{3FCFB1DE-0B7E-48CC-BA90-B2AB0889F9D6}"/>
          </ac:spMkLst>
        </pc:spChg>
        <pc:picChg chg="add mod">
          <ac:chgData name="Ryan O'Byrne" userId="070ed53c-126a-4eb5-9b32-604d89afcb1d" providerId="ADAL" clId="{252926BB-EF94-4C0D-9ADF-C0CBC715008D}" dt="2026-04-23T11:17:10.930" v="2825" actId="26606"/>
          <ac:picMkLst>
            <pc:docMk/>
            <pc:sldMk cId="3331664142" sldId="274"/>
            <ac:picMk id="18434" creationId="{574CFBE7-3FBF-77C5-ACC9-A144D416F677}"/>
          </ac:picMkLst>
        </pc:picChg>
        <pc:picChg chg="add del">
          <ac:chgData name="Ryan O'Byrne" userId="070ed53c-126a-4eb5-9b32-604d89afcb1d" providerId="ADAL" clId="{252926BB-EF94-4C0D-9ADF-C0CBC715008D}" dt="2026-04-23T10:57:27.672" v="2701" actId="21"/>
          <ac:picMkLst>
            <pc:docMk/>
            <pc:sldMk cId="3331664142" sldId="274"/>
            <ac:picMk id="18436" creationId="{4C1CF9B2-579E-08BD-A8CC-7F17AD5F10B2}"/>
          </ac:picMkLst>
        </pc:picChg>
        <pc:picChg chg="add mod">
          <ac:chgData name="Ryan O'Byrne" userId="070ed53c-126a-4eb5-9b32-604d89afcb1d" providerId="ADAL" clId="{252926BB-EF94-4C0D-9ADF-C0CBC715008D}" dt="2026-04-23T11:17:10.930" v="2825" actId="26606"/>
          <ac:picMkLst>
            <pc:docMk/>
            <pc:sldMk cId="3331664142" sldId="274"/>
            <ac:picMk id="18438" creationId="{9BA328E7-6E66-4F46-E51A-0CB624EB68B6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23T11:17:14.990" v="2826" actId="26606"/>
        <pc:sldMkLst>
          <pc:docMk/>
          <pc:sldMk cId="3368398473" sldId="275"/>
        </pc:sldMkLst>
        <pc:spChg chg="mod">
          <ac:chgData name="Ryan O'Byrne" userId="070ed53c-126a-4eb5-9b32-604d89afcb1d" providerId="ADAL" clId="{252926BB-EF94-4C0D-9ADF-C0CBC715008D}" dt="2026-04-23T11:17:14.990" v="2826" actId="26606"/>
          <ac:spMkLst>
            <pc:docMk/>
            <pc:sldMk cId="3368398473" sldId="275"/>
            <ac:spMk id="2" creationId="{BDCEC205-6C8C-1147-94CC-0ED5D5DD1314}"/>
          </ac:spMkLst>
        </pc:spChg>
        <pc:spChg chg="mod">
          <ac:chgData name="Ryan O'Byrne" userId="070ed53c-126a-4eb5-9b32-604d89afcb1d" providerId="ADAL" clId="{252926BB-EF94-4C0D-9ADF-C0CBC715008D}" dt="2026-04-23T11:17:14.990" v="2826" actId="26606"/>
          <ac:spMkLst>
            <pc:docMk/>
            <pc:sldMk cId="3368398473" sldId="275"/>
            <ac:spMk id="3" creationId="{D7664E70-FED2-31F2-7235-83A33E914CA5}"/>
          </ac:spMkLst>
        </pc:spChg>
        <pc:spChg chg="add">
          <ac:chgData name="Ryan O'Byrne" userId="070ed53c-126a-4eb5-9b32-604d89afcb1d" providerId="ADAL" clId="{252926BB-EF94-4C0D-9ADF-C0CBC715008D}" dt="2026-04-23T11:17:14.990" v="2826" actId="26606"/>
          <ac:spMkLst>
            <pc:docMk/>
            <pc:sldMk cId="3368398473" sldId="275"/>
            <ac:spMk id="20487" creationId="{352BEC0E-22F8-46D0-9632-375DB541B06C}"/>
          </ac:spMkLst>
        </pc:spChg>
        <pc:spChg chg="add">
          <ac:chgData name="Ryan O'Byrne" userId="070ed53c-126a-4eb5-9b32-604d89afcb1d" providerId="ADAL" clId="{252926BB-EF94-4C0D-9ADF-C0CBC715008D}" dt="2026-04-23T11:17:14.990" v="2826" actId="26606"/>
          <ac:spMkLst>
            <pc:docMk/>
            <pc:sldMk cId="3368398473" sldId="275"/>
            <ac:spMk id="20489" creationId="{3FCFB1DE-0B7E-48CC-BA90-B2AB0889F9D6}"/>
          </ac:spMkLst>
        </pc:spChg>
        <pc:picChg chg="add mod">
          <ac:chgData name="Ryan O'Byrne" userId="070ed53c-126a-4eb5-9b32-604d89afcb1d" providerId="ADAL" clId="{252926BB-EF94-4C0D-9ADF-C0CBC715008D}" dt="2026-04-23T11:17:14.990" v="2826" actId="26606"/>
          <ac:picMkLst>
            <pc:docMk/>
            <pc:sldMk cId="3368398473" sldId="275"/>
            <ac:picMk id="18436" creationId="{4C1CF9B2-579E-08BD-A8CC-7F17AD5F10B2}"/>
          </ac:picMkLst>
        </pc:picChg>
        <pc:picChg chg="add mod">
          <ac:chgData name="Ryan O'Byrne" userId="070ed53c-126a-4eb5-9b32-604d89afcb1d" providerId="ADAL" clId="{252926BB-EF94-4C0D-9ADF-C0CBC715008D}" dt="2026-04-23T11:17:14.990" v="2826" actId="26606"/>
          <ac:picMkLst>
            <pc:docMk/>
            <pc:sldMk cId="3368398473" sldId="275"/>
            <ac:picMk id="20482" creationId="{94BFE6AC-14FD-48D3-3FBC-83C6950B7C24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23T11:17:17.704" v="2827" actId="26606"/>
        <pc:sldMkLst>
          <pc:docMk/>
          <pc:sldMk cId="2667360820" sldId="276"/>
        </pc:sldMkLst>
        <pc:spChg chg="mod">
          <ac:chgData name="Ryan O'Byrne" userId="070ed53c-126a-4eb5-9b32-604d89afcb1d" providerId="ADAL" clId="{252926BB-EF94-4C0D-9ADF-C0CBC715008D}" dt="2026-04-23T11:17:17.704" v="2827" actId="26606"/>
          <ac:spMkLst>
            <pc:docMk/>
            <pc:sldMk cId="2667360820" sldId="276"/>
            <ac:spMk id="2" creationId="{17F8240A-3FBA-38C3-0B6B-9E0A255AE575}"/>
          </ac:spMkLst>
        </pc:spChg>
        <pc:spChg chg="mod">
          <ac:chgData name="Ryan O'Byrne" userId="070ed53c-126a-4eb5-9b32-604d89afcb1d" providerId="ADAL" clId="{252926BB-EF94-4C0D-9ADF-C0CBC715008D}" dt="2026-04-23T11:17:17.704" v="2827" actId="26606"/>
          <ac:spMkLst>
            <pc:docMk/>
            <pc:sldMk cId="2667360820" sldId="276"/>
            <ac:spMk id="3" creationId="{8E1BDCA8-F21E-0A90-5003-363FFAD9ACE3}"/>
          </ac:spMkLst>
        </pc:spChg>
        <pc:spChg chg="add">
          <ac:chgData name="Ryan O'Byrne" userId="070ed53c-126a-4eb5-9b32-604d89afcb1d" providerId="ADAL" clId="{252926BB-EF94-4C0D-9ADF-C0CBC715008D}" dt="2026-04-23T11:17:17.704" v="2827" actId="26606"/>
          <ac:spMkLst>
            <pc:docMk/>
            <pc:sldMk cId="2667360820" sldId="276"/>
            <ac:spMk id="21513" creationId="{352BEC0E-22F8-46D0-9632-375DB541B06C}"/>
          </ac:spMkLst>
        </pc:spChg>
        <pc:spChg chg="add">
          <ac:chgData name="Ryan O'Byrne" userId="070ed53c-126a-4eb5-9b32-604d89afcb1d" providerId="ADAL" clId="{252926BB-EF94-4C0D-9ADF-C0CBC715008D}" dt="2026-04-23T11:17:17.704" v="2827" actId="26606"/>
          <ac:spMkLst>
            <pc:docMk/>
            <pc:sldMk cId="2667360820" sldId="276"/>
            <ac:spMk id="21515" creationId="{3FCFB1DE-0B7E-48CC-BA90-B2AB0889F9D6}"/>
          </ac:spMkLst>
        </pc:spChg>
        <pc:picChg chg="add mod ord">
          <ac:chgData name="Ryan O'Byrne" userId="070ed53c-126a-4eb5-9b32-604d89afcb1d" providerId="ADAL" clId="{252926BB-EF94-4C0D-9ADF-C0CBC715008D}" dt="2026-04-23T11:17:17.704" v="2827" actId="26606"/>
          <ac:picMkLst>
            <pc:docMk/>
            <pc:sldMk cId="2667360820" sldId="276"/>
            <ac:picMk id="21506" creationId="{A23B9E0F-C3B3-373B-29EB-93B47A60CB50}"/>
          </ac:picMkLst>
        </pc:picChg>
        <pc:picChg chg="add mod">
          <ac:chgData name="Ryan O'Byrne" userId="070ed53c-126a-4eb5-9b32-604d89afcb1d" providerId="ADAL" clId="{252926BB-EF94-4C0D-9ADF-C0CBC715008D}" dt="2026-04-23T11:17:17.704" v="2827" actId="26606"/>
          <ac:picMkLst>
            <pc:docMk/>
            <pc:sldMk cId="2667360820" sldId="276"/>
            <ac:picMk id="21508" creationId="{BE6790F0-CFD1-75DF-EF1E-95D09B0CC898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23T11:17:19.960" v="2828" actId="26606"/>
        <pc:sldMkLst>
          <pc:docMk/>
          <pc:sldMk cId="1904271253" sldId="277"/>
        </pc:sldMkLst>
        <pc:spChg chg="mod">
          <ac:chgData name="Ryan O'Byrne" userId="070ed53c-126a-4eb5-9b32-604d89afcb1d" providerId="ADAL" clId="{252926BB-EF94-4C0D-9ADF-C0CBC715008D}" dt="2026-04-23T11:17:19.960" v="2828" actId="26606"/>
          <ac:spMkLst>
            <pc:docMk/>
            <pc:sldMk cId="1904271253" sldId="277"/>
            <ac:spMk id="2" creationId="{FF75AF63-6C49-F818-FFA2-DE1897181EA6}"/>
          </ac:spMkLst>
        </pc:spChg>
        <pc:spChg chg="mod">
          <ac:chgData name="Ryan O'Byrne" userId="070ed53c-126a-4eb5-9b32-604d89afcb1d" providerId="ADAL" clId="{252926BB-EF94-4C0D-9ADF-C0CBC715008D}" dt="2026-04-23T11:17:19.960" v="2828" actId="26606"/>
          <ac:spMkLst>
            <pc:docMk/>
            <pc:sldMk cId="1904271253" sldId="277"/>
            <ac:spMk id="3" creationId="{7217AA92-BF2D-B28B-26D7-0C18254E6823}"/>
          </ac:spMkLst>
        </pc:spChg>
        <pc:spChg chg="add">
          <ac:chgData name="Ryan O'Byrne" userId="070ed53c-126a-4eb5-9b32-604d89afcb1d" providerId="ADAL" clId="{252926BB-EF94-4C0D-9ADF-C0CBC715008D}" dt="2026-04-23T11:17:19.960" v="2828" actId="26606"/>
          <ac:spMkLst>
            <pc:docMk/>
            <pc:sldMk cId="1904271253" sldId="277"/>
            <ac:spMk id="23561" creationId="{352BEC0E-22F8-46D0-9632-375DB541B06C}"/>
          </ac:spMkLst>
        </pc:spChg>
        <pc:spChg chg="add">
          <ac:chgData name="Ryan O'Byrne" userId="070ed53c-126a-4eb5-9b32-604d89afcb1d" providerId="ADAL" clId="{252926BB-EF94-4C0D-9ADF-C0CBC715008D}" dt="2026-04-23T11:17:19.960" v="2828" actId="26606"/>
          <ac:spMkLst>
            <pc:docMk/>
            <pc:sldMk cId="1904271253" sldId="277"/>
            <ac:spMk id="23563" creationId="{3FCFB1DE-0B7E-48CC-BA90-B2AB0889F9D6}"/>
          </ac:spMkLst>
        </pc:spChg>
        <pc:picChg chg="add mod">
          <ac:chgData name="Ryan O'Byrne" userId="070ed53c-126a-4eb5-9b32-604d89afcb1d" providerId="ADAL" clId="{252926BB-EF94-4C0D-9ADF-C0CBC715008D}" dt="2026-04-23T11:17:19.960" v="2828" actId="26606"/>
          <ac:picMkLst>
            <pc:docMk/>
            <pc:sldMk cId="1904271253" sldId="277"/>
            <ac:picMk id="23554" creationId="{5104A9EF-FCEB-AF52-6B64-34535072FA17}"/>
          </ac:picMkLst>
        </pc:picChg>
        <pc:picChg chg="add mod">
          <ac:chgData name="Ryan O'Byrne" userId="070ed53c-126a-4eb5-9b32-604d89afcb1d" providerId="ADAL" clId="{252926BB-EF94-4C0D-9ADF-C0CBC715008D}" dt="2026-04-23T11:17:19.960" v="2828" actId="26606"/>
          <ac:picMkLst>
            <pc:docMk/>
            <pc:sldMk cId="1904271253" sldId="277"/>
            <ac:picMk id="23556" creationId="{1CB1219B-7A12-62CE-868A-5CB7F3E8B9EF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23T11:17:26.510" v="2831" actId="26606"/>
        <pc:sldMkLst>
          <pc:docMk/>
          <pc:sldMk cId="2730678377" sldId="278"/>
        </pc:sldMkLst>
        <pc:spChg chg="mod">
          <ac:chgData name="Ryan O'Byrne" userId="070ed53c-126a-4eb5-9b32-604d89afcb1d" providerId="ADAL" clId="{252926BB-EF94-4C0D-9ADF-C0CBC715008D}" dt="2026-04-23T11:17:26.510" v="2831" actId="26606"/>
          <ac:spMkLst>
            <pc:docMk/>
            <pc:sldMk cId="2730678377" sldId="278"/>
            <ac:spMk id="2" creationId="{79615E0E-3AA5-2B58-632E-A2F9205C42D2}"/>
          </ac:spMkLst>
        </pc:spChg>
        <pc:spChg chg="mod">
          <ac:chgData name="Ryan O'Byrne" userId="070ed53c-126a-4eb5-9b32-604d89afcb1d" providerId="ADAL" clId="{252926BB-EF94-4C0D-9ADF-C0CBC715008D}" dt="2026-04-23T11:17:26.510" v="2831" actId="26606"/>
          <ac:spMkLst>
            <pc:docMk/>
            <pc:sldMk cId="2730678377" sldId="278"/>
            <ac:spMk id="3" creationId="{4602D45F-BADB-12CD-8BD9-B114921CFB97}"/>
          </ac:spMkLst>
        </pc:spChg>
        <pc:spChg chg="add del">
          <ac:chgData name="Ryan O'Byrne" userId="070ed53c-126a-4eb5-9b32-604d89afcb1d" providerId="ADAL" clId="{252926BB-EF94-4C0D-9ADF-C0CBC715008D}" dt="2026-04-23T11:17:26.505" v="2830" actId="26606"/>
          <ac:spMkLst>
            <pc:docMk/>
            <pc:sldMk cId="2730678377" sldId="278"/>
            <ac:spMk id="24583" creationId="{45D37F4E-DDB4-456B-97E0-9937730A039F}"/>
          </ac:spMkLst>
        </pc:spChg>
        <pc:spChg chg="add del">
          <ac:chgData name="Ryan O'Byrne" userId="070ed53c-126a-4eb5-9b32-604d89afcb1d" providerId="ADAL" clId="{252926BB-EF94-4C0D-9ADF-C0CBC715008D}" dt="2026-04-23T11:17:26.505" v="2830" actId="26606"/>
          <ac:spMkLst>
            <pc:docMk/>
            <pc:sldMk cId="2730678377" sldId="278"/>
            <ac:spMk id="24585" creationId="{B2DD41CD-8F47-4F56-AD12-4E2FF7696987}"/>
          </ac:spMkLst>
        </pc:spChg>
        <pc:spChg chg="add">
          <ac:chgData name="Ryan O'Byrne" userId="070ed53c-126a-4eb5-9b32-604d89afcb1d" providerId="ADAL" clId="{252926BB-EF94-4C0D-9ADF-C0CBC715008D}" dt="2026-04-23T11:17:26.510" v="2831" actId="26606"/>
          <ac:spMkLst>
            <pc:docMk/>
            <pc:sldMk cId="2730678377" sldId="278"/>
            <ac:spMk id="24587" creationId="{743AA782-23D1-4521-8CAD-47662984AA08}"/>
          </ac:spMkLst>
        </pc:spChg>
        <pc:spChg chg="add">
          <ac:chgData name="Ryan O'Byrne" userId="070ed53c-126a-4eb5-9b32-604d89afcb1d" providerId="ADAL" clId="{252926BB-EF94-4C0D-9ADF-C0CBC715008D}" dt="2026-04-23T11:17:26.510" v="2831" actId="26606"/>
          <ac:spMkLst>
            <pc:docMk/>
            <pc:sldMk cId="2730678377" sldId="278"/>
            <ac:spMk id="24588" creationId="{71877DBC-BB60-40F0-AC93-2ACDBAAE60CE}"/>
          </ac:spMkLst>
        </pc:spChg>
        <pc:picChg chg="add mod">
          <ac:chgData name="Ryan O'Byrne" userId="070ed53c-126a-4eb5-9b32-604d89afcb1d" providerId="ADAL" clId="{252926BB-EF94-4C0D-9ADF-C0CBC715008D}" dt="2026-04-23T11:17:26.510" v="2831" actId="26606"/>
          <ac:picMkLst>
            <pc:docMk/>
            <pc:sldMk cId="2730678377" sldId="278"/>
            <ac:picMk id="24578" creationId="{F96991CB-8780-4AA8-F5D5-72DA6AF48188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23T11:17:43.729" v="2841" actId="14100"/>
        <pc:sldMkLst>
          <pc:docMk/>
          <pc:sldMk cId="2029407420" sldId="279"/>
        </pc:sldMkLst>
        <pc:spChg chg="mod">
          <ac:chgData name="Ryan O'Byrne" userId="070ed53c-126a-4eb5-9b32-604d89afcb1d" providerId="ADAL" clId="{252926BB-EF94-4C0D-9ADF-C0CBC715008D}" dt="2026-04-23T11:17:43.729" v="2841" actId="14100"/>
          <ac:spMkLst>
            <pc:docMk/>
            <pc:sldMk cId="2029407420" sldId="279"/>
            <ac:spMk id="3" creationId="{35E4D3BB-DD34-2897-F83D-1D3727506E61}"/>
          </ac:spMkLst>
        </pc:spChg>
        <pc:spChg chg="add del">
          <ac:chgData name="Ryan O'Byrne" userId="070ed53c-126a-4eb5-9b32-604d89afcb1d" providerId="ADAL" clId="{252926BB-EF94-4C0D-9ADF-C0CBC715008D}" dt="2026-04-23T11:17:31.772" v="2833" actId="26606"/>
          <ac:spMkLst>
            <pc:docMk/>
            <pc:sldMk cId="2029407420" sldId="279"/>
            <ac:spMk id="22535" creationId="{8D1AA55E-40D5-461B-A5A8-4AE8AAB71B08}"/>
          </ac:spMkLst>
        </pc:spChg>
        <pc:spChg chg="add del">
          <ac:chgData name="Ryan O'Byrne" userId="070ed53c-126a-4eb5-9b32-604d89afcb1d" providerId="ADAL" clId="{252926BB-EF94-4C0D-9ADF-C0CBC715008D}" dt="2026-04-23T11:17:31.772" v="2833" actId="26606"/>
          <ac:spMkLst>
            <pc:docMk/>
            <pc:sldMk cId="2029407420" sldId="279"/>
            <ac:spMk id="22539" creationId="{6CB927A4-E432-4310-9CD5-E89FF5063179}"/>
          </ac:spMkLst>
        </pc:spChg>
        <pc:spChg chg="add del">
          <ac:chgData name="Ryan O'Byrne" userId="070ed53c-126a-4eb5-9b32-604d89afcb1d" providerId="ADAL" clId="{252926BB-EF94-4C0D-9ADF-C0CBC715008D}" dt="2026-04-23T11:17:31.772" v="2833" actId="26606"/>
          <ac:spMkLst>
            <pc:docMk/>
            <pc:sldMk cId="2029407420" sldId="279"/>
            <ac:spMk id="22541" creationId="{E3020543-B24B-4EC4-8FFC-8DD88EEA91A8}"/>
          </ac:spMkLst>
        </pc:spChg>
        <pc:spChg chg="add del">
          <ac:chgData name="Ryan O'Byrne" userId="070ed53c-126a-4eb5-9b32-604d89afcb1d" providerId="ADAL" clId="{252926BB-EF94-4C0D-9ADF-C0CBC715008D}" dt="2026-04-23T11:17:32.474" v="2835" actId="26606"/>
          <ac:spMkLst>
            <pc:docMk/>
            <pc:sldMk cId="2029407420" sldId="279"/>
            <ac:spMk id="22543" creationId="{45D37F4E-DDB4-456B-97E0-9937730A039F}"/>
          </ac:spMkLst>
        </pc:spChg>
        <pc:spChg chg="add del">
          <ac:chgData name="Ryan O'Byrne" userId="070ed53c-126a-4eb5-9b32-604d89afcb1d" providerId="ADAL" clId="{252926BB-EF94-4C0D-9ADF-C0CBC715008D}" dt="2026-04-23T11:17:32.474" v="2835" actId="26606"/>
          <ac:spMkLst>
            <pc:docMk/>
            <pc:sldMk cId="2029407420" sldId="279"/>
            <ac:spMk id="22544" creationId="{B2DD41CD-8F47-4F56-AD12-4E2FF7696987}"/>
          </ac:spMkLst>
        </pc:spChg>
        <pc:spChg chg="add">
          <ac:chgData name="Ryan O'Byrne" userId="070ed53c-126a-4eb5-9b32-604d89afcb1d" providerId="ADAL" clId="{252926BB-EF94-4C0D-9ADF-C0CBC715008D}" dt="2026-04-23T11:17:32.490" v="2836" actId="26606"/>
          <ac:spMkLst>
            <pc:docMk/>
            <pc:sldMk cId="2029407420" sldId="279"/>
            <ac:spMk id="22546" creationId="{8D1AA55E-40D5-461B-A5A8-4AE8AAB71B08}"/>
          </ac:spMkLst>
        </pc:spChg>
        <pc:spChg chg="add">
          <ac:chgData name="Ryan O'Byrne" userId="070ed53c-126a-4eb5-9b32-604d89afcb1d" providerId="ADAL" clId="{252926BB-EF94-4C0D-9ADF-C0CBC715008D}" dt="2026-04-23T11:17:32.490" v="2836" actId="26606"/>
          <ac:spMkLst>
            <pc:docMk/>
            <pc:sldMk cId="2029407420" sldId="279"/>
            <ac:spMk id="22548" creationId="{6CB927A4-E432-4310-9CD5-E89FF5063179}"/>
          </ac:spMkLst>
        </pc:spChg>
        <pc:spChg chg="add">
          <ac:chgData name="Ryan O'Byrne" userId="070ed53c-126a-4eb5-9b32-604d89afcb1d" providerId="ADAL" clId="{252926BB-EF94-4C0D-9ADF-C0CBC715008D}" dt="2026-04-23T11:17:32.490" v="2836" actId="26606"/>
          <ac:spMkLst>
            <pc:docMk/>
            <pc:sldMk cId="2029407420" sldId="279"/>
            <ac:spMk id="22549" creationId="{E3020543-B24B-4EC4-8FFC-8DD88EEA91A8}"/>
          </ac:spMkLst>
        </pc:spChg>
        <pc:picChg chg="add mod">
          <ac:chgData name="Ryan O'Byrne" userId="070ed53c-126a-4eb5-9b32-604d89afcb1d" providerId="ADAL" clId="{252926BB-EF94-4C0D-9ADF-C0CBC715008D}" dt="2026-04-23T11:17:32.490" v="2836" actId="26606"/>
          <ac:picMkLst>
            <pc:docMk/>
            <pc:sldMk cId="2029407420" sldId="279"/>
            <ac:picMk id="22530" creationId="{C5CE4FA1-8830-EB18-A000-90CBAA59391E}"/>
          </ac:picMkLst>
        </pc:picChg>
        <pc:cxnChg chg="add del">
          <ac:chgData name="Ryan O'Byrne" userId="070ed53c-126a-4eb5-9b32-604d89afcb1d" providerId="ADAL" clId="{252926BB-EF94-4C0D-9ADF-C0CBC715008D}" dt="2026-04-23T11:17:31.772" v="2833" actId="26606"/>
          <ac:cxnSpMkLst>
            <pc:docMk/>
            <pc:sldMk cId="2029407420" sldId="279"/>
            <ac:cxnSpMk id="22537" creationId="{7EB498BD-8089-4626-91EA-4978EBEF535E}"/>
          </ac:cxnSpMkLst>
        </pc:cxnChg>
        <pc:cxnChg chg="add">
          <ac:chgData name="Ryan O'Byrne" userId="070ed53c-126a-4eb5-9b32-604d89afcb1d" providerId="ADAL" clId="{252926BB-EF94-4C0D-9ADF-C0CBC715008D}" dt="2026-04-23T11:17:32.490" v="2836" actId="26606"/>
          <ac:cxnSpMkLst>
            <pc:docMk/>
            <pc:sldMk cId="2029407420" sldId="279"/>
            <ac:cxnSpMk id="22547" creationId="{7EB498BD-8089-4626-91EA-4978EBEF535E}"/>
          </ac:cxnSpMkLst>
        </pc:cxnChg>
      </pc:sldChg>
      <pc:sldChg chg="addSp delSp modSp add mod setBg">
        <pc:chgData name="Ryan O'Byrne" userId="070ed53c-126a-4eb5-9b32-604d89afcb1d" providerId="ADAL" clId="{252926BB-EF94-4C0D-9ADF-C0CBC715008D}" dt="2026-04-23T11:17:58.403" v="2850" actId="26606"/>
        <pc:sldMkLst>
          <pc:docMk/>
          <pc:sldMk cId="309709047" sldId="280"/>
        </pc:sldMkLst>
        <pc:spChg chg="mod">
          <ac:chgData name="Ryan O'Byrne" userId="070ed53c-126a-4eb5-9b32-604d89afcb1d" providerId="ADAL" clId="{252926BB-EF94-4C0D-9ADF-C0CBC715008D}" dt="2026-04-23T11:17:58.403" v="2850" actId="26606"/>
          <ac:spMkLst>
            <pc:docMk/>
            <pc:sldMk cId="309709047" sldId="280"/>
            <ac:spMk id="2" creationId="{A11A2B11-B960-9992-F79D-075751F58201}"/>
          </ac:spMkLst>
        </pc:spChg>
        <pc:spChg chg="mod">
          <ac:chgData name="Ryan O'Byrne" userId="070ed53c-126a-4eb5-9b32-604d89afcb1d" providerId="ADAL" clId="{252926BB-EF94-4C0D-9ADF-C0CBC715008D}" dt="2026-04-23T11:17:58.403" v="2850" actId="26606"/>
          <ac:spMkLst>
            <pc:docMk/>
            <pc:sldMk cId="309709047" sldId="280"/>
            <ac:spMk id="3" creationId="{AD144DFE-C96C-2BAE-7B94-20A78704A925}"/>
          </ac:spMkLst>
        </pc:spChg>
        <pc:spChg chg="add del">
          <ac:chgData name="Ryan O'Byrne" userId="070ed53c-126a-4eb5-9b32-604d89afcb1d" providerId="ADAL" clId="{252926BB-EF94-4C0D-9ADF-C0CBC715008D}" dt="2026-04-23T11:17:50.806" v="2843" actId="26606"/>
          <ac:spMkLst>
            <pc:docMk/>
            <pc:sldMk cId="309709047" sldId="280"/>
            <ac:spMk id="25609" creationId="{8D1AA55E-40D5-461B-A5A8-4AE8AAB71B08}"/>
          </ac:spMkLst>
        </pc:spChg>
        <pc:spChg chg="add del">
          <ac:chgData name="Ryan O'Byrne" userId="070ed53c-126a-4eb5-9b32-604d89afcb1d" providerId="ADAL" clId="{252926BB-EF94-4C0D-9ADF-C0CBC715008D}" dt="2026-04-23T11:17:51.855" v="2845" actId="26606"/>
          <ac:spMkLst>
            <pc:docMk/>
            <pc:sldMk cId="309709047" sldId="280"/>
            <ac:spMk id="25617" creationId="{352BEC0E-22F8-46D0-9632-375DB541B06C}"/>
          </ac:spMkLst>
        </pc:spChg>
        <pc:spChg chg="add del">
          <ac:chgData name="Ryan O'Byrne" userId="070ed53c-126a-4eb5-9b32-604d89afcb1d" providerId="ADAL" clId="{252926BB-EF94-4C0D-9ADF-C0CBC715008D}" dt="2026-04-23T11:17:51.855" v="2845" actId="26606"/>
          <ac:spMkLst>
            <pc:docMk/>
            <pc:sldMk cId="309709047" sldId="280"/>
            <ac:spMk id="25618" creationId="{3FCFB1DE-0B7E-48CC-BA90-B2AB0889F9D6}"/>
          </ac:spMkLst>
        </pc:spChg>
        <pc:spChg chg="add del">
          <ac:chgData name="Ryan O'Byrne" userId="070ed53c-126a-4eb5-9b32-604d89afcb1d" providerId="ADAL" clId="{252926BB-EF94-4C0D-9ADF-C0CBC715008D}" dt="2026-04-23T11:17:52.945" v="2847" actId="26606"/>
          <ac:spMkLst>
            <pc:docMk/>
            <pc:sldMk cId="309709047" sldId="280"/>
            <ac:spMk id="25620" creationId="{8D1AA55E-40D5-461B-A5A8-4AE8AAB71B08}"/>
          </ac:spMkLst>
        </pc:spChg>
        <pc:spChg chg="add del">
          <ac:chgData name="Ryan O'Byrne" userId="070ed53c-126a-4eb5-9b32-604d89afcb1d" providerId="ADAL" clId="{252926BB-EF94-4C0D-9ADF-C0CBC715008D}" dt="2026-04-23T11:17:58.403" v="2849" actId="26606"/>
          <ac:spMkLst>
            <pc:docMk/>
            <pc:sldMk cId="309709047" sldId="280"/>
            <ac:spMk id="25624" creationId="{352BEC0E-22F8-46D0-9632-375DB541B06C}"/>
          </ac:spMkLst>
        </pc:spChg>
        <pc:spChg chg="add del">
          <ac:chgData name="Ryan O'Byrne" userId="070ed53c-126a-4eb5-9b32-604d89afcb1d" providerId="ADAL" clId="{252926BB-EF94-4C0D-9ADF-C0CBC715008D}" dt="2026-04-23T11:17:58.403" v="2849" actId="26606"/>
          <ac:spMkLst>
            <pc:docMk/>
            <pc:sldMk cId="309709047" sldId="280"/>
            <ac:spMk id="25625" creationId="{3FCFB1DE-0B7E-48CC-BA90-B2AB0889F9D6}"/>
          </ac:spMkLst>
        </pc:spChg>
        <pc:spChg chg="add">
          <ac:chgData name="Ryan O'Byrne" userId="070ed53c-126a-4eb5-9b32-604d89afcb1d" providerId="ADAL" clId="{252926BB-EF94-4C0D-9ADF-C0CBC715008D}" dt="2026-04-23T11:17:58.403" v="2850" actId="26606"/>
          <ac:spMkLst>
            <pc:docMk/>
            <pc:sldMk cId="309709047" sldId="280"/>
            <ac:spMk id="25627" creationId="{8D1AA55E-40D5-461B-A5A8-4AE8AAB71B08}"/>
          </ac:spMkLst>
        </pc:spChg>
        <pc:grpChg chg="add del">
          <ac:chgData name="Ryan O'Byrne" userId="070ed53c-126a-4eb5-9b32-604d89afcb1d" providerId="ADAL" clId="{252926BB-EF94-4C0D-9ADF-C0CBC715008D}" dt="2026-04-23T11:17:50.806" v="2843" actId="26606"/>
          <ac:grpSpMkLst>
            <pc:docMk/>
            <pc:sldMk cId="309709047" sldId="280"/>
            <ac:grpSpMk id="25613" creationId="{35A95ABC-C99A-4AEB-9147-1FCDBA559386}"/>
          </ac:grpSpMkLst>
        </pc:grpChg>
        <pc:grpChg chg="add del">
          <ac:chgData name="Ryan O'Byrne" userId="070ed53c-126a-4eb5-9b32-604d89afcb1d" providerId="ADAL" clId="{252926BB-EF94-4C0D-9ADF-C0CBC715008D}" dt="2026-04-23T11:17:52.945" v="2847" actId="26606"/>
          <ac:grpSpMkLst>
            <pc:docMk/>
            <pc:sldMk cId="309709047" sldId="280"/>
            <ac:grpSpMk id="25622" creationId="{35A95ABC-C99A-4AEB-9147-1FCDBA559386}"/>
          </ac:grpSpMkLst>
        </pc:grpChg>
        <pc:grpChg chg="add">
          <ac:chgData name="Ryan O'Byrne" userId="070ed53c-126a-4eb5-9b32-604d89afcb1d" providerId="ADAL" clId="{252926BB-EF94-4C0D-9ADF-C0CBC715008D}" dt="2026-04-23T11:17:58.403" v="2850" actId="26606"/>
          <ac:grpSpMkLst>
            <pc:docMk/>
            <pc:sldMk cId="309709047" sldId="280"/>
            <ac:grpSpMk id="25629" creationId="{35A95ABC-C99A-4AEB-9147-1FCDBA559386}"/>
          </ac:grpSpMkLst>
        </pc:grpChg>
        <pc:picChg chg="add mod">
          <ac:chgData name="Ryan O'Byrne" userId="070ed53c-126a-4eb5-9b32-604d89afcb1d" providerId="ADAL" clId="{252926BB-EF94-4C0D-9ADF-C0CBC715008D}" dt="2026-04-23T11:17:58.403" v="2850" actId="26606"/>
          <ac:picMkLst>
            <pc:docMk/>
            <pc:sldMk cId="309709047" sldId="280"/>
            <ac:picMk id="25602" creationId="{8E177CF2-0689-22FC-84BF-B8CB14211ED8}"/>
          </ac:picMkLst>
        </pc:picChg>
        <pc:picChg chg="add mod">
          <ac:chgData name="Ryan O'Byrne" userId="070ed53c-126a-4eb5-9b32-604d89afcb1d" providerId="ADAL" clId="{252926BB-EF94-4C0D-9ADF-C0CBC715008D}" dt="2026-04-23T11:17:58.403" v="2850" actId="26606"/>
          <ac:picMkLst>
            <pc:docMk/>
            <pc:sldMk cId="309709047" sldId="280"/>
            <ac:picMk id="25604" creationId="{24ECF6FE-29FF-8948-B5A1-6BE5AA7FC9BB}"/>
          </ac:picMkLst>
        </pc:picChg>
        <pc:cxnChg chg="add del">
          <ac:chgData name="Ryan O'Byrne" userId="070ed53c-126a-4eb5-9b32-604d89afcb1d" providerId="ADAL" clId="{252926BB-EF94-4C0D-9ADF-C0CBC715008D}" dt="2026-04-23T11:17:50.806" v="2843" actId="26606"/>
          <ac:cxnSpMkLst>
            <pc:docMk/>
            <pc:sldMk cId="309709047" sldId="280"/>
            <ac:cxnSpMk id="25611" creationId="{7EB498BD-8089-4626-91EA-4978EBEF535E}"/>
          </ac:cxnSpMkLst>
        </pc:cxnChg>
        <pc:cxnChg chg="add del">
          <ac:chgData name="Ryan O'Byrne" userId="070ed53c-126a-4eb5-9b32-604d89afcb1d" providerId="ADAL" clId="{252926BB-EF94-4C0D-9ADF-C0CBC715008D}" dt="2026-04-23T11:17:52.945" v="2847" actId="26606"/>
          <ac:cxnSpMkLst>
            <pc:docMk/>
            <pc:sldMk cId="309709047" sldId="280"/>
            <ac:cxnSpMk id="25621" creationId="{7EB498BD-8089-4626-91EA-4978EBEF535E}"/>
          </ac:cxnSpMkLst>
        </pc:cxnChg>
        <pc:cxnChg chg="add">
          <ac:chgData name="Ryan O'Byrne" userId="070ed53c-126a-4eb5-9b32-604d89afcb1d" providerId="ADAL" clId="{252926BB-EF94-4C0D-9ADF-C0CBC715008D}" dt="2026-04-23T11:17:58.403" v="2850" actId="26606"/>
          <ac:cxnSpMkLst>
            <pc:docMk/>
            <pc:sldMk cId="309709047" sldId="280"/>
            <ac:cxnSpMk id="25628" creationId="{7EB498BD-8089-4626-91EA-4978EBEF535E}"/>
          </ac:cxnSpMkLst>
        </pc:cxnChg>
      </pc:sldChg>
      <pc:sldChg chg="addSp delSp modSp add mod setBg">
        <pc:chgData name="Ryan O'Byrne" userId="070ed53c-126a-4eb5-9b32-604d89afcb1d" providerId="ADAL" clId="{252926BB-EF94-4C0D-9ADF-C0CBC715008D}" dt="2026-04-23T11:18:04.583" v="2853" actId="26606"/>
        <pc:sldMkLst>
          <pc:docMk/>
          <pc:sldMk cId="1317507641" sldId="281"/>
        </pc:sldMkLst>
        <pc:spChg chg="mod">
          <ac:chgData name="Ryan O'Byrne" userId="070ed53c-126a-4eb5-9b32-604d89afcb1d" providerId="ADAL" clId="{252926BB-EF94-4C0D-9ADF-C0CBC715008D}" dt="2026-04-23T11:18:04.583" v="2853" actId="26606"/>
          <ac:spMkLst>
            <pc:docMk/>
            <pc:sldMk cId="1317507641" sldId="281"/>
            <ac:spMk id="2" creationId="{2C3BEB01-EFFC-B096-FC55-3FC6CC58B3A9}"/>
          </ac:spMkLst>
        </pc:spChg>
        <pc:spChg chg="mod">
          <ac:chgData name="Ryan O'Byrne" userId="070ed53c-126a-4eb5-9b32-604d89afcb1d" providerId="ADAL" clId="{252926BB-EF94-4C0D-9ADF-C0CBC715008D}" dt="2026-04-23T11:18:04.583" v="2853" actId="26606"/>
          <ac:spMkLst>
            <pc:docMk/>
            <pc:sldMk cId="1317507641" sldId="281"/>
            <ac:spMk id="3" creationId="{1EF5569F-90B1-F2A6-6045-2608CD79F4C7}"/>
          </ac:spMkLst>
        </pc:spChg>
        <pc:spChg chg="add del">
          <ac:chgData name="Ryan O'Byrne" userId="070ed53c-126a-4eb5-9b32-604d89afcb1d" providerId="ADAL" clId="{252926BB-EF94-4C0D-9ADF-C0CBC715008D}" dt="2026-04-23T11:18:04.574" v="2852" actId="26606"/>
          <ac:spMkLst>
            <pc:docMk/>
            <pc:sldMk cId="1317507641" sldId="281"/>
            <ac:spMk id="26633" creationId="{352BEC0E-22F8-46D0-9632-375DB541B06C}"/>
          </ac:spMkLst>
        </pc:spChg>
        <pc:spChg chg="add del">
          <ac:chgData name="Ryan O'Byrne" userId="070ed53c-126a-4eb5-9b32-604d89afcb1d" providerId="ADAL" clId="{252926BB-EF94-4C0D-9ADF-C0CBC715008D}" dt="2026-04-23T11:18:04.574" v="2852" actId="26606"/>
          <ac:spMkLst>
            <pc:docMk/>
            <pc:sldMk cId="1317507641" sldId="281"/>
            <ac:spMk id="26635" creationId="{3FCFB1DE-0B7E-48CC-BA90-B2AB0889F9D6}"/>
          </ac:spMkLst>
        </pc:spChg>
        <pc:spChg chg="add">
          <ac:chgData name="Ryan O'Byrne" userId="070ed53c-126a-4eb5-9b32-604d89afcb1d" providerId="ADAL" clId="{252926BB-EF94-4C0D-9ADF-C0CBC715008D}" dt="2026-04-23T11:18:04.583" v="2853" actId="26606"/>
          <ac:spMkLst>
            <pc:docMk/>
            <pc:sldMk cId="1317507641" sldId="281"/>
            <ac:spMk id="26640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8:04.583" v="2853" actId="26606"/>
          <ac:grpSpMkLst>
            <pc:docMk/>
            <pc:sldMk cId="1317507641" sldId="281"/>
            <ac:grpSpMk id="26637" creationId="{35A95ABC-C99A-4AEB-9147-1FCDBA559386}"/>
          </ac:grpSpMkLst>
        </pc:grpChg>
        <pc:picChg chg="add mod">
          <ac:chgData name="Ryan O'Byrne" userId="070ed53c-126a-4eb5-9b32-604d89afcb1d" providerId="ADAL" clId="{252926BB-EF94-4C0D-9ADF-C0CBC715008D}" dt="2026-04-23T11:18:04.583" v="2853" actId="26606"/>
          <ac:picMkLst>
            <pc:docMk/>
            <pc:sldMk cId="1317507641" sldId="281"/>
            <ac:picMk id="26626" creationId="{ADEF9401-5C7B-FAE2-A219-BDFDB511AE60}"/>
          </ac:picMkLst>
        </pc:picChg>
        <pc:picChg chg="add mod">
          <ac:chgData name="Ryan O'Byrne" userId="070ed53c-126a-4eb5-9b32-604d89afcb1d" providerId="ADAL" clId="{252926BB-EF94-4C0D-9ADF-C0CBC715008D}" dt="2026-04-23T11:18:04.583" v="2853" actId="26606"/>
          <ac:picMkLst>
            <pc:docMk/>
            <pc:sldMk cId="1317507641" sldId="281"/>
            <ac:picMk id="26628" creationId="{9382A062-EF6C-9CEA-67AB-F93360E35E94}"/>
          </ac:picMkLst>
        </pc:picChg>
        <pc:cxnChg chg="add">
          <ac:chgData name="Ryan O'Byrne" userId="070ed53c-126a-4eb5-9b32-604d89afcb1d" providerId="ADAL" clId="{252926BB-EF94-4C0D-9ADF-C0CBC715008D}" dt="2026-04-23T11:18:04.583" v="2853" actId="26606"/>
          <ac:cxnSpMkLst>
            <pc:docMk/>
            <pc:sldMk cId="1317507641" sldId="281"/>
            <ac:cxnSpMk id="26641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8:09.291" v="2854" actId="26606"/>
        <pc:sldMkLst>
          <pc:docMk/>
          <pc:sldMk cId="2955004617" sldId="282"/>
        </pc:sldMkLst>
        <pc:spChg chg="mod">
          <ac:chgData name="Ryan O'Byrne" userId="070ed53c-126a-4eb5-9b32-604d89afcb1d" providerId="ADAL" clId="{252926BB-EF94-4C0D-9ADF-C0CBC715008D}" dt="2026-04-23T11:18:09.291" v="2854" actId="26606"/>
          <ac:spMkLst>
            <pc:docMk/>
            <pc:sldMk cId="2955004617" sldId="282"/>
            <ac:spMk id="2" creationId="{38F05AE7-DBAF-3D4A-88B4-3796249EACBE}"/>
          </ac:spMkLst>
        </pc:spChg>
        <pc:spChg chg="mod">
          <ac:chgData name="Ryan O'Byrne" userId="070ed53c-126a-4eb5-9b32-604d89afcb1d" providerId="ADAL" clId="{252926BB-EF94-4C0D-9ADF-C0CBC715008D}" dt="2026-04-23T11:18:09.291" v="2854" actId="26606"/>
          <ac:spMkLst>
            <pc:docMk/>
            <pc:sldMk cId="2955004617" sldId="282"/>
            <ac:spMk id="3" creationId="{2DF4A279-F160-81E0-0151-4CED3E9CB902}"/>
          </ac:spMkLst>
        </pc:spChg>
        <pc:spChg chg="add">
          <ac:chgData name="Ryan O'Byrne" userId="070ed53c-126a-4eb5-9b32-604d89afcb1d" providerId="ADAL" clId="{252926BB-EF94-4C0D-9ADF-C0CBC715008D}" dt="2026-04-23T11:18:09.291" v="2854" actId="26606"/>
          <ac:spMkLst>
            <pc:docMk/>
            <pc:sldMk cId="2955004617" sldId="282"/>
            <ac:spMk id="27657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8:09.291" v="2854" actId="26606"/>
          <ac:grpSpMkLst>
            <pc:docMk/>
            <pc:sldMk cId="2955004617" sldId="282"/>
            <ac:grpSpMk id="27661" creationId="{35A95ABC-C99A-4AEB-9147-1FCDBA559386}"/>
          </ac:grpSpMkLst>
        </pc:grpChg>
        <pc:picChg chg="add mod ord">
          <ac:chgData name="Ryan O'Byrne" userId="070ed53c-126a-4eb5-9b32-604d89afcb1d" providerId="ADAL" clId="{252926BB-EF94-4C0D-9ADF-C0CBC715008D}" dt="2026-04-23T11:18:09.291" v="2854" actId="26606"/>
          <ac:picMkLst>
            <pc:docMk/>
            <pc:sldMk cId="2955004617" sldId="282"/>
            <ac:picMk id="27650" creationId="{C00A2598-1445-B82D-0B4B-1742BDAC7AD9}"/>
          </ac:picMkLst>
        </pc:picChg>
        <pc:picChg chg="add mod">
          <ac:chgData name="Ryan O'Byrne" userId="070ed53c-126a-4eb5-9b32-604d89afcb1d" providerId="ADAL" clId="{252926BB-EF94-4C0D-9ADF-C0CBC715008D}" dt="2026-04-23T11:18:09.291" v="2854" actId="26606"/>
          <ac:picMkLst>
            <pc:docMk/>
            <pc:sldMk cId="2955004617" sldId="282"/>
            <ac:picMk id="27652" creationId="{FBE3DDCD-D0E6-9D7B-DF49-6A48160B6A95}"/>
          </ac:picMkLst>
        </pc:picChg>
        <pc:cxnChg chg="add">
          <ac:chgData name="Ryan O'Byrne" userId="070ed53c-126a-4eb5-9b32-604d89afcb1d" providerId="ADAL" clId="{252926BB-EF94-4C0D-9ADF-C0CBC715008D}" dt="2026-04-23T11:18:09.291" v="2854" actId="26606"/>
          <ac:cxnSpMkLst>
            <pc:docMk/>
            <pc:sldMk cId="2955004617" sldId="282"/>
            <ac:cxnSpMk id="27659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8:12.426" v="2855" actId="26606"/>
        <pc:sldMkLst>
          <pc:docMk/>
          <pc:sldMk cId="1734960578" sldId="283"/>
        </pc:sldMkLst>
        <pc:spChg chg="mod">
          <ac:chgData name="Ryan O'Byrne" userId="070ed53c-126a-4eb5-9b32-604d89afcb1d" providerId="ADAL" clId="{252926BB-EF94-4C0D-9ADF-C0CBC715008D}" dt="2026-04-23T11:18:12.426" v="2855" actId="26606"/>
          <ac:spMkLst>
            <pc:docMk/>
            <pc:sldMk cId="1734960578" sldId="283"/>
            <ac:spMk id="2" creationId="{D44B84C5-C77D-664D-DBC1-79A30185885D}"/>
          </ac:spMkLst>
        </pc:spChg>
        <pc:spChg chg="mod">
          <ac:chgData name="Ryan O'Byrne" userId="070ed53c-126a-4eb5-9b32-604d89afcb1d" providerId="ADAL" clId="{252926BB-EF94-4C0D-9ADF-C0CBC715008D}" dt="2026-04-23T11:18:12.426" v="2855" actId="26606"/>
          <ac:spMkLst>
            <pc:docMk/>
            <pc:sldMk cId="1734960578" sldId="283"/>
            <ac:spMk id="3" creationId="{575E7DAD-3427-5BFA-78EC-3CC1C31567E5}"/>
          </ac:spMkLst>
        </pc:spChg>
        <pc:spChg chg="add">
          <ac:chgData name="Ryan O'Byrne" userId="070ed53c-126a-4eb5-9b32-604d89afcb1d" providerId="ADAL" clId="{252926BB-EF94-4C0D-9ADF-C0CBC715008D}" dt="2026-04-23T11:18:12.426" v="2855" actId="26606"/>
          <ac:spMkLst>
            <pc:docMk/>
            <pc:sldMk cId="1734960578" sldId="283"/>
            <ac:spMk id="28681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8:12.426" v="2855" actId="26606"/>
          <ac:grpSpMkLst>
            <pc:docMk/>
            <pc:sldMk cId="1734960578" sldId="283"/>
            <ac:grpSpMk id="28685" creationId="{35A95ABC-C99A-4AEB-9147-1FCDBA559386}"/>
          </ac:grpSpMkLst>
        </pc:grpChg>
        <pc:picChg chg="add mod ord">
          <ac:chgData name="Ryan O'Byrne" userId="070ed53c-126a-4eb5-9b32-604d89afcb1d" providerId="ADAL" clId="{252926BB-EF94-4C0D-9ADF-C0CBC715008D}" dt="2026-04-23T11:18:12.426" v="2855" actId="26606"/>
          <ac:picMkLst>
            <pc:docMk/>
            <pc:sldMk cId="1734960578" sldId="283"/>
            <ac:picMk id="28674" creationId="{9604FDD1-E5B4-6325-8343-5596D3A4A034}"/>
          </ac:picMkLst>
        </pc:picChg>
        <pc:picChg chg="add mod">
          <ac:chgData name="Ryan O'Byrne" userId="070ed53c-126a-4eb5-9b32-604d89afcb1d" providerId="ADAL" clId="{252926BB-EF94-4C0D-9ADF-C0CBC715008D}" dt="2026-04-23T11:18:12.426" v="2855" actId="26606"/>
          <ac:picMkLst>
            <pc:docMk/>
            <pc:sldMk cId="1734960578" sldId="283"/>
            <ac:picMk id="28676" creationId="{00B93A87-8B38-25EF-9B38-F4FEB3DE03CB}"/>
          </ac:picMkLst>
        </pc:picChg>
        <pc:cxnChg chg="add">
          <ac:chgData name="Ryan O'Byrne" userId="070ed53c-126a-4eb5-9b32-604d89afcb1d" providerId="ADAL" clId="{252926BB-EF94-4C0D-9ADF-C0CBC715008D}" dt="2026-04-23T11:18:12.426" v="2855" actId="26606"/>
          <ac:cxnSpMkLst>
            <pc:docMk/>
            <pc:sldMk cId="1734960578" sldId="283"/>
            <ac:cxnSpMk id="28683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8:20.742" v="2856" actId="26606"/>
        <pc:sldMkLst>
          <pc:docMk/>
          <pc:sldMk cId="710539223" sldId="284"/>
        </pc:sldMkLst>
        <pc:spChg chg="mod">
          <ac:chgData name="Ryan O'Byrne" userId="070ed53c-126a-4eb5-9b32-604d89afcb1d" providerId="ADAL" clId="{252926BB-EF94-4C0D-9ADF-C0CBC715008D}" dt="2026-04-23T11:18:20.742" v="2856" actId="26606"/>
          <ac:spMkLst>
            <pc:docMk/>
            <pc:sldMk cId="710539223" sldId="284"/>
            <ac:spMk id="2" creationId="{51DFD969-040F-6209-4012-771BE51B2B7D}"/>
          </ac:spMkLst>
        </pc:spChg>
        <pc:spChg chg="mod">
          <ac:chgData name="Ryan O'Byrne" userId="070ed53c-126a-4eb5-9b32-604d89afcb1d" providerId="ADAL" clId="{252926BB-EF94-4C0D-9ADF-C0CBC715008D}" dt="2026-04-23T11:18:20.742" v="2856" actId="26606"/>
          <ac:spMkLst>
            <pc:docMk/>
            <pc:sldMk cId="710539223" sldId="284"/>
            <ac:spMk id="3" creationId="{80D3D9D3-4C86-6BD2-7D96-B7C10C7CF76D}"/>
          </ac:spMkLst>
        </pc:spChg>
        <pc:spChg chg="add">
          <ac:chgData name="Ryan O'Byrne" userId="070ed53c-126a-4eb5-9b32-604d89afcb1d" providerId="ADAL" clId="{252926BB-EF94-4C0D-9ADF-C0CBC715008D}" dt="2026-04-23T11:18:20.742" v="2856" actId="26606"/>
          <ac:spMkLst>
            <pc:docMk/>
            <pc:sldMk cId="710539223" sldId="284"/>
            <ac:spMk id="29705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8:20.742" v="2856" actId="26606"/>
          <ac:grpSpMkLst>
            <pc:docMk/>
            <pc:sldMk cId="710539223" sldId="284"/>
            <ac:grpSpMk id="29709" creationId="{35A95ABC-C99A-4AEB-9147-1FCDBA559386}"/>
          </ac:grpSpMkLst>
        </pc:grpChg>
        <pc:picChg chg="add mod">
          <ac:chgData name="Ryan O'Byrne" userId="070ed53c-126a-4eb5-9b32-604d89afcb1d" providerId="ADAL" clId="{252926BB-EF94-4C0D-9ADF-C0CBC715008D}" dt="2026-04-23T11:18:20.742" v="2856" actId="26606"/>
          <ac:picMkLst>
            <pc:docMk/>
            <pc:sldMk cId="710539223" sldId="284"/>
            <ac:picMk id="29698" creationId="{8174DBDC-00DA-D9FB-012E-8D4A8F02AFA8}"/>
          </ac:picMkLst>
        </pc:picChg>
        <pc:picChg chg="add mod">
          <ac:chgData name="Ryan O'Byrne" userId="070ed53c-126a-4eb5-9b32-604d89afcb1d" providerId="ADAL" clId="{252926BB-EF94-4C0D-9ADF-C0CBC715008D}" dt="2026-04-23T11:18:20.742" v="2856" actId="26606"/>
          <ac:picMkLst>
            <pc:docMk/>
            <pc:sldMk cId="710539223" sldId="284"/>
            <ac:picMk id="29700" creationId="{2654A15A-8147-1DFF-BFD8-ACFD9F4AC6D8}"/>
          </ac:picMkLst>
        </pc:picChg>
        <pc:cxnChg chg="add">
          <ac:chgData name="Ryan O'Byrne" userId="070ed53c-126a-4eb5-9b32-604d89afcb1d" providerId="ADAL" clId="{252926BB-EF94-4C0D-9ADF-C0CBC715008D}" dt="2026-04-23T11:18:20.742" v="2856" actId="26606"/>
          <ac:cxnSpMkLst>
            <pc:docMk/>
            <pc:sldMk cId="710539223" sldId="284"/>
            <ac:cxnSpMk id="29707" creationId="{7EB498BD-8089-4626-91EA-4978EBEF535E}"/>
          </ac:cxnSpMkLst>
        </pc:cxnChg>
      </pc:sldChg>
      <pc:sldChg chg="addSp delSp modSp add mod setBg">
        <pc:chgData name="Ryan O'Byrne" userId="070ed53c-126a-4eb5-9b32-604d89afcb1d" providerId="ADAL" clId="{252926BB-EF94-4C0D-9ADF-C0CBC715008D}" dt="2026-04-23T11:18:32.440" v="2861" actId="20577"/>
        <pc:sldMkLst>
          <pc:docMk/>
          <pc:sldMk cId="2327775127" sldId="285"/>
        </pc:sldMkLst>
        <pc:spChg chg="mod">
          <ac:chgData name="Ryan O'Byrne" userId="070ed53c-126a-4eb5-9b32-604d89afcb1d" providerId="ADAL" clId="{252926BB-EF94-4C0D-9ADF-C0CBC715008D}" dt="2026-04-23T11:18:32.440" v="2861" actId="20577"/>
          <ac:spMkLst>
            <pc:docMk/>
            <pc:sldMk cId="2327775127" sldId="285"/>
            <ac:spMk id="3" creationId="{90380074-E7DB-9B58-9D88-58F7C0E4DD57}"/>
          </ac:spMkLst>
        </pc:spChg>
        <pc:spChg chg="add">
          <ac:chgData name="Ryan O'Byrne" userId="070ed53c-126a-4eb5-9b32-604d89afcb1d" providerId="ADAL" clId="{252926BB-EF94-4C0D-9ADF-C0CBC715008D}" dt="2026-04-23T11:18:24.072" v="2857" actId="26606"/>
          <ac:spMkLst>
            <pc:docMk/>
            <pc:sldMk cId="2327775127" sldId="285"/>
            <ac:spMk id="4103" creationId="{8D1AA55E-40D5-461B-A5A8-4AE8AAB71B08}"/>
          </ac:spMkLst>
        </pc:spChg>
        <pc:spChg chg="add">
          <ac:chgData name="Ryan O'Byrne" userId="070ed53c-126a-4eb5-9b32-604d89afcb1d" providerId="ADAL" clId="{252926BB-EF94-4C0D-9ADF-C0CBC715008D}" dt="2026-04-23T11:18:24.072" v="2857" actId="26606"/>
          <ac:spMkLst>
            <pc:docMk/>
            <pc:sldMk cId="2327775127" sldId="285"/>
            <ac:spMk id="4107" creationId="{6CB927A4-E432-4310-9CD5-E89FF5063179}"/>
          </ac:spMkLst>
        </pc:spChg>
        <pc:spChg chg="add">
          <ac:chgData name="Ryan O'Byrne" userId="070ed53c-126a-4eb5-9b32-604d89afcb1d" providerId="ADAL" clId="{252926BB-EF94-4C0D-9ADF-C0CBC715008D}" dt="2026-04-23T11:18:24.072" v="2857" actId="26606"/>
          <ac:spMkLst>
            <pc:docMk/>
            <pc:sldMk cId="2327775127" sldId="285"/>
            <ac:spMk id="4109" creationId="{E3020543-B24B-4EC4-8FFC-8DD88EEA91A8}"/>
          </ac:spMkLst>
        </pc:spChg>
        <pc:picChg chg="add mod">
          <ac:chgData name="Ryan O'Byrne" userId="070ed53c-126a-4eb5-9b32-604d89afcb1d" providerId="ADAL" clId="{252926BB-EF94-4C0D-9ADF-C0CBC715008D}" dt="2026-04-23T11:18:24.072" v="2857" actId="26606"/>
          <ac:picMkLst>
            <pc:docMk/>
            <pc:sldMk cId="2327775127" sldId="285"/>
            <ac:picMk id="4098" creationId="{1284FC3F-11DB-65D9-DED3-B90BEFFC330D}"/>
          </ac:picMkLst>
        </pc:picChg>
        <pc:cxnChg chg="add">
          <ac:chgData name="Ryan O'Byrne" userId="070ed53c-126a-4eb5-9b32-604d89afcb1d" providerId="ADAL" clId="{252926BB-EF94-4C0D-9ADF-C0CBC715008D}" dt="2026-04-23T11:18:24.072" v="2857" actId="26606"/>
          <ac:cxnSpMkLst>
            <pc:docMk/>
            <pc:sldMk cId="2327775127" sldId="285"/>
            <ac:cxnSpMk id="4105" creationId="{7EB498BD-8089-4626-91EA-4978EBEF535E}"/>
          </ac:cxnSpMkLst>
        </pc:cxnChg>
      </pc:sldChg>
      <pc:sldChg chg="addSp delSp modSp add mod setBg">
        <pc:chgData name="Ryan O'Byrne" userId="070ed53c-126a-4eb5-9b32-604d89afcb1d" providerId="ADAL" clId="{252926BB-EF94-4C0D-9ADF-C0CBC715008D}" dt="2026-04-23T11:18:43.557" v="2868" actId="26606"/>
        <pc:sldMkLst>
          <pc:docMk/>
          <pc:sldMk cId="3402360607" sldId="286"/>
        </pc:sldMkLst>
        <pc:spChg chg="mod">
          <ac:chgData name="Ryan O'Byrne" userId="070ed53c-126a-4eb5-9b32-604d89afcb1d" providerId="ADAL" clId="{252926BB-EF94-4C0D-9ADF-C0CBC715008D}" dt="2026-04-23T11:18:43.557" v="2868" actId="26606"/>
          <ac:spMkLst>
            <pc:docMk/>
            <pc:sldMk cId="3402360607" sldId="286"/>
            <ac:spMk id="2" creationId="{C7BA9AE0-9A87-A226-7130-443A51AFFC57}"/>
          </ac:spMkLst>
        </pc:spChg>
        <pc:spChg chg="mod">
          <ac:chgData name="Ryan O'Byrne" userId="070ed53c-126a-4eb5-9b32-604d89afcb1d" providerId="ADAL" clId="{252926BB-EF94-4C0D-9ADF-C0CBC715008D}" dt="2026-04-23T11:18:43.557" v="2868" actId="26606"/>
          <ac:spMkLst>
            <pc:docMk/>
            <pc:sldMk cId="3402360607" sldId="286"/>
            <ac:spMk id="3" creationId="{C73F44EC-5791-3E04-40D1-BD688B89AA45}"/>
          </ac:spMkLst>
        </pc:spChg>
        <pc:spChg chg="add del">
          <ac:chgData name="Ryan O'Byrne" userId="070ed53c-126a-4eb5-9b32-604d89afcb1d" providerId="ADAL" clId="{252926BB-EF94-4C0D-9ADF-C0CBC715008D}" dt="2026-04-23T11:18:41.525" v="2863" actId="26606"/>
          <ac:spMkLst>
            <pc:docMk/>
            <pc:sldMk cId="3402360607" sldId="286"/>
            <ac:spMk id="30729" creationId="{352BEC0E-22F8-46D0-9632-375DB541B06C}"/>
          </ac:spMkLst>
        </pc:spChg>
        <pc:spChg chg="add del">
          <ac:chgData name="Ryan O'Byrne" userId="070ed53c-126a-4eb5-9b32-604d89afcb1d" providerId="ADAL" clId="{252926BB-EF94-4C0D-9ADF-C0CBC715008D}" dt="2026-04-23T11:18:41.525" v="2863" actId="26606"/>
          <ac:spMkLst>
            <pc:docMk/>
            <pc:sldMk cId="3402360607" sldId="286"/>
            <ac:spMk id="30731" creationId="{3FCFB1DE-0B7E-48CC-BA90-B2AB0889F9D6}"/>
          </ac:spMkLst>
        </pc:spChg>
        <pc:spChg chg="add del">
          <ac:chgData name="Ryan O'Byrne" userId="070ed53c-126a-4eb5-9b32-604d89afcb1d" providerId="ADAL" clId="{252926BB-EF94-4C0D-9ADF-C0CBC715008D}" dt="2026-04-23T11:18:42.459" v="2865" actId="26606"/>
          <ac:spMkLst>
            <pc:docMk/>
            <pc:sldMk cId="3402360607" sldId="286"/>
            <ac:spMk id="30736" creationId="{8D1AA55E-40D5-461B-A5A8-4AE8AAB71B08}"/>
          </ac:spMkLst>
        </pc:spChg>
        <pc:spChg chg="add del">
          <ac:chgData name="Ryan O'Byrne" userId="070ed53c-126a-4eb5-9b32-604d89afcb1d" providerId="ADAL" clId="{252926BB-EF94-4C0D-9ADF-C0CBC715008D}" dt="2026-04-23T11:18:43.557" v="2867" actId="26606"/>
          <ac:spMkLst>
            <pc:docMk/>
            <pc:sldMk cId="3402360607" sldId="286"/>
            <ac:spMk id="30739" creationId="{352BEC0E-22F8-46D0-9632-375DB541B06C}"/>
          </ac:spMkLst>
        </pc:spChg>
        <pc:spChg chg="add del">
          <ac:chgData name="Ryan O'Byrne" userId="070ed53c-126a-4eb5-9b32-604d89afcb1d" providerId="ADAL" clId="{252926BB-EF94-4C0D-9ADF-C0CBC715008D}" dt="2026-04-23T11:18:43.557" v="2867" actId="26606"/>
          <ac:spMkLst>
            <pc:docMk/>
            <pc:sldMk cId="3402360607" sldId="286"/>
            <ac:spMk id="30740" creationId="{3FCFB1DE-0B7E-48CC-BA90-B2AB0889F9D6}"/>
          </ac:spMkLst>
        </pc:spChg>
        <pc:spChg chg="add">
          <ac:chgData name="Ryan O'Byrne" userId="070ed53c-126a-4eb5-9b32-604d89afcb1d" providerId="ADAL" clId="{252926BB-EF94-4C0D-9ADF-C0CBC715008D}" dt="2026-04-23T11:18:43.557" v="2868" actId="26606"/>
          <ac:spMkLst>
            <pc:docMk/>
            <pc:sldMk cId="3402360607" sldId="286"/>
            <ac:spMk id="30742" creationId="{8D1AA55E-40D5-461B-A5A8-4AE8AAB71B08}"/>
          </ac:spMkLst>
        </pc:spChg>
        <pc:grpChg chg="add del">
          <ac:chgData name="Ryan O'Byrne" userId="070ed53c-126a-4eb5-9b32-604d89afcb1d" providerId="ADAL" clId="{252926BB-EF94-4C0D-9ADF-C0CBC715008D}" dt="2026-04-23T11:18:42.459" v="2865" actId="26606"/>
          <ac:grpSpMkLst>
            <pc:docMk/>
            <pc:sldMk cId="3402360607" sldId="286"/>
            <ac:grpSpMk id="30733" creationId="{35A95ABC-C99A-4AEB-9147-1FCDBA559386}"/>
          </ac:grpSpMkLst>
        </pc:grpChg>
        <pc:grpChg chg="add">
          <ac:chgData name="Ryan O'Byrne" userId="070ed53c-126a-4eb5-9b32-604d89afcb1d" providerId="ADAL" clId="{252926BB-EF94-4C0D-9ADF-C0CBC715008D}" dt="2026-04-23T11:18:43.557" v="2868" actId="26606"/>
          <ac:grpSpMkLst>
            <pc:docMk/>
            <pc:sldMk cId="3402360607" sldId="286"/>
            <ac:grpSpMk id="30744" creationId="{35A95ABC-C99A-4AEB-9147-1FCDBA559386}"/>
          </ac:grpSpMkLst>
        </pc:grpChg>
        <pc:picChg chg="add mod ord">
          <ac:chgData name="Ryan O'Byrne" userId="070ed53c-126a-4eb5-9b32-604d89afcb1d" providerId="ADAL" clId="{252926BB-EF94-4C0D-9ADF-C0CBC715008D}" dt="2026-04-23T11:18:43.557" v="2868" actId="26606"/>
          <ac:picMkLst>
            <pc:docMk/>
            <pc:sldMk cId="3402360607" sldId="286"/>
            <ac:picMk id="30722" creationId="{DC552550-941B-85C9-145D-C96697DE0C51}"/>
          </ac:picMkLst>
        </pc:picChg>
        <pc:picChg chg="add mod">
          <ac:chgData name="Ryan O'Byrne" userId="070ed53c-126a-4eb5-9b32-604d89afcb1d" providerId="ADAL" clId="{252926BB-EF94-4C0D-9ADF-C0CBC715008D}" dt="2026-04-23T11:18:43.557" v="2868" actId="26606"/>
          <ac:picMkLst>
            <pc:docMk/>
            <pc:sldMk cId="3402360607" sldId="286"/>
            <ac:picMk id="30724" creationId="{4D594521-2E61-0AD1-5E10-3D0EE9CD6457}"/>
          </ac:picMkLst>
        </pc:picChg>
        <pc:cxnChg chg="add del">
          <ac:chgData name="Ryan O'Byrne" userId="070ed53c-126a-4eb5-9b32-604d89afcb1d" providerId="ADAL" clId="{252926BB-EF94-4C0D-9ADF-C0CBC715008D}" dt="2026-04-23T11:18:42.459" v="2865" actId="26606"/>
          <ac:cxnSpMkLst>
            <pc:docMk/>
            <pc:sldMk cId="3402360607" sldId="286"/>
            <ac:cxnSpMk id="30737" creationId="{7EB498BD-8089-4626-91EA-4978EBEF535E}"/>
          </ac:cxnSpMkLst>
        </pc:cxnChg>
        <pc:cxnChg chg="add">
          <ac:chgData name="Ryan O'Byrne" userId="070ed53c-126a-4eb5-9b32-604d89afcb1d" providerId="ADAL" clId="{252926BB-EF94-4C0D-9ADF-C0CBC715008D}" dt="2026-04-23T11:18:43.557" v="2868" actId="26606"/>
          <ac:cxnSpMkLst>
            <pc:docMk/>
            <pc:sldMk cId="3402360607" sldId="286"/>
            <ac:cxnSpMk id="30743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8:47.318" v="2869" actId="26606"/>
        <pc:sldMkLst>
          <pc:docMk/>
          <pc:sldMk cId="1486135192" sldId="287"/>
        </pc:sldMkLst>
        <pc:spChg chg="mod">
          <ac:chgData name="Ryan O'Byrne" userId="070ed53c-126a-4eb5-9b32-604d89afcb1d" providerId="ADAL" clId="{252926BB-EF94-4C0D-9ADF-C0CBC715008D}" dt="2026-04-23T11:18:47.318" v="2869" actId="26606"/>
          <ac:spMkLst>
            <pc:docMk/>
            <pc:sldMk cId="1486135192" sldId="287"/>
            <ac:spMk id="2" creationId="{AC924DF2-B5EA-B895-A1E6-49F6AA8E4528}"/>
          </ac:spMkLst>
        </pc:spChg>
        <pc:spChg chg="mod">
          <ac:chgData name="Ryan O'Byrne" userId="070ed53c-126a-4eb5-9b32-604d89afcb1d" providerId="ADAL" clId="{252926BB-EF94-4C0D-9ADF-C0CBC715008D}" dt="2026-04-23T11:18:47.318" v="2869" actId="26606"/>
          <ac:spMkLst>
            <pc:docMk/>
            <pc:sldMk cId="1486135192" sldId="287"/>
            <ac:spMk id="3" creationId="{2D7E22B8-8240-AC9F-339B-76FD9668F750}"/>
          </ac:spMkLst>
        </pc:spChg>
        <pc:spChg chg="add">
          <ac:chgData name="Ryan O'Byrne" userId="070ed53c-126a-4eb5-9b32-604d89afcb1d" providerId="ADAL" clId="{252926BB-EF94-4C0D-9ADF-C0CBC715008D}" dt="2026-04-23T11:18:47.318" v="2869" actId="26606"/>
          <ac:spMkLst>
            <pc:docMk/>
            <pc:sldMk cId="1486135192" sldId="287"/>
            <ac:spMk id="31753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8:47.318" v="2869" actId="26606"/>
          <ac:grpSpMkLst>
            <pc:docMk/>
            <pc:sldMk cId="1486135192" sldId="287"/>
            <ac:grpSpMk id="31757" creationId="{35A95ABC-C99A-4AEB-9147-1FCDBA559386}"/>
          </ac:grpSpMkLst>
        </pc:grpChg>
        <pc:picChg chg="add mod">
          <ac:chgData name="Ryan O'Byrne" userId="070ed53c-126a-4eb5-9b32-604d89afcb1d" providerId="ADAL" clId="{252926BB-EF94-4C0D-9ADF-C0CBC715008D}" dt="2026-04-23T11:18:47.318" v="2869" actId="26606"/>
          <ac:picMkLst>
            <pc:docMk/>
            <pc:sldMk cId="1486135192" sldId="287"/>
            <ac:picMk id="31746" creationId="{47E9BE93-23D7-2C65-36B0-33EF3AD3C045}"/>
          </ac:picMkLst>
        </pc:picChg>
        <pc:picChg chg="add mod">
          <ac:chgData name="Ryan O'Byrne" userId="070ed53c-126a-4eb5-9b32-604d89afcb1d" providerId="ADAL" clId="{252926BB-EF94-4C0D-9ADF-C0CBC715008D}" dt="2026-04-23T11:18:47.318" v="2869" actId="26606"/>
          <ac:picMkLst>
            <pc:docMk/>
            <pc:sldMk cId="1486135192" sldId="287"/>
            <ac:picMk id="31748" creationId="{C2B02844-199E-2DA5-4D79-1E72090E19E7}"/>
          </ac:picMkLst>
        </pc:picChg>
        <pc:cxnChg chg="add">
          <ac:chgData name="Ryan O'Byrne" userId="070ed53c-126a-4eb5-9b32-604d89afcb1d" providerId="ADAL" clId="{252926BB-EF94-4C0D-9ADF-C0CBC715008D}" dt="2026-04-23T11:18:47.318" v="2869" actId="26606"/>
          <ac:cxnSpMkLst>
            <pc:docMk/>
            <pc:sldMk cId="1486135192" sldId="287"/>
            <ac:cxnSpMk id="31755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8:50.541" v="2870" actId="26606"/>
        <pc:sldMkLst>
          <pc:docMk/>
          <pc:sldMk cId="2794145752" sldId="288"/>
        </pc:sldMkLst>
        <pc:spChg chg="mod">
          <ac:chgData name="Ryan O'Byrne" userId="070ed53c-126a-4eb5-9b32-604d89afcb1d" providerId="ADAL" clId="{252926BB-EF94-4C0D-9ADF-C0CBC715008D}" dt="2026-04-23T11:18:50.541" v="2870" actId="26606"/>
          <ac:spMkLst>
            <pc:docMk/>
            <pc:sldMk cId="2794145752" sldId="288"/>
            <ac:spMk id="2" creationId="{2E8E96AA-2F78-3946-8353-6BAEA0E78DBD}"/>
          </ac:spMkLst>
        </pc:spChg>
        <pc:spChg chg="mod">
          <ac:chgData name="Ryan O'Byrne" userId="070ed53c-126a-4eb5-9b32-604d89afcb1d" providerId="ADAL" clId="{252926BB-EF94-4C0D-9ADF-C0CBC715008D}" dt="2026-04-23T11:18:50.541" v="2870" actId="26606"/>
          <ac:spMkLst>
            <pc:docMk/>
            <pc:sldMk cId="2794145752" sldId="288"/>
            <ac:spMk id="3" creationId="{7A661211-FA84-ADC4-CA6A-2E7E625B7301}"/>
          </ac:spMkLst>
        </pc:spChg>
        <pc:spChg chg="add">
          <ac:chgData name="Ryan O'Byrne" userId="070ed53c-126a-4eb5-9b32-604d89afcb1d" providerId="ADAL" clId="{252926BB-EF94-4C0D-9ADF-C0CBC715008D}" dt="2026-04-23T11:18:50.541" v="2870" actId="26606"/>
          <ac:spMkLst>
            <pc:docMk/>
            <pc:sldMk cId="2794145752" sldId="288"/>
            <ac:spMk id="32777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8:50.541" v="2870" actId="26606"/>
          <ac:grpSpMkLst>
            <pc:docMk/>
            <pc:sldMk cId="2794145752" sldId="288"/>
            <ac:grpSpMk id="32781" creationId="{35A95ABC-C99A-4AEB-9147-1FCDBA559386}"/>
          </ac:grpSpMkLst>
        </pc:grpChg>
        <pc:picChg chg="add mod">
          <ac:chgData name="Ryan O'Byrne" userId="070ed53c-126a-4eb5-9b32-604d89afcb1d" providerId="ADAL" clId="{252926BB-EF94-4C0D-9ADF-C0CBC715008D}" dt="2026-04-23T11:18:50.541" v="2870" actId="26606"/>
          <ac:picMkLst>
            <pc:docMk/>
            <pc:sldMk cId="2794145752" sldId="288"/>
            <ac:picMk id="32770" creationId="{3EF63E1F-78C3-E5EC-70E0-0E08CC5E84AC}"/>
          </ac:picMkLst>
        </pc:picChg>
        <pc:picChg chg="add mod">
          <ac:chgData name="Ryan O'Byrne" userId="070ed53c-126a-4eb5-9b32-604d89afcb1d" providerId="ADAL" clId="{252926BB-EF94-4C0D-9ADF-C0CBC715008D}" dt="2026-04-23T11:18:50.541" v="2870" actId="26606"/>
          <ac:picMkLst>
            <pc:docMk/>
            <pc:sldMk cId="2794145752" sldId="288"/>
            <ac:picMk id="32772" creationId="{F96F5F12-B55E-7219-71B5-6C88883859E2}"/>
          </ac:picMkLst>
        </pc:picChg>
        <pc:cxnChg chg="add">
          <ac:chgData name="Ryan O'Byrne" userId="070ed53c-126a-4eb5-9b32-604d89afcb1d" providerId="ADAL" clId="{252926BB-EF94-4C0D-9ADF-C0CBC715008D}" dt="2026-04-23T11:18:50.541" v="2870" actId="26606"/>
          <ac:cxnSpMkLst>
            <pc:docMk/>
            <pc:sldMk cId="2794145752" sldId="288"/>
            <ac:cxnSpMk id="32779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8:53.603" v="2871" actId="26606"/>
        <pc:sldMkLst>
          <pc:docMk/>
          <pc:sldMk cId="2723996300" sldId="289"/>
        </pc:sldMkLst>
        <pc:spChg chg="mod">
          <ac:chgData name="Ryan O'Byrne" userId="070ed53c-126a-4eb5-9b32-604d89afcb1d" providerId="ADAL" clId="{252926BB-EF94-4C0D-9ADF-C0CBC715008D}" dt="2026-04-23T11:18:53.603" v="2871" actId="26606"/>
          <ac:spMkLst>
            <pc:docMk/>
            <pc:sldMk cId="2723996300" sldId="289"/>
            <ac:spMk id="2" creationId="{523E1813-4451-DE00-E1B7-D950D78E30E0}"/>
          </ac:spMkLst>
        </pc:spChg>
        <pc:spChg chg="mod">
          <ac:chgData name="Ryan O'Byrne" userId="070ed53c-126a-4eb5-9b32-604d89afcb1d" providerId="ADAL" clId="{252926BB-EF94-4C0D-9ADF-C0CBC715008D}" dt="2026-04-23T11:18:53.603" v="2871" actId="26606"/>
          <ac:spMkLst>
            <pc:docMk/>
            <pc:sldMk cId="2723996300" sldId="289"/>
            <ac:spMk id="3" creationId="{CB07BFB4-2CF6-7BB5-9080-EBC6067778CA}"/>
          </ac:spMkLst>
        </pc:spChg>
        <pc:spChg chg="add">
          <ac:chgData name="Ryan O'Byrne" userId="070ed53c-126a-4eb5-9b32-604d89afcb1d" providerId="ADAL" clId="{252926BB-EF94-4C0D-9ADF-C0CBC715008D}" dt="2026-04-23T11:18:53.603" v="2871" actId="26606"/>
          <ac:spMkLst>
            <pc:docMk/>
            <pc:sldMk cId="2723996300" sldId="289"/>
            <ac:spMk id="33801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8:53.603" v="2871" actId="26606"/>
          <ac:grpSpMkLst>
            <pc:docMk/>
            <pc:sldMk cId="2723996300" sldId="289"/>
            <ac:grpSpMk id="33805" creationId="{35A95ABC-C99A-4AEB-9147-1FCDBA559386}"/>
          </ac:grpSpMkLst>
        </pc:grpChg>
        <pc:picChg chg="add mod ord">
          <ac:chgData name="Ryan O'Byrne" userId="070ed53c-126a-4eb5-9b32-604d89afcb1d" providerId="ADAL" clId="{252926BB-EF94-4C0D-9ADF-C0CBC715008D}" dt="2026-04-23T11:18:53.603" v="2871" actId="26606"/>
          <ac:picMkLst>
            <pc:docMk/>
            <pc:sldMk cId="2723996300" sldId="289"/>
            <ac:picMk id="33794" creationId="{61B34796-E7F7-2868-8C9F-290436165108}"/>
          </ac:picMkLst>
        </pc:picChg>
        <pc:picChg chg="add mod">
          <ac:chgData name="Ryan O'Byrne" userId="070ed53c-126a-4eb5-9b32-604d89afcb1d" providerId="ADAL" clId="{252926BB-EF94-4C0D-9ADF-C0CBC715008D}" dt="2026-04-23T11:18:53.603" v="2871" actId="26606"/>
          <ac:picMkLst>
            <pc:docMk/>
            <pc:sldMk cId="2723996300" sldId="289"/>
            <ac:picMk id="33796" creationId="{CC875152-AE04-9458-E4AA-2F9B47B63EC2}"/>
          </ac:picMkLst>
        </pc:picChg>
        <pc:cxnChg chg="add">
          <ac:chgData name="Ryan O'Byrne" userId="070ed53c-126a-4eb5-9b32-604d89afcb1d" providerId="ADAL" clId="{252926BB-EF94-4C0D-9ADF-C0CBC715008D}" dt="2026-04-23T11:18:53.603" v="2871" actId="26606"/>
          <ac:cxnSpMkLst>
            <pc:docMk/>
            <pc:sldMk cId="2723996300" sldId="289"/>
            <ac:cxnSpMk id="33803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8:56.485" v="2872" actId="26606"/>
        <pc:sldMkLst>
          <pc:docMk/>
          <pc:sldMk cId="2523117641" sldId="290"/>
        </pc:sldMkLst>
        <pc:spChg chg="mod">
          <ac:chgData name="Ryan O'Byrne" userId="070ed53c-126a-4eb5-9b32-604d89afcb1d" providerId="ADAL" clId="{252926BB-EF94-4C0D-9ADF-C0CBC715008D}" dt="2026-04-23T11:18:56.485" v="2872" actId="26606"/>
          <ac:spMkLst>
            <pc:docMk/>
            <pc:sldMk cId="2523117641" sldId="290"/>
            <ac:spMk id="2" creationId="{8867C9C7-2F16-82D6-ACC5-5B8D4D59E38C}"/>
          </ac:spMkLst>
        </pc:spChg>
        <pc:spChg chg="mod">
          <ac:chgData name="Ryan O'Byrne" userId="070ed53c-126a-4eb5-9b32-604d89afcb1d" providerId="ADAL" clId="{252926BB-EF94-4C0D-9ADF-C0CBC715008D}" dt="2026-04-23T11:18:56.485" v="2872" actId="26606"/>
          <ac:spMkLst>
            <pc:docMk/>
            <pc:sldMk cId="2523117641" sldId="290"/>
            <ac:spMk id="3" creationId="{C6098888-1F50-F948-DF9C-BAF2F3EA8134}"/>
          </ac:spMkLst>
        </pc:spChg>
        <pc:spChg chg="add">
          <ac:chgData name="Ryan O'Byrne" userId="070ed53c-126a-4eb5-9b32-604d89afcb1d" providerId="ADAL" clId="{252926BB-EF94-4C0D-9ADF-C0CBC715008D}" dt="2026-04-23T11:18:56.485" v="2872" actId="26606"/>
          <ac:spMkLst>
            <pc:docMk/>
            <pc:sldMk cId="2523117641" sldId="290"/>
            <ac:spMk id="34825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8:56.485" v="2872" actId="26606"/>
          <ac:grpSpMkLst>
            <pc:docMk/>
            <pc:sldMk cId="2523117641" sldId="290"/>
            <ac:grpSpMk id="34829" creationId="{35A95ABC-C99A-4AEB-9147-1FCDBA559386}"/>
          </ac:grpSpMkLst>
        </pc:grpChg>
        <pc:picChg chg="add mod ord">
          <ac:chgData name="Ryan O'Byrne" userId="070ed53c-126a-4eb5-9b32-604d89afcb1d" providerId="ADAL" clId="{252926BB-EF94-4C0D-9ADF-C0CBC715008D}" dt="2026-04-23T11:18:56.485" v="2872" actId="26606"/>
          <ac:picMkLst>
            <pc:docMk/>
            <pc:sldMk cId="2523117641" sldId="290"/>
            <ac:picMk id="34818" creationId="{EBD1AEF3-DCA1-BE92-1C07-FD0D79ADC7A1}"/>
          </ac:picMkLst>
        </pc:picChg>
        <pc:picChg chg="add mod">
          <ac:chgData name="Ryan O'Byrne" userId="070ed53c-126a-4eb5-9b32-604d89afcb1d" providerId="ADAL" clId="{252926BB-EF94-4C0D-9ADF-C0CBC715008D}" dt="2026-04-23T11:18:56.485" v="2872" actId="26606"/>
          <ac:picMkLst>
            <pc:docMk/>
            <pc:sldMk cId="2523117641" sldId="290"/>
            <ac:picMk id="34820" creationId="{AA53E429-7DAA-8102-2131-35C454B3974F}"/>
          </ac:picMkLst>
        </pc:picChg>
        <pc:cxnChg chg="add">
          <ac:chgData name="Ryan O'Byrne" userId="070ed53c-126a-4eb5-9b32-604d89afcb1d" providerId="ADAL" clId="{252926BB-EF94-4C0D-9ADF-C0CBC715008D}" dt="2026-04-23T11:18:56.485" v="2872" actId="26606"/>
          <ac:cxnSpMkLst>
            <pc:docMk/>
            <pc:sldMk cId="2523117641" sldId="290"/>
            <ac:cxnSpMk id="34827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8:59.353" v="2873" actId="26606"/>
        <pc:sldMkLst>
          <pc:docMk/>
          <pc:sldMk cId="3022221711" sldId="291"/>
        </pc:sldMkLst>
        <pc:spChg chg="mod">
          <ac:chgData name="Ryan O'Byrne" userId="070ed53c-126a-4eb5-9b32-604d89afcb1d" providerId="ADAL" clId="{252926BB-EF94-4C0D-9ADF-C0CBC715008D}" dt="2026-04-23T11:18:59.353" v="2873" actId="26606"/>
          <ac:spMkLst>
            <pc:docMk/>
            <pc:sldMk cId="3022221711" sldId="291"/>
            <ac:spMk id="2" creationId="{2F45F94C-B923-401F-C42F-9E0A997E2B68}"/>
          </ac:spMkLst>
        </pc:spChg>
        <pc:spChg chg="mod">
          <ac:chgData name="Ryan O'Byrne" userId="070ed53c-126a-4eb5-9b32-604d89afcb1d" providerId="ADAL" clId="{252926BB-EF94-4C0D-9ADF-C0CBC715008D}" dt="2026-04-23T11:18:59.353" v="2873" actId="26606"/>
          <ac:spMkLst>
            <pc:docMk/>
            <pc:sldMk cId="3022221711" sldId="291"/>
            <ac:spMk id="3" creationId="{B29D0677-974A-431B-D88E-6A47A1038F4E}"/>
          </ac:spMkLst>
        </pc:spChg>
        <pc:spChg chg="add">
          <ac:chgData name="Ryan O'Byrne" userId="070ed53c-126a-4eb5-9b32-604d89afcb1d" providerId="ADAL" clId="{252926BB-EF94-4C0D-9ADF-C0CBC715008D}" dt="2026-04-23T11:18:59.353" v="2873" actId="26606"/>
          <ac:spMkLst>
            <pc:docMk/>
            <pc:sldMk cId="3022221711" sldId="291"/>
            <ac:spMk id="35849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8:59.353" v="2873" actId="26606"/>
          <ac:grpSpMkLst>
            <pc:docMk/>
            <pc:sldMk cId="3022221711" sldId="291"/>
            <ac:grpSpMk id="35853" creationId="{35A95ABC-C99A-4AEB-9147-1FCDBA559386}"/>
          </ac:grpSpMkLst>
        </pc:grpChg>
        <pc:picChg chg="add mod ord">
          <ac:chgData name="Ryan O'Byrne" userId="070ed53c-126a-4eb5-9b32-604d89afcb1d" providerId="ADAL" clId="{252926BB-EF94-4C0D-9ADF-C0CBC715008D}" dt="2026-04-23T11:18:59.353" v="2873" actId="26606"/>
          <ac:picMkLst>
            <pc:docMk/>
            <pc:sldMk cId="3022221711" sldId="291"/>
            <ac:picMk id="35842" creationId="{CB9623BC-E02F-24A8-3BF9-FF36463C5368}"/>
          </ac:picMkLst>
        </pc:picChg>
        <pc:picChg chg="add mod">
          <ac:chgData name="Ryan O'Byrne" userId="070ed53c-126a-4eb5-9b32-604d89afcb1d" providerId="ADAL" clId="{252926BB-EF94-4C0D-9ADF-C0CBC715008D}" dt="2026-04-23T11:18:59.353" v="2873" actId="26606"/>
          <ac:picMkLst>
            <pc:docMk/>
            <pc:sldMk cId="3022221711" sldId="291"/>
            <ac:picMk id="35844" creationId="{80DD3658-E79C-24B4-EA22-818A8DCE5607}"/>
          </ac:picMkLst>
        </pc:picChg>
        <pc:cxnChg chg="add">
          <ac:chgData name="Ryan O'Byrne" userId="070ed53c-126a-4eb5-9b32-604d89afcb1d" providerId="ADAL" clId="{252926BB-EF94-4C0D-9ADF-C0CBC715008D}" dt="2026-04-23T11:18:59.353" v="2873" actId="26606"/>
          <ac:cxnSpMkLst>
            <pc:docMk/>
            <pc:sldMk cId="3022221711" sldId="291"/>
            <ac:cxnSpMk id="35851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9:02.090" v="2874" actId="26606"/>
        <pc:sldMkLst>
          <pc:docMk/>
          <pc:sldMk cId="2717326363" sldId="292"/>
        </pc:sldMkLst>
        <pc:spChg chg="mod">
          <ac:chgData name="Ryan O'Byrne" userId="070ed53c-126a-4eb5-9b32-604d89afcb1d" providerId="ADAL" clId="{252926BB-EF94-4C0D-9ADF-C0CBC715008D}" dt="2026-04-23T11:19:02.090" v="2874" actId="26606"/>
          <ac:spMkLst>
            <pc:docMk/>
            <pc:sldMk cId="2717326363" sldId="292"/>
            <ac:spMk id="2" creationId="{8BD95135-DF53-8947-EC23-AAEA023F87A7}"/>
          </ac:spMkLst>
        </pc:spChg>
        <pc:spChg chg="mod">
          <ac:chgData name="Ryan O'Byrne" userId="070ed53c-126a-4eb5-9b32-604d89afcb1d" providerId="ADAL" clId="{252926BB-EF94-4C0D-9ADF-C0CBC715008D}" dt="2026-04-23T11:19:02.090" v="2874" actId="26606"/>
          <ac:spMkLst>
            <pc:docMk/>
            <pc:sldMk cId="2717326363" sldId="292"/>
            <ac:spMk id="3" creationId="{923590F0-3BF7-F931-6B92-92D54BDE9796}"/>
          </ac:spMkLst>
        </pc:spChg>
        <pc:spChg chg="add">
          <ac:chgData name="Ryan O'Byrne" userId="070ed53c-126a-4eb5-9b32-604d89afcb1d" providerId="ADAL" clId="{252926BB-EF94-4C0D-9ADF-C0CBC715008D}" dt="2026-04-23T11:19:02.090" v="2874" actId="26606"/>
          <ac:spMkLst>
            <pc:docMk/>
            <pc:sldMk cId="2717326363" sldId="292"/>
            <ac:spMk id="36873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9:02.090" v="2874" actId="26606"/>
          <ac:grpSpMkLst>
            <pc:docMk/>
            <pc:sldMk cId="2717326363" sldId="292"/>
            <ac:grpSpMk id="36877" creationId="{35A95ABC-C99A-4AEB-9147-1FCDBA559386}"/>
          </ac:grpSpMkLst>
        </pc:grpChg>
        <pc:picChg chg="add mod ord">
          <ac:chgData name="Ryan O'Byrne" userId="070ed53c-126a-4eb5-9b32-604d89afcb1d" providerId="ADAL" clId="{252926BB-EF94-4C0D-9ADF-C0CBC715008D}" dt="2026-04-23T11:19:02.090" v="2874" actId="26606"/>
          <ac:picMkLst>
            <pc:docMk/>
            <pc:sldMk cId="2717326363" sldId="292"/>
            <ac:picMk id="36866" creationId="{8E0E1A8A-8923-AFE1-81F7-9D7E5A3174A5}"/>
          </ac:picMkLst>
        </pc:picChg>
        <pc:picChg chg="add mod">
          <ac:chgData name="Ryan O'Byrne" userId="070ed53c-126a-4eb5-9b32-604d89afcb1d" providerId="ADAL" clId="{252926BB-EF94-4C0D-9ADF-C0CBC715008D}" dt="2026-04-23T11:19:02.090" v="2874" actId="26606"/>
          <ac:picMkLst>
            <pc:docMk/>
            <pc:sldMk cId="2717326363" sldId="292"/>
            <ac:picMk id="36868" creationId="{BF14051E-B870-3097-831E-02228F68FE52}"/>
          </ac:picMkLst>
        </pc:picChg>
        <pc:cxnChg chg="add">
          <ac:chgData name="Ryan O'Byrne" userId="070ed53c-126a-4eb5-9b32-604d89afcb1d" providerId="ADAL" clId="{252926BB-EF94-4C0D-9ADF-C0CBC715008D}" dt="2026-04-23T11:19:02.090" v="2874" actId="26606"/>
          <ac:cxnSpMkLst>
            <pc:docMk/>
            <pc:sldMk cId="2717326363" sldId="292"/>
            <ac:cxnSpMk id="36875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9:06.055" v="2875" actId="26606"/>
        <pc:sldMkLst>
          <pc:docMk/>
          <pc:sldMk cId="4184769500" sldId="293"/>
        </pc:sldMkLst>
        <pc:spChg chg="mod">
          <ac:chgData name="Ryan O'Byrne" userId="070ed53c-126a-4eb5-9b32-604d89afcb1d" providerId="ADAL" clId="{252926BB-EF94-4C0D-9ADF-C0CBC715008D}" dt="2026-04-23T11:19:06.055" v="2875" actId="26606"/>
          <ac:spMkLst>
            <pc:docMk/>
            <pc:sldMk cId="4184769500" sldId="293"/>
            <ac:spMk id="2" creationId="{86CE7C87-FDF6-0228-CDF1-7D646F5CE7E1}"/>
          </ac:spMkLst>
        </pc:spChg>
        <pc:spChg chg="mod">
          <ac:chgData name="Ryan O'Byrne" userId="070ed53c-126a-4eb5-9b32-604d89afcb1d" providerId="ADAL" clId="{252926BB-EF94-4C0D-9ADF-C0CBC715008D}" dt="2026-04-23T11:19:06.055" v="2875" actId="26606"/>
          <ac:spMkLst>
            <pc:docMk/>
            <pc:sldMk cId="4184769500" sldId="293"/>
            <ac:spMk id="3" creationId="{6A807B3B-522B-6B52-7CAD-6B148FBD9F28}"/>
          </ac:spMkLst>
        </pc:spChg>
        <pc:spChg chg="add">
          <ac:chgData name="Ryan O'Byrne" userId="070ed53c-126a-4eb5-9b32-604d89afcb1d" providerId="ADAL" clId="{252926BB-EF94-4C0D-9ADF-C0CBC715008D}" dt="2026-04-23T11:19:06.055" v="2875" actId="26606"/>
          <ac:spMkLst>
            <pc:docMk/>
            <pc:sldMk cId="4184769500" sldId="293"/>
            <ac:spMk id="37899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9:06.055" v="2875" actId="26606"/>
          <ac:grpSpMkLst>
            <pc:docMk/>
            <pc:sldMk cId="4184769500" sldId="293"/>
            <ac:grpSpMk id="37903" creationId="{35A95ABC-C99A-4AEB-9147-1FCDBA559386}"/>
          </ac:grpSpMkLst>
        </pc:grpChg>
        <pc:picChg chg="add">
          <ac:chgData name="Ryan O'Byrne" userId="070ed53c-126a-4eb5-9b32-604d89afcb1d" providerId="ADAL" clId="{252926BB-EF94-4C0D-9ADF-C0CBC715008D}" dt="2026-04-23T11:08:09.501" v="2737"/>
          <ac:picMkLst>
            <pc:docMk/>
            <pc:sldMk cId="4184769500" sldId="293"/>
            <ac:picMk id="37890" creationId="{778BD13F-30AF-9535-3A1F-3D8F4C10DB75}"/>
          </ac:picMkLst>
        </pc:picChg>
        <pc:picChg chg="add mod ord">
          <ac:chgData name="Ryan O'Byrne" userId="070ed53c-126a-4eb5-9b32-604d89afcb1d" providerId="ADAL" clId="{252926BB-EF94-4C0D-9ADF-C0CBC715008D}" dt="2026-04-23T11:19:06.055" v="2875" actId="26606"/>
          <ac:picMkLst>
            <pc:docMk/>
            <pc:sldMk cId="4184769500" sldId="293"/>
            <ac:picMk id="37892" creationId="{27643AB1-8CAE-CC7E-D7D1-CD61000170EB}"/>
          </ac:picMkLst>
        </pc:picChg>
        <pc:picChg chg="add mod">
          <ac:chgData name="Ryan O'Byrne" userId="070ed53c-126a-4eb5-9b32-604d89afcb1d" providerId="ADAL" clId="{252926BB-EF94-4C0D-9ADF-C0CBC715008D}" dt="2026-04-23T11:19:06.055" v="2875" actId="26606"/>
          <ac:picMkLst>
            <pc:docMk/>
            <pc:sldMk cId="4184769500" sldId="293"/>
            <ac:picMk id="37894" creationId="{9749F744-785C-BD2C-492A-84EADF247B83}"/>
          </ac:picMkLst>
        </pc:picChg>
        <pc:cxnChg chg="add">
          <ac:chgData name="Ryan O'Byrne" userId="070ed53c-126a-4eb5-9b32-604d89afcb1d" providerId="ADAL" clId="{252926BB-EF94-4C0D-9ADF-C0CBC715008D}" dt="2026-04-23T11:19:06.055" v="2875" actId="26606"/>
          <ac:cxnSpMkLst>
            <pc:docMk/>
            <pc:sldMk cId="4184769500" sldId="293"/>
            <ac:cxnSpMk id="37901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9:10.667" v="2876" actId="26606"/>
        <pc:sldMkLst>
          <pc:docMk/>
          <pc:sldMk cId="2435569330" sldId="294"/>
        </pc:sldMkLst>
        <pc:spChg chg="mod">
          <ac:chgData name="Ryan O'Byrne" userId="070ed53c-126a-4eb5-9b32-604d89afcb1d" providerId="ADAL" clId="{252926BB-EF94-4C0D-9ADF-C0CBC715008D}" dt="2026-04-23T11:19:10.667" v="2876" actId="26606"/>
          <ac:spMkLst>
            <pc:docMk/>
            <pc:sldMk cId="2435569330" sldId="294"/>
            <ac:spMk id="2" creationId="{6EC8A52E-C5BE-9402-8AFF-A8E82FCBE12D}"/>
          </ac:spMkLst>
        </pc:spChg>
        <pc:spChg chg="mod">
          <ac:chgData name="Ryan O'Byrne" userId="070ed53c-126a-4eb5-9b32-604d89afcb1d" providerId="ADAL" clId="{252926BB-EF94-4C0D-9ADF-C0CBC715008D}" dt="2026-04-23T11:19:10.667" v="2876" actId="26606"/>
          <ac:spMkLst>
            <pc:docMk/>
            <pc:sldMk cId="2435569330" sldId="294"/>
            <ac:spMk id="3" creationId="{A90C5852-5D49-888D-F2C4-4F8DFBBC7445}"/>
          </ac:spMkLst>
        </pc:spChg>
        <pc:spChg chg="add">
          <ac:chgData name="Ryan O'Byrne" userId="070ed53c-126a-4eb5-9b32-604d89afcb1d" providerId="ADAL" clId="{252926BB-EF94-4C0D-9ADF-C0CBC715008D}" dt="2026-04-23T11:19:10.667" v="2876" actId="26606"/>
          <ac:spMkLst>
            <pc:docMk/>
            <pc:sldMk cId="2435569330" sldId="294"/>
            <ac:spMk id="39945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9:10.667" v="2876" actId="26606"/>
          <ac:grpSpMkLst>
            <pc:docMk/>
            <pc:sldMk cId="2435569330" sldId="294"/>
            <ac:grpSpMk id="39949" creationId="{35A95ABC-C99A-4AEB-9147-1FCDBA559386}"/>
          </ac:grpSpMkLst>
        </pc:grpChg>
        <pc:picChg chg="add mod">
          <ac:chgData name="Ryan O'Byrne" userId="070ed53c-126a-4eb5-9b32-604d89afcb1d" providerId="ADAL" clId="{252926BB-EF94-4C0D-9ADF-C0CBC715008D}" dt="2026-04-23T11:19:10.667" v="2876" actId="26606"/>
          <ac:picMkLst>
            <pc:docMk/>
            <pc:sldMk cId="2435569330" sldId="294"/>
            <ac:picMk id="39938" creationId="{9BDB1D90-CCF5-C34F-50C0-CD911121C7CE}"/>
          </ac:picMkLst>
        </pc:picChg>
        <pc:picChg chg="add mod">
          <ac:chgData name="Ryan O'Byrne" userId="070ed53c-126a-4eb5-9b32-604d89afcb1d" providerId="ADAL" clId="{252926BB-EF94-4C0D-9ADF-C0CBC715008D}" dt="2026-04-23T11:19:10.667" v="2876" actId="26606"/>
          <ac:picMkLst>
            <pc:docMk/>
            <pc:sldMk cId="2435569330" sldId="294"/>
            <ac:picMk id="39940" creationId="{4A30152B-5788-40E1-A13D-E3280B747C5A}"/>
          </ac:picMkLst>
        </pc:picChg>
        <pc:cxnChg chg="add">
          <ac:chgData name="Ryan O'Byrne" userId="070ed53c-126a-4eb5-9b32-604d89afcb1d" providerId="ADAL" clId="{252926BB-EF94-4C0D-9ADF-C0CBC715008D}" dt="2026-04-23T11:19:10.667" v="2876" actId="26606"/>
          <ac:cxnSpMkLst>
            <pc:docMk/>
            <pc:sldMk cId="2435569330" sldId="294"/>
            <ac:cxnSpMk id="39947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9:13.377" v="2877" actId="26606"/>
        <pc:sldMkLst>
          <pc:docMk/>
          <pc:sldMk cId="2152244430" sldId="295"/>
        </pc:sldMkLst>
        <pc:spChg chg="mod">
          <ac:chgData name="Ryan O'Byrne" userId="070ed53c-126a-4eb5-9b32-604d89afcb1d" providerId="ADAL" clId="{252926BB-EF94-4C0D-9ADF-C0CBC715008D}" dt="2026-04-23T11:19:13.377" v="2877" actId="26606"/>
          <ac:spMkLst>
            <pc:docMk/>
            <pc:sldMk cId="2152244430" sldId="295"/>
            <ac:spMk id="2" creationId="{51E3F7FC-1EF0-2278-A644-5A8AE1E3B9C9}"/>
          </ac:spMkLst>
        </pc:spChg>
        <pc:spChg chg="mod">
          <ac:chgData name="Ryan O'Byrne" userId="070ed53c-126a-4eb5-9b32-604d89afcb1d" providerId="ADAL" clId="{252926BB-EF94-4C0D-9ADF-C0CBC715008D}" dt="2026-04-23T11:19:13.377" v="2877" actId="26606"/>
          <ac:spMkLst>
            <pc:docMk/>
            <pc:sldMk cId="2152244430" sldId="295"/>
            <ac:spMk id="3" creationId="{24F102A4-F41C-A1FB-601B-7C3C5C871E36}"/>
          </ac:spMkLst>
        </pc:spChg>
        <pc:spChg chg="add">
          <ac:chgData name="Ryan O'Byrne" userId="070ed53c-126a-4eb5-9b32-604d89afcb1d" providerId="ADAL" clId="{252926BB-EF94-4C0D-9ADF-C0CBC715008D}" dt="2026-04-23T11:19:13.377" v="2877" actId="26606"/>
          <ac:spMkLst>
            <pc:docMk/>
            <pc:sldMk cId="2152244430" sldId="295"/>
            <ac:spMk id="40969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9:13.377" v="2877" actId="26606"/>
          <ac:grpSpMkLst>
            <pc:docMk/>
            <pc:sldMk cId="2152244430" sldId="295"/>
            <ac:grpSpMk id="40973" creationId="{35A95ABC-C99A-4AEB-9147-1FCDBA559386}"/>
          </ac:grpSpMkLst>
        </pc:grpChg>
        <pc:picChg chg="add mod">
          <ac:chgData name="Ryan O'Byrne" userId="070ed53c-126a-4eb5-9b32-604d89afcb1d" providerId="ADAL" clId="{252926BB-EF94-4C0D-9ADF-C0CBC715008D}" dt="2026-04-23T11:19:13.377" v="2877" actId="26606"/>
          <ac:picMkLst>
            <pc:docMk/>
            <pc:sldMk cId="2152244430" sldId="295"/>
            <ac:picMk id="40962" creationId="{3CB535B1-30D7-5472-9D18-0ED63AD44E0D}"/>
          </ac:picMkLst>
        </pc:picChg>
        <pc:picChg chg="add mod">
          <ac:chgData name="Ryan O'Byrne" userId="070ed53c-126a-4eb5-9b32-604d89afcb1d" providerId="ADAL" clId="{252926BB-EF94-4C0D-9ADF-C0CBC715008D}" dt="2026-04-23T11:19:13.377" v="2877" actId="26606"/>
          <ac:picMkLst>
            <pc:docMk/>
            <pc:sldMk cId="2152244430" sldId="295"/>
            <ac:picMk id="40964" creationId="{E80AF4D4-00B5-26EA-F4B5-50C1295B77DE}"/>
          </ac:picMkLst>
        </pc:picChg>
        <pc:cxnChg chg="add">
          <ac:chgData name="Ryan O'Byrne" userId="070ed53c-126a-4eb5-9b32-604d89afcb1d" providerId="ADAL" clId="{252926BB-EF94-4C0D-9ADF-C0CBC715008D}" dt="2026-04-23T11:19:13.377" v="2877" actId="26606"/>
          <ac:cxnSpMkLst>
            <pc:docMk/>
            <pc:sldMk cId="2152244430" sldId="295"/>
            <ac:cxnSpMk id="40971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9:15.851" v="2878" actId="26606"/>
        <pc:sldMkLst>
          <pc:docMk/>
          <pc:sldMk cId="1607842046" sldId="296"/>
        </pc:sldMkLst>
        <pc:spChg chg="mod">
          <ac:chgData name="Ryan O'Byrne" userId="070ed53c-126a-4eb5-9b32-604d89afcb1d" providerId="ADAL" clId="{252926BB-EF94-4C0D-9ADF-C0CBC715008D}" dt="2026-04-23T11:19:15.851" v="2878" actId="26606"/>
          <ac:spMkLst>
            <pc:docMk/>
            <pc:sldMk cId="1607842046" sldId="296"/>
            <ac:spMk id="2" creationId="{49F71B97-357B-6201-2640-392B0EC2A822}"/>
          </ac:spMkLst>
        </pc:spChg>
        <pc:spChg chg="mod">
          <ac:chgData name="Ryan O'Byrne" userId="070ed53c-126a-4eb5-9b32-604d89afcb1d" providerId="ADAL" clId="{252926BB-EF94-4C0D-9ADF-C0CBC715008D}" dt="2026-04-23T11:19:15.851" v="2878" actId="26606"/>
          <ac:spMkLst>
            <pc:docMk/>
            <pc:sldMk cId="1607842046" sldId="296"/>
            <ac:spMk id="3" creationId="{69AC9FA4-3355-7804-EFAE-14C422BE6C98}"/>
          </ac:spMkLst>
        </pc:spChg>
        <pc:spChg chg="add">
          <ac:chgData name="Ryan O'Byrne" userId="070ed53c-126a-4eb5-9b32-604d89afcb1d" providerId="ADAL" clId="{252926BB-EF94-4C0D-9ADF-C0CBC715008D}" dt="2026-04-23T11:19:15.851" v="2878" actId="26606"/>
          <ac:spMkLst>
            <pc:docMk/>
            <pc:sldMk cId="1607842046" sldId="296"/>
            <ac:spMk id="41993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9:15.851" v="2878" actId="26606"/>
          <ac:grpSpMkLst>
            <pc:docMk/>
            <pc:sldMk cId="1607842046" sldId="296"/>
            <ac:grpSpMk id="41997" creationId="{35A95ABC-C99A-4AEB-9147-1FCDBA559386}"/>
          </ac:grpSpMkLst>
        </pc:grpChg>
        <pc:picChg chg="add mod ord">
          <ac:chgData name="Ryan O'Byrne" userId="070ed53c-126a-4eb5-9b32-604d89afcb1d" providerId="ADAL" clId="{252926BB-EF94-4C0D-9ADF-C0CBC715008D}" dt="2026-04-23T11:19:15.851" v="2878" actId="26606"/>
          <ac:picMkLst>
            <pc:docMk/>
            <pc:sldMk cId="1607842046" sldId="296"/>
            <ac:picMk id="41986" creationId="{D3F573DF-ECBB-D9D4-1BE7-209D7EFFC8C4}"/>
          </ac:picMkLst>
        </pc:picChg>
        <pc:picChg chg="add mod">
          <ac:chgData name="Ryan O'Byrne" userId="070ed53c-126a-4eb5-9b32-604d89afcb1d" providerId="ADAL" clId="{252926BB-EF94-4C0D-9ADF-C0CBC715008D}" dt="2026-04-23T11:19:15.851" v="2878" actId="26606"/>
          <ac:picMkLst>
            <pc:docMk/>
            <pc:sldMk cId="1607842046" sldId="296"/>
            <ac:picMk id="41988" creationId="{24C31B9E-3E1F-8B72-AE78-E5EF65688A32}"/>
          </ac:picMkLst>
        </pc:picChg>
        <pc:cxnChg chg="add">
          <ac:chgData name="Ryan O'Byrne" userId="070ed53c-126a-4eb5-9b32-604d89afcb1d" providerId="ADAL" clId="{252926BB-EF94-4C0D-9ADF-C0CBC715008D}" dt="2026-04-23T11:19:15.851" v="2878" actId="26606"/>
          <ac:cxnSpMkLst>
            <pc:docMk/>
            <pc:sldMk cId="1607842046" sldId="296"/>
            <ac:cxnSpMk id="41995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9:20.499" v="2879" actId="26606"/>
        <pc:sldMkLst>
          <pc:docMk/>
          <pc:sldMk cId="35606675" sldId="298"/>
        </pc:sldMkLst>
        <pc:spChg chg="mod">
          <ac:chgData name="Ryan O'Byrne" userId="070ed53c-126a-4eb5-9b32-604d89afcb1d" providerId="ADAL" clId="{252926BB-EF94-4C0D-9ADF-C0CBC715008D}" dt="2026-04-23T11:19:20.499" v="2879" actId="26606"/>
          <ac:spMkLst>
            <pc:docMk/>
            <pc:sldMk cId="35606675" sldId="298"/>
            <ac:spMk id="2" creationId="{7F88580D-394F-F35E-5D23-577BD943B7EA}"/>
          </ac:spMkLst>
        </pc:spChg>
        <pc:spChg chg="mod">
          <ac:chgData name="Ryan O'Byrne" userId="070ed53c-126a-4eb5-9b32-604d89afcb1d" providerId="ADAL" clId="{252926BB-EF94-4C0D-9ADF-C0CBC715008D}" dt="2026-04-23T11:19:20.499" v="2879" actId="26606"/>
          <ac:spMkLst>
            <pc:docMk/>
            <pc:sldMk cId="35606675" sldId="298"/>
            <ac:spMk id="3" creationId="{0DBACAEF-F7AA-5B6C-749D-F98A1CF6B62D}"/>
          </ac:spMkLst>
        </pc:spChg>
        <pc:spChg chg="add">
          <ac:chgData name="Ryan O'Byrne" userId="070ed53c-126a-4eb5-9b32-604d89afcb1d" providerId="ADAL" clId="{252926BB-EF94-4C0D-9ADF-C0CBC715008D}" dt="2026-04-23T11:19:20.499" v="2879" actId="26606"/>
          <ac:spMkLst>
            <pc:docMk/>
            <pc:sldMk cId="35606675" sldId="298"/>
            <ac:spMk id="38921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9:20.499" v="2879" actId="26606"/>
          <ac:grpSpMkLst>
            <pc:docMk/>
            <pc:sldMk cId="35606675" sldId="298"/>
            <ac:grpSpMk id="38925" creationId="{35A95ABC-C99A-4AEB-9147-1FCDBA559386}"/>
          </ac:grpSpMkLst>
        </pc:grpChg>
        <pc:picChg chg="add mod">
          <ac:chgData name="Ryan O'Byrne" userId="070ed53c-126a-4eb5-9b32-604d89afcb1d" providerId="ADAL" clId="{252926BB-EF94-4C0D-9ADF-C0CBC715008D}" dt="2026-04-23T11:19:20.499" v="2879" actId="26606"/>
          <ac:picMkLst>
            <pc:docMk/>
            <pc:sldMk cId="35606675" sldId="298"/>
            <ac:picMk id="38914" creationId="{91249471-274B-89B9-BB51-4E3905DEBB16}"/>
          </ac:picMkLst>
        </pc:picChg>
        <pc:picChg chg="add mod">
          <ac:chgData name="Ryan O'Byrne" userId="070ed53c-126a-4eb5-9b32-604d89afcb1d" providerId="ADAL" clId="{252926BB-EF94-4C0D-9ADF-C0CBC715008D}" dt="2026-04-23T11:19:20.499" v="2879" actId="26606"/>
          <ac:picMkLst>
            <pc:docMk/>
            <pc:sldMk cId="35606675" sldId="298"/>
            <ac:picMk id="38916" creationId="{90B1ACA4-BB1B-FADD-07EE-153E9EEF9E1C}"/>
          </ac:picMkLst>
        </pc:picChg>
        <pc:cxnChg chg="add">
          <ac:chgData name="Ryan O'Byrne" userId="070ed53c-126a-4eb5-9b32-604d89afcb1d" providerId="ADAL" clId="{252926BB-EF94-4C0D-9ADF-C0CBC715008D}" dt="2026-04-23T11:19:20.499" v="2879" actId="26606"/>
          <ac:cxnSpMkLst>
            <pc:docMk/>
            <pc:sldMk cId="35606675" sldId="298"/>
            <ac:cxnSpMk id="38923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9:23.629" v="2880" actId="26606"/>
        <pc:sldMkLst>
          <pc:docMk/>
          <pc:sldMk cId="272854207" sldId="299"/>
        </pc:sldMkLst>
        <pc:spChg chg="mod">
          <ac:chgData name="Ryan O'Byrne" userId="070ed53c-126a-4eb5-9b32-604d89afcb1d" providerId="ADAL" clId="{252926BB-EF94-4C0D-9ADF-C0CBC715008D}" dt="2026-04-23T11:19:23.629" v="2880" actId="26606"/>
          <ac:spMkLst>
            <pc:docMk/>
            <pc:sldMk cId="272854207" sldId="299"/>
            <ac:spMk id="2" creationId="{052BF24E-0137-1B25-967C-119379C138FD}"/>
          </ac:spMkLst>
        </pc:spChg>
        <pc:spChg chg="mod">
          <ac:chgData name="Ryan O'Byrne" userId="070ed53c-126a-4eb5-9b32-604d89afcb1d" providerId="ADAL" clId="{252926BB-EF94-4C0D-9ADF-C0CBC715008D}" dt="2026-04-23T11:19:23.629" v="2880" actId="26606"/>
          <ac:spMkLst>
            <pc:docMk/>
            <pc:sldMk cId="272854207" sldId="299"/>
            <ac:spMk id="3" creationId="{3F977E23-6860-F208-8157-EE716725E43E}"/>
          </ac:spMkLst>
        </pc:spChg>
        <pc:spChg chg="add">
          <ac:chgData name="Ryan O'Byrne" userId="070ed53c-126a-4eb5-9b32-604d89afcb1d" providerId="ADAL" clId="{252926BB-EF94-4C0D-9ADF-C0CBC715008D}" dt="2026-04-23T11:19:23.629" v="2880" actId="26606"/>
          <ac:spMkLst>
            <pc:docMk/>
            <pc:sldMk cId="272854207" sldId="299"/>
            <ac:spMk id="44041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9:23.629" v="2880" actId="26606"/>
          <ac:grpSpMkLst>
            <pc:docMk/>
            <pc:sldMk cId="272854207" sldId="299"/>
            <ac:grpSpMk id="44045" creationId="{35A95ABC-C99A-4AEB-9147-1FCDBA559386}"/>
          </ac:grpSpMkLst>
        </pc:grpChg>
        <pc:picChg chg="add mod ord">
          <ac:chgData name="Ryan O'Byrne" userId="070ed53c-126a-4eb5-9b32-604d89afcb1d" providerId="ADAL" clId="{252926BB-EF94-4C0D-9ADF-C0CBC715008D}" dt="2026-04-23T11:19:23.629" v="2880" actId="26606"/>
          <ac:picMkLst>
            <pc:docMk/>
            <pc:sldMk cId="272854207" sldId="299"/>
            <ac:picMk id="44034" creationId="{D6E23C32-9380-86BF-EBA1-6F718D49E542}"/>
          </ac:picMkLst>
        </pc:picChg>
        <pc:picChg chg="add mod">
          <ac:chgData name="Ryan O'Byrne" userId="070ed53c-126a-4eb5-9b32-604d89afcb1d" providerId="ADAL" clId="{252926BB-EF94-4C0D-9ADF-C0CBC715008D}" dt="2026-04-23T11:19:23.629" v="2880" actId="26606"/>
          <ac:picMkLst>
            <pc:docMk/>
            <pc:sldMk cId="272854207" sldId="299"/>
            <ac:picMk id="44036" creationId="{8229CF75-42D2-634D-BBCB-822966FEEDD4}"/>
          </ac:picMkLst>
        </pc:picChg>
        <pc:cxnChg chg="add">
          <ac:chgData name="Ryan O'Byrne" userId="070ed53c-126a-4eb5-9b32-604d89afcb1d" providerId="ADAL" clId="{252926BB-EF94-4C0D-9ADF-C0CBC715008D}" dt="2026-04-23T11:19:23.629" v="2880" actId="26606"/>
          <ac:cxnSpMkLst>
            <pc:docMk/>
            <pc:sldMk cId="272854207" sldId="299"/>
            <ac:cxnSpMk id="44043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9:26.739" v="2881" actId="26606"/>
        <pc:sldMkLst>
          <pc:docMk/>
          <pc:sldMk cId="3499050835" sldId="300"/>
        </pc:sldMkLst>
        <pc:spChg chg="mod">
          <ac:chgData name="Ryan O'Byrne" userId="070ed53c-126a-4eb5-9b32-604d89afcb1d" providerId="ADAL" clId="{252926BB-EF94-4C0D-9ADF-C0CBC715008D}" dt="2026-04-23T11:19:26.739" v="2881" actId="26606"/>
          <ac:spMkLst>
            <pc:docMk/>
            <pc:sldMk cId="3499050835" sldId="300"/>
            <ac:spMk id="2" creationId="{CAB596BF-7E2E-8CF7-143F-7406759276B5}"/>
          </ac:spMkLst>
        </pc:spChg>
        <pc:spChg chg="mod">
          <ac:chgData name="Ryan O'Byrne" userId="070ed53c-126a-4eb5-9b32-604d89afcb1d" providerId="ADAL" clId="{252926BB-EF94-4C0D-9ADF-C0CBC715008D}" dt="2026-04-23T11:19:26.739" v="2881" actId="26606"/>
          <ac:spMkLst>
            <pc:docMk/>
            <pc:sldMk cId="3499050835" sldId="300"/>
            <ac:spMk id="3" creationId="{B0436725-BD44-7A31-5798-9051824B53A7}"/>
          </ac:spMkLst>
        </pc:spChg>
        <pc:spChg chg="add">
          <ac:chgData name="Ryan O'Byrne" userId="070ed53c-126a-4eb5-9b32-604d89afcb1d" providerId="ADAL" clId="{252926BB-EF94-4C0D-9ADF-C0CBC715008D}" dt="2026-04-23T11:19:26.739" v="2881" actId="26606"/>
          <ac:spMkLst>
            <pc:docMk/>
            <pc:sldMk cId="3499050835" sldId="300"/>
            <ac:spMk id="43017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9:26.739" v="2881" actId="26606"/>
          <ac:grpSpMkLst>
            <pc:docMk/>
            <pc:sldMk cId="3499050835" sldId="300"/>
            <ac:grpSpMk id="43021" creationId="{35A95ABC-C99A-4AEB-9147-1FCDBA559386}"/>
          </ac:grpSpMkLst>
        </pc:grpChg>
        <pc:picChg chg="add mod ord">
          <ac:chgData name="Ryan O'Byrne" userId="070ed53c-126a-4eb5-9b32-604d89afcb1d" providerId="ADAL" clId="{252926BB-EF94-4C0D-9ADF-C0CBC715008D}" dt="2026-04-23T11:19:26.739" v="2881" actId="26606"/>
          <ac:picMkLst>
            <pc:docMk/>
            <pc:sldMk cId="3499050835" sldId="300"/>
            <ac:picMk id="43010" creationId="{9D371E90-3DC8-8BFF-6E58-2F8814DC415A}"/>
          </ac:picMkLst>
        </pc:picChg>
        <pc:picChg chg="add mod">
          <ac:chgData name="Ryan O'Byrne" userId="070ed53c-126a-4eb5-9b32-604d89afcb1d" providerId="ADAL" clId="{252926BB-EF94-4C0D-9ADF-C0CBC715008D}" dt="2026-04-23T11:19:26.739" v="2881" actId="26606"/>
          <ac:picMkLst>
            <pc:docMk/>
            <pc:sldMk cId="3499050835" sldId="300"/>
            <ac:picMk id="43012" creationId="{05432BB4-80C3-9B93-CDBC-1EBEB5C65D83}"/>
          </ac:picMkLst>
        </pc:picChg>
        <pc:cxnChg chg="add">
          <ac:chgData name="Ryan O'Byrne" userId="070ed53c-126a-4eb5-9b32-604d89afcb1d" providerId="ADAL" clId="{252926BB-EF94-4C0D-9ADF-C0CBC715008D}" dt="2026-04-23T11:19:26.739" v="2881" actId="26606"/>
          <ac:cxnSpMkLst>
            <pc:docMk/>
            <pc:sldMk cId="3499050835" sldId="300"/>
            <ac:cxnSpMk id="43019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9:28.965" v="2882" actId="26606"/>
        <pc:sldMkLst>
          <pc:docMk/>
          <pc:sldMk cId="1356201629" sldId="301"/>
        </pc:sldMkLst>
        <pc:spChg chg="mod">
          <ac:chgData name="Ryan O'Byrne" userId="070ed53c-126a-4eb5-9b32-604d89afcb1d" providerId="ADAL" clId="{252926BB-EF94-4C0D-9ADF-C0CBC715008D}" dt="2026-04-23T11:19:28.965" v="2882" actId="26606"/>
          <ac:spMkLst>
            <pc:docMk/>
            <pc:sldMk cId="1356201629" sldId="301"/>
            <ac:spMk id="2" creationId="{8FD039F8-8317-E086-FE8D-15F8A26ED4B6}"/>
          </ac:spMkLst>
        </pc:spChg>
        <pc:spChg chg="mod">
          <ac:chgData name="Ryan O'Byrne" userId="070ed53c-126a-4eb5-9b32-604d89afcb1d" providerId="ADAL" clId="{252926BB-EF94-4C0D-9ADF-C0CBC715008D}" dt="2026-04-23T11:19:28.965" v="2882" actId="26606"/>
          <ac:spMkLst>
            <pc:docMk/>
            <pc:sldMk cId="1356201629" sldId="301"/>
            <ac:spMk id="3" creationId="{DD371C36-4F8D-3723-9147-07FF20F14C14}"/>
          </ac:spMkLst>
        </pc:spChg>
        <pc:spChg chg="add">
          <ac:chgData name="Ryan O'Byrne" userId="070ed53c-126a-4eb5-9b32-604d89afcb1d" providerId="ADAL" clId="{252926BB-EF94-4C0D-9ADF-C0CBC715008D}" dt="2026-04-23T11:19:28.965" v="2882" actId="26606"/>
          <ac:spMkLst>
            <pc:docMk/>
            <pc:sldMk cId="1356201629" sldId="301"/>
            <ac:spMk id="45065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9:28.965" v="2882" actId="26606"/>
          <ac:grpSpMkLst>
            <pc:docMk/>
            <pc:sldMk cId="1356201629" sldId="301"/>
            <ac:grpSpMk id="45069" creationId="{35A95ABC-C99A-4AEB-9147-1FCDBA559386}"/>
          </ac:grpSpMkLst>
        </pc:grpChg>
        <pc:picChg chg="add mod ord">
          <ac:chgData name="Ryan O'Byrne" userId="070ed53c-126a-4eb5-9b32-604d89afcb1d" providerId="ADAL" clId="{252926BB-EF94-4C0D-9ADF-C0CBC715008D}" dt="2026-04-23T11:19:28.965" v="2882" actId="26606"/>
          <ac:picMkLst>
            <pc:docMk/>
            <pc:sldMk cId="1356201629" sldId="301"/>
            <ac:picMk id="45058" creationId="{31FE3C8B-C896-95A3-D0C4-065AA39EB046}"/>
          </ac:picMkLst>
        </pc:picChg>
        <pc:picChg chg="add mod">
          <ac:chgData name="Ryan O'Byrne" userId="070ed53c-126a-4eb5-9b32-604d89afcb1d" providerId="ADAL" clId="{252926BB-EF94-4C0D-9ADF-C0CBC715008D}" dt="2026-04-23T11:19:28.965" v="2882" actId="26606"/>
          <ac:picMkLst>
            <pc:docMk/>
            <pc:sldMk cId="1356201629" sldId="301"/>
            <ac:picMk id="45060" creationId="{511298EF-EC40-2B1E-D665-1219B57F7175}"/>
          </ac:picMkLst>
        </pc:picChg>
        <pc:cxnChg chg="add">
          <ac:chgData name="Ryan O'Byrne" userId="070ed53c-126a-4eb5-9b32-604d89afcb1d" providerId="ADAL" clId="{252926BB-EF94-4C0D-9ADF-C0CBC715008D}" dt="2026-04-23T11:19:28.965" v="2882" actId="26606"/>
          <ac:cxnSpMkLst>
            <pc:docMk/>
            <pc:sldMk cId="1356201629" sldId="301"/>
            <ac:cxnSpMk id="45067" creationId="{7EB498BD-8089-4626-91EA-4978EBEF535E}"/>
          </ac:cxnSpMkLst>
        </pc:cxnChg>
      </pc:sldChg>
      <pc:sldChg chg="addSp delSp modSp add mod setBg">
        <pc:chgData name="Ryan O'Byrne" userId="070ed53c-126a-4eb5-9b32-604d89afcb1d" providerId="ADAL" clId="{252926BB-EF94-4C0D-9ADF-C0CBC715008D}" dt="2026-04-23T11:19:36.038" v="2887" actId="26606"/>
        <pc:sldMkLst>
          <pc:docMk/>
          <pc:sldMk cId="3807707796" sldId="302"/>
        </pc:sldMkLst>
        <pc:spChg chg="mod">
          <ac:chgData name="Ryan O'Byrne" userId="070ed53c-126a-4eb5-9b32-604d89afcb1d" providerId="ADAL" clId="{252926BB-EF94-4C0D-9ADF-C0CBC715008D}" dt="2026-04-23T11:19:36.038" v="2887" actId="26606"/>
          <ac:spMkLst>
            <pc:docMk/>
            <pc:sldMk cId="3807707796" sldId="302"/>
            <ac:spMk id="2" creationId="{5B695CEE-A6B5-09A0-CF23-327074FE3C96}"/>
          </ac:spMkLst>
        </pc:spChg>
        <pc:spChg chg="mod">
          <ac:chgData name="Ryan O'Byrne" userId="070ed53c-126a-4eb5-9b32-604d89afcb1d" providerId="ADAL" clId="{252926BB-EF94-4C0D-9ADF-C0CBC715008D}" dt="2026-04-23T11:19:36.038" v="2887" actId="26606"/>
          <ac:spMkLst>
            <pc:docMk/>
            <pc:sldMk cId="3807707796" sldId="302"/>
            <ac:spMk id="3" creationId="{FE72B6FA-FCC0-91F3-CD26-9AD2EA2E5022}"/>
          </ac:spMkLst>
        </pc:spChg>
        <pc:spChg chg="add del">
          <ac:chgData name="Ryan O'Byrne" userId="070ed53c-126a-4eb5-9b32-604d89afcb1d" providerId="ADAL" clId="{252926BB-EF94-4C0D-9ADF-C0CBC715008D}" dt="2026-04-23T11:19:33.418" v="2884" actId="26606"/>
          <ac:spMkLst>
            <pc:docMk/>
            <pc:sldMk cId="3807707796" sldId="302"/>
            <ac:spMk id="46087" creationId="{8D1AA55E-40D5-461B-A5A8-4AE8AAB71B08}"/>
          </ac:spMkLst>
        </pc:spChg>
        <pc:spChg chg="add del">
          <ac:chgData name="Ryan O'Byrne" userId="070ed53c-126a-4eb5-9b32-604d89afcb1d" providerId="ADAL" clId="{252926BB-EF94-4C0D-9ADF-C0CBC715008D}" dt="2026-04-23T11:19:33.418" v="2884" actId="26606"/>
          <ac:spMkLst>
            <pc:docMk/>
            <pc:sldMk cId="3807707796" sldId="302"/>
            <ac:spMk id="46091" creationId="{6CB927A4-E432-4310-9CD5-E89FF5063179}"/>
          </ac:spMkLst>
        </pc:spChg>
        <pc:spChg chg="add del">
          <ac:chgData name="Ryan O'Byrne" userId="070ed53c-126a-4eb5-9b32-604d89afcb1d" providerId="ADAL" clId="{252926BB-EF94-4C0D-9ADF-C0CBC715008D}" dt="2026-04-23T11:19:33.418" v="2884" actId="26606"/>
          <ac:spMkLst>
            <pc:docMk/>
            <pc:sldMk cId="3807707796" sldId="302"/>
            <ac:spMk id="46093" creationId="{E3020543-B24B-4EC4-8FFC-8DD88EEA91A8}"/>
          </ac:spMkLst>
        </pc:spChg>
        <pc:spChg chg="add del">
          <ac:chgData name="Ryan O'Byrne" userId="070ed53c-126a-4eb5-9b32-604d89afcb1d" providerId="ADAL" clId="{252926BB-EF94-4C0D-9ADF-C0CBC715008D}" dt="2026-04-23T11:19:36.030" v="2886" actId="26606"/>
          <ac:spMkLst>
            <pc:docMk/>
            <pc:sldMk cId="3807707796" sldId="302"/>
            <ac:spMk id="46095" creationId="{8D1AA55E-40D5-461B-A5A8-4AE8AAB71B08}"/>
          </ac:spMkLst>
        </pc:spChg>
        <pc:spChg chg="add del">
          <ac:chgData name="Ryan O'Byrne" userId="070ed53c-126a-4eb5-9b32-604d89afcb1d" providerId="ADAL" clId="{252926BB-EF94-4C0D-9ADF-C0CBC715008D}" dt="2026-04-23T11:19:36.030" v="2886" actId="26606"/>
          <ac:spMkLst>
            <pc:docMk/>
            <pc:sldMk cId="3807707796" sldId="302"/>
            <ac:spMk id="46097" creationId="{6CB927A4-E432-4310-9CD5-E89FF5063179}"/>
          </ac:spMkLst>
        </pc:spChg>
        <pc:spChg chg="add del">
          <ac:chgData name="Ryan O'Byrne" userId="070ed53c-126a-4eb5-9b32-604d89afcb1d" providerId="ADAL" clId="{252926BB-EF94-4C0D-9ADF-C0CBC715008D}" dt="2026-04-23T11:19:36.030" v="2886" actId="26606"/>
          <ac:spMkLst>
            <pc:docMk/>
            <pc:sldMk cId="3807707796" sldId="302"/>
            <ac:spMk id="46098" creationId="{E3020543-B24B-4EC4-8FFC-8DD88EEA91A8}"/>
          </ac:spMkLst>
        </pc:spChg>
        <pc:spChg chg="add">
          <ac:chgData name="Ryan O'Byrne" userId="070ed53c-126a-4eb5-9b32-604d89afcb1d" providerId="ADAL" clId="{252926BB-EF94-4C0D-9ADF-C0CBC715008D}" dt="2026-04-23T11:19:36.038" v="2887" actId="26606"/>
          <ac:spMkLst>
            <pc:docMk/>
            <pc:sldMk cId="3807707796" sldId="302"/>
            <ac:spMk id="46100" creationId="{8D1AA55E-40D5-461B-A5A8-4AE8AAB71B08}"/>
          </ac:spMkLst>
        </pc:spChg>
        <pc:spChg chg="add">
          <ac:chgData name="Ryan O'Byrne" userId="070ed53c-126a-4eb5-9b32-604d89afcb1d" providerId="ADAL" clId="{252926BB-EF94-4C0D-9ADF-C0CBC715008D}" dt="2026-04-23T11:19:36.038" v="2887" actId="26606"/>
          <ac:spMkLst>
            <pc:docMk/>
            <pc:sldMk cId="3807707796" sldId="302"/>
            <ac:spMk id="46102" creationId="{6CB927A4-E432-4310-9CD5-E89FF5063179}"/>
          </ac:spMkLst>
        </pc:spChg>
        <pc:spChg chg="add">
          <ac:chgData name="Ryan O'Byrne" userId="070ed53c-126a-4eb5-9b32-604d89afcb1d" providerId="ADAL" clId="{252926BB-EF94-4C0D-9ADF-C0CBC715008D}" dt="2026-04-23T11:19:36.038" v="2887" actId="26606"/>
          <ac:spMkLst>
            <pc:docMk/>
            <pc:sldMk cId="3807707796" sldId="302"/>
            <ac:spMk id="46103" creationId="{E3020543-B24B-4EC4-8FFC-8DD88EEA91A8}"/>
          </ac:spMkLst>
        </pc:spChg>
        <pc:picChg chg="add mod">
          <ac:chgData name="Ryan O'Byrne" userId="070ed53c-126a-4eb5-9b32-604d89afcb1d" providerId="ADAL" clId="{252926BB-EF94-4C0D-9ADF-C0CBC715008D}" dt="2026-04-23T11:19:36.038" v="2887" actId="26606"/>
          <ac:picMkLst>
            <pc:docMk/>
            <pc:sldMk cId="3807707796" sldId="302"/>
            <ac:picMk id="46082" creationId="{F37871B0-2AC5-439A-4558-262FE6B098C7}"/>
          </ac:picMkLst>
        </pc:picChg>
        <pc:cxnChg chg="add del">
          <ac:chgData name="Ryan O'Byrne" userId="070ed53c-126a-4eb5-9b32-604d89afcb1d" providerId="ADAL" clId="{252926BB-EF94-4C0D-9ADF-C0CBC715008D}" dt="2026-04-23T11:19:33.418" v="2884" actId="26606"/>
          <ac:cxnSpMkLst>
            <pc:docMk/>
            <pc:sldMk cId="3807707796" sldId="302"/>
            <ac:cxnSpMk id="46089" creationId="{7EB498BD-8089-4626-91EA-4978EBEF535E}"/>
          </ac:cxnSpMkLst>
        </pc:cxnChg>
        <pc:cxnChg chg="add del">
          <ac:chgData name="Ryan O'Byrne" userId="070ed53c-126a-4eb5-9b32-604d89afcb1d" providerId="ADAL" clId="{252926BB-EF94-4C0D-9ADF-C0CBC715008D}" dt="2026-04-23T11:19:36.030" v="2886" actId="26606"/>
          <ac:cxnSpMkLst>
            <pc:docMk/>
            <pc:sldMk cId="3807707796" sldId="302"/>
            <ac:cxnSpMk id="46096" creationId="{7EB498BD-8089-4626-91EA-4978EBEF535E}"/>
          </ac:cxnSpMkLst>
        </pc:cxnChg>
        <pc:cxnChg chg="add">
          <ac:chgData name="Ryan O'Byrne" userId="070ed53c-126a-4eb5-9b32-604d89afcb1d" providerId="ADAL" clId="{252926BB-EF94-4C0D-9ADF-C0CBC715008D}" dt="2026-04-23T11:19:36.038" v="2887" actId="26606"/>
          <ac:cxnSpMkLst>
            <pc:docMk/>
            <pc:sldMk cId="3807707796" sldId="302"/>
            <ac:cxnSpMk id="46101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19:38.666" v="2888" actId="26606"/>
        <pc:sldMkLst>
          <pc:docMk/>
          <pc:sldMk cId="1272064833" sldId="303"/>
        </pc:sldMkLst>
        <pc:spChg chg="mod">
          <ac:chgData name="Ryan O'Byrne" userId="070ed53c-126a-4eb5-9b32-604d89afcb1d" providerId="ADAL" clId="{252926BB-EF94-4C0D-9ADF-C0CBC715008D}" dt="2026-04-23T11:19:38.666" v="2888" actId="26606"/>
          <ac:spMkLst>
            <pc:docMk/>
            <pc:sldMk cId="1272064833" sldId="303"/>
            <ac:spMk id="2" creationId="{071B9280-D28F-2981-F389-30919C108011}"/>
          </ac:spMkLst>
        </pc:spChg>
        <pc:spChg chg="mod">
          <ac:chgData name="Ryan O'Byrne" userId="070ed53c-126a-4eb5-9b32-604d89afcb1d" providerId="ADAL" clId="{252926BB-EF94-4C0D-9ADF-C0CBC715008D}" dt="2026-04-23T11:19:38.666" v="2888" actId="26606"/>
          <ac:spMkLst>
            <pc:docMk/>
            <pc:sldMk cId="1272064833" sldId="303"/>
            <ac:spMk id="3" creationId="{52F65468-DB03-5B96-3595-FFD7194A013C}"/>
          </ac:spMkLst>
        </pc:spChg>
        <pc:spChg chg="add">
          <ac:chgData name="Ryan O'Byrne" userId="070ed53c-126a-4eb5-9b32-604d89afcb1d" providerId="ADAL" clId="{252926BB-EF94-4C0D-9ADF-C0CBC715008D}" dt="2026-04-23T11:19:38.666" v="2888" actId="26606"/>
          <ac:spMkLst>
            <pc:docMk/>
            <pc:sldMk cId="1272064833" sldId="303"/>
            <ac:spMk id="47111" creationId="{8D1AA55E-40D5-461B-A5A8-4AE8AAB71B08}"/>
          </ac:spMkLst>
        </pc:spChg>
        <pc:spChg chg="add">
          <ac:chgData name="Ryan O'Byrne" userId="070ed53c-126a-4eb5-9b32-604d89afcb1d" providerId="ADAL" clId="{252926BB-EF94-4C0D-9ADF-C0CBC715008D}" dt="2026-04-23T11:19:38.666" v="2888" actId="26606"/>
          <ac:spMkLst>
            <pc:docMk/>
            <pc:sldMk cId="1272064833" sldId="303"/>
            <ac:spMk id="47115" creationId="{6CB927A4-E432-4310-9CD5-E89FF5063179}"/>
          </ac:spMkLst>
        </pc:spChg>
        <pc:spChg chg="add">
          <ac:chgData name="Ryan O'Byrne" userId="070ed53c-126a-4eb5-9b32-604d89afcb1d" providerId="ADAL" clId="{252926BB-EF94-4C0D-9ADF-C0CBC715008D}" dt="2026-04-23T11:19:38.666" v="2888" actId="26606"/>
          <ac:spMkLst>
            <pc:docMk/>
            <pc:sldMk cId="1272064833" sldId="303"/>
            <ac:spMk id="47117" creationId="{E3020543-B24B-4EC4-8FFC-8DD88EEA91A8}"/>
          </ac:spMkLst>
        </pc:spChg>
        <pc:picChg chg="add mod">
          <ac:chgData name="Ryan O'Byrne" userId="070ed53c-126a-4eb5-9b32-604d89afcb1d" providerId="ADAL" clId="{252926BB-EF94-4C0D-9ADF-C0CBC715008D}" dt="2026-04-23T11:19:38.666" v="2888" actId="26606"/>
          <ac:picMkLst>
            <pc:docMk/>
            <pc:sldMk cId="1272064833" sldId="303"/>
            <ac:picMk id="47106" creationId="{DE8FC959-656D-2B9F-81EC-2BFB51774188}"/>
          </ac:picMkLst>
        </pc:picChg>
        <pc:cxnChg chg="add">
          <ac:chgData name="Ryan O'Byrne" userId="070ed53c-126a-4eb5-9b32-604d89afcb1d" providerId="ADAL" clId="{252926BB-EF94-4C0D-9ADF-C0CBC715008D}" dt="2026-04-23T11:19:38.666" v="2888" actId="26606"/>
          <ac:cxnSpMkLst>
            <pc:docMk/>
            <pc:sldMk cId="1272064833" sldId="303"/>
            <ac:cxnSpMk id="47113" creationId="{7EB498BD-8089-4626-91EA-4978EBEF535E}"/>
          </ac:cxnSpMkLst>
        </pc:cxnChg>
      </pc:sldChg>
      <pc:sldChg chg="addSp modSp add mod setBg">
        <pc:chgData name="Ryan O'Byrne" userId="070ed53c-126a-4eb5-9b32-604d89afcb1d" providerId="ADAL" clId="{252926BB-EF94-4C0D-9ADF-C0CBC715008D}" dt="2026-04-23T11:20:02.856" v="2894" actId="255"/>
        <pc:sldMkLst>
          <pc:docMk/>
          <pc:sldMk cId="1424451222" sldId="304"/>
        </pc:sldMkLst>
        <pc:spChg chg="mod">
          <ac:chgData name="Ryan O'Byrne" userId="070ed53c-126a-4eb5-9b32-604d89afcb1d" providerId="ADAL" clId="{252926BB-EF94-4C0D-9ADF-C0CBC715008D}" dt="2026-04-23T11:19:53.838" v="2892" actId="14100"/>
          <ac:spMkLst>
            <pc:docMk/>
            <pc:sldMk cId="1424451222" sldId="304"/>
            <ac:spMk id="2" creationId="{945505F9-933F-D265-BA6F-C866DA8A44DC}"/>
          </ac:spMkLst>
        </pc:spChg>
        <pc:spChg chg="mod">
          <ac:chgData name="Ryan O'Byrne" userId="070ed53c-126a-4eb5-9b32-604d89afcb1d" providerId="ADAL" clId="{252926BB-EF94-4C0D-9ADF-C0CBC715008D}" dt="2026-04-23T11:20:02.856" v="2894" actId="255"/>
          <ac:spMkLst>
            <pc:docMk/>
            <pc:sldMk cId="1424451222" sldId="304"/>
            <ac:spMk id="3" creationId="{10BAE0BA-A205-9B5D-24E6-1B5FEF4AE4F8}"/>
          </ac:spMkLst>
        </pc:spChg>
        <pc:spChg chg="add">
          <ac:chgData name="Ryan O'Byrne" userId="070ed53c-126a-4eb5-9b32-604d89afcb1d" providerId="ADAL" clId="{252926BB-EF94-4C0D-9ADF-C0CBC715008D}" dt="2026-04-23T11:19:45.341" v="2889" actId="26606"/>
          <ac:spMkLst>
            <pc:docMk/>
            <pc:sldMk cId="1424451222" sldId="304"/>
            <ac:spMk id="48137" creationId="{8D1AA55E-40D5-461B-A5A8-4AE8AAB71B08}"/>
          </ac:spMkLst>
        </pc:spChg>
        <pc:grpChg chg="add">
          <ac:chgData name="Ryan O'Byrne" userId="070ed53c-126a-4eb5-9b32-604d89afcb1d" providerId="ADAL" clId="{252926BB-EF94-4C0D-9ADF-C0CBC715008D}" dt="2026-04-23T11:19:45.341" v="2889" actId="26606"/>
          <ac:grpSpMkLst>
            <pc:docMk/>
            <pc:sldMk cId="1424451222" sldId="304"/>
            <ac:grpSpMk id="48141" creationId="{35A95ABC-C99A-4AEB-9147-1FCDBA559386}"/>
          </ac:grpSpMkLst>
        </pc:grpChg>
        <pc:picChg chg="add mod">
          <ac:chgData name="Ryan O'Byrne" userId="070ed53c-126a-4eb5-9b32-604d89afcb1d" providerId="ADAL" clId="{252926BB-EF94-4C0D-9ADF-C0CBC715008D}" dt="2026-04-23T11:19:45.341" v="2889" actId="26606"/>
          <ac:picMkLst>
            <pc:docMk/>
            <pc:sldMk cId="1424451222" sldId="304"/>
            <ac:picMk id="48130" creationId="{AF4FBC85-CE3B-D1E5-99AA-2A911DCC36BA}"/>
          </ac:picMkLst>
        </pc:picChg>
        <pc:picChg chg="add mod">
          <ac:chgData name="Ryan O'Byrne" userId="070ed53c-126a-4eb5-9b32-604d89afcb1d" providerId="ADAL" clId="{252926BB-EF94-4C0D-9ADF-C0CBC715008D}" dt="2026-04-23T11:19:45.341" v="2889" actId="26606"/>
          <ac:picMkLst>
            <pc:docMk/>
            <pc:sldMk cId="1424451222" sldId="304"/>
            <ac:picMk id="48132" creationId="{AD8466DF-0286-9CBE-9BD7-21BE73B741FE}"/>
          </ac:picMkLst>
        </pc:picChg>
        <pc:cxnChg chg="add">
          <ac:chgData name="Ryan O'Byrne" userId="070ed53c-126a-4eb5-9b32-604d89afcb1d" providerId="ADAL" clId="{252926BB-EF94-4C0D-9ADF-C0CBC715008D}" dt="2026-04-23T11:19:45.341" v="2889" actId="26606"/>
          <ac:cxnSpMkLst>
            <pc:docMk/>
            <pc:sldMk cId="1424451222" sldId="304"/>
            <ac:cxnSpMk id="48139" creationId="{7EB498BD-8089-4626-91EA-4978EBEF535E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A4BE4-93FF-6110-8630-0A4DA95ACC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F18DAF-806B-F37D-E9B3-6F329D8939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89B91-7901-8010-E8BB-FDE3EADF9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F7005-37DF-4B5C-9F6A-5461CFBFFBDC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50B6D7-6BF2-58D6-0400-6767136EA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677FAA-4985-6BF8-E1D3-CFA239B47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F2039-FA40-4AFE-9A5D-AB4941CAF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8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C6BC9-3396-7E47-78D5-B51D0CFE0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1F53E-47F5-20DE-BD6D-28B1E03ADE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F02A1-5588-CC97-7ABC-95C90587F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F7005-37DF-4B5C-9F6A-5461CFBFFBDC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BBDC6F-2C78-963C-D9C0-7E6AEAD9A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BBF834-E11E-0138-0BA3-90C997341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F2039-FA40-4AFE-9A5D-AB4941CAF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192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40F9C-16FA-08D9-9072-FDC7450CF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AAC7B-3294-25BC-C7C4-1905530703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A9A3BC-AD34-07CD-2129-597AE97C4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F7005-37DF-4B5C-9F6A-5461CFBFFBDC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49B19D-1908-21D9-0E58-8E0DCB94D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CE0C06-FD79-CBC4-2F15-CDC6BCDBF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F2039-FA40-4AFE-9A5D-AB4941CAF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190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D0C3C-7644-3A03-67FE-1FC5E3034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36BB7-F8F4-B679-7C85-94BEE5AEF5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32252A-E91A-28C7-C405-A49B680FFC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5465F5-3EA1-9164-F89E-6E5FAD9F9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F7005-37DF-4B5C-9F6A-5461CFBFFBDC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AC34AD-BB3E-B780-64F9-7500D5EEC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EDF2D7-F65D-21E5-E5FD-D7BCD6D79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F2039-FA40-4AFE-9A5D-AB4941CAF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733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CE204-4CC6-80ED-095E-AF3D72197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8DD7C4-F7BE-DD9E-DFA0-7DCA5A55D3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75B23B-B14F-F5DA-C899-F34C444AF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08EF35-7B61-3CCE-C5E6-396F0E33DA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5AD865-4EA1-4876-7A84-0E4F1AA6FC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2E0C58-DAD0-84BD-8FD2-E1D6EFF12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F7005-37DF-4B5C-9F6A-5461CFBFFBDC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249416-10D3-8286-6970-F424661147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BA956E-B6C6-8800-B232-9575BFF92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F2039-FA40-4AFE-9A5D-AB4941CAF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769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29BE8-5EE4-4664-5C3C-44255324E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8A9B60-7662-5B98-E661-490002B12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F7005-37DF-4B5C-9F6A-5461CFBFFBDC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7215AA-12CC-3BDA-D15B-D87B1F228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58E08D-E623-2415-F799-91C53CE1F2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F2039-FA40-4AFE-9A5D-AB4941CAF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584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A8DD98-91D9-1410-254A-6271C4089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F7005-37DF-4B5C-9F6A-5461CFBFFBDC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256E14-5E55-905D-6842-3B340C3C1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A3D69A-DE11-E743-AB97-D2DB3FB6B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F2039-FA40-4AFE-9A5D-AB4941CAF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297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89498-1AF5-2916-1C98-9348EAB05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0DAA8-7DDF-D563-7755-259AC9BDC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41222D-1A27-8A0B-BC2B-B9A519D649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864E0A-F336-44DF-525B-44759C799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F7005-37DF-4B5C-9F6A-5461CFBFFBDC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A3A99A-0E56-23B9-4D8B-FEA74FF16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6D5D82-F404-0376-4ACE-F5F4AC766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F2039-FA40-4AFE-9A5D-AB4941CAF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681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548C7-DA3B-DE0A-BCDC-AE052AC0B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37B0EBC-D8E5-D24E-3FB4-0CA90C6137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3F0D9B-3518-0D7B-4FF1-7C2C037137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6C1AE6-DAFD-F535-951C-5EB38D318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F7005-37DF-4B5C-9F6A-5461CFBFFBDC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F8C784-7C2A-0ACF-DF35-E0816A7B9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8D1159-6AA4-7240-21D9-348F39C44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F2039-FA40-4AFE-9A5D-AB4941CAF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816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B87FD-3027-313F-600A-DCB3C0933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14048B-CEDF-BFDD-A5F5-04E8364565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CE9AC-A624-77AD-7ECA-1732E227E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F7005-37DF-4B5C-9F6A-5461CFBFFBDC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F98D0A-1150-FF5F-99B5-B21CCFB1A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3EDF06-AA43-5505-B6C8-76888DF8F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F2039-FA40-4AFE-9A5D-AB4941CAF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76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813AAA-07D7-99AD-8C97-130348DE1E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C26860-531B-CA4A-C50E-742F066D8A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577101-95A4-0F6E-7A00-B4D6DDB27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F7005-37DF-4B5C-9F6A-5461CFBFFBDC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914260-9E1F-100C-1E1F-9D239613E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802D4-B21A-6EAE-3A0E-743E7131E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F2039-FA40-4AFE-9A5D-AB4941CAF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637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F6E6F7-BF5F-0450-6703-4E9F2E698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211B14-9E2F-0788-5E10-C7EFD85FBB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3C254B-55F9-8655-7F5E-079738CD60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EF7005-37DF-4B5C-9F6A-5461CFBFFBDC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8FEA28-5EA3-8B02-DB97-3925799235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27590-CC5C-6538-DEDC-C11C02F062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2F2039-FA40-4AFE-9A5D-AB4941CAF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407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551CD-6C72-439F-AB2D-587B34FD91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3577456"/>
            <a:ext cx="10909640" cy="1430801"/>
          </a:xfrm>
        </p:spPr>
        <p:txBody>
          <a:bodyPr anchor="b">
            <a:normAutofit/>
          </a:bodyPr>
          <a:lstStyle/>
          <a:p>
            <a:r>
              <a:rPr lang="en-GB" b="1" dirty="0"/>
              <a:t>Anthropology Today (HPAN4015)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4E8EEB-8121-9936-430A-E8DC761C68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1" y="5660607"/>
            <a:ext cx="10909643" cy="961419"/>
          </a:xfrm>
        </p:spPr>
        <p:txBody>
          <a:bodyPr anchor="t">
            <a:noAutofit/>
          </a:bodyPr>
          <a:lstStyle/>
          <a:p>
            <a:r>
              <a:rPr lang="en-GB" sz="2000" b="1" dirty="0"/>
              <a:t>Week 2 Class 1: </a:t>
            </a:r>
          </a:p>
          <a:p>
            <a:r>
              <a:rPr lang="en-GB" sz="2000" b="1" dirty="0"/>
              <a:t>Anthropologies of Religion in the Contemporary World</a:t>
            </a:r>
          </a:p>
          <a:p>
            <a:r>
              <a:rPr lang="en-GB" sz="2000" dirty="0"/>
              <a:t>Dr Ryan Joseph O’Byrne</a:t>
            </a:r>
          </a:p>
        </p:txBody>
      </p:sp>
      <p:pic>
        <p:nvPicPr>
          <p:cNvPr id="1028" name="Picture 4" descr="World Religions: How They Adapt and ...">
            <a:extLst>
              <a:ext uri="{FF2B5EF4-FFF2-40B4-BE49-F238E27FC236}">
                <a16:creationId xmlns:a16="http://schemas.microsoft.com/office/drawing/2014/main" id="{71F782ED-CEE5-82F5-8CDC-BD1C3FE405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73908" y="760733"/>
            <a:ext cx="6439588" cy="2403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sketch line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336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0C286-0470-172C-C027-FEAD4EDDAC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633" y="3191256"/>
            <a:ext cx="4333702" cy="3026664"/>
          </a:xfrm>
        </p:spPr>
        <p:txBody>
          <a:bodyPr anchor="ctr">
            <a:noAutofit/>
          </a:bodyPr>
          <a:lstStyle/>
          <a:p>
            <a:pPr marL="0" indent="0" algn="ctr">
              <a:buNone/>
            </a:pPr>
            <a:r>
              <a:rPr lang="en-GB" sz="4000" dirty="0"/>
              <a:t>PART 1-</a:t>
            </a:r>
          </a:p>
          <a:p>
            <a:pPr marL="0" indent="0" algn="ctr">
              <a:buNone/>
            </a:pPr>
            <a:r>
              <a:rPr lang="en-GB" sz="4000" dirty="0"/>
              <a:t>FRAMING RELIGION </a:t>
            </a:r>
          </a:p>
          <a:p>
            <a:pPr marL="0" indent="0" algn="ctr">
              <a:buNone/>
            </a:pPr>
            <a:r>
              <a:rPr lang="en-GB" sz="4000" dirty="0"/>
              <a:t>+ </a:t>
            </a:r>
          </a:p>
          <a:p>
            <a:pPr marL="0" indent="0" algn="ctr">
              <a:buNone/>
            </a:pPr>
            <a:r>
              <a:rPr lang="en-GB" sz="4000" dirty="0"/>
              <a:t>HISTORICAL POSITIONING</a:t>
            </a:r>
          </a:p>
        </p:txBody>
      </p:sp>
      <p:pic>
        <p:nvPicPr>
          <p:cNvPr id="1026" name="Picture 2" descr="Religious studies - Wikipedia">
            <a:extLst>
              <a:ext uri="{FF2B5EF4-FFF2-40B4-BE49-F238E27FC236}">
                <a16:creationId xmlns:a16="http://schemas.microsoft.com/office/drawing/2014/main" id="{2AF33675-49FC-A593-0928-9AA64787C9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17236" y="640080"/>
            <a:ext cx="5577840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4837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10D13A-5A2B-5FD4-B0B2-89EB9038ED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7" name="Rectangle 513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2FE2F-B829-6127-7E8E-B9FAB49DB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1.1 What Is Religion?</a:t>
            </a:r>
          </a:p>
        </p:txBody>
      </p:sp>
      <p:sp>
        <p:nvSpPr>
          <p:cNvPr id="5138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5DB28-BCD3-D241-6F75-9077A694B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485" y="2660904"/>
            <a:ext cx="5751870" cy="4046072"/>
          </a:xfrm>
        </p:spPr>
        <p:txBody>
          <a:bodyPr anchor="t">
            <a:normAutofit/>
          </a:bodyPr>
          <a:lstStyle/>
          <a:p>
            <a:r>
              <a:rPr lang="en-GB" sz="2000" dirty="0"/>
              <a:t>Familiar answers not sufficient</a:t>
            </a:r>
          </a:p>
          <a:p>
            <a:r>
              <a:rPr lang="en-GB" sz="2000" dirty="0"/>
              <a:t>Anthropology asks what religion does in social life, not whether it is true</a:t>
            </a:r>
          </a:p>
          <a:p>
            <a:r>
              <a:rPr lang="en-GB" sz="2000" dirty="0"/>
              <a:t>Religion as practice, relation, discipline, symbol, institution, power</a:t>
            </a:r>
          </a:p>
          <a:p>
            <a:r>
              <a:rPr lang="en-GB" sz="2000" dirty="0"/>
              <a:t>Geertz (1973): religion as ‘system of symbols’ making order feel real</a:t>
            </a:r>
          </a:p>
          <a:p>
            <a:r>
              <a:rPr lang="en-GB" sz="2000" dirty="0"/>
              <a:t>Asad (1993): definitions of religion shaped by Christian/liberal assumptions</a:t>
            </a:r>
          </a:p>
        </p:txBody>
      </p:sp>
      <p:pic>
        <p:nvPicPr>
          <p:cNvPr id="5122" name="Picture 2" descr="What Is A Religion?">
            <a:extLst>
              <a:ext uri="{FF2B5EF4-FFF2-40B4-BE49-F238E27FC236}">
                <a16:creationId xmlns:a16="http://schemas.microsoft.com/office/drawing/2014/main" id="{44A581EE-841F-6332-5873-BC0226851C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735748"/>
            <a:ext cx="5458968" cy="538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4651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FD7C79-6313-67DB-A876-1A76CEF2E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7" name="Rectangle 7176">
            <a:extLst>
              <a:ext uri="{FF2B5EF4-FFF2-40B4-BE49-F238E27FC236}">
                <a16:creationId xmlns:a16="http://schemas.microsoft.com/office/drawing/2014/main" id="{5AC1364A-3E3D-4F0D-8776-78AF3A270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A6C344-D5A3-59D4-EFC0-49F1D65A1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7501" y="329184"/>
            <a:ext cx="6755626" cy="1783080"/>
          </a:xfrm>
        </p:spPr>
        <p:txBody>
          <a:bodyPr anchor="b">
            <a:normAutofit/>
          </a:bodyPr>
          <a:lstStyle/>
          <a:p>
            <a:r>
              <a:rPr lang="en-GB" sz="5000"/>
              <a:t>1.2.1 Early Anthropology of Religion</a:t>
            </a:r>
          </a:p>
        </p:txBody>
      </p:sp>
      <p:pic>
        <p:nvPicPr>
          <p:cNvPr id="7172" name="Picture 4" descr="Primitive Culture Volume 1 | Cambridge ...">
            <a:extLst>
              <a:ext uri="{FF2B5EF4-FFF2-40B4-BE49-F238E27FC236}">
                <a16:creationId xmlns:a16="http://schemas.microsoft.com/office/drawing/2014/main" id="{5F4A85ED-6A12-C566-5D1F-1ECF79311C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118" y="0"/>
            <a:ext cx="2530059" cy="3907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9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7494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E. B. Tylor – 'Primitive' Animism as ...">
            <a:extLst>
              <a:ext uri="{FF2B5EF4-FFF2-40B4-BE49-F238E27FC236}">
                <a16:creationId xmlns:a16="http://schemas.microsoft.com/office/drawing/2014/main" id="{490851F4-87CE-1F35-42D5-C4AA7CA388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7178" y="4149598"/>
            <a:ext cx="3941652" cy="2098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47BAF-7650-3F02-9D16-96D2284029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7494" y="2706624"/>
            <a:ext cx="6755626" cy="3483864"/>
          </a:xfrm>
        </p:spPr>
        <p:txBody>
          <a:bodyPr>
            <a:normAutofit/>
          </a:bodyPr>
          <a:lstStyle/>
          <a:p>
            <a:r>
              <a:rPr lang="en-GB" sz="2200"/>
              <a:t>Early anthropology ranked religions within civilisational hierarchy</a:t>
            </a:r>
          </a:p>
          <a:p>
            <a:r>
              <a:rPr lang="en-GB" sz="2200"/>
              <a:t>Evolutionism sorted societies through staged religious development</a:t>
            </a:r>
          </a:p>
          <a:p>
            <a:r>
              <a:rPr lang="en-GB" sz="2200"/>
              <a:t>Magic–religion–science as developmental sequence</a:t>
            </a:r>
          </a:p>
          <a:p>
            <a:r>
              <a:rPr lang="en-GB" sz="2200"/>
              <a:t>Apparent intellectual history also functioned as political classification</a:t>
            </a:r>
          </a:p>
          <a:p>
            <a:r>
              <a:rPr lang="en-GB" sz="2200"/>
              <a:t>Tylor (1871): religion as ‘belief in spiritual beings’</a:t>
            </a:r>
          </a:p>
        </p:txBody>
      </p:sp>
    </p:spTree>
    <p:extLst>
      <p:ext uri="{BB962C8B-B14F-4D97-AF65-F5344CB8AC3E}">
        <p14:creationId xmlns:p14="http://schemas.microsoft.com/office/powerpoint/2010/main" val="3219246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EB3B30-109D-1309-1704-51CFA4F497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5AC1364A-3E3D-4F0D-8776-78AF3A270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707D75-4EA6-8909-15A4-D66669C80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7501" y="329184"/>
            <a:ext cx="6755626" cy="1783080"/>
          </a:xfrm>
        </p:spPr>
        <p:txBody>
          <a:bodyPr anchor="b">
            <a:normAutofit/>
          </a:bodyPr>
          <a:lstStyle/>
          <a:p>
            <a:r>
              <a:rPr lang="en-GB" sz="5000"/>
              <a:t>1.2.2 Early Anthropology of Religion</a:t>
            </a:r>
          </a:p>
        </p:txBody>
      </p:sp>
      <p:pic>
        <p:nvPicPr>
          <p:cNvPr id="8196" name="Picture 4" descr="James George Frazer ...">
            <a:extLst>
              <a:ext uri="{FF2B5EF4-FFF2-40B4-BE49-F238E27FC236}">
                <a16:creationId xmlns:a16="http://schemas.microsoft.com/office/drawing/2014/main" id="{FF2A1F1E-3060-B54A-1BF7-F75111C52B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9607" y="0"/>
            <a:ext cx="2315081" cy="3907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3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7494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James George Frazer - Wikipedia">
            <a:extLst>
              <a:ext uri="{FF2B5EF4-FFF2-40B4-BE49-F238E27FC236}">
                <a16:creationId xmlns:a16="http://schemas.microsoft.com/office/drawing/2014/main" id="{FFACA785-4307-B4BC-CD9E-9CFF886C5C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77647" y="4149598"/>
            <a:ext cx="1680713" cy="2098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4E864-6E2A-3CF0-28F2-D9F9EE7AB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7494" y="2706624"/>
            <a:ext cx="6755626" cy="3483864"/>
          </a:xfrm>
        </p:spPr>
        <p:txBody>
          <a:bodyPr>
            <a:normAutofit/>
          </a:bodyPr>
          <a:lstStyle/>
          <a:p>
            <a:r>
              <a:rPr lang="en-GB" sz="2200"/>
              <a:t>Tylor broadened religion beyond theology and doctrine</a:t>
            </a:r>
          </a:p>
          <a:p>
            <a:r>
              <a:rPr lang="en-GB" sz="2200"/>
              <a:t>But religion still treated primarily as belief</a:t>
            </a:r>
          </a:p>
          <a:p>
            <a:r>
              <a:rPr lang="en-GB" sz="2200"/>
              <a:t>Some beliefs positioned as earlier, simpler, less developed</a:t>
            </a:r>
          </a:p>
          <a:p>
            <a:r>
              <a:rPr lang="en-GB" sz="2200"/>
              <a:t>Frazer (1890): magic → religion → science</a:t>
            </a:r>
          </a:p>
          <a:p>
            <a:r>
              <a:rPr lang="en-GB" sz="2200"/>
              <a:t>Difference turned into chronology and imperial distance</a:t>
            </a:r>
          </a:p>
        </p:txBody>
      </p:sp>
    </p:spTree>
    <p:extLst>
      <p:ext uri="{BB962C8B-B14F-4D97-AF65-F5344CB8AC3E}">
        <p14:creationId xmlns:p14="http://schemas.microsoft.com/office/powerpoint/2010/main" val="3680108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723A04-DBB3-425E-C8A1-78AB559CD4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644687-51C5-4526-FF02-83264EF4D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1.2.3 Early Anthropology of Religion</a:t>
            </a:r>
          </a:p>
        </p:txBody>
      </p:sp>
      <p:sp>
        <p:nvSpPr>
          <p:cNvPr id="615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0DF71-9596-3969-455D-CD59F59948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/>
              <a:t>Modern anthropology rejects religion as ladder of civilisation</a:t>
            </a:r>
          </a:p>
          <a:p>
            <a:r>
              <a:rPr lang="en-GB" sz="2200"/>
              <a:t>Terms like animism, fetishism, sorcery tied to imperial classification</a:t>
            </a:r>
          </a:p>
          <a:p>
            <a:r>
              <a:rPr lang="en-GB" sz="2200"/>
              <a:t>Stocking (1987): early anthropology shaped by Victorian progress narratives </a:t>
            </a:r>
          </a:p>
          <a:p>
            <a:r>
              <a:rPr lang="en-GB" sz="2200"/>
              <a:t>Kuper (1988): ‘primitive society’ constructed as distant object</a:t>
            </a:r>
          </a:p>
          <a:p>
            <a:r>
              <a:rPr lang="en-GB" sz="2200"/>
              <a:t>Focus shifts from ranking religions to analysing meaning, morality, power</a:t>
            </a:r>
          </a:p>
        </p:txBody>
      </p:sp>
      <p:pic>
        <p:nvPicPr>
          <p:cNvPr id="6146" name="Picture 2" descr="What is the meaning of Religion? - BLOG ...">
            <a:extLst>
              <a:ext uri="{FF2B5EF4-FFF2-40B4-BE49-F238E27FC236}">
                <a16:creationId xmlns:a16="http://schemas.microsoft.com/office/drawing/2014/main" id="{23AE0220-E3F8-B21B-06F3-47C093EFB5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49" r="21227" b="-1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5401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E0C37E0-B9F5-1439-8682-416E4048A3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5" name="Rectangle 9224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A9E97E-51E0-D2EB-1A05-DF24F796C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000"/>
              <a:t>1.3.1 Later Foundational Developments</a:t>
            </a:r>
          </a:p>
        </p:txBody>
      </p:sp>
      <p:sp>
        <p:nvSpPr>
          <p:cNvPr id="922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76F22-DBBD-484D-B3B0-C740E2D09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1700"/>
              <a:t>Durkheim: religion is social, not just a matter of belief.</a:t>
            </a:r>
          </a:p>
          <a:p>
            <a:r>
              <a:rPr lang="en-GB" sz="1700"/>
              <a:t>Religion works by separating the sacred from the profane.</a:t>
            </a:r>
          </a:p>
          <a:p>
            <a:r>
              <a:rPr lang="en-GB" sz="1700"/>
              <a:t>Sacred:</a:t>
            </a:r>
          </a:p>
          <a:p>
            <a:pPr lvl="1"/>
            <a:r>
              <a:rPr lang="en-GB" sz="1700"/>
              <a:t>things set apart from ordinary life and treated as special, protected, or forbidden.</a:t>
            </a:r>
          </a:p>
          <a:p>
            <a:r>
              <a:rPr lang="en-GB" sz="1700"/>
              <a:t>Profane:</a:t>
            </a:r>
          </a:p>
          <a:p>
            <a:pPr lvl="1"/>
            <a:r>
              <a:rPr lang="en-GB" sz="1700"/>
              <a:t>the ordinary domain of everyday life,.</a:t>
            </a:r>
          </a:p>
          <a:p>
            <a:r>
              <a:rPr lang="en-GB" sz="1700"/>
              <a:t>Collective effervescence:</a:t>
            </a:r>
          </a:p>
          <a:p>
            <a:pPr lvl="1"/>
            <a:r>
              <a:rPr lang="en-GB" sz="1700"/>
              <a:t>the heightened force and shared emotional intensity generated in collective ritual, through which the social is felt as something larger than the individual</a:t>
            </a:r>
          </a:p>
        </p:txBody>
      </p:sp>
      <p:pic>
        <p:nvPicPr>
          <p:cNvPr id="9220" name="Picture 4" descr="Durkheim on Religion: A Selection of ...">
            <a:extLst>
              <a:ext uri="{FF2B5EF4-FFF2-40B4-BE49-F238E27FC236}">
                <a16:creationId xmlns:a16="http://schemas.microsoft.com/office/drawing/2014/main" id="{D3CF1869-BD15-C86E-0ED3-B31EED70EE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4357" y="329183"/>
            <a:ext cx="2233181" cy="342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Émile Durkheim - Wikipedia">
            <a:extLst>
              <a:ext uri="{FF2B5EF4-FFF2-40B4-BE49-F238E27FC236}">
                <a16:creationId xmlns:a16="http://schemas.microsoft.com/office/drawing/2014/main" id="{DECB0280-1608-6FEA-C09A-10F5312F81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64391" y="4079193"/>
            <a:ext cx="1594825" cy="217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417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D4B998-898E-2EE6-8F05-8AFD6ABF4A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9" name="Rectangle 10248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8BC67B-B5C7-CC0C-83A1-FD081691C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000"/>
              <a:t>1.3.2 Later Foundational Developments</a:t>
            </a:r>
          </a:p>
        </p:txBody>
      </p:sp>
      <p:sp>
        <p:nvSpPr>
          <p:cNvPr id="1025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B5A61-31A1-29E1-F9B6-09BD8B532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000"/>
              <a:t>Malinowski (1948): ritual and magic address uncertainty, risk, contingency</a:t>
            </a:r>
          </a:p>
          <a:p>
            <a:r>
              <a:rPr lang="en-GB" sz="2000"/>
              <a:t>Evans-Pritchard (1937): witchcraft as coherent explanatory and moral system</a:t>
            </a:r>
          </a:p>
          <a:p>
            <a:r>
              <a:rPr lang="en-GB" sz="2000"/>
              <a:t>Witchcraft explains why harm happens here, now, to these people</a:t>
            </a:r>
          </a:p>
          <a:p>
            <a:r>
              <a:rPr lang="en-GB" sz="2000"/>
              <a:t>Religion makes causality, suffering, accusation, responsibility intelligible</a:t>
            </a:r>
          </a:p>
          <a:p>
            <a:r>
              <a:rPr lang="en-GB" sz="2000"/>
              <a:t>Foundations shift anthropology beyond the old civilisational ladder</a:t>
            </a:r>
          </a:p>
        </p:txBody>
      </p:sp>
      <p:pic>
        <p:nvPicPr>
          <p:cNvPr id="10244" name="Picture 4" descr="Magic, Science and Religion and Other ...">
            <a:extLst>
              <a:ext uri="{FF2B5EF4-FFF2-40B4-BE49-F238E27FC236}">
                <a16:creationId xmlns:a16="http://schemas.microsoft.com/office/drawing/2014/main" id="{0B41C7C4-EE9C-3271-D229-E92B22B9B5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47871" y="329183"/>
            <a:ext cx="2046153" cy="342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Bronislaw Malinowski, pioneer of ...">
            <a:extLst>
              <a:ext uri="{FF2B5EF4-FFF2-40B4-BE49-F238E27FC236}">
                <a16:creationId xmlns:a16="http://schemas.microsoft.com/office/drawing/2014/main" id="{8156DEDB-A05E-B469-62EB-3A758D9CE3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42551" y="4079193"/>
            <a:ext cx="1638505" cy="217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8195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2715266-A609-3C3D-DE17-C13995AB27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6" name="Rectangle 11275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FA6DF9-1CE2-5A83-AE7B-61EB1C5CD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6390"/>
            <a:ext cx="6155988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1.4 Transition and Foundations</a:t>
            </a:r>
          </a:p>
        </p:txBody>
      </p:sp>
      <p:cxnSp>
        <p:nvCxnSpPr>
          <p:cNvPr id="11278" name="Straight Connector 11277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099E3-BDEF-68FC-467F-C220A65E2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2829330"/>
            <a:ext cx="7086600" cy="368208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900" dirty="0">
                <a:solidFill>
                  <a:schemeClr val="tx1">
                    <a:alpha val="80000"/>
                  </a:schemeClr>
                </a:solidFill>
              </a:rPr>
              <a:t>Religion is:</a:t>
            </a:r>
          </a:p>
          <a:p>
            <a:pPr lvl="1"/>
            <a:r>
              <a:rPr lang="en-GB" sz="1900" dirty="0">
                <a:solidFill>
                  <a:schemeClr val="tx1">
                    <a:alpha val="80000"/>
                  </a:schemeClr>
                </a:solidFill>
              </a:rPr>
              <a:t>encountered first in practice, discipline, and ordinary social life</a:t>
            </a:r>
          </a:p>
          <a:p>
            <a:pPr lvl="1"/>
            <a:r>
              <a:rPr lang="en-GB" sz="1900" dirty="0">
                <a:solidFill>
                  <a:schemeClr val="tx1">
                    <a:alpha val="80000"/>
                  </a:schemeClr>
                </a:solidFill>
              </a:rPr>
              <a:t>ritualised through repeated, embodied action marking transition and crisis (Turner, 1969)</a:t>
            </a:r>
          </a:p>
          <a:p>
            <a:pPr lvl="1"/>
            <a:r>
              <a:rPr lang="en-GB" sz="1900" dirty="0">
                <a:solidFill>
                  <a:schemeClr val="tx1">
                    <a:alpha val="80000"/>
                  </a:schemeClr>
                </a:solidFill>
              </a:rPr>
              <a:t>symbolic through forms that gather meaning and make order feel real (Geertz, 1973)</a:t>
            </a:r>
          </a:p>
          <a:p>
            <a:pPr lvl="1"/>
            <a:r>
              <a:rPr lang="en-GB" sz="1900" dirty="0">
                <a:solidFill>
                  <a:schemeClr val="tx1">
                    <a:alpha val="80000"/>
                  </a:schemeClr>
                </a:solidFill>
              </a:rPr>
              <a:t>relational through practice, authority, discipline, and regulated belonging (Asad, 1993)</a:t>
            </a:r>
          </a:p>
          <a:p>
            <a:pPr lvl="1"/>
            <a:r>
              <a:rPr lang="en-GB" sz="1900" dirty="0">
                <a:solidFill>
                  <a:schemeClr val="tx1">
                    <a:alpha val="80000"/>
                  </a:schemeClr>
                </a:solidFill>
              </a:rPr>
              <a:t>explanatory in making suffering, danger, and uncertainty socially intelligible</a:t>
            </a:r>
          </a:p>
        </p:txBody>
      </p:sp>
      <p:pic>
        <p:nvPicPr>
          <p:cNvPr id="11266" name="Picture 2" descr="An Anthropological Approach to Religion ...">
            <a:extLst>
              <a:ext uri="{FF2B5EF4-FFF2-40B4-BE49-F238E27FC236}">
                <a16:creationId xmlns:a16="http://schemas.microsoft.com/office/drawing/2014/main" id="{904D030E-D93F-2AE6-E192-28D22D6141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2653" y="2761534"/>
            <a:ext cx="3548404" cy="198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75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27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054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8AD04C-4602-A5C3-4B6F-04A311B4E0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0" name="Rectangle 205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062" name="Straight Connector 2061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F5669-FE29-B69E-1425-AA790688F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tx1">
                    <a:alpha val="80000"/>
                  </a:schemeClr>
                </a:solidFill>
              </a:rPr>
              <a:t>PART 2 —  </a:t>
            </a:r>
          </a:p>
          <a:p>
            <a:pPr marL="0" indent="0" algn="ctr">
              <a:buNone/>
            </a:pPr>
            <a:r>
              <a:rPr lang="en-GB" sz="4000" dirty="0">
                <a:solidFill>
                  <a:schemeClr val="tx1">
                    <a:alpha val="80000"/>
                  </a:schemeClr>
                </a:solidFill>
              </a:rPr>
              <a:t>RITUAL AND SYMBOL (VICTOR TURNER)</a:t>
            </a:r>
          </a:p>
        </p:txBody>
      </p:sp>
      <p:pic>
        <p:nvPicPr>
          <p:cNvPr id="2050" name="Picture 2" descr="The Role of Religion in Contemporary ...">
            <a:extLst>
              <a:ext uri="{FF2B5EF4-FFF2-40B4-BE49-F238E27FC236}">
                <a16:creationId xmlns:a16="http://schemas.microsoft.com/office/drawing/2014/main" id="{4B7D2683-9547-28E3-F069-17531DEE66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2653" y="2739551"/>
            <a:ext cx="3548404" cy="203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61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6374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70E587A-7FAE-E4A8-739E-93AAE64FC6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9" name="Rectangle 12298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1BA91-F27F-50DD-14E2-2B028942F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GB" sz="5400"/>
              <a:t>2.1.1 Ritual as Process</a:t>
            </a:r>
          </a:p>
        </p:txBody>
      </p:sp>
      <p:sp>
        <p:nvSpPr>
          <p:cNvPr id="12301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C8724-26DE-4667-CB39-DD80FF8A9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268957"/>
          </a:xfrm>
        </p:spPr>
        <p:txBody>
          <a:bodyPr>
            <a:normAutofit/>
          </a:bodyPr>
          <a:lstStyle/>
          <a:p>
            <a:r>
              <a:rPr lang="en-GB" sz="1400"/>
              <a:t>Van Gennep argued major changes in social status need ritual marking and management.</a:t>
            </a:r>
          </a:p>
          <a:p>
            <a:r>
              <a:rPr lang="en-GB" sz="1400"/>
              <a:t>Three part sequence:</a:t>
            </a:r>
          </a:p>
          <a:p>
            <a:pPr lvl="1"/>
            <a:r>
              <a:rPr lang="en-GB" sz="1400"/>
              <a:t>separation → transition → incorporation (van Gennep, 1960: 10–11).</a:t>
            </a:r>
          </a:p>
          <a:p>
            <a:r>
              <a:rPr lang="en-GB" sz="1400"/>
              <a:t>Separation: </a:t>
            </a:r>
          </a:p>
          <a:p>
            <a:pPr lvl="1"/>
            <a:r>
              <a:rPr lang="en-GB" sz="1400"/>
              <a:t>person is detached from an earlier status/position.</a:t>
            </a:r>
          </a:p>
          <a:p>
            <a:r>
              <a:rPr lang="en-GB" sz="1400"/>
              <a:t>Transition: </a:t>
            </a:r>
          </a:p>
          <a:p>
            <a:pPr lvl="1"/>
            <a:r>
              <a:rPr lang="en-GB" sz="1400"/>
              <a:t>person passes enters in-between phase lacking old status but without new one.</a:t>
            </a:r>
          </a:p>
          <a:p>
            <a:r>
              <a:rPr lang="en-GB" sz="1400"/>
              <a:t>Incorporation: </a:t>
            </a:r>
          </a:p>
          <a:p>
            <a:pPr lvl="1"/>
            <a:r>
              <a:rPr lang="en-GB" sz="1400"/>
              <a:t>person re-enters social life in newly recognised condition.</a:t>
            </a:r>
          </a:p>
        </p:txBody>
      </p:sp>
      <p:pic>
        <p:nvPicPr>
          <p:cNvPr id="12290" name="Picture 2" descr="Arnold van Gennep and the Rites of ...">
            <a:extLst>
              <a:ext uri="{FF2B5EF4-FFF2-40B4-BE49-F238E27FC236}">
                <a16:creationId xmlns:a16="http://schemas.microsoft.com/office/drawing/2014/main" id="{17C79164-84DE-2F62-0C46-036930DEB9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91064" y="362384"/>
            <a:ext cx="1814271" cy="2884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The Rites of Passage (Routledge Library ...">
            <a:extLst>
              <a:ext uri="{FF2B5EF4-FFF2-40B4-BE49-F238E27FC236}">
                <a16:creationId xmlns:a16="http://schemas.microsoft.com/office/drawing/2014/main" id="{F6E02AB9-855A-614B-9FD4-CB671C76E9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07405" y="362383"/>
            <a:ext cx="1837450" cy="2884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Religion – HUM2020: Introduction to the ...">
            <a:extLst>
              <a:ext uri="{FF2B5EF4-FFF2-40B4-BE49-F238E27FC236}">
                <a16:creationId xmlns:a16="http://schemas.microsoft.com/office/drawing/2014/main" id="{EE41BFBD-E43B-97A6-0B5A-22D7239CDD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96397" y="3891688"/>
            <a:ext cx="5431536" cy="1819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2814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8129B0-7388-53A3-766C-48729F6FBB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41" name="Rectangle 13340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A57949-9F6B-BDEE-550A-5A889C3FC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4800"/>
              <a:t>2.1.2 Ritual as Process</a:t>
            </a:r>
          </a:p>
        </p:txBody>
      </p:sp>
      <p:cxnSp>
        <p:nvCxnSpPr>
          <p:cNvPr id="13343" name="Straight Connector 13342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ACC34-2740-3C41-FF34-0A8EF5F70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1900"/>
              <a:t>Turner (1969: 95): </a:t>
            </a:r>
          </a:p>
          <a:p>
            <a:pPr lvl="1"/>
            <a:r>
              <a:rPr lang="en-GB" sz="1900"/>
              <a:t>liminality as socially charged threshold condition, “betwixt &amp; between”</a:t>
            </a:r>
          </a:p>
          <a:p>
            <a:r>
              <a:rPr lang="en-GB" sz="1900"/>
              <a:t>Persons no longer what they were, not yet what they will become</a:t>
            </a:r>
          </a:p>
          <a:p>
            <a:r>
              <a:rPr lang="en-GB" sz="1900"/>
              <a:t>Ritual strips ordinary markers of identity and rank</a:t>
            </a:r>
          </a:p>
          <a:p>
            <a:r>
              <a:rPr lang="en-GB" sz="1900"/>
              <a:t>Kapferer (2019): Turner treats lived reality as process, change, and crisis</a:t>
            </a:r>
          </a:p>
          <a:p>
            <a:r>
              <a:rPr lang="en-GB" sz="1900"/>
              <a:t>Ritual handles, intensifies, and reorganises unstable social life</a:t>
            </a:r>
          </a:p>
        </p:txBody>
      </p:sp>
      <p:pic>
        <p:nvPicPr>
          <p:cNvPr id="13314" name="Picture 2" descr="Victor Turner – CERC">
            <a:extLst>
              <a:ext uri="{FF2B5EF4-FFF2-40B4-BE49-F238E27FC236}">
                <a16:creationId xmlns:a16="http://schemas.microsoft.com/office/drawing/2014/main" id="{5BA6BEC5-D8F0-792A-6E39-585DD9F401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113947"/>
            <a:ext cx="2583551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345" name="Group 13344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13346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47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13318" name="Picture 6" descr="Transitions and rites de passage ...">
            <a:extLst>
              <a:ext uri="{FF2B5EF4-FFF2-40B4-BE49-F238E27FC236}">
                <a16:creationId xmlns:a16="http://schemas.microsoft.com/office/drawing/2014/main" id="{19B489BB-A005-578E-917A-A5290C94C4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376427"/>
            <a:ext cx="3217333" cy="143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9623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77B492-B69B-2CD2-BCD0-8D74A98B50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63" name="Rectangle 14362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C451EA-328B-D312-FC31-7C52B3DCA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4800"/>
              <a:t>2.1.3 Ritual as Process</a:t>
            </a:r>
          </a:p>
        </p:txBody>
      </p:sp>
      <p:cxnSp>
        <p:nvCxnSpPr>
          <p:cNvPr id="14365" name="Straight Connector 14364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E48C0-4928-3AA2-0AE3-C9DDA21C28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Communitas: intense togetherness as rank and status temporarily loosen (Turner, 1969)</a:t>
            </a:r>
          </a:p>
          <a:p>
            <a:r>
              <a:rPr lang="en-GB" sz="2000"/>
              <a:t>Structure not abolished, but loosened to enable transformation</a:t>
            </a:r>
          </a:p>
          <a:p>
            <a:r>
              <a:rPr lang="en-GB" sz="2000"/>
              <a:t>Ritual symbols condense bodily, moral, social, historical meanings</a:t>
            </a:r>
          </a:p>
          <a:p>
            <a:r>
              <a:rPr lang="en-GB" sz="2000"/>
              <a:t>Symbols concentrate memory, value, feeling, relation into inhabitable forms</a:t>
            </a:r>
          </a:p>
          <a:p>
            <a:r>
              <a:rPr lang="en-GB" sz="2000"/>
              <a:t>Ritual marks crisis, manages uncertainty, produces belonging, restores order</a:t>
            </a:r>
          </a:p>
        </p:txBody>
      </p:sp>
      <p:pic>
        <p:nvPicPr>
          <p:cNvPr id="14338" name="Picture 2" descr="150 Notable Books: Getting Acquainted ...">
            <a:extLst>
              <a:ext uri="{FF2B5EF4-FFF2-40B4-BE49-F238E27FC236}">
                <a16:creationId xmlns:a16="http://schemas.microsoft.com/office/drawing/2014/main" id="{1F29B88C-20DE-60B2-2381-53B380FED1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113947"/>
            <a:ext cx="1695508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367" name="Group 14366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14368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69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14340" name="Picture 4" descr="Cultural Anthropology ...">
            <a:extLst>
              <a:ext uri="{FF2B5EF4-FFF2-40B4-BE49-F238E27FC236}">
                <a16:creationId xmlns:a16="http://schemas.microsoft.com/office/drawing/2014/main" id="{5D53803F-D308-A446-B99C-F5EE9E4FAA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3830034"/>
            <a:ext cx="2911411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89211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890B1D-E0F7-8B1D-B337-5B6F235B64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76" name="Rectangle 15375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F80CD9-28B6-01BB-F5DF-8D7304686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4300"/>
              <a:t>2.2.1 Critique + Extension</a:t>
            </a:r>
          </a:p>
        </p:txBody>
      </p:sp>
      <p:cxnSp>
        <p:nvCxnSpPr>
          <p:cNvPr id="15378" name="Straight Connector 15377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0CCAF-ACCB-D0F9-7B4F-5EF73A6DB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Ritual organises differentiation as well as shared meaning</a:t>
            </a:r>
          </a:p>
          <a:p>
            <a:r>
              <a:rPr lang="en-GB" sz="2000"/>
              <a:t>Marks who speaks, submits, crosses, remains suspect</a:t>
            </a:r>
          </a:p>
          <a:p>
            <a:r>
              <a:rPr lang="en-GB" sz="2000"/>
              <a:t>Bell (1992): ritualisation produces distinction and naturalises authority </a:t>
            </a:r>
          </a:p>
          <a:p>
            <a:r>
              <a:rPr lang="en-GB" sz="2000"/>
              <a:t>Belonging can be created through exclusion</a:t>
            </a:r>
          </a:p>
          <a:p>
            <a:r>
              <a:rPr lang="en-GB" sz="2000"/>
              <a:t>Asad (1993): ritual forms subjects through bodily practice and authority</a:t>
            </a:r>
          </a:p>
        </p:txBody>
      </p:sp>
      <p:pic>
        <p:nvPicPr>
          <p:cNvPr id="15364" name="Picture 4" descr="Catherine Bell on ritual | Stephen ...">
            <a:extLst>
              <a:ext uri="{FF2B5EF4-FFF2-40B4-BE49-F238E27FC236}">
                <a16:creationId xmlns:a16="http://schemas.microsoft.com/office/drawing/2014/main" id="{546031DA-A94B-7668-CCB4-6AD96BCCAB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113947"/>
            <a:ext cx="1674074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380" name="Group 15379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15381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82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15362" name="Picture 2" descr="Book Excerptise: The Ritual Process ...">
            <a:extLst>
              <a:ext uri="{FF2B5EF4-FFF2-40B4-BE49-F238E27FC236}">
                <a16:creationId xmlns:a16="http://schemas.microsoft.com/office/drawing/2014/main" id="{994A4354-111F-7336-85D5-C031CE96CF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3830034"/>
            <a:ext cx="1689343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53249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63B592-50FF-E6C9-1B06-8EF3350D2F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400" name="Rectangle 1639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A1F417-52AE-1A0F-13D5-495CEB20C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4300"/>
              <a:t>2.2.2 Critique + Extension</a:t>
            </a:r>
          </a:p>
        </p:txBody>
      </p:sp>
      <p:cxnSp>
        <p:nvCxnSpPr>
          <p:cNvPr id="16402" name="Straight Connector 16401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48C6B-9227-7E03-1CAB-D4AEF1672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Ritual can legitimise violence, not only contain danger</a:t>
            </a:r>
          </a:p>
          <a:p>
            <a:r>
              <a:rPr lang="en-GB" sz="2000"/>
              <a:t>Bloch (1986): ritual makes power appear timeless and morally protected </a:t>
            </a:r>
          </a:p>
          <a:p>
            <a:r>
              <a:rPr lang="en-GB" sz="2000"/>
              <a:t>Domination can appear sacred or ancestral rather than political</a:t>
            </a:r>
          </a:p>
          <a:p>
            <a:r>
              <a:rPr lang="en-GB" sz="2000"/>
              <a:t>Nationalist rallies, public mourning, healing crusades, digital worship as ritualised power</a:t>
            </a:r>
          </a:p>
          <a:p>
            <a:r>
              <a:rPr lang="en-GB" sz="2000"/>
              <a:t>Ritual reorganises bodies, authority, and power</a:t>
            </a:r>
          </a:p>
        </p:txBody>
      </p:sp>
      <p:pic>
        <p:nvPicPr>
          <p:cNvPr id="16388" name="Picture 4" descr="Death and the Regeneration of Life">
            <a:extLst>
              <a:ext uri="{FF2B5EF4-FFF2-40B4-BE49-F238E27FC236}">
                <a16:creationId xmlns:a16="http://schemas.microsoft.com/office/drawing/2014/main" id="{F3759DBA-E3F1-96CB-A0F0-36EE867F4E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113947"/>
            <a:ext cx="1683222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6404" name="Group 16403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1640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0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16386" name="Picture 2" descr="Maurice Bloch: Religion is a Figment of ...">
            <a:extLst>
              <a:ext uri="{FF2B5EF4-FFF2-40B4-BE49-F238E27FC236}">
                <a16:creationId xmlns:a16="http://schemas.microsoft.com/office/drawing/2014/main" id="{6836DA77-E5DF-0B8C-70B2-93613ADAF0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585721"/>
            <a:ext cx="3217333" cy="1013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12937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8E544C-D71A-4A58-1ADF-FFB1900BEB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20" name="Rectangle 1741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0E21FC-EF08-183B-06CC-83CE5E643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6390"/>
            <a:ext cx="6155988" cy="1182927"/>
          </a:xfrm>
        </p:spPr>
        <p:txBody>
          <a:bodyPr anchor="b">
            <a:normAutofit/>
          </a:bodyPr>
          <a:lstStyle/>
          <a:p>
            <a:r>
              <a:rPr lang="en-GB" sz="5600"/>
              <a:t>2.3 Transition</a:t>
            </a:r>
          </a:p>
        </p:txBody>
      </p:sp>
      <p:cxnSp>
        <p:nvCxnSpPr>
          <p:cNvPr id="17422" name="Straight Connector 17421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708FB-C952-8CE0-77D0-F7D6DC21A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090" y="2829330"/>
            <a:ext cx="6677098" cy="3763197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Ritual gives crisis social form, marks dangerous passages, and orders uncertainty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Witchcraft explains why harm falls here, now, on this person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Ritual manages crisis; witchcraft explains misfortune</a:t>
            </a:r>
          </a:p>
        </p:txBody>
      </p:sp>
      <p:pic>
        <p:nvPicPr>
          <p:cNvPr id="17410" name="Picture 2" descr="Ritual, by Dimitris Xygalatas ...">
            <a:extLst>
              <a:ext uri="{FF2B5EF4-FFF2-40B4-BE49-F238E27FC236}">
                <a16:creationId xmlns:a16="http://schemas.microsoft.com/office/drawing/2014/main" id="{DB3A752A-8129-0D1B-A00B-AAC7F113BF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2653" y="2761534"/>
            <a:ext cx="3548404" cy="198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419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421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6368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055DE30-BEE9-F5ED-C68A-644C46B473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63" name="Rectangle 19462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9465" name="Straight Connector 19464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68563-0C55-2FD4-2619-2630B006D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tx1">
                    <a:alpha val="80000"/>
                  </a:schemeClr>
                </a:solidFill>
              </a:rPr>
              <a:t>PART 3 — </a:t>
            </a:r>
          </a:p>
          <a:p>
            <a:pPr marL="0" indent="0" algn="ctr">
              <a:buNone/>
            </a:pPr>
            <a:r>
              <a:rPr lang="en-GB" sz="4000" dirty="0">
                <a:solidFill>
                  <a:schemeClr val="tx1">
                    <a:alpha val="80000"/>
                  </a:schemeClr>
                </a:solidFill>
              </a:rPr>
              <a:t>EVANS-PRITCHARD, WITCHCRAFT &amp; MAGIC</a:t>
            </a:r>
          </a:p>
        </p:txBody>
      </p:sp>
      <p:pic>
        <p:nvPicPr>
          <p:cNvPr id="19458" name="Picture 2" descr="Witchcraft, Oracles &amp; Magic Among the ...">
            <a:extLst>
              <a:ext uri="{FF2B5EF4-FFF2-40B4-BE49-F238E27FC236}">
                <a16:creationId xmlns:a16="http://schemas.microsoft.com/office/drawing/2014/main" id="{9BB3F30D-1AEA-D37A-D130-CB6299FD1E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2653" y="2761534"/>
            <a:ext cx="3548404" cy="198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467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469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2326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707F1A-BBC3-16F3-BBF7-BC8E4F81F0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50" name="Rectangle 18449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BB33C-0297-5001-83A3-749EA1AF5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3.1.1 The problem of misfortune</a:t>
            </a:r>
          </a:p>
        </p:txBody>
      </p:sp>
      <p:sp>
        <p:nvSpPr>
          <p:cNvPr id="1845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AC42E-0711-01E6-0526-A1C660754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200"/>
              <a:t>Evans-Pritchard made witchcraft central to anthropology of religion</a:t>
            </a:r>
          </a:p>
          <a:p>
            <a:r>
              <a:rPr lang="en-GB" sz="2200"/>
              <a:t>Witchcraft is analysed as reasoning about misfortune, accusation, and responsibility</a:t>
            </a:r>
          </a:p>
          <a:p>
            <a:r>
              <a:rPr lang="en-GB" sz="2200"/>
              <a:t>Key issue is not truth/falsity, but explanation</a:t>
            </a:r>
          </a:p>
          <a:p>
            <a:r>
              <a:rPr lang="en-GB" sz="2200"/>
              <a:t>Granary falls because termites weaken the support</a:t>
            </a:r>
          </a:p>
          <a:p>
            <a:r>
              <a:rPr lang="en-GB" sz="2200"/>
              <a:t>Witchcraft explains why this event harmed these people at this moment</a:t>
            </a:r>
          </a:p>
        </p:txBody>
      </p:sp>
      <p:pic>
        <p:nvPicPr>
          <p:cNvPr id="18434" name="Picture 2" descr="E. E. Evans-Pritchard - Wikipedia">
            <a:extLst>
              <a:ext uri="{FF2B5EF4-FFF2-40B4-BE49-F238E27FC236}">
                <a16:creationId xmlns:a16="http://schemas.microsoft.com/office/drawing/2014/main" id="{574CFBE7-3FBF-77C5-ACC9-A144D416F6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16023" y="329183"/>
            <a:ext cx="2909850" cy="342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8" name="Picture 6" descr="Magic Among the Azande ...">
            <a:extLst>
              <a:ext uri="{FF2B5EF4-FFF2-40B4-BE49-F238E27FC236}">
                <a16:creationId xmlns:a16="http://schemas.microsoft.com/office/drawing/2014/main" id="{9BA328E7-6E66-4F46-E51A-0CB624EB68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00553" y="4079193"/>
            <a:ext cx="3922502" cy="217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16641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E854A9-7DD9-D03D-98F2-DDC2EBA738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7" name="Rectangle 20486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CEC205-6C8C-1147-94CC-0ED5D5DD1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3.1.2 The problem of misfortune</a:t>
            </a:r>
          </a:p>
        </p:txBody>
      </p:sp>
      <p:sp>
        <p:nvSpPr>
          <p:cNvPr id="20489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64E70-FED2-31F2-7235-83A33E914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1700"/>
              <a:t>Witchcraft, sorcery, magic refer to different kinds of occult power</a:t>
            </a:r>
          </a:p>
          <a:p>
            <a:r>
              <a:rPr lang="en-GB" sz="1700"/>
              <a:t>Magic:</a:t>
            </a:r>
          </a:p>
          <a:p>
            <a:pPr lvl="1"/>
            <a:r>
              <a:rPr lang="en-GB" sz="1700"/>
              <a:t>the wider practical field of protection, diagnosis, retaliation, and attack</a:t>
            </a:r>
          </a:p>
          <a:p>
            <a:r>
              <a:rPr lang="en-GB" sz="1700"/>
              <a:t>Sorcery:</a:t>
            </a:r>
          </a:p>
          <a:p>
            <a:pPr lvl="1"/>
            <a:r>
              <a:rPr lang="en-GB" sz="1700"/>
              <a:t>harmful action through acquired techniques, substances, operations</a:t>
            </a:r>
          </a:p>
          <a:p>
            <a:r>
              <a:rPr lang="en-GB" sz="1700"/>
              <a:t>Witchcraft:</a:t>
            </a:r>
          </a:p>
          <a:p>
            <a:pPr lvl="1"/>
            <a:r>
              <a:rPr lang="en-GB" sz="1700"/>
              <a:t>occult capacity attributed to persons themselves</a:t>
            </a:r>
          </a:p>
          <a:p>
            <a:r>
              <a:rPr lang="en-GB" sz="1700"/>
              <a:t>Among the Azande, witchcraft, magic, witch-doctors, oracles are one system</a:t>
            </a:r>
          </a:p>
        </p:txBody>
      </p:sp>
      <p:pic>
        <p:nvPicPr>
          <p:cNvPr id="18436" name="Picture 4" descr="Witchcraft, Oracles and Magic among the ...">
            <a:extLst>
              <a:ext uri="{FF2B5EF4-FFF2-40B4-BE49-F238E27FC236}">
                <a16:creationId xmlns:a16="http://schemas.microsoft.com/office/drawing/2014/main" id="{4C1CF9B2-579E-08BD-A8CC-7F17AD5F10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8359" y="329183"/>
            <a:ext cx="2225177" cy="342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The theory of dyadic morality explains ...">
            <a:extLst>
              <a:ext uri="{FF2B5EF4-FFF2-40B4-BE49-F238E27FC236}">
                <a16:creationId xmlns:a16="http://schemas.microsoft.com/office/drawing/2014/main" id="{94BFE6AC-14FD-48D3-3FBC-83C6950B7C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81631" y="4079193"/>
            <a:ext cx="1560345" cy="217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83984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5C46AB-3E4D-5DCC-9D1C-BF61E39501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3" name="Rectangle 21512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F8240A-3FBA-38C3-0B6B-9E0A255AE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3.2.1 Critique </a:t>
            </a:r>
          </a:p>
        </p:txBody>
      </p:sp>
      <p:sp>
        <p:nvSpPr>
          <p:cNvPr id="2151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BDCA8-F21E-0A90-5003-363FFAD9A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200"/>
              <a:t>Makes witchcraft appear more orderly than often is</a:t>
            </a:r>
          </a:p>
          <a:p>
            <a:r>
              <a:rPr lang="en-GB" sz="2200"/>
              <a:t>Strength is showing witchcraft as patterned reasoning </a:t>
            </a:r>
          </a:p>
          <a:p>
            <a:r>
              <a:rPr lang="en-GB" sz="2200"/>
              <a:t>Weakness is that coherence overshadows quarrel, jealousy, social strain</a:t>
            </a:r>
          </a:p>
          <a:p>
            <a:r>
              <a:rPr lang="en-GB" sz="2200"/>
              <a:t>Gluckman shifted attention from system to difference and conflict</a:t>
            </a:r>
          </a:p>
          <a:p>
            <a:r>
              <a:rPr lang="en-GB" sz="2200"/>
              <a:t>Witchcraft not only about misfortune but also social struggle</a:t>
            </a:r>
          </a:p>
        </p:txBody>
      </p:sp>
      <p:pic>
        <p:nvPicPr>
          <p:cNvPr id="21508" name="Picture 4" descr="Witchcraft Among the Azande (1975 ...">
            <a:extLst>
              <a:ext uri="{FF2B5EF4-FFF2-40B4-BE49-F238E27FC236}">
                <a16:creationId xmlns:a16="http://schemas.microsoft.com/office/drawing/2014/main" id="{BE6790F0-CFD1-75DF-EF1E-95D09B0CC8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29704" y="329183"/>
            <a:ext cx="2282488" cy="342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6" name="Picture 2" descr="The universal belief in witches reveals ...">
            <a:extLst>
              <a:ext uri="{FF2B5EF4-FFF2-40B4-BE49-F238E27FC236}">
                <a16:creationId xmlns:a16="http://schemas.microsoft.com/office/drawing/2014/main" id="{A23B9E0F-C3B3-373B-29EB-93B47A60CB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25677" y="4079193"/>
            <a:ext cx="3472254" cy="217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73608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E9CDCA-583E-BFA4-90C8-577BB077F2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61" name="Rectangle 23560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5AF63-6C49-F818-FFA2-DE1897181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3.2.2 Critique </a:t>
            </a:r>
          </a:p>
        </p:txBody>
      </p:sp>
      <p:sp>
        <p:nvSpPr>
          <p:cNvPr id="2356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7AA92-BF2D-B28B-26D7-0C18254E6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1700"/>
              <a:t>Witchcraft accusations change with history</a:t>
            </a:r>
          </a:p>
          <a:p>
            <a:r>
              <a:rPr lang="en-GB" sz="1700"/>
              <a:t>Pype:</a:t>
            </a:r>
          </a:p>
          <a:p>
            <a:pPr lvl="1"/>
            <a:r>
              <a:rPr lang="en-GB" sz="1700"/>
              <a:t>accusations link to urban life, Pentecostalism, gender, precarity</a:t>
            </a:r>
          </a:p>
          <a:p>
            <a:r>
              <a:rPr lang="en-GB" sz="1700"/>
              <a:t>La Fontaine:</a:t>
            </a:r>
          </a:p>
          <a:p>
            <a:pPr lvl="1"/>
            <a:r>
              <a:rPr lang="en-GB" sz="1700"/>
              <a:t>accusation moves through multiple institutions/channels</a:t>
            </a:r>
          </a:p>
          <a:p>
            <a:r>
              <a:rPr lang="en-GB" sz="1700"/>
              <a:t>Bonhomme:</a:t>
            </a:r>
          </a:p>
          <a:p>
            <a:pPr lvl="1"/>
            <a:r>
              <a:rPr lang="en-GB" sz="1700"/>
              <a:t>suspicion spreads under opacity, mistrust, and uncertainity</a:t>
            </a:r>
          </a:p>
          <a:p>
            <a:r>
              <a:rPr lang="en-GB" sz="1700"/>
              <a:t>Witchcraft is therefore all of explanation, accusation, moral judgement, and historically changing power</a:t>
            </a:r>
          </a:p>
        </p:txBody>
      </p:sp>
      <p:pic>
        <p:nvPicPr>
          <p:cNvPr id="23554" name="Picture 2" descr="Witchcraft – Beliefs: An Open ...">
            <a:extLst>
              <a:ext uri="{FF2B5EF4-FFF2-40B4-BE49-F238E27FC236}">
                <a16:creationId xmlns:a16="http://schemas.microsoft.com/office/drawing/2014/main" id="{5104A9EF-FCEB-AF52-6B64-34535072FA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63840" y="708528"/>
            <a:ext cx="4014216" cy="2671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6" name="Picture 4" descr="Witchcraft: A Scapegoat for Misfortune ...">
            <a:extLst>
              <a:ext uri="{FF2B5EF4-FFF2-40B4-BE49-F238E27FC236}">
                <a16:creationId xmlns:a16="http://schemas.microsoft.com/office/drawing/2014/main" id="{1CB1219B-7A12-62CE-868A-5CB7F3E8B9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63840" y="4214454"/>
            <a:ext cx="3995928" cy="190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42712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2BB932D-7394-8D22-1878-E914AC71D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7" name="Rectangle 2458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615E0E-3AA5-2B58-632E-A2F9205C4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3.3 Transition</a:t>
            </a:r>
          </a:p>
        </p:txBody>
      </p:sp>
      <p:sp>
        <p:nvSpPr>
          <p:cNvPr id="24588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2D45F-BADB-12CD-8BD9-B114921CFB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000"/>
              <a:t>Witchcraft important when misfortune is no longer accident</a:t>
            </a:r>
          </a:p>
          <a:p>
            <a:r>
              <a:rPr lang="en-GB" sz="2000"/>
              <a:t>Issue is why harm here, to these people, in these relations</a:t>
            </a:r>
          </a:p>
          <a:p>
            <a:r>
              <a:rPr lang="en-GB" sz="2000"/>
              <a:t>The same problem appears when wealth demands explanation</a:t>
            </a:r>
          </a:p>
          <a:p>
            <a:r>
              <a:rPr lang="en-GB" sz="2000"/>
              <a:t>Sudden money or success raise suspicion about hidden powers</a:t>
            </a:r>
          </a:p>
          <a:p>
            <a:r>
              <a:rPr lang="en-GB" sz="2000"/>
              <a:t>Occult economy extends logic of witchcraft to accumulation</a:t>
            </a:r>
          </a:p>
        </p:txBody>
      </p:sp>
      <p:pic>
        <p:nvPicPr>
          <p:cNvPr id="24578" name="Picture 2" descr="Rereading Witchcraft, oracles, and ...">
            <a:extLst>
              <a:ext uri="{FF2B5EF4-FFF2-40B4-BE49-F238E27FC236}">
                <a16:creationId xmlns:a16="http://schemas.microsoft.com/office/drawing/2014/main" id="{F96991CB-8780-4AA8-F5D5-72DA6AF481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619233"/>
            <a:ext cx="5458968" cy="3619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06783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0C003E3-8DCE-922A-9860-1938EC8917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46" name="Rectangle 22545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2547" name="Straight Connector 22546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4D3BB-DD34-2897-F83D-1D3727506E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1446416"/>
            <a:ext cx="6190412" cy="4727374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tx1">
                    <a:alpha val="80000"/>
                  </a:schemeClr>
                </a:solidFill>
              </a:rPr>
              <a:t>PART 4 — </a:t>
            </a:r>
          </a:p>
          <a:p>
            <a:pPr marL="0" indent="0" algn="ctr">
              <a:buNone/>
            </a:pPr>
            <a:r>
              <a:rPr lang="en-GB" sz="4000" dirty="0">
                <a:solidFill>
                  <a:schemeClr val="tx1">
                    <a:alpha val="80000"/>
                  </a:schemeClr>
                </a:solidFill>
              </a:rPr>
              <a:t>OCCULT ECONOMY</a:t>
            </a:r>
          </a:p>
        </p:txBody>
      </p:sp>
      <p:pic>
        <p:nvPicPr>
          <p:cNvPr id="22530" name="Picture 2" descr="Is the belief in magic and witchcraft ...">
            <a:extLst>
              <a:ext uri="{FF2B5EF4-FFF2-40B4-BE49-F238E27FC236}">
                <a16:creationId xmlns:a16="http://schemas.microsoft.com/office/drawing/2014/main" id="{C5CE4FA1-8830-EB18-A000-90CBAA5939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2653" y="2867986"/>
            <a:ext cx="3548404" cy="1774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48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549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4074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E40298-D65A-132D-EFCE-5E49CB88A6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27" name="Rectangle 25626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1A2B11-B960-9992-F79D-075751F58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4.1.1 Classic Occult Economy</a:t>
            </a:r>
          </a:p>
        </p:txBody>
      </p:sp>
      <p:cxnSp>
        <p:nvCxnSpPr>
          <p:cNvPr id="25628" name="Straight Connector 25627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44DFE-C96C-2BAE-7B94-20A78704A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Wealth becomes suspicious when detached from visible labour</a:t>
            </a:r>
          </a:p>
          <a:p>
            <a:r>
              <a:rPr lang="en-GB" sz="2000"/>
              <a:t>Sudden money appears opaque, dangerous, and morally troubling</a:t>
            </a:r>
          </a:p>
          <a:p>
            <a:r>
              <a:rPr lang="en-GB" sz="2000"/>
              <a:t>Comaroffs link occult economy to magical-seeming capitalism</a:t>
            </a:r>
          </a:p>
          <a:p>
            <a:r>
              <a:rPr lang="en-GB" sz="2000"/>
              <a:t>O’Byrne treats it as hidden, dangerous relations of exchange</a:t>
            </a:r>
          </a:p>
          <a:p>
            <a:r>
              <a:rPr lang="en-GB" sz="2000"/>
              <a:t>Wealth, danger, and power become morally legible through narrative</a:t>
            </a:r>
          </a:p>
        </p:txBody>
      </p:sp>
      <p:pic>
        <p:nvPicPr>
          <p:cNvPr id="25602" name="Picture 2" descr="Magic Among The Azande Chapter Summary ...">
            <a:extLst>
              <a:ext uri="{FF2B5EF4-FFF2-40B4-BE49-F238E27FC236}">
                <a16:creationId xmlns:a16="http://schemas.microsoft.com/office/drawing/2014/main" id="{8E177CF2-0689-22FC-84BF-B8CB14211E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113947"/>
            <a:ext cx="2524834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5629" name="Group 25628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2561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1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25604" name="Picture 4" descr="Witchcraft – Beliefs: An Open ...">
            <a:extLst>
              <a:ext uri="{FF2B5EF4-FFF2-40B4-BE49-F238E27FC236}">
                <a16:creationId xmlns:a16="http://schemas.microsoft.com/office/drawing/2014/main" id="{24ECF6FE-29FF-8948-B5A1-6BE5AA7FC9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3830034"/>
            <a:ext cx="3017484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7090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04892A-0939-5904-0E27-29F1019FF4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40" name="Rectangle 2663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3BEB01-EFFC-B096-FC55-3FC6CC58B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4.1.2 Classic Occult Economy</a:t>
            </a:r>
          </a:p>
        </p:txBody>
      </p:sp>
      <p:cxnSp>
        <p:nvCxnSpPr>
          <p:cNvPr id="26641" name="Straight Connector 26640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5569F-90B1-F2A6-6045-2608CD79F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Zombie labour explains wealth severed from recognised processes</a:t>
            </a:r>
          </a:p>
          <a:p>
            <a:r>
              <a:rPr lang="en-GB" sz="2000"/>
              <a:t>Demonic pacts explain success through hidden, costly exchange</a:t>
            </a:r>
          </a:p>
          <a:p>
            <a:r>
              <a:rPr lang="en-GB" sz="2000"/>
              <a:t>Benefits are imagined as paid for by unseen victims</a:t>
            </a:r>
          </a:p>
          <a:p>
            <a:r>
              <a:rPr lang="en-GB" sz="2000"/>
              <a:t>Geschiere shows occult suspicion intensifying within modernity</a:t>
            </a:r>
          </a:p>
          <a:p>
            <a:r>
              <a:rPr lang="en-GB" sz="2000"/>
              <a:t>Bonhomme links suspicion to opacity, mistrust, and rumour</a:t>
            </a:r>
          </a:p>
        </p:txBody>
      </p:sp>
      <p:pic>
        <p:nvPicPr>
          <p:cNvPr id="26626" name="Picture 2" descr="Anthropology of Magic, Witchcraft ...">
            <a:extLst>
              <a:ext uri="{FF2B5EF4-FFF2-40B4-BE49-F238E27FC236}">
                <a16:creationId xmlns:a16="http://schemas.microsoft.com/office/drawing/2014/main" id="{ADEF9401-5C7B-FAE2-A219-BDFDB511AE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305870"/>
            <a:ext cx="3217333" cy="214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6637" name="Group 26636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26638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39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26628" name="Picture 4" descr="Witchcraft,” and “Sorcery ...">
            <a:extLst>
              <a:ext uri="{FF2B5EF4-FFF2-40B4-BE49-F238E27FC236}">
                <a16:creationId xmlns:a16="http://schemas.microsoft.com/office/drawing/2014/main" id="{9382A062-EF6C-9CEA-67AB-F93360E35E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191598"/>
            <a:ext cx="3217333" cy="1801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75076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2844F7-3360-0E87-1DEB-2C3965B119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657" name="Rectangle 27656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05AE7-DBAF-3D4A-88B4-3796249EA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4.2.1 Critique and extension</a:t>
            </a:r>
          </a:p>
        </p:txBody>
      </p:sp>
      <p:cxnSp>
        <p:nvCxnSpPr>
          <p:cNvPr id="27659" name="Straight Connector 27658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4A279-F160-81E0-0151-4CED3E9CB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Occult economy weak when cosmology is reduced to metaphor</a:t>
            </a:r>
          </a:p>
          <a:p>
            <a:r>
              <a:rPr lang="en-GB" sz="2000"/>
              <a:t>Demons and spirits are not only symbols of capitalism</a:t>
            </a:r>
          </a:p>
          <a:p>
            <a:r>
              <a:rPr lang="en-GB" sz="2000"/>
              <a:t>In South Sudan and elsewhere, demonic gifts are held to be real</a:t>
            </a:r>
          </a:p>
          <a:p>
            <a:r>
              <a:rPr lang="en-GB" sz="2000"/>
              <a:t>Redemption marks rupture with spiritually dangerous relations</a:t>
            </a:r>
          </a:p>
          <a:p>
            <a:r>
              <a:rPr lang="en-GB" sz="2000"/>
              <a:t>Occult narratives describe lived worlds of beings and forces</a:t>
            </a:r>
          </a:p>
        </p:txBody>
      </p:sp>
      <p:pic>
        <p:nvPicPr>
          <p:cNvPr id="27652" name="Picture 4" descr="Persuasions of the Witch's Craft | The ...">
            <a:extLst>
              <a:ext uri="{FF2B5EF4-FFF2-40B4-BE49-F238E27FC236}">
                <a16:creationId xmlns:a16="http://schemas.microsoft.com/office/drawing/2014/main" id="{FBE3DDCD-D0E6-9D7B-DF49-6A48160B6A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113947"/>
            <a:ext cx="2238403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7661" name="Group 27660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2766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6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27650" name="Picture 2" descr="WITCHCRAFT P: EVANS-PRITCHARD, E. E ...">
            <a:extLst>
              <a:ext uri="{FF2B5EF4-FFF2-40B4-BE49-F238E27FC236}">
                <a16:creationId xmlns:a16="http://schemas.microsoft.com/office/drawing/2014/main" id="{C00A2598-1445-B82D-0B4B-1742BDAC7A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3830034"/>
            <a:ext cx="2524834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50046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A2D9C8-A52F-605A-03DA-1A1A1AAEA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681" name="Rectangle 28680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4B84C5-C77D-664D-DBC1-79A301858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4.2.2 Critique and extension</a:t>
            </a:r>
          </a:p>
        </p:txBody>
      </p:sp>
      <p:cxnSp>
        <p:nvCxnSpPr>
          <p:cNvPr id="28683" name="Straight Connector 28682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E7DAD-3427-5BFA-78EC-3CC1C3156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Pype shows suspicion shaped by gender, media, and Pentecostalism</a:t>
            </a:r>
          </a:p>
          <a:p>
            <a:r>
              <a:rPr lang="en-GB" sz="2000"/>
              <a:t>Urban visibility and aspiration become spiritually charged</a:t>
            </a:r>
          </a:p>
          <a:p>
            <a:r>
              <a:rPr lang="en-GB" sz="2000"/>
              <a:t>Bonhomme centres uncertainty, anonymity, and unstable attribution</a:t>
            </a:r>
          </a:p>
          <a:p>
            <a:r>
              <a:rPr lang="en-GB" sz="2000"/>
              <a:t>De Boeck joins economy, death, crisis, and spiritual force</a:t>
            </a:r>
          </a:p>
          <a:p>
            <a:r>
              <a:rPr lang="en-GB" sz="2000"/>
              <a:t>Concept works only if material and spiritual remain entangled</a:t>
            </a:r>
          </a:p>
        </p:txBody>
      </p:sp>
      <p:pic>
        <p:nvPicPr>
          <p:cNvPr id="28676" name="Picture 4" descr="Witchcraft - Wikipedia">
            <a:extLst>
              <a:ext uri="{FF2B5EF4-FFF2-40B4-BE49-F238E27FC236}">
                <a16:creationId xmlns:a16="http://schemas.microsoft.com/office/drawing/2014/main" id="{00B93A87-8B38-25EF-9B38-F4FEB3DE03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113947"/>
            <a:ext cx="2003836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8685" name="Group 28684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28686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87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28674" name="Picture 2" descr="Black magic - Wikipedia">
            <a:extLst>
              <a:ext uri="{FF2B5EF4-FFF2-40B4-BE49-F238E27FC236}">
                <a16:creationId xmlns:a16="http://schemas.microsoft.com/office/drawing/2014/main" id="{9604FDD1-E5B4-6325-8343-5596D3A4A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3830034"/>
            <a:ext cx="2524834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49605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1EC078-FA66-5B14-D81D-801BDD93A0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05" name="Rectangle 29704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DFD969-040F-6209-4012-771BE51B2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5600"/>
              <a:t>4.3 Synthesis</a:t>
            </a:r>
          </a:p>
        </p:txBody>
      </p:sp>
      <p:cxnSp>
        <p:nvCxnSpPr>
          <p:cNvPr id="29707" name="Straight Connector 29706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3D9D3-4C86-6BD2-7D96-B7C10C7CF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Witchcraft explains why harm attaches here and now</a:t>
            </a:r>
          </a:p>
          <a:p>
            <a:r>
              <a:rPr lang="en-GB" sz="2000"/>
              <a:t>Ritual orders danger, transition, discipline, and transformation</a:t>
            </a:r>
          </a:p>
          <a:p>
            <a:r>
              <a:rPr lang="en-GB" sz="2000"/>
              <a:t>Occult economy explains morally troubling wealth and inequality</a:t>
            </a:r>
          </a:p>
          <a:p>
            <a:r>
              <a:rPr lang="en-GB" sz="2000"/>
              <a:t>Religion interprets and organises visible and invisible relations</a:t>
            </a:r>
          </a:p>
          <a:p>
            <a:r>
              <a:rPr lang="en-GB" sz="2000"/>
              <a:t>Religion helps constitute reality rather than merely reflecting it</a:t>
            </a:r>
          </a:p>
        </p:txBody>
      </p:sp>
      <p:pic>
        <p:nvPicPr>
          <p:cNvPr id="29698" name="Picture 2" descr="Persuasions of the Witch's Craft | The ...">
            <a:extLst>
              <a:ext uri="{FF2B5EF4-FFF2-40B4-BE49-F238E27FC236}">
                <a16:creationId xmlns:a16="http://schemas.microsoft.com/office/drawing/2014/main" id="{8174DBDC-00DA-D9FB-012E-8D4A8F02AF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342221"/>
            <a:ext cx="3217333" cy="206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9709" name="Group 29708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29710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11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29700" name="Picture 4" descr="What are the types of witchcraft ...">
            <a:extLst>
              <a:ext uri="{FF2B5EF4-FFF2-40B4-BE49-F238E27FC236}">
                <a16:creationId xmlns:a16="http://schemas.microsoft.com/office/drawing/2014/main" id="{2654A15A-8147-1DFF-BFD8-ACFD9F4AC6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191598"/>
            <a:ext cx="3217333" cy="1801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05392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BBDBBF-7665-C45E-4615-F23A1C0BD0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80074-E7DB-9B58-9D88-58F7C0E4D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tx1">
                    <a:alpha val="80000"/>
                  </a:schemeClr>
                </a:solidFill>
              </a:rPr>
              <a:t>PART V — </a:t>
            </a:r>
          </a:p>
          <a:p>
            <a:pPr marL="0" indent="0" algn="ctr">
              <a:buNone/>
            </a:pPr>
            <a:r>
              <a:rPr lang="en-GB" sz="4000" dirty="0">
                <a:solidFill>
                  <a:schemeClr val="tx1">
                    <a:alpha val="80000"/>
                  </a:schemeClr>
                </a:solidFill>
              </a:rPr>
              <a:t>RELIGION &amp; CONTEMPORARY LIFE</a:t>
            </a:r>
          </a:p>
        </p:txBody>
      </p:sp>
      <p:pic>
        <p:nvPicPr>
          <p:cNvPr id="4098" name="Picture 2" descr="World Religions | Yale Forum on ...">
            <a:extLst>
              <a:ext uri="{FF2B5EF4-FFF2-40B4-BE49-F238E27FC236}">
                <a16:creationId xmlns:a16="http://schemas.microsoft.com/office/drawing/2014/main" id="{1284FC3F-11DB-65D9-DED3-B90BEFFC33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2653" y="2574436"/>
            <a:ext cx="3548404" cy="2361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7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09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7751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C3C09F-C4F2-0E63-3917-59A6C57C02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42" name="Rectangle 30741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BA9AE0-9A87-A226-7130-443A51AFF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4300"/>
              <a:t>5.1.1 Religion and the State</a:t>
            </a:r>
          </a:p>
        </p:txBody>
      </p:sp>
      <p:cxnSp>
        <p:nvCxnSpPr>
          <p:cNvPr id="30743" name="Straight Connector 30742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F44EC-5791-3E04-40D1-BD688B89A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State classifies, regulates, recognises religion in public life</a:t>
            </a:r>
          </a:p>
          <a:p>
            <a:r>
              <a:rPr lang="en-GB" sz="2000"/>
              <a:t>‘Religion’ and ‘the secular’ as historical formations, not natural opposites</a:t>
            </a:r>
          </a:p>
          <a:p>
            <a:r>
              <a:rPr lang="en-GB" sz="2000"/>
              <a:t>Secularism arranges religion and defines its proper place (Asad, 1993)</a:t>
            </a:r>
          </a:p>
          <a:p>
            <a:r>
              <a:rPr lang="en-GB" sz="2000"/>
              <a:t>State decides when religion appears excessive, dangerous, illegible</a:t>
            </a:r>
          </a:p>
          <a:p>
            <a:r>
              <a:rPr lang="en-GB" sz="2000"/>
              <a:t>Secular power produces governable religious boundaries</a:t>
            </a:r>
          </a:p>
        </p:txBody>
      </p:sp>
      <p:pic>
        <p:nvPicPr>
          <p:cNvPr id="30724" name="Picture 4" descr="A Global History of Secularism">
            <a:extLst>
              <a:ext uri="{FF2B5EF4-FFF2-40B4-BE49-F238E27FC236}">
                <a16:creationId xmlns:a16="http://schemas.microsoft.com/office/drawing/2014/main" id="{4D594521-2E61-0AD1-5E10-3D0EE9CD64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305870"/>
            <a:ext cx="3217333" cy="214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0744" name="Group 30743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3073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3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30722" name="Picture 2" descr="National Secular Society">
            <a:extLst>
              <a:ext uri="{FF2B5EF4-FFF2-40B4-BE49-F238E27FC236}">
                <a16:creationId xmlns:a16="http://schemas.microsoft.com/office/drawing/2014/main" id="{DC552550-941B-85C9-145D-C96697DE0C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246604"/>
            <a:ext cx="3217333" cy="1691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23606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8FE8EE-6F49-D2D4-AD63-7621375338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753" name="Rectangle 31752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924DF2-B5EA-B895-A1E6-49F6AA8E4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4300"/>
              <a:t>5.1.2 Religion and the State</a:t>
            </a:r>
          </a:p>
        </p:txBody>
      </p:sp>
      <p:cxnSp>
        <p:nvCxnSpPr>
          <p:cNvPr id="31755" name="Straight Connector 31754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E22B8-8240-AC9F-339B-76FD9668F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State cannot classify religion neutrally</a:t>
            </a:r>
          </a:p>
          <a:p>
            <a:r>
              <a:rPr lang="en-GB" sz="2000"/>
              <a:t>Mahmood (2015): secularism distinguishes good/bad religion and acceptable/unacceptable public expression</a:t>
            </a:r>
          </a:p>
          <a:p>
            <a:r>
              <a:rPr lang="en-GB" sz="2000"/>
              <a:t>Minority protection and minority suspicion produced together</a:t>
            </a:r>
          </a:p>
          <a:p>
            <a:r>
              <a:rPr lang="en-GB" sz="2000"/>
              <a:t>Religion shapes who counts as proper citizen</a:t>
            </a:r>
          </a:p>
          <a:p>
            <a:r>
              <a:rPr lang="en-GB" sz="2000"/>
              <a:t>Orthodoxy becomes theological, administrative, and political</a:t>
            </a:r>
          </a:p>
        </p:txBody>
      </p:sp>
      <p:pic>
        <p:nvPicPr>
          <p:cNvPr id="31746" name="Picture 2" descr="The Separation of the Church and the ...">
            <a:extLst>
              <a:ext uri="{FF2B5EF4-FFF2-40B4-BE49-F238E27FC236}">
                <a16:creationId xmlns:a16="http://schemas.microsoft.com/office/drawing/2014/main" id="{47E9BE93-23D7-2C65-36B0-33EF3AD3C0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305870"/>
            <a:ext cx="3217333" cy="214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1757" name="Group 31756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31758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59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31748" name="Picture 4" descr="Georgian Dream Proposes Orthodox ...">
            <a:extLst>
              <a:ext uri="{FF2B5EF4-FFF2-40B4-BE49-F238E27FC236}">
                <a16:creationId xmlns:a16="http://schemas.microsoft.com/office/drawing/2014/main" id="{C2B02844-199E-2DA5-4D79-1E72090E19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148114"/>
            <a:ext cx="3217333" cy="1888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61351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4AAB78-8D9E-A4A7-4E9E-3C7884246D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777" name="Rectangle 32776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8E96AA-2F78-3946-8353-6BAEA0E78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4300"/>
              <a:t>5.1.3 Religion and the State</a:t>
            </a:r>
          </a:p>
        </p:txBody>
      </p:sp>
      <p:cxnSp>
        <p:nvCxnSpPr>
          <p:cNvPr id="32779" name="Straight Connector 32778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61211-FA84-ADC4-CA6A-2E7E625B73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Kapferer (1988; 2001): nationalism draws on myth, sacred history, cosmological imagination</a:t>
            </a:r>
          </a:p>
          <a:p>
            <a:r>
              <a:rPr lang="en-GB" sz="2000"/>
              <a:t>Sri Lankan sovereignty imagined through sacred geography and destiny</a:t>
            </a:r>
          </a:p>
          <a:p>
            <a:r>
              <a:rPr lang="en-GB" sz="2000"/>
              <a:t>Religion not merely ‘used’ by politics, but constitutive of it</a:t>
            </a:r>
          </a:p>
          <a:p>
            <a:r>
              <a:rPr lang="en-GB" sz="2000"/>
              <a:t>Hansen (1999): Hindu nationalism turns belonging into mood, force, ownership</a:t>
            </a:r>
          </a:p>
          <a:p>
            <a:r>
              <a:rPr lang="en-GB" sz="2000"/>
              <a:t>Citizenship becomes cultural, historical, quasi-sacral</a:t>
            </a:r>
          </a:p>
        </p:txBody>
      </p:sp>
      <p:pic>
        <p:nvPicPr>
          <p:cNvPr id="32770" name="Picture 2" descr="Is This the End of the Separation of ...">
            <a:extLst>
              <a:ext uri="{FF2B5EF4-FFF2-40B4-BE49-F238E27FC236}">
                <a16:creationId xmlns:a16="http://schemas.microsoft.com/office/drawing/2014/main" id="{3EF63E1F-78C3-E5EC-70E0-0E08CC5E84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171417"/>
            <a:ext cx="3217333" cy="240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2781" name="Group 32780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3278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8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32772" name="Picture 4" descr="How has Hindutva populism blurred the ...">
            <a:extLst>
              <a:ext uri="{FF2B5EF4-FFF2-40B4-BE49-F238E27FC236}">
                <a16:creationId xmlns:a16="http://schemas.microsoft.com/office/drawing/2014/main" id="{F96F5F12-B55E-7219-71B5-6C88883859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288118"/>
            <a:ext cx="3217333" cy="1608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1457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FDF68D-C2F8-F8CD-FC9B-59EAAD21B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801" name="Rectangle 33800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3E1813-4451-DE00-E1B7-D950D78E3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4300"/>
              <a:t>5.1.4 Religion and the State</a:t>
            </a:r>
          </a:p>
        </p:txBody>
      </p:sp>
      <p:cxnSp>
        <p:nvCxnSpPr>
          <p:cNvPr id="33803" name="Straight Connector 33802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7BFB4-2CF6-7BB5-9080-EBC606777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Public Islam controversies expose state norms of regulation and visibility</a:t>
            </a:r>
          </a:p>
          <a:p>
            <a:r>
              <a:rPr lang="en-GB" sz="2000"/>
              <a:t>Veiling, mosques, piety, preaching, education test state models of citizenship</a:t>
            </a:r>
          </a:p>
          <a:p>
            <a:r>
              <a:rPr lang="en-GB" sz="2000"/>
              <a:t>Iteanu (2019): French incorporation imagined as moral transformation</a:t>
            </a:r>
          </a:p>
          <a:p>
            <a:r>
              <a:rPr lang="en-GB" sz="2000"/>
              <a:t>Belonging staged as passage, correction, purification</a:t>
            </a:r>
          </a:p>
          <a:p>
            <a:r>
              <a:rPr lang="en-GB" sz="2000"/>
              <a:t>States sort legitimate attachments from suspect ones through religion</a:t>
            </a:r>
          </a:p>
        </p:txBody>
      </p:sp>
      <p:pic>
        <p:nvPicPr>
          <p:cNvPr id="33796" name="Picture 4" descr="dropping Islam as state religion ...">
            <a:extLst>
              <a:ext uri="{FF2B5EF4-FFF2-40B4-BE49-F238E27FC236}">
                <a16:creationId xmlns:a16="http://schemas.microsoft.com/office/drawing/2014/main" id="{CC875152-AE04-9458-E4AA-2F9B47B63E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171417"/>
            <a:ext cx="3217333" cy="240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3805" name="Group 33804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33806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07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33794" name="Picture 2" descr="Separating Religion and Government ...">
            <a:extLst>
              <a:ext uri="{FF2B5EF4-FFF2-40B4-BE49-F238E27FC236}">
                <a16:creationId xmlns:a16="http://schemas.microsoft.com/office/drawing/2014/main" id="{61B34796-E7F7-2868-8C9F-2904361651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021957"/>
            <a:ext cx="3217333" cy="214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39963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4FA37E-5E83-4332-D675-151D2BDE4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825" name="Rectangle 34824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67C9C7-2F16-82D6-ACC5-5B8D4D59E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5.2.1 Religion, Migration and Media</a:t>
            </a:r>
          </a:p>
        </p:txBody>
      </p:sp>
      <p:cxnSp>
        <p:nvCxnSpPr>
          <p:cNvPr id="34827" name="Straight Connector 34826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98888-1F50-F948-DF9C-BAF2F3EA8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Migration shows religion not naturally contained by one state or place</a:t>
            </a:r>
          </a:p>
          <a:p>
            <a:r>
              <a:rPr lang="en-GB" sz="2000"/>
              <a:t>Prayer, ritual, authority, obligation move across borders and distance</a:t>
            </a:r>
          </a:p>
          <a:p>
            <a:r>
              <a:rPr lang="en-GB" sz="2000"/>
              <a:t>Religion reassembled in new neighbourhoods and transnational ties</a:t>
            </a:r>
          </a:p>
          <a:p>
            <a:r>
              <a:rPr lang="en-GB" sz="2000"/>
              <a:t>Levitt (2007): ‘religious remittances’ move norms, worship, authority, personhood</a:t>
            </a:r>
          </a:p>
          <a:p>
            <a:r>
              <a:rPr lang="en-GB" sz="2000"/>
              <a:t>Transnational religious fields built through exchange, care, discipline, imagination</a:t>
            </a:r>
          </a:p>
        </p:txBody>
      </p:sp>
      <p:pic>
        <p:nvPicPr>
          <p:cNvPr id="34820" name="Picture 4" descr="Christof Mandry">
            <a:extLst>
              <a:ext uri="{FF2B5EF4-FFF2-40B4-BE49-F238E27FC236}">
                <a16:creationId xmlns:a16="http://schemas.microsoft.com/office/drawing/2014/main" id="{AA53E429-7DAA-8102-2131-35C454B397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113947"/>
            <a:ext cx="2524834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4829" name="Group 34828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34830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31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34818" name="Picture 2" descr="International Migrants ...">
            <a:extLst>
              <a:ext uri="{FF2B5EF4-FFF2-40B4-BE49-F238E27FC236}">
                <a16:creationId xmlns:a16="http://schemas.microsoft.com/office/drawing/2014/main" id="{EBD1AEF3-DCA1-BE92-1C07-FD0D79ADC7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337162"/>
            <a:ext cx="3217333" cy="1510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31176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ABA3F5-BBB0-5B5B-ACF1-A3FAC0B632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49" name="Rectangle 35848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45F94C-B923-401F-C42F-9E0A997E2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5.2.2 Religion, Migration and Media</a:t>
            </a:r>
          </a:p>
        </p:txBody>
      </p:sp>
      <p:cxnSp>
        <p:nvCxnSpPr>
          <p:cNvPr id="35851" name="Straight Connector 35850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D0677-974A-431B-D88E-6A47A1038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Migration unsettles state-centred models of public religion</a:t>
            </a:r>
          </a:p>
          <a:p>
            <a:r>
              <a:rPr lang="en-GB" sz="2000"/>
              <a:t>Religious belonging can exceed legal territory and national citizenship</a:t>
            </a:r>
          </a:p>
          <a:p>
            <a:r>
              <a:rPr lang="en-GB" sz="2000"/>
              <a:t>Authority may lie with teachers, kin, rituals, and publics elsewhere</a:t>
            </a:r>
          </a:p>
          <a:p>
            <a:r>
              <a:rPr lang="en-GB" sz="2000"/>
              <a:t>Mandaville (2001): diasporic Islam organised through transnational publics</a:t>
            </a:r>
          </a:p>
          <a:p>
            <a:r>
              <a:rPr lang="en-GB" sz="2000"/>
              <a:t>Authority becomes more dispersed, contested, and multiply sourced</a:t>
            </a:r>
          </a:p>
        </p:txBody>
      </p:sp>
      <p:pic>
        <p:nvPicPr>
          <p:cNvPr id="35844" name="Picture 4" descr="fastest-growing religion ...">
            <a:extLst>
              <a:ext uri="{FF2B5EF4-FFF2-40B4-BE49-F238E27FC236}">
                <a16:creationId xmlns:a16="http://schemas.microsoft.com/office/drawing/2014/main" id="{80DD3658-E79C-24B4-EA22-818A8DCE56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113947"/>
            <a:ext cx="2524834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853" name="Group 35852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3585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5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35842" name="Picture 2" descr="Pew research links migration to religion">
            <a:extLst>
              <a:ext uri="{FF2B5EF4-FFF2-40B4-BE49-F238E27FC236}">
                <a16:creationId xmlns:a16="http://schemas.microsoft.com/office/drawing/2014/main" id="{CB9623BC-E02F-24A8-3BF9-FF36463C53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111557"/>
            <a:ext cx="3217333" cy="1961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22217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1F106D-E91D-005A-2F5B-88436A664B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873" name="Rectangle 36872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D95135-DF53-8947-EC23-AAEA023F8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5.2.3 Religion, Migration and Media</a:t>
            </a:r>
          </a:p>
        </p:txBody>
      </p:sp>
      <p:cxnSp>
        <p:nvCxnSpPr>
          <p:cNvPr id="36875" name="Straight Connector 36874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590F0-3BF7-F931-6B92-92D54BDE9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Media holds transnational religious life together</a:t>
            </a:r>
          </a:p>
          <a:p>
            <a:r>
              <a:rPr lang="en-GB" sz="2000"/>
              <a:t>Livestreams, voice notes, online classes, clips, WhatsApp sustain presence</a:t>
            </a:r>
          </a:p>
          <a:p>
            <a:r>
              <a:rPr lang="en-GB" sz="2000"/>
              <a:t>Physical absence does not prevent ritual timing, prayer, moral force</a:t>
            </a:r>
          </a:p>
          <a:p>
            <a:r>
              <a:rPr lang="en-GB" sz="2000"/>
              <a:t>Campbell (2013): digital religion extends and pluralises authority</a:t>
            </a:r>
          </a:p>
          <a:p>
            <a:r>
              <a:rPr lang="en-GB" sz="2000"/>
              <a:t>Authority becomes mobile, repeatable, challengeable, less monopolised</a:t>
            </a:r>
          </a:p>
        </p:txBody>
      </p:sp>
      <p:pic>
        <p:nvPicPr>
          <p:cNvPr id="36868" name="Picture 4" descr="Religion's Role in Social Media Behavior">
            <a:extLst>
              <a:ext uri="{FF2B5EF4-FFF2-40B4-BE49-F238E27FC236}">
                <a16:creationId xmlns:a16="http://schemas.microsoft.com/office/drawing/2014/main" id="{BF14051E-B870-3097-831E-02228F68FE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305870"/>
            <a:ext cx="3217333" cy="214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6877" name="Group 36876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36878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879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36866" name="Picture 2" descr="Bias in the News: Reporting Migration">
            <a:extLst>
              <a:ext uri="{FF2B5EF4-FFF2-40B4-BE49-F238E27FC236}">
                <a16:creationId xmlns:a16="http://schemas.microsoft.com/office/drawing/2014/main" id="{8E0E1A8A-8923-AFE1-81F7-9D7E5A3174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264990"/>
            <a:ext cx="3217333" cy="1654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732636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A6158C-408F-3E6F-2B89-3223F6D994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899" name="Rectangle 37898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CE7C87-FDF6-0228-CDF1-7D646F5CE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5.2.4 Religion, Migration and Media</a:t>
            </a:r>
          </a:p>
        </p:txBody>
      </p:sp>
      <p:cxnSp>
        <p:nvCxnSpPr>
          <p:cNvPr id="37901" name="Straight Connector 37900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07B3B-522B-6B52-7CAD-6B148FBD9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Migration can intensify religion rather than weaken it</a:t>
            </a:r>
          </a:p>
          <a:p>
            <a:r>
              <a:rPr lang="en-GB" sz="2000"/>
              <a:t>Distance may deepen attachment, ritual continuity, kinship, memory</a:t>
            </a:r>
          </a:p>
          <a:p>
            <a:r>
              <a:rPr lang="en-GB" sz="2000"/>
              <a:t>Media creates real co-presence without face-to-face contact</a:t>
            </a:r>
          </a:p>
          <a:p>
            <a:r>
              <a:rPr lang="en-GB" sz="2000"/>
              <a:t>Meyer (2011): religion always mediated through sound, image, text, performance</a:t>
            </a:r>
          </a:p>
          <a:p>
            <a:r>
              <a:rPr lang="en-GB" sz="2000"/>
              <a:t>Religion remade through movement, dispersion, and mediated presence</a:t>
            </a:r>
          </a:p>
        </p:txBody>
      </p:sp>
      <p:pic>
        <p:nvPicPr>
          <p:cNvPr id="37894" name="Picture 6" descr="Religion and Social Media Polarisation ...">
            <a:extLst>
              <a:ext uri="{FF2B5EF4-FFF2-40B4-BE49-F238E27FC236}">
                <a16:creationId xmlns:a16="http://schemas.microsoft.com/office/drawing/2014/main" id="{9749F744-785C-BD2C-492A-84EADF247B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113947"/>
            <a:ext cx="2524834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7903" name="Group 37902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3790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90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37892" name="Picture 4" descr="men than women say science and religion ...">
            <a:extLst>
              <a:ext uri="{FF2B5EF4-FFF2-40B4-BE49-F238E27FC236}">
                <a16:creationId xmlns:a16="http://schemas.microsoft.com/office/drawing/2014/main" id="{27643AB1-8CAE-CC7E-D7D1-CD61000170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111557"/>
            <a:ext cx="3217333" cy="1961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476950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FF2D5E-DF39-5D97-AEB4-E9D19338C0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5" name="Rectangle 39944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C8A52E-C5BE-9402-8AFF-A8E82FCBE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5.3.1 PECC’s in Global Context</a:t>
            </a:r>
          </a:p>
        </p:txBody>
      </p:sp>
      <p:cxnSp>
        <p:nvCxnSpPr>
          <p:cNvPr id="39947" name="Straight Connector 39946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C5852-5D49-888D-F2C4-4F8DFBBC74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PECCs make contemporary anthropological problems especially vivid (Pentecostal and Charismatic Christianity )</a:t>
            </a:r>
          </a:p>
          <a:p>
            <a:r>
              <a:rPr lang="en-GB" sz="2000"/>
              <a:t>Powerful global formation shaped by mobility, uncertainty, aspiration, affliction</a:t>
            </a:r>
          </a:p>
          <a:p>
            <a:r>
              <a:rPr lang="en-GB" sz="2000"/>
              <a:t>Conversion often imagined as rupture, not mild opinion shift</a:t>
            </a:r>
          </a:p>
          <a:p>
            <a:r>
              <a:rPr lang="en-GB" sz="2000"/>
              <a:t>Robbins (2004): Christianity anthropologically important through demanded discontinuity</a:t>
            </a:r>
          </a:p>
          <a:p>
            <a:r>
              <a:rPr lang="en-GB" sz="2000"/>
              <a:t>Conversion as ethical and ontological reorientation</a:t>
            </a:r>
          </a:p>
        </p:txBody>
      </p:sp>
      <p:pic>
        <p:nvPicPr>
          <p:cNvPr id="39938" name="Picture 2" descr="Pentecostalism: Understanding the ...">
            <a:extLst>
              <a:ext uri="{FF2B5EF4-FFF2-40B4-BE49-F238E27FC236}">
                <a16:creationId xmlns:a16="http://schemas.microsoft.com/office/drawing/2014/main" id="{9BDB1D90-CCF5-C34F-50C0-CD911121C7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455578"/>
            <a:ext cx="3217333" cy="184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9949" name="Group 39948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39950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951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39940" name="Picture 4" descr="Evangelicals and Pentecostals ...">
            <a:extLst>
              <a:ext uri="{FF2B5EF4-FFF2-40B4-BE49-F238E27FC236}">
                <a16:creationId xmlns:a16="http://schemas.microsoft.com/office/drawing/2014/main" id="{4A30152B-5788-40E1-A13D-E3280B747C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191598"/>
            <a:ext cx="3217333" cy="1801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56933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89984D-AC03-AE0B-C772-1663D466F8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969" name="Rectangle 40968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E3F7FC-1EF0-2278-A644-5A8AE1E3B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5.3.2 PECC’s in Global Context</a:t>
            </a:r>
          </a:p>
        </p:txBody>
      </p:sp>
      <p:cxnSp>
        <p:nvCxnSpPr>
          <p:cNvPr id="40971" name="Straight Connector 40970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102A4-F41C-A1FB-601B-7C3C5C871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PECCs intensely concerned with invisible spiritual forces</a:t>
            </a:r>
          </a:p>
          <a:p>
            <a:r>
              <a:rPr lang="en-GB" sz="2000"/>
              <a:t>Spiritual warfare, deliverance, healing, prophecy, demonic attack central</a:t>
            </a:r>
          </a:p>
          <a:p>
            <a:r>
              <a:rPr lang="en-GB" sz="2000"/>
              <a:t>Meyer (1998; 2004): Pentecostalism demonises the past while retaining active spirits</a:t>
            </a:r>
          </a:p>
          <a:p>
            <a:r>
              <a:rPr lang="en-GB" sz="2000"/>
              <a:t>Deliverance diagnoses suffering, assigns responsibility, produces transformed person</a:t>
            </a:r>
          </a:p>
          <a:p>
            <a:r>
              <a:rPr lang="en-GB" sz="2000"/>
              <a:t>Healing as repair, proof of divine presence, evidence of moral order</a:t>
            </a:r>
          </a:p>
        </p:txBody>
      </p:sp>
      <p:pic>
        <p:nvPicPr>
          <p:cNvPr id="40962" name="Picture 2" descr="global pentecostalism – Not So Hostile ...">
            <a:extLst>
              <a:ext uri="{FF2B5EF4-FFF2-40B4-BE49-F238E27FC236}">
                <a16:creationId xmlns:a16="http://schemas.microsoft.com/office/drawing/2014/main" id="{3CB535B1-30D7-5472-9D18-0ED63AD44E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345901"/>
            <a:ext cx="3217333" cy="206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0973" name="Group 40972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4097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97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0964" name="Picture 4" descr="Bishop says African Pentecostals are ...">
            <a:extLst>
              <a:ext uri="{FF2B5EF4-FFF2-40B4-BE49-F238E27FC236}">
                <a16:creationId xmlns:a16="http://schemas.microsoft.com/office/drawing/2014/main" id="{E80AF4D4-00B5-26EA-F4B5-50C1295B77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071347"/>
            <a:ext cx="3217333" cy="204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2444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86B5C7F-1FD9-F93E-E7EC-D6C97ADCD9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993" name="Rectangle 41992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F71B97-357B-6201-2640-392B0EC2A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5.3.3 PECC’s in Global Context</a:t>
            </a:r>
          </a:p>
        </p:txBody>
      </p:sp>
      <p:cxnSp>
        <p:nvCxnSpPr>
          <p:cNvPr id="41995" name="Straight Connector 41994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C9FA4-3355-7804-EFAE-14C422BE6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1900"/>
              <a:t>Prosperity theology links giving, blessing, sacrifice, discipline, expectation</a:t>
            </a:r>
          </a:p>
          <a:p>
            <a:r>
              <a:rPr lang="en-GB" sz="1900"/>
              <a:t>Coleman (2000): prosperity part of wider Pentecostal circulation of words, gifts, futures</a:t>
            </a:r>
          </a:p>
          <a:p>
            <a:r>
              <a:rPr lang="en-GB" sz="1900"/>
              <a:t>Offerings framed as seeds, sacrifices, covenantal acts, exchange with God</a:t>
            </a:r>
          </a:p>
          <a:p>
            <a:r>
              <a:rPr lang="en-GB" sz="1900"/>
              <a:t>Adogame (2010): PECCs travel through global and diasporic networks without uniformity</a:t>
            </a:r>
          </a:p>
          <a:p>
            <a:r>
              <a:rPr lang="en-GB" sz="1900"/>
              <a:t>PECCs clarify rupture/continuity, affliction/aspiration, gift/return, visible/invisible causality</a:t>
            </a:r>
          </a:p>
        </p:txBody>
      </p:sp>
      <p:pic>
        <p:nvPicPr>
          <p:cNvPr id="41988" name="Picture 4" descr="How the Prosperity Gospel Works ...">
            <a:extLst>
              <a:ext uri="{FF2B5EF4-FFF2-40B4-BE49-F238E27FC236}">
                <a16:creationId xmlns:a16="http://schemas.microsoft.com/office/drawing/2014/main" id="{24C31B9E-3E1F-8B72-AE78-E5EF65688A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472498"/>
            <a:ext cx="3217333" cy="1807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997" name="Group 41996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41998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999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1986" name="Picture 2" descr="Premier Christianity">
            <a:extLst>
              <a:ext uri="{FF2B5EF4-FFF2-40B4-BE49-F238E27FC236}">
                <a16:creationId xmlns:a16="http://schemas.microsoft.com/office/drawing/2014/main" id="{D3F573DF-ECBB-D9D4-1BE7-209D7EFFC8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251793"/>
            <a:ext cx="3217333" cy="1681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8420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94FCE1-51D8-2528-B6A3-9D0A4AE381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921" name="Rectangle 38920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88580D-394F-F35E-5D23-577BD943B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5.4.1 Religion and Embodiment</a:t>
            </a:r>
          </a:p>
        </p:txBody>
      </p:sp>
      <p:cxnSp>
        <p:nvCxnSpPr>
          <p:cNvPr id="38923" name="Straight Connector 38922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ACAEF-F7AA-5B6C-749D-F98A1CF6B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Religion takes shape through bodily practice as much as belief</a:t>
            </a:r>
          </a:p>
          <a:p>
            <a:r>
              <a:rPr lang="en-GB" sz="2000"/>
              <a:t>Food, sex, dress, healing, and pain make religion material</a:t>
            </a:r>
          </a:p>
          <a:p>
            <a:r>
              <a:rPr lang="en-GB" sz="2000"/>
              <a:t>Fasting reshapes appetite, rhythm, and bodily discipline</a:t>
            </a:r>
          </a:p>
          <a:p>
            <a:r>
              <a:rPr lang="en-GB" sz="2000"/>
              <a:t>Dress and marriage rules organise visibility, desire, and kinship</a:t>
            </a:r>
          </a:p>
          <a:p>
            <a:r>
              <a:rPr lang="en-GB" sz="2000"/>
              <a:t>Asad: religion forms subjects through training, repetition, and authority</a:t>
            </a:r>
          </a:p>
        </p:txBody>
      </p:sp>
      <p:pic>
        <p:nvPicPr>
          <p:cNvPr id="38914" name="Picture 2" descr="religion in current media ...">
            <a:extLst>
              <a:ext uri="{FF2B5EF4-FFF2-40B4-BE49-F238E27FC236}">
                <a16:creationId xmlns:a16="http://schemas.microsoft.com/office/drawing/2014/main" id="{91249471-274B-89B9-BB51-4E3905DEBB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305870"/>
            <a:ext cx="3217333" cy="214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8925" name="Group 38924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38926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927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38916" name="Picture 4" descr="NEH Lecture: Gender at the Intersection ...">
            <a:extLst>
              <a:ext uri="{FF2B5EF4-FFF2-40B4-BE49-F238E27FC236}">
                <a16:creationId xmlns:a16="http://schemas.microsoft.com/office/drawing/2014/main" id="{90B1ACA4-BB1B-FADD-07EE-153E9EEF9E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191598"/>
            <a:ext cx="3217333" cy="1801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0667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47A7E9-66D9-39FB-CE48-9E855D6E0C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041" name="Rectangle 44040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2BF24E-0137-1B25-967C-119379C13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5.4.2 Religion and Embodiment</a:t>
            </a:r>
          </a:p>
        </p:txBody>
      </p:sp>
      <p:cxnSp>
        <p:nvCxnSpPr>
          <p:cNvPr id="44043" name="Straight Connector 44042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77E23-6860-F208-8157-EE716725E4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Mahmood: piety practices cultivate ethical subjects through the body</a:t>
            </a:r>
          </a:p>
          <a:p>
            <a:r>
              <a:rPr lang="en-GB" sz="2000"/>
              <a:t>Veiling, prayer, and restraint help produce moral interiority</a:t>
            </a:r>
          </a:p>
          <a:p>
            <a:r>
              <a:rPr lang="en-GB" sz="2000"/>
              <a:t>Food rules classify substances, commensality, and consequence</a:t>
            </a:r>
          </a:p>
          <a:p>
            <a:r>
              <a:rPr lang="en-GB" sz="2000"/>
              <a:t>Douglas: purity and pollution maintain moral and social boundaries</a:t>
            </a:r>
          </a:p>
          <a:p>
            <a:r>
              <a:rPr lang="en-GB" sz="2000"/>
              <a:t>Consumption and restraint connect bodies to holiness, danger, and belonging</a:t>
            </a:r>
          </a:p>
        </p:txBody>
      </p:sp>
      <p:pic>
        <p:nvPicPr>
          <p:cNvPr id="44036" name="Picture 4" descr="Embodiment as a Guide to Living ...">
            <a:extLst>
              <a:ext uri="{FF2B5EF4-FFF2-40B4-BE49-F238E27FC236}">
                <a16:creationId xmlns:a16="http://schemas.microsoft.com/office/drawing/2014/main" id="{8229CF75-42D2-634D-BBCB-822966FEED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113947"/>
            <a:ext cx="2911411" cy="25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4045" name="Group 44044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44046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047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4034" name="Picture 2" descr="Shrimad Rajchandra Mission Dharampur">
            <a:extLst>
              <a:ext uri="{FF2B5EF4-FFF2-40B4-BE49-F238E27FC236}">
                <a16:creationId xmlns:a16="http://schemas.microsoft.com/office/drawing/2014/main" id="{D6E23C32-9380-86BF-EBA1-6F718D49E5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288118"/>
            <a:ext cx="3217333" cy="1608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85420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5BAEE3-DDEA-314B-2977-2F93F22E1A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017" name="Rectangle 43016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B596BF-7E2E-8CF7-143F-740675927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5.4.3 Religion and Embodiment</a:t>
            </a:r>
          </a:p>
        </p:txBody>
      </p:sp>
      <p:cxnSp>
        <p:nvCxnSpPr>
          <p:cNvPr id="43019" name="Straight Connector 43018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36725-BD44-7A31-5798-9051824B5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Religious traditions organise gender through embodied rules and conduct</a:t>
            </a:r>
          </a:p>
          <a:p>
            <a:r>
              <a:rPr lang="en-GB" sz="2000"/>
              <a:t>Bodies become morally legible through dress, speech, sexuality, and touch</a:t>
            </a:r>
          </a:p>
          <a:p>
            <a:r>
              <a:rPr lang="en-GB" sz="2000"/>
              <a:t>Healing shows the body not only disciplined but transformed</a:t>
            </a:r>
          </a:p>
          <a:p>
            <a:r>
              <a:rPr lang="en-GB" sz="2000"/>
              <a:t>Csordas: embodiment grounds religious experience rather than merely expressing belief</a:t>
            </a:r>
          </a:p>
          <a:p>
            <a:r>
              <a:rPr lang="en-GB" sz="2000"/>
              <a:t>Prayer, voice, gesture, and touch reorganise suffering and remake the person</a:t>
            </a:r>
          </a:p>
        </p:txBody>
      </p:sp>
      <p:pic>
        <p:nvPicPr>
          <p:cNvPr id="43012" name="Picture 4" descr="Testament of Ann Lee ...">
            <a:extLst>
              <a:ext uri="{FF2B5EF4-FFF2-40B4-BE49-F238E27FC236}">
                <a16:creationId xmlns:a16="http://schemas.microsoft.com/office/drawing/2014/main" id="{05432BB4-80C3-9B93-CDBC-1EBEB5C65D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272261"/>
            <a:ext cx="3217333" cy="2208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021" name="Group 43020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4302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02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3010" name="Picture 2" descr="emotions and embodiment in religion ...">
            <a:extLst>
              <a:ext uri="{FF2B5EF4-FFF2-40B4-BE49-F238E27FC236}">
                <a16:creationId xmlns:a16="http://schemas.microsoft.com/office/drawing/2014/main" id="{9D371E90-3DC8-8BFF-6E58-2F8814DC4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392208"/>
            <a:ext cx="3217333" cy="1400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905083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2DAD05-0344-E216-FA61-5A36DEA705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065" name="Rectangle 45064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D039F8-8317-E086-FE8D-15F8A26ED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anchor="b">
            <a:normAutofit/>
          </a:bodyPr>
          <a:lstStyle/>
          <a:p>
            <a:r>
              <a:rPr lang="en-GB" sz="3900"/>
              <a:t>5.4.4 Religion and Embodiment</a:t>
            </a:r>
          </a:p>
        </p:txBody>
      </p:sp>
      <p:cxnSp>
        <p:nvCxnSpPr>
          <p:cNvPr id="45067" name="Straight Connector 45066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71C36-4F8D-3723-9147-07FF20F14C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/>
              <a:t>Affliction is read through bodily, moral, relational, and spiritual registers</a:t>
            </a:r>
          </a:p>
          <a:p>
            <a:r>
              <a:rPr lang="en-GB" sz="2000"/>
              <a:t>Religion asks why suffering has struck this person in these conditions</a:t>
            </a:r>
          </a:p>
          <a:p>
            <a:r>
              <a:rPr lang="en-GB" sz="2000"/>
              <a:t>Kleinman distinguishes disease from the lived experience of illness</a:t>
            </a:r>
          </a:p>
          <a:p>
            <a:r>
              <a:rPr lang="en-GB" sz="2000"/>
              <a:t>Religion often organises illness through moral history and cosmological meaning</a:t>
            </a:r>
          </a:p>
          <a:p>
            <a:r>
              <a:rPr lang="en-GB" sz="2000"/>
              <a:t>Medical anthropology begins where suffering cannot be reduced to physiology</a:t>
            </a:r>
          </a:p>
        </p:txBody>
      </p:sp>
      <p:pic>
        <p:nvPicPr>
          <p:cNvPr id="45060" name="Picture 4" descr="religious belief ...">
            <a:extLst>
              <a:ext uri="{FF2B5EF4-FFF2-40B4-BE49-F238E27FC236}">
                <a16:creationId xmlns:a16="http://schemas.microsoft.com/office/drawing/2014/main" id="{511298EF-EC40-2B1E-D665-1219B57F71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301775"/>
            <a:ext cx="3217333" cy="214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5069" name="Group 45068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45070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071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5058" name="Picture 2" descr="Religious Pluralism and the Upaniṣads ...">
            <a:extLst>
              <a:ext uri="{FF2B5EF4-FFF2-40B4-BE49-F238E27FC236}">
                <a16:creationId xmlns:a16="http://schemas.microsoft.com/office/drawing/2014/main" id="{31FE3C8B-C896-95A3-D0C4-065AA39EB0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191598"/>
            <a:ext cx="3217333" cy="1801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20162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32323C-D342-3D6B-021A-62325046A7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100" name="Rectangle 4609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695CEE-A6B5-09A0-CF23-327074FE3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6390"/>
            <a:ext cx="6155988" cy="1182927"/>
          </a:xfrm>
        </p:spPr>
        <p:txBody>
          <a:bodyPr anchor="b">
            <a:normAutofit/>
          </a:bodyPr>
          <a:lstStyle/>
          <a:p>
            <a:r>
              <a:rPr lang="en-GB" sz="5600"/>
              <a:t>5.5.1 AT Connection</a:t>
            </a:r>
          </a:p>
        </p:txBody>
      </p:sp>
      <p:cxnSp>
        <p:nvCxnSpPr>
          <p:cNvPr id="46101" name="Straight Connector 46100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2B6FA-FCC0-91F3-CD26-9AD2EA2E50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Anth Today readings keep religion, value, mediation, power in the present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de Waal Malefyt (2017): modernity does not replace magic with pure rationality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Contemporary life organised through opacity, projection, unseen causality, trust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Modern worlds still depend on acts of faith and hidden efficacy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Capitalism and magic cluster extends witchcraft–occult economy line</a:t>
            </a:r>
          </a:p>
        </p:txBody>
      </p:sp>
      <p:pic>
        <p:nvPicPr>
          <p:cNvPr id="46082" name="Picture 2" descr="Plants: Anthropology Today ...">
            <a:extLst>
              <a:ext uri="{FF2B5EF4-FFF2-40B4-BE49-F238E27FC236}">
                <a16:creationId xmlns:a16="http://schemas.microsoft.com/office/drawing/2014/main" id="{F37871B0-2AC5-439A-4558-262FE6B098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34744" y="1336390"/>
            <a:ext cx="3424222" cy="483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10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6103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70779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7984C1-D596-CBCB-43A2-0E8B241DEC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111" name="Rectangle 47110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1B9280-D28F-2981-F389-30919C108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6390"/>
            <a:ext cx="6155988" cy="1182927"/>
          </a:xfrm>
        </p:spPr>
        <p:txBody>
          <a:bodyPr anchor="b">
            <a:normAutofit/>
          </a:bodyPr>
          <a:lstStyle/>
          <a:p>
            <a:r>
              <a:rPr lang="en-GB" sz="5600"/>
              <a:t>5.5.2 AT Connection</a:t>
            </a:r>
          </a:p>
        </p:txBody>
      </p:sp>
      <p:cxnSp>
        <p:nvCxnSpPr>
          <p:cNvPr id="47113" name="Straight Connector 47112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65468-DB03-5B96-3595-FFD7194A0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Contemporary capitalism produces value through enchantment, not calculation alone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Religion not reducible to private belief; modernity not reducible to disenchantment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Iteanu (2019): secular public life actively reshapes persons and belonging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State as moral force in religion, citizenship, public controversy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Anthropology tracks enchantment, discipline, invisible efficacy across domains</a:t>
            </a:r>
          </a:p>
        </p:txBody>
      </p:sp>
      <p:pic>
        <p:nvPicPr>
          <p:cNvPr id="47106" name="Picture 2" descr="About - Discover Anthropology">
            <a:extLst>
              <a:ext uri="{FF2B5EF4-FFF2-40B4-BE49-F238E27FC236}">
                <a16:creationId xmlns:a16="http://schemas.microsoft.com/office/drawing/2014/main" id="{DE8FC959-656D-2B9F-81EC-2BFB517741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34744" y="1336390"/>
            <a:ext cx="3424222" cy="483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115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711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06483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875EEC-F2AC-1C6C-DB79-3DA867C29C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137" name="Rectangle 48136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5505F9-933F-D265-BA6F-C866DA8A4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1"/>
            <a:ext cx="6190412" cy="875868"/>
          </a:xfrm>
        </p:spPr>
        <p:txBody>
          <a:bodyPr anchor="b">
            <a:normAutofit/>
          </a:bodyPr>
          <a:lstStyle/>
          <a:p>
            <a:r>
              <a:rPr lang="en-GB" sz="5600" dirty="0"/>
              <a:t>6. Final Synthesis</a:t>
            </a:r>
          </a:p>
        </p:txBody>
      </p:sp>
      <p:cxnSp>
        <p:nvCxnSpPr>
          <p:cNvPr id="48139" name="Straight Connector 48138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AE0BA-A205-9B5D-24E6-1B5FEF4AE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599" y="2485104"/>
            <a:ext cx="7109155" cy="4092676"/>
          </a:xfrm>
        </p:spPr>
        <p:txBody>
          <a:bodyPr anchor="t">
            <a:normAutofit/>
          </a:bodyPr>
          <a:lstStyle/>
          <a:p>
            <a:r>
              <a:rPr lang="en-GB" sz="2200" dirty="0"/>
              <a:t>Religion not sealed domain of belief, but way of making charged worlds hold together</a:t>
            </a:r>
          </a:p>
          <a:p>
            <a:r>
              <a:rPr lang="en-GB" sz="2200" dirty="0"/>
              <a:t>Ritual, witchcraft, occult economy, state, migration, PECCs, embodiment show religion organising reality</a:t>
            </a:r>
          </a:p>
          <a:p>
            <a:r>
              <a:rPr lang="en-GB" sz="2200" dirty="0"/>
              <a:t>Religion politically embedded, economically entangled, globally circulating, embodied, historically shaped, cosmologically generative</a:t>
            </a:r>
          </a:p>
          <a:p>
            <a:r>
              <a:rPr lang="en-GB" sz="2200" dirty="0"/>
              <a:t>Religion constructs meaning under conditions of uncertainty and inequality</a:t>
            </a:r>
          </a:p>
          <a:p>
            <a:r>
              <a:rPr lang="en-GB" sz="2200" dirty="0"/>
              <a:t>Tomorrow: illness exceeds pathology; body becomes explanatory field</a:t>
            </a:r>
          </a:p>
        </p:txBody>
      </p:sp>
      <p:pic>
        <p:nvPicPr>
          <p:cNvPr id="48130" name="Picture 2" descr="Anthropology of Religion Research Paper ...">
            <a:extLst>
              <a:ext uri="{FF2B5EF4-FFF2-40B4-BE49-F238E27FC236}">
                <a16:creationId xmlns:a16="http://schemas.microsoft.com/office/drawing/2014/main" id="{AF4FBC85-CE3B-D1E5-99AA-2A911DCC36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1171417"/>
            <a:ext cx="3217333" cy="240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8141" name="Group 48140">
            <a:extLst>
              <a:ext uri="{FF2B5EF4-FFF2-40B4-BE49-F238E27FC236}">
                <a16:creationId xmlns:a16="http://schemas.microsoft.com/office/drawing/2014/main" id="{35A95ABC-C99A-4AEB-9147-1FCDBA55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91042" y="1755216"/>
            <a:ext cx="289888" cy="613136"/>
            <a:chOff x="11191042" y="1755216"/>
            <a:chExt cx="289888" cy="613136"/>
          </a:xfrm>
        </p:grpSpPr>
        <p:sp>
          <p:nvSpPr>
            <p:cNvPr id="4814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1042" y="17552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14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89792" y="227721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8132" name="Picture 4" descr="An Anthropological Approach to Religion ...">
            <a:extLst>
              <a:ext uri="{FF2B5EF4-FFF2-40B4-BE49-F238E27FC236}">
                <a16:creationId xmlns:a16="http://schemas.microsoft.com/office/drawing/2014/main" id="{AD8466DF-0286-9CBE-9BD7-21BE73B741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5107" y="4308101"/>
            <a:ext cx="3217333" cy="1568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4451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2427</Words>
  <Application>Microsoft Office PowerPoint</Application>
  <PresentationFormat>Widescreen</PresentationFormat>
  <Paragraphs>275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1" baseType="lpstr">
      <vt:lpstr>Aptos</vt:lpstr>
      <vt:lpstr>Aptos Display</vt:lpstr>
      <vt:lpstr>Arial</vt:lpstr>
      <vt:lpstr>Office Theme</vt:lpstr>
      <vt:lpstr>Anthropology Today (HPAN4015)</vt:lpstr>
      <vt:lpstr>PowerPoint Presentation</vt:lpstr>
      <vt:lpstr>1.1 What Is Religion?</vt:lpstr>
      <vt:lpstr>1.2.1 Early Anthropology of Religion</vt:lpstr>
      <vt:lpstr>1.2.2 Early Anthropology of Religion</vt:lpstr>
      <vt:lpstr>1.2.3 Early Anthropology of Religion</vt:lpstr>
      <vt:lpstr>1.3.1 Later Foundational Developments</vt:lpstr>
      <vt:lpstr>1.3.2 Later Foundational Developments</vt:lpstr>
      <vt:lpstr>1.4 Transition and Foundations</vt:lpstr>
      <vt:lpstr>PowerPoint Presentation</vt:lpstr>
      <vt:lpstr>2.1.1 Ritual as Process</vt:lpstr>
      <vt:lpstr>2.1.2 Ritual as Process</vt:lpstr>
      <vt:lpstr>2.1.3 Ritual as Process</vt:lpstr>
      <vt:lpstr>2.2.1 Critique + Extension</vt:lpstr>
      <vt:lpstr>2.2.2 Critique + Extension</vt:lpstr>
      <vt:lpstr>2.3 Transition</vt:lpstr>
      <vt:lpstr>PowerPoint Presentation</vt:lpstr>
      <vt:lpstr>3.1.1 The problem of misfortune</vt:lpstr>
      <vt:lpstr>3.1.2 The problem of misfortune</vt:lpstr>
      <vt:lpstr>3.2.1 Critique </vt:lpstr>
      <vt:lpstr>3.2.2 Critique </vt:lpstr>
      <vt:lpstr>3.3 Transition</vt:lpstr>
      <vt:lpstr>PowerPoint Presentation</vt:lpstr>
      <vt:lpstr>4.1.1 Classic Occult Economy</vt:lpstr>
      <vt:lpstr>4.1.2 Classic Occult Economy</vt:lpstr>
      <vt:lpstr>4.2.1 Critique and extension</vt:lpstr>
      <vt:lpstr>4.2.2 Critique and extension</vt:lpstr>
      <vt:lpstr>4.3 Synthesis</vt:lpstr>
      <vt:lpstr>PowerPoint Presentation</vt:lpstr>
      <vt:lpstr>5.1.1 Religion and the State</vt:lpstr>
      <vt:lpstr>5.1.2 Religion and the State</vt:lpstr>
      <vt:lpstr>5.1.3 Religion and the State</vt:lpstr>
      <vt:lpstr>5.1.4 Religion and the State</vt:lpstr>
      <vt:lpstr>5.2.1 Religion, Migration and Media</vt:lpstr>
      <vt:lpstr>5.2.2 Religion, Migration and Media</vt:lpstr>
      <vt:lpstr>5.2.3 Religion, Migration and Media</vt:lpstr>
      <vt:lpstr>5.2.4 Religion, Migration and Media</vt:lpstr>
      <vt:lpstr>5.3.1 PECC’s in Global Context</vt:lpstr>
      <vt:lpstr>5.3.2 PECC’s in Global Context</vt:lpstr>
      <vt:lpstr>5.3.3 PECC’s in Global Context</vt:lpstr>
      <vt:lpstr>5.4.1 Religion and Embodiment</vt:lpstr>
      <vt:lpstr>5.4.2 Religion and Embodiment</vt:lpstr>
      <vt:lpstr>5.4.3 Religion and Embodiment</vt:lpstr>
      <vt:lpstr>5.4.4 Religion and Embodiment</vt:lpstr>
      <vt:lpstr>5.5.1 AT Connection</vt:lpstr>
      <vt:lpstr>5.5.2 AT Connection</vt:lpstr>
      <vt:lpstr>6. Final Synthesis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O'Byrne</dc:creator>
  <cp:lastModifiedBy>Ryan O'Byrne</cp:lastModifiedBy>
  <cp:revision>1</cp:revision>
  <dcterms:created xsi:type="dcterms:W3CDTF">2026-03-25T14:00:22Z</dcterms:created>
  <dcterms:modified xsi:type="dcterms:W3CDTF">2026-04-23T11:20:42Z</dcterms:modified>
</cp:coreProperties>
</file>