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8" r:id="rId1"/>
  </p:sldMasterIdLst>
  <p:sldIdLst>
    <p:sldId id="256" r:id="rId2"/>
    <p:sldId id="257" r:id="rId3"/>
    <p:sldId id="258" r:id="rId4"/>
    <p:sldId id="259" r:id="rId5"/>
    <p:sldId id="260" r:id="rId6"/>
    <p:sldId id="261" r:id="rId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37" d="100"/>
          <a:sy n="37" d="100"/>
        </p:scale>
        <p:origin x="-1272"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3124200"/>
            <a:ext cx="6172200" cy="1894362"/>
          </a:xfrm>
        </p:spPr>
        <p:txBody>
          <a:bodyPr/>
          <a:lstStyle>
            <a:lvl1pPr>
              <a:defRPr b="1"/>
            </a:lvl1pPr>
          </a:lstStyle>
          <a:p>
            <a:r>
              <a:rPr kumimoji="0" lang="en-US" smtClean="0"/>
              <a:t>Click to edit Master title style</a:t>
            </a:r>
            <a:endParaRPr kumimoji="0" lang="en-US"/>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bwMode="auto">
          <a:xfrm rot="5400000">
            <a:off x="7764621" y="1174097"/>
            <a:ext cx="2286000" cy="381000"/>
          </a:xfrm>
        </p:spPr>
        <p:txBody>
          <a:bodyPr/>
          <a:lstStyle/>
          <a:p>
            <a:fld id="{5E1C6BE6-8F06-42D4-B4A5-300714349795}" type="datetimeFigureOut">
              <a:rPr lang="en-GB" smtClean="0"/>
              <a:t>18/12/2021</a:t>
            </a:fld>
            <a:endParaRPr lang="en-GB"/>
          </a:p>
        </p:txBody>
      </p:sp>
      <p:sp>
        <p:nvSpPr>
          <p:cNvPr id="17" name="Footer Placeholder 16"/>
          <p:cNvSpPr>
            <a:spLocks noGrp="1"/>
          </p:cNvSpPr>
          <p:nvPr>
            <p:ph type="ftr" sz="quarter" idx="11"/>
          </p:nvPr>
        </p:nvSpPr>
        <p:spPr bwMode="auto">
          <a:xfrm rot="5400000">
            <a:off x="7077269" y="4181669"/>
            <a:ext cx="3657600" cy="384048"/>
          </a:xfrm>
        </p:spPr>
        <p:txBody>
          <a:bodyPr/>
          <a:lstStyle/>
          <a:p>
            <a:endParaRPr lang="en-GB"/>
          </a:p>
        </p:txBody>
      </p:sp>
      <p:sp>
        <p:nvSpPr>
          <p:cNvPr id="10" name="Rectangle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Rectangle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Straight Connector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Straight Connector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Straight Connector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Rectangle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325544" y="4928702"/>
            <a:ext cx="609600" cy="517524"/>
          </a:xfrm>
        </p:spPr>
        <p:txBody>
          <a:bodyPr/>
          <a:lstStyle/>
          <a:p>
            <a:fld id="{8C889F94-C9E7-4CC6-986C-DE180C7852CF}"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8" name="Content Placeholder 7"/>
          <p:cNvSpPr>
            <a:spLocks noGrp="1"/>
          </p:cNvSpPr>
          <p:nvPr>
            <p:ph sz="quarter" idx="1"/>
          </p:nvPr>
        </p:nvSpPr>
        <p:spPr>
          <a:xfrm>
            <a:off x="457200" y="1600200"/>
            <a:ext cx="7467600" cy="487375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4"/>
          </p:nvPr>
        </p:nvSpPr>
        <p:spPr/>
        <p:txBody>
          <a:bodyPr rtlCol="0"/>
          <a:lstStyle/>
          <a:p>
            <a:fld id="{5E1C6BE6-8F06-42D4-B4A5-300714349795}" type="datetimeFigureOut">
              <a:rPr lang="en-GB" smtClean="0"/>
              <a:t>18/12/2021</a:t>
            </a:fld>
            <a:endParaRPr lang="en-GB"/>
          </a:p>
        </p:txBody>
      </p:sp>
      <p:sp>
        <p:nvSpPr>
          <p:cNvPr id="9" name="Slide Number Placeholder 8"/>
          <p:cNvSpPr>
            <a:spLocks noGrp="1"/>
          </p:cNvSpPr>
          <p:nvPr>
            <p:ph type="sldNum" sz="quarter" idx="15"/>
          </p:nvPr>
        </p:nvSpPr>
        <p:spPr/>
        <p:txBody>
          <a:bodyPr rtlCol="0"/>
          <a:lstStyle/>
          <a:p>
            <a:fld id="{8C889F94-C9E7-4CC6-986C-DE180C7852CF}" type="slidenum">
              <a:rPr lang="en-GB" smtClean="0"/>
              <a:t>‹#›</a:t>
            </a:fld>
            <a:endParaRPr lang="en-GB"/>
          </a:p>
        </p:txBody>
      </p:sp>
      <p:sp>
        <p:nvSpPr>
          <p:cNvPr id="10" name="Footer Placeholder 9"/>
          <p:cNvSpPr>
            <a:spLocks noGrp="1"/>
          </p:cNvSpPr>
          <p:nvPr>
            <p:ph type="ftr" sz="quarter" idx="16"/>
          </p:nvPr>
        </p:nvSpPr>
        <p:spPr/>
        <p:txBody>
          <a:bodyPr rtlCol="0"/>
          <a:lstStyle/>
          <a:p>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bwMode="auto">
          <a:xfrm rot="5400000">
            <a:off x="7763256" y="1170432"/>
            <a:ext cx="2286000" cy="381000"/>
          </a:xfrm>
        </p:spPr>
        <p:txBody>
          <a:bodyPr/>
          <a:lstStyle/>
          <a:p>
            <a:fld id="{5E1C6BE6-8F06-42D4-B4A5-300714349795}" type="datetimeFigureOut">
              <a:rPr lang="en-GB" smtClean="0"/>
              <a:t>18/12/2021</a:t>
            </a:fld>
            <a:endParaRPr lang="en-GB"/>
          </a:p>
        </p:txBody>
      </p:sp>
      <p:sp>
        <p:nvSpPr>
          <p:cNvPr id="5" name="Footer Placeholder 4"/>
          <p:cNvSpPr>
            <a:spLocks noGrp="1"/>
          </p:cNvSpPr>
          <p:nvPr>
            <p:ph type="ftr" sz="quarter" idx="11"/>
          </p:nvPr>
        </p:nvSpPr>
        <p:spPr bwMode="auto">
          <a:xfrm rot="5400000">
            <a:off x="7077456" y="4178808"/>
            <a:ext cx="3657600" cy="384048"/>
          </a:xfrm>
        </p:spPr>
        <p:txBody>
          <a:bodyPr/>
          <a:lstStyle/>
          <a:p>
            <a:endParaRPr lang="en-GB"/>
          </a:p>
        </p:txBody>
      </p:sp>
      <p:sp>
        <p:nvSpPr>
          <p:cNvPr id="9" name="Rectangle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Straight Connector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Straight Connector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Rectangle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Slide Number Placeholder 5"/>
          <p:cNvSpPr>
            <a:spLocks noGrp="1"/>
          </p:cNvSpPr>
          <p:nvPr>
            <p:ph type="sldNum" sz="quarter" idx="12"/>
          </p:nvPr>
        </p:nvSpPr>
        <p:spPr bwMode="auto">
          <a:xfrm>
            <a:off x="1340616" y="4928702"/>
            <a:ext cx="609600" cy="517524"/>
          </a:xfrm>
        </p:spPr>
        <p:txBody>
          <a:bodyPr/>
          <a:lstStyle/>
          <a:p>
            <a:fld id="{8C889F94-C9E7-4CC6-986C-DE180C7852CF}"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5E1C6BE6-8F06-42D4-B4A5-300714349795}" type="datetimeFigureOut">
              <a:rPr lang="en-GB" smtClean="0"/>
              <a:t>18/12/2021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C889F94-C9E7-4CC6-986C-DE180C7852CF}" type="slidenum">
              <a:rPr lang="en-GB" smtClean="0"/>
              <a:t>‹#›</a:t>
            </a:fld>
            <a:endParaRPr lang="en-GB"/>
          </a:p>
        </p:txBody>
      </p:sp>
      <p:sp>
        <p:nvSpPr>
          <p:cNvPr id="9" name="Content Placeholder 8"/>
          <p:cNvSpPr>
            <a:spLocks noGrp="1"/>
          </p:cNvSpPr>
          <p:nvPr>
            <p:ph sz="quarter" idx="1"/>
          </p:nvPr>
        </p:nvSpPr>
        <p:spPr>
          <a:xfrm>
            <a:off x="457200" y="1600200"/>
            <a:ext cx="3657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270248" y="1600200"/>
            <a:ext cx="3657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nchor="b"/>
          <a:lstStyle>
            <a:lvl1pPr>
              <a:defRPr/>
            </a:lvl1pPr>
          </a:lstStyle>
          <a:p>
            <a:r>
              <a:rPr kumimoji="0" lang="en-US" smtClean="0"/>
              <a:t>Click to edit Master title style</a:t>
            </a:r>
            <a:endParaRPr kumimoji="0" lang="en-US"/>
          </a:p>
        </p:txBody>
      </p:sp>
      <p:sp>
        <p:nvSpPr>
          <p:cNvPr id="7" name="Date Placeholder 6"/>
          <p:cNvSpPr>
            <a:spLocks noGrp="1"/>
          </p:cNvSpPr>
          <p:nvPr>
            <p:ph type="dt" sz="half" idx="10"/>
          </p:nvPr>
        </p:nvSpPr>
        <p:spPr/>
        <p:txBody>
          <a:bodyPr/>
          <a:lstStyle/>
          <a:p>
            <a:fld id="{5E1C6BE6-8F06-42D4-B4A5-300714349795}" type="datetimeFigureOut">
              <a:rPr lang="en-GB" smtClean="0"/>
              <a:t>18/12/2021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C889F94-C9E7-4CC6-986C-DE180C7852CF}" type="slidenum">
              <a:rPr lang="en-GB" smtClean="0"/>
              <a:t>‹#›</a:t>
            </a:fld>
            <a:endParaRPr lang="en-GB"/>
          </a:p>
        </p:txBody>
      </p:sp>
      <p:sp>
        <p:nvSpPr>
          <p:cNvPr id="11" name="Content Placeholder 10"/>
          <p:cNvSpPr>
            <a:spLocks noGrp="1"/>
          </p:cNvSpPr>
          <p:nvPr>
            <p:ph sz="quarter" idx="2"/>
          </p:nvPr>
        </p:nvSpPr>
        <p:spPr>
          <a:xfrm>
            <a:off x="457200" y="2362200"/>
            <a:ext cx="36576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371975" y="2362200"/>
            <a:ext cx="36576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6" name="Date Placeholder 5"/>
          <p:cNvSpPr>
            <a:spLocks noGrp="1"/>
          </p:cNvSpPr>
          <p:nvPr>
            <p:ph type="dt" sz="half" idx="10"/>
          </p:nvPr>
        </p:nvSpPr>
        <p:spPr/>
        <p:txBody>
          <a:bodyPr rtlCol="0"/>
          <a:lstStyle/>
          <a:p>
            <a:fld id="{5E1C6BE6-8F06-42D4-B4A5-300714349795}" type="datetimeFigureOut">
              <a:rPr lang="en-GB" smtClean="0"/>
              <a:t>18/12/2021</a:t>
            </a:fld>
            <a:endParaRPr lang="en-GB"/>
          </a:p>
        </p:txBody>
      </p:sp>
      <p:sp>
        <p:nvSpPr>
          <p:cNvPr id="7" name="Slide Number Placeholder 6"/>
          <p:cNvSpPr>
            <a:spLocks noGrp="1"/>
          </p:cNvSpPr>
          <p:nvPr>
            <p:ph type="sldNum" sz="quarter" idx="11"/>
          </p:nvPr>
        </p:nvSpPr>
        <p:spPr/>
        <p:txBody>
          <a:bodyPr rtlCol="0"/>
          <a:lstStyle/>
          <a:p>
            <a:fld id="{8C889F94-C9E7-4CC6-986C-DE180C7852CF}" type="slidenum">
              <a:rPr lang="en-GB" smtClean="0"/>
              <a:t>‹#›</a:t>
            </a:fld>
            <a:endParaRPr lang="en-GB"/>
          </a:p>
        </p:txBody>
      </p:sp>
      <p:sp>
        <p:nvSpPr>
          <p:cNvPr id="8" name="Footer Placeholder 7"/>
          <p:cNvSpPr>
            <a:spLocks noGrp="1"/>
          </p:cNvSpPr>
          <p:nvPr>
            <p:ph type="ftr" sz="quarter" idx="12"/>
          </p:nvPr>
        </p:nvSpPr>
        <p:spPr/>
        <p:txBody>
          <a:bodyPr rtlCol="0"/>
          <a:lstStyle/>
          <a:p>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E1C6BE6-8F06-42D4-B4A5-300714349795}" type="datetimeFigureOut">
              <a:rPr lang="en-GB" smtClean="0"/>
              <a:t>18/12/2021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C889F94-C9E7-4CC6-986C-DE180C7852CF}"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Straight Connector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Rectangle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a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304800" y="274320"/>
            <a:ext cx="5638800" cy="6327648"/>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1" name="Date Placeholder 20"/>
          <p:cNvSpPr>
            <a:spLocks noGrp="1"/>
          </p:cNvSpPr>
          <p:nvPr>
            <p:ph type="dt" sz="half" idx="14"/>
          </p:nvPr>
        </p:nvSpPr>
        <p:spPr/>
        <p:txBody>
          <a:bodyPr rtlCol="0"/>
          <a:lstStyle/>
          <a:p>
            <a:fld id="{5E1C6BE6-8F06-42D4-B4A5-300714349795}" type="datetimeFigureOut">
              <a:rPr lang="en-GB" smtClean="0"/>
              <a:t>18/12/2021</a:t>
            </a:fld>
            <a:endParaRPr lang="en-GB"/>
          </a:p>
        </p:txBody>
      </p:sp>
      <p:sp>
        <p:nvSpPr>
          <p:cNvPr id="22" name="Slide Number Placeholder 21"/>
          <p:cNvSpPr>
            <a:spLocks noGrp="1"/>
          </p:cNvSpPr>
          <p:nvPr>
            <p:ph type="sldNum" sz="quarter" idx="15"/>
          </p:nvPr>
        </p:nvSpPr>
        <p:spPr/>
        <p:txBody>
          <a:bodyPr rtlCol="0"/>
          <a:lstStyle/>
          <a:p>
            <a:fld id="{8C889F94-C9E7-4CC6-986C-DE180C7852CF}" type="slidenum">
              <a:rPr lang="en-GB" smtClean="0"/>
              <a:t>‹#›</a:t>
            </a:fld>
            <a:endParaRPr lang="en-GB"/>
          </a:p>
        </p:txBody>
      </p:sp>
      <p:sp>
        <p:nvSpPr>
          <p:cNvPr id="23" name="Footer Placeholder 22"/>
          <p:cNvSpPr>
            <a:spLocks noGrp="1"/>
          </p:cNvSpPr>
          <p:nvPr>
            <p:ph type="ftr" sz="quarter" idx="16"/>
          </p:nvPr>
        </p:nvSpPr>
        <p:spPr/>
        <p:txBody>
          <a:bodyPr rtlCol="0"/>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a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3350133" y="3200400"/>
            <a:ext cx="6309360" cy="457200"/>
          </a:xfrm>
        </p:spPr>
        <p:txBody>
          <a:bodyPr anchor="b"/>
          <a:lstStyle>
            <a:lvl1pPr algn="l">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smtClean="0"/>
              <a:t>Click icon to add picture</a:t>
            </a:r>
            <a:endParaRPr kumimoji="0" lang="en-US"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10" name="Straight Connector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Rectangle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Straight Connector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Straight Connector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fld id="{5E1C6BE6-8F06-42D4-B4A5-300714349795}" type="datetimeFigureOut">
              <a:rPr lang="en-GB" smtClean="0"/>
              <a:t>18/12/2021</a:t>
            </a:fld>
            <a:endParaRPr lang="en-GB"/>
          </a:p>
        </p:txBody>
      </p:sp>
      <p:sp>
        <p:nvSpPr>
          <p:cNvPr id="18" name="Slide Number Placeholder 17"/>
          <p:cNvSpPr>
            <a:spLocks noGrp="1"/>
          </p:cNvSpPr>
          <p:nvPr>
            <p:ph type="sldNum" sz="quarter" idx="11"/>
          </p:nvPr>
        </p:nvSpPr>
        <p:spPr/>
        <p:txBody>
          <a:bodyPr rtlCol="0"/>
          <a:lstStyle/>
          <a:p>
            <a:fld id="{8C889F94-C9E7-4CC6-986C-DE180C7852CF}" type="slidenum">
              <a:rPr lang="en-GB" smtClean="0"/>
              <a:t>‹#›</a:t>
            </a:fld>
            <a:endParaRPr lang="en-GB"/>
          </a:p>
        </p:txBody>
      </p:sp>
      <p:sp>
        <p:nvSpPr>
          <p:cNvPr id="21" name="Footer Placeholder 20"/>
          <p:cNvSpPr>
            <a:spLocks noGrp="1"/>
          </p:cNvSpPr>
          <p:nvPr>
            <p:ph type="ftr" sz="quarter" idx="12"/>
          </p:nvPr>
        </p:nvSpPr>
        <p:spPr/>
        <p:txBody>
          <a:bodyPr rtlCol="0"/>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E1C6BE6-8F06-42D4-B4A5-300714349795}" type="datetimeFigureOut">
              <a:rPr lang="en-GB" smtClean="0"/>
              <a:t>18/12/2021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889F94-C9E7-4CC6-986C-DE180C7852CF}"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E1C6BE6-8F06-42D4-B4A5-300714349795}" type="datetimeFigureOut">
              <a:rPr lang="en-GB" smtClean="0"/>
              <a:t>18/12/2021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889F94-C9E7-4CC6-986C-DE180C7852CF}"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5E1C6BE6-8F06-42D4-B4A5-300714349795}" type="datetimeFigureOut">
              <a:rPr lang="en-GB" smtClean="0"/>
              <a:t>18/12/2021</a:t>
            </a:fld>
            <a:endParaRPr lang="en-GB"/>
          </a:p>
        </p:txBody>
      </p:sp>
      <p:sp>
        <p:nvSpPr>
          <p:cNvPr id="3" name="Footer Placeholder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en-GB"/>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Straight Connector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a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8C889F94-C9E7-4CC6-986C-DE180C7852CF}"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889" r:id="rId1"/>
    <p:sldLayoutId id="2147483890" r:id="rId2"/>
    <p:sldLayoutId id="2147483891" r:id="rId3"/>
    <p:sldLayoutId id="2147483892" r:id="rId4"/>
    <p:sldLayoutId id="2147483893" r:id="rId5"/>
    <p:sldLayoutId id="2147483894" r:id="rId6"/>
    <p:sldLayoutId id="2147483895" r:id="rId7"/>
    <p:sldLayoutId id="2147483896" r:id="rId8"/>
    <p:sldLayoutId id="2147483897" r:id="rId9"/>
    <p:sldLayoutId id="2147483898" r:id="rId10"/>
    <p:sldLayoutId id="2147483899"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23528" y="692696"/>
            <a:ext cx="8273008" cy="5713040"/>
          </a:xfrm>
        </p:spPr>
        <p:txBody>
          <a:bodyPr>
            <a:normAutofit/>
          </a:bodyPr>
          <a:lstStyle/>
          <a:p>
            <a:endParaRPr lang="en-GB" dirty="0" smtClean="0"/>
          </a:p>
          <a:p>
            <a:r>
              <a:rPr lang="en-GB" sz="2400" dirty="0" smtClean="0"/>
              <a:t>                 Problem Solving and Decision Making</a:t>
            </a:r>
          </a:p>
          <a:p>
            <a:r>
              <a:rPr lang="en-GB" sz="4000" dirty="0" smtClean="0"/>
              <a:t>                         </a:t>
            </a:r>
            <a:r>
              <a:rPr lang="en-GB" sz="2800" dirty="0" smtClean="0">
                <a:latin typeface="Arial" panose="020B0604020202020204" pitchFamily="34" charset="0"/>
                <a:cs typeface="Arial" panose="020B0604020202020204" pitchFamily="34" charset="0"/>
              </a:rPr>
              <a:t>Role play</a:t>
            </a:r>
          </a:p>
          <a:p>
            <a:endParaRPr lang="en-GB" sz="2800" dirty="0" smtClean="0"/>
          </a:p>
          <a:p>
            <a:r>
              <a:rPr lang="en-GB" dirty="0" smtClean="0"/>
              <a:t>                                           </a:t>
            </a:r>
            <a:r>
              <a:rPr lang="en-GB" sz="2000" dirty="0" smtClean="0"/>
              <a:t>Module code</a:t>
            </a:r>
            <a:r>
              <a:rPr lang="en-GB" dirty="0" smtClean="0"/>
              <a:t>: BMSW4004</a:t>
            </a:r>
          </a:p>
          <a:p>
            <a:endParaRPr lang="en-GB" dirty="0" smtClean="0"/>
          </a:p>
          <a:p>
            <a:r>
              <a:rPr lang="en-GB" dirty="0" smtClean="0"/>
              <a:t>                                 </a:t>
            </a:r>
            <a:r>
              <a:rPr lang="en-GB" sz="2000" dirty="0" smtClean="0"/>
              <a:t>Student name</a:t>
            </a:r>
            <a:r>
              <a:rPr lang="en-GB" dirty="0" smtClean="0"/>
              <a:t>: Adina </a:t>
            </a:r>
            <a:r>
              <a:rPr lang="en-GB" dirty="0" err="1" smtClean="0"/>
              <a:t>Ionela</a:t>
            </a:r>
            <a:r>
              <a:rPr lang="en-GB" dirty="0" smtClean="0"/>
              <a:t>  </a:t>
            </a:r>
            <a:r>
              <a:rPr lang="en-GB" dirty="0" err="1" smtClean="0"/>
              <a:t>Buta</a:t>
            </a:r>
            <a:endParaRPr lang="en-GB" dirty="0" smtClean="0"/>
          </a:p>
          <a:p>
            <a:r>
              <a:rPr lang="en-GB" dirty="0" smtClean="0"/>
              <a:t>                                 </a:t>
            </a:r>
            <a:r>
              <a:rPr lang="en-GB" sz="2000" dirty="0" smtClean="0"/>
              <a:t>Student ID: 2024934</a:t>
            </a:r>
          </a:p>
          <a:p>
            <a:r>
              <a:rPr lang="en-GB" sz="2000" dirty="0" smtClean="0"/>
              <a:t>                             Lecturer name</a:t>
            </a:r>
            <a:r>
              <a:rPr lang="en-GB" dirty="0" smtClean="0"/>
              <a:t>: </a:t>
            </a:r>
            <a:r>
              <a:rPr lang="en-GB" dirty="0" err="1" smtClean="0"/>
              <a:t>Koushik</a:t>
            </a:r>
            <a:r>
              <a:rPr lang="en-GB" dirty="0" smtClean="0"/>
              <a:t> </a:t>
            </a:r>
            <a:r>
              <a:rPr lang="en-GB" dirty="0" err="1" smtClean="0"/>
              <a:t>Modak</a:t>
            </a:r>
            <a:endParaRPr lang="en-GB" dirty="0" smtClean="0"/>
          </a:p>
        </p:txBody>
      </p:sp>
    </p:spTree>
    <p:extLst>
      <p:ext uri="{BB962C8B-B14F-4D97-AF65-F5344CB8AC3E}">
        <p14:creationId xmlns:p14="http://schemas.microsoft.com/office/powerpoint/2010/main" val="26559802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539552" y="908720"/>
            <a:ext cx="8229600" cy="4525963"/>
          </a:xfrm>
        </p:spPr>
        <p:txBody>
          <a:bodyPr>
            <a:normAutofit/>
          </a:bodyPr>
          <a:lstStyle/>
          <a:p>
            <a:pPr marL="0" indent="0">
              <a:buNone/>
            </a:pPr>
            <a:r>
              <a:rPr lang="en-GB" dirty="0" smtClean="0"/>
              <a:t>   Hi, everyone! </a:t>
            </a:r>
          </a:p>
          <a:p>
            <a:pPr marL="0" indent="0">
              <a:buNone/>
            </a:pPr>
            <a:r>
              <a:rPr lang="en-GB" dirty="0" smtClean="0"/>
              <a:t>  Today I'm going to talk about an employee who has been working for a year and a half in the UK as an interior designer in a company. Last month, without asking the employee, the manager offered him a new job, that is, to be an assistant interior designer.</a:t>
            </a:r>
          </a:p>
          <a:p>
            <a:pPr marL="0" indent="0">
              <a:buNone/>
            </a:pPr>
            <a:r>
              <a:rPr lang="en-GB" dirty="0" smtClean="0"/>
              <a:t>   The employee's problem is why he made this decision without asking before and what is the impact on the salary.</a:t>
            </a:r>
            <a:endParaRPr lang="en-GB" dirty="0"/>
          </a:p>
        </p:txBody>
      </p:sp>
    </p:spTree>
    <p:extLst>
      <p:ext uri="{BB962C8B-B14F-4D97-AF65-F5344CB8AC3E}">
        <p14:creationId xmlns:p14="http://schemas.microsoft.com/office/powerpoint/2010/main" val="37116788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179512" y="548680"/>
            <a:ext cx="8435280" cy="5937523"/>
          </a:xfrm>
        </p:spPr>
        <p:txBody>
          <a:bodyPr>
            <a:normAutofit lnSpcReduction="10000"/>
          </a:bodyPr>
          <a:lstStyle/>
          <a:p>
            <a:pPr marL="0" indent="0">
              <a:buNone/>
            </a:pPr>
            <a:r>
              <a:rPr lang="en-GB" dirty="0" smtClean="0"/>
              <a:t> </a:t>
            </a:r>
            <a:r>
              <a:rPr lang="en-GB" b="1" u="sng" dirty="0" smtClean="0"/>
              <a:t>Unsatisfied employee</a:t>
            </a:r>
            <a:r>
              <a:rPr lang="en-GB" dirty="0" smtClean="0"/>
              <a:t>:   Hello sir ! I came to you to ask why this decision was made to be an assistant interior designer without being asked.</a:t>
            </a:r>
          </a:p>
          <a:p>
            <a:pPr marL="0" indent="0">
              <a:buNone/>
            </a:pPr>
            <a:r>
              <a:rPr lang="en-GB" dirty="0" smtClean="0"/>
              <a:t> </a:t>
            </a:r>
            <a:r>
              <a:rPr lang="en-GB" b="1" u="sng" dirty="0" smtClean="0"/>
              <a:t>Management consultant</a:t>
            </a:r>
            <a:r>
              <a:rPr lang="en-GB" dirty="0" smtClean="0"/>
              <a:t>:   Hello! I'm glad you came to talk about your new title. I think you've had enough time to look at the tasks of the new job.</a:t>
            </a:r>
          </a:p>
          <a:p>
            <a:pPr marL="0" indent="0">
              <a:buNone/>
            </a:pPr>
            <a:r>
              <a:rPr lang="en-GB" dirty="0" smtClean="0"/>
              <a:t> </a:t>
            </a:r>
            <a:r>
              <a:rPr lang="en-GB" b="1" u="sng" dirty="0" smtClean="0"/>
              <a:t>Unsatisfied employee</a:t>
            </a:r>
            <a:r>
              <a:rPr lang="en-GB" dirty="0" smtClean="0"/>
              <a:t>:  This change comes suddenly and I am worried and unhappy because I was not asked before you made this decision. It looks different from my old post.</a:t>
            </a:r>
          </a:p>
          <a:p>
            <a:pPr marL="0" indent="0">
              <a:buNone/>
            </a:pPr>
            <a:r>
              <a:rPr lang="en-GB" dirty="0" smtClean="0"/>
              <a:t> </a:t>
            </a:r>
            <a:r>
              <a:rPr lang="en-GB" b="1" u="sng" dirty="0" smtClean="0"/>
              <a:t>Management consultant</a:t>
            </a:r>
            <a:r>
              <a:rPr lang="en-GB" dirty="0" smtClean="0"/>
              <a:t>:   You're right! I apologize for not announcing it to you before, but as you can see, it doesn't look different on your new tasks for the new title, compared to the old one. I wanted to change your job because you are a good employee, you do very well in what you do as an architect.</a:t>
            </a:r>
            <a:endParaRPr lang="en-GB" dirty="0"/>
          </a:p>
        </p:txBody>
      </p:sp>
    </p:spTree>
    <p:extLst>
      <p:ext uri="{BB962C8B-B14F-4D97-AF65-F5344CB8AC3E}">
        <p14:creationId xmlns:p14="http://schemas.microsoft.com/office/powerpoint/2010/main" val="2048320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0" y="692696"/>
            <a:ext cx="8686800" cy="5433467"/>
          </a:xfrm>
        </p:spPr>
        <p:txBody>
          <a:bodyPr>
            <a:normAutofit/>
          </a:bodyPr>
          <a:lstStyle/>
          <a:p>
            <a:pPr marL="0" indent="0">
              <a:buNone/>
            </a:pPr>
            <a:r>
              <a:rPr lang="en-GB" b="1" u="sng" dirty="0" smtClean="0"/>
              <a:t>Unsatisfied employee</a:t>
            </a:r>
            <a:r>
              <a:rPr lang="en-GB" dirty="0" smtClean="0"/>
              <a:t>:    I understand, but a lot of my day-to-day tasks fall into areas of responsibility in general, and as you know, I do additional things, and I've never been paid for them. Does that mean I can't do those extra things in my new job? How does it affect my salary?</a:t>
            </a:r>
          </a:p>
          <a:p>
            <a:pPr marL="0" indent="0">
              <a:buNone/>
            </a:pPr>
            <a:r>
              <a:rPr lang="en-GB" dirty="0"/>
              <a:t> </a:t>
            </a:r>
            <a:r>
              <a:rPr lang="en-GB" b="1" u="sng" dirty="0" smtClean="0"/>
              <a:t>Management consultant</a:t>
            </a:r>
            <a:r>
              <a:rPr lang="en-GB" dirty="0" smtClean="0"/>
              <a:t>:   I expect you to perform the same tasks, although you still do additional things even if they are not written in the contract. Your salary will not be affected, on the contrary it will be a salary increase, and for the extra things you will be paid extra.</a:t>
            </a:r>
          </a:p>
          <a:p>
            <a:pPr marL="0" indent="0">
              <a:buNone/>
            </a:pPr>
            <a:r>
              <a:rPr lang="en-GB" b="1" u="sng" dirty="0" smtClean="0"/>
              <a:t>Unsatisfied employee</a:t>
            </a:r>
            <a:r>
              <a:rPr lang="en-GB" dirty="0" smtClean="0"/>
              <a:t>:  Thank you. I calmed down a bit about the new job.</a:t>
            </a:r>
            <a:endParaRPr lang="en-GB" dirty="0"/>
          </a:p>
        </p:txBody>
      </p:sp>
    </p:spTree>
    <p:extLst>
      <p:ext uri="{BB962C8B-B14F-4D97-AF65-F5344CB8AC3E}">
        <p14:creationId xmlns:p14="http://schemas.microsoft.com/office/powerpoint/2010/main" val="36283315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sz="quarter" idx="1"/>
          </p:nvPr>
        </p:nvSpPr>
        <p:spPr>
          <a:xfrm>
            <a:off x="251520" y="692696"/>
            <a:ext cx="8507288" cy="5976664"/>
          </a:xfrm>
        </p:spPr>
        <p:txBody>
          <a:bodyPr>
            <a:normAutofit/>
          </a:bodyPr>
          <a:lstStyle/>
          <a:p>
            <a:pPr marL="0" indent="0">
              <a:buNone/>
            </a:pPr>
            <a:r>
              <a:rPr lang="en-GB" b="1" u="sng" dirty="0" smtClean="0"/>
              <a:t>Management consultant</a:t>
            </a:r>
            <a:r>
              <a:rPr lang="en-GB" dirty="0" smtClean="0"/>
              <a:t>:   I'm glad I had this conversation, but I want to let you know that after the titles are changed in the next period, and you feel that your work does not represent you in the new job, you can appeal. The appeal process means working with HR to find a solution. These appeals are in rare cases and I do not expect to go that route. I want the new title to represent you and at the same time to agree with the new job. My opinion is that it suits you very well, and I hope you are happy with this decision.</a:t>
            </a:r>
          </a:p>
          <a:p>
            <a:pPr marL="0" indent="0">
              <a:buNone/>
            </a:pPr>
            <a:r>
              <a:rPr lang="en-GB" b="1" u="sng" dirty="0" smtClean="0"/>
              <a:t>Unsatisfied employee</a:t>
            </a:r>
            <a:r>
              <a:rPr lang="en-GB" dirty="0" smtClean="0"/>
              <a:t>:   After the explanations you gave me, now I think you have made a good decision to grant me this title of assistant architect in the interior. I agree.</a:t>
            </a:r>
          </a:p>
          <a:p>
            <a:pPr marL="0" indent="0">
              <a:buNone/>
            </a:pPr>
            <a:r>
              <a:rPr lang="en-GB" b="1" u="sng" dirty="0" smtClean="0"/>
              <a:t>Management consultant</a:t>
            </a:r>
            <a:r>
              <a:rPr lang="en-GB" dirty="0" smtClean="0"/>
              <a:t>:   I'm glad to hear that and I'm waiting to start the process for the new projects.</a:t>
            </a:r>
            <a:endParaRPr lang="en-GB" dirty="0"/>
          </a:p>
        </p:txBody>
      </p:sp>
    </p:spTree>
    <p:extLst>
      <p:ext uri="{BB962C8B-B14F-4D97-AF65-F5344CB8AC3E}">
        <p14:creationId xmlns:p14="http://schemas.microsoft.com/office/powerpoint/2010/main" val="1290539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7704" y="1628800"/>
            <a:ext cx="5832648" cy="2088232"/>
          </a:xfrm>
        </p:spPr>
        <p:txBody>
          <a:bodyPr>
            <a:normAutofit/>
          </a:bodyPr>
          <a:lstStyle/>
          <a:p>
            <a:r>
              <a:rPr lang="en-GB" sz="4800" b="1" dirty="0" smtClean="0"/>
              <a:t>    Thank you!    </a:t>
            </a:r>
            <a:endParaRPr lang="en-GB" sz="4800" b="1" dirty="0"/>
          </a:p>
        </p:txBody>
      </p:sp>
    </p:spTree>
    <p:extLst>
      <p:ext uri="{BB962C8B-B14F-4D97-AF65-F5344CB8AC3E}">
        <p14:creationId xmlns:p14="http://schemas.microsoft.com/office/powerpoint/2010/main" val="247653657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Oriel">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115</TotalTime>
  <Words>582</Words>
  <Application>Microsoft Office PowerPoint</Application>
  <PresentationFormat>On-screen Show (4:3)</PresentationFormat>
  <Paragraphs>23</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Oriel</vt:lpstr>
      <vt:lpstr>PowerPoint Presentation</vt:lpstr>
      <vt:lpstr>PowerPoint Presentation</vt:lpstr>
      <vt:lpstr>PowerPoint Presentation</vt:lpstr>
      <vt:lpstr>PowerPoint Presentation</vt:lpstr>
      <vt:lpstr>PowerPoint Presentation</vt:lpstr>
      <vt:lpstr>    Thank you!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london987uk99@outlook.com</dc:creator>
  <cp:lastModifiedBy>london987uk99@outlook.com</cp:lastModifiedBy>
  <cp:revision>8</cp:revision>
  <dcterms:created xsi:type="dcterms:W3CDTF">2021-12-18T01:39:56Z</dcterms:created>
  <dcterms:modified xsi:type="dcterms:W3CDTF">2021-12-18T03:35:04Z</dcterms:modified>
</cp:coreProperties>
</file>