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5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9210A-14A5-4FC1-BDFE-70CB24739486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DA00-1EBC-4E83-8041-BEBDA405A5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9210A-14A5-4FC1-BDFE-70CB24739486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DA00-1EBC-4E83-8041-BEBDA405A5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9210A-14A5-4FC1-BDFE-70CB24739486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DA00-1EBC-4E83-8041-BEBDA405A5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9210A-14A5-4FC1-BDFE-70CB24739486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DA00-1EBC-4E83-8041-BEBDA405A5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9210A-14A5-4FC1-BDFE-70CB24739486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DA00-1EBC-4E83-8041-BEBDA405A5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9210A-14A5-4FC1-BDFE-70CB24739486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DA00-1EBC-4E83-8041-BEBDA405A5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9210A-14A5-4FC1-BDFE-70CB24739486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DA00-1EBC-4E83-8041-BEBDA405A5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9210A-14A5-4FC1-BDFE-70CB24739486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DA00-1EBC-4E83-8041-BEBDA405A5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9210A-14A5-4FC1-BDFE-70CB24739486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DA00-1EBC-4E83-8041-BEBDA405A5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9210A-14A5-4FC1-BDFE-70CB24739486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DA00-1EBC-4E83-8041-BEBDA405A5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39210A-14A5-4FC1-BDFE-70CB24739486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93DA00-1EBC-4E83-8041-BEBDA405A507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39210A-14A5-4FC1-BDFE-70CB24739486}" type="datetimeFigureOut">
              <a:rPr lang="en-GB" smtClean="0"/>
              <a:t>26/11/2012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93DA00-1EBC-4E83-8041-BEBDA405A507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hyperlink" Target="http://www.biblegateway.com/passage/?search=Luke+4:26-28&amp;version=NIV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Elisha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God in my Salvation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map of aram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1115616" y="548680"/>
            <a:ext cx="6703947" cy="5738580"/>
          </a:xfrm>
        </p:spPr>
      </p:pic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map2 of elisha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483768" y="476672"/>
            <a:ext cx="3888432" cy="5891564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Content Placeholder 3" descr="elisha map.jpg"/>
          <p:cNvPicPr>
            <a:picLocks noGrp="1" noChangeAspect="1"/>
          </p:cNvPicPr>
          <p:nvPr>
            <p:ph idx="1"/>
          </p:nvPr>
        </p:nvPicPr>
        <p:blipFill>
          <a:blip r:embed="rId2" cstate="print"/>
          <a:stretch>
            <a:fillRect/>
          </a:stretch>
        </p:blipFill>
        <p:spPr>
          <a:xfrm>
            <a:off x="2843808" y="735558"/>
            <a:ext cx="3384376" cy="5398885"/>
          </a:xfrm>
        </p:spPr>
      </p:pic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algn="ctr">
              <a:buNone/>
            </a:pPr>
            <a:r>
              <a:rPr lang="en-GB" dirty="0">
                <a:solidFill>
                  <a:schemeClr val="accent2"/>
                </a:solidFill>
              </a:rPr>
              <a:t> </a:t>
            </a:r>
            <a:endParaRPr lang="en-GB" dirty="0" smtClean="0">
              <a:solidFill>
                <a:schemeClr val="accent2"/>
              </a:solidFill>
            </a:endParaRPr>
          </a:p>
          <a:p>
            <a:pPr algn="ctr">
              <a:buNone/>
            </a:pPr>
            <a:endParaRPr lang="en-GB" dirty="0" smtClean="0">
              <a:solidFill>
                <a:schemeClr val="accent2"/>
              </a:solidFill>
            </a:endParaRPr>
          </a:p>
          <a:p>
            <a:pPr algn="ctr">
              <a:buNone/>
            </a:pPr>
            <a:r>
              <a:rPr lang="en-GB" sz="5400" dirty="0" smtClean="0">
                <a:solidFill>
                  <a:schemeClr val="accent2"/>
                </a:solidFill>
              </a:rPr>
              <a:t>1 </a:t>
            </a:r>
            <a:r>
              <a:rPr lang="en-GB" sz="5400" dirty="0" err="1" smtClean="0">
                <a:solidFill>
                  <a:schemeClr val="accent2"/>
                </a:solidFill>
              </a:rPr>
              <a:t>Kgs</a:t>
            </a:r>
            <a:r>
              <a:rPr lang="en-GB" sz="5400" dirty="0" smtClean="0">
                <a:solidFill>
                  <a:schemeClr val="accent2"/>
                </a:solidFill>
              </a:rPr>
              <a:t> 19:16 – 2 </a:t>
            </a:r>
            <a:r>
              <a:rPr lang="en-GB" sz="5400" dirty="0" err="1" smtClean="0">
                <a:solidFill>
                  <a:schemeClr val="accent2"/>
                </a:solidFill>
              </a:rPr>
              <a:t>Kgs</a:t>
            </a:r>
            <a:r>
              <a:rPr lang="en-GB" sz="5400" dirty="0" smtClean="0">
                <a:solidFill>
                  <a:schemeClr val="accent2"/>
                </a:solidFill>
              </a:rPr>
              <a:t> 13:21 </a:t>
            </a:r>
            <a:endParaRPr lang="en-GB" sz="5400" dirty="0">
              <a:solidFill>
                <a:schemeClr val="accent2"/>
              </a:solidFill>
            </a:endParaRP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b="1" u="sng" dirty="0">
                <a:solidFill>
                  <a:schemeClr val="accent2"/>
                </a:solidFill>
              </a:rPr>
              <a:t>2 Kings</a:t>
            </a:r>
            <a:br>
              <a:rPr lang="en-GB" b="1" u="sng" dirty="0">
                <a:solidFill>
                  <a:schemeClr val="accent2"/>
                </a:solidFill>
              </a:rPr>
            </a:b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buNone/>
            </a:pPr>
            <a:r>
              <a:rPr lang="en-GB" sz="3900" b="1" dirty="0" smtClean="0"/>
              <a:t>2: 23-25</a:t>
            </a:r>
          </a:p>
          <a:p>
            <a:pPr>
              <a:buNone/>
            </a:pPr>
            <a:r>
              <a:rPr lang="en-GB" sz="3900" b="1" dirty="0" smtClean="0"/>
              <a:t>3: 1-3 (</a:t>
            </a:r>
            <a:r>
              <a:rPr lang="en-GB" sz="3900" b="1" dirty="0" err="1" smtClean="0"/>
              <a:t>Deuteronomistic</a:t>
            </a:r>
            <a:r>
              <a:rPr lang="en-GB" sz="3900" b="1" dirty="0" smtClean="0"/>
              <a:t> assessment)</a:t>
            </a:r>
          </a:p>
          <a:p>
            <a:pPr>
              <a:buNone/>
            </a:pPr>
            <a:r>
              <a:rPr lang="en-GB" sz="3900" b="1" dirty="0" smtClean="0"/>
              <a:t>4:1-7; 8-37; 38-41</a:t>
            </a:r>
          </a:p>
          <a:p>
            <a:pPr>
              <a:buNone/>
            </a:pPr>
            <a:r>
              <a:rPr lang="en-GB" sz="3900" b="1" dirty="0" smtClean="0"/>
              <a:t>5</a:t>
            </a:r>
          </a:p>
          <a:p>
            <a:pPr>
              <a:buNone/>
            </a:pPr>
            <a:r>
              <a:rPr lang="en-GB" sz="3900" b="1" dirty="0" smtClean="0"/>
              <a:t>6:1-7</a:t>
            </a:r>
          </a:p>
          <a:p>
            <a:pPr>
              <a:buNone/>
            </a:pPr>
            <a:r>
              <a:rPr lang="en-GB" sz="3900" b="1" dirty="0" smtClean="0"/>
              <a:t>13:14-21</a:t>
            </a:r>
            <a:endParaRPr lang="en-GB" sz="39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And there were many in Israel with leprosy in the time of </a:t>
            </a:r>
            <a:r>
              <a:rPr lang="en-GB" b="1" dirty="0" smtClean="0"/>
              <a:t>Elisha</a:t>
            </a:r>
            <a:r>
              <a:rPr lang="en-GB" dirty="0" smtClean="0"/>
              <a:t> the prophet, yet not one of them was cleansed—only </a:t>
            </a:r>
            <a:r>
              <a:rPr lang="en-GB" dirty="0" err="1" smtClean="0"/>
              <a:t>Naaman</a:t>
            </a:r>
            <a:r>
              <a:rPr lang="en-GB" dirty="0" smtClean="0"/>
              <a:t> the Syrian.”</a:t>
            </a:r>
            <a:br>
              <a:rPr lang="en-GB" dirty="0" smtClean="0"/>
            </a:br>
            <a:endParaRPr lang="en-GB" dirty="0" smtClean="0"/>
          </a:p>
          <a:p>
            <a:r>
              <a:rPr lang="en-GB" dirty="0" smtClean="0">
                <a:hlinkClick r:id="rId2"/>
              </a:rPr>
              <a:t>Luke 4:26-28</a:t>
            </a:r>
            <a:endParaRPr lang="en-GB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7</TotalTime>
  <Words>60</Words>
  <Application>Microsoft Office PowerPoint</Application>
  <PresentationFormat>On-screen Show (4:3)</PresentationFormat>
  <Paragraphs>14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Elisha</vt:lpstr>
      <vt:lpstr>Slide 2</vt:lpstr>
      <vt:lpstr>Slide 3</vt:lpstr>
      <vt:lpstr>Slide 4</vt:lpstr>
      <vt:lpstr>Slide 5</vt:lpstr>
      <vt:lpstr>2 Kings </vt:lpstr>
      <vt:lpstr>Slide 7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Elisha</dc:title>
  <dc:creator>sa002</dc:creator>
  <cp:lastModifiedBy>sa002</cp:lastModifiedBy>
  <cp:revision>1</cp:revision>
  <dcterms:created xsi:type="dcterms:W3CDTF">2012-11-26T09:34:44Z</dcterms:created>
  <dcterms:modified xsi:type="dcterms:W3CDTF">2012-11-26T09:41:57Z</dcterms:modified>
</cp:coreProperties>
</file>