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719"/>
  </p:normalViewPr>
  <p:slideViewPr>
    <p:cSldViewPr snapToGrid="0">
      <p:cViewPr>
        <p:scale>
          <a:sx n="110" d="100"/>
          <a:sy n="110" d="100"/>
        </p:scale>
        <p:origin x="632" y="3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10/17/19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10/17/19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10/17/19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10/17/19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10/17/19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3527548" y="42643"/>
            <a:ext cx="5902076" cy="17514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3527547" y="108441"/>
            <a:ext cx="600205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Amdana</a:t>
            </a:r>
            <a:r>
              <a:rPr lang="en-GB" sz="1200" b="1" u="sng" dirty="0"/>
              <a:t> </a:t>
            </a:r>
            <a:r>
              <a:rPr lang="en-GB" sz="1200" b="1" u="sng" dirty="0" err="1"/>
              <a:t>i</a:t>
            </a:r>
            <a:endParaRPr lang="en-GB" sz="1200" b="1" u="sng" dirty="0"/>
          </a:p>
          <a:p>
            <a:endParaRPr lang="en-GB" sz="1200" b="1" u="sng" dirty="0"/>
          </a:p>
          <a:p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enw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yw</a:t>
            </a:r>
            <a:r>
              <a:rPr lang="en-GB" sz="1200" dirty="0"/>
              <a:t> </a:t>
            </a:r>
            <a:r>
              <a:rPr lang="en-GB" sz="1200" dirty="0" err="1"/>
              <a:t>Elliw</a:t>
            </a:r>
            <a:r>
              <a:rPr lang="en-GB" sz="1200" dirty="0"/>
              <a:t> Roberts a </a:t>
            </a:r>
            <a:r>
              <a:rPr lang="en-GB" sz="1200" dirty="0" err="1"/>
              <a:t>rydw</a:t>
            </a:r>
            <a:r>
              <a:rPr lang="en-GB" sz="1200" dirty="0"/>
              <a:t> </a:t>
            </a:r>
            <a:r>
              <a:rPr lang="en-GB" sz="1200" dirty="0" err="1"/>
              <a:t>i’n</a:t>
            </a:r>
            <a:r>
              <a:rPr lang="en-GB" sz="1200" dirty="0"/>
              <a:t> </a:t>
            </a:r>
            <a:r>
              <a:rPr lang="en-GB" sz="1200" dirty="0" err="1"/>
              <a:t>ferch</a:t>
            </a:r>
            <a:r>
              <a:rPr lang="en-GB" sz="1200" dirty="0"/>
              <a:t> 21ain </a:t>
            </a:r>
            <a:r>
              <a:rPr lang="en-GB" sz="1200" dirty="0" err="1"/>
              <a:t>mlwydd</a:t>
            </a:r>
            <a:r>
              <a:rPr lang="en-GB" sz="1200" dirty="0"/>
              <a:t> </a:t>
            </a:r>
            <a:r>
              <a:rPr lang="en-GB" sz="1200" dirty="0" err="1"/>
              <a:t>oed</a:t>
            </a:r>
            <a:r>
              <a:rPr lang="en-GB" sz="1200" dirty="0"/>
              <a:t>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wreiddiol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Ynys Môn,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ei</a:t>
            </a:r>
            <a:r>
              <a:rPr lang="en-GB" sz="1200" dirty="0"/>
              <a:t> </a:t>
            </a:r>
            <a:r>
              <a:rPr lang="en-GB" sz="1200" dirty="0" err="1"/>
              <a:t>leoli</a:t>
            </a:r>
            <a:r>
              <a:rPr lang="en-GB" sz="1200" dirty="0"/>
              <a:t> </a:t>
            </a:r>
            <a:r>
              <a:rPr lang="en-GB" sz="1200" dirty="0" err="1"/>
              <a:t>yng</a:t>
            </a:r>
            <a:r>
              <a:rPr lang="en-GB" sz="1200" dirty="0"/>
              <a:t> </a:t>
            </a:r>
            <a:r>
              <a:rPr lang="en-GB" sz="1200" dirty="0" err="1"/>
              <a:t>Ngogledd</a:t>
            </a:r>
            <a:r>
              <a:rPr lang="en-GB" sz="1200" dirty="0"/>
              <a:t> Cymru. Pan </a:t>
            </a:r>
            <a:r>
              <a:rPr lang="en-GB" sz="1200" dirty="0" err="1"/>
              <a:t>rwyf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mynd</a:t>
            </a:r>
            <a:r>
              <a:rPr lang="en-GB" sz="1200" dirty="0"/>
              <a:t> </a:t>
            </a:r>
            <a:r>
              <a:rPr lang="en-GB" sz="1200" dirty="0" err="1"/>
              <a:t>adref</a:t>
            </a:r>
            <a:r>
              <a:rPr lang="en-GB" sz="1200" dirty="0"/>
              <a:t> </a:t>
            </a:r>
            <a:r>
              <a:rPr lang="en-GB" sz="1200" dirty="0" err="1"/>
              <a:t>rwy’n</a:t>
            </a:r>
            <a:r>
              <a:rPr lang="en-GB" sz="1200" dirty="0"/>
              <a:t> </a:t>
            </a:r>
            <a:r>
              <a:rPr lang="en-GB" sz="1200" dirty="0" err="1"/>
              <a:t>hoff</a:t>
            </a:r>
            <a:r>
              <a:rPr lang="en-GB" sz="1200" dirty="0"/>
              <a:t> </a:t>
            </a:r>
            <a:r>
              <a:rPr lang="en-GB" sz="1200" dirty="0" err="1"/>
              <a:t>iawn</a:t>
            </a:r>
            <a:r>
              <a:rPr lang="en-GB" sz="1200" dirty="0"/>
              <a:t> o </a:t>
            </a:r>
            <a:r>
              <a:rPr lang="en-GB" sz="1200" dirty="0" err="1"/>
              <a:t>dreulio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amser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y </a:t>
            </a:r>
            <a:r>
              <a:rPr lang="en-GB" sz="1200" dirty="0" err="1"/>
              <a:t>nifer</a:t>
            </a:r>
            <a:r>
              <a:rPr lang="en-GB" sz="1200" dirty="0"/>
              <a:t> o </a:t>
            </a:r>
            <a:r>
              <a:rPr lang="en-GB" sz="1200" dirty="0" err="1"/>
              <a:t>draethau</a:t>
            </a:r>
            <a:r>
              <a:rPr lang="en-GB" sz="1200" dirty="0"/>
              <a:t>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weld </a:t>
            </a:r>
            <a:r>
              <a:rPr lang="en-GB" sz="1200" dirty="0" err="1"/>
              <a:t>ar</a:t>
            </a:r>
            <a:r>
              <a:rPr lang="en-GB" sz="1200" dirty="0"/>
              <a:t> Ynys Môn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dau</a:t>
            </a:r>
            <a:r>
              <a:rPr lang="en-GB" sz="1200" dirty="0"/>
              <a:t> </a:t>
            </a:r>
            <a:r>
              <a:rPr lang="en-GB" sz="1200" dirty="0" err="1"/>
              <a:t>gi</a:t>
            </a:r>
            <a:r>
              <a:rPr lang="en-GB" sz="1200" dirty="0"/>
              <a:t>.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amser</a:t>
            </a:r>
            <a:r>
              <a:rPr lang="en-GB" sz="1200" dirty="0"/>
              <a:t> </a:t>
            </a:r>
            <a:r>
              <a:rPr lang="en-GB" sz="1200" dirty="0" err="1"/>
              <a:t>hamdden</a:t>
            </a:r>
            <a:r>
              <a:rPr lang="en-GB" sz="1200" dirty="0"/>
              <a:t> </a:t>
            </a:r>
            <a:r>
              <a:rPr lang="en-GB" sz="1200" dirty="0" err="1"/>
              <a:t>rwyf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hoff</a:t>
            </a:r>
            <a:r>
              <a:rPr lang="en-GB" sz="1200" dirty="0"/>
              <a:t> </a:t>
            </a:r>
            <a:r>
              <a:rPr lang="en-GB" sz="1200" dirty="0" err="1"/>
              <a:t>iawn</a:t>
            </a:r>
            <a:r>
              <a:rPr lang="en-GB" sz="1200" dirty="0"/>
              <a:t> o </a:t>
            </a:r>
            <a:r>
              <a:rPr lang="en-GB" sz="1200" dirty="0" err="1"/>
              <a:t>gymryd</a:t>
            </a:r>
            <a:r>
              <a:rPr lang="en-GB" sz="1200" dirty="0"/>
              <a:t> </a:t>
            </a:r>
            <a:r>
              <a:rPr lang="en-GB" sz="1200" dirty="0" err="1"/>
              <a:t>rhan</a:t>
            </a:r>
            <a:r>
              <a:rPr lang="en-GB" sz="1200" dirty="0"/>
              <a:t> mewn </a:t>
            </a:r>
            <a:r>
              <a:rPr lang="en-GB" sz="1200" dirty="0" err="1"/>
              <a:t>chwaraeon</a:t>
            </a:r>
            <a:r>
              <a:rPr lang="en-GB" sz="1200" dirty="0"/>
              <a:t> a </a:t>
            </a:r>
            <a:r>
              <a:rPr lang="en-GB" sz="1200" dirty="0" err="1"/>
              <a:t>rydw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aelod</a:t>
            </a:r>
            <a:r>
              <a:rPr lang="en-GB" sz="1200" dirty="0"/>
              <a:t> o </a:t>
            </a:r>
            <a:r>
              <a:rPr lang="en-GB" sz="1200" dirty="0" err="1"/>
              <a:t>dîm</a:t>
            </a:r>
            <a:r>
              <a:rPr lang="en-GB" sz="1200" dirty="0"/>
              <a:t> </a:t>
            </a:r>
            <a:r>
              <a:rPr lang="en-GB" sz="1200" dirty="0" err="1"/>
              <a:t>rygbi</a:t>
            </a:r>
            <a:r>
              <a:rPr lang="en-GB" sz="1200" dirty="0"/>
              <a:t>, </a:t>
            </a:r>
            <a:r>
              <a:rPr lang="en-GB" sz="1200" dirty="0" err="1"/>
              <a:t>hoci</a:t>
            </a:r>
            <a:r>
              <a:rPr lang="en-GB" sz="1200" dirty="0"/>
              <a:t> a </a:t>
            </a:r>
            <a:r>
              <a:rPr lang="en-GB" sz="1200" dirty="0" err="1"/>
              <a:t>phêl</a:t>
            </a:r>
            <a:r>
              <a:rPr lang="en-GB" sz="1200" dirty="0"/>
              <a:t> </a:t>
            </a:r>
            <a:r>
              <a:rPr lang="en-GB" sz="1200" dirty="0" err="1"/>
              <a:t>droed</a:t>
            </a:r>
            <a:r>
              <a:rPr lang="en-GB" sz="1200" dirty="0"/>
              <a:t> y </a:t>
            </a:r>
            <a:r>
              <a:rPr lang="en-GB" sz="1200" dirty="0" err="1"/>
              <a:t>Brifysgol</a:t>
            </a:r>
            <a:r>
              <a:rPr lang="en-GB" sz="1200" dirty="0"/>
              <a:t>. </a:t>
            </a:r>
            <a:r>
              <a:rPr lang="en-GB" sz="1200" dirty="0" err="1"/>
              <a:t>Rwyf</a:t>
            </a:r>
            <a:r>
              <a:rPr lang="en-GB" sz="1200" dirty="0"/>
              <a:t> </a:t>
            </a: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hoff</a:t>
            </a:r>
            <a:r>
              <a:rPr lang="en-GB" sz="1200" dirty="0"/>
              <a:t> </a:t>
            </a:r>
            <a:r>
              <a:rPr lang="en-GB" sz="1200" dirty="0" err="1"/>
              <a:t>iawn</a:t>
            </a:r>
            <a:r>
              <a:rPr lang="en-GB" sz="1200" dirty="0"/>
              <a:t> o </a:t>
            </a:r>
            <a:r>
              <a:rPr lang="en-GB" sz="1200" dirty="0" err="1"/>
              <a:t>deithio</a:t>
            </a:r>
            <a:r>
              <a:rPr lang="en-GB" sz="1200" dirty="0"/>
              <a:t>, bob </a:t>
            </a:r>
            <a:r>
              <a:rPr lang="en-GB" sz="1200" dirty="0" err="1"/>
              <a:t>hâ</a:t>
            </a:r>
            <a:r>
              <a:rPr lang="en-GB" sz="1200" dirty="0"/>
              <a:t> </a:t>
            </a:r>
            <a:r>
              <a:rPr lang="en-GB" sz="1200" dirty="0" err="1"/>
              <a:t>rwyf</a:t>
            </a:r>
            <a:r>
              <a:rPr lang="en-GB" sz="1200" dirty="0"/>
              <a:t> un </a:t>
            </a:r>
            <a:r>
              <a:rPr lang="en-GB" sz="1200" dirty="0" err="1"/>
              <a:t>treulio</a:t>
            </a:r>
            <a:r>
              <a:rPr lang="en-GB" sz="1200" dirty="0"/>
              <a:t> 3 mis mewn </a:t>
            </a:r>
            <a:r>
              <a:rPr lang="en-GB" sz="1200" dirty="0" err="1"/>
              <a:t>gwersyll</a:t>
            </a:r>
            <a:r>
              <a:rPr lang="en-GB" sz="1200" dirty="0"/>
              <a:t> plan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Unol</a:t>
            </a:r>
            <a:r>
              <a:rPr lang="en-GB" sz="1200" dirty="0"/>
              <a:t> </a:t>
            </a:r>
            <a:r>
              <a:rPr lang="en-GB" sz="1200" dirty="0" err="1"/>
              <a:t>Daleithiau</a:t>
            </a:r>
            <a:r>
              <a:rPr lang="en-GB" sz="1200" dirty="0"/>
              <a:t> America.</a:t>
            </a:r>
          </a:p>
          <a:p>
            <a:endParaRPr lang="en-GB" sz="1200" b="1" u="sng" dirty="0"/>
          </a:p>
          <a:p>
            <a:endParaRPr lang="en-GB" sz="1200" b="1" u="sng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232" y="55535"/>
            <a:ext cx="3391024" cy="4169224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21096" y="132953"/>
            <a:ext cx="3213756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endParaRPr lang="en-GB" sz="1200" dirty="0"/>
          </a:p>
          <a:p>
            <a:r>
              <a:rPr lang="en-GB" sz="1200" dirty="0"/>
              <a:t>Pan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oeddwn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astudio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 </a:t>
            </a:r>
            <a:r>
              <a:rPr lang="en-GB" sz="1200" dirty="0" err="1"/>
              <a:t>coleg</a:t>
            </a:r>
            <a:r>
              <a:rPr lang="en-GB" sz="1200" dirty="0"/>
              <a:t>, </a:t>
            </a:r>
            <a:r>
              <a:rPr lang="en-GB" sz="1200" dirty="0" err="1"/>
              <a:t>fe</a:t>
            </a:r>
            <a:r>
              <a:rPr lang="en-GB" sz="1200" dirty="0"/>
              <a:t> </a:t>
            </a:r>
            <a:r>
              <a:rPr lang="en-GB" sz="1200" dirty="0" err="1"/>
              <a:t>gwblheais</a:t>
            </a:r>
            <a:r>
              <a:rPr lang="en-GB" sz="1200" dirty="0"/>
              <a:t> </a:t>
            </a:r>
            <a:r>
              <a:rPr lang="en-GB" sz="1200" dirty="0" err="1"/>
              <a:t>dros</a:t>
            </a:r>
            <a:r>
              <a:rPr lang="en-GB" sz="1200" dirty="0"/>
              <a:t> 100 o </a:t>
            </a:r>
            <a:r>
              <a:rPr lang="en-GB" sz="1200" dirty="0" err="1"/>
              <a:t>oriau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gwirfoddoli</a:t>
            </a:r>
            <a:r>
              <a:rPr lang="en-GB" sz="1200" dirty="0"/>
              <a:t> mewn </a:t>
            </a:r>
            <a:r>
              <a:rPr lang="en-GB" sz="1200" dirty="0" err="1"/>
              <a:t>ysgol</a:t>
            </a:r>
            <a:r>
              <a:rPr lang="en-GB" sz="1200" dirty="0"/>
              <a:t>.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ystod</a:t>
            </a:r>
            <a:r>
              <a:rPr lang="en-GB" sz="1200" dirty="0"/>
              <a:t> y </a:t>
            </a:r>
            <a:r>
              <a:rPr lang="en-GB" sz="1200" dirty="0" err="1"/>
              <a:t>cyfnod</a:t>
            </a:r>
            <a:r>
              <a:rPr lang="en-GB" sz="1200" dirty="0"/>
              <a:t> </a:t>
            </a:r>
            <a:r>
              <a:rPr lang="en-GB" sz="1200" dirty="0" err="1"/>
              <a:t>hwn</a:t>
            </a:r>
            <a:r>
              <a:rPr lang="en-GB" sz="1200" dirty="0"/>
              <a:t>, </a:t>
            </a:r>
            <a:r>
              <a:rPr lang="en-GB" sz="1200" dirty="0" err="1"/>
              <a:t>gweithiais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phlant</a:t>
            </a:r>
            <a:r>
              <a:rPr lang="en-GB" sz="1200" dirty="0"/>
              <a:t> </a:t>
            </a:r>
            <a:r>
              <a:rPr lang="en-GB" sz="1200" dirty="0" err="1"/>
              <a:t>blwyddyn</a:t>
            </a:r>
            <a:r>
              <a:rPr lang="en-GB" sz="1200" dirty="0"/>
              <a:t> 1 a 2 y </a:t>
            </a:r>
            <a:r>
              <a:rPr lang="en-GB" sz="1200" dirty="0" err="1"/>
              <a:t>cyfnod</a:t>
            </a:r>
            <a:r>
              <a:rPr lang="en-GB" sz="1200" dirty="0"/>
              <a:t> </a:t>
            </a:r>
            <a:r>
              <a:rPr lang="en-GB" sz="1200" dirty="0" err="1"/>
              <a:t>sylfaen</a:t>
            </a:r>
            <a:r>
              <a:rPr lang="en-GB" sz="1200" dirty="0"/>
              <a:t>. </a:t>
            </a:r>
            <a:r>
              <a:rPr lang="en-GB" sz="1200" dirty="0" err="1"/>
              <a:t>Cefais</a:t>
            </a:r>
            <a:r>
              <a:rPr lang="en-GB" sz="1200" dirty="0"/>
              <a:t> </a:t>
            </a:r>
            <a:r>
              <a:rPr lang="en-GB" sz="1200" dirty="0" err="1"/>
              <a:t>hefyd</a:t>
            </a:r>
            <a:r>
              <a:rPr lang="en-GB" sz="1200" dirty="0"/>
              <a:t> y </a:t>
            </a:r>
            <a:r>
              <a:rPr lang="en-GB" sz="1200" dirty="0" err="1"/>
              <a:t>cyfle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gymryd</a:t>
            </a:r>
            <a:r>
              <a:rPr lang="en-GB" sz="1200" dirty="0"/>
              <a:t> </a:t>
            </a:r>
            <a:r>
              <a:rPr lang="en-GB" sz="1200" dirty="0" err="1"/>
              <a:t>grwpiau</a:t>
            </a:r>
            <a:r>
              <a:rPr lang="en-GB" sz="1200" dirty="0"/>
              <a:t> o </a:t>
            </a:r>
            <a:r>
              <a:rPr lang="en-GB" sz="1200" dirty="0" err="1"/>
              <a:t>blant</a:t>
            </a:r>
            <a:r>
              <a:rPr lang="en-GB" sz="1200" dirty="0"/>
              <a:t> </a:t>
            </a:r>
            <a:r>
              <a:rPr lang="en-GB" sz="1200" dirty="0" err="1"/>
              <a:t>er</a:t>
            </a:r>
            <a:r>
              <a:rPr lang="en-GB" sz="1200" dirty="0"/>
              <a:t> </a:t>
            </a:r>
            <a:r>
              <a:rPr lang="en-GB" sz="1200" dirty="0" err="1"/>
              <a:t>mwyn</a:t>
            </a:r>
            <a:r>
              <a:rPr lang="en-GB" sz="1200" dirty="0"/>
              <a:t> </a:t>
            </a:r>
            <a:r>
              <a:rPr lang="en-GB" sz="1200" dirty="0" err="1"/>
              <a:t>gwneud</a:t>
            </a:r>
            <a:r>
              <a:rPr lang="en-GB" sz="1200" dirty="0"/>
              <a:t> </a:t>
            </a:r>
            <a:r>
              <a:rPr lang="en-GB" sz="1200" dirty="0" err="1"/>
              <a:t>gweithgareddau</a:t>
            </a:r>
            <a:r>
              <a:rPr lang="en-GB" sz="1200" dirty="0"/>
              <a:t> </a:t>
            </a:r>
            <a:r>
              <a:rPr lang="en-GB" sz="1200" dirty="0" err="1"/>
              <a:t>Tric</a:t>
            </a:r>
            <a:r>
              <a:rPr lang="en-GB" sz="1200" dirty="0"/>
              <a:t> a </a:t>
            </a:r>
            <a:r>
              <a:rPr lang="en-GB" sz="1200" dirty="0" err="1"/>
              <a:t>Chlic</a:t>
            </a:r>
            <a:r>
              <a:rPr lang="en-GB" sz="1200" dirty="0"/>
              <a:t>.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ddiweddar</a:t>
            </a:r>
            <a:r>
              <a:rPr lang="en-GB" sz="1200" dirty="0"/>
              <a:t> </a:t>
            </a:r>
            <a:r>
              <a:rPr lang="en-GB" sz="1200" dirty="0" err="1"/>
              <a:t>cefais</a:t>
            </a:r>
            <a:r>
              <a:rPr lang="en-GB" sz="1200" dirty="0"/>
              <a:t> y </a:t>
            </a:r>
            <a:r>
              <a:rPr lang="en-GB" sz="1200" dirty="0" err="1"/>
              <a:t>fraint</a:t>
            </a:r>
            <a:r>
              <a:rPr lang="en-GB" sz="1200" dirty="0"/>
              <a:t> o </a:t>
            </a:r>
            <a:r>
              <a:rPr lang="en-GB" sz="1200" dirty="0" err="1"/>
              <a:t>gwblhau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mhrofiad</a:t>
            </a:r>
            <a:r>
              <a:rPr lang="en-GB" sz="1200" dirty="0"/>
              <a:t> PAP </a:t>
            </a:r>
            <a:r>
              <a:rPr lang="en-GB" sz="1200" dirty="0" err="1"/>
              <a:t>cyntaf</a:t>
            </a:r>
            <a:r>
              <a:rPr lang="en-GB" sz="1200" dirty="0"/>
              <a:t>.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ystod</a:t>
            </a:r>
            <a:r>
              <a:rPr lang="en-GB" sz="1200" dirty="0"/>
              <a:t> y </a:t>
            </a:r>
            <a:r>
              <a:rPr lang="en-GB" sz="1200" dirty="0" err="1"/>
              <a:t>profiad</a:t>
            </a:r>
            <a:r>
              <a:rPr lang="en-GB" sz="1200" dirty="0"/>
              <a:t> </a:t>
            </a:r>
            <a:r>
              <a:rPr lang="en-GB" sz="1200" dirty="0" err="1"/>
              <a:t>addysgu</a:t>
            </a:r>
            <a:r>
              <a:rPr lang="en-GB" sz="1200" dirty="0"/>
              <a:t> </a:t>
            </a:r>
            <a:r>
              <a:rPr lang="en-GB" sz="1200" dirty="0" err="1"/>
              <a:t>hwn</a:t>
            </a:r>
            <a:r>
              <a:rPr lang="en-GB" sz="1200" dirty="0"/>
              <a:t>, </a:t>
            </a:r>
            <a:r>
              <a:rPr lang="en-GB" sz="1200" dirty="0" err="1"/>
              <a:t>cefais</a:t>
            </a:r>
            <a:r>
              <a:rPr lang="en-GB" sz="1200" dirty="0"/>
              <a:t> y </a:t>
            </a:r>
            <a:r>
              <a:rPr lang="en-GB" sz="1200" dirty="0" err="1"/>
              <a:t>profiad</a:t>
            </a:r>
            <a:r>
              <a:rPr lang="en-GB" sz="1200" dirty="0"/>
              <a:t> o </a:t>
            </a:r>
            <a:r>
              <a:rPr lang="en-GB" sz="1200" dirty="0" err="1"/>
              <a:t>addysgu’r</a:t>
            </a:r>
            <a:r>
              <a:rPr lang="en-GB" sz="1200" dirty="0"/>
              <a:t> </a:t>
            </a:r>
            <a:r>
              <a:rPr lang="en-GB" sz="1200" dirty="0" err="1"/>
              <a:t>dosbarth</a:t>
            </a:r>
            <a:r>
              <a:rPr lang="en-GB" sz="1200" dirty="0"/>
              <a:t> </a:t>
            </a:r>
            <a:r>
              <a:rPr lang="en-GB" sz="1200" dirty="0" err="1"/>
              <a:t>derbyn</a:t>
            </a:r>
            <a:r>
              <a:rPr lang="en-GB" sz="1200" dirty="0"/>
              <a:t> a </a:t>
            </a:r>
            <a:r>
              <a:rPr lang="en-GB" sz="1200" dirty="0" err="1"/>
              <a:t>hefyd</a:t>
            </a:r>
            <a:r>
              <a:rPr lang="en-GB" sz="1200" dirty="0"/>
              <a:t> y </a:t>
            </a:r>
            <a:r>
              <a:rPr lang="en-GB" sz="1200" dirty="0" err="1"/>
              <a:t>profiad</a:t>
            </a:r>
            <a:r>
              <a:rPr lang="en-GB" sz="1200" dirty="0"/>
              <a:t> o </a:t>
            </a:r>
            <a:r>
              <a:rPr lang="en-GB" sz="1200" dirty="0" err="1"/>
              <a:t>addysgu</a:t>
            </a:r>
            <a:r>
              <a:rPr lang="en-GB" sz="1200" dirty="0"/>
              <a:t> </a:t>
            </a:r>
            <a:r>
              <a:rPr lang="en-GB" sz="1200" dirty="0" err="1"/>
              <a:t>blwyddyn</a:t>
            </a:r>
            <a:r>
              <a:rPr lang="en-GB" sz="1200" dirty="0"/>
              <a:t> 3.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ogystal</a:t>
            </a:r>
            <a:r>
              <a:rPr lang="en-GB" sz="1200" dirty="0"/>
              <a:t> </a:t>
            </a:r>
            <a:r>
              <a:rPr lang="en-GB" sz="1200" dirty="0" err="1"/>
              <a:t>â</a:t>
            </a:r>
            <a:r>
              <a:rPr lang="en-GB" sz="1200" dirty="0"/>
              <a:t> </a:t>
            </a:r>
            <a:r>
              <a:rPr lang="en-GB" sz="1200" dirty="0" err="1"/>
              <a:t>phrofiad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 mewn </a:t>
            </a:r>
            <a:r>
              <a:rPr lang="en-GB" sz="1200" dirty="0" err="1"/>
              <a:t>ysgolion</a:t>
            </a:r>
            <a:r>
              <a:rPr lang="en-GB" sz="1200" dirty="0"/>
              <a:t>, </a:t>
            </a:r>
            <a:r>
              <a:rPr lang="en-GB" sz="1200" dirty="0" err="1"/>
              <a:t>rwyf</a:t>
            </a:r>
            <a:r>
              <a:rPr lang="en-GB" sz="1200" dirty="0"/>
              <a:t> </a:t>
            </a: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wedi</a:t>
            </a:r>
            <a:r>
              <a:rPr lang="en-GB" sz="1200" dirty="0"/>
              <a:t> bod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lwcus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weithio</a:t>
            </a:r>
            <a:r>
              <a:rPr lang="en-GB" sz="1200" dirty="0"/>
              <a:t> </a:t>
            </a:r>
            <a:r>
              <a:rPr lang="en-GB" sz="1200" dirty="0" err="1"/>
              <a:t>dramor</a:t>
            </a:r>
            <a:r>
              <a:rPr lang="en-GB" sz="1200" dirty="0"/>
              <a:t> mewn </a:t>
            </a:r>
            <a:r>
              <a:rPr lang="en-GB" sz="1200" dirty="0" err="1"/>
              <a:t>gwersyll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America am </a:t>
            </a:r>
            <a:r>
              <a:rPr lang="en-GB" sz="1200" dirty="0" err="1"/>
              <a:t>dair</a:t>
            </a:r>
            <a:r>
              <a:rPr lang="en-GB" sz="1200" dirty="0"/>
              <a:t> </a:t>
            </a:r>
            <a:r>
              <a:rPr lang="en-GB" sz="1200" dirty="0" err="1"/>
              <a:t>blynedd</a:t>
            </a:r>
            <a:r>
              <a:rPr lang="en-GB" sz="1200" dirty="0"/>
              <a:t>. </a:t>
            </a:r>
            <a:r>
              <a:rPr lang="en-GB" sz="1200" dirty="0" err="1"/>
              <a:t>Drwy</a:t>
            </a:r>
            <a:r>
              <a:rPr lang="en-GB" sz="1200" dirty="0"/>
              <a:t> </a:t>
            </a:r>
            <a:r>
              <a:rPr lang="en-GB" sz="1200" dirty="0" err="1"/>
              <a:t>wneud</a:t>
            </a:r>
            <a:r>
              <a:rPr lang="en-GB" sz="1200" dirty="0"/>
              <a:t> </a:t>
            </a:r>
            <a:r>
              <a:rPr lang="en-GB" sz="1200" dirty="0" err="1"/>
              <a:t>hyn</a:t>
            </a:r>
            <a:r>
              <a:rPr lang="en-GB" sz="1200" dirty="0"/>
              <a:t> </a:t>
            </a:r>
            <a:r>
              <a:rPr lang="en-GB" sz="1200" dirty="0" err="1"/>
              <a:t>rwyf</a:t>
            </a:r>
            <a:r>
              <a:rPr lang="en-GB" sz="1200" dirty="0"/>
              <a:t>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datblygu</a:t>
            </a:r>
            <a:r>
              <a:rPr lang="en-GB" sz="1200" dirty="0"/>
              <a:t> </a:t>
            </a:r>
            <a:r>
              <a:rPr lang="en-GB" sz="1200" dirty="0" err="1"/>
              <a:t>amryw</a:t>
            </a:r>
            <a:r>
              <a:rPr lang="en-GB" sz="1200" dirty="0"/>
              <a:t> o </a:t>
            </a:r>
            <a:r>
              <a:rPr lang="en-GB" sz="1200" dirty="0" err="1"/>
              <a:t>sgiliau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enwedig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 </a:t>
            </a:r>
            <a:r>
              <a:rPr lang="en-GB" sz="1200" dirty="0" err="1"/>
              <a:t>maes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awyr</a:t>
            </a:r>
            <a:r>
              <a:rPr lang="en-GB" sz="1200" dirty="0"/>
              <a:t> </a:t>
            </a:r>
            <a:r>
              <a:rPr lang="en-GB" sz="1200" dirty="0" err="1"/>
              <a:t>agored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4161" y="4466562"/>
            <a:ext cx="4539568" cy="2335903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508246" y="4466562"/>
            <a:ext cx="4539569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Rhesymau</a:t>
            </a:r>
            <a:r>
              <a:rPr lang="en-GB" sz="1200" b="1" u="sng" dirty="0"/>
              <a:t> </a:t>
            </a:r>
            <a:r>
              <a:rPr lang="en-GB" sz="1200" b="1" u="sng" dirty="0" err="1"/>
              <a:t>dros</a:t>
            </a:r>
            <a:r>
              <a:rPr lang="en-GB" sz="1200" b="1" u="sng" dirty="0"/>
              <a:t> </a:t>
            </a:r>
            <a:r>
              <a:rPr lang="en-GB" sz="1200" b="1" u="sng" dirty="0" err="1"/>
              <a:t>ddewis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fel</a:t>
            </a:r>
            <a:r>
              <a:rPr lang="en-GB" sz="1200" b="1" u="sng" dirty="0"/>
              <a:t> </a:t>
            </a:r>
            <a:r>
              <a:rPr lang="en-GB" sz="1200" b="1" u="sng" dirty="0" err="1"/>
              <a:t>proffesiwn</a:t>
            </a:r>
            <a:endParaRPr lang="en-GB" sz="1200" b="1" u="sng" dirty="0"/>
          </a:p>
          <a:p>
            <a:endParaRPr lang="en-GB" sz="1200" b="1" u="sng" dirty="0"/>
          </a:p>
          <a:p>
            <a:r>
              <a:rPr lang="en-GB" sz="1200" dirty="0"/>
              <a:t>Mae gen </a:t>
            </a:r>
            <a:r>
              <a:rPr lang="en-GB" sz="1200" dirty="0" err="1"/>
              <a:t>i’r</a:t>
            </a:r>
            <a:r>
              <a:rPr lang="en-GB" sz="1200" dirty="0"/>
              <a:t> </a:t>
            </a:r>
            <a:r>
              <a:rPr lang="en-GB" sz="1200" dirty="0" err="1"/>
              <a:t>angerdd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addysgu</a:t>
            </a:r>
            <a:r>
              <a:rPr lang="en-GB" sz="1200" dirty="0"/>
              <a:t> a </a:t>
            </a:r>
            <a:r>
              <a:rPr lang="en-GB" sz="1200" dirty="0" err="1"/>
              <a:t>gweithio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phlant</a:t>
            </a:r>
            <a:r>
              <a:rPr lang="en-GB" sz="1200" dirty="0"/>
              <a:t>. </a:t>
            </a:r>
            <a:r>
              <a:rPr lang="en-GB" sz="1200" dirty="0" err="1"/>
              <a:t>Credaf</a:t>
            </a:r>
            <a:r>
              <a:rPr lang="en-GB" sz="1200" dirty="0"/>
              <a:t> fod </a:t>
            </a:r>
            <a:r>
              <a:rPr lang="en-GB" sz="1200" dirty="0" err="1"/>
              <a:t>gweithio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phlant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swydd</a:t>
            </a:r>
            <a:r>
              <a:rPr lang="en-GB" sz="1200" dirty="0"/>
              <a:t> wobrwyol </a:t>
            </a:r>
            <a:r>
              <a:rPr lang="en-GB" sz="1200" dirty="0" err="1"/>
              <a:t>iawn</a:t>
            </a:r>
            <a:r>
              <a:rPr lang="en-GB" sz="1200" dirty="0"/>
              <a:t> a </a:t>
            </a:r>
            <a:r>
              <a:rPr lang="en-GB" sz="1200" dirty="0" err="1"/>
              <a:t>dymunaf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wneud</a:t>
            </a:r>
            <a:r>
              <a:rPr lang="en-GB" sz="1200" dirty="0"/>
              <a:t> </a:t>
            </a:r>
            <a:r>
              <a:rPr lang="en-GB" sz="1200" dirty="0" err="1"/>
              <a:t>newid</a:t>
            </a:r>
            <a:r>
              <a:rPr lang="en-GB" sz="1200" dirty="0"/>
              <a:t> </a:t>
            </a:r>
            <a:r>
              <a:rPr lang="en-GB" sz="1200" dirty="0" err="1"/>
              <a:t>positif</a:t>
            </a:r>
            <a:r>
              <a:rPr lang="en-GB" sz="1200" dirty="0"/>
              <a:t> </a:t>
            </a:r>
            <a:r>
              <a:rPr lang="en-GB" sz="1200" dirty="0" err="1"/>
              <a:t>i’w</a:t>
            </a:r>
            <a:r>
              <a:rPr lang="en-GB" sz="1200" dirty="0"/>
              <a:t> </a:t>
            </a:r>
            <a:r>
              <a:rPr lang="en-GB" sz="1200" dirty="0" err="1"/>
              <a:t>bywydau</a:t>
            </a:r>
            <a:r>
              <a:rPr lang="en-GB" sz="1200" dirty="0"/>
              <a:t>. Mae gen </a:t>
            </a:r>
            <a:r>
              <a:rPr lang="en-GB" sz="1200" dirty="0" err="1"/>
              <a:t>i’r</a:t>
            </a:r>
            <a:r>
              <a:rPr lang="en-GB" sz="1200" dirty="0"/>
              <a:t> </a:t>
            </a:r>
            <a:r>
              <a:rPr lang="en-GB" sz="1200" dirty="0" err="1"/>
              <a:t>ymrwymiad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ysbrydoli</a:t>
            </a:r>
            <a:r>
              <a:rPr lang="en-GB" sz="1200" dirty="0"/>
              <a:t> plant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gyrraedd</a:t>
            </a:r>
            <a:r>
              <a:rPr lang="en-GB" sz="1200" dirty="0"/>
              <a:t> </a:t>
            </a:r>
            <a:r>
              <a:rPr lang="en-GB" sz="1200" dirty="0" err="1"/>
              <a:t>eu</a:t>
            </a:r>
            <a:r>
              <a:rPr lang="en-GB" sz="1200" dirty="0"/>
              <a:t> </a:t>
            </a:r>
            <a:r>
              <a:rPr lang="en-GB" sz="1200" dirty="0" err="1"/>
              <a:t>llawn</a:t>
            </a:r>
            <a:r>
              <a:rPr lang="en-GB" sz="1200" dirty="0"/>
              <a:t> </a:t>
            </a:r>
            <a:r>
              <a:rPr lang="en-GB" sz="1200" dirty="0" err="1"/>
              <a:t>potensial</a:t>
            </a:r>
            <a:r>
              <a:rPr lang="en-GB" sz="1200" dirty="0"/>
              <a:t>. </a:t>
            </a:r>
            <a:r>
              <a:rPr lang="en-GB" sz="1200" dirty="0" err="1"/>
              <a:t>Dros</a:t>
            </a:r>
            <a:r>
              <a:rPr lang="en-GB" sz="1200" dirty="0"/>
              <a:t> y </a:t>
            </a:r>
            <a:r>
              <a:rPr lang="en-GB" sz="1200" dirty="0" err="1"/>
              <a:t>blynyddoedd</a:t>
            </a:r>
            <a:r>
              <a:rPr lang="en-GB" sz="1200" dirty="0"/>
              <a:t> </a:t>
            </a:r>
            <a:r>
              <a:rPr lang="en-GB" sz="1200" dirty="0" err="1"/>
              <a:t>diwethaf</a:t>
            </a:r>
            <a:r>
              <a:rPr lang="en-GB" sz="1200" dirty="0"/>
              <a:t>, </a:t>
            </a:r>
            <a:r>
              <a:rPr lang="en-GB" sz="1200" dirty="0" err="1"/>
              <a:t>rwyf</a:t>
            </a:r>
            <a:r>
              <a:rPr lang="en-GB" sz="1200" dirty="0"/>
              <a:t>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gweithio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phlant</a:t>
            </a:r>
            <a:r>
              <a:rPr lang="en-GB" sz="1200" dirty="0"/>
              <a:t> o </a:t>
            </a:r>
            <a:r>
              <a:rPr lang="en-GB" sz="1200" dirty="0" err="1"/>
              <a:t>amryw</a:t>
            </a:r>
            <a:r>
              <a:rPr lang="en-GB" sz="1200" dirty="0"/>
              <a:t> o </a:t>
            </a:r>
            <a:r>
              <a:rPr lang="en-GB" sz="1200" dirty="0" err="1"/>
              <a:t>wahanol</a:t>
            </a:r>
            <a:r>
              <a:rPr lang="en-GB" sz="1200" dirty="0"/>
              <a:t> </a:t>
            </a:r>
            <a:r>
              <a:rPr lang="en-GB" sz="1200" dirty="0" err="1"/>
              <a:t>gefndiroedd</a:t>
            </a:r>
            <a:r>
              <a:rPr lang="en-GB" sz="1200" dirty="0"/>
              <a:t> a </a:t>
            </a:r>
            <a:r>
              <a:rPr lang="en-GB" sz="1200" dirty="0" err="1"/>
              <a:t>diwylliannau</a:t>
            </a:r>
            <a:r>
              <a:rPr lang="en-GB" sz="1200" dirty="0"/>
              <a:t>. </a:t>
            </a:r>
            <a:r>
              <a:rPr lang="en-GB" sz="1200" dirty="0" err="1"/>
              <a:t>Rwy’n</a:t>
            </a:r>
            <a:r>
              <a:rPr lang="en-GB" sz="1200" dirty="0"/>
              <a:t> </a:t>
            </a:r>
            <a:r>
              <a:rPr lang="en-GB" sz="1200" dirty="0" err="1"/>
              <a:t>berson</a:t>
            </a:r>
            <a:r>
              <a:rPr lang="en-GB" sz="1200" dirty="0"/>
              <a:t>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digon</a:t>
            </a:r>
            <a:r>
              <a:rPr lang="en-GB" sz="1200" dirty="0"/>
              <a:t> o </a:t>
            </a:r>
            <a:r>
              <a:rPr lang="en-GB" sz="1200" dirty="0" err="1"/>
              <a:t>amynedd</a:t>
            </a:r>
            <a:r>
              <a:rPr lang="en-GB" sz="1200" dirty="0"/>
              <a:t> a </a:t>
            </a:r>
            <a:r>
              <a:rPr lang="en-GB" sz="1200" dirty="0" err="1"/>
              <a:t>rwy’n</a:t>
            </a:r>
            <a:r>
              <a:rPr lang="en-GB" sz="1200" dirty="0"/>
              <a:t> </a:t>
            </a:r>
            <a:r>
              <a:rPr lang="en-GB" sz="1200" dirty="0" err="1"/>
              <a:t>barod</a:t>
            </a:r>
            <a:r>
              <a:rPr lang="en-GB" sz="1200" dirty="0"/>
              <a:t> am </a:t>
            </a:r>
            <a:r>
              <a:rPr lang="en-GB" sz="1200" dirty="0" err="1"/>
              <a:t>sialens</a:t>
            </a:r>
            <a:r>
              <a:rPr lang="en-GB" sz="1200" dirty="0"/>
              <a:t> bob </a:t>
            </a:r>
            <a:r>
              <a:rPr lang="en-GB" sz="1200" dirty="0" err="1"/>
              <a:t>amser</a:t>
            </a:r>
            <a:r>
              <a:rPr lang="en-GB" sz="1200" dirty="0"/>
              <a:t>. </a:t>
            </a:r>
            <a:r>
              <a:rPr lang="en-GB" sz="1200" dirty="0" err="1"/>
              <a:t>Mae’r</a:t>
            </a:r>
            <a:r>
              <a:rPr lang="en-GB" sz="1200" dirty="0"/>
              <a:t> </a:t>
            </a:r>
            <a:r>
              <a:rPr lang="en-GB" sz="1200" dirty="0" err="1"/>
              <a:t>profiadau</a:t>
            </a:r>
            <a:r>
              <a:rPr lang="en-GB" sz="1200" dirty="0"/>
              <a:t> </a:t>
            </a:r>
            <a:r>
              <a:rPr lang="en-GB" sz="1200" dirty="0" err="1"/>
              <a:t>rydw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ei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 </a:t>
            </a:r>
            <a:r>
              <a:rPr lang="en-GB" sz="1200" dirty="0" err="1"/>
              <a:t>gorffennol</a:t>
            </a:r>
            <a:r>
              <a:rPr lang="en-GB" sz="1200" dirty="0"/>
              <a:t>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chwarae</a:t>
            </a:r>
            <a:r>
              <a:rPr lang="en-GB" sz="1200" dirty="0"/>
              <a:t> </a:t>
            </a:r>
            <a:r>
              <a:rPr lang="en-GB" sz="1200" dirty="0" err="1"/>
              <a:t>rhan</a:t>
            </a:r>
            <a:r>
              <a:rPr lang="en-GB" sz="1200" dirty="0"/>
              <a:t> </a:t>
            </a:r>
            <a:r>
              <a:rPr lang="en-GB" sz="1200" dirty="0" err="1"/>
              <a:t>fawr</a:t>
            </a:r>
            <a:r>
              <a:rPr lang="en-GB" sz="1200" dirty="0"/>
              <a:t> </a:t>
            </a:r>
            <a:r>
              <a:rPr lang="en-GB" sz="1200" dirty="0" err="1"/>
              <a:t>dros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newis</a:t>
            </a:r>
            <a:r>
              <a:rPr lang="en-GB" sz="1200" dirty="0"/>
              <a:t> o </a:t>
            </a:r>
            <a:r>
              <a:rPr lang="en-GB" sz="1200" dirty="0" err="1"/>
              <a:t>addysgu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proffesiwn</a:t>
            </a:r>
            <a:r>
              <a:rPr lang="en-GB" sz="1200" dirty="0"/>
              <a:t>.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9602" y="42641"/>
            <a:ext cx="2541302" cy="3683805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9584280" y="102188"/>
            <a:ext cx="233196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endParaRPr lang="en-GB" sz="1200" b="1" u="sng" dirty="0"/>
          </a:p>
          <a:p>
            <a:r>
              <a:rPr lang="en-GB" sz="1200" dirty="0" err="1"/>
              <a:t>Hoffaf</a:t>
            </a:r>
            <a:r>
              <a:rPr lang="en-GB" sz="1200" dirty="0"/>
              <a:t> fod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athrawes</a:t>
            </a:r>
            <a:r>
              <a:rPr lang="en-GB" sz="1200" dirty="0"/>
              <a:t>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gyda’r</a:t>
            </a:r>
            <a:r>
              <a:rPr lang="en-GB" sz="1200" dirty="0"/>
              <a:t> </a:t>
            </a:r>
            <a:r>
              <a:rPr lang="en-GB" sz="1200" dirty="0" err="1"/>
              <a:t>ymrwymiad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sicrhau</a:t>
            </a:r>
            <a:r>
              <a:rPr lang="en-GB" sz="1200" dirty="0"/>
              <a:t> fod plant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cyrraedd</a:t>
            </a:r>
            <a:r>
              <a:rPr lang="en-GB" sz="1200" dirty="0"/>
              <a:t> </a:t>
            </a:r>
            <a:r>
              <a:rPr lang="en-GB" sz="1200" dirty="0" err="1"/>
              <a:t>eu</a:t>
            </a:r>
            <a:r>
              <a:rPr lang="en-GB" sz="1200" dirty="0"/>
              <a:t> </a:t>
            </a:r>
            <a:r>
              <a:rPr lang="en-GB" sz="1200" dirty="0" err="1"/>
              <a:t>potensial</a:t>
            </a:r>
            <a:r>
              <a:rPr lang="en-GB" sz="1200" dirty="0"/>
              <a:t> o </a:t>
            </a:r>
            <a:r>
              <a:rPr lang="en-GB" sz="1200" dirty="0" err="1"/>
              <a:t>fewn</a:t>
            </a:r>
            <a:r>
              <a:rPr lang="en-GB" sz="1200" dirty="0"/>
              <a:t> </a:t>
            </a:r>
            <a:r>
              <a:rPr lang="en-GB" sz="1200" dirty="0" err="1"/>
              <a:t>eu</a:t>
            </a:r>
            <a:r>
              <a:rPr lang="en-GB" sz="1200" dirty="0"/>
              <a:t> </a:t>
            </a:r>
            <a:r>
              <a:rPr lang="en-GB" sz="1200" dirty="0" err="1"/>
              <a:t>haddysgu</a:t>
            </a:r>
            <a:r>
              <a:rPr lang="en-GB" sz="1200" dirty="0"/>
              <a:t>. </a:t>
            </a:r>
            <a:r>
              <a:rPr lang="en-GB" sz="1200" dirty="0" err="1"/>
              <a:t>Buaswn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hoffi</a:t>
            </a:r>
            <a:r>
              <a:rPr lang="en-GB" sz="1200" dirty="0"/>
              <a:t> </a:t>
            </a:r>
            <a:r>
              <a:rPr lang="en-GB" sz="1200" dirty="0" err="1"/>
              <a:t>creu</a:t>
            </a:r>
            <a:r>
              <a:rPr lang="en-GB" sz="1200" dirty="0"/>
              <a:t> </a:t>
            </a:r>
            <a:r>
              <a:rPr lang="en-GB" sz="1200" dirty="0" err="1"/>
              <a:t>perthynas</a:t>
            </a:r>
            <a:r>
              <a:rPr lang="en-GB" sz="1200" dirty="0"/>
              <a:t> </a:t>
            </a:r>
            <a:r>
              <a:rPr lang="en-GB" sz="1200" dirty="0" err="1"/>
              <a:t>deg</a:t>
            </a:r>
            <a:r>
              <a:rPr lang="en-GB" sz="1200" dirty="0"/>
              <a:t>, </a:t>
            </a:r>
            <a:r>
              <a:rPr lang="en-GB" sz="1200" dirty="0" err="1"/>
              <a:t>barchus</a:t>
            </a:r>
            <a:r>
              <a:rPr lang="en-GB" sz="1200" dirty="0"/>
              <a:t> ac </a:t>
            </a:r>
            <a:r>
              <a:rPr lang="en-GB" sz="1200" dirty="0" err="1"/>
              <a:t>ymrwymedig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nysgwyr</a:t>
            </a:r>
            <a:r>
              <a:rPr lang="en-GB" sz="1200" dirty="0"/>
              <a:t> </a:t>
            </a:r>
            <a:r>
              <a:rPr lang="en-GB" sz="1200" dirty="0" err="1"/>
              <a:t>er</a:t>
            </a:r>
            <a:r>
              <a:rPr lang="en-GB" sz="1200" dirty="0"/>
              <a:t> </a:t>
            </a:r>
            <a:r>
              <a:rPr lang="en-GB" sz="1200" dirty="0" err="1"/>
              <a:t>mwyn</a:t>
            </a:r>
            <a:r>
              <a:rPr lang="en-GB" sz="1200" dirty="0"/>
              <a:t> </a:t>
            </a:r>
            <a:r>
              <a:rPr lang="en-GB" sz="1200" dirty="0" err="1"/>
              <a:t>gallu</a:t>
            </a:r>
            <a:r>
              <a:rPr lang="en-GB" sz="1200" dirty="0"/>
              <a:t> </a:t>
            </a:r>
            <a:r>
              <a:rPr lang="en-GB" sz="1200" dirty="0" err="1"/>
              <a:t>eu</a:t>
            </a:r>
            <a:r>
              <a:rPr lang="en-GB" sz="1200" dirty="0"/>
              <a:t> </a:t>
            </a:r>
            <a:r>
              <a:rPr lang="en-GB" sz="1200" dirty="0" err="1"/>
              <a:t>cefnogi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eu</a:t>
            </a:r>
            <a:r>
              <a:rPr lang="en-GB" sz="1200" dirty="0"/>
              <a:t> </a:t>
            </a:r>
            <a:r>
              <a:rPr lang="en-GB" sz="1200" dirty="0" err="1"/>
              <a:t>taith</a:t>
            </a:r>
            <a:r>
              <a:rPr lang="en-GB" sz="1200" dirty="0"/>
              <a:t> </a:t>
            </a:r>
            <a:r>
              <a:rPr lang="en-GB" sz="1200" dirty="0" err="1"/>
              <a:t>drwy’r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. </a:t>
            </a:r>
            <a:r>
              <a:rPr lang="en-GB" sz="1200" dirty="0" err="1"/>
              <a:t>Credwn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mod </a:t>
            </a:r>
            <a:r>
              <a:rPr lang="en-GB" sz="1200" dirty="0" err="1"/>
              <a:t>eisiau</a:t>
            </a:r>
            <a:r>
              <a:rPr lang="en-GB" sz="1200" dirty="0"/>
              <a:t> bod </a:t>
            </a:r>
            <a:r>
              <a:rPr lang="en-GB" sz="1200" dirty="0" err="1"/>
              <a:t>yn</a:t>
            </a:r>
            <a:r>
              <a:rPr lang="en-GB" sz="1200" dirty="0"/>
              <a:t> y math o </a:t>
            </a:r>
            <a:r>
              <a:rPr lang="en-GB" sz="1200" dirty="0" err="1"/>
              <a:t>athrawes</a:t>
            </a:r>
            <a:r>
              <a:rPr lang="en-GB" sz="1200" dirty="0"/>
              <a:t>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cydweithio</a:t>
            </a:r>
            <a:r>
              <a:rPr lang="en-GB" sz="1200" dirty="0"/>
              <a:t> </a:t>
            </a:r>
            <a:r>
              <a:rPr lang="en-GB" sz="1200" dirty="0" err="1"/>
              <a:t>gydag</a:t>
            </a:r>
            <a:r>
              <a:rPr lang="en-GB" sz="1200" dirty="0"/>
              <a:t> </a:t>
            </a:r>
            <a:r>
              <a:rPr lang="en-GB" sz="1200" dirty="0" err="1"/>
              <a:t>eraill</a:t>
            </a:r>
            <a:r>
              <a:rPr lang="en-GB" sz="1200" dirty="0"/>
              <a:t> </a:t>
            </a:r>
            <a:r>
              <a:rPr lang="en-GB" sz="1200" dirty="0" err="1"/>
              <a:t>er</a:t>
            </a:r>
            <a:r>
              <a:rPr lang="en-GB" sz="1200" dirty="0"/>
              <a:t> </a:t>
            </a:r>
            <a:r>
              <a:rPr lang="en-GB" sz="1200" dirty="0" err="1"/>
              <a:t>mwyn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y </a:t>
            </a:r>
            <a:r>
              <a:rPr lang="en-GB" sz="1200" dirty="0" err="1"/>
              <a:t>gorau</a:t>
            </a:r>
            <a:r>
              <a:rPr lang="en-GB" sz="1200" dirty="0"/>
              <a:t> o bob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gan</a:t>
            </a:r>
            <a:r>
              <a:rPr lang="en-GB" sz="1200" dirty="0"/>
              <a:t> </a:t>
            </a: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gadw</a:t>
            </a:r>
            <a:r>
              <a:rPr lang="en-GB" sz="1200" dirty="0"/>
              <a:t> </a:t>
            </a:r>
            <a:r>
              <a:rPr lang="en-GB" sz="1200" dirty="0" err="1"/>
              <a:t>lefel</a:t>
            </a:r>
            <a:r>
              <a:rPr lang="en-GB" sz="1200" dirty="0"/>
              <a:t> </a:t>
            </a:r>
            <a:r>
              <a:rPr lang="en-GB" sz="1200" dirty="0" err="1"/>
              <a:t>uchel</a:t>
            </a:r>
            <a:r>
              <a:rPr lang="en-GB" sz="1200" dirty="0"/>
              <a:t> o </a:t>
            </a:r>
            <a:r>
              <a:rPr lang="en-GB" sz="1200" dirty="0" err="1"/>
              <a:t>broffesiynoldeb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draws y </a:t>
            </a:r>
            <a:r>
              <a:rPr lang="en-GB" sz="1200" dirty="0" err="1"/>
              <a:t>maes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7582" y="3781982"/>
            <a:ext cx="2783322" cy="3020483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287582" y="3811012"/>
            <a:ext cx="278332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endParaRPr lang="en-GB" sz="1200" b="1" u="sng" dirty="0"/>
          </a:p>
          <a:p>
            <a:r>
              <a:rPr lang="en-GB" sz="1200" dirty="0" err="1"/>
              <a:t>Rwy’n</a:t>
            </a:r>
            <a:r>
              <a:rPr lang="en-GB" sz="1200" dirty="0"/>
              <a:t> </a:t>
            </a:r>
            <a:r>
              <a:rPr lang="en-GB" sz="1200" dirty="0" err="1"/>
              <a:t>agored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allu</a:t>
            </a:r>
            <a:r>
              <a:rPr lang="en-GB" sz="1200" dirty="0"/>
              <a:t> </a:t>
            </a:r>
            <a:r>
              <a:rPr lang="en-GB" sz="1200" dirty="0" err="1"/>
              <a:t>addysgu</a:t>
            </a:r>
            <a:r>
              <a:rPr lang="en-GB" sz="1200" dirty="0"/>
              <a:t> </a:t>
            </a:r>
            <a:r>
              <a:rPr lang="en-GB" sz="1200" dirty="0" err="1"/>
              <a:t>unrhyw</a:t>
            </a:r>
            <a:r>
              <a:rPr lang="en-GB" sz="1200" dirty="0"/>
              <a:t> </a:t>
            </a:r>
            <a:r>
              <a:rPr lang="en-GB" sz="1200" dirty="0" err="1"/>
              <a:t>faes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/ </a:t>
            </a:r>
            <a:r>
              <a:rPr lang="en-GB" sz="1200" dirty="0" err="1"/>
              <a:t>pwnc</a:t>
            </a:r>
            <a:r>
              <a:rPr lang="en-GB" sz="1200" dirty="0"/>
              <a:t> </a:t>
            </a:r>
            <a:r>
              <a:rPr lang="en-GB" sz="1200" dirty="0" err="1"/>
              <a:t>ond</a:t>
            </a:r>
            <a:r>
              <a:rPr lang="en-GB" sz="1200" dirty="0"/>
              <a:t> </a:t>
            </a:r>
            <a:r>
              <a:rPr lang="en-GB" sz="1200" dirty="0" err="1"/>
              <a:t>credaf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mod gen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ddawn</a:t>
            </a:r>
            <a:r>
              <a:rPr lang="en-GB" sz="1200" dirty="0"/>
              <a:t> o </a:t>
            </a:r>
            <a:r>
              <a:rPr lang="en-GB" sz="1200" dirty="0" err="1"/>
              <a:t>fewn</a:t>
            </a:r>
            <a:r>
              <a:rPr lang="en-GB" sz="1200" dirty="0"/>
              <a:t> </a:t>
            </a:r>
            <a:r>
              <a:rPr lang="en-GB" sz="1200" dirty="0" err="1"/>
              <a:t>addysgu</a:t>
            </a:r>
            <a:r>
              <a:rPr lang="en-GB" sz="1200" dirty="0"/>
              <a:t> </a:t>
            </a:r>
            <a:r>
              <a:rPr lang="en-GB" sz="1200" dirty="0" err="1"/>
              <a:t>o’r</a:t>
            </a:r>
            <a:r>
              <a:rPr lang="en-GB" sz="1200" dirty="0"/>
              <a:t> </a:t>
            </a:r>
            <a:r>
              <a:rPr lang="en-GB" sz="1200" dirty="0" err="1"/>
              <a:t>maes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 a </a:t>
            </a:r>
            <a:r>
              <a:rPr lang="en-GB" sz="1200" dirty="0" err="1"/>
              <a:t>phrofiad</a:t>
            </a:r>
            <a:r>
              <a:rPr lang="en-GB" sz="1200" dirty="0"/>
              <a:t> </a:t>
            </a:r>
            <a:r>
              <a:rPr lang="en-GB" sz="1200" dirty="0" err="1"/>
              <a:t>mathemateg</a:t>
            </a:r>
            <a:r>
              <a:rPr lang="en-GB" sz="1200" dirty="0"/>
              <a:t> a </a:t>
            </a:r>
            <a:r>
              <a:rPr lang="en-GB" sz="1200" dirty="0" err="1"/>
              <a:t>rhifedd</a:t>
            </a:r>
            <a:r>
              <a:rPr lang="en-GB" sz="1200" dirty="0"/>
              <a:t>. </a:t>
            </a:r>
            <a:r>
              <a:rPr lang="en-GB" sz="1200" dirty="0" err="1"/>
              <a:t>Rwyf</a:t>
            </a:r>
            <a:r>
              <a:rPr lang="en-GB" sz="1200" dirty="0"/>
              <a:t> </a:t>
            </a: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credu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mod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datblygu</a:t>
            </a:r>
            <a:r>
              <a:rPr lang="en-GB" sz="1200" dirty="0"/>
              <a:t> </a:t>
            </a:r>
            <a:r>
              <a:rPr lang="en-GB" sz="1200" dirty="0" err="1"/>
              <a:t>nifer</a:t>
            </a:r>
            <a:r>
              <a:rPr lang="en-GB" sz="1200" dirty="0"/>
              <a:t> o </a:t>
            </a:r>
            <a:r>
              <a:rPr lang="en-GB" sz="1200" dirty="0" err="1"/>
              <a:t>sgiliau</a:t>
            </a:r>
            <a:r>
              <a:rPr lang="en-GB" sz="1200" dirty="0"/>
              <a:t> a </a:t>
            </a:r>
            <a:r>
              <a:rPr lang="en-GB" sz="1200" dirty="0" err="1"/>
              <a:t>gwybodaeth</a:t>
            </a:r>
            <a:r>
              <a:rPr lang="en-GB" sz="1200" dirty="0"/>
              <a:t> </a:t>
            </a:r>
            <a:r>
              <a:rPr lang="en-GB" sz="1200" dirty="0" err="1"/>
              <a:t>o’r</a:t>
            </a:r>
            <a:r>
              <a:rPr lang="en-GB" sz="1200" dirty="0"/>
              <a:t> </a:t>
            </a:r>
            <a:r>
              <a:rPr lang="en-GB" sz="1200" dirty="0" err="1"/>
              <a:t>maes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 a </a:t>
            </a:r>
            <a:r>
              <a:rPr lang="en-GB" sz="1200" dirty="0" err="1"/>
              <a:t>phrofiad</a:t>
            </a:r>
            <a:r>
              <a:rPr lang="en-GB" sz="1200" dirty="0"/>
              <a:t> Iechyd a </a:t>
            </a:r>
            <a:r>
              <a:rPr lang="en-GB" sz="1200" dirty="0" err="1"/>
              <a:t>Lles</a:t>
            </a:r>
            <a:r>
              <a:rPr lang="en-GB" sz="1200" dirty="0"/>
              <a:t>. Mae gen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llawer</a:t>
            </a:r>
            <a:r>
              <a:rPr lang="en-GB" sz="1200" dirty="0"/>
              <a:t> o </a:t>
            </a:r>
            <a:r>
              <a:rPr lang="en-GB" sz="1200" dirty="0" err="1"/>
              <a:t>ddiddordeb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 </a:t>
            </a:r>
            <a:r>
              <a:rPr lang="en-GB" sz="1200" dirty="0" err="1"/>
              <a:t>maes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 a </a:t>
            </a:r>
            <a:r>
              <a:rPr lang="en-GB" sz="1200" dirty="0" err="1"/>
              <a:t>phrofiad</a:t>
            </a:r>
            <a:r>
              <a:rPr lang="en-GB" sz="1200" dirty="0"/>
              <a:t> </a:t>
            </a:r>
            <a:r>
              <a:rPr lang="en-GB" sz="1200" dirty="0" err="1"/>
              <a:t>dyniaethau</a:t>
            </a:r>
            <a:r>
              <a:rPr lang="en-GB" sz="1200" dirty="0"/>
              <a:t> </a:t>
            </a:r>
            <a:r>
              <a:rPr lang="en-GB" sz="1200" dirty="0" err="1"/>
              <a:t>lle</a:t>
            </a:r>
            <a:r>
              <a:rPr lang="en-GB" sz="1200" dirty="0"/>
              <a:t> </a:t>
            </a:r>
            <a:r>
              <a:rPr lang="en-GB" sz="1200" dirty="0" err="1"/>
              <a:t>byddwn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fwy</a:t>
            </a:r>
            <a:r>
              <a:rPr lang="en-GB" sz="1200" dirty="0"/>
              <a:t> </a:t>
            </a:r>
            <a:r>
              <a:rPr lang="en-GB" sz="1200" dirty="0" err="1"/>
              <a:t>na</a:t>
            </a:r>
            <a:r>
              <a:rPr lang="en-GB" sz="1200" dirty="0"/>
              <a:t> </a:t>
            </a:r>
            <a:r>
              <a:rPr lang="en-GB" sz="1200" dirty="0" err="1"/>
              <a:t>pharod</a:t>
            </a:r>
            <a:r>
              <a:rPr lang="en-GB" sz="1200" dirty="0"/>
              <a:t> </a:t>
            </a:r>
            <a:r>
              <a:rPr lang="en-GB" sz="1200" dirty="0" err="1"/>
              <a:t>ei</a:t>
            </a:r>
            <a:r>
              <a:rPr lang="en-GB" sz="1200" dirty="0"/>
              <a:t> </a:t>
            </a:r>
            <a:r>
              <a:rPr lang="en-GB" sz="1200" dirty="0" err="1"/>
              <a:t>addysgu</a:t>
            </a:r>
            <a:r>
              <a:rPr lang="en-GB" sz="1200" dirty="0"/>
              <a:t>.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7" y="4494141"/>
            <a:ext cx="4323770" cy="2308324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42805" y="4481304"/>
            <a:ext cx="423209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endParaRPr lang="en-GB" sz="1200" b="1" u="sng" dirty="0"/>
          </a:p>
          <a:p>
            <a:r>
              <a:rPr lang="en-GB" sz="1200" dirty="0"/>
              <a:t>Mi es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 </a:t>
            </a:r>
            <a:r>
              <a:rPr lang="en-GB" sz="1200" dirty="0" err="1"/>
              <a:t>Gynradd</a:t>
            </a:r>
            <a:r>
              <a:rPr lang="en-GB" sz="1200" dirty="0"/>
              <a:t>, Ysgol y </a:t>
            </a:r>
            <a:r>
              <a:rPr lang="en-GB" sz="1200" dirty="0" err="1"/>
              <a:t>Graig</a:t>
            </a:r>
            <a:r>
              <a:rPr lang="en-GB" sz="1200" dirty="0"/>
              <a:t>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ei</a:t>
            </a:r>
            <a:r>
              <a:rPr lang="en-GB" sz="1200" dirty="0"/>
              <a:t> </a:t>
            </a:r>
            <a:r>
              <a:rPr lang="en-GB" sz="1200" dirty="0" err="1"/>
              <a:t>leoli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Llangefni </a:t>
            </a:r>
            <a:r>
              <a:rPr lang="en-GB" sz="1200" dirty="0" err="1"/>
              <a:t>cyn</a:t>
            </a:r>
            <a:r>
              <a:rPr lang="en-GB" sz="1200" dirty="0"/>
              <a:t> </a:t>
            </a:r>
            <a:r>
              <a:rPr lang="en-GB" sz="1200" dirty="0" err="1"/>
              <a:t>symud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Ysgol Gyfun Llangefni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gyfer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 </a:t>
            </a:r>
            <a:r>
              <a:rPr lang="en-GB" sz="1200" dirty="0" err="1"/>
              <a:t>uwchradd</a:t>
            </a:r>
            <a:r>
              <a:rPr lang="en-GB" sz="1200" dirty="0"/>
              <a:t>. </a:t>
            </a:r>
            <a:r>
              <a:rPr lang="en-GB" sz="1200" dirty="0" err="1"/>
              <a:t>Llwyddais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 11 </a:t>
            </a:r>
            <a:r>
              <a:rPr lang="en-GB" sz="1200" dirty="0" err="1"/>
              <a:t>gradd</a:t>
            </a:r>
            <a:r>
              <a:rPr lang="en-GB" sz="1200" dirty="0"/>
              <a:t> TGAU o B-C </a:t>
            </a:r>
            <a:r>
              <a:rPr lang="en-GB" sz="1200" dirty="0" err="1"/>
              <a:t>gan</a:t>
            </a:r>
            <a:r>
              <a:rPr lang="en-GB" sz="1200" dirty="0"/>
              <a:t> </a:t>
            </a:r>
            <a:r>
              <a:rPr lang="en-GB" sz="1200" dirty="0" err="1"/>
              <a:t>gynnwys</a:t>
            </a:r>
            <a:r>
              <a:rPr lang="en-GB" sz="1200" dirty="0"/>
              <a:t> </a:t>
            </a:r>
            <a:r>
              <a:rPr lang="en-GB" sz="1200" dirty="0" err="1"/>
              <a:t>gradd</a:t>
            </a:r>
            <a:r>
              <a:rPr lang="en-GB" sz="1200" dirty="0"/>
              <a:t> B </a:t>
            </a:r>
            <a:r>
              <a:rPr lang="en-GB" sz="1200" dirty="0" err="1"/>
              <a:t>yn</a:t>
            </a:r>
            <a:r>
              <a:rPr lang="en-GB" sz="1200" dirty="0"/>
              <a:t> y </a:t>
            </a:r>
            <a:r>
              <a:rPr lang="en-GB" sz="1200" dirty="0" err="1"/>
              <a:t>Gymraeg</a:t>
            </a:r>
            <a:r>
              <a:rPr lang="en-GB" sz="1200" dirty="0"/>
              <a:t>, </a:t>
            </a:r>
            <a:r>
              <a:rPr lang="en-GB" sz="1200" dirty="0" err="1"/>
              <a:t>Mathemateg</a:t>
            </a:r>
            <a:r>
              <a:rPr lang="en-GB" sz="1200" dirty="0"/>
              <a:t> </a:t>
            </a:r>
            <a:r>
              <a:rPr lang="en-GB" sz="1200" dirty="0" err="1"/>
              <a:t>a’r</a:t>
            </a:r>
            <a:r>
              <a:rPr lang="en-GB" sz="1200" dirty="0"/>
              <a:t> </a:t>
            </a:r>
            <a:r>
              <a:rPr lang="en-GB" sz="1200" dirty="0" err="1"/>
              <a:t>Saesneg</a:t>
            </a:r>
            <a:r>
              <a:rPr lang="en-GB" sz="1200" dirty="0"/>
              <a:t>.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ôl</a:t>
            </a:r>
            <a:r>
              <a:rPr lang="en-GB" sz="1200" dirty="0"/>
              <a:t> </a:t>
            </a:r>
            <a:r>
              <a:rPr lang="en-GB" sz="1200" dirty="0" err="1"/>
              <a:t>cwblhau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ngraddau</a:t>
            </a:r>
            <a:r>
              <a:rPr lang="en-GB" sz="1200" dirty="0"/>
              <a:t> TGAU mi es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ati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astudio</a:t>
            </a:r>
            <a:r>
              <a:rPr lang="en-GB" sz="1200" dirty="0"/>
              <a:t> </a:t>
            </a:r>
            <a:r>
              <a:rPr lang="en-GB" sz="1200" dirty="0" err="1"/>
              <a:t>Cymraeg</a:t>
            </a:r>
            <a:r>
              <a:rPr lang="en-GB" sz="1200" dirty="0"/>
              <a:t> ac </a:t>
            </a:r>
            <a:r>
              <a:rPr lang="en-GB" sz="1200" dirty="0" err="1"/>
              <a:t>Addysg</a:t>
            </a:r>
            <a:r>
              <a:rPr lang="en-GB" sz="1200" dirty="0"/>
              <a:t> </a:t>
            </a:r>
            <a:r>
              <a:rPr lang="en-GB" sz="1200" dirty="0" err="1"/>
              <a:t>Gorfforol</a:t>
            </a:r>
            <a:r>
              <a:rPr lang="en-GB" sz="1200" dirty="0"/>
              <a:t> </a:t>
            </a:r>
            <a:r>
              <a:rPr lang="en-GB" sz="1200" dirty="0" err="1"/>
              <a:t>lefel</a:t>
            </a:r>
            <a:r>
              <a:rPr lang="en-GB" sz="1200" dirty="0"/>
              <a:t> AS. </a:t>
            </a:r>
            <a:r>
              <a:rPr lang="en-GB" sz="1200" dirty="0" err="1"/>
              <a:t>Llwyddais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 </a:t>
            </a:r>
            <a:r>
              <a:rPr lang="en-GB" sz="1200" dirty="0" err="1"/>
              <a:t>graddau</a:t>
            </a:r>
            <a:r>
              <a:rPr lang="en-GB" sz="1200" dirty="0"/>
              <a:t> C a D </a:t>
            </a:r>
            <a:r>
              <a:rPr lang="en-GB" sz="1200" dirty="0" err="1"/>
              <a:t>yn</a:t>
            </a:r>
            <a:r>
              <a:rPr lang="en-GB" sz="1200" dirty="0"/>
              <a:t> y </a:t>
            </a:r>
            <a:r>
              <a:rPr lang="en-GB" sz="1200" dirty="0" err="1"/>
              <a:t>pynciau</a:t>
            </a:r>
            <a:r>
              <a:rPr lang="en-GB" sz="1200" dirty="0"/>
              <a:t> </a:t>
            </a:r>
            <a:r>
              <a:rPr lang="en-GB" sz="1200" dirty="0" err="1"/>
              <a:t>yma</a:t>
            </a:r>
            <a:r>
              <a:rPr lang="en-GB" sz="1200" dirty="0"/>
              <a:t>. </a:t>
            </a:r>
            <a:r>
              <a:rPr lang="en-GB" sz="1200" dirty="0" err="1"/>
              <a:t>Penderfynais</a:t>
            </a:r>
            <a:r>
              <a:rPr lang="en-GB" sz="1200" dirty="0"/>
              <a:t> </a:t>
            </a:r>
            <a:r>
              <a:rPr lang="en-GB" sz="1200" dirty="0" err="1"/>
              <a:t>wedyn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astudio</a:t>
            </a:r>
            <a:r>
              <a:rPr lang="en-GB" sz="1200" dirty="0"/>
              <a:t> </a:t>
            </a:r>
            <a:r>
              <a:rPr lang="en-GB" sz="1200" dirty="0" err="1"/>
              <a:t>cwrs</a:t>
            </a:r>
            <a:r>
              <a:rPr lang="en-GB" sz="1200" dirty="0"/>
              <a:t> BTEC </a:t>
            </a:r>
            <a:r>
              <a:rPr lang="en-GB" sz="1200" dirty="0" err="1"/>
              <a:t>lefel</a:t>
            </a:r>
            <a:r>
              <a:rPr lang="en-GB" sz="1200" dirty="0"/>
              <a:t> 3 mewn Iechyd a </a:t>
            </a:r>
            <a:r>
              <a:rPr lang="en-GB" sz="1200" dirty="0" err="1"/>
              <a:t>Gofal</a:t>
            </a:r>
            <a:r>
              <a:rPr lang="en-GB" sz="1200" dirty="0"/>
              <a:t> </a:t>
            </a:r>
            <a:r>
              <a:rPr lang="en-GB" sz="1200" dirty="0" err="1"/>
              <a:t>Cymdeithasol</a:t>
            </a:r>
            <a:r>
              <a:rPr lang="en-GB" sz="1200" dirty="0"/>
              <a:t> </a:t>
            </a:r>
            <a:r>
              <a:rPr lang="en-GB" sz="1200" dirty="0" err="1"/>
              <a:t>lle</a:t>
            </a:r>
            <a:r>
              <a:rPr lang="en-GB" sz="1200" dirty="0"/>
              <a:t> </a:t>
            </a:r>
            <a:r>
              <a:rPr lang="en-GB" sz="1200" dirty="0" err="1"/>
              <a:t>lwyddais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ennill</a:t>
            </a:r>
            <a:r>
              <a:rPr lang="en-GB" sz="1200" dirty="0"/>
              <a:t> </a:t>
            </a:r>
            <a:r>
              <a:rPr lang="en-GB" sz="1200" dirty="0" err="1"/>
              <a:t>gradd</a:t>
            </a:r>
            <a:r>
              <a:rPr lang="en-GB" sz="1200" dirty="0"/>
              <a:t> 90 </a:t>
            </a:r>
            <a:r>
              <a:rPr lang="en-GB" sz="1200" dirty="0" err="1"/>
              <a:t>credyd</a:t>
            </a:r>
            <a:r>
              <a:rPr lang="en-GB" sz="1200" dirty="0"/>
              <a:t>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E12FDAE-49EC-4F4D-B0A8-027241C30F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1801" y="1859875"/>
            <a:ext cx="1224746" cy="2486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9350</TotalTime>
  <Words>617</Words>
  <Application>Microsoft Macintosh PowerPoint</Application>
  <PresentationFormat>Widescreen</PresentationFormat>
  <Paragraphs>18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Elliw Roberts (1801485)</cp:lastModifiedBy>
  <cp:revision>23</cp:revision>
  <dcterms:created xsi:type="dcterms:W3CDTF">2019-09-05T20:58:34Z</dcterms:created>
  <dcterms:modified xsi:type="dcterms:W3CDTF">2019-10-24T09:29:19Z</dcterms:modified>
</cp:coreProperties>
</file>