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5" r:id="rId4"/>
  </p:sldMasterIdLst>
  <p:sldIdLst>
    <p:sldId id="256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974" autoAdjust="0"/>
    <p:restoredTop sz="94660"/>
  </p:normalViewPr>
  <p:slideViewPr>
    <p:cSldViewPr snapToGrid="0">
      <p:cViewPr>
        <p:scale>
          <a:sx n="91" d="100"/>
          <a:sy n="91" d="100"/>
        </p:scale>
        <p:origin x="96" y="3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presProps" Target="presProps.xml"/><Relationship Id="rId5" Type="http://schemas.openxmlformats.org/officeDocument/2006/relationships/slide" Target="slides/slide1.xml"/><Relationship Id="rId10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Iryna Basarab (2412210)" userId="716dd2e8-a6c2-4701-a630-ad36f7cda1f8" providerId="ADAL" clId="{91B3457C-F643-48AA-BFC8-CD35F82EBCD4}"/>
    <pc:docChg chg="delSld">
      <pc:chgData name="Iryna Basarab (2412210)" userId="716dd2e8-a6c2-4701-a630-ad36f7cda1f8" providerId="ADAL" clId="{91B3457C-F643-48AA-BFC8-CD35F82EBCD4}" dt="2024-11-17T12:26:33.026" v="0" actId="47"/>
      <pc:docMkLst>
        <pc:docMk/>
      </pc:docMkLst>
      <pc:sldChg chg="del">
        <pc:chgData name="Iryna Basarab (2412210)" userId="716dd2e8-a6c2-4701-a630-ad36f7cda1f8" providerId="ADAL" clId="{91B3457C-F643-48AA-BFC8-CD35F82EBCD4}" dt="2024-11-17T12:26:33.026" v="0" actId="47"/>
        <pc:sldMkLst>
          <pc:docMk/>
          <pc:sldMk cId="4284177966" sldId="258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8DE6C8-AB1D-4204-BC9C-3366B0BF04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4088" y="889820"/>
            <a:ext cx="9989574" cy="3598606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7B9009-EE50-4EE5-B6EB-CD6EC83D3F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4088" y="4488426"/>
            <a:ext cx="6991776" cy="130277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C8667E-058A-436F-B8EA-5B3A99D43D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D1EADE-8E88-4C7C-8AC5-FB148DE4940E}" type="datetime1">
              <a:rPr lang="en-US" smtClean="0"/>
              <a:t>11/17/2024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680305-1AD7-482D-BFFD-6CDB83AB39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5762A1-52E9-402D-B65E-DF193E44CE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34727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987CA6-BFD9-4CB1-8892-F6B062E824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CDA8C3-9C0C-4E52-9A62-E4DB159E6B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C3EC35-E02F-41FF-9232-F90692A902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B6794-849E-4626-908B-D15793550EFB}" type="datetime1">
              <a:rPr lang="en-US" smtClean="0"/>
              <a:t>11/17/2024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D13D38-5DF1-443B-8A12-71E834FDC6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5E644A-4A37-4757-9809-5B035E2874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65128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E6578B-CD85-4BF1-A729-E8E8079B5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5383" y="1709738"/>
            <a:ext cx="10632067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8448C1-C13F-4826-8347-EEB00A6643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5383" y="4589463"/>
            <a:ext cx="10632067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06546A-957F-4C4D-9744-1177AD258E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DB64E7-5594-42A3-ADBF-E95A7ACEAD64}" type="datetime1">
              <a:rPr lang="en-US" smtClean="0"/>
              <a:t>11/17/2024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DB149C-CC63-4E3A-A83D-EF637EB519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B94775-7982-41EC-B584-D51224D38F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54017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CE4BD8-507D-48E4-A624-F16A741C36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0A07E4-3A39-457C-A059-7DFB6039D94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04088" y="2221992"/>
            <a:ext cx="5212080" cy="37398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141E17-47CE-4A78-B0FA-0E9786DA67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81344" y="2221992"/>
            <a:ext cx="5212080" cy="37398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F02C13-D3ED-4044-9716-F29D79A184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462B0B-D248-4FFB-8695-AD7FA4B1284A}" type="datetime1">
              <a:rPr lang="en-US" smtClean="0"/>
              <a:t>11/17/2024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F334AD-FB29-4355-B5CF-85E61B4F34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5AA154-790C-4774-9C21-8C543E733F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58117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07DD35-7673-4F88-86B0-634883B5E3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7" y="929147"/>
            <a:ext cx="10689336" cy="79845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C820D7-3E0B-47C6-A583-C4C839C5AF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4088" y="1756538"/>
            <a:ext cx="5212080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839A7B-97D5-400F-B802-A0FF28FE9F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04088" y="2442702"/>
            <a:ext cx="5212080" cy="35191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2E0ECA2-DBF1-4681-9DFA-93AFD1B371D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81344" y="1756538"/>
            <a:ext cx="5212080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90EBBBB-517F-4ED7-9E51-CF0F7590B4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81344" y="2442702"/>
            <a:ext cx="5212080" cy="35191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511B5C7-1E37-478F-B4B0-C7202FFE41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378EFB-9159-4510-B73F-4F0409ADE937}" type="datetime1">
              <a:rPr lang="en-US" smtClean="0"/>
              <a:t>11/17/2024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153F7EF-507C-4CB3-86C5-8B34FFFC1D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8E3DEA6-E4EB-4C2A-8B4F-55EC965B62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10238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032964-A933-4B98-A141-A4B316DAFA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D684C9D-23DA-42B0-9DD3-7592F72E8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C9412-2452-4BED-A324-9D8C115361AD}" type="datetime1">
              <a:rPr lang="en-US" smtClean="0"/>
              <a:t>11/17/2024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8BF8F05-876F-49D8-AE30-5BB2A91ECD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3D20DA-9260-4577-BB51-789570A243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66838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D2C1F24-E0A1-45A7-8EF5-92CD979934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318F62-D251-40E8-A23C-F4CFE9FEAB41}" type="datetime1">
              <a:rPr lang="en-US" smtClean="0"/>
              <a:t>11/17/2024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E021C19-210E-46B0-9036-5D8AECC926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880FEF-487E-44DF-8615-DF22104196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51072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A568EE-74C8-43A6-90BC-2DDD965CF6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9848"/>
            <a:ext cx="4093599" cy="131673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1C35AC-CAE3-48CF-A3E4-A075C9FDD7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1069848"/>
            <a:ext cx="6172200" cy="47912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D9D03EA-5FAD-4609-A2B8-624E426847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551176"/>
            <a:ext cx="4093599" cy="3319272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58D2EA-2191-4216-B64D-067BDFE123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76144-149E-4874-93A5-554A0357CF82}" type="datetime1">
              <a:rPr lang="en-US" smtClean="0"/>
              <a:t>11/17/2024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042128-DAB4-481C-BEE6-3523E8E88B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50E382-C500-4A4C-A7C6-43860383AB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21808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9FE98B-EACF-4251-A8AF-0D9EDD17C6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6800"/>
            <a:ext cx="4103431" cy="1317523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05F473-761A-4002-AF70-9FF878D0139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1066800"/>
            <a:ext cx="6172200" cy="47942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A0C2E6A-F834-4540-BB00-E13CB45DC3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552700"/>
            <a:ext cx="4103431" cy="33162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C38EAB-AD63-415C-B263-BA1D8FBE3C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A65D8-0540-4835-AE5C-25D29DBA01BE}" type="datetime1">
              <a:rPr lang="en-US" smtClean="0"/>
              <a:t>11/17/2024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2E5541-B6DE-45E8-BCFE-0DFC4F5740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B78D45-289B-46AF-8CB9-E6150BEA17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44823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6359C1-C098-4BF4-A55D-782F4E606B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343C7E-1E8B-4D38-9B81-1AA2A8978ED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A70B00-53AE-4D3F-91BE-A8D789ED98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C8B9C-477D-492A-96AD-1FC2CC997A73}" type="datetime1">
              <a:rPr lang="en-US" smtClean="0"/>
              <a:t>11/17/2024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647FC7-8124-4F70-A849-B6BCC5189C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7CEBE4-50DC-47DB-B699-CCC024336C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888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B418279-D3B8-4C6A-AB74-9DE37777127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42322" y="997974"/>
            <a:ext cx="2349043" cy="498495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28F733C-9309-4197-BACA-207CDC8935C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68927" y="997973"/>
            <a:ext cx="8473395" cy="498495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ACD4D0-5BE6-412D-B08B-5DFFD59351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D3AED5-E26D-4E29-B1B3-7847B6779594}" type="datetime1">
              <a:rPr lang="en-US" smtClean="0"/>
              <a:t>11/17/2024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021651-B786-4A39-A10F-F5231D0A2C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504D2D-9379-40DE-9F45-3004BE54F1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07808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A362AC-B59F-4AC7-B279-57DDD5336B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6042DB-75BD-4EC1-B6D9-8A72EF940C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0635" y="2221992"/>
            <a:ext cx="10691265" cy="37398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DD1378-7C96-4079-B44C-3D86B46575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69448" y="6356350"/>
            <a:ext cx="254956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fld id="{E31BA835-12AC-4E8F-955A-EA3F4DE2791F}" type="datetime1">
              <a:rPr lang="en-US" smtClean="0"/>
              <a:t>11/17/2024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9B6B78-577F-43F5-BAEE-BF72484C985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04088" y="6356350"/>
            <a:ext cx="45397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CC75B8-AF8F-4D8A-9B3D-D1951A64BA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19012" y="6356350"/>
            <a:ext cx="6723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800">
                <a:solidFill>
                  <a:schemeClr val="tx1"/>
                </a:solidFill>
              </a:defRPr>
            </a:lvl1pPr>
          </a:lstStyle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64F9B95-9045-48D2-B9F3-2927E98F54AA}"/>
              </a:ext>
            </a:extLst>
          </p:cNvPr>
          <p:cNvCxnSpPr>
            <a:cxnSpLocks/>
          </p:cNvCxnSpPr>
          <p:nvPr/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85AA86F-6A4D-4BCB-A045-D992CDC2959B}"/>
              </a:ext>
            </a:extLst>
          </p:cNvPr>
          <p:cNvCxnSpPr>
            <a:cxnSpLocks/>
          </p:cNvCxnSpPr>
          <p:nvPr/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356552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0" r:id="rId1"/>
    <p:sldLayoutId id="2147483721" r:id="rId2"/>
    <p:sldLayoutId id="2147483722" r:id="rId3"/>
    <p:sldLayoutId id="2147483723" r:id="rId4"/>
    <p:sldLayoutId id="2147483724" r:id="rId5"/>
    <p:sldLayoutId id="2147483718" r:id="rId6"/>
    <p:sldLayoutId id="2147483714" r:id="rId7"/>
    <p:sldLayoutId id="2147483715" r:id="rId8"/>
    <p:sldLayoutId id="2147483716" r:id="rId9"/>
    <p:sldLayoutId id="2147483717" r:id="rId10"/>
    <p:sldLayoutId id="2147483719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 cap="all" spc="3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Relationship Id="rId9" Type="http://schemas.openxmlformats.org/officeDocument/2006/relationships/image" Target="../media/image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3E93247-6229-44AB-A550-739E971E6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sto MT"/>
              <a:ea typeface="+mn-ea"/>
              <a:cs typeface="+mn-cs"/>
            </a:endParaRP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EE2E603F-4A95-4FE8-BB06-211DFD75DB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 descr="Pastel colors in gradient surface design">
            <a:extLst>
              <a:ext uri="{FF2B5EF4-FFF2-40B4-BE49-F238E27FC236}">
                <a16:creationId xmlns:a16="http://schemas.microsoft.com/office/drawing/2014/main" id="{33E034F4-AD26-41C2-F8A9-502DED8823F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6186" b="9544"/>
          <a:stretch/>
        </p:blipFill>
        <p:spPr>
          <a:xfrm>
            <a:off x="21" y="-3"/>
            <a:ext cx="12191979" cy="685799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EFBAAD93-7DE6-47D1-3609-446AE138A2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507179" y="173181"/>
            <a:ext cx="6858002" cy="6511640"/>
          </a:xfrm>
          <a:prstGeom prst="rect">
            <a:avLst/>
          </a:prstGeom>
          <a:gradFill>
            <a:gsLst>
              <a:gs pos="0">
                <a:schemeClr val="bg1">
                  <a:alpha val="0"/>
                </a:schemeClr>
              </a:gs>
              <a:gs pos="46000">
                <a:schemeClr val="bg1">
                  <a:alpha val="30000"/>
                </a:schemeClr>
              </a:gs>
              <a:gs pos="26000">
                <a:schemeClr val="bg1">
                  <a:alpha val="17000"/>
                </a:schemeClr>
              </a:gs>
              <a:gs pos="100000">
                <a:schemeClr val="bg1">
                  <a:alpha val="45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EA03D6C-B752-5217-599E-3182433B535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191764" y="214052"/>
            <a:ext cx="7927596" cy="423352"/>
          </a:xfrm>
        </p:spPr>
        <p:txBody>
          <a:bodyPr anchor="t">
            <a:noAutofit/>
          </a:bodyPr>
          <a:lstStyle/>
          <a:p>
            <a:r>
              <a:rPr lang="en-GB" sz="2400" dirty="0">
                <a:solidFill>
                  <a:schemeClr val="accent4">
                    <a:lumMod val="50000"/>
                  </a:schemeClr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How to create a chart in MS-word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90236859-7780-1451-40B8-74A77E2715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262326" y="727509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D2A1F88B-9FAF-2592-6BD5-6316BE26C793}"/>
              </a:ext>
            </a:extLst>
          </p:cNvPr>
          <p:cNvSpPr txBox="1"/>
          <p:nvPr/>
        </p:nvSpPr>
        <p:spPr>
          <a:xfrm>
            <a:off x="0" y="723894"/>
            <a:ext cx="36681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n-GB" b="1" dirty="0">
                <a:solidFill>
                  <a:schemeClr val="accent6">
                    <a:lumMod val="75000"/>
                  </a:schemeClr>
                </a:solidFill>
              </a:rPr>
              <a:t>Click insert&gt; Chart 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FD2042C-347C-6791-3CF0-DED225D2305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-1" r="105" b="82563"/>
          <a:stretch/>
        </p:blipFill>
        <p:spPr>
          <a:xfrm>
            <a:off x="88900" y="1053278"/>
            <a:ext cx="6220579" cy="72388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948E5246-F5FB-AC0F-CEB3-407FB5A0FB66}"/>
              </a:ext>
            </a:extLst>
          </p:cNvPr>
          <p:cNvSpPr txBox="1"/>
          <p:nvPr/>
        </p:nvSpPr>
        <p:spPr>
          <a:xfrm>
            <a:off x="-919" y="1822527"/>
            <a:ext cx="568127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accent6">
                    <a:lumMod val="75000"/>
                  </a:schemeClr>
                </a:solidFill>
              </a:rPr>
              <a:t>2.  Choose the appropriate chart from the list and choose the chart style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E930B9A8-7946-4162-8068-62D72DE6EC7C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9423" t="18884" r="29392" b="22529"/>
          <a:stretch/>
        </p:blipFill>
        <p:spPr>
          <a:xfrm>
            <a:off x="2362045" y="2171723"/>
            <a:ext cx="1684438" cy="1493488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DFBF86DC-678A-1D4D-E011-F74037CA0364}"/>
              </a:ext>
            </a:extLst>
          </p:cNvPr>
          <p:cNvSpPr txBox="1"/>
          <p:nvPr/>
        </p:nvSpPr>
        <p:spPr>
          <a:xfrm>
            <a:off x="69532" y="3749141"/>
            <a:ext cx="473773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accent6">
                    <a:lumMod val="75000"/>
                  </a:schemeClr>
                </a:solidFill>
              </a:rPr>
              <a:t>3.  Type three series replacing columns and 4 series replacing rows.</a:t>
            </a: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4392F67D-D06D-BC40-8D14-D7562209D4CE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23027" t="23143" r="9744" b="13410"/>
          <a:stretch/>
        </p:blipFill>
        <p:spPr>
          <a:xfrm>
            <a:off x="2317469" y="4144801"/>
            <a:ext cx="3189952" cy="1762374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68C6B1F2-CE10-E55F-ACD5-8AC6076545FF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34886" t="1493" r="21290" b="78698"/>
          <a:stretch/>
        </p:blipFill>
        <p:spPr>
          <a:xfrm>
            <a:off x="2535528" y="5797223"/>
            <a:ext cx="2801069" cy="844055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D079830F-16EF-F667-5C1D-D0C302EA9F7A}"/>
              </a:ext>
            </a:extLst>
          </p:cNvPr>
          <p:cNvSpPr txBox="1"/>
          <p:nvPr/>
        </p:nvSpPr>
        <p:spPr>
          <a:xfrm>
            <a:off x="6511642" y="1053278"/>
            <a:ext cx="47548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accent6">
                    <a:lumMod val="75000"/>
                  </a:schemeClr>
                </a:solidFill>
              </a:rPr>
              <a:t>4.Type a chart title and choose chart </a:t>
            </a:r>
            <a:r>
              <a:rPr lang="en-GB" b="1" dirty="0" err="1">
                <a:solidFill>
                  <a:schemeClr val="accent6">
                    <a:lumMod val="75000"/>
                  </a:schemeClr>
                </a:solidFill>
              </a:rPr>
              <a:t>desine</a:t>
            </a:r>
            <a:r>
              <a:rPr lang="en-GB" b="1" dirty="0">
                <a:solidFill>
                  <a:schemeClr val="accent6">
                    <a:lumMod val="75000"/>
                  </a:schemeClr>
                </a:solidFill>
              </a:rPr>
              <a:t>.</a:t>
            </a:r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id="{52AC35E7-49F2-F2BF-7A06-4559B02F014B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32631" t="26808" r="13269" b="18628"/>
          <a:stretch/>
        </p:blipFill>
        <p:spPr>
          <a:xfrm>
            <a:off x="8725175" y="1897078"/>
            <a:ext cx="2697770" cy="1813943"/>
          </a:xfrm>
          <a:prstGeom prst="rect">
            <a:avLst/>
          </a:prstGeom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58C73091-C16C-7034-14B6-880CCA02033A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l="31406" t="48890" r="33857" b="29333"/>
          <a:stretch/>
        </p:blipFill>
        <p:spPr>
          <a:xfrm>
            <a:off x="9430497" y="3704048"/>
            <a:ext cx="2049641" cy="856611"/>
          </a:xfrm>
          <a:prstGeom prst="rect">
            <a:avLst/>
          </a:prstGeom>
        </p:spPr>
      </p:pic>
      <p:pic>
        <p:nvPicPr>
          <p:cNvPr id="28" name="Picture 27">
            <a:extLst>
              <a:ext uri="{FF2B5EF4-FFF2-40B4-BE49-F238E27FC236}">
                <a16:creationId xmlns:a16="http://schemas.microsoft.com/office/drawing/2014/main" id="{95D75AC1-F3DF-C056-EC9D-545DC741C76C}"/>
              </a:ext>
            </a:extLst>
          </p:cNvPr>
          <p:cNvPicPr>
            <a:picLocks noChangeAspect="1"/>
          </p:cNvPicPr>
          <p:nvPr/>
        </p:nvPicPr>
        <p:blipFill rotWithShape="1">
          <a:blip r:embed="rId9"/>
          <a:srcRect r="-263" b="83584"/>
          <a:stretch/>
        </p:blipFill>
        <p:spPr>
          <a:xfrm>
            <a:off x="6482418" y="1381440"/>
            <a:ext cx="4967886" cy="542244"/>
          </a:xfrm>
          <a:prstGeom prst="rect">
            <a:avLst/>
          </a:prstGeom>
        </p:spPr>
      </p:pic>
      <p:sp>
        <p:nvSpPr>
          <p:cNvPr id="31" name="TextBox 30">
            <a:extLst>
              <a:ext uri="{FF2B5EF4-FFF2-40B4-BE49-F238E27FC236}">
                <a16:creationId xmlns:a16="http://schemas.microsoft.com/office/drawing/2014/main" id="{8DE1E338-DFC3-F447-9506-DAAEB7EBE105}"/>
              </a:ext>
            </a:extLst>
          </p:cNvPr>
          <p:cNvSpPr txBox="1"/>
          <p:nvPr/>
        </p:nvSpPr>
        <p:spPr>
          <a:xfrm>
            <a:off x="10455317" y="4630559"/>
            <a:ext cx="182993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Student details: </a:t>
            </a:r>
          </a:p>
          <a:p>
            <a:r>
              <a:rPr lang="en-GB" dirty="0"/>
              <a:t>Iryna Basarab</a:t>
            </a:r>
          </a:p>
          <a:p>
            <a:r>
              <a:rPr lang="en-GB" dirty="0"/>
              <a:t>2412210</a:t>
            </a:r>
          </a:p>
          <a:p>
            <a:r>
              <a:rPr lang="en-GB" dirty="0"/>
              <a:t>Group 3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839B4887-6212-57E7-A370-67624EB5465A}"/>
              </a:ext>
            </a:extLst>
          </p:cNvPr>
          <p:cNvSpPr txBox="1"/>
          <p:nvPr/>
        </p:nvSpPr>
        <p:spPr>
          <a:xfrm>
            <a:off x="7348847" y="6139028"/>
            <a:ext cx="716579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University of Wales Trinity </a:t>
            </a:r>
            <a:r>
              <a:rPr lang="en-GB" dirty="0" err="1"/>
              <a:t>St.David</a:t>
            </a:r>
            <a:r>
              <a:rPr lang="en-GB" dirty="0"/>
              <a:t> London</a:t>
            </a:r>
          </a:p>
          <a:p>
            <a:r>
              <a:rPr lang="en-GB" dirty="0" err="1"/>
              <a:t>Busines</a:t>
            </a:r>
            <a:r>
              <a:rPr lang="en-GB" dirty="0"/>
              <a:t> skills for the workplace</a:t>
            </a:r>
          </a:p>
        </p:txBody>
      </p:sp>
    </p:spTree>
    <p:extLst>
      <p:ext uri="{BB962C8B-B14F-4D97-AF65-F5344CB8AC3E}">
        <p14:creationId xmlns:p14="http://schemas.microsoft.com/office/powerpoint/2010/main" val="139298491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ChronicleVTI">
  <a:themeElements>
    <a:clrScheme name="AnalogousFromLightSeedLeftStep">
      <a:dk1>
        <a:srgbClr val="000000"/>
      </a:dk1>
      <a:lt1>
        <a:srgbClr val="FFFFFF"/>
      </a:lt1>
      <a:dk2>
        <a:srgbClr val="41242B"/>
      </a:dk2>
      <a:lt2>
        <a:srgbClr val="E2E7E8"/>
      </a:lt2>
      <a:accent1>
        <a:srgbClr val="DF8E7E"/>
      </a:accent1>
      <a:accent2>
        <a:srgbClr val="D8617E"/>
      </a:accent2>
      <a:accent3>
        <a:srgbClr val="DF7EBE"/>
      </a:accent3>
      <a:accent4>
        <a:srgbClr val="CE61D8"/>
      </a:accent4>
      <a:accent5>
        <a:srgbClr val="AF7EDF"/>
      </a:accent5>
      <a:accent6>
        <a:srgbClr val="6B61D8"/>
      </a:accent6>
      <a:hlink>
        <a:srgbClr val="5A8B95"/>
      </a:hlink>
      <a:folHlink>
        <a:srgbClr val="7F7F7F"/>
      </a:folHlink>
    </a:clrScheme>
    <a:fontScheme name="Univers Calisto">
      <a:majorFont>
        <a:latin typeface="Univers Condensed"/>
        <a:ea typeface=""/>
        <a:cs typeface=""/>
      </a:majorFont>
      <a:minorFont>
        <a:latin typeface="Calisto M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 w="12700" cap="flat" cmpd="sng" algn="ctr">
          <a:noFill/>
          <a:prstDash val="solid"/>
          <a:miter lim="800000"/>
        </a:ln>
        <a:effectLst/>
        <a:extLst>
          <a:ext uri="{91240B29-F687-4F45-9708-019B960494DF}">
            <a14:hiddenLine xmlns:a14="http://schemas.microsoft.com/office/drawing/2010/main" w="12700" cap="flat" cmpd="sng" algn="ctr">
              <a:solidFill>
                <a:schemeClr val="accent1">
                  <a:shade val="50000"/>
                </a:schemeClr>
              </a:solidFill>
              <a:prstDash val="solid"/>
              <a:miter lim="800000"/>
            </a14:hiddenLine>
          </a:ext>
        </a:extLst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ChronicleVTI" id="{508E4D90-5116-4BF0-876B-3F422DD1F65F}" vid="{AA21DC3D-92A8-43A4-8358-ED428371CD55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85BDE7C2597694E9B52267909D130AC" ma:contentTypeVersion="5" ma:contentTypeDescription="Create a new document." ma:contentTypeScope="" ma:versionID="dba605436969a2ae8dd2ef87f9c2a508">
  <xsd:schema xmlns:xsd="http://www.w3.org/2001/XMLSchema" xmlns:xs="http://www.w3.org/2001/XMLSchema" xmlns:p="http://schemas.microsoft.com/office/2006/metadata/properties" xmlns:ns3="bf244c3e-e0b4-4871-bb4e-fd032a14544d" targetNamespace="http://schemas.microsoft.com/office/2006/metadata/properties" ma:root="true" ma:fieldsID="ddee34ab90ed8d1e714f95e52966236e" ns3:_="">
    <xsd:import namespace="bf244c3e-e0b4-4871-bb4e-fd032a14544d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f244c3e-e0b4-4871-bb4e-fd032a14544d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BE84E4F9-CBF7-47FA-8696-BF7675B6485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f244c3e-e0b4-4871-bb4e-fd032a14544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0D0C66C-88C0-4E80-9EB1-F7006ECE558F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506AF1A-CE1E-40F1-B0F7-4EE8E343F255}">
  <ds:schemaRefs>
    <ds:schemaRef ds:uri="bf244c3e-e0b4-4871-bb4e-fd032a14544d"/>
    <ds:schemaRef ds:uri="http://purl.org/dc/elements/1.1/"/>
    <ds:schemaRef ds:uri="http://www.w3.org/XML/1998/namespace"/>
    <ds:schemaRef ds:uri="http://purl.org/dc/dcmitype/"/>
    <ds:schemaRef ds:uri="http://purl.org/dc/terms/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schemas.microsoft.com/office/2006/metadata/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71</TotalTime>
  <Words>71</Words>
  <Application>Microsoft Office PowerPoint</Application>
  <PresentationFormat>Widescreen</PresentationFormat>
  <Paragraphs>11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7" baseType="lpstr">
      <vt:lpstr>Aharoni</vt:lpstr>
      <vt:lpstr>Arial</vt:lpstr>
      <vt:lpstr>Calisto MT</vt:lpstr>
      <vt:lpstr>Neue Haas Grotesk Text Pro</vt:lpstr>
      <vt:lpstr>Univers Condensed</vt:lpstr>
      <vt:lpstr>ChronicleVTI</vt:lpstr>
      <vt:lpstr>How to create a chart in MS-word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How to create a chart in MS-word</dc:title>
  <dc:creator>Iryna Basarab (2412210)</dc:creator>
  <cp:lastModifiedBy>Iryna Basarab (2412210)</cp:lastModifiedBy>
  <cp:revision>1</cp:revision>
  <dcterms:created xsi:type="dcterms:W3CDTF">2024-11-17T11:15:19Z</dcterms:created>
  <dcterms:modified xsi:type="dcterms:W3CDTF">2024-11-17T12:26:36Z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0x010100885BDE7C2597694E9B52267909D130AC</vt:lpwstr>
  </property>
</Properties>
</file>