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5"/>
  </p:notesMasterIdLst>
  <p:sldIdLst>
    <p:sldId id="719" r:id="rId6"/>
    <p:sldId id="885" r:id="rId7"/>
    <p:sldId id="887" r:id="rId8"/>
    <p:sldId id="888" r:id="rId9"/>
    <p:sldId id="886" r:id="rId10"/>
    <p:sldId id="890" r:id="rId11"/>
    <p:sldId id="891" r:id="rId12"/>
    <p:sldId id="892" r:id="rId13"/>
    <p:sldId id="893" r:id="rId14"/>
    <p:sldId id="895" r:id="rId15"/>
    <p:sldId id="896" r:id="rId16"/>
    <p:sldId id="894" r:id="rId17"/>
    <p:sldId id="899" r:id="rId18"/>
    <p:sldId id="900" r:id="rId19"/>
    <p:sldId id="902" r:id="rId20"/>
    <p:sldId id="903" r:id="rId21"/>
    <p:sldId id="910" r:id="rId22"/>
    <p:sldId id="911" r:id="rId23"/>
    <p:sldId id="72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8CD1BE-B87E-4806-97A3-50F569495BF5}" v="9" dt="2025-11-11T23:37:55.6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98CD1BE-B87E-4806-97A3-50F569495BF5}"/>
    <pc:docChg chg="undo custSel addSld delSld modSld">
      <pc:chgData name="Jenifer Prince Devaraj" userId="c3fb109c-09d1-42a6-93f4-69472d709861" providerId="ADAL" clId="{E98CD1BE-B87E-4806-97A3-50F569495BF5}" dt="2025-11-11T23:38:17.663" v="87" actId="2710"/>
      <pc:docMkLst>
        <pc:docMk/>
      </pc:docMkLst>
      <pc:sldChg chg="modSp mod">
        <pc:chgData name="Jenifer Prince Devaraj" userId="c3fb109c-09d1-42a6-93f4-69472d709861" providerId="ADAL" clId="{E98CD1BE-B87E-4806-97A3-50F569495BF5}" dt="2025-11-11T09:19:12.413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E98CD1BE-B87E-4806-97A3-50F569495BF5}" dt="2025-11-11T09:19:12.413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 modNotesTx">
        <pc:chgData name="Jenifer Prince Devaraj" userId="c3fb109c-09d1-42a6-93f4-69472d709861" providerId="ADAL" clId="{E98CD1BE-B87E-4806-97A3-50F569495BF5}" dt="2025-11-11T23:30:32.468" v="39" actId="1076"/>
        <pc:sldMkLst>
          <pc:docMk/>
          <pc:sldMk cId="2006628464" sldId="885"/>
        </pc:sldMkLst>
        <pc:spChg chg="mod">
          <ac:chgData name="Jenifer Prince Devaraj" userId="c3fb109c-09d1-42a6-93f4-69472d709861" providerId="ADAL" clId="{E98CD1BE-B87E-4806-97A3-50F569495BF5}" dt="2025-11-11T23:29:56.225" v="29" actId="123"/>
          <ac:spMkLst>
            <pc:docMk/>
            <pc:sldMk cId="2006628464" sldId="885"/>
            <ac:spMk id="3" creationId="{83A62E1A-FE92-F242-2AF2-02937185609C}"/>
          </ac:spMkLst>
        </pc:spChg>
        <pc:spChg chg="mod">
          <ac:chgData name="Jenifer Prince Devaraj" userId="c3fb109c-09d1-42a6-93f4-69472d709861" providerId="ADAL" clId="{E98CD1BE-B87E-4806-97A3-50F569495BF5}" dt="2025-11-11T23:30:32.468" v="39" actId="1076"/>
          <ac:spMkLst>
            <pc:docMk/>
            <pc:sldMk cId="2006628464" sldId="885"/>
            <ac:spMk id="15" creationId="{1ED98E86-EF58-40B6-172B-1941DD3B8F75}"/>
          </ac:spMkLst>
        </pc:spChg>
        <pc:picChg chg="mod">
          <ac:chgData name="Jenifer Prince Devaraj" userId="c3fb109c-09d1-42a6-93f4-69472d709861" providerId="ADAL" clId="{E98CD1BE-B87E-4806-97A3-50F569495BF5}" dt="2025-11-11T23:29:47.486" v="27" actId="1076"/>
          <ac:picMkLst>
            <pc:docMk/>
            <pc:sldMk cId="2006628464" sldId="885"/>
            <ac:picMk id="7" creationId="{595A06BE-7C7C-2D4B-8252-6057454CBB63}"/>
          </ac:picMkLst>
        </pc:picChg>
        <pc:cxnChg chg="mod">
          <ac:chgData name="Jenifer Prince Devaraj" userId="c3fb109c-09d1-42a6-93f4-69472d709861" providerId="ADAL" clId="{E98CD1BE-B87E-4806-97A3-50F569495BF5}" dt="2025-11-11T23:30:27.090" v="37" actId="1076"/>
          <ac:cxnSpMkLst>
            <pc:docMk/>
            <pc:sldMk cId="2006628464" sldId="885"/>
            <ac:cxnSpMk id="4" creationId="{F7D288E7-2841-4FF0-0C2C-2C37DF3CF829}"/>
          </ac:cxnSpMkLst>
        </pc:cxnChg>
      </pc:sldChg>
      <pc:sldChg chg="modSp mod modNotesTx">
        <pc:chgData name="Jenifer Prince Devaraj" userId="c3fb109c-09d1-42a6-93f4-69472d709861" providerId="ADAL" clId="{E98CD1BE-B87E-4806-97A3-50F569495BF5}" dt="2025-11-11T23:32:30.005" v="52" actId="14100"/>
        <pc:sldMkLst>
          <pc:docMk/>
          <pc:sldMk cId="2637423837" sldId="888"/>
        </pc:sldMkLst>
        <pc:spChg chg="mod">
          <ac:chgData name="Jenifer Prince Devaraj" userId="c3fb109c-09d1-42a6-93f4-69472d709861" providerId="ADAL" clId="{E98CD1BE-B87E-4806-97A3-50F569495BF5}" dt="2025-11-11T23:32:30.005" v="52" actId="14100"/>
          <ac:spMkLst>
            <pc:docMk/>
            <pc:sldMk cId="2637423837" sldId="888"/>
            <ac:spMk id="3" creationId="{04DC1330-85A1-52D2-1DB8-9C2CCE4C810F}"/>
          </ac:spMkLst>
        </pc:spChg>
      </pc:sldChg>
      <pc:sldChg chg="modSp mod">
        <pc:chgData name="Jenifer Prince Devaraj" userId="c3fb109c-09d1-42a6-93f4-69472d709861" providerId="ADAL" clId="{E98CD1BE-B87E-4806-97A3-50F569495BF5}" dt="2025-11-11T23:32:58.222" v="55" actId="1076"/>
        <pc:sldMkLst>
          <pc:docMk/>
          <pc:sldMk cId="3122752857" sldId="893"/>
        </pc:sldMkLst>
        <pc:spChg chg="mod">
          <ac:chgData name="Jenifer Prince Devaraj" userId="c3fb109c-09d1-42a6-93f4-69472d709861" providerId="ADAL" clId="{E98CD1BE-B87E-4806-97A3-50F569495BF5}" dt="2025-11-11T23:32:55.936" v="54" actId="1076"/>
          <ac:spMkLst>
            <pc:docMk/>
            <pc:sldMk cId="3122752857" sldId="893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E98CD1BE-B87E-4806-97A3-50F569495BF5}" dt="2025-11-11T23:32:58.222" v="55" actId="1076"/>
          <ac:spMkLst>
            <pc:docMk/>
            <pc:sldMk cId="3122752857" sldId="893"/>
            <ac:spMk id="6" creationId="{CED5274A-0777-3B40-F40E-FCFBF22996B0}"/>
          </ac:spMkLst>
        </pc:spChg>
      </pc:sldChg>
      <pc:sldChg chg="modSp mod">
        <pc:chgData name="Jenifer Prince Devaraj" userId="c3fb109c-09d1-42a6-93f4-69472d709861" providerId="ADAL" clId="{E98CD1BE-B87E-4806-97A3-50F569495BF5}" dt="2025-11-11T23:33:44.307" v="63" actId="1076"/>
        <pc:sldMkLst>
          <pc:docMk/>
          <pc:sldMk cId="1232853634" sldId="894"/>
        </pc:sldMkLst>
        <pc:spChg chg="mod">
          <ac:chgData name="Jenifer Prince Devaraj" userId="c3fb109c-09d1-42a6-93f4-69472d709861" providerId="ADAL" clId="{E98CD1BE-B87E-4806-97A3-50F569495BF5}" dt="2025-11-11T23:33:44.307" v="63" actId="1076"/>
          <ac:spMkLst>
            <pc:docMk/>
            <pc:sldMk cId="1232853634" sldId="894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E98CD1BE-B87E-4806-97A3-50F569495BF5}" dt="2025-11-11T23:33:39.937" v="62" actId="1076"/>
          <ac:spMkLst>
            <pc:docMk/>
            <pc:sldMk cId="1232853634" sldId="894"/>
            <ac:spMk id="6" creationId="{CED5274A-0777-3B40-F40E-FCFBF22996B0}"/>
          </ac:spMkLst>
        </pc:spChg>
      </pc:sldChg>
      <pc:sldChg chg="modSp mod">
        <pc:chgData name="Jenifer Prince Devaraj" userId="c3fb109c-09d1-42a6-93f4-69472d709861" providerId="ADAL" clId="{E98CD1BE-B87E-4806-97A3-50F569495BF5}" dt="2025-11-11T23:33:12.180" v="58" actId="1076"/>
        <pc:sldMkLst>
          <pc:docMk/>
          <pc:sldMk cId="4147839711" sldId="895"/>
        </pc:sldMkLst>
        <pc:spChg chg="mod">
          <ac:chgData name="Jenifer Prince Devaraj" userId="c3fb109c-09d1-42a6-93f4-69472d709861" providerId="ADAL" clId="{E98CD1BE-B87E-4806-97A3-50F569495BF5}" dt="2025-11-11T23:33:08.769" v="57" actId="6549"/>
          <ac:spMkLst>
            <pc:docMk/>
            <pc:sldMk cId="4147839711" sldId="895"/>
            <ac:spMk id="6" creationId="{CED5274A-0777-3B40-F40E-FCFBF22996B0}"/>
          </ac:spMkLst>
        </pc:spChg>
        <pc:picChg chg="mod">
          <ac:chgData name="Jenifer Prince Devaraj" userId="c3fb109c-09d1-42a6-93f4-69472d709861" providerId="ADAL" clId="{E98CD1BE-B87E-4806-97A3-50F569495BF5}" dt="2025-11-11T23:33:05.012" v="56" actId="1076"/>
          <ac:picMkLst>
            <pc:docMk/>
            <pc:sldMk cId="4147839711" sldId="895"/>
            <ac:picMk id="4" creationId="{2F6826FC-25B3-55DB-D23A-082280C5B468}"/>
          </ac:picMkLst>
        </pc:picChg>
        <pc:picChg chg="mod">
          <ac:chgData name="Jenifer Prince Devaraj" userId="c3fb109c-09d1-42a6-93f4-69472d709861" providerId="ADAL" clId="{E98CD1BE-B87E-4806-97A3-50F569495BF5}" dt="2025-11-11T23:33:12.180" v="58" actId="1076"/>
          <ac:picMkLst>
            <pc:docMk/>
            <pc:sldMk cId="4147839711" sldId="895"/>
            <ac:picMk id="7" creationId="{88B3584A-480F-7D9C-756D-AC5BE26A8BA5}"/>
          </ac:picMkLst>
        </pc:picChg>
      </pc:sldChg>
      <pc:sldChg chg="modSp mod">
        <pc:chgData name="Jenifer Prince Devaraj" userId="c3fb109c-09d1-42a6-93f4-69472d709861" providerId="ADAL" clId="{E98CD1BE-B87E-4806-97A3-50F569495BF5}" dt="2025-11-11T23:33:16.657" v="59" actId="1076"/>
        <pc:sldMkLst>
          <pc:docMk/>
          <pc:sldMk cId="2854183074" sldId="896"/>
        </pc:sldMkLst>
        <pc:picChg chg="mod">
          <ac:chgData name="Jenifer Prince Devaraj" userId="c3fb109c-09d1-42a6-93f4-69472d709861" providerId="ADAL" clId="{E98CD1BE-B87E-4806-97A3-50F569495BF5}" dt="2025-11-11T23:33:16.657" v="59" actId="1076"/>
          <ac:picMkLst>
            <pc:docMk/>
            <pc:sldMk cId="2854183074" sldId="896"/>
            <ac:picMk id="10" creationId="{1D71F7DC-38CF-D985-0252-5F5B3DA34939}"/>
          </ac:picMkLst>
        </pc:picChg>
      </pc:sldChg>
      <pc:sldChg chg="modSp mod">
        <pc:chgData name="Jenifer Prince Devaraj" userId="c3fb109c-09d1-42a6-93f4-69472d709861" providerId="ADAL" clId="{E98CD1BE-B87E-4806-97A3-50F569495BF5}" dt="2025-11-11T23:34:06.104" v="65" actId="1076"/>
        <pc:sldMkLst>
          <pc:docMk/>
          <pc:sldMk cId="1747801359" sldId="897"/>
        </pc:sldMkLst>
        <pc:spChg chg="mod">
          <ac:chgData name="Jenifer Prince Devaraj" userId="c3fb109c-09d1-42a6-93f4-69472d709861" providerId="ADAL" clId="{E98CD1BE-B87E-4806-97A3-50F569495BF5}" dt="2025-11-11T23:34:06.104" v="65" actId="1076"/>
          <ac:spMkLst>
            <pc:docMk/>
            <pc:sldMk cId="1747801359" sldId="897"/>
            <ac:spMk id="2" creationId="{C7F73C92-1F41-B382-DBF3-AF28D16FF1CE}"/>
          </ac:spMkLst>
        </pc:spChg>
      </pc:sldChg>
      <pc:sldChg chg="modSp mod modNotesTx">
        <pc:chgData name="Jenifer Prince Devaraj" userId="c3fb109c-09d1-42a6-93f4-69472d709861" providerId="ADAL" clId="{E98CD1BE-B87E-4806-97A3-50F569495BF5}" dt="2025-11-11T23:34:43.795" v="68" actId="20577"/>
        <pc:sldMkLst>
          <pc:docMk/>
          <pc:sldMk cId="2153655136" sldId="898"/>
        </pc:sldMkLst>
        <pc:spChg chg="mod">
          <ac:chgData name="Jenifer Prince Devaraj" userId="c3fb109c-09d1-42a6-93f4-69472d709861" providerId="ADAL" clId="{E98CD1BE-B87E-4806-97A3-50F569495BF5}" dt="2025-11-11T23:34:43.795" v="68" actId="20577"/>
          <ac:spMkLst>
            <pc:docMk/>
            <pc:sldMk cId="2153655136" sldId="898"/>
            <ac:spMk id="2" creationId="{C7F73C92-1F41-B382-DBF3-AF28D16FF1CE}"/>
          </ac:spMkLst>
        </pc:spChg>
      </pc:sldChg>
      <pc:sldChg chg="del">
        <pc:chgData name="Jenifer Prince Devaraj" userId="c3fb109c-09d1-42a6-93f4-69472d709861" providerId="ADAL" clId="{E98CD1BE-B87E-4806-97A3-50F569495BF5}" dt="2025-11-11T23:27:26.779" v="12" actId="47"/>
        <pc:sldMkLst>
          <pc:docMk/>
          <pc:sldMk cId="2048101441" sldId="901"/>
        </pc:sldMkLst>
      </pc:sldChg>
      <pc:sldChg chg="addSp modSp mod modNotesTx">
        <pc:chgData name="Jenifer Prince Devaraj" userId="c3fb109c-09d1-42a6-93f4-69472d709861" providerId="ADAL" clId="{E98CD1BE-B87E-4806-97A3-50F569495BF5}" dt="2025-11-11T23:36:13.972" v="79" actId="1076"/>
        <pc:sldMkLst>
          <pc:docMk/>
          <pc:sldMk cId="3298518385" sldId="902"/>
        </pc:sldMkLst>
        <pc:spChg chg="mod">
          <ac:chgData name="Jenifer Prince Devaraj" userId="c3fb109c-09d1-42a6-93f4-69472d709861" providerId="ADAL" clId="{E98CD1BE-B87E-4806-97A3-50F569495BF5}" dt="2025-11-11T23:35:58.415" v="77" actId="1076"/>
          <ac:spMkLst>
            <pc:docMk/>
            <pc:sldMk cId="3298518385" sldId="902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E98CD1BE-B87E-4806-97A3-50F569495BF5}" dt="2025-11-11T23:36:10.118" v="78" actId="1076"/>
          <ac:spMkLst>
            <pc:docMk/>
            <pc:sldMk cId="3298518385" sldId="902"/>
            <ac:spMk id="6" creationId="{CED5274A-0777-3B40-F40E-FCFBF22996B0}"/>
          </ac:spMkLst>
        </pc:spChg>
        <pc:spChg chg="add mod">
          <ac:chgData name="Jenifer Prince Devaraj" userId="c3fb109c-09d1-42a6-93f4-69472d709861" providerId="ADAL" clId="{E98CD1BE-B87E-4806-97A3-50F569495BF5}" dt="2025-11-11T23:36:13.972" v="79" actId="1076"/>
          <ac:spMkLst>
            <pc:docMk/>
            <pc:sldMk cId="3298518385" sldId="902"/>
            <ac:spMk id="10" creationId="{E2CAB18A-31E1-483E-91A1-BE583B062164}"/>
          </ac:spMkLst>
        </pc:spChg>
        <pc:picChg chg="mod">
          <ac:chgData name="Jenifer Prince Devaraj" userId="c3fb109c-09d1-42a6-93f4-69472d709861" providerId="ADAL" clId="{E98CD1BE-B87E-4806-97A3-50F569495BF5}" dt="2025-11-11T23:26:30.645" v="2" actId="1076"/>
          <ac:picMkLst>
            <pc:docMk/>
            <pc:sldMk cId="3298518385" sldId="902"/>
            <ac:picMk id="4" creationId="{CCB57074-B5D6-6C5C-CF56-EE664A64F060}"/>
          </ac:picMkLst>
        </pc:picChg>
      </pc:sldChg>
      <pc:sldChg chg="del">
        <pc:chgData name="Jenifer Prince Devaraj" userId="c3fb109c-09d1-42a6-93f4-69472d709861" providerId="ADAL" clId="{E98CD1BE-B87E-4806-97A3-50F569495BF5}" dt="2025-11-11T23:27:35.269" v="14" actId="47"/>
        <pc:sldMkLst>
          <pc:docMk/>
          <pc:sldMk cId="377517254" sldId="905"/>
        </pc:sldMkLst>
      </pc:sldChg>
      <pc:sldChg chg="del">
        <pc:chgData name="Jenifer Prince Devaraj" userId="c3fb109c-09d1-42a6-93f4-69472d709861" providerId="ADAL" clId="{E98CD1BE-B87E-4806-97A3-50F569495BF5}" dt="2025-11-11T23:27:36.324" v="15" actId="47"/>
        <pc:sldMkLst>
          <pc:docMk/>
          <pc:sldMk cId="3587265663" sldId="906"/>
        </pc:sldMkLst>
      </pc:sldChg>
      <pc:sldChg chg="del">
        <pc:chgData name="Jenifer Prince Devaraj" userId="c3fb109c-09d1-42a6-93f4-69472d709861" providerId="ADAL" clId="{E98CD1BE-B87E-4806-97A3-50F569495BF5}" dt="2025-11-11T23:27:34.731" v="13" actId="47"/>
        <pc:sldMkLst>
          <pc:docMk/>
          <pc:sldMk cId="2189159927" sldId="907"/>
        </pc:sldMkLst>
      </pc:sldChg>
      <pc:sldChg chg="del">
        <pc:chgData name="Jenifer Prince Devaraj" userId="c3fb109c-09d1-42a6-93f4-69472d709861" providerId="ADAL" clId="{E98CD1BE-B87E-4806-97A3-50F569495BF5}" dt="2025-11-11T23:27:37.722" v="16" actId="47"/>
        <pc:sldMkLst>
          <pc:docMk/>
          <pc:sldMk cId="3719389476" sldId="908"/>
        </pc:sldMkLst>
      </pc:sldChg>
      <pc:sldChg chg="add del">
        <pc:chgData name="Jenifer Prince Devaraj" userId="c3fb109c-09d1-42a6-93f4-69472d709861" providerId="ADAL" clId="{E98CD1BE-B87E-4806-97A3-50F569495BF5}" dt="2025-11-11T23:28:00.075" v="19" actId="47"/>
        <pc:sldMkLst>
          <pc:docMk/>
          <pc:sldMk cId="3238399526" sldId="909"/>
        </pc:sldMkLst>
      </pc:sldChg>
      <pc:sldChg chg="modSp mod modNotesTx">
        <pc:chgData name="Jenifer Prince Devaraj" userId="c3fb109c-09d1-42a6-93f4-69472d709861" providerId="ADAL" clId="{E98CD1BE-B87E-4806-97A3-50F569495BF5}" dt="2025-11-11T23:38:05.974" v="86" actId="20577"/>
        <pc:sldMkLst>
          <pc:docMk/>
          <pc:sldMk cId="280690836" sldId="910"/>
        </pc:sldMkLst>
        <pc:spChg chg="mod">
          <ac:chgData name="Jenifer Prince Devaraj" userId="c3fb109c-09d1-42a6-93f4-69472d709861" providerId="ADAL" clId="{E98CD1BE-B87E-4806-97A3-50F569495BF5}" dt="2025-11-11T23:38:05.974" v="86" actId="20577"/>
          <ac:spMkLst>
            <pc:docMk/>
            <pc:sldMk cId="280690836" sldId="910"/>
            <ac:spMk id="2" creationId="{71E54F55-1C3B-DDF2-3192-F0A56B4A48A6}"/>
          </ac:spMkLst>
        </pc:spChg>
      </pc:sldChg>
      <pc:sldChg chg="modSp mod">
        <pc:chgData name="Jenifer Prince Devaraj" userId="c3fb109c-09d1-42a6-93f4-69472d709861" providerId="ADAL" clId="{E98CD1BE-B87E-4806-97A3-50F569495BF5}" dt="2025-11-11T23:38:17.663" v="87" actId="2710"/>
        <pc:sldMkLst>
          <pc:docMk/>
          <pc:sldMk cId="3065401572" sldId="911"/>
        </pc:sldMkLst>
        <pc:spChg chg="mod">
          <ac:chgData name="Jenifer Prince Devaraj" userId="c3fb109c-09d1-42a6-93f4-69472d709861" providerId="ADAL" clId="{E98CD1BE-B87E-4806-97A3-50F569495BF5}" dt="2025-11-11T23:38:17.663" v="87" actId="2710"/>
          <ac:spMkLst>
            <pc:docMk/>
            <pc:sldMk cId="3065401572" sldId="911"/>
            <ac:spMk id="4" creationId="{98DEE0C1-8D26-1D5F-0B19-947ED2BBD28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Angle modulation is a process in which the frequency or phase of the carrier signal is varied in accordance with the message signal.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standard equation for an angle-modulated wave is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9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577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Frequency Modulation is the process of varying the frequency of the carrier signal linearly with the message signal.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881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6165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4924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877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8614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037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9833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502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1062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5408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2671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This method consists of the differentiator and the envelope detector.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Differentiator is used to convert the FM wave into a </a:t>
            </a:r>
            <a:r>
              <a:rPr lang="en-GB" sz="1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combination of AM and FM wave.</a:t>
            </a:r>
            <a:endParaRPr lang="en-GB" sz="1200" kern="0" dirty="0">
              <a:solidFill>
                <a:srgbClr val="000000"/>
              </a:solidFill>
              <a:latin typeface="Calibri 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Differentiator </a:t>
            </a:r>
            <a:r>
              <a:rPr lang="en-GB" sz="1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converts the frequency variations of FM wave into the corresponding voltage (amplitude) variations of AM wave.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The envelope detector produces the demodulated output of AM wave, which is nothing but the modulating signal.</a:t>
            </a:r>
            <a:endParaRPr lang="en-GB" sz="1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IN" dirty="0"/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7446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6378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In the above equation, the amplitude term resembles the envelope of the AM wave, and the angle term resembles the angle of FM Signal.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Here, the original signal is the modulating signal m(t). Hence, We can recover from the envelope of AM wave. 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61929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459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Angle Modulation- FM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62E1A-FE92-F242-2AF2-02937185609C}"/>
              </a:ext>
            </a:extLst>
          </p:cNvPr>
          <p:cNvSpPr txBox="1"/>
          <p:nvPr/>
        </p:nvSpPr>
        <p:spPr>
          <a:xfrm>
            <a:off x="242570" y="2289853"/>
            <a:ext cx="6033821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Angle modulation varies the frequency or phase of a carrier according to the message signal.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standard equation for an angle-modulated wave 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Angle Modulation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5A06BE-7C7C-2D4B-8252-6057454CBB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8326" y="4663415"/>
            <a:ext cx="3222307" cy="61821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ED98E86-EF58-40B6-172B-1941DD3B8F75}"/>
                  </a:ext>
                </a:extLst>
              </p:cNvPr>
              <p:cNvSpPr txBox="1"/>
              <p:nvPr/>
            </p:nvSpPr>
            <p:spPr>
              <a:xfrm>
                <a:off x="6735036" y="2700922"/>
                <a:ext cx="5108992" cy="24622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wh</a:t>
                </a:r>
                <a:r>
                  <a:rPr lang="en-GB" sz="2200" dirty="0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ere,</a:t>
                </a:r>
              </a:p>
              <a:p>
                <a:pPr marL="342900" indent="-342900" algn="just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is the amplitude of the carrier signal</a:t>
                </a:r>
              </a:p>
              <a:p>
                <a:pPr algn="just"/>
                <a:endParaRPr lang="en-GB" sz="2200" dirty="0"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pPr marL="342900" indent="-342900" algn="just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angle of the modulated wave.</a:t>
                </a: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endParaRPr lang="en-GB" sz="2200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ED98E86-EF58-40B6-172B-1941DD3B8F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5036" y="2700922"/>
                <a:ext cx="5108992" cy="2462213"/>
              </a:xfrm>
              <a:prstGeom prst="rect">
                <a:avLst/>
              </a:prstGeom>
              <a:blipFill>
                <a:blip r:embed="rId4"/>
                <a:stretch>
                  <a:fillRect l="-1551" t="-1733" r="-15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7D288E7-2841-4FF0-0C2C-2C37DF3CF829}"/>
              </a:ext>
            </a:extLst>
          </p:cNvPr>
          <p:cNvCxnSpPr/>
          <p:nvPr/>
        </p:nvCxnSpPr>
        <p:spPr>
          <a:xfrm>
            <a:off x="6529026" y="1964909"/>
            <a:ext cx="0" cy="43027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628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511810" y="1997588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Angle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1786890" y="2906388"/>
            <a:ext cx="9724390" cy="104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</a:t>
            </a:r>
            <a:endParaRPr lang="en-GB" sz="2200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544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67970" y="1326742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267817" y="2457983"/>
            <a:ext cx="6435682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 (FM) varies the carrier frequency in proportion to the message signal.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</a:t>
            </a:r>
          </a:p>
          <a:p>
            <a:pPr lvl="1" algn="just"/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or</a:t>
            </a:r>
          </a:p>
          <a:p>
            <a:pPr lvl="3" algn="just"/>
            <a:endParaRPr lang="en-GB" sz="2200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pPr marL="360363" lvl="3" indent="-360363" algn="just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frequency of the carrier signal varies in accordance with the instantaneous amplitude of the modulating signal.</a:t>
            </a:r>
          </a:p>
        </p:txBody>
      </p:sp>
      <p:pic>
        <p:nvPicPr>
          <p:cNvPr id="5" name="Picture 4" descr="A diagram of a frequency diagram&#10;&#10;Description automatically generated">
            <a:extLst>
              <a:ext uri="{FF2B5EF4-FFF2-40B4-BE49-F238E27FC236}">
                <a16:creationId xmlns:a16="http://schemas.microsoft.com/office/drawing/2014/main" id="{09C7FB21-F1FF-7ECB-B027-25E4FB0BAB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7970" y="2106446"/>
            <a:ext cx="4539379" cy="394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423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5A7F576E-BF0D-2C97-8CC7-9E74EC8FAA41}"/>
              </a:ext>
            </a:extLst>
          </p:cNvPr>
          <p:cNvSpPr txBox="1">
            <a:spLocks/>
          </p:cNvSpPr>
          <p:nvPr/>
        </p:nvSpPr>
        <p:spPr>
          <a:xfrm>
            <a:off x="40809" y="1884527"/>
            <a:ext cx="196596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Mathematical Expressions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Rectangle 1">
                <a:extLst>
                  <a:ext uri="{FF2B5EF4-FFF2-40B4-BE49-F238E27FC236}">
                    <a16:creationId xmlns:a16="http://schemas.microsoft.com/office/drawing/2014/main" id="{0F7C7DE2-BD60-2203-6855-4EA400DEDB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809" y="2349236"/>
                <a:ext cx="6187272" cy="7078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lvl="0"/>
                <a:r>
                  <a:rPr kumimoji="0" lang="en-US" altLang="en-US" sz="20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+mn-lt"/>
                  </a:rPr>
                  <a:t>The equation for instantaneous frequency </a:t>
                </a:r>
                <a:r>
                  <a:rPr lang="en-GB" sz="2000" kern="100" dirty="0">
                    <a:latin typeface="+mn-lt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0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kumimoji="0" lang="en-US" altLang="en-US" sz="20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+mn-lt"/>
                  </a:rPr>
                  <a:t>in FM modulation is</a:t>
                </a:r>
                <a:r>
                  <a:rPr kumimoji="0" lang="en-US" altLang="en-US" sz="2000" b="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+mn-lt"/>
                  </a:rPr>
                  <a:t> </a:t>
                </a:r>
              </a:p>
            </p:txBody>
          </p:sp>
        </mc:Choice>
        <mc:Fallback xmlns="">
          <p:sp>
            <p:nvSpPr>
              <p:cNvPr id="2" name="Rectangle 1">
                <a:extLst>
                  <a:ext uri="{FF2B5EF4-FFF2-40B4-BE49-F238E27FC236}">
                    <a16:creationId xmlns:a16="http://schemas.microsoft.com/office/drawing/2014/main" id="{0F7C7DE2-BD60-2203-6855-4EA400DEDBA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40809" y="2349236"/>
                <a:ext cx="6187272" cy="707886"/>
              </a:xfrm>
              <a:prstGeom prst="rect">
                <a:avLst/>
              </a:prstGeom>
              <a:blipFill>
                <a:blip r:embed="rId3"/>
                <a:stretch>
                  <a:fillRect l="-1084" t="-4310" b="-15517"/>
                </a:stretch>
              </a:blip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270AE62-8F3F-2C32-D463-96AF941ABAA8}"/>
                  </a:ext>
                </a:extLst>
              </p:cNvPr>
              <p:cNvSpPr txBox="1"/>
              <p:nvPr/>
            </p:nvSpPr>
            <p:spPr>
              <a:xfrm>
                <a:off x="889000" y="2995998"/>
                <a:ext cx="5567680" cy="37416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𝑘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6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----&gt;(1)</a:t>
                </a:r>
              </a:p>
              <a:p>
                <a:pPr marL="447675"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f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</m:t>
                        </m:r>
                      </m:sub>
                    </m:sSub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 carrier Frequency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447675"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k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f</m:t>
                        </m:r>
                      </m:sub>
                    </m:sSub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frequency sensitivity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447675"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m</m:t>
                    </m:r>
                    <m: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m:rPr>
                        <m:sty m:val="p"/>
                      </m:rP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t</m:t>
                    </m:r>
                    <m: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message signal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 know the relationship between angular frequency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i="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ω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1800" i="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i</m:t>
                        </m:r>
                      </m:sub>
                    </m:sSub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and angle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i="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θ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1800" i="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i</m:t>
                        </m:r>
                      </m:sub>
                    </m:sSub>
                    <m:r>
                      <a:rPr lang="en-GB" sz="1800" i="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m:rPr>
                        <m:sty m:val="p"/>
                      </m:rPr>
                      <a:rPr lang="en-GB" sz="1800" i="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t</m:t>
                    </m:r>
                    <m:r>
                      <a:rPr lang="en-GB" sz="1800" i="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as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𝑖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𝑖</m:t>
                              </m:r>
                            </m:sub>
                          </m:s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(</m:t>
                          </m:r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) </m:t>
                          </m:r>
                        </m:num>
                        <m:den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πf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i</m:t>
                          </m:r>
                        </m:sub>
                      </m:sSub>
                      <m:r>
                        <a:rPr lang="en-GB" sz="1800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d</m:t>
                          </m:r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sz="1800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θ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 sz="1800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i</m:t>
                              </m:r>
                            </m:sub>
                          </m:sSub>
                          <m: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(</m:t>
                          </m:r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t</m:t>
                          </m:r>
                          <m: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) 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dt</m:t>
                          </m:r>
                        </m:den>
                      </m:f>
                    </m:oMath>
                  </m:oMathPara>
                </a14:m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270AE62-8F3F-2C32-D463-96AF941ABA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9000" y="2995998"/>
                <a:ext cx="5567680" cy="3741602"/>
              </a:xfrm>
              <a:prstGeom prst="rect">
                <a:avLst/>
              </a:prstGeom>
              <a:blipFill>
                <a:blip r:embed="rId4"/>
                <a:stretch>
                  <a:fillRect l="-9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04701D1-278C-F179-FD9C-8944E9BC9E9E}"/>
              </a:ext>
            </a:extLst>
          </p:cNvPr>
          <p:cNvCxnSpPr/>
          <p:nvPr/>
        </p:nvCxnSpPr>
        <p:spPr>
          <a:xfrm>
            <a:off x="6456680" y="2018787"/>
            <a:ext cx="0" cy="43027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143AB9B-3F28-38AC-F50A-AA72839217F8}"/>
                  </a:ext>
                </a:extLst>
              </p:cNvPr>
              <p:cNvSpPr txBox="1"/>
              <p:nvPr/>
            </p:nvSpPr>
            <p:spPr>
              <a:xfrm>
                <a:off x="6685279" y="2349236"/>
                <a:ext cx="6002020" cy="23028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Integrating the above equation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2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𝜋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  <m:r>
                        <m:rPr>
                          <m:sty m:val="p"/>
                        </m:rPr>
                        <a:rPr lang="en-GB" sz="2000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dt</m:t>
                      </m:r>
                      <m:r>
                        <a:rPr lang="en-GB" sz="2000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𝜃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𝑖</m:t>
                          </m:r>
                        </m:sub>
                      </m:sSub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(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</m:t>
                      </m:r>
                    </m:oMath>
                  </m:oMathPara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the value of</a:t>
                </a:r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</m:oMath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=2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[</m:t>
                            </m:r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sub>
                        </m:s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  <m:d>
                          <m:d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</m:e>
                    </m:nary>
                    <m:r>
                      <a:rPr lang="en-GB" sz="20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  <m:r>
                      <m:rPr>
                        <m:sty m:val="p"/>
                      </m:rPr>
                      <a:rPr lang="en-GB" sz="20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dt</m:t>
                    </m:r>
                  </m:oMath>
                </a14:m>
                <a:r>
                  <a:rPr lang="en-GB" sz="20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----&gt;(2)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143AB9B-3F28-38AC-F50A-AA72839217F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5279" y="2349236"/>
                <a:ext cx="6002020" cy="2302810"/>
              </a:xfrm>
              <a:prstGeom prst="rect">
                <a:avLst/>
              </a:prstGeom>
              <a:blipFill>
                <a:blip r:embed="rId5"/>
                <a:stretch>
                  <a:fillRect l="-1118" t="-1587" b="-378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B025A80D-FA53-0F81-91AA-5C2CAF600532}"/>
              </a:ext>
            </a:extLst>
          </p:cNvPr>
          <p:cNvSpPr txBox="1"/>
          <p:nvPr/>
        </p:nvSpPr>
        <p:spPr>
          <a:xfrm>
            <a:off x="-36830" y="1240180"/>
            <a:ext cx="76377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</p:txBody>
      </p:sp>
    </p:spTree>
    <p:extLst>
      <p:ext uri="{BB962C8B-B14F-4D97-AF65-F5344CB8AC3E}">
        <p14:creationId xmlns:p14="http://schemas.microsoft.com/office/powerpoint/2010/main" val="1298777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5A7F576E-BF0D-2C97-8CC7-9E74EC8FAA41}"/>
              </a:ext>
            </a:extLst>
          </p:cNvPr>
          <p:cNvSpPr txBox="1">
            <a:spLocks/>
          </p:cNvSpPr>
          <p:nvPr/>
        </p:nvSpPr>
        <p:spPr>
          <a:xfrm>
            <a:off x="269240" y="2020373"/>
            <a:ext cx="196596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Mathematical Expressions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/>
              <p:nvPr/>
            </p:nvSpPr>
            <p:spPr>
              <a:xfrm>
                <a:off x="933450" y="2488727"/>
                <a:ext cx="9643110" cy="39932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1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The standard equation of  the standard angle modulated wave is 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3149600" lvl="1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func>
                      <m:func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𝑖</m:t>
                            </m:r>
                          </m:sub>
                        </m:sSub>
                      </m:e>
                    </m:func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0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----&gt;(3)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Substitute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value in the above equation,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)</m:t>
                      </m:r>
                      <m:r>
                        <m:rPr>
                          <m:nor/>
                        </m:rPr>
                        <a:rPr lang="en-GB" i="1"/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𝐶𝑜𝑠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[ 2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𝜋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  <m:r>
                        <a:rPr lang="en-GB" i="1">
                          <a:latin typeface="Cambria Math" panose="02040503050406030204" pitchFamily="18" charset="0"/>
                        </a:rPr>
                        <m:t>+2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𝜋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𝑓</m:t>
                          </m:r>
                        </m:sub>
                      </m:sSub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  <m:r>
                        <a:rPr lang="en-GB" i="1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dirty="0"/>
              </a:p>
              <a:p>
                <a:pPr marL="2692400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r>
                      <m:rPr>
                        <m:nor/>
                      </m:rPr>
                      <a:rPr lang="en-GB" i="1"/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𝐶𝑜𝑠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[ 2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+2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𝜋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sub>
                    </m:sSub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  <m:r>
                          <a:rPr lang="en-GB" i="1">
                            <a:latin typeface="Cambria Math" panose="02040503050406030204" pitchFamily="18" charset="0"/>
                          </a:rPr>
                          <m:t>𝑑𝑡</m:t>
                        </m:r>
                      </m:e>
                    </m:nary>
                    <m:r>
                      <a:rPr lang="en-GB" i="1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----&gt;(4)</a:t>
                </a:r>
                <a:endParaRPr lang="en-GB" dirty="0"/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above equation is the equation of the FM Signal.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3450" y="2488727"/>
                <a:ext cx="9643110" cy="3993209"/>
              </a:xfrm>
              <a:prstGeom prst="rect">
                <a:avLst/>
              </a:prstGeom>
              <a:blipFill>
                <a:blip r:embed="rId3"/>
                <a:stretch>
                  <a:fillRect l="-6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7CC6D382-B59D-0101-DE90-E8270EAD2B4F}"/>
              </a:ext>
            </a:extLst>
          </p:cNvPr>
          <p:cNvSpPr txBox="1"/>
          <p:nvPr/>
        </p:nvSpPr>
        <p:spPr>
          <a:xfrm>
            <a:off x="-36830" y="1240180"/>
            <a:ext cx="76377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</p:txBody>
      </p:sp>
    </p:spTree>
    <p:extLst>
      <p:ext uri="{BB962C8B-B14F-4D97-AF65-F5344CB8AC3E}">
        <p14:creationId xmlns:p14="http://schemas.microsoft.com/office/powerpoint/2010/main" val="2678515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/>
              <p:nvPr/>
            </p:nvSpPr>
            <p:spPr>
              <a:xfrm>
                <a:off x="1376045" y="1743519"/>
                <a:ext cx="10059670" cy="631698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If the Modulating signal is </a:t>
                </a: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then the equation of FM wave will be</a:t>
                </a:r>
              </a:p>
              <a:p>
                <a:pPr marL="715963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[ 2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𝑘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sub>
                    </m:sSub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func>
                          <m:func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𝑑𝑡</m:t>
                        </m:r>
                      </m:e>
                    </m:nary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i="1" kern="100" dirty="0"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-----&gt;(5)</a:t>
                </a:r>
                <a:endParaRPr lang="en-GB" kern="100" dirty="0"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715963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𝑊𝑒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𝑘𝑛𝑜𝑤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𝑡h𝑎𝑡</m:t>
                    </m:r>
                  </m:oMath>
                </a14:m>
                <a:r>
                  <a:rPr lang="en-GB" sz="1800" b="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, </a:t>
                </a:r>
                <a14:m>
                  <m:oMath xmlns:m="http://schemas.openxmlformats.org/officeDocument/2006/math"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func>
                          <m:func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  <m:r>
                              <a:rPr lang="en-GB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</m:fName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func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𝑑𝑡</m:t>
                        </m:r>
                      </m:e>
                    </m:nary>
                  </m:oMath>
                </a14:m>
                <a:r>
                  <a:rPr lang="en-GB" sz="1800" b="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 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func>
                      <m:func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sz="1800" b="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715963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+2</m:t>
                    </m:r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 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715963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𝛽</m:t>
                    </m:r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-----&gt;(2)</a:t>
                </a:r>
              </a:p>
              <a:p>
                <a:pPr marL="715963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𝛽</m:t>
                      </m:r>
                      <m:r>
                        <a:rPr lang="en-GB" sz="18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∆</m:t>
                          </m:r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num>
                        <m:den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Where </a:t>
                </a:r>
                <a14:m>
                  <m:oMath xmlns:m="http://schemas.openxmlformats.org/officeDocument/2006/math">
                    <m:r>
                      <a:rPr lang="en-GB" sz="1800" b="1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𝜷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</a:t>
                </a:r>
                <a:r>
                  <a:rPr lang="en-GB" b="1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Modulation Index </a:t>
                </a: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of FM a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nd </a:t>
                </a:r>
                <a14:m>
                  <m:oMath xmlns:m="http://schemas.openxmlformats.org/officeDocument/2006/math">
                    <m:r>
                      <a:rPr lang="en-GB" b="1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∆</m:t>
                    </m:r>
                    <m:r>
                      <a:rPr lang="en-GB" b="1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𝒇</m:t>
                    </m:r>
                    <m:r>
                      <a:rPr lang="en-GB" b="1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𝑖𝑠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𝑡h𝑒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𝒇𝒓𝒆𝒒𝒊𝒆𝒏𝒄𝒚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𝒅𝒆𝒗𝒊𝒂𝒕𝒊𝒐𝒏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6045" y="1743519"/>
                <a:ext cx="10059670" cy="6316986"/>
              </a:xfrm>
              <a:prstGeom prst="rect">
                <a:avLst/>
              </a:prstGeom>
              <a:blipFill>
                <a:blip r:embed="rId3"/>
                <a:stretch>
                  <a:fillRect l="-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78938805-D3E4-710F-465C-D0BCEF40E71B}"/>
              </a:ext>
            </a:extLst>
          </p:cNvPr>
          <p:cNvSpPr txBox="1"/>
          <p:nvPr/>
        </p:nvSpPr>
        <p:spPr>
          <a:xfrm>
            <a:off x="-36830" y="1240180"/>
            <a:ext cx="76377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</p:txBody>
      </p:sp>
    </p:spTree>
    <p:extLst>
      <p:ext uri="{BB962C8B-B14F-4D97-AF65-F5344CB8AC3E}">
        <p14:creationId xmlns:p14="http://schemas.microsoft.com/office/powerpoint/2010/main" val="1849540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638810" y="2029272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Types of FM</a:t>
            </a:r>
            <a:endParaRPr lang="en-GB" sz="3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1832610" y="2836331"/>
            <a:ext cx="8652510" cy="901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Wide Band FM</a:t>
            </a:r>
            <a:endParaRPr lang="en-GB" sz="2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669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33812" y="152593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987233" y="2664386"/>
            <a:ext cx="9566906" cy="2917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frequency modulation has a </a:t>
            </a:r>
            <a:r>
              <a:rPr lang="en-GB" sz="2200" b="1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small bandwidth </a:t>
            </a: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when compared to wideband FM.</a:t>
            </a: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The modulation index β &lt;1.</a:t>
            </a: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Its spectrum consists of the carrier, the upper sideband and the lower sideband.</a:t>
            </a:r>
          </a:p>
          <a:p>
            <a:pPr marL="342900" indent="-342900" algn="just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is used in mobile communications such as police wireless, ambulances, taxicabs, etc.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2752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106679" y="1041523"/>
            <a:ext cx="8652510" cy="10577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FM- Balanced Modulator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Using Balanced Modulator, the NBFM can be written as</a:t>
            </a:r>
            <a:endParaRPr lang="en-GB" sz="2200" kern="0" dirty="0">
              <a:solidFill>
                <a:srgbClr val="000000"/>
              </a:solidFill>
              <a:effectLst/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6826FC-25B3-55DB-D23A-082280C5B4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0114" y="3377022"/>
            <a:ext cx="5194739" cy="27370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B3584A-480F-7D9C-756D-AC5BE26A8B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3530" y="2304231"/>
            <a:ext cx="5858807" cy="797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839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106679" y="1041523"/>
            <a:ext cx="8652510" cy="15226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FM- Balanced Modulator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200" kern="0" dirty="0">
              <a:solidFill>
                <a:srgbClr val="000000"/>
              </a:solidFill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GB" sz="2200" kern="0" dirty="0">
              <a:solidFill>
                <a:srgbClr val="000000"/>
              </a:solidFill>
              <a:effectLst/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71F7DC-38CF-D985-0252-5F5B3DA349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6676" y="1918321"/>
            <a:ext cx="7737849" cy="404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183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72525" y="1396408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Wideband FM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1095160" y="2319292"/>
            <a:ext cx="9566906" cy="33924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frequency modulation has infinite bandwidth.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The modulation index β &gt;1.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Its spectrum consists of a carrier and infinite number of sidebands, which are located around it.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is used in entertainment, broadcasting applications such as FM radio, TV, etc.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853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18770" y="14187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Indirect Method (Armstrong Method)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561121" y="2250089"/>
            <a:ext cx="630491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100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The generated NBFM is allowed to pass over a Frequency Multiplier.</a:t>
            </a:r>
            <a:endParaRPr lang="en-GB" sz="21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BB1B73B-358A-795B-4DA4-3E6E0FD939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62" y="3518681"/>
            <a:ext cx="6964679" cy="178833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BF8E4C9-6344-4AF7-4382-9D3EF8360F46}"/>
              </a:ext>
            </a:extLst>
          </p:cNvPr>
          <p:cNvSpPr/>
          <p:nvPr/>
        </p:nvSpPr>
        <p:spPr>
          <a:xfrm>
            <a:off x="807108" y="4539941"/>
            <a:ext cx="4433777" cy="430618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3B002C0-7ED4-1796-7F3B-8EF36BF787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3440" y="2349380"/>
            <a:ext cx="4909403" cy="1788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5407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18770" y="14187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Indirect Method (Armstrong Method)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4BF6B0-0817-AFB1-15CB-F06A774473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02" y="2669721"/>
            <a:ext cx="7224058" cy="2886398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B5E7D49-27F7-CC68-D06C-C3A176D5FEC8}"/>
              </a:ext>
            </a:extLst>
          </p:cNvPr>
          <p:cNvCxnSpPr>
            <a:cxnSpLocks/>
          </p:cNvCxnSpPr>
          <p:nvPr/>
        </p:nvCxnSpPr>
        <p:spPr>
          <a:xfrm>
            <a:off x="5034519" y="2939901"/>
            <a:ext cx="1897911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A7B92383-E582-9F7B-4544-B0D44AE431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7922" y="3517322"/>
            <a:ext cx="5804940" cy="2114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9460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06683" y="2233607"/>
            <a:ext cx="8652510" cy="4587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Frequency Discrimination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641306" y="3480599"/>
            <a:ext cx="9965734" cy="2378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The method uses a differentiator and an envelope detector.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The differentiator converts the FM wave into a mix of FM and AM signals.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It changes frequency variations into corresponding amplitude variations.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The envelope detector recovers the original modulating signal from the AM wave.</a:t>
            </a: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B57074-B5D6-6C5C-CF56-EE664A64F0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1831" y="1641292"/>
            <a:ext cx="5845538" cy="154749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2CAB18A-31E1-483E-91A1-BE583B062164}"/>
              </a:ext>
            </a:extLst>
          </p:cNvPr>
          <p:cNvSpPr txBox="1"/>
          <p:nvPr/>
        </p:nvSpPr>
        <p:spPr>
          <a:xfrm>
            <a:off x="106680" y="1349480"/>
            <a:ext cx="7639970" cy="550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FM Demodulator</a:t>
            </a:r>
          </a:p>
        </p:txBody>
      </p:sp>
    </p:spTree>
    <p:extLst>
      <p:ext uri="{BB962C8B-B14F-4D97-AF65-F5344CB8AC3E}">
        <p14:creationId xmlns:p14="http://schemas.microsoft.com/office/powerpoint/2010/main" val="32985183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96521" y="1245343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Frequency Discrimination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B5F20-3E74-2413-95D3-238B1CCF5F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0990" y="2100984"/>
            <a:ext cx="7715250" cy="4348001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CCAEA1C-623A-B159-3A00-BC7441D81C57}"/>
              </a:ext>
            </a:extLst>
          </p:cNvPr>
          <p:cNvCxnSpPr>
            <a:cxnSpLocks/>
          </p:cNvCxnSpPr>
          <p:nvPr/>
        </p:nvCxnSpPr>
        <p:spPr>
          <a:xfrm flipH="1">
            <a:off x="4907280" y="3296920"/>
            <a:ext cx="3195320" cy="67056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5D27F8B4-9591-F3A0-F3DB-F2D365C03264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64716" y="2849827"/>
            <a:ext cx="2348610" cy="71249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71797CF-B7A9-42D1-88BF-3A6253C009D8}"/>
              </a:ext>
            </a:extLst>
          </p:cNvPr>
          <p:cNvSpPr txBox="1"/>
          <p:nvPr/>
        </p:nvSpPr>
        <p:spPr>
          <a:xfrm>
            <a:off x="29254" y="3616138"/>
            <a:ext cx="763997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Apply the chain rule,</a:t>
            </a:r>
          </a:p>
        </p:txBody>
      </p:sp>
    </p:spTree>
    <p:extLst>
      <p:ext uri="{BB962C8B-B14F-4D97-AF65-F5344CB8AC3E}">
        <p14:creationId xmlns:p14="http://schemas.microsoft.com/office/powerpoint/2010/main" val="1454034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96521" y="1245343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Frequency Discrimination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E54F55-1C3B-DDF2-3192-F0A56B4A48A6}"/>
              </a:ext>
            </a:extLst>
          </p:cNvPr>
          <p:cNvSpPr txBox="1"/>
          <p:nvPr/>
        </p:nvSpPr>
        <p:spPr>
          <a:xfrm>
            <a:off x="1117600" y="4072897"/>
            <a:ext cx="10093960" cy="2378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The amplitude term represents the envelope of the AM wave.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The angle term corresponds to the phase of the FM signal.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The modulating signal m(t) is the original message.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It can be recovered from the envelope of the AM wave.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4F30740-28B2-A3A7-1673-1CDB7734CC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5029" y="2280730"/>
            <a:ext cx="7554284" cy="7113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FC3FEEAA-0818-26AD-B40E-149D761B14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040" y="3511429"/>
            <a:ext cx="2612707" cy="453761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78488C9-3281-B3E9-600A-D29599F838D1}"/>
              </a:ext>
            </a:extLst>
          </p:cNvPr>
          <p:cNvCxnSpPr>
            <a:cxnSpLocks/>
          </p:cNvCxnSpPr>
          <p:nvPr/>
        </p:nvCxnSpPr>
        <p:spPr>
          <a:xfrm flipV="1">
            <a:off x="3849239" y="2809240"/>
            <a:ext cx="87761" cy="67056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ADA3663-78C9-8B6E-43C8-F709238AD7F7}"/>
              </a:ext>
            </a:extLst>
          </p:cNvPr>
          <p:cNvCxnSpPr>
            <a:cxnSpLocks/>
            <a:stCxn id="16" idx="0"/>
          </p:cNvCxnSpPr>
          <p:nvPr/>
        </p:nvCxnSpPr>
        <p:spPr>
          <a:xfrm flipV="1">
            <a:off x="5055394" y="2938720"/>
            <a:ext cx="253206" cy="5727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640175E1-3D9E-FB21-E8E6-A4133E5F9F0C}"/>
              </a:ext>
            </a:extLst>
          </p:cNvPr>
          <p:cNvCxnSpPr>
            <a:cxnSpLocks/>
          </p:cNvCxnSpPr>
          <p:nvPr/>
        </p:nvCxnSpPr>
        <p:spPr>
          <a:xfrm flipV="1">
            <a:off x="6164580" y="2764783"/>
            <a:ext cx="888206" cy="78593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6908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 Systems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DEE0C1-8D26-1D5F-0B19-947ED2BBD284}"/>
              </a:ext>
            </a:extLst>
          </p:cNvPr>
          <p:cNvSpPr txBox="1"/>
          <p:nvPr/>
        </p:nvSpPr>
        <p:spPr>
          <a:xfrm>
            <a:off x="349395" y="2191090"/>
            <a:ext cx="10467542" cy="4102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/>
              <a:t>References:</a:t>
            </a:r>
            <a:br>
              <a:rPr lang="en-GB" sz="2200" b="1" dirty="0"/>
            </a:br>
            <a:r>
              <a:rPr lang="en-GB" sz="2200" dirty="0"/>
              <a:t>[1] S. </a:t>
            </a:r>
            <a:r>
              <a:rPr lang="en-GB" sz="2200" dirty="0" err="1"/>
              <a:t>Haykin</a:t>
            </a:r>
            <a:r>
              <a:rPr lang="en-GB" sz="2200" dirty="0"/>
              <a:t> and M. Moher, Introduction to Analog and Digital Communications, 2nd ed. Hoboken, NJ, USA: Wiley, 2007.</a:t>
            </a:r>
            <a:br>
              <a:rPr lang="en-GB" sz="2200" dirty="0"/>
            </a:br>
            <a:r>
              <a:rPr lang="en-GB" sz="2200" dirty="0"/>
              <a:t>[2] "Analog Communication - DSBSC Modulators," Tutorials Point, Oct. 2023. [Online]. </a:t>
            </a:r>
            <a:r>
              <a:rPr lang="en-GB" sz="2200" dirty="0" err="1"/>
              <a:t>Available:https</a:t>
            </a:r>
            <a:r>
              <a:rPr lang="en-GB" sz="2200" dirty="0"/>
              <a:t>://www.tutorialspoint.com/analog_communication/analog_communication_dsbsc_modulators.htm.</a:t>
            </a:r>
            <a:br>
              <a:rPr lang="en-GB" sz="2200" dirty="0"/>
            </a:br>
            <a:br>
              <a:rPr lang="en-GB" sz="2200" b="1" dirty="0"/>
            </a:b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0654015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1912</TotalTime>
  <Words>1136</Words>
  <Application>Microsoft Office PowerPoint</Application>
  <PresentationFormat>Widescreen</PresentationFormat>
  <Paragraphs>190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</cp:revision>
  <dcterms:created xsi:type="dcterms:W3CDTF">2021-03-09T15:35:42Z</dcterms:created>
  <dcterms:modified xsi:type="dcterms:W3CDTF">2025-11-12T09:10:04Z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