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1"/>
  </p:notesMasterIdLst>
  <p:handoutMasterIdLst>
    <p:handoutMasterId r:id="rId42"/>
  </p:handoutMasterIdLst>
  <p:sldIdLst>
    <p:sldId id="363" r:id="rId2"/>
    <p:sldId id="461" r:id="rId3"/>
    <p:sldId id="459" r:id="rId4"/>
    <p:sldId id="462" r:id="rId5"/>
    <p:sldId id="513" r:id="rId6"/>
    <p:sldId id="684" r:id="rId7"/>
    <p:sldId id="685" r:id="rId8"/>
    <p:sldId id="656" r:id="rId9"/>
    <p:sldId id="694" r:id="rId10"/>
    <p:sldId id="691" r:id="rId11"/>
    <p:sldId id="695" r:id="rId12"/>
    <p:sldId id="692" r:id="rId13"/>
    <p:sldId id="696" r:id="rId14"/>
    <p:sldId id="693" r:id="rId15"/>
    <p:sldId id="657" r:id="rId16"/>
    <p:sldId id="686" r:id="rId17"/>
    <p:sldId id="687" r:id="rId18"/>
    <p:sldId id="689" r:id="rId19"/>
    <p:sldId id="690" r:id="rId20"/>
    <p:sldId id="697" r:id="rId21"/>
    <p:sldId id="698" r:id="rId22"/>
    <p:sldId id="699" r:id="rId23"/>
    <p:sldId id="700" r:id="rId24"/>
    <p:sldId id="384" r:id="rId25"/>
    <p:sldId id="470" r:id="rId26"/>
    <p:sldId id="488" r:id="rId27"/>
    <p:sldId id="701" r:id="rId28"/>
    <p:sldId id="708" r:id="rId29"/>
    <p:sldId id="710" r:id="rId30"/>
    <p:sldId id="711" r:id="rId31"/>
    <p:sldId id="712" r:id="rId32"/>
    <p:sldId id="702" r:id="rId33"/>
    <p:sldId id="703" r:id="rId34"/>
    <p:sldId id="704" r:id="rId35"/>
    <p:sldId id="705" r:id="rId36"/>
    <p:sldId id="706" r:id="rId37"/>
    <p:sldId id="707" r:id="rId38"/>
    <p:sldId id="713" r:id="rId39"/>
    <p:sldId id="492" r:id="rId4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B8E53D3D-0B68-422E-8C03-33FA4A4F8D4A}">
          <p14:sldIdLst>
            <p14:sldId id="363"/>
            <p14:sldId id="461"/>
            <p14:sldId id="459"/>
            <p14:sldId id="462"/>
            <p14:sldId id="513"/>
            <p14:sldId id="684"/>
            <p14:sldId id="685"/>
            <p14:sldId id="656"/>
            <p14:sldId id="694"/>
            <p14:sldId id="691"/>
            <p14:sldId id="695"/>
            <p14:sldId id="692"/>
            <p14:sldId id="696"/>
            <p14:sldId id="693"/>
            <p14:sldId id="657"/>
            <p14:sldId id="686"/>
            <p14:sldId id="687"/>
            <p14:sldId id="689"/>
            <p14:sldId id="690"/>
            <p14:sldId id="697"/>
            <p14:sldId id="698"/>
            <p14:sldId id="699"/>
            <p14:sldId id="700"/>
            <p14:sldId id="384"/>
            <p14:sldId id="470"/>
            <p14:sldId id="488"/>
            <p14:sldId id="701"/>
            <p14:sldId id="708"/>
            <p14:sldId id="710"/>
            <p14:sldId id="711"/>
            <p14:sldId id="712"/>
            <p14:sldId id="702"/>
            <p14:sldId id="703"/>
            <p14:sldId id="704"/>
            <p14:sldId id="705"/>
            <p14:sldId id="706"/>
            <p14:sldId id="707"/>
            <p14:sldId id="713"/>
          </p14:sldIdLst>
        </p14:section>
        <p14:section name="Untitled Section" id="{3A27C2B7-8EE8-4FE2-8702-C58E305C4D53}">
          <p14:sldIdLst/>
        </p14:section>
        <p14:section name="Untitled Section" id="{4C339046-A7F7-4712-9455-1C5DD4AFB9A5}">
          <p14:sldIdLst>
            <p14:sldId id="492"/>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AE1A46-CC1A-6284-27C0-2CDF0F4A4A2F}" v="91" dt="2024-06-28T16:51:41.291"/>
    <p1510:client id="{F464835B-569A-2B4E-AA9A-1E83B8F7E5C8}" v="804" dt="2024-06-28T18:17:17.8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59" autoAdjust="0"/>
    <p:restoredTop sz="94576" autoAdjust="0"/>
  </p:normalViewPr>
  <p:slideViewPr>
    <p:cSldViewPr>
      <p:cViewPr varScale="1">
        <p:scale>
          <a:sx n="63" d="100"/>
          <a:sy n="63" d="100"/>
        </p:scale>
        <p:origin x="1436"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1324"/>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shi Ramsurrun" userId="S::n.ramsurrun@uwtsd.ac.uk::00881e67-2c21-422a-ab2f-157b24754bd1" providerId="AD" clId="Web-{F464835B-569A-2B4E-AA9A-1E83B8F7E5C8}"/>
    <pc:docChg chg="addSld delSld modSld sldOrd modSection">
      <pc:chgData name="Nishi Ramsurrun" userId="S::n.ramsurrun@uwtsd.ac.uk::00881e67-2c21-422a-ab2f-157b24754bd1" providerId="AD" clId="Web-{F464835B-569A-2B4E-AA9A-1E83B8F7E5C8}" dt="2024-06-28T18:17:17.802" v="773" actId="20577"/>
      <pc:docMkLst>
        <pc:docMk/>
      </pc:docMkLst>
      <pc:sldChg chg="modSp">
        <pc:chgData name="Nishi Ramsurrun" userId="S::n.ramsurrun@uwtsd.ac.uk::00881e67-2c21-422a-ab2f-157b24754bd1" providerId="AD" clId="Web-{F464835B-569A-2B4E-AA9A-1E83B8F7E5C8}" dt="2024-06-28T17:43:32.390" v="393" actId="20577"/>
        <pc:sldMkLst>
          <pc:docMk/>
          <pc:sldMk cId="234201650" sldId="488"/>
        </pc:sldMkLst>
        <pc:spChg chg="mod">
          <ac:chgData name="Nishi Ramsurrun" userId="S::n.ramsurrun@uwtsd.ac.uk::00881e67-2c21-422a-ab2f-157b24754bd1" providerId="AD" clId="Web-{F464835B-569A-2B4E-AA9A-1E83B8F7E5C8}" dt="2024-06-28T17:43:32.390" v="393" actId="20577"/>
          <ac:spMkLst>
            <pc:docMk/>
            <pc:sldMk cId="234201650" sldId="488"/>
            <ac:spMk id="8" creationId="{E0351766-7CF3-2918-5710-8CEE9301EDC6}"/>
          </ac:spMkLst>
        </pc:spChg>
      </pc:sldChg>
      <pc:sldChg chg="modSp del">
        <pc:chgData name="Nishi Ramsurrun" userId="S::n.ramsurrun@uwtsd.ac.uk::00881e67-2c21-422a-ab2f-157b24754bd1" providerId="AD" clId="Web-{F464835B-569A-2B4E-AA9A-1E83B8F7E5C8}" dt="2024-06-28T18:17:05.567" v="769"/>
        <pc:sldMkLst>
          <pc:docMk/>
          <pc:sldMk cId="101237138" sldId="512"/>
        </pc:sldMkLst>
        <pc:spChg chg="mod">
          <ac:chgData name="Nishi Ramsurrun" userId="S::n.ramsurrun@uwtsd.ac.uk::00881e67-2c21-422a-ab2f-157b24754bd1" providerId="AD" clId="Web-{F464835B-569A-2B4E-AA9A-1E83B8F7E5C8}" dt="2024-06-28T18:17:01.911" v="768" actId="20577"/>
          <ac:spMkLst>
            <pc:docMk/>
            <pc:sldMk cId="101237138" sldId="512"/>
            <ac:spMk id="10" creationId="{36B24997-40CA-F6A4-32B9-6B01E9D122EA}"/>
          </ac:spMkLst>
        </pc:spChg>
      </pc:sldChg>
      <pc:sldChg chg="modSp">
        <pc:chgData name="Nishi Ramsurrun" userId="S::n.ramsurrun@uwtsd.ac.uk::00881e67-2c21-422a-ab2f-157b24754bd1" providerId="AD" clId="Web-{F464835B-569A-2B4E-AA9A-1E83B8F7E5C8}" dt="2024-06-28T16:57:15.057" v="53" actId="20577"/>
        <pc:sldMkLst>
          <pc:docMk/>
          <pc:sldMk cId="146744659" sldId="657"/>
        </pc:sldMkLst>
        <pc:spChg chg="mod">
          <ac:chgData name="Nishi Ramsurrun" userId="S::n.ramsurrun@uwtsd.ac.uk::00881e67-2c21-422a-ab2f-157b24754bd1" providerId="AD" clId="Web-{F464835B-569A-2B4E-AA9A-1E83B8F7E5C8}" dt="2024-06-28T16:57:15.057" v="53" actId="20577"/>
          <ac:spMkLst>
            <pc:docMk/>
            <pc:sldMk cId="146744659" sldId="657"/>
            <ac:spMk id="3" creationId="{0B868FA5-FFCF-46B9-D3CC-C732FE2D5A68}"/>
          </ac:spMkLst>
        </pc:spChg>
      </pc:sldChg>
      <pc:sldChg chg="del">
        <pc:chgData name="Nishi Ramsurrun" userId="S::n.ramsurrun@uwtsd.ac.uk::00881e67-2c21-422a-ab2f-157b24754bd1" providerId="AD" clId="Web-{F464835B-569A-2B4E-AA9A-1E83B8F7E5C8}" dt="2024-06-28T16:54:43.679" v="21"/>
        <pc:sldMkLst>
          <pc:docMk/>
          <pc:sldMk cId="3572421210" sldId="658"/>
        </pc:sldMkLst>
      </pc:sldChg>
      <pc:sldChg chg="del">
        <pc:chgData name="Nishi Ramsurrun" userId="S::n.ramsurrun@uwtsd.ac.uk::00881e67-2c21-422a-ab2f-157b24754bd1" providerId="AD" clId="Web-{F464835B-569A-2B4E-AA9A-1E83B8F7E5C8}" dt="2024-06-28T16:54:47.179" v="22"/>
        <pc:sldMkLst>
          <pc:docMk/>
          <pc:sldMk cId="2409514027" sldId="659"/>
        </pc:sldMkLst>
      </pc:sldChg>
      <pc:sldChg chg="del">
        <pc:chgData name="Nishi Ramsurrun" userId="S::n.ramsurrun@uwtsd.ac.uk::00881e67-2c21-422a-ab2f-157b24754bd1" providerId="AD" clId="Web-{F464835B-569A-2B4E-AA9A-1E83B8F7E5C8}" dt="2024-06-28T16:54:50.116" v="23"/>
        <pc:sldMkLst>
          <pc:docMk/>
          <pc:sldMk cId="1207298091" sldId="660"/>
        </pc:sldMkLst>
      </pc:sldChg>
      <pc:sldChg chg="del">
        <pc:chgData name="Nishi Ramsurrun" userId="S::n.ramsurrun@uwtsd.ac.uk::00881e67-2c21-422a-ab2f-157b24754bd1" providerId="AD" clId="Web-{F464835B-569A-2B4E-AA9A-1E83B8F7E5C8}" dt="2024-06-28T16:54:52.210" v="24"/>
        <pc:sldMkLst>
          <pc:docMk/>
          <pc:sldMk cId="3901535399" sldId="661"/>
        </pc:sldMkLst>
      </pc:sldChg>
      <pc:sldChg chg="del">
        <pc:chgData name="Nishi Ramsurrun" userId="S::n.ramsurrun@uwtsd.ac.uk::00881e67-2c21-422a-ab2f-157b24754bd1" providerId="AD" clId="Web-{F464835B-569A-2B4E-AA9A-1E83B8F7E5C8}" dt="2024-06-28T16:54:55.023" v="25"/>
        <pc:sldMkLst>
          <pc:docMk/>
          <pc:sldMk cId="390545514" sldId="662"/>
        </pc:sldMkLst>
      </pc:sldChg>
      <pc:sldChg chg="del">
        <pc:chgData name="Nishi Ramsurrun" userId="S::n.ramsurrun@uwtsd.ac.uk::00881e67-2c21-422a-ab2f-157b24754bd1" providerId="AD" clId="Web-{F464835B-569A-2B4E-AA9A-1E83B8F7E5C8}" dt="2024-06-28T16:54:57.163" v="26"/>
        <pc:sldMkLst>
          <pc:docMk/>
          <pc:sldMk cId="3953160721" sldId="663"/>
        </pc:sldMkLst>
      </pc:sldChg>
      <pc:sldChg chg="del">
        <pc:chgData name="Nishi Ramsurrun" userId="S::n.ramsurrun@uwtsd.ac.uk::00881e67-2c21-422a-ab2f-157b24754bd1" providerId="AD" clId="Web-{F464835B-569A-2B4E-AA9A-1E83B8F7E5C8}" dt="2024-06-28T16:54:59.054" v="27"/>
        <pc:sldMkLst>
          <pc:docMk/>
          <pc:sldMk cId="705371908" sldId="664"/>
        </pc:sldMkLst>
      </pc:sldChg>
      <pc:sldChg chg="del">
        <pc:chgData name="Nishi Ramsurrun" userId="S::n.ramsurrun@uwtsd.ac.uk::00881e67-2c21-422a-ab2f-157b24754bd1" providerId="AD" clId="Web-{F464835B-569A-2B4E-AA9A-1E83B8F7E5C8}" dt="2024-06-28T16:55:00.570" v="28"/>
        <pc:sldMkLst>
          <pc:docMk/>
          <pc:sldMk cId="498202876" sldId="665"/>
        </pc:sldMkLst>
      </pc:sldChg>
      <pc:sldChg chg="del">
        <pc:chgData name="Nishi Ramsurrun" userId="S::n.ramsurrun@uwtsd.ac.uk::00881e67-2c21-422a-ab2f-157b24754bd1" providerId="AD" clId="Web-{F464835B-569A-2B4E-AA9A-1E83B8F7E5C8}" dt="2024-06-28T16:55:05.257" v="29"/>
        <pc:sldMkLst>
          <pc:docMk/>
          <pc:sldMk cId="1874115874" sldId="666"/>
        </pc:sldMkLst>
      </pc:sldChg>
      <pc:sldChg chg="del">
        <pc:chgData name="Nishi Ramsurrun" userId="S::n.ramsurrun@uwtsd.ac.uk::00881e67-2c21-422a-ab2f-157b24754bd1" providerId="AD" clId="Web-{F464835B-569A-2B4E-AA9A-1E83B8F7E5C8}" dt="2024-06-28T16:55:07.163" v="30"/>
        <pc:sldMkLst>
          <pc:docMk/>
          <pc:sldMk cId="4157251011" sldId="667"/>
        </pc:sldMkLst>
      </pc:sldChg>
      <pc:sldChg chg="del">
        <pc:chgData name="Nishi Ramsurrun" userId="S::n.ramsurrun@uwtsd.ac.uk::00881e67-2c21-422a-ab2f-157b24754bd1" providerId="AD" clId="Web-{F464835B-569A-2B4E-AA9A-1E83B8F7E5C8}" dt="2024-06-28T16:55:10.054" v="31"/>
        <pc:sldMkLst>
          <pc:docMk/>
          <pc:sldMk cId="3549920172" sldId="668"/>
        </pc:sldMkLst>
      </pc:sldChg>
      <pc:sldChg chg="del">
        <pc:chgData name="Nishi Ramsurrun" userId="S::n.ramsurrun@uwtsd.ac.uk::00881e67-2c21-422a-ab2f-157b24754bd1" providerId="AD" clId="Web-{F464835B-569A-2B4E-AA9A-1E83B8F7E5C8}" dt="2024-06-28T16:55:12.445" v="32"/>
        <pc:sldMkLst>
          <pc:docMk/>
          <pc:sldMk cId="1968858306" sldId="669"/>
        </pc:sldMkLst>
      </pc:sldChg>
      <pc:sldChg chg="del">
        <pc:chgData name="Nishi Ramsurrun" userId="S::n.ramsurrun@uwtsd.ac.uk::00881e67-2c21-422a-ab2f-157b24754bd1" providerId="AD" clId="Web-{F464835B-569A-2B4E-AA9A-1E83B8F7E5C8}" dt="2024-06-28T16:55:14.211" v="33"/>
        <pc:sldMkLst>
          <pc:docMk/>
          <pc:sldMk cId="4081547587" sldId="670"/>
        </pc:sldMkLst>
      </pc:sldChg>
      <pc:sldChg chg="del">
        <pc:chgData name="Nishi Ramsurrun" userId="S::n.ramsurrun@uwtsd.ac.uk::00881e67-2c21-422a-ab2f-157b24754bd1" providerId="AD" clId="Web-{F464835B-569A-2B4E-AA9A-1E83B8F7E5C8}" dt="2024-06-28T16:55:16.132" v="34"/>
        <pc:sldMkLst>
          <pc:docMk/>
          <pc:sldMk cId="3446124636" sldId="671"/>
        </pc:sldMkLst>
      </pc:sldChg>
      <pc:sldChg chg="del">
        <pc:chgData name="Nishi Ramsurrun" userId="S::n.ramsurrun@uwtsd.ac.uk::00881e67-2c21-422a-ab2f-157b24754bd1" providerId="AD" clId="Web-{F464835B-569A-2B4E-AA9A-1E83B8F7E5C8}" dt="2024-06-28T16:55:18.742" v="35"/>
        <pc:sldMkLst>
          <pc:docMk/>
          <pc:sldMk cId="365397361" sldId="672"/>
        </pc:sldMkLst>
      </pc:sldChg>
      <pc:sldChg chg="del">
        <pc:chgData name="Nishi Ramsurrun" userId="S::n.ramsurrun@uwtsd.ac.uk::00881e67-2c21-422a-ab2f-157b24754bd1" providerId="AD" clId="Web-{F464835B-569A-2B4E-AA9A-1E83B8F7E5C8}" dt="2024-06-28T16:55:23.133" v="36"/>
        <pc:sldMkLst>
          <pc:docMk/>
          <pc:sldMk cId="2337174978" sldId="673"/>
        </pc:sldMkLst>
      </pc:sldChg>
      <pc:sldChg chg="del">
        <pc:chgData name="Nishi Ramsurrun" userId="S::n.ramsurrun@uwtsd.ac.uk::00881e67-2c21-422a-ab2f-157b24754bd1" providerId="AD" clId="Web-{F464835B-569A-2B4E-AA9A-1E83B8F7E5C8}" dt="2024-06-28T16:55:25.851" v="37"/>
        <pc:sldMkLst>
          <pc:docMk/>
          <pc:sldMk cId="1976657737" sldId="674"/>
        </pc:sldMkLst>
      </pc:sldChg>
      <pc:sldChg chg="del">
        <pc:chgData name="Nishi Ramsurrun" userId="S::n.ramsurrun@uwtsd.ac.uk::00881e67-2c21-422a-ab2f-157b24754bd1" providerId="AD" clId="Web-{F464835B-569A-2B4E-AA9A-1E83B8F7E5C8}" dt="2024-06-28T16:55:42.305" v="38"/>
        <pc:sldMkLst>
          <pc:docMk/>
          <pc:sldMk cId="2175949229" sldId="675"/>
        </pc:sldMkLst>
      </pc:sldChg>
      <pc:sldChg chg="del">
        <pc:chgData name="Nishi Ramsurrun" userId="S::n.ramsurrun@uwtsd.ac.uk::00881e67-2c21-422a-ab2f-157b24754bd1" providerId="AD" clId="Web-{F464835B-569A-2B4E-AA9A-1E83B8F7E5C8}" dt="2024-06-28T16:55:53.118" v="39"/>
        <pc:sldMkLst>
          <pc:docMk/>
          <pc:sldMk cId="3022763360" sldId="676"/>
        </pc:sldMkLst>
      </pc:sldChg>
      <pc:sldChg chg="del">
        <pc:chgData name="Nishi Ramsurrun" userId="S::n.ramsurrun@uwtsd.ac.uk::00881e67-2c21-422a-ab2f-157b24754bd1" providerId="AD" clId="Web-{F464835B-569A-2B4E-AA9A-1E83B8F7E5C8}" dt="2024-06-28T16:55:55.258" v="40"/>
        <pc:sldMkLst>
          <pc:docMk/>
          <pc:sldMk cId="652388673" sldId="677"/>
        </pc:sldMkLst>
      </pc:sldChg>
      <pc:sldChg chg="del">
        <pc:chgData name="Nishi Ramsurrun" userId="S::n.ramsurrun@uwtsd.ac.uk::00881e67-2c21-422a-ab2f-157b24754bd1" providerId="AD" clId="Web-{F464835B-569A-2B4E-AA9A-1E83B8F7E5C8}" dt="2024-06-28T16:56:02.993" v="42"/>
        <pc:sldMkLst>
          <pc:docMk/>
          <pc:sldMk cId="667046130" sldId="678"/>
        </pc:sldMkLst>
      </pc:sldChg>
      <pc:sldChg chg="del">
        <pc:chgData name="Nishi Ramsurrun" userId="S::n.ramsurrun@uwtsd.ac.uk::00881e67-2c21-422a-ab2f-157b24754bd1" providerId="AD" clId="Web-{F464835B-569A-2B4E-AA9A-1E83B8F7E5C8}" dt="2024-06-28T16:56:05.118" v="43"/>
        <pc:sldMkLst>
          <pc:docMk/>
          <pc:sldMk cId="373904812" sldId="679"/>
        </pc:sldMkLst>
      </pc:sldChg>
      <pc:sldChg chg="del">
        <pc:chgData name="Nishi Ramsurrun" userId="S::n.ramsurrun@uwtsd.ac.uk::00881e67-2c21-422a-ab2f-157b24754bd1" providerId="AD" clId="Web-{F464835B-569A-2B4E-AA9A-1E83B8F7E5C8}" dt="2024-06-28T16:56:06.774" v="44"/>
        <pc:sldMkLst>
          <pc:docMk/>
          <pc:sldMk cId="1664179833" sldId="680"/>
        </pc:sldMkLst>
      </pc:sldChg>
      <pc:sldChg chg="del">
        <pc:chgData name="Nishi Ramsurrun" userId="S::n.ramsurrun@uwtsd.ac.uk::00881e67-2c21-422a-ab2f-157b24754bd1" providerId="AD" clId="Web-{F464835B-569A-2B4E-AA9A-1E83B8F7E5C8}" dt="2024-06-28T16:56:08.587" v="45"/>
        <pc:sldMkLst>
          <pc:docMk/>
          <pc:sldMk cId="1313410204" sldId="681"/>
        </pc:sldMkLst>
      </pc:sldChg>
      <pc:sldChg chg="del">
        <pc:chgData name="Nishi Ramsurrun" userId="S::n.ramsurrun@uwtsd.ac.uk::00881e67-2c21-422a-ab2f-157b24754bd1" providerId="AD" clId="Web-{F464835B-569A-2B4E-AA9A-1E83B8F7E5C8}" dt="2024-06-28T16:55:59.899" v="41"/>
        <pc:sldMkLst>
          <pc:docMk/>
          <pc:sldMk cId="2620942397" sldId="683"/>
        </pc:sldMkLst>
      </pc:sldChg>
      <pc:sldChg chg="modSp">
        <pc:chgData name="Nishi Ramsurrun" userId="S::n.ramsurrun@uwtsd.ac.uk::00881e67-2c21-422a-ab2f-157b24754bd1" providerId="AD" clId="Web-{F464835B-569A-2B4E-AA9A-1E83B8F7E5C8}" dt="2024-06-28T16:52:18.347" v="0" actId="20577"/>
        <pc:sldMkLst>
          <pc:docMk/>
          <pc:sldMk cId="1593446832" sldId="684"/>
        </pc:sldMkLst>
        <pc:spChg chg="mod">
          <ac:chgData name="Nishi Ramsurrun" userId="S::n.ramsurrun@uwtsd.ac.uk::00881e67-2c21-422a-ab2f-157b24754bd1" providerId="AD" clId="Web-{F464835B-569A-2B4E-AA9A-1E83B8F7E5C8}" dt="2024-06-28T16:52:18.347" v="0" actId="20577"/>
          <ac:spMkLst>
            <pc:docMk/>
            <pc:sldMk cId="1593446832" sldId="684"/>
            <ac:spMk id="2" creationId="{03F761E4-04D4-E938-16CC-6AB5F0FFB26D}"/>
          </ac:spMkLst>
        </pc:spChg>
      </pc:sldChg>
      <pc:sldChg chg="del">
        <pc:chgData name="Nishi Ramsurrun" userId="S::n.ramsurrun@uwtsd.ac.uk::00881e67-2c21-422a-ab2f-157b24754bd1" providerId="AD" clId="Web-{F464835B-569A-2B4E-AA9A-1E83B8F7E5C8}" dt="2024-06-28T16:52:26.082" v="1"/>
        <pc:sldMkLst>
          <pc:docMk/>
          <pc:sldMk cId="807809735" sldId="685"/>
        </pc:sldMkLst>
      </pc:sldChg>
      <pc:sldChg chg="addSp delSp modSp new mod modClrScheme chgLayout">
        <pc:chgData name="Nishi Ramsurrun" userId="S::n.ramsurrun@uwtsd.ac.uk::00881e67-2c21-422a-ab2f-157b24754bd1" providerId="AD" clId="Web-{F464835B-569A-2B4E-AA9A-1E83B8F7E5C8}" dt="2024-06-28T16:54:20.834" v="20"/>
        <pc:sldMkLst>
          <pc:docMk/>
          <pc:sldMk cId="1994726563" sldId="685"/>
        </pc:sldMkLst>
        <pc:spChg chg="mod">
          <ac:chgData name="Nishi Ramsurrun" userId="S::n.ramsurrun@uwtsd.ac.uk::00881e67-2c21-422a-ab2f-157b24754bd1" providerId="AD" clId="Web-{F464835B-569A-2B4E-AA9A-1E83B8F7E5C8}" dt="2024-06-28T16:54:20.834" v="20"/>
          <ac:spMkLst>
            <pc:docMk/>
            <pc:sldMk cId="1994726563" sldId="685"/>
            <ac:spMk id="2" creationId="{0A260E0D-BE57-98BE-88C6-ABAAFB1C9720}"/>
          </ac:spMkLst>
        </pc:spChg>
        <pc:spChg chg="del">
          <ac:chgData name="Nishi Ramsurrun" userId="S::n.ramsurrun@uwtsd.ac.uk::00881e67-2c21-422a-ab2f-157b24754bd1" providerId="AD" clId="Web-{F464835B-569A-2B4E-AA9A-1E83B8F7E5C8}" dt="2024-06-28T16:53:28.755" v="16"/>
          <ac:spMkLst>
            <pc:docMk/>
            <pc:sldMk cId="1994726563" sldId="685"/>
            <ac:spMk id="3" creationId="{D228CE20-FAFF-D632-889C-2CC22446E308}"/>
          </ac:spMkLst>
        </pc:spChg>
        <pc:spChg chg="mod">
          <ac:chgData name="Nishi Ramsurrun" userId="S::n.ramsurrun@uwtsd.ac.uk::00881e67-2c21-422a-ab2f-157b24754bd1" providerId="AD" clId="Web-{F464835B-569A-2B4E-AA9A-1E83B8F7E5C8}" dt="2024-06-28T16:54:20.834" v="20"/>
          <ac:spMkLst>
            <pc:docMk/>
            <pc:sldMk cId="1994726563" sldId="685"/>
            <ac:spMk id="4" creationId="{98DCD234-AC4B-D78D-129A-B223B759F516}"/>
          </ac:spMkLst>
        </pc:spChg>
        <pc:spChg chg="mod">
          <ac:chgData name="Nishi Ramsurrun" userId="S::n.ramsurrun@uwtsd.ac.uk::00881e67-2c21-422a-ab2f-157b24754bd1" providerId="AD" clId="Web-{F464835B-569A-2B4E-AA9A-1E83B8F7E5C8}" dt="2024-06-28T16:54:20.834" v="20"/>
          <ac:spMkLst>
            <pc:docMk/>
            <pc:sldMk cId="1994726563" sldId="685"/>
            <ac:spMk id="5" creationId="{0BEC3518-ADF5-87CE-67F0-AE9EAAD009A0}"/>
          </ac:spMkLst>
        </pc:spChg>
        <pc:spChg chg="add del mod">
          <ac:chgData name="Nishi Ramsurrun" userId="S::n.ramsurrun@uwtsd.ac.uk::00881e67-2c21-422a-ab2f-157b24754bd1" providerId="AD" clId="Web-{F464835B-569A-2B4E-AA9A-1E83B8F7E5C8}" dt="2024-06-28T16:54:18.537" v="19"/>
          <ac:spMkLst>
            <pc:docMk/>
            <pc:sldMk cId="1994726563" sldId="685"/>
            <ac:spMk id="8" creationId="{DD5B44E2-1090-8907-818A-AD1A5533B74F}"/>
          </ac:spMkLst>
        </pc:spChg>
        <pc:spChg chg="add del mod">
          <ac:chgData name="Nishi Ramsurrun" userId="S::n.ramsurrun@uwtsd.ac.uk::00881e67-2c21-422a-ab2f-157b24754bd1" providerId="AD" clId="Web-{F464835B-569A-2B4E-AA9A-1E83B8F7E5C8}" dt="2024-06-28T16:54:20.834" v="20"/>
          <ac:spMkLst>
            <pc:docMk/>
            <pc:sldMk cId="1994726563" sldId="685"/>
            <ac:spMk id="11" creationId="{715FBAB9-E803-997D-9564-A3A79BE50F11}"/>
          </ac:spMkLst>
        </pc:spChg>
        <pc:picChg chg="add del mod ord">
          <ac:chgData name="Nishi Ramsurrun" userId="S::n.ramsurrun@uwtsd.ac.uk::00881e67-2c21-422a-ab2f-157b24754bd1" providerId="AD" clId="Web-{F464835B-569A-2B4E-AA9A-1E83B8F7E5C8}" dt="2024-06-28T16:53:53.553" v="18"/>
          <ac:picMkLst>
            <pc:docMk/>
            <pc:sldMk cId="1994726563" sldId="685"/>
            <ac:picMk id="6" creationId="{1F795423-6CC9-1D64-7803-40A256834BC2}"/>
          </ac:picMkLst>
        </pc:picChg>
        <pc:picChg chg="add mod ord">
          <ac:chgData name="Nishi Ramsurrun" userId="S::n.ramsurrun@uwtsd.ac.uk::00881e67-2c21-422a-ab2f-157b24754bd1" providerId="AD" clId="Web-{F464835B-569A-2B4E-AA9A-1E83B8F7E5C8}" dt="2024-06-28T16:54:20.834" v="20"/>
          <ac:picMkLst>
            <pc:docMk/>
            <pc:sldMk cId="1994726563" sldId="685"/>
            <ac:picMk id="9" creationId="{0C48DAB2-880F-F522-9EC9-17158CA23802}"/>
          </ac:picMkLst>
        </pc:picChg>
      </pc:sldChg>
      <pc:sldChg chg="modSp add replId">
        <pc:chgData name="Nishi Ramsurrun" userId="S::n.ramsurrun@uwtsd.ac.uk::00881e67-2c21-422a-ab2f-157b24754bd1" providerId="AD" clId="Web-{F464835B-569A-2B4E-AA9A-1E83B8F7E5C8}" dt="2024-06-28T16:57:24.729" v="54" actId="20577"/>
        <pc:sldMkLst>
          <pc:docMk/>
          <pc:sldMk cId="2158788880" sldId="686"/>
        </pc:sldMkLst>
        <pc:spChg chg="mod">
          <ac:chgData name="Nishi Ramsurrun" userId="S::n.ramsurrun@uwtsd.ac.uk::00881e67-2c21-422a-ab2f-157b24754bd1" providerId="AD" clId="Web-{F464835B-569A-2B4E-AA9A-1E83B8F7E5C8}" dt="2024-06-28T16:57:24.729" v="54" actId="20577"/>
          <ac:spMkLst>
            <pc:docMk/>
            <pc:sldMk cId="2158788880" sldId="686"/>
            <ac:spMk id="3" creationId="{0B868FA5-FFCF-46B9-D3CC-C732FE2D5A68}"/>
          </ac:spMkLst>
        </pc:spChg>
      </pc:sldChg>
      <pc:sldChg chg="modSp new">
        <pc:chgData name="Nishi Ramsurrun" userId="S::n.ramsurrun@uwtsd.ac.uk::00881e67-2c21-422a-ab2f-157b24754bd1" providerId="AD" clId="Web-{F464835B-569A-2B4E-AA9A-1E83B8F7E5C8}" dt="2024-06-28T16:58:20.949" v="64" actId="20577"/>
        <pc:sldMkLst>
          <pc:docMk/>
          <pc:sldMk cId="4118136501" sldId="687"/>
        </pc:sldMkLst>
        <pc:spChg chg="mod">
          <ac:chgData name="Nishi Ramsurrun" userId="S::n.ramsurrun@uwtsd.ac.uk::00881e67-2c21-422a-ab2f-157b24754bd1" providerId="AD" clId="Web-{F464835B-569A-2B4E-AA9A-1E83B8F7E5C8}" dt="2024-06-28T16:58:20.949" v="64" actId="20577"/>
          <ac:spMkLst>
            <pc:docMk/>
            <pc:sldMk cId="4118136501" sldId="687"/>
            <ac:spMk id="2" creationId="{5DB602AC-C12E-DB47-908E-BA3F4C2D8C17}"/>
          </ac:spMkLst>
        </pc:spChg>
        <pc:spChg chg="mod">
          <ac:chgData name="Nishi Ramsurrun" userId="S::n.ramsurrun@uwtsd.ac.uk::00881e67-2c21-422a-ab2f-157b24754bd1" providerId="AD" clId="Web-{F464835B-569A-2B4E-AA9A-1E83B8F7E5C8}" dt="2024-06-28T16:58:00.589" v="59" actId="20577"/>
          <ac:spMkLst>
            <pc:docMk/>
            <pc:sldMk cId="4118136501" sldId="687"/>
            <ac:spMk id="3" creationId="{3C7C10F5-F45D-1F76-9A78-BE04D4C5ECCB}"/>
          </ac:spMkLst>
        </pc:spChg>
      </pc:sldChg>
      <pc:sldChg chg="modSp new del">
        <pc:chgData name="Nishi Ramsurrun" userId="S::n.ramsurrun@uwtsd.ac.uk::00881e67-2c21-422a-ab2f-157b24754bd1" providerId="AD" clId="Web-{F464835B-569A-2B4E-AA9A-1E83B8F7E5C8}" dt="2024-06-28T17:13:06.328" v="118"/>
        <pc:sldMkLst>
          <pc:docMk/>
          <pc:sldMk cId="1925687037" sldId="688"/>
        </pc:sldMkLst>
        <pc:spChg chg="mod">
          <ac:chgData name="Nishi Ramsurrun" userId="S::n.ramsurrun@uwtsd.ac.uk::00881e67-2c21-422a-ab2f-157b24754bd1" providerId="AD" clId="Web-{F464835B-569A-2B4E-AA9A-1E83B8F7E5C8}" dt="2024-06-28T17:10:26.837" v="83" actId="20577"/>
          <ac:spMkLst>
            <pc:docMk/>
            <pc:sldMk cId="1925687037" sldId="688"/>
            <ac:spMk id="2" creationId="{53AFDDC7-7EC1-796E-8F25-C2AE9E5D7960}"/>
          </ac:spMkLst>
        </pc:spChg>
        <pc:spChg chg="mod">
          <ac:chgData name="Nishi Ramsurrun" userId="S::n.ramsurrun@uwtsd.ac.uk::00881e67-2c21-422a-ab2f-157b24754bd1" providerId="AD" clId="Web-{F464835B-569A-2B4E-AA9A-1E83B8F7E5C8}" dt="2024-06-28T17:10:07.962" v="76" actId="20577"/>
          <ac:spMkLst>
            <pc:docMk/>
            <pc:sldMk cId="1925687037" sldId="688"/>
            <ac:spMk id="3" creationId="{3F49241A-A1D5-E8DF-3BD5-D109ECCE1225}"/>
          </ac:spMkLst>
        </pc:spChg>
      </pc:sldChg>
      <pc:sldChg chg="modSp new">
        <pc:chgData name="Nishi Ramsurrun" userId="S::n.ramsurrun@uwtsd.ac.uk::00881e67-2c21-422a-ab2f-157b24754bd1" providerId="AD" clId="Web-{F464835B-569A-2B4E-AA9A-1E83B8F7E5C8}" dt="2024-06-28T17:14:51.220" v="133" actId="20577"/>
        <pc:sldMkLst>
          <pc:docMk/>
          <pc:sldMk cId="3458168044" sldId="689"/>
        </pc:sldMkLst>
        <pc:spChg chg="mod">
          <ac:chgData name="Nishi Ramsurrun" userId="S::n.ramsurrun@uwtsd.ac.uk::00881e67-2c21-422a-ab2f-157b24754bd1" providerId="AD" clId="Web-{F464835B-569A-2B4E-AA9A-1E83B8F7E5C8}" dt="2024-06-28T17:10:46.447" v="93" actId="20577"/>
          <ac:spMkLst>
            <pc:docMk/>
            <pc:sldMk cId="3458168044" sldId="689"/>
            <ac:spMk id="2" creationId="{AEFEB426-42AB-FA28-651E-91A7F0503C25}"/>
          </ac:spMkLst>
        </pc:spChg>
        <pc:spChg chg="mod">
          <ac:chgData name="Nishi Ramsurrun" userId="S::n.ramsurrun@uwtsd.ac.uk::00881e67-2c21-422a-ab2f-157b24754bd1" providerId="AD" clId="Web-{F464835B-569A-2B4E-AA9A-1E83B8F7E5C8}" dt="2024-06-28T17:14:26.001" v="129" actId="20577"/>
          <ac:spMkLst>
            <pc:docMk/>
            <pc:sldMk cId="3458168044" sldId="689"/>
            <ac:spMk id="3" creationId="{D6A98C55-DFBE-9F1D-CC85-2D45EBE88CF2}"/>
          </ac:spMkLst>
        </pc:spChg>
        <pc:spChg chg="mod">
          <ac:chgData name="Nishi Ramsurrun" userId="S::n.ramsurrun@uwtsd.ac.uk::00881e67-2c21-422a-ab2f-157b24754bd1" providerId="AD" clId="Web-{F464835B-569A-2B4E-AA9A-1E83B8F7E5C8}" dt="2024-06-28T17:14:51.220" v="133" actId="20577"/>
          <ac:spMkLst>
            <pc:docMk/>
            <pc:sldMk cId="3458168044" sldId="689"/>
            <ac:spMk id="4" creationId="{3C088733-E151-9DB3-A6DC-F634C20C1DCC}"/>
          </ac:spMkLst>
        </pc:spChg>
      </pc:sldChg>
      <pc:sldChg chg="addSp delSp modSp new">
        <pc:chgData name="Nishi Ramsurrun" userId="S::n.ramsurrun@uwtsd.ac.uk::00881e67-2c21-422a-ab2f-157b24754bd1" providerId="AD" clId="Web-{F464835B-569A-2B4E-AA9A-1E83B8F7E5C8}" dt="2024-06-28T17:37:22.538" v="335" actId="20577"/>
        <pc:sldMkLst>
          <pc:docMk/>
          <pc:sldMk cId="2887459239" sldId="690"/>
        </pc:sldMkLst>
        <pc:spChg chg="mod">
          <ac:chgData name="Nishi Ramsurrun" userId="S::n.ramsurrun@uwtsd.ac.uk::00881e67-2c21-422a-ab2f-157b24754bd1" providerId="AD" clId="Web-{F464835B-569A-2B4E-AA9A-1E83B8F7E5C8}" dt="2024-06-28T17:31:24.234" v="299" actId="20577"/>
          <ac:spMkLst>
            <pc:docMk/>
            <pc:sldMk cId="2887459239" sldId="690"/>
            <ac:spMk id="2" creationId="{A13FA312-6587-3839-6611-0D884BEA3FD5}"/>
          </ac:spMkLst>
        </pc:spChg>
        <pc:spChg chg="mod">
          <ac:chgData name="Nishi Ramsurrun" userId="S::n.ramsurrun@uwtsd.ac.uk::00881e67-2c21-422a-ab2f-157b24754bd1" providerId="AD" clId="Web-{F464835B-569A-2B4E-AA9A-1E83B8F7E5C8}" dt="2024-06-28T17:37:22.538" v="335" actId="20577"/>
          <ac:spMkLst>
            <pc:docMk/>
            <pc:sldMk cId="2887459239" sldId="690"/>
            <ac:spMk id="3" creationId="{A4CAF91D-928B-97E2-0BB8-ED5AF8511678}"/>
          </ac:spMkLst>
        </pc:spChg>
        <pc:spChg chg="del">
          <ac:chgData name="Nishi Ramsurrun" userId="S::n.ramsurrun@uwtsd.ac.uk::00881e67-2c21-422a-ab2f-157b24754bd1" providerId="AD" clId="Web-{F464835B-569A-2B4E-AA9A-1E83B8F7E5C8}" dt="2024-06-28T17:33:36.533" v="305"/>
          <ac:spMkLst>
            <pc:docMk/>
            <pc:sldMk cId="2887459239" sldId="690"/>
            <ac:spMk id="4" creationId="{A143DAC2-2916-A0BD-BE5E-727F2AC954C8}"/>
          </ac:spMkLst>
        </pc:spChg>
        <pc:picChg chg="add mod ord">
          <ac:chgData name="Nishi Ramsurrun" userId="S::n.ramsurrun@uwtsd.ac.uk::00881e67-2c21-422a-ab2f-157b24754bd1" providerId="AD" clId="Web-{F464835B-569A-2B4E-AA9A-1E83B8F7E5C8}" dt="2024-06-28T17:33:46.690" v="307" actId="14100"/>
          <ac:picMkLst>
            <pc:docMk/>
            <pc:sldMk cId="2887459239" sldId="690"/>
            <ac:picMk id="7" creationId="{B26F0049-B693-5FA4-8255-3868E937A123}"/>
          </ac:picMkLst>
        </pc:picChg>
      </pc:sldChg>
      <pc:sldChg chg="addSp modSp new mod modClrScheme chgLayout">
        <pc:chgData name="Nishi Ramsurrun" userId="S::n.ramsurrun@uwtsd.ac.uk::00881e67-2c21-422a-ab2f-157b24754bd1" providerId="AD" clId="Web-{F464835B-569A-2B4E-AA9A-1E83B8F7E5C8}" dt="2024-06-28T17:27:01.572" v="274"/>
        <pc:sldMkLst>
          <pc:docMk/>
          <pc:sldMk cId="3997657393" sldId="691"/>
        </pc:sldMkLst>
        <pc:spChg chg="mod">
          <ac:chgData name="Nishi Ramsurrun" userId="S::n.ramsurrun@uwtsd.ac.uk::00881e67-2c21-422a-ab2f-157b24754bd1" providerId="AD" clId="Web-{F464835B-569A-2B4E-AA9A-1E83B8F7E5C8}" dt="2024-06-28T17:27:01.572" v="274"/>
          <ac:spMkLst>
            <pc:docMk/>
            <pc:sldMk cId="3997657393" sldId="691"/>
            <ac:spMk id="2" creationId="{A1FB0EB1-8277-7992-EA34-AC37F05CFC9F}"/>
          </ac:spMkLst>
        </pc:spChg>
        <pc:spChg chg="mod">
          <ac:chgData name="Nishi Ramsurrun" userId="S::n.ramsurrun@uwtsd.ac.uk::00881e67-2c21-422a-ab2f-157b24754bd1" providerId="AD" clId="Web-{F464835B-569A-2B4E-AA9A-1E83B8F7E5C8}" dt="2024-06-28T17:27:01.572" v="274"/>
          <ac:spMkLst>
            <pc:docMk/>
            <pc:sldMk cId="3997657393" sldId="691"/>
            <ac:spMk id="3" creationId="{7616D9C9-0648-D31B-3BE9-878CE9EDFC83}"/>
          </ac:spMkLst>
        </pc:spChg>
        <pc:spChg chg="mod">
          <ac:chgData name="Nishi Ramsurrun" userId="S::n.ramsurrun@uwtsd.ac.uk::00881e67-2c21-422a-ab2f-157b24754bd1" providerId="AD" clId="Web-{F464835B-569A-2B4E-AA9A-1E83B8F7E5C8}" dt="2024-06-28T17:27:01.572" v="274"/>
          <ac:spMkLst>
            <pc:docMk/>
            <pc:sldMk cId="3997657393" sldId="691"/>
            <ac:spMk id="4" creationId="{2ABBE6A6-195C-9D17-80FB-2A0189158ED8}"/>
          </ac:spMkLst>
        </pc:spChg>
        <pc:spChg chg="mod">
          <ac:chgData name="Nishi Ramsurrun" userId="S::n.ramsurrun@uwtsd.ac.uk::00881e67-2c21-422a-ab2f-157b24754bd1" providerId="AD" clId="Web-{F464835B-569A-2B4E-AA9A-1E83B8F7E5C8}" dt="2024-06-28T17:27:01.572" v="274"/>
          <ac:spMkLst>
            <pc:docMk/>
            <pc:sldMk cId="3997657393" sldId="691"/>
            <ac:spMk id="5" creationId="{586D7ED1-04B0-51F1-1D5C-2CA5199C2D11}"/>
          </ac:spMkLst>
        </pc:spChg>
        <pc:picChg chg="add mod ord">
          <ac:chgData name="Nishi Ramsurrun" userId="S::n.ramsurrun@uwtsd.ac.uk::00881e67-2c21-422a-ab2f-157b24754bd1" providerId="AD" clId="Web-{F464835B-569A-2B4E-AA9A-1E83B8F7E5C8}" dt="2024-06-28T17:27:01.572" v="274"/>
          <ac:picMkLst>
            <pc:docMk/>
            <pc:sldMk cId="3997657393" sldId="691"/>
            <ac:picMk id="6" creationId="{F0E0049A-C4F1-C1D4-7033-D9B30D03F6AD}"/>
          </ac:picMkLst>
        </pc:picChg>
      </pc:sldChg>
      <pc:sldChg chg="addSp delSp modSp add mod ord replId modClrScheme chgLayout">
        <pc:chgData name="Nishi Ramsurrun" userId="S::n.ramsurrun@uwtsd.ac.uk::00881e67-2c21-422a-ab2f-157b24754bd1" providerId="AD" clId="Web-{F464835B-569A-2B4E-AA9A-1E83B8F7E5C8}" dt="2024-06-28T17:28:52.418" v="292"/>
        <pc:sldMkLst>
          <pc:docMk/>
          <pc:sldMk cId="3198110700" sldId="692"/>
        </pc:sldMkLst>
        <pc:spChg chg="mod">
          <ac:chgData name="Nishi Ramsurrun" userId="S::n.ramsurrun@uwtsd.ac.uk::00881e67-2c21-422a-ab2f-157b24754bd1" providerId="AD" clId="Web-{F464835B-569A-2B4E-AA9A-1E83B8F7E5C8}" dt="2024-06-28T17:28:52.418" v="292"/>
          <ac:spMkLst>
            <pc:docMk/>
            <pc:sldMk cId="3198110700" sldId="692"/>
            <ac:spMk id="2" creationId="{A1FB0EB1-8277-7992-EA34-AC37F05CFC9F}"/>
          </ac:spMkLst>
        </pc:spChg>
        <pc:spChg chg="mod">
          <ac:chgData name="Nishi Ramsurrun" userId="S::n.ramsurrun@uwtsd.ac.uk::00881e67-2c21-422a-ab2f-157b24754bd1" providerId="AD" clId="Web-{F464835B-569A-2B4E-AA9A-1E83B8F7E5C8}" dt="2024-06-28T17:28:52.418" v="292"/>
          <ac:spMkLst>
            <pc:docMk/>
            <pc:sldMk cId="3198110700" sldId="692"/>
            <ac:spMk id="3" creationId="{7616D9C9-0648-D31B-3BE9-878CE9EDFC83}"/>
          </ac:spMkLst>
        </pc:spChg>
        <pc:spChg chg="mod">
          <ac:chgData name="Nishi Ramsurrun" userId="S::n.ramsurrun@uwtsd.ac.uk::00881e67-2c21-422a-ab2f-157b24754bd1" providerId="AD" clId="Web-{F464835B-569A-2B4E-AA9A-1E83B8F7E5C8}" dt="2024-06-28T17:28:52.418" v="292"/>
          <ac:spMkLst>
            <pc:docMk/>
            <pc:sldMk cId="3198110700" sldId="692"/>
            <ac:spMk id="4" creationId="{2ABBE6A6-195C-9D17-80FB-2A0189158ED8}"/>
          </ac:spMkLst>
        </pc:spChg>
        <pc:spChg chg="mod">
          <ac:chgData name="Nishi Ramsurrun" userId="S::n.ramsurrun@uwtsd.ac.uk::00881e67-2c21-422a-ab2f-157b24754bd1" providerId="AD" clId="Web-{F464835B-569A-2B4E-AA9A-1E83B8F7E5C8}" dt="2024-06-28T17:28:52.418" v="292"/>
          <ac:spMkLst>
            <pc:docMk/>
            <pc:sldMk cId="3198110700" sldId="692"/>
            <ac:spMk id="5" creationId="{586D7ED1-04B0-51F1-1D5C-2CA5199C2D11}"/>
          </ac:spMkLst>
        </pc:spChg>
        <pc:picChg chg="add del mod">
          <ac:chgData name="Nishi Ramsurrun" userId="S::n.ramsurrun@uwtsd.ac.uk::00881e67-2c21-422a-ab2f-157b24754bd1" providerId="AD" clId="Web-{F464835B-569A-2B4E-AA9A-1E83B8F7E5C8}" dt="2024-06-28T17:28:39.683" v="286"/>
          <ac:picMkLst>
            <pc:docMk/>
            <pc:sldMk cId="3198110700" sldId="692"/>
            <ac:picMk id="6" creationId="{EF4E685D-C886-75B1-30DD-DC750C4077AD}"/>
          </ac:picMkLst>
        </pc:picChg>
        <pc:picChg chg="add mod ord">
          <ac:chgData name="Nishi Ramsurrun" userId="S::n.ramsurrun@uwtsd.ac.uk::00881e67-2c21-422a-ab2f-157b24754bd1" providerId="AD" clId="Web-{F464835B-569A-2B4E-AA9A-1E83B8F7E5C8}" dt="2024-06-28T17:28:52.418" v="292"/>
          <ac:picMkLst>
            <pc:docMk/>
            <pc:sldMk cId="3198110700" sldId="692"/>
            <ac:picMk id="7" creationId="{D5F960D0-5D94-97CC-4B37-39B0F9D23288}"/>
          </ac:picMkLst>
        </pc:picChg>
      </pc:sldChg>
      <pc:sldChg chg="addSp modSp new mod modClrScheme chgLayout">
        <pc:chgData name="Nishi Ramsurrun" userId="S::n.ramsurrun@uwtsd.ac.uk::00881e67-2c21-422a-ab2f-157b24754bd1" providerId="AD" clId="Web-{F464835B-569A-2B4E-AA9A-1E83B8F7E5C8}" dt="2024-06-28T17:30:23.482" v="296"/>
        <pc:sldMkLst>
          <pc:docMk/>
          <pc:sldMk cId="2883862868" sldId="693"/>
        </pc:sldMkLst>
        <pc:spChg chg="mod">
          <ac:chgData name="Nishi Ramsurrun" userId="S::n.ramsurrun@uwtsd.ac.uk::00881e67-2c21-422a-ab2f-157b24754bd1" providerId="AD" clId="Web-{F464835B-569A-2B4E-AA9A-1E83B8F7E5C8}" dt="2024-06-28T17:30:23.482" v="296"/>
          <ac:spMkLst>
            <pc:docMk/>
            <pc:sldMk cId="2883862868" sldId="693"/>
            <ac:spMk id="2" creationId="{EAEC03E8-E418-1D3C-5ABF-A77971CBD324}"/>
          </ac:spMkLst>
        </pc:spChg>
        <pc:spChg chg="mod">
          <ac:chgData name="Nishi Ramsurrun" userId="S::n.ramsurrun@uwtsd.ac.uk::00881e67-2c21-422a-ab2f-157b24754bd1" providerId="AD" clId="Web-{F464835B-569A-2B4E-AA9A-1E83B8F7E5C8}" dt="2024-06-28T17:30:23.482" v="296"/>
          <ac:spMkLst>
            <pc:docMk/>
            <pc:sldMk cId="2883862868" sldId="693"/>
            <ac:spMk id="3" creationId="{9F9F2D2B-E80B-0802-FF7B-ECDD12E1DE75}"/>
          </ac:spMkLst>
        </pc:spChg>
        <pc:spChg chg="mod">
          <ac:chgData name="Nishi Ramsurrun" userId="S::n.ramsurrun@uwtsd.ac.uk::00881e67-2c21-422a-ab2f-157b24754bd1" providerId="AD" clId="Web-{F464835B-569A-2B4E-AA9A-1E83B8F7E5C8}" dt="2024-06-28T17:30:23.482" v="296"/>
          <ac:spMkLst>
            <pc:docMk/>
            <pc:sldMk cId="2883862868" sldId="693"/>
            <ac:spMk id="4" creationId="{4A9382E1-11CD-7C8D-0460-39D6FD563E37}"/>
          </ac:spMkLst>
        </pc:spChg>
        <pc:spChg chg="mod">
          <ac:chgData name="Nishi Ramsurrun" userId="S::n.ramsurrun@uwtsd.ac.uk::00881e67-2c21-422a-ab2f-157b24754bd1" providerId="AD" clId="Web-{F464835B-569A-2B4E-AA9A-1E83B8F7E5C8}" dt="2024-06-28T17:30:23.482" v="296"/>
          <ac:spMkLst>
            <pc:docMk/>
            <pc:sldMk cId="2883862868" sldId="693"/>
            <ac:spMk id="5" creationId="{62CD19E7-C31B-8647-B81E-833321895FF8}"/>
          </ac:spMkLst>
        </pc:spChg>
        <pc:picChg chg="add mod ord">
          <ac:chgData name="Nishi Ramsurrun" userId="S::n.ramsurrun@uwtsd.ac.uk::00881e67-2c21-422a-ab2f-157b24754bd1" providerId="AD" clId="Web-{F464835B-569A-2B4E-AA9A-1E83B8F7E5C8}" dt="2024-06-28T17:30:23.482" v="296"/>
          <ac:picMkLst>
            <pc:docMk/>
            <pc:sldMk cId="2883862868" sldId="693"/>
            <ac:picMk id="6" creationId="{A1C2AD07-E9A0-4E1B-0C85-C905F7B21FC7}"/>
          </ac:picMkLst>
        </pc:picChg>
      </pc:sldChg>
      <pc:sldChg chg="addSp modSp new mod modClrScheme chgLayout">
        <pc:chgData name="Nishi Ramsurrun" userId="S::n.ramsurrun@uwtsd.ac.uk::00881e67-2c21-422a-ab2f-157b24754bd1" providerId="AD" clId="Web-{F464835B-569A-2B4E-AA9A-1E83B8F7E5C8}" dt="2024-06-28T17:26:21.930" v="272"/>
        <pc:sldMkLst>
          <pc:docMk/>
          <pc:sldMk cId="2065997859" sldId="694"/>
        </pc:sldMkLst>
        <pc:spChg chg="mod">
          <ac:chgData name="Nishi Ramsurrun" userId="S::n.ramsurrun@uwtsd.ac.uk::00881e67-2c21-422a-ab2f-157b24754bd1" providerId="AD" clId="Web-{F464835B-569A-2B4E-AA9A-1E83B8F7E5C8}" dt="2024-06-28T17:26:21.930" v="272"/>
          <ac:spMkLst>
            <pc:docMk/>
            <pc:sldMk cId="2065997859" sldId="694"/>
            <ac:spMk id="2" creationId="{478EDE12-7298-E2BD-EDE3-3A7BCBAC7E18}"/>
          </ac:spMkLst>
        </pc:spChg>
        <pc:spChg chg="mod">
          <ac:chgData name="Nishi Ramsurrun" userId="S::n.ramsurrun@uwtsd.ac.uk::00881e67-2c21-422a-ab2f-157b24754bd1" providerId="AD" clId="Web-{F464835B-569A-2B4E-AA9A-1E83B8F7E5C8}" dt="2024-06-28T17:26:21.930" v="272"/>
          <ac:spMkLst>
            <pc:docMk/>
            <pc:sldMk cId="2065997859" sldId="694"/>
            <ac:spMk id="3" creationId="{42D3CB0E-75DD-83E8-CE5C-9BF225184057}"/>
          </ac:spMkLst>
        </pc:spChg>
        <pc:spChg chg="mod">
          <ac:chgData name="Nishi Ramsurrun" userId="S::n.ramsurrun@uwtsd.ac.uk::00881e67-2c21-422a-ab2f-157b24754bd1" providerId="AD" clId="Web-{F464835B-569A-2B4E-AA9A-1E83B8F7E5C8}" dt="2024-06-28T17:26:21.930" v="272"/>
          <ac:spMkLst>
            <pc:docMk/>
            <pc:sldMk cId="2065997859" sldId="694"/>
            <ac:spMk id="4" creationId="{ECF73CEC-B627-2E3E-9BFE-77063528D75A}"/>
          </ac:spMkLst>
        </pc:spChg>
        <pc:spChg chg="mod">
          <ac:chgData name="Nishi Ramsurrun" userId="S::n.ramsurrun@uwtsd.ac.uk::00881e67-2c21-422a-ab2f-157b24754bd1" providerId="AD" clId="Web-{F464835B-569A-2B4E-AA9A-1E83B8F7E5C8}" dt="2024-06-28T17:26:21.930" v="272"/>
          <ac:spMkLst>
            <pc:docMk/>
            <pc:sldMk cId="2065997859" sldId="694"/>
            <ac:spMk id="5" creationId="{71D4BAFA-0375-8627-53EB-9CB6BFA41EDA}"/>
          </ac:spMkLst>
        </pc:spChg>
        <pc:picChg chg="add mod ord">
          <ac:chgData name="Nishi Ramsurrun" userId="S::n.ramsurrun@uwtsd.ac.uk::00881e67-2c21-422a-ab2f-157b24754bd1" providerId="AD" clId="Web-{F464835B-569A-2B4E-AA9A-1E83B8F7E5C8}" dt="2024-06-28T17:26:21.930" v="272"/>
          <ac:picMkLst>
            <pc:docMk/>
            <pc:sldMk cId="2065997859" sldId="694"/>
            <ac:picMk id="6" creationId="{2FE11A8E-0128-7D81-331D-B5963315697C}"/>
          </ac:picMkLst>
        </pc:picChg>
      </pc:sldChg>
      <pc:sldChg chg="addSp modSp new mod modClrScheme chgLayout">
        <pc:chgData name="Nishi Ramsurrun" userId="S::n.ramsurrun@uwtsd.ac.uk::00881e67-2c21-422a-ab2f-157b24754bd1" providerId="AD" clId="Web-{F464835B-569A-2B4E-AA9A-1E83B8F7E5C8}" dt="2024-06-28T17:27:48.588" v="279" actId="20577"/>
        <pc:sldMkLst>
          <pc:docMk/>
          <pc:sldMk cId="3432586073" sldId="695"/>
        </pc:sldMkLst>
        <pc:spChg chg="mod">
          <ac:chgData name="Nishi Ramsurrun" userId="S::n.ramsurrun@uwtsd.ac.uk::00881e67-2c21-422a-ab2f-157b24754bd1" providerId="AD" clId="Web-{F464835B-569A-2B4E-AA9A-1E83B8F7E5C8}" dt="2024-06-28T17:27:32.057" v="276"/>
          <ac:spMkLst>
            <pc:docMk/>
            <pc:sldMk cId="3432586073" sldId="695"/>
            <ac:spMk id="2" creationId="{67E8E30F-614C-6A77-A692-925E0D045F75}"/>
          </ac:spMkLst>
        </pc:spChg>
        <pc:spChg chg="mod">
          <ac:chgData name="Nishi Ramsurrun" userId="S::n.ramsurrun@uwtsd.ac.uk::00881e67-2c21-422a-ab2f-157b24754bd1" providerId="AD" clId="Web-{F464835B-569A-2B4E-AA9A-1E83B8F7E5C8}" dt="2024-06-28T17:27:48.588" v="279" actId="20577"/>
          <ac:spMkLst>
            <pc:docMk/>
            <pc:sldMk cId="3432586073" sldId="695"/>
            <ac:spMk id="3" creationId="{81FE8A4E-12B1-C096-105F-A30179825EE7}"/>
          </ac:spMkLst>
        </pc:spChg>
        <pc:spChg chg="mod">
          <ac:chgData name="Nishi Ramsurrun" userId="S::n.ramsurrun@uwtsd.ac.uk::00881e67-2c21-422a-ab2f-157b24754bd1" providerId="AD" clId="Web-{F464835B-569A-2B4E-AA9A-1E83B8F7E5C8}" dt="2024-06-28T17:27:32.057" v="276"/>
          <ac:spMkLst>
            <pc:docMk/>
            <pc:sldMk cId="3432586073" sldId="695"/>
            <ac:spMk id="4" creationId="{464B3BEE-8CF0-F83A-05C1-ED981B61B774}"/>
          </ac:spMkLst>
        </pc:spChg>
        <pc:spChg chg="mod">
          <ac:chgData name="Nishi Ramsurrun" userId="S::n.ramsurrun@uwtsd.ac.uk::00881e67-2c21-422a-ab2f-157b24754bd1" providerId="AD" clId="Web-{F464835B-569A-2B4E-AA9A-1E83B8F7E5C8}" dt="2024-06-28T17:27:32.057" v="276"/>
          <ac:spMkLst>
            <pc:docMk/>
            <pc:sldMk cId="3432586073" sldId="695"/>
            <ac:spMk id="5" creationId="{109A96E3-77E9-5490-791C-25FD7A102FB5}"/>
          </ac:spMkLst>
        </pc:spChg>
        <pc:picChg chg="add mod ord">
          <ac:chgData name="Nishi Ramsurrun" userId="S::n.ramsurrun@uwtsd.ac.uk::00881e67-2c21-422a-ab2f-157b24754bd1" providerId="AD" clId="Web-{F464835B-569A-2B4E-AA9A-1E83B8F7E5C8}" dt="2024-06-28T17:27:38.229" v="277" actId="1076"/>
          <ac:picMkLst>
            <pc:docMk/>
            <pc:sldMk cId="3432586073" sldId="695"/>
            <ac:picMk id="6" creationId="{0A70787C-2D8B-E776-3CD1-082517FCBB6E}"/>
          </ac:picMkLst>
        </pc:picChg>
      </pc:sldChg>
      <pc:sldChg chg="addSp modSp new mod modClrScheme chgLayout">
        <pc:chgData name="Nishi Ramsurrun" userId="S::n.ramsurrun@uwtsd.ac.uk::00881e67-2c21-422a-ab2f-157b24754bd1" providerId="AD" clId="Web-{F464835B-569A-2B4E-AA9A-1E83B8F7E5C8}" dt="2024-06-28T17:29:46.997" v="294"/>
        <pc:sldMkLst>
          <pc:docMk/>
          <pc:sldMk cId="1525732929" sldId="696"/>
        </pc:sldMkLst>
        <pc:spChg chg="mod">
          <ac:chgData name="Nishi Ramsurrun" userId="S::n.ramsurrun@uwtsd.ac.uk::00881e67-2c21-422a-ab2f-157b24754bd1" providerId="AD" clId="Web-{F464835B-569A-2B4E-AA9A-1E83B8F7E5C8}" dt="2024-06-28T17:29:46.997" v="294"/>
          <ac:spMkLst>
            <pc:docMk/>
            <pc:sldMk cId="1525732929" sldId="696"/>
            <ac:spMk id="2" creationId="{1BDAD363-BC6B-6B36-4B1E-FBB25C9A933E}"/>
          </ac:spMkLst>
        </pc:spChg>
        <pc:spChg chg="mod">
          <ac:chgData name="Nishi Ramsurrun" userId="S::n.ramsurrun@uwtsd.ac.uk::00881e67-2c21-422a-ab2f-157b24754bd1" providerId="AD" clId="Web-{F464835B-569A-2B4E-AA9A-1E83B8F7E5C8}" dt="2024-06-28T17:29:46.997" v="294"/>
          <ac:spMkLst>
            <pc:docMk/>
            <pc:sldMk cId="1525732929" sldId="696"/>
            <ac:spMk id="3" creationId="{B4DFD165-D262-6486-D3E1-6D8523DDB15D}"/>
          </ac:spMkLst>
        </pc:spChg>
        <pc:spChg chg="mod">
          <ac:chgData name="Nishi Ramsurrun" userId="S::n.ramsurrun@uwtsd.ac.uk::00881e67-2c21-422a-ab2f-157b24754bd1" providerId="AD" clId="Web-{F464835B-569A-2B4E-AA9A-1E83B8F7E5C8}" dt="2024-06-28T17:29:46.997" v="294"/>
          <ac:spMkLst>
            <pc:docMk/>
            <pc:sldMk cId="1525732929" sldId="696"/>
            <ac:spMk id="4" creationId="{E09A042B-C26E-E3AC-EE20-3786D231BF5F}"/>
          </ac:spMkLst>
        </pc:spChg>
        <pc:spChg chg="mod">
          <ac:chgData name="Nishi Ramsurrun" userId="S::n.ramsurrun@uwtsd.ac.uk::00881e67-2c21-422a-ab2f-157b24754bd1" providerId="AD" clId="Web-{F464835B-569A-2B4E-AA9A-1E83B8F7E5C8}" dt="2024-06-28T17:29:46.997" v="294"/>
          <ac:spMkLst>
            <pc:docMk/>
            <pc:sldMk cId="1525732929" sldId="696"/>
            <ac:spMk id="5" creationId="{FF6772B6-9D09-87B8-54D9-37BC94A18F06}"/>
          </ac:spMkLst>
        </pc:spChg>
        <pc:picChg chg="add mod ord">
          <ac:chgData name="Nishi Ramsurrun" userId="S::n.ramsurrun@uwtsd.ac.uk::00881e67-2c21-422a-ab2f-157b24754bd1" providerId="AD" clId="Web-{F464835B-569A-2B4E-AA9A-1E83B8F7E5C8}" dt="2024-06-28T17:29:46.997" v="294"/>
          <ac:picMkLst>
            <pc:docMk/>
            <pc:sldMk cId="1525732929" sldId="696"/>
            <ac:picMk id="6" creationId="{49BFBC9F-D5F9-0EBB-BD9A-F9A5A4BB126F}"/>
          </ac:picMkLst>
        </pc:picChg>
      </pc:sldChg>
      <pc:sldChg chg="modSp add replId">
        <pc:chgData name="Nishi Ramsurrun" userId="S::n.ramsurrun@uwtsd.ac.uk::00881e67-2c21-422a-ab2f-157b24754bd1" providerId="AD" clId="Web-{F464835B-569A-2B4E-AA9A-1E83B8F7E5C8}" dt="2024-06-28T17:37:37.929" v="337" actId="20577"/>
        <pc:sldMkLst>
          <pc:docMk/>
          <pc:sldMk cId="1438919808" sldId="697"/>
        </pc:sldMkLst>
        <pc:spChg chg="mod">
          <ac:chgData name="Nishi Ramsurrun" userId="S::n.ramsurrun@uwtsd.ac.uk::00881e67-2c21-422a-ab2f-157b24754bd1" providerId="AD" clId="Web-{F464835B-569A-2B4E-AA9A-1E83B8F7E5C8}" dt="2024-06-28T17:34:51.285" v="315" actId="20577"/>
          <ac:spMkLst>
            <pc:docMk/>
            <pc:sldMk cId="1438919808" sldId="697"/>
            <ac:spMk id="2" creationId="{A13FA312-6587-3839-6611-0D884BEA3FD5}"/>
          </ac:spMkLst>
        </pc:spChg>
        <pc:spChg chg="mod">
          <ac:chgData name="Nishi Ramsurrun" userId="S::n.ramsurrun@uwtsd.ac.uk::00881e67-2c21-422a-ab2f-157b24754bd1" providerId="AD" clId="Web-{F464835B-569A-2B4E-AA9A-1E83B8F7E5C8}" dt="2024-06-28T17:37:37.929" v="337" actId="20577"/>
          <ac:spMkLst>
            <pc:docMk/>
            <pc:sldMk cId="1438919808" sldId="697"/>
            <ac:spMk id="3" creationId="{A4CAF91D-928B-97E2-0BB8-ED5AF8511678}"/>
          </ac:spMkLst>
        </pc:spChg>
      </pc:sldChg>
      <pc:sldChg chg="modSp add replId">
        <pc:chgData name="Nishi Ramsurrun" userId="S::n.ramsurrun@uwtsd.ac.uk::00881e67-2c21-422a-ab2f-157b24754bd1" providerId="AD" clId="Web-{F464835B-569A-2B4E-AA9A-1E83B8F7E5C8}" dt="2024-06-28T17:37:52.836" v="338" actId="20577"/>
        <pc:sldMkLst>
          <pc:docMk/>
          <pc:sldMk cId="686577804" sldId="698"/>
        </pc:sldMkLst>
        <pc:spChg chg="mod">
          <ac:chgData name="Nishi Ramsurrun" userId="S::n.ramsurrun@uwtsd.ac.uk::00881e67-2c21-422a-ab2f-157b24754bd1" providerId="AD" clId="Web-{F464835B-569A-2B4E-AA9A-1E83B8F7E5C8}" dt="2024-06-28T17:36:41.240" v="329" actId="20577"/>
          <ac:spMkLst>
            <pc:docMk/>
            <pc:sldMk cId="686577804" sldId="698"/>
            <ac:spMk id="2" creationId="{A13FA312-6587-3839-6611-0D884BEA3FD5}"/>
          </ac:spMkLst>
        </pc:spChg>
        <pc:spChg chg="mod">
          <ac:chgData name="Nishi Ramsurrun" userId="S::n.ramsurrun@uwtsd.ac.uk::00881e67-2c21-422a-ab2f-157b24754bd1" providerId="AD" clId="Web-{F464835B-569A-2B4E-AA9A-1E83B8F7E5C8}" dt="2024-06-28T17:37:52.836" v="338" actId="20577"/>
          <ac:spMkLst>
            <pc:docMk/>
            <pc:sldMk cId="686577804" sldId="698"/>
            <ac:spMk id="3" creationId="{A4CAF91D-928B-97E2-0BB8-ED5AF8511678}"/>
          </ac:spMkLst>
        </pc:spChg>
      </pc:sldChg>
      <pc:sldChg chg="addSp delSp modSp new mod modClrScheme chgLayout">
        <pc:chgData name="Nishi Ramsurrun" userId="S::n.ramsurrun@uwtsd.ac.uk::00881e67-2c21-422a-ab2f-157b24754bd1" providerId="AD" clId="Web-{F464835B-569A-2B4E-AA9A-1E83B8F7E5C8}" dt="2024-06-28T17:40:43.902" v="368"/>
        <pc:sldMkLst>
          <pc:docMk/>
          <pc:sldMk cId="1778489865" sldId="699"/>
        </pc:sldMkLst>
        <pc:spChg chg="mod">
          <ac:chgData name="Nishi Ramsurrun" userId="S::n.ramsurrun@uwtsd.ac.uk::00881e67-2c21-422a-ab2f-157b24754bd1" providerId="AD" clId="Web-{F464835B-569A-2B4E-AA9A-1E83B8F7E5C8}" dt="2024-06-28T17:40:43.902" v="368"/>
          <ac:spMkLst>
            <pc:docMk/>
            <pc:sldMk cId="1778489865" sldId="699"/>
            <ac:spMk id="2" creationId="{B7A60F7E-362A-DFE7-BB99-C7B5E0AB2B07}"/>
          </ac:spMkLst>
        </pc:spChg>
        <pc:spChg chg="mod">
          <ac:chgData name="Nishi Ramsurrun" userId="S::n.ramsurrun@uwtsd.ac.uk::00881e67-2c21-422a-ab2f-157b24754bd1" providerId="AD" clId="Web-{F464835B-569A-2B4E-AA9A-1E83B8F7E5C8}" dt="2024-06-28T17:40:43.902" v="368"/>
          <ac:spMkLst>
            <pc:docMk/>
            <pc:sldMk cId="1778489865" sldId="699"/>
            <ac:spMk id="3" creationId="{9C0F2B7E-9A0B-700B-DBEB-1DB5AFCEFA9B}"/>
          </ac:spMkLst>
        </pc:spChg>
        <pc:spChg chg="del">
          <ac:chgData name="Nishi Ramsurrun" userId="S::n.ramsurrun@uwtsd.ac.uk::00881e67-2c21-422a-ab2f-157b24754bd1" providerId="AD" clId="Web-{F464835B-569A-2B4E-AA9A-1E83B8F7E5C8}" dt="2024-06-28T17:40:36.011" v="365"/>
          <ac:spMkLst>
            <pc:docMk/>
            <pc:sldMk cId="1778489865" sldId="699"/>
            <ac:spMk id="4" creationId="{4E185DA5-E162-E49B-EBC3-48C1BECB6F70}"/>
          </ac:spMkLst>
        </pc:spChg>
        <pc:spChg chg="mod">
          <ac:chgData name="Nishi Ramsurrun" userId="S::n.ramsurrun@uwtsd.ac.uk::00881e67-2c21-422a-ab2f-157b24754bd1" providerId="AD" clId="Web-{F464835B-569A-2B4E-AA9A-1E83B8F7E5C8}" dt="2024-06-28T17:40:43.902" v="368"/>
          <ac:spMkLst>
            <pc:docMk/>
            <pc:sldMk cId="1778489865" sldId="699"/>
            <ac:spMk id="5" creationId="{2408E2FC-25AA-972C-1469-35D260EB0922}"/>
          </ac:spMkLst>
        </pc:spChg>
        <pc:spChg chg="mod">
          <ac:chgData name="Nishi Ramsurrun" userId="S::n.ramsurrun@uwtsd.ac.uk::00881e67-2c21-422a-ab2f-157b24754bd1" providerId="AD" clId="Web-{F464835B-569A-2B4E-AA9A-1E83B8F7E5C8}" dt="2024-06-28T17:40:43.902" v="368"/>
          <ac:spMkLst>
            <pc:docMk/>
            <pc:sldMk cId="1778489865" sldId="699"/>
            <ac:spMk id="6" creationId="{0BAEE4C7-266B-0716-8CA7-C69401113448}"/>
          </ac:spMkLst>
        </pc:spChg>
        <pc:spChg chg="add del mod">
          <ac:chgData name="Nishi Ramsurrun" userId="S::n.ramsurrun@uwtsd.ac.uk::00881e67-2c21-422a-ab2f-157b24754bd1" providerId="AD" clId="Web-{F464835B-569A-2B4E-AA9A-1E83B8F7E5C8}" dt="2024-06-28T17:40:43.902" v="367"/>
          <ac:spMkLst>
            <pc:docMk/>
            <pc:sldMk cId="1778489865" sldId="699"/>
            <ac:spMk id="12" creationId="{717F43E2-E257-A122-E6C0-3B01F8B1EED8}"/>
          </ac:spMkLst>
        </pc:spChg>
        <pc:spChg chg="add del mod">
          <ac:chgData name="Nishi Ramsurrun" userId="S::n.ramsurrun@uwtsd.ac.uk::00881e67-2c21-422a-ab2f-157b24754bd1" providerId="AD" clId="Web-{F464835B-569A-2B4E-AA9A-1E83B8F7E5C8}" dt="2024-06-28T17:40:43.902" v="367"/>
          <ac:spMkLst>
            <pc:docMk/>
            <pc:sldMk cId="1778489865" sldId="699"/>
            <ac:spMk id="14" creationId="{33A6D4ED-227A-A1C3-9FA9-CCB5BD193590}"/>
          </ac:spMkLst>
        </pc:spChg>
        <pc:picChg chg="add mod ord">
          <ac:chgData name="Nishi Ramsurrun" userId="S::n.ramsurrun@uwtsd.ac.uk::00881e67-2c21-422a-ab2f-157b24754bd1" providerId="AD" clId="Web-{F464835B-569A-2B4E-AA9A-1E83B8F7E5C8}" dt="2024-06-28T17:40:43.902" v="368"/>
          <ac:picMkLst>
            <pc:docMk/>
            <pc:sldMk cId="1778489865" sldId="699"/>
            <ac:picMk id="7" creationId="{7CB7E7B3-FF31-3858-BCF4-870645E4C0A1}"/>
          </ac:picMkLst>
        </pc:picChg>
      </pc:sldChg>
      <pc:sldChg chg="modSp new">
        <pc:chgData name="Nishi Ramsurrun" userId="S::n.ramsurrun@uwtsd.ac.uk::00881e67-2c21-422a-ab2f-157b24754bd1" providerId="AD" clId="Web-{F464835B-569A-2B4E-AA9A-1E83B8F7E5C8}" dt="2024-06-28T17:43:06.202" v="387" actId="20577"/>
        <pc:sldMkLst>
          <pc:docMk/>
          <pc:sldMk cId="1759516077" sldId="700"/>
        </pc:sldMkLst>
        <pc:spChg chg="mod">
          <ac:chgData name="Nishi Ramsurrun" userId="S::n.ramsurrun@uwtsd.ac.uk::00881e67-2c21-422a-ab2f-157b24754bd1" providerId="AD" clId="Web-{F464835B-569A-2B4E-AA9A-1E83B8F7E5C8}" dt="2024-06-28T17:42:07.872" v="379" actId="20577"/>
          <ac:spMkLst>
            <pc:docMk/>
            <pc:sldMk cId="1759516077" sldId="700"/>
            <ac:spMk id="2" creationId="{F7ED5DD6-5690-8F9C-9756-66A296374AC9}"/>
          </ac:spMkLst>
        </pc:spChg>
        <pc:spChg chg="mod">
          <ac:chgData name="Nishi Ramsurrun" userId="S::n.ramsurrun@uwtsd.ac.uk::00881e67-2c21-422a-ab2f-157b24754bd1" providerId="AD" clId="Web-{F464835B-569A-2B4E-AA9A-1E83B8F7E5C8}" dt="2024-06-28T17:43:06.202" v="387" actId="20577"/>
          <ac:spMkLst>
            <pc:docMk/>
            <pc:sldMk cId="1759516077" sldId="700"/>
            <ac:spMk id="3" creationId="{2D0F5297-BFDA-0F0C-0004-06EDE69010A0}"/>
          </ac:spMkLst>
        </pc:spChg>
      </pc:sldChg>
      <pc:sldChg chg="modSp new">
        <pc:chgData name="Nishi Ramsurrun" userId="S::n.ramsurrun@uwtsd.ac.uk::00881e67-2c21-422a-ab2f-157b24754bd1" providerId="AD" clId="Web-{F464835B-569A-2B4E-AA9A-1E83B8F7E5C8}" dt="2024-06-28T17:57:53.684" v="531" actId="20577"/>
        <pc:sldMkLst>
          <pc:docMk/>
          <pc:sldMk cId="1703946234" sldId="701"/>
        </pc:sldMkLst>
        <pc:spChg chg="mod">
          <ac:chgData name="Nishi Ramsurrun" userId="S::n.ramsurrun@uwtsd.ac.uk::00881e67-2c21-422a-ab2f-157b24754bd1" providerId="AD" clId="Web-{F464835B-569A-2B4E-AA9A-1E83B8F7E5C8}" dt="2024-06-28T17:56:37.354" v="512" actId="20577"/>
          <ac:spMkLst>
            <pc:docMk/>
            <pc:sldMk cId="1703946234" sldId="701"/>
            <ac:spMk id="2" creationId="{C3325F1B-3031-53D5-6DB8-39B3B63EAA7E}"/>
          </ac:spMkLst>
        </pc:spChg>
        <pc:spChg chg="mod">
          <ac:chgData name="Nishi Ramsurrun" userId="S::n.ramsurrun@uwtsd.ac.uk::00881e67-2c21-422a-ab2f-157b24754bd1" providerId="AD" clId="Web-{F464835B-569A-2B4E-AA9A-1E83B8F7E5C8}" dt="2024-06-28T17:57:53.684" v="531" actId="20577"/>
          <ac:spMkLst>
            <pc:docMk/>
            <pc:sldMk cId="1703946234" sldId="701"/>
            <ac:spMk id="3" creationId="{33E0E84A-083E-F8E1-09B5-B70C2FCB0DE6}"/>
          </ac:spMkLst>
        </pc:spChg>
      </pc:sldChg>
      <pc:sldChg chg="modSp new">
        <pc:chgData name="Nishi Ramsurrun" userId="S::n.ramsurrun@uwtsd.ac.uk::00881e67-2c21-422a-ab2f-157b24754bd1" providerId="AD" clId="Web-{F464835B-569A-2B4E-AA9A-1E83B8F7E5C8}" dt="2024-06-28T17:49:33.267" v="447" actId="20577"/>
        <pc:sldMkLst>
          <pc:docMk/>
          <pc:sldMk cId="3858854148" sldId="702"/>
        </pc:sldMkLst>
        <pc:spChg chg="mod">
          <ac:chgData name="Nishi Ramsurrun" userId="S::n.ramsurrun@uwtsd.ac.uk::00881e67-2c21-422a-ab2f-157b24754bd1" providerId="AD" clId="Web-{F464835B-569A-2B4E-AA9A-1E83B8F7E5C8}" dt="2024-06-28T17:49:18.532" v="445" actId="20577"/>
          <ac:spMkLst>
            <pc:docMk/>
            <pc:sldMk cId="3858854148" sldId="702"/>
            <ac:spMk id="2" creationId="{ED47A872-BB65-3E79-CD51-819C19B65CCB}"/>
          </ac:spMkLst>
        </pc:spChg>
        <pc:spChg chg="mod">
          <ac:chgData name="Nishi Ramsurrun" userId="S::n.ramsurrun@uwtsd.ac.uk::00881e67-2c21-422a-ab2f-157b24754bd1" providerId="AD" clId="Web-{F464835B-569A-2B4E-AA9A-1E83B8F7E5C8}" dt="2024-06-28T17:49:33.267" v="447" actId="20577"/>
          <ac:spMkLst>
            <pc:docMk/>
            <pc:sldMk cId="3858854148" sldId="702"/>
            <ac:spMk id="3" creationId="{9A97794F-7CC5-E977-D647-7834BACDC77D}"/>
          </ac:spMkLst>
        </pc:spChg>
      </pc:sldChg>
      <pc:sldChg chg="modSp new">
        <pc:chgData name="Nishi Ramsurrun" userId="S::n.ramsurrun@uwtsd.ac.uk::00881e67-2c21-422a-ab2f-157b24754bd1" providerId="AD" clId="Web-{F464835B-569A-2B4E-AA9A-1E83B8F7E5C8}" dt="2024-06-28T17:50:21.721" v="456" actId="20577"/>
        <pc:sldMkLst>
          <pc:docMk/>
          <pc:sldMk cId="1713484991" sldId="703"/>
        </pc:sldMkLst>
        <pc:spChg chg="mod">
          <ac:chgData name="Nishi Ramsurrun" userId="S::n.ramsurrun@uwtsd.ac.uk::00881e67-2c21-422a-ab2f-157b24754bd1" providerId="AD" clId="Web-{F464835B-569A-2B4E-AA9A-1E83B8F7E5C8}" dt="2024-06-28T17:50:10.643" v="454" actId="20577"/>
          <ac:spMkLst>
            <pc:docMk/>
            <pc:sldMk cId="1713484991" sldId="703"/>
            <ac:spMk id="2" creationId="{5F23CF23-3E8F-1972-C6B8-D150FCE6CD50}"/>
          </ac:spMkLst>
        </pc:spChg>
        <pc:spChg chg="mod">
          <ac:chgData name="Nishi Ramsurrun" userId="S::n.ramsurrun@uwtsd.ac.uk::00881e67-2c21-422a-ab2f-157b24754bd1" providerId="AD" clId="Web-{F464835B-569A-2B4E-AA9A-1E83B8F7E5C8}" dt="2024-06-28T17:50:21.721" v="456" actId="20577"/>
          <ac:spMkLst>
            <pc:docMk/>
            <pc:sldMk cId="1713484991" sldId="703"/>
            <ac:spMk id="3" creationId="{3653C642-E34A-F6ED-9C74-D249FE915536}"/>
          </ac:spMkLst>
        </pc:spChg>
      </pc:sldChg>
      <pc:sldChg chg="modSp new">
        <pc:chgData name="Nishi Ramsurrun" userId="S::n.ramsurrun@uwtsd.ac.uk::00881e67-2c21-422a-ab2f-157b24754bd1" providerId="AD" clId="Web-{F464835B-569A-2B4E-AA9A-1E83B8F7E5C8}" dt="2024-06-28T17:51:34.519" v="478" actId="20577"/>
        <pc:sldMkLst>
          <pc:docMk/>
          <pc:sldMk cId="324893431" sldId="704"/>
        </pc:sldMkLst>
        <pc:spChg chg="mod">
          <ac:chgData name="Nishi Ramsurrun" userId="S::n.ramsurrun@uwtsd.ac.uk::00881e67-2c21-422a-ab2f-157b24754bd1" providerId="AD" clId="Web-{F464835B-569A-2B4E-AA9A-1E83B8F7E5C8}" dt="2024-06-28T17:51:04.613" v="473" actId="20577"/>
          <ac:spMkLst>
            <pc:docMk/>
            <pc:sldMk cId="324893431" sldId="704"/>
            <ac:spMk id="2" creationId="{73A8AD31-14A4-7ECC-26D7-71EFC63ADA66}"/>
          </ac:spMkLst>
        </pc:spChg>
        <pc:spChg chg="mod">
          <ac:chgData name="Nishi Ramsurrun" userId="S::n.ramsurrun@uwtsd.ac.uk::00881e67-2c21-422a-ab2f-157b24754bd1" providerId="AD" clId="Web-{F464835B-569A-2B4E-AA9A-1E83B8F7E5C8}" dt="2024-06-28T17:51:34.519" v="478" actId="20577"/>
          <ac:spMkLst>
            <pc:docMk/>
            <pc:sldMk cId="324893431" sldId="704"/>
            <ac:spMk id="3" creationId="{8BB64DC0-1606-D960-7D9A-4D16701D1B80}"/>
          </ac:spMkLst>
        </pc:spChg>
      </pc:sldChg>
      <pc:sldChg chg="modSp new">
        <pc:chgData name="Nishi Ramsurrun" userId="S::n.ramsurrun@uwtsd.ac.uk::00881e67-2c21-422a-ab2f-157b24754bd1" providerId="AD" clId="Web-{F464835B-569A-2B4E-AA9A-1E83B8F7E5C8}" dt="2024-06-28T17:52:47.037" v="491" actId="20577"/>
        <pc:sldMkLst>
          <pc:docMk/>
          <pc:sldMk cId="3161747283" sldId="705"/>
        </pc:sldMkLst>
        <pc:spChg chg="mod">
          <ac:chgData name="Nishi Ramsurrun" userId="S::n.ramsurrun@uwtsd.ac.uk::00881e67-2c21-422a-ab2f-157b24754bd1" providerId="AD" clId="Web-{F464835B-569A-2B4E-AA9A-1E83B8F7E5C8}" dt="2024-06-28T17:52:10.161" v="485" actId="20577"/>
          <ac:spMkLst>
            <pc:docMk/>
            <pc:sldMk cId="3161747283" sldId="705"/>
            <ac:spMk id="2" creationId="{741FC0A2-6F60-F82F-0C0C-4EE2CE7B2E4D}"/>
          </ac:spMkLst>
        </pc:spChg>
        <pc:spChg chg="mod">
          <ac:chgData name="Nishi Ramsurrun" userId="S::n.ramsurrun@uwtsd.ac.uk::00881e67-2c21-422a-ab2f-157b24754bd1" providerId="AD" clId="Web-{F464835B-569A-2B4E-AA9A-1E83B8F7E5C8}" dt="2024-06-28T17:52:47.037" v="491" actId="20577"/>
          <ac:spMkLst>
            <pc:docMk/>
            <pc:sldMk cId="3161747283" sldId="705"/>
            <ac:spMk id="3" creationId="{83EEBD50-0A34-36E3-C48F-5D5E22336ACD}"/>
          </ac:spMkLst>
        </pc:spChg>
      </pc:sldChg>
      <pc:sldChg chg="modSp new">
        <pc:chgData name="Nishi Ramsurrun" userId="S::n.ramsurrun@uwtsd.ac.uk::00881e67-2c21-422a-ab2f-157b24754bd1" providerId="AD" clId="Web-{F464835B-569A-2B4E-AA9A-1E83B8F7E5C8}" dt="2024-06-28T17:54:15.757" v="500" actId="20577"/>
        <pc:sldMkLst>
          <pc:docMk/>
          <pc:sldMk cId="2566149574" sldId="706"/>
        </pc:sldMkLst>
        <pc:spChg chg="mod">
          <ac:chgData name="Nishi Ramsurrun" userId="S::n.ramsurrun@uwtsd.ac.uk::00881e67-2c21-422a-ab2f-157b24754bd1" providerId="AD" clId="Web-{F464835B-569A-2B4E-AA9A-1E83B8F7E5C8}" dt="2024-06-28T17:53:21.662" v="494" actId="20577"/>
          <ac:spMkLst>
            <pc:docMk/>
            <pc:sldMk cId="2566149574" sldId="706"/>
            <ac:spMk id="2" creationId="{09BAAFF9-787D-228E-430D-3682B43A08AE}"/>
          </ac:spMkLst>
        </pc:spChg>
        <pc:spChg chg="mod">
          <ac:chgData name="Nishi Ramsurrun" userId="S::n.ramsurrun@uwtsd.ac.uk::00881e67-2c21-422a-ab2f-157b24754bd1" providerId="AD" clId="Web-{F464835B-569A-2B4E-AA9A-1E83B8F7E5C8}" dt="2024-06-28T17:54:15.757" v="500" actId="20577"/>
          <ac:spMkLst>
            <pc:docMk/>
            <pc:sldMk cId="2566149574" sldId="706"/>
            <ac:spMk id="3" creationId="{314DEE1E-B7C6-8DB9-CF8D-D102B4A5B000}"/>
          </ac:spMkLst>
        </pc:spChg>
      </pc:sldChg>
      <pc:sldChg chg="modSp new">
        <pc:chgData name="Nishi Ramsurrun" userId="S::n.ramsurrun@uwtsd.ac.uk::00881e67-2c21-422a-ab2f-157b24754bd1" providerId="AD" clId="Web-{F464835B-569A-2B4E-AA9A-1E83B8F7E5C8}" dt="2024-06-28T18:12:38.218" v="767" actId="20577"/>
        <pc:sldMkLst>
          <pc:docMk/>
          <pc:sldMk cId="2849022918" sldId="707"/>
        </pc:sldMkLst>
        <pc:spChg chg="mod">
          <ac:chgData name="Nishi Ramsurrun" userId="S::n.ramsurrun@uwtsd.ac.uk::00881e67-2c21-422a-ab2f-157b24754bd1" providerId="AD" clId="Web-{F464835B-569A-2B4E-AA9A-1E83B8F7E5C8}" dt="2024-06-28T18:11:28.701" v="751" actId="20577"/>
          <ac:spMkLst>
            <pc:docMk/>
            <pc:sldMk cId="2849022918" sldId="707"/>
            <ac:spMk id="2" creationId="{6084A26C-5CDA-B635-B016-64A07427D5FF}"/>
          </ac:spMkLst>
        </pc:spChg>
        <pc:spChg chg="mod">
          <ac:chgData name="Nishi Ramsurrun" userId="S::n.ramsurrun@uwtsd.ac.uk::00881e67-2c21-422a-ab2f-157b24754bd1" providerId="AD" clId="Web-{F464835B-569A-2B4E-AA9A-1E83B8F7E5C8}" dt="2024-06-28T18:12:38.218" v="767" actId="20577"/>
          <ac:spMkLst>
            <pc:docMk/>
            <pc:sldMk cId="2849022918" sldId="707"/>
            <ac:spMk id="3" creationId="{FAE8B226-791E-0F50-FEDC-2A41786EB383}"/>
          </ac:spMkLst>
        </pc:spChg>
      </pc:sldChg>
      <pc:sldChg chg="modSp add replId">
        <pc:chgData name="Nishi Ramsurrun" userId="S::n.ramsurrun@uwtsd.ac.uk::00881e67-2c21-422a-ab2f-157b24754bd1" providerId="AD" clId="Web-{F464835B-569A-2B4E-AA9A-1E83B8F7E5C8}" dt="2024-06-28T17:57:46.090" v="530" actId="20577"/>
        <pc:sldMkLst>
          <pc:docMk/>
          <pc:sldMk cId="3976070710" sldId="708"/>
        </pc:sldMkLst>
        <pc:spChg chg="mod">
          <ac:chgData name="Nishi Ramsurrun" userId="S::n.ramsurrun@uwtsd.ac.uk::00881e67-2c21-422a-ab2f-157b24754bd1" providerId="AD" clId="Web-{F464835B-569A-2B4E-AA9A-1E83B8F7E5C8}" dt="2024-06-28T17:56:50.042" v="517" actId="20577"/>
          <ac:spMkLst>
            <pc:docMk/>
            <pc:sldMk cId="3976070710" sldId="708"/>
            <ac:spMk id="2" creationId="{C3325F1B-3031-53D5-6DB8-39B3B63EAA7E}"/>
          </ac:spMkLst>
        </pc:spChg>
        <pc:spChg chg="mod">
          <ac:chgData name="Nishi Ramsurrun" userId="S::n.ramsurrun@uwtsd.ac.uk::00881e67-2c21-422a-ab2f-157b24754bd1" providerId="AD" clId="Web-{F464835B-569A-2B4E-AA9A-1E83B8F7E5C8}" dt="2024-06-28T17:57:46.090" v="530" actId="20577"/>
          <ac:spMkLst>
            <pc:docMk/>
            <pc:sldMk cId="3976070710" sldId="708"/>
            <ac:spMk id="3" creationId="{33E0E84A-083E-F8E1-09B5-B70C2FCB0DE6}"/>
          </ac:spMkLst>
        </pc:spChg>
      </pc:sldChg>
      <pc:sldChg chg="new del">
        <pc:chgData name="Nishi Ramsurrun" userId="S::n.ramsurrun@uwtsd.ac.uk::00881e67-2c21-422a-ab2f-157b24754bd1" providerId="AD" clId="Web-{F464835B-569A-2B4E-AA9A-1E83B8F7E5C8}" dt="2024-06-28T17:58:08.621" v="534"/>
        <pc:sldMkLst>
          <pc:docMk/>
          <pc:sldMk cId="2762800486" sldId="709"/>
        </pc:sldMkLst>
      </pc:sldChg>
      <pc:sldChg chg="modSp add replId">
        <pc:chgData name="Nishi Ramsurrun" userId="S::n.ramsurrun@uwtsd.ac.uk::00881e67-2c21-422a-ab2f-157b24754bd1" providerId="AD" clId="Web-{F464835B-569A-2B4E-AA9A-1E83B8F7E5C8}" dt="2024-06-28T18:00:54.875" v="547" actId="20577"/>
        <pc:sldMkLst>
          <pc:docMk/>
          <pc:sldMk cId="2982103713" sldId="710"/>
        </pc:sldMkLst>
        <pc:spChg chg="mod">
          <ac:chgData name="Nishi Ramsurrun" userId="S::n.ramsurrun@uwtsd.ac.uk::00881e67-2c21-422a-ab2f-157b24754bd1" providerId="AD" clId="Web-{F464835B-569A-2B4E-AA9A-1E83B8F7E5C8}" dt="2024-06-28T18:00:32.515" v="541" actId="20577"/>
          <ac:spMkLst>
            <pc:docMk/>
            <pc:sldMk cId="2982103713" sldId="710"/>
            <ac:spMk id="2" creationId="{C3325F1B-3031-53D5-6DB8-39B3B63EAA7E}"/>
          </ac:spMkLst>
        </pc:spChg>
        <pc:spChg chg="mod">
          <ac:chgData name="Nishi Ramsurrun" userId="S::n.ramsurrun@uwtsd.ac.uk::00881e67-2c21-422a-ab2f-157b24754bd1" providerId="AD" clId="Web-{F464835B-569A-2B4E-AA9A-1E83B8F7E5C8}" dt="2024-06-28T18:00:54.875" v="547" actId="20577"/>
          <ac:spMkLst>
            <pc:docMk/>
            <pc:sldMk cId="2982103713" sldId="710"/>
            <ac:spMk id="3" creationId="{33E0E84A-083E-F8E1-09B5-B70C2FCB0DE6}"/>
          </ac:spMkLst>
        </pc:spChg>
      </pc:sldChg>
      <pc:sldChg chg="modSp add replId">
        <pc:chgData name="Nishi Ramsurrun" userId="S::n.ramsurrun@uwtsd.ac.uk::00881e67-2c21-422a-ab2f-157b24754bd1" providerId="AD" clId="Web-{F464835B-569A-2B4E-AA9A-1E83B8F7E5C8}" dt="2024-06-28T18:02:09.392" v="556" actId="20577"/>
        <pc:sldMkLst>
          <pc:docMk/>
          <pc:sldMk cId="1441724930" sldId="711"/>
        </pc:sldMkLst>
        <pc:spChg chg="mod">
          <ac:chgData name="Nishi Ramsurrun" userId="S::n.ramsurrun@uwtsd.ac.uk::00881e67-2c21-422a-ab2f-157b24754bd1" providerId="AD" clId="Web-{F464835B-569A-2B4E-AA9A-1E83B8F7E5C8}" dt="2024-06-28T18:02:09.392" v="556" actId="20577"/>
          <ac:spMkLst>
            <pc:docMk/>
            <pc:sldMk cId="1441724930" sldId="711"/>
            <ac:spMk id="3" creationId="{33E0E84A-083E-F8E1-09B5-B70C2FCB0DE6}"/>
          </ac:spMkLst>
        </pc:spChg>
      </pc:sldChg>
      <pc:sldChg chg="modSp new">
        <pc:chgData name="Nishi Ramsurrun" userId="S::n.ramsurrun@uwtsd.ac.uk::00881e67-2c21-422a-ab2f-157b24754bd1" providerId="AD" clId="Web-{F464835B-569A-2B4E-AA9A-1E83B8F7E5C8}" dt="2024-06-28T18:03:27.284" v="563" actId="20577"/>
        <pc:sldMkLst>
          <pc:docMk/>
          <pc:sldMk cId="3235509524" sldId="712"/>
        </pc:sldMkLst>
        <pc:spChg chg="mod">
          <ac:chgData name="Nishi Ramsurrun" userId="S::n.ramsurrun@uwtsd.ac.uk::00881e67-2c21-422a-ab2f-157b24754bd1" providerId="AD" clId="Web-{F464835B-569A-2B4E-AA9A-1E83B8F7E5C8}" dt="2024-06-28T18:02:49.909" v="560" actId="20577"/>
          <ac:spMkLst>
            <pc:docMk/>
            <pc:sldMk cId="3235509524" sldId="712"/>
            <ac:spMk id="2" creationId="{A8FCFA42-6AE9-5433-03A9-B11B098504C8}"/>
          </ac:spMkLst>
        </pc:spChg>
        <pc:spChg chg="mod">
          <ac:chgData name="Nishi Ramsurrun" userId="S::n.ramsurrun@uwtsd.ac.uk::00881e67-2c21-422a-ab2f-157b24754bd1" providerId="AD" clId="Web-{F464835B-569A-2B4E-AA9A-1E83B8F7E5C8}" dt="2024-06-28T18:03:27.284" v="563" actId="20577"/>
          <ac:spMkLst>
            <pc:docMk/>
            <pc:sldMk cId="3235509524" sldId="712"/>
            <ac:spMk id="3" creationId="{C33BEACB-BB38-6EA8-072C-D31649087860}"/>
          </ac:spMkLst>
        </pc:spChg>
      </pc:sldChg>
      <pc:sldChg chg="addSp delSp modSp new">
        <pc:chgData name="Nishi Ramsurrun" userId="S::n.ramsurrun@uwtsd.ac.uk::00881e67-2c21-422a-ab2f-157b24754bd1" providerId="AD" clId="Web-{F464835B-569A-2B4E-AA9A-1E83B8F7E5C8}" dt="2024-06-28T18:17:17.802" v="773" actId="20577"/>
        <pc:sldMkLst>
          <pc:docMk/>
          <pc:sldMk cId="384611320" sldId="713"/>
        </pc:sldMkLst>
        <pc:spChg chg="mod">
          <ac:chgData name="Nishi Ramsurrun" userId="S::n.ramsurrun@uwtsd.ac.uk::00881e67-2c21-422a-ab2f-157b24754bd1" providerId="AD" clId="Web-{F464835B-569A-2B4E-AA9A-1E83B8F7E5C8}" dt="2024-06-28T18:17:17.802" v="773" actId="20577"/>
          <ac:spMkLst>
            <pc:docMk/>
            <pc:sldMk cId="384611320" sldId="713"/>
            <ac:spMk id="2" creationId="{8789E54C-6F6A-788E-11BE-93F0614AD49F}"/>
          </ac:spMkLst>
        </pc:spChg>
        <pc:spChg chg="del">
          <ac:chgData name="Nishi Ramsurrun" userId="S::n.ramsurrun@uwtsd.ac.uk::00881e67-2c21-422a-ab2f-157b24754bd1" providerId="AD" clId="Web-{F464835B-569A-2B4E-AA9A-1E83B8F7E5C8}" dt="2024-06-28T18:17:11.911" v="771"/>
          <ac:spMkLst>
            <pc:docMk/>
            <pc:sldMk cId="384611320" sldId="713"/>
            <ac:spMk id="3" creationId="{AB1EADEE-3FC0-4F90-57B5-FC03EA905177}"/>
          </ac:spMkLst>
        </pc:spChg>
        <pc:picChg chg="add mod ord">
          <ac:chgData name="Nishi Ramsurrun" userId="S::n.ramsurrun@uwtsd.ac.uk::00881e67-2c21-422a-ab2f-157b24754bd1" providerId="AD" clId="Web-{F464835B-569A-2B4E-AA9A-1E83B8F7E5C8}" dt="2024-06-28T18:17:11.911" v="771"/>
          <ac:picMkLst>
            <pc:docMk/>
            <pc:sldMk cId="384611320" sldId="713"/>
            <ac:picMk id="6" creationId="{9D78CA43-D104-BA08-5E75-C17C897560E1}"/>
          </ac:picMkLst>
        </pc:picChg>
      </pc:sldChg>
    </pc:docChg>
  </pc:docChgLst>
  <pc:docChgLst>
    <pc:chgData name="Nishi Ramsurrun" userId="S::n.ramsurrun@uwtsd.ac.uk::00881e67-2c21-422a-ab2f-157b24754bd1" providerId="AD" clId="Web-{9DAE1A46-CC1A-6284-27C0-2CDF0F4A4A2F}"/>
    <pc:docChg chg="addSld delSld modSld modSection">
      <pc:chgData name="Nishi Ramsurrun" userId="S::n.ramsurrun@uwtsd.ac.uk::00881e67-2c21-422a-ab2f-157b24754bd1" providerId="AD" clId="Web-{9DAE1A46-CC1A-6284-27C0-2CDF0F4A4A2F}" dt="2024-06-28T16:51:41.291" v="86"/>
      <pc:docMkLst>
        <pc:docMk/>
      </pc:docMkLst>
      <pc:sldChg chg="modSp">
        <pc:chgData name="Nishi Ramsurrun" userId="S::n.ramsurrun@uwtsd.ac.uk::00881e67-2c21-422a-ab2f-157b24754bd1" providerId="AD" clId="Web-{9DAE1A46-CC1A-6284-27C0-2CDF0F4A4A2F}" dt="2024-06-28T16:45:30.624" v="17" actId="20577"/>
        <pc:sldMkLst>
          <pc:docMk/>
          <pc:sldMk cId="2370100439" sldId="363"/>
        </pc:sldMkLst>
        <pc:spChg chg="mod">
          <ac:chgData name="Nishi Ramsurrun" userId="S::n.ramsurrun@uwtsd.ac.uk::00881e67-2c21-422a-ab2f-157b24754bd1" providerId="AD" clId="Web-{9DAE1A46-CC1A-6284-27C0-2CDF0F4A4A2F}" dt="2024-06-28T16:45:30.624" v="17" actId="20577"/>
          <ac:spMkLst>
            <pc:docMk/>
            <pc:sldMk cId="2370100439" sldId="363"/>
            <ac:spMk id="5" creationId="{E8FBFAA6-7D53-4F46-B4FA-B6E25AA48337}"/>
          </ac:spMkLst>
        </pc:spChg>
      </pc:sldChg>
      <pc:sldChg chg="modSp">
        <pc:chgData name="Nishi Ramsurrun" userId="S::n.ramsurrun@uwtsd.ac.uk::00881e67-2c21-422a-ab2f-157b24754bd1" providerId="AD" clId="Web-{9DAE1A46-CC1A-6284-27C0-2CDF0F4A4A2F}" dt="2024-06-28T16:46:00.578" v="33" actId="20577"/>
        <pc:sldMkLst>
          <pc:docMk/>
          <pc:sldMk cId="84850612" sldId="513"/>
        </pc:sldMkLst>
        <pc:spChg chg="mod">
          <ac:chgData name="Nishi Ramsurrun" userId="S::n.ramsurrun@uwtsd.ac.uk::00881e67-2c21-422a-ab2f-157b24754bd1" providerId="AD" clId="Web-{9DAE1A46-CC1A-6284-27C0-2CDF0F4A4A2F}" dt="2024-06-28T16:46:00.578" v="33" actId="20577"/>
          <ac:spMkLst>
            <pc:docMk/>
            <pc:sldMk cId="84850612" sldId="513"/>
            <ac:spMk id="3" creationId="{55CFFEEE-C0A5-A0D2-EDA7-96E05C39DE4C}"/>
          </ac:spMkLst>
        </pc:spChg>
      </pc:sldChg>
      <pc:sldChg chg="del">
        <pc:chgData name="Nishi Ramsurrun" userId="S::n.ramsurrun@uwtsd.ac.uk::00881e67-2c21-422a-ab2f-157b24754bd1" providerId="AD" clId="Web-{9DAE1A46-CC1A-6284-27C0-2CDF0F4A4A2F}" dt="2024-06-28T16:46:09.282" v="34"/>
        <pc:sldMkLst>
          <pc:docMk/>
          <pc:sldMk cId="3148651468" sldId="515"/>
        </pc:sldMkLst>
      </pc:sldChg>
      <pc:sldChg chg="del">
        <pc:chgData name="Nishi Ramsurrun" userId="S::n.ramsurrun@uwtsd.ac.uk::00881e67-2c21-422a-ab2f-157b24754bd1" providerId="AD" clId="Web-{9DAE1A46-CC1A-6284-27C0-2CDF0F4A4A2F}" dt="2024-06-28T16:46:12.485" v="35"/>
        <pc:sldMkLst>
          <pc:docMk/>
          <pc:sldMk cId="3338113747" sldId="647"/>
        </pc:sldMkLst>
      </pc:sldChg>
      <pc:sldChg chg="del">
        <pc:chgData name="Nishi Ramsurrun" userId="S::n.ramsurrun@uwtsd.ac.uk::00881e67-2c21-422a-ab2f-157b24754bd1" providerId="AD" clId="Web-{9DAE1A46-CC1A-6284-27C0-2CDF0F4A4A2F}" dt="2024-06-28T16:46:15.407" v="36"/>
        <pc:sldMkLst>
          <pc:docMk/>
          <pc:sldMk cId="1474428593" sldId="648"/>
        </pc:sldMkLst>
      </pc:sldChg>
      <pc:sldChg chg="del">
        <pc:chgData name="Nishi Ramsurrun" userId="S::n.ramsurrun@uwtsd.ac.uk::00881e67-2c21-422a-ab2f-157b24754bd1" providerId="AD" clId="Web-{9DAE1A46-CC1A-6284-27C0-2CDF0F4A4A2F}" dt="2024-06-28T16:46:17.579" v="37"/>
        <pc:sldMkLst>
          <pc:docMk/>
          <pc:sldMk cId="64481375" sldId="649"/>
        </pc:sldMkLst>
      </pc:sldChg>
      <pc:sldChg chg="del">
        <pc:chgData name="Nishi Ramsurrun" userId="S::n.ramsurrun@uwtsd.ac.uk::00881e67-2c21-422a-ab2f-157b24754bd1" providerId="AD" clId="Web-{9DAE1A46-CC1A-6284-27C0-2CDF0F4A4A2F}" dt="2024-06-28T16:46:20.376" v="38"/>
        <pc:sldMkLst>
          <pc:docMk/>
          <pc:sldMk cId="1503209004" sldId="650"/>
        </pc:sldMkLst>
      </pc:sldChg>
      <pc:sldChg chg="del">
        <pc:chgData name="Nishi Ramsurrun" userId="S::n.ramsurrun@uwtsd.ac.uk::00881e67-2c21-422a-ab2f-157b24754bd1" providerId="AD" clId="Web-{9DAE1A46-CC1A-6284-27C0-2CDF0F4A4A2F}" dt="2024-06-28T16:46:23.985" v="39"/>
        <pc:sldMkLst>
          <pc:docMk/>
          <pc:sldMk cId="2708006226" sldId="651"/>
        </pc:sldMkLst>
      </pc:sldChg>
      <pc:sldChg chg="del">
        <pc:chgData name="Nishi Ramsurrun" userId="S::n.ramsurrun@uwtsd.ac.uk::00881e67-2c21-422a-ab2f-157b24754bd1" providerId="AD" clId="Web-{9DAE1A46-CC1A-6284-27C0-2CDF0F4A4A2F}" dt="2024-06-28T16:46:27.079" v="40"/>
        <pc:sldMkLst>
          <pc:docMk/>
          <pc:sldMk cId="3228881833" sldId="652"/>
        </pc:sldMkLst>
      </pc:sldChg>
      <pc:sldChg chg="del">
        <pc:chgData name="Nishi Ramsurrun" userId="S::n.ramsurrun@uwtsd.ac.uk::00881e67-2c21-422a-ab2f-157b24754bd1" providerId="AD" clId="Web-{9DAE1A46-CC1A-6284-27C0-2CDF0F4A4A2F}" dt="2024-06-28T16:46:29.673" v="41"/>
        <pc:sldMkLst>
          <pc:docMk/>
          <pc:sldMk cId="3811956775" sldId="653"/>
        </pc:sldMkLst>
      </pc:sldChg>
      <pc:sldChg chg="del">
        <pc:chgData name="Nishi Ramsurrun" userId="S::n.ramsurrun@uwtsd.ac.uk::00881e67-2c21-422a-ab2f-157b24754bd1" providerId="AD" clId="Web-{9DAE1A46-CC1A-6284-27C0-2CDF0F4A4A2F}" dt="2024-06-28T16:46:32.063" v="42"/>
        <pc:sldMkLst>
          <pc:docMk/>
          <pc:sldMk cId="2673272634" sldId="654"/>
        </pc:sldMkLst>
      </pc:sldChg>
      <pc:sldChg chg="del">
        <pc:chgData name="Nishi Ramsurrun" userId="S::n.ramsurrun@uwtsd.ac.uk::00881e67-2c21-422a-ab2f-157b24754bd1" providerId="AD" clId="Web-{9DAE1A46-CC1A-6284-27C0-2CDF0F4A4A2F}" dt="2024-06-28T16:46:34.157" v="43"/>
        <pc:sldMkLst>
          <pc:docMk/>
          <pc:sldMk cId="3005702585" sldId="655"/>
        </pc:sldMkLst>
      </pc:sldChg>
      <pc:sldChg chg="addSp delSp modSp new">
        <pc:chgData name="Nishi Ramsurrun" userId="S::n.ramsurrun@uwtsd.ac.uk::00881e67-2c21-422a-ab2f-157b24754bd1" providerId="AD" clId="Web-{9DAE1A46-CC1A-6284-27C0-2CDF0F4A4A2F}" dt="2024-06-28T16:51:26.400" v="85" actId="14100"/>
        <pc:sldMkLst>
          <pc:docMk/>
          <pc:sldMk cId="1593446832" sldId="684"/>
        </pc:sldMkLst>
        <pc:spChg chg="mod">
          <ac:chgData name="Nishi Ramsurrun" userId="S::n.ramsurrun@uwtsd.ac.uk::00881e67-2c21-422a-ab2f-157b24754bd1" providerId="AD" clId="Web-{9DAE1A46-CC1A-6284-27C0-2CDF0F4A4A2F}" dt="2024-06-28T16:50:50.133" v="82"/>
          <ac:spMkLst>
            <pc:docMk/>
            <pc:sldMk cId="1593446832" sldId="684"/>
            <ac:spMk id="2" creationId="{03F761E4-04D4-E938-16CC-6AB5F0FFB26D}"/>
          </ac:spMkLst>
        </pc:spChg>
        <pc:spChg chg="mod">
          <ac:chgData name="Nishi Ramsurrun" userId="S::n.ramsurrun@uwtsd.ac.uk::00881e67-2c21-422a-ab2f-157b24754bd1" providerId="AD" clId="Web-{9DAE1A46-CC1A-6284-27C0-2CDF0F4A4A2F}" dt="2024-06-28T16:50:50.133" v="82"/>
          <ac:spMkLst>
            <pc:docMk/>
            <pc:sldMk cId="1593446832" sldId="684"/>
            <ac:spMk id="3" creationId="{2DC7ECE8-B40E-0428-FD04-BACEB6D4494B}"/>
          </ac:spMkLst>
        </pc:spChg>
        <pc:spChg chg="del">
          <ac:chgData name="Nishi Ramsurrun" userId="S::n.ramsurrun@uwtsd.ac.uk::00881e67-2c21-422a-ab2f-157b24754bd1" providerId="AD" clId="Web-{9DAE1A46-CC1A-6284-27C0-2CDF0F4A4A2F}" dt="2024-06-28T16:50:46.915" v="81"/>
          <ac:spMkLst>
            <pc:docMk/>
            <pc:sldMk cId="1593446832" sldId="684"/>
            <ac:spMk id="4" creationId="{3BDB6601-0C78-CB15-5160-0723197E7EF7}"/>
          </ac:spMkLst>
        </pc:spChg>
        <pc:spChg chg="mod">
          <ac:chgData name="Nishi Ramsurrun" userId="S::n.ramsurrun@uwtsd.ac.uk::00881e67-2c21-422a-ab2f-157b24754bd1" providerId="AD" clId="Web-{9DAE1A46-CC1A-6284-27C0-2CDF0F4A4A2F}" dt="2024-06-28T16:50:50.133" v="82"/>
          <ac:spMkLst>
            <pc:docMk/>
            <pc:sldMk cId="1593446832" sldId="684"/>
            <ac:spMk id="5" creationId="{F815BBC0-D8E6-1CBF-AC53-CACF6D13D949}"/>
          </ac:spMkLst>
        </pc:spChg>
        <pc:spChg chg="mod">
          <ac:chgData name="Nishi Ramsurrun" userId="S::n.ramsurrun@uwtsd.ac.uk::00881e67-2c21-422a-ab2f-157b24754bd1" providerId="AD" clId="Web-{9DAE1A46-CC1A-6284-27C0-2CDF0F4A4A2F}" dt="2024-06-28T16:50:50.133" v="82"/>
          <ac:spMkLst>
            <pc:docMk/>
            <pc:sldMk cId="1593446832" sldId="684"/>
            <ac:spMk id="6" creationId="{DCD83B6C-8C4D-9EFC-FF02-AF2E4C6959B8}"/>
          </ac:spMkLst>
        </pc:spChg>
        <pc:spChg chg="add del mod">
          <ac:chgData name="Nishi Ramsurrun" userId="S::n.ramsurrun@uwtsd.ac.uk::00881e67-2c21-422a-ab2f-157b24754bd1" providerId="AD" clId="Web-{9DAE1A46-CC1A-6284-27C0-2CDF0F4A4A2F}" dt="2024-06-28T16:51:19.619" v="84"/>
          <ac:spMkLst>
            <pc:docMk/>
            <pc:sldMk cId="1593446832" sldId="684"/>
            <ac:spMk id="9" creationId="{180084C8-ABFA-D07A-BD47-383D11B02175}"/>
          </ac:spMkLst>
        </pc:spChg>
        <pc:picChg chg="add del mod ord">
          <ac:chgData name="Nishi Ramsurrun" userId="S::n.ramsurrun@uwtsd.ac.uk::00881e67-2c21-422a-ab2f-157b24754bd1" providerId="AD" clId="Web-{9DAE1A46-CC1A-6284-27C0-2CDF0F4A4A2F}" dt="2024-06-28T16:51:01.493" v="83"/>
          <ac:picMkLst>
            <pc:docMk/>
            <pc:sldMk cId="1593446832" sldId="684"/>
            <ac:picMk id="7" creationId="{88F84D0A-F2DA-4E15-F2CA-6ADAE9811BBF}"/>
          </ac:picMkLst>
        </pc:picChg>
        <pc:picChg chg="add mod ord">
          <ac:chgData name="Nishi Ramsurrun" userId="S::n.ramsurrun@uwtsd.ac.uk::00881e67-2c21-422a-ab2f-157b24754bd1" providerId="AD" clId="Web-{9DAE1A46-CC1A-6284-27C0-2CDF0F4A4A2F}" dt="2024-06-28T16:51:26.400" v="85" actId="14100"/>
          <ac:picMkLst>
            <pc:docMk/>
            <pc:sldMk cId="1593446832" sldId="684"/>
            <ac:picMk id="10" creationId="{F4828111-EC3B-85EE-69FE-FCE9408F1877}"/>
          </ac:picMkLst>
        </pc:picChg>
      </pc:sldChg>
      <pc:sldChg chg="new">
        <pc:chgData name="Nishi Ramsurrun" userId="S::n.ramsurrun@uwtsd.ac.uk::00881e67-2c21-422a-ab2f-157b24754bd1" providerId="AD" clId="Web-{9DAE1A46-CC1A-6284-27C0-2CDF0F4A4A2F}" dt="2024-06-28T16:51:41.291" v="86"/>
        <pc:sldMkLst>
          <pc:docMk/>
          <pc:sldMk cId="807809735" sldId="68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28/06/2024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28/06/2024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28/06/2024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28/06/2024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28/06/2024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youtu.be/Iucf76E-R2s"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bc.co.uk/news/magazine-23902918" TargetMode="External"/><Relationship Id="rId2" Type="http://schemas.openxmlformats.org/officeDocument/2006/relationships/hyperlink" Target="https://youtu.be/O-4ithG_07Q"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7350" y="1160748"/>
            <a:ext cx="5829300" cy="1134666"/>
          </a:xfrm>
        </p:spPr>
        <p:txBody>
          <a:bodyPr/>
          <a:lstStyle/>
          <a:p>
            <a:pPr eaLnBrk="1" hangingPunct="1"/>
            <a:r>
              <a:rPr lang="en-GB" altLang="en-US" b="1" dirty="0"/>
              <a:t>LCLM5002</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521550" y="4077072"/>
            <a:ext cx="8100900" cy="1242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4 Lesson 4 </a:t>
            </a:r>
            <a:endParaRPr lang="en-GB" altLang="en-US" sz="2400" b="1" dirty="0">
              <a:solidFill>
                <a:schemeClr val="tx1"/>
              </a:solidFill>
            </a:endParaRPr>
          </a:p>
          <a:p>
            <a:r>
              <a:rPr lang="en-GB" altLang="en-US" sz="2400" b="1" dirty="0">
                <a:solidFill>
                  <a:schemeClr val="tx1"/>
                </a:solidFill>
              </a:rPr>
              <a:t>Understanding Maslow Hierarchy of Needs </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251520" y="2621067"/>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Developing and Managing Individuals and Teams </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B6D42-59FA-6053-CD7A-456D79EB832F}"/>
              </a:ext>
            </a:extLst>
          </p:cNvPr>
          <p:cNvSpPr>
            <a:spLocks noGrp="1"/>
          </p:cNvSpPr>
          <p:nvPr>
            <p:ph type="title"/>
          </p:nvPr>
        </p:nvSpPr>
        <p:spPr>
          <a:xfrm>
            <a:off x="457201" y="1062037"/>
            <a:ext cx="3008313" cy="871538"/>
          </a:xfrm>
        </p:spPr>
        <p:txBody>
          <a:bodyPr wrap="square" anchor="b">
            <a:normAutofit/>
          </a:bodyPr>
          <a:lstStyle/>
          <a:p>
            <a:r>
              <a:rPr lang="en-GB" dirty="0"/>
              <a:t>Class Management </a:t>
            </a:r>
          </a:p>
        </p:txBody>
      </p:sp>
      <p:pic>
        <p:nvPicPr>
          <p:cNvPr id="4" name="Picture 3">
            <a:extLst>
              <a:ext uri="{FF2B5EF4-FFF2-40B4-BE49-F238E27FC236}">
                <a16:creationId xmlns:a16="http://schemas.microsoft.com/office/drawing/2014/main" id="{9924DD39-B083-9520-4381-FDF667A5F6AD}"/>
              </a:ext>
            </a:extLst>
          </p:cNvPr>
          <p:cNvPicPr>
            <a:picLocks noChangeAspect="1"/>
          </p:cNvPicPr>
          <p:nvPr/>
        </p:nvPicPr>
        <p:blipFill>
          <a:blip r:embed="rId2"/>
          <a:stretch>
            <a:fillRect/>
          </a:stretch>
        </p:blipFill>
        <p:spPr>
          <a:xfrm>
            <a:off x="3575050" y="1297686"/>
            <a:ext cx="5111750" cy="3407834"/>
          </a:xfrm>
          <a:prstGeom prst="rect">
            <a:avLst/>
          </a:prstGeom>
          <a:noFill/>
        </p:spPr>
      </p:pic>
      <p:sp>
        <p:nvSpPr>
          <p:cNvPr id="3" name="Content Placeholder 2">
            <a:extLst>
              <a:ext uri="{FF2B5EF4-FFF2-40B4-BE49-F238E27FC236}">
                <a16:creationId xmlns:a16="http://schemas.microsoft.com/office/drawing/2014/main" id="{8A611D49-8BA0-A501-DE57-91F93F5AEC4E}"/>
              </a:ext>
            </a:extLst>
          </p:cNvPr>
          <p:cNvSpPr>
            <a:spLocks noGrp="1"/>
          </p:cNvSpPr>
          <p:nvPr>
            <p:ph type="body" sz="half" idx="2"/>
          </p:nvPr>
        </p:nvSpPr>
        <p:spPr>
          <a:xfrm>
            <a:off x="305526" y="1955813"/>
            <a:ext cx="3008313" cy="3022418"/>
          </a:xfrm>
        </p:spPr>
        <p:txBody>
          <a:bodyPr wrap="square" anchor="t">
            <a:normAutofit/>
          </a:bodyPr>
          <a:lstStyle/>
          <a:p>
            <a:pPr marL="214313" indent="-214313">
              <a:buFont typeface="Wingdings" panose="05000000000000000000" pitchFamily="2" charset="2"/>
              <a:buChar char="Ø"/>
            </a:pPr>
            <a:r>
              <a:rPr lang="en-GB" dirty="0"/>
              <a:t>Please arrive to your class on time </a:t>
            </a:r>
          </a:p>
          <a:p>
            <a:pPr marL="214313" indent="-214313">
              <a:buFont typeface="Wingdings" panose="05000000000000000000" pitchFamily="2" charset="2"/>
              <a:buChar char="Ø"/>
            </a:pPr>
            <a:r>
              <a:rPr lang="en-GB" dirty="0"/>
              <a:t>Do not get distracted with your phone</a:t>
            </a:r>
          </a:p>
          <a:p>
            <a:pPr marL="214313" indent="-214313">
              <a:buFont typeface="Wingdings" panose="05000000000000000000" pitchFamily="2" charset="2"/>
              <a:buChar char="Ø"/>
            </a:pPr>
            <a:r>
              <a:rPr lang="en-US" b="0" i="0" dirty="0">
                <a:effectLst/>
              </a:rPr>
              <a:t>Respect and listen to your classmates</a:t>
            </a:r>
          </a:p>
          <a:p>
            <a:pPr marL="214313" indent="-214313">
              <a:buFont typeface="Wingdings" panose="05000000000000000000" pitchFamily="2" charset="2"/>
              <a:buChar char="Ø"/>
            </a:pPr>
            <a:r>
              <a:rPr lang="en-GB" b="0" i="0" dirty="0">
                <a:effectLst/>
              </a:rPr>
              <a:t>Ask questions</a:t>
            </a:r>
          </a:p>
          <a:p>
            <a:pPr marL="214313" indent="-214313">
              <a:buFont typeface="Wingdings" panose="05000000000000000000" pitchFamily="2" charset="2"/>
              <a:buChar char="Ø"/>
            </a:pPr>
            <a:r>
              <a:rPr lang="en-US" b="0" i="0" dirty="0">
                <a:effectLst/>
              </a:rPr>
              <a:t>Raise your hand to speak</a:t>
            </a:r>
          </a:p>
          <a:p>
            <a:pPr marL="214313" indent="-214313">
              <a:buFont typeface="Wingdings" panose="05000000000000000000" pitchFamily="2" charset="2"/>
              <a:buChar char="Ø"/>
            </a:pPr>
            <a:r>
              <a:rPr lang="en-GB" b="0" i="0" dirty="0">
                <a:effectLst/>
              </a:rPr>
              <a:t>Contribute to discussions</a:t>
            </a:r>
            <a:endParaRPr lang="en-US" b="0" i="0" dirty="0">
              <a:effectLst/>
            </a:endParaRPr>
          </a:p>
          <a:p>
            <a:pPr marL="214313" indent="-214313">
              <a:buFont typeface="Wingdings" panose="05000000000000000000" pitchFamily="2" charset="2"/>
              <a:buChar char="Ø"/>
            </a:pPr>
            <a:r>
              <a:rPr lang="en-GB" b="0" i="0" dirty="0">
                <a:effectLst/>
              </a:rPr>
              <a:t>Always do your best</a:t>
            </a:r>
          </a:p>
          <a:p>
            <a:endParaRPr lang="en-GB" dirty="0"/>
          </a:p>
          <a:p>
            <a:endParaRPr lang="en-GB" dirty="0"/>
          </a:p>
        </p:txBody>
      </p:sp>
    </p:spTree>
    <p:extLst>
      <p:ext uri="{BB962C8B-B14F-4D97-AF65-F5344CB8AC3E}">
        <p14:creationId xmlns:p14="http://schemas.microsoft.com/office/powerpoint/2010/main" val="3192864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2B5FD-805E-A35C-5EEC-7314F8F0781D}"/>
              </a:ext>
            </a:extLst>
          </p:cNvPr>
          <p:cNvSpPr>
            <a:spLocks noGrp="1"/>
          </p:cNvSpPr>
          <p:nvPr>
            <p:ph type="title"/>
          </p:nvPr>
        </p:nvSpPr>
        <p:spPr>
          <a:xfrm>
            <a:off x="457200" y="1063229"/>
            <a:ext cx="8229600" cy="857250"/>
          </a:xfrm>
        </p:spPr>
        <p:txBody>
          <a:bodyPr wrap="square" anchor="ctr">
            <a:normAutofit/>
          </a:bodyPr>
          <a:lstStyle/>
          <a:p>
            <a:r>
              <a:rPr lang="en-GB" dirty="0"/>
              <a:t>Aim of the Unit </a:t>
            </a:r>
          </a:p>
        </p:txBody>
      </p:sp>
      <p:sp>
        <p:nvSpPr>
          <p:cNvPr id="3" name="Content Placeholder 2">
            <a:extLst>
              <a:ext uri="{FF2B5EF4-FFF2-40B4-BE49-F238E27FC236}">
                <a16:creationId xmlns:a16="http://schemas.microsoft.com/office/drawing/2014/main" id="{1A47F343-8B5D-3DE6-A3A7-D729D332B71A}"/>
              </a:ext>
            </a:extLst>
          </p:cNvPr>
          <p:cNvSpPr>
            <a:spLocks noGrp="1"/>
          </p:cNvSpPr>
          <p:nvPr>
            <p:ph idx="1"/>
          </p:nvPr>
        </p:nvSpPr>
        <p:spPr>
          <a:xfrm>
            <a:off x="457200" y="2057401"/>
            <a:ext cx="8229600" cy="2937774"/>
          </a:xfrm>
        </p:spPr>
        <p:txBody>
          <a:bodyPr wrap="square" anchor="t">
            <a:normAutofit/>
          </a:bodyPr>
          <a:lstStyle/>
          <a:p>
            <a:pPr marL="0" indent="0">
              <a:lnSpc>
                <a:spcPct val="200000"/>
              </a:lnSpc>
              <a:spcAft>
                <a:spcPts val="600"/>
              </a:spcAft>
              <a:buSzPts val="1000"/>
              <a:buNone/>
              <a:tabLst>
                <a:tab pos="342900" algn="l"/>
              </a:tabLst>
            </a:pPr>
            <a:r>
              <a:rPr lang="en-GB" sz="15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To support students' knowledge and competence of developing, managing and leading individuals and teams to achieve success  </a:t>
            </a:r>
            <a:endParaRPr lang="en-GB" sz="1500" b="1" kern="1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600"/>
              </a:spcAft>
              <a:buNone/>
            </a:pP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367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87E67-DDA1-2858-5351-87DE6C68452F}"/>
              </a:ext>
            </a:extLst>
          </p:cNvPr>
          <p:cNvSpPr>
            <a:spLocks noGrp="1"/>
          </p:cNvSpPr>
          <p:nvPr>
            <p:ph type="title"/>
          </p:nvPr>
        </p:nvSpPr>
        <p:spPr/>
        <p:txBody>
          <a:bodyPr/>
          <a:lstStyle/>
          <a:p>
            <a:r>
              <a:rPr lang="en-GB" dirty="0"/>
              <a:t>Learning outcome </a:t>
            </a:r>
          </a:p>
        </p:txBody>
      </p:sp>
      <p:sp>
        <p:nvSpPr>
          <p:cNvPr id="3" name="Content Placeholder 2">
            <a:extLst>
              <a:ext uri="{FF2B5EF4-FFF2-40B4-BE49-F238E27FC236}">
                <a16:creationId xmlns:a16="http://schemas.microsoft.com/office/drawing/2014/main" id="{E5E5FDC8-6B76-3DEC-3196-504ACE8C349D}"/>
              </a:ext>
            </a:extLst>
          </p:cNvPr>
          <p:cNvSpPr>
            <a:spLocks noGrp="1"/>
          </p:cNvSpPr>
          <p:nvPr>
            <p:ph idx="1"/>
          </p:nvPr>
        </p:nvSpPr>
        <p:spPr/>
        <p:txBody>
          <a:bodyPr/>
          <a:lstStyle/>
          <a:p>
            <a:pPr marL="0" indent="0">
              <a:lnSpc>
                <a:spcPct val="107000"/>
              </a:lnSpc>
              <a:spcAft>
                <a:spcPts val="600"/>
              </a:spcAft>
              <a:buSzPts val="1000"/>
              <a:buNone/>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Upon the successful completion of this module, you should be able to: </a:t>
            </a: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Demonstrate how to develop individuals and teams by following human resources planning processes;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600"/>
              </a:spcAft>
              <a:buSzPts val="1000"/>
              <a:buFont typeface="Wingdings" panose="05000000000000000000" pitchFamily="2" charset="2"/>
              <a:buChar char="ü"/>
              <a:tabLst>
                <a:tab pos="342900" algn="l"/>
              </a:tabLst>
            </a:pPr>
            <a:r>
              <a:rPr lang="en-GB" sz="135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Examine methods of managing employee performance; </a:t>
            </a:r>
            <a:endParaRPr lang="en-GB" sz="1350"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buFont typeface="Wingdings" panose="05000000000000000000" pitchFamily="2" charset="2"/>
              <a:buChar char="ü"/>
            </a:pPr>
            <a:r>
              <a:rPr lang="en-GB" sz="1350" kern="0" dirty="0">
                <a:solidFill>
                  <a:srgbClr val="000000"/>
                </a:solidFill>
                <a:latin typeface="Arial" panose="020B0604020202020204" pitchFamily="34" charset="0"/>
                <a:ea typeface="Times New Roman" panose="02020603050405020304" pitchFamily="18" charset="0"/>
              </a:rPr>
              <a:t>Review and suggest personnel development mechanisms that may help in achieving sustainable business performance</a:t>
            </a:r>
            <a:endParaRPr lang="en-GB" dirty="0"/>
          </a:p>
        </p:txBody>
      </p:sp>
    </p:spTree>
    <p:extLst>
      <p:ext uri="{BB962C8B-B14F-4D97-AF65-F5344CB8AC3E}">
        <p14:creationId xmlns:p14="http://schemas.microsoft.com/office/powerpoint/2010/main" val="352374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899C2-6A12-E9EB-4171-C51F10D6D646}"/>
              </a:ext>
            </a:extLst>
          </p:cNvPr>
          <p:cNvSpPr>
            <a:spLocks noGrp="1"/>
          </p:cNvSpPr>
          <p:nvPr>
            <p:ph type="title"/>
          </p:nvPr>
        </p:nvSpPr>
        <p:spPr>
          <a:xfrm>
            <a:off x="457200" y="274638"/>
            <a:ext cx="8229600" cy="1143000"/>
          </a:xfrm>
        </p:spPr>
        <p:txBody>
          <a:bodyPr wrap="square" anchor="ctr">
            <a:normAutofit/>
          </a:bodyPr>
          <a:lstStyle/>
          <a:p>
            <a:r>
              <a:rPr lang="en-GB" dirty="0"/>
              <a:t>Session 1 </a:t>
            </a:r>
          </a:p>
        </p:txBody>
      </p:sp>
      <p:sp>
        <p:nvSpPr>
          <p:cNvPr id="3" name="Content Placeholder 2">
            <a:extLst>
              <a:ext uri="{FF2B5EF4-FFF2-40B4-BE49-F238E27FC236}">
                <a16:creationId xmlns:a16="http://schemas.microsoft.com/office/drawing/2014/main" id="{55CFFEEE-C0A5-A0D2-EDA7-96E05C39DE4C}"/>
              </a:ext>
            </a:extLst>
          </p:cNvPr>
          <p:cNvSpPr>
            <a:spLocks noGrp="1"/>
          </p:cNvSpPr>
          <p:nvPr>
            <p:ph sz="half" idx="1"/>
          </p:nvPr>
        </p:nvSpPr>
        <p:spPr>
          <a:xfrm>
            <a:off x="457200" y="1600201"/>
            <a:ext cx="4038600" cy="3989040"/>
          </a:xfrm>
        </p:spPr>
        <p:txBody>
          <a:bodyPr wrap="square" anchor="t">
            <a:normAutofit/>
          </a:bodyPr>
          <a:lstStyle/>
          <a:p>
            <a:pPr>
              <a:buFontTx/>
              <a:buChar char="-"/>
            </a:pPr>
            <a:r>
              <a:rPr lang="en-GB" dirty="0"/>
              <a:t>Overview Of Maslow Hierarchy of Needs </a:t>
            </a:r>
          </a:p>
        </p:txBody>
      </p:sp>
      <p:pic>
        <p:nvPicPr>
          <p:cNvPr id="6" name="Content Placeholder 5">
            <a:extLst>
              <a:ext uri="{FF2B5EF4-FFF2-40B4-BE49-F238E27FC236}">
                <a16:creationId xmlns:a16="http://schemas.microsoft.com/office/drawing/2014/main" id="{8F785A33-F063-AFF7-77DC-0A6BEBB47688}"/>
              </a:ext>
            </a:extLst>
          </p:cNvPr>
          <p:cNvPicPr>
            <a:picLocks noGrp="1" noChangeAspect="1"/>
          </p:cNvPicPr>
          <p:nvPr>
            <p:ph sz="half" idx="2"/>
          </p:nvPr>
        </p:nvPicPr>
        <p:blipFill>
          <a:blip r:embed="rId2"/>
          <a:stretch>
            <a:fillRect/>
          </a:stretch>
        </p:blipFill>
        <p:spPr>
          <a:xfrm>
            <a:off x="4648200" y="2601623"/>
            <a:ext cx="4038600" cy="1986196"/>
          </a:xfrm>
          <a:prstGeom prst="rect">
            <a:avLst/>
          </a:prstGeom>
          <a:noFill/>
        </p:spPr>
      </p:pic>
      <p:sp>
        <p:nvSpPr>
          <p:cNvPr id="4" name="Date Placeholder 3">
            <a:extLst>
              <a:ext uri="{FF2B5EF4-FFF2-40B4-BE49-F238E27FC236}">
                <a16:creationId xmlns:a16="http://schemas.microsoft.com/office/drawing/2014/main" id="{E6839F53-11B7-A0CE-3824-90140697575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99734A14-2460-42B6-11AC-9C9368F0843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84850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761E4-04D4-E938-16CC-6AB5F0FFB26D}"/>
              </a:ext>
            </a:extLst>
          </p:cNvPr>
          <p:cNvSpPr>
            <a:spLocks noGrp="1"/>
          </p:cNvSpPr>
          <p:nvPr>
            <p:ph type="title"/>
          </p:nvPr>
        </p:nvSpPr>
        <p:spPr>
          <a:xfrm>
            <a:off x="457200" y="274638"/>
            <a:ext cx="8229600" cy="1143000"/>
          </a:xfrm>
        </p:spPr>
        <p:txBody>
          <a:bodyPr wrap="square" anchor="ctr">
            <a:normAutofit/>
          </a:bodyPr>
          <a:lstStyle/>
          <a:p>
            <a:r>
              <a:rPr lang="en-US" dirty="0"/>
              <a:t>Maslow Hierarchy of Needs </a:t>
            </a:r>
          </a:p>
        </p:txBody>
      </p:sp>
      <p:sp>
        <p:nvSpPr>
          <p:cNvPr id="3" name="Content Placeholder 2">
            <a:extLst>
              <a:ext uri="{FF2B5EF4-FFF2-40B4-BE49-F238E27FC236}">
                <a16:creationId xmlns:a16="http://schemas.microsoft.com/office/drawing/2014/main" id="{2DC7ECE8-B40E-0428-FD04-BACEB6D4494B}"/>
              </a:ext>
            </a:extLst>
          </p:cNvPr>
          <p:cNvSpPr>
            <a:spLocks noGrp="1"/>
          </p:cNvSpPr>
          <p:nvPr>
            <p:ph sz="half" idx="1"/>
          </p:nvPr>
        </p:nvSpPr>
        <p:spPr>
          <a:xfrm>
            <a:off x="457200" y="1600201"/>
            <a:ext cx="4038600" cy="3989040"/>
          </a:xfrm>
        </p:spPr>
        <p:txBody>
          <a:bodyPr wrap="square" anchor="t">
            <a:normAutofit/>
          </a:bodyPr>
          <a:lstStyle/>
          <a:p>
            <a:r>
              <a:rPr lang="en-US"/>
              <a:t>Watch the Video to understand the basic of the Pyramid </a:t>
            </a:r>
          </a:p>
          <a:p>
            <a:r>
              <a:rPr lang="en-US">
                <a:hlinkClick r:id="rId2"/>
              </a:rPr>
              <a:t>https://youtu.be/Iucf76E-R2s</a:t>
            </a:r>
            <a:endParaRPr lang="en-US"/>
          </a:p>
          <a:p>
            <a:endParaRPr lang="en-US" dirty="0"/>
          </a:p>
        </p:txBody>
      </p:sp>
      <p:sp>
        <p:nvSpPr>
          <p:cNvPr id="5" name="Date Placeholder 4">
            <a:extLst>
              <a:ext uri="{FF2B5EF4-FFF2-40B4-BE49-F238E27FC236}">
                <a16:creationId xmlns:a16="http://schemas.microsoft.com/office/drawing/2014/main" id="{F815BBC0-D8E6-1CBF-AC53-CACF6D13D94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28/06/2024</a:t>
            </a:fld>
            <a:endParaRPr lang="en-GB" altLang="en-US" sz="900"/>
          </a:p>
        </p:txBody>
      </p:sp>
      <p:sp>
        <p:nvSpPr>
          <p:cNvPr id="6" name="Slide Number Placeholder 5">
            <a:extLst>
              <a:ext uri="{FF2B5EF4-FFF2-40B4-BE49-F238E27FC236}">
                <a16:creationId xmlns:a16="http://schemas.microsoft.com/office/drawing/2014/main" id="{DCD83B6C-8C4D-9EFC-FF02-AF2E4C6959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6</a:t>
            </a:fld>
            <a:endParaRPr lang="en-GB" altLang="en-US"/>
          </a:p>
        </p:txBody>
      </p:sp>
      <p:pic>
        <p:nvPicPr>
          <p:cNvPr id="10" name="Content Placeholder 9" descr="Image result for maslow pyramid">
            <a:extLst>
              <a:ext uri="{FF2B5EF4-FFF2-40B4-BE49-F238E27FC236}">
                <a16:creationId xmlns:a16="http://schemas.microsoft.com/office/drawing/2014/main" id="{F4828111-EC3B-85EE-69FE-FCE9408F1877}"/>
              </a:ext>
            </a:extLst>
          </p:cNvPr>
          <p:cNvPicPr>
            <a:picLocks noGrp="1" noChangeAspect="1"/>
          </p:cNvPicPr>
          <p:nvPr>
            <p:ph sz="half" idx="2"/>
          </p:nvPr>
        </p:nvPicPr>
        <p:blipFill>
          <a:blip r:embed="rId3"/>
          <a:stretch>
            <a:fillRect/>
          </a:stretch>
        </p:blipFill>
        <p:spPr>
          <a:xfrm>
            <a:off x="5838825" y="1187308"/>
            <a:ext cx="3158457" cy="3264663"/>
          </a:xfrm>
        </p:spPr>
      </p:pic>
    </p:spTree>
    <p:extLst>
      <p:ext uri="{BB962C8B-B14F-4D97-AF65-F5344CB8AC3E}">
        <p14:creationId xmlns:p14="http://schemas.microsoft.com/office/powerpoint/2010/main" val="1593446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60E0D-BE57-98BE-88C6-ABAAFB1C9720}"/>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a:t>Understanding Maslow Hierarchy of needs </a:t>
            </a:r>
          </a:p>
        </p:txBody>
      </p:sp>
      <p:pic>
        <p:nvPicPr>
          <p:cNvPr id="9" name="Content Placeholder 8" descr="Why we need to go beyond Maslow">
            <a:extLst>
              <a:ext uri="{FF2B5EF4-FFF2-40B4-BE49-F238E27FC236}">
                <a16:creationId xmlns:a16="http://schemas.microsoft.com/office/drawing/2014/main" id="{0C48DAB2-880F-F522-9EC9-17158CA23802}"/>
              </a:ext>
            </a:extLst>
          </p:cNvPr>
          <p:cNvPicPr>
            <a:picLocks noGrp="1" noChangeAspect="1"/>
          </p:cNvPicPr>
          <p:nvPr>
            <p:ph idx="1"/>
          </p:nvPr>
        </p:nvPicPr>
        <p:blipFill>
          <a:blip r:embed="rId2"/>
          <a:stretch>
            <a:fillRect/>
          </a:stretch>
        </p:blipFill>
        <p:spPr>
          <a:xfrm>
            <a:off x="1637894" y="1600201"/>
            <a:ext cx="5868212" cy="3917032"/>
          </a:xfrm>
          <a:noFill/>
        </p:spPr>
      </p:pic>
      <p:sp>
        <p:nvSpPr>
          <p:cNvPr id="4" name="Date Placeholder 3">
            <a:extLst>
              <a:ext uri="{FF2B5EF4-FFF2-40B4-BE49-F238E27FC236}">
                <a16:creationId xmlns:a16="http://schemas.microsoft.com/office/drawing/2014/main" id="{98DCD234-AC4B-D78D-129A-B223B759F5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0BEC3518-ADF5-87CE-67F0-AE9EAAD009A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7</a:t>
            </a:fld>
            <a:endParaRPr lang="en-GB" altLang="en-US"/>
          </a:p>
        </p:txBody>
      </p:sp>
    </p:spTree>
    <p:extLst>
      <p:ext uri="{BB962C8B-B14F-4D97-AF65-F5344CB8AC3E}">
        <p14:creationId xmlns:p14="http://schemas.microsoft.com/office/powerpoint/2010/main" val="1994726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4B05-6D41-D693-4F0E-1F44FD89E3A0}"/>
              </a:ext>
            </a:extLst>
          </p:cNvPr>
          <p:cNvSpPr>
            <a:spLocks noGrp="1"/>
          </p:cNvSpPr>
          <p:nvPr>
            <p:ph type="title"/>
          </p:nvPr>
        </p:nvSpPr>
        <p:spPr/>
        <p:txBody>
          <a:bodyPr/>
          <a:lstStyle/>
          <a:p>
            <a:r>
              <a:rPr lang="en-GB" dirty="0"/>
              <a:t>Maslow Hierarchy of needs </a:t>
            </a:r>
          </a:p>
        </p:txBody>
      </p:sp>
      <p:sp>
        <p:nvSpPr>
          <p:cNvPr id="3" name="Content Placeholder 2">
            <a:extLst>
              <a:ext uri="{FF2B5EF4-FFF2-40B4-BE49-F238E27FC236}">
                <a16:creationId xmlns:a16="http://schemas.microsoft.com/office/drawing/2014/main" id="{0B868FA5-FFCF-46B9-D3CC-C732FE2D5A68}"/>
              </a:ext>
            </a:extLst>
          </p:cNvPr>
          <p:cNvSpPr>
            <a:spLocks noGrp="1"/>
          </p:cNvSpPr>
          <p:nvPr>
            <p:ph idx="1"/>
          </p:nvPr>
        </p:nvSpPr>
        <p:spPr/>
        <p:txBody>
          <a:bodyPr/>
          <a:lstStyle/>
          <a:p>
            <a:pPr marL="0" indent="0" algn="l">
              <a:buNone/>
            </a:pPr>
            <a:r>
              <a:rPr lang="en-US" sz="1400" b="0" i="0" dirty="0">
                <a:solidFill>
                  <a:srgbClr val="363F49"/>
                </a:solidFill>
                <a:effectLst/>
                <a:latin typeface="Arial" panose="020B0604020202020204" pitchFamily="34" charset="0"/>
              </a:rPr>
              <a:t>Abraham Maslow (1908 - 1970) was a psychology professor who founded the Humanistic Psychology discipline. In 1943 he published a paper called "A Theory of Human Motivation" in which he first presented his hierarchy of needs theory.</a:t>
            </a:r>
          </a:p>
          <a:p>
            <a:pPr marL="0" indent="0" algn="l">
              <a:buNone/>
            </a:pPr>
            <a:r>
              <a:rPr lang="en-US" sz="1400" b="0" i="0" dirty="0">
                <a:solidFill>
                  <a:srgbClr val="363F49"/>
                </a:solidFill>
                <a:effectLst/>
                <a:latin typeface="Arial" panose="020B0604020202020204" pitchFamily="34" charset="0"/>
              </a:rPr>
              <a:t>Abraham Maslow, in his ‘hierarchy of needs’ proposed that people, due to the nature of modern life, had to find satisfaction of their needs through their work. One question he was dealing with was how to motivate people who had got everything that they wanted materially. Normally these are shown as a pyramid with ‘self-</a:t>
            </a:r>
            <a:r>
              <a:rPr lang="en-US" sz="1400" b="0" i="0" dirty="0" err="1">
                <a:solidFill>
                  <a:srgbClr val="363F49"/>
                </a:solidFill>
                <a:effectLst/>
                <a:latin typeface="Arial" panose="020B0604020202020204" pitchFamily="34" charset="0"/>
              </a:rPr>
              <a:t>actualisation</a:t>
            </a:r>
            <a:r>
              <a:rPr lang="en-US" sz="1400" b="0" i="0" dirty="0">
                <a:solidFill>
                  <a:srgbClr val="363F49"/>
                </a:solidFill>
                <a:effectLst/>
                <a:latin typeface="Arial" panose="020B0604020202020204" pitchFamily="34" charset="0"/>
              </a:rPr>
              <a:t>’ as the peak human experience and motivator.</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Physiological Needs</a:t>
            </a:r>
            <a:r>
              <a:rPr lang="en-US" sz="1400" b="0" i="0" dirty="0">
                <a:solidFill>
                  <a:srgbClr val="363F49"/>
                </a:solidFill>
                <a:effectLst/>
                <a:latin typeface="Arial" panose="020B0604020202020204" pitchFamily="34" charset="0"/>
              </a:rPr>
              <a:t> are the basic elements the human body needs to survive. These are food, water, and sleep.</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Safety Needs </a:t>
            </a:r>
            <a:r>
              <a:rPr lang="en-US" sz="1400" b="0" i="0" dirty="0">
                <a:solidFill>
                  <a:srgbClr val="363F49"/>
                </a:solidFill>
                <a:effectLst/>
                <a:latin typeface="Arial" panose="020B0604020202020204" pitchFamily="34" charset="0"/>
              </a:rPr>
              <a:t>are the items a person needs to feel safe from physical or economic harm</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Social Needs </a:t>
            </a:r>
            <a:r>
              <a:rPr lang="en-US" sz="1400" b="0" i="0" dirty="0">
                <a:solidFill>
                  <a:srgbClr val="363F49"/>
                </a:solidFill>
                <a:effectLst/>
                <a:latin typeface="Arial" panose="020B0604020202020204" pitchFamily="34" charset="0"/>
              </a:rPr>
              <a:t>include the desire to give and receive affection and to be part of a group.</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Esteem Needs </a:t>
            </a:r>
            <a:r>
              <a:rPr lang="en-US" sz="1400" b="0" i="0" dirty="0">
                <a:solidFill>
                  <a:srgbClr val="363F49"/>
                </a:solidFill>
                <a:effectLst/>
                <a:latin typeface="Arial" panose="020B0604020202020204" pitchFamily="34" charset="0"/>
              </a:rPr>
              <a:t>have to do with the recognition received from others as well as with self-esteem.</a:t>
            </a:r>
          </a:p>
          <a:p>
            <a:pPr algn="l">
              <a:lnSpc>
                <a:spcPct val="150000"/>
              </a:lnSpc>
              <a:buFont typeface="Wingdings" panose="05000000000000000000" pitchFamily="2" charset="2"/>
              <a:buChar char="Ø"/>
            </a:pPr>
            <a:r>
              <a:rPr lang="en-US" sz="1400" b="1" i="0" dirty="0">
                <a:solidFill>
                  <a:srgbClr val="363F49"/>
                </a:solidFill>
                <a:effectLst/>
                <a:latin typeface="Arial" panose="020B0604020202020204" pitchFamily="34" charset="0"/>
              </a:rPr>
              <a:t>Self-Actualization Needs </a:t>
            </a:r>
            <a:r>
              <a:rPr lang="en-US" sz="1400" b="0" i="0" dirty="0">
                <a:solidFill>
                  <a:srgbClr val="363F49"/>
                </a:solidFill>
                <a:effectLst/>
                <a:latin typeface="Arial" panose="020B0604020202020204" pitchFamily="34" charset="0"/>
              </a:rPr>
              <a:t>are the desires an individual has for </a:t>
            </a:r>
            <a:r>
              <a:rPr lang="en-US" sz="1400" b="0" i="0" dirty="0" err="1">
                <a:solidFill>
                  <a:srgbClr val="363F49"/>
                </a:solidFill>
                <a:effectLst/>
                <a:latin typeface="Arial" panose="020B0604020202020204" pitchFamily="34" charset="0"/>
              </a:rPr>
              <a:t>self-fulfilment</a:t>
            </a:r>
            <a:r>
              <a:rPr lang="en-US" sz="1400" b="0" i="0" dirty="0">
                <a:solidFill>
                  <a:srgbClr val="363F49"/>
                </a:solidFill>
                <a:effectLst/>
                <a:latin typeface="Arial" panose="020B0604020202020204" pitchFamily="34" charset="0"/>
              </a:rPr>
              <a:t> and developing to their full potential.</a:t>
            </a:r>
          </a:p>
          <a:p>
            <a:endParaRPr lang="en-GB" dirty="0"/>
          </a:p>
        </p:txBody>
      </p:sp>
      <p:sp>
        <p:nvSpPr>
          <p:cNvPr id="4" name="Date Placeholder 3">
            <a:extLst>
              <a:ext uri="{FF2B5EF4-FFF2-40B4-BE49-F238E27FC236}">
                <a16:creationId xmlns:a16="http://schemas.microsoft.com/office/drawing/2014/main" id="{4621DACC-5D29-88CB-000E-7221A0647728}"/>
              </a:ext>
            </a:extLst>
          </p:cNvPr>
          <p:cNvSpPr>
            <a:spLocks noGrp="1"/>
          </p:cNvSpPr>
          <p:nvPr>
            <p:ph type="dt" sz="half" idx="10"/>
          </p:nvPr>
        </p:nvSpPr>
        <p:spPr/>
        <p:txBody>
          <a:bodyPr/>
          <a:lstStyle/>
          <a:p>
            <a:pPr>
              <a:defRPr/>
            </a:pPr>
            <a:fld id="{2303D31F-598B-47EE-BA37-93F097A3D676}" type="datetime1">
              <a:rPr lang="en-GB" altLang="en-US" smtClean="0"/>
              <a:pPr>
                <a:defRPr/>
              </a:pPr>
              <a:t>28/06/2024</a:t>
            </a:fld>
            <a:endParaRPr lang="en-GB" altLang="en-US"/>
          </a:p>
        </p:txBody>
      </p:sp>
      <p:sp>
        <p:nvSpPr>
          <p:cNvPr id="5" name="Slide Number Placeholder 4">
            <a:extLst>
              <a:ext uri="{FF2B5EF4-FFF2-40B4-BE49-F238E27FC236}">
                <a16:creationId xmlns:a16="http://schemas.microsoft.com/office/drawing/2014/main" id="{31BAA6E7-BF46-E664-EBD2-B44584AFCBAF}"/>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887801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EDE12-7298-E2BD-EDE3-3A7BCBAC7E18}"/>
              </a:ext>
            </a:extLst>
          </p:cNvPr>
          <p:cNvSpPr>
            <a:spLocks noGrp="1"/>
          </p:cNvSpPr>
          <p:nvPr>
            <p:ph type="title"/>
          </p:nvPr>
        </p:nvSpPr>
        <p:spPr>
          <a:xfrm>
            <a:off x="457200" y="274638"/>
            <a:ext cx="8229600" cy="1143000"/>
          </a:xfrm>
        </p:spPr>
        <p:txBody>
          <a:bodyPr wrap="square" anchor="ctr">
            <a:normAutofit/>
          </a:bodyPr>
          <a:lstStyle/>
          <a:p>
            <a:r>
              <a:rPr lang="en-US" b="1"/>
              <a:t>Hierarchy of Needs</a:t>
            </a:r>
            <a:r>
              <a:rPr lang="en-US" dirty="0"/>
              <a:t> </a:t>
            </a:r>
          </a:p>
        </p:txBody>
      </p:sp>
      <p:sp>
        <p:nvSpPr>
          <p:cNvPr id="3" name="Content Placeholder 2">
            <a:extLst>
              <a:ext uri="{FF2B5EF4-FFF2-40B4-BE49-F238E27FC236}">
                <a16:creationId xmlns:a16="http://schemas.microsoft.com/office/drawing/2014/main" id="{42D3CB0E-75DD-83E8-CE5C-9BF225184057}"/>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a:t>Maslow’s theory of motivation is called the </a:t>
            </a:r>
            <a:r>
              <a:rPr lang="en-US" b="1" i="1"/>
              <a:t>“hierarchy of needs”</a:t>
            </a:r>
            <a:r>
              <a:rPr lang="en-US"/>
              <a:t>. Maslow believes that people have five main needs in the following order of importance</a:t>
            </a:r>
          </a:p>
          <a:p>
            <a:endParaRPr lang="en-US"/>
          </a:p>
        </p:txBody>
      </p:sp>
      <p:pic>
        <p:nvPicPr>
          <p:cNvPr id="6" name="Picture 5" descr="Abraham Maslow">
            <a:extLst>
              <a:ext uri="{FF2B5EF4-FFF2-40B4-BE49-F238E27FC236}">
                <a16:creationId xmlns:a16="http://schemas.microsoft.com/office/drawing/2014/main" id="{2FE11A8E-0128-7D81-331D-B5963315697C}"/>
              </a:ext>
            </a:extLst>
          </p:cNvPr>
          <p:cNvPicPr>
            <a:picLocks noChangeAspect="1"/>
          </p:cNvPicPr>
          <p:nvPr/>
        </p:nvPicPr>
        <p:blipFill rotWithShape="1">
          <a:blip r:embed="rId2"/>
          <a:srcRect t="6192" r="2" b="15503"/>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ECF73CEC-B627-2E3E-9BFE-77063528D75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71D4BAFA-0375-8627-53EB-9CB6BFA41ED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9</a:t>
            </a:fld>
            <a:endParaRPr lang="en-GB" altLang="en-US"/>
          </a:p>
        </p:txBody>
      </p:sp>
    </p:spTree>
    <p:extLst>
      <p:ext uri="{BB962C8B-B14F-4D97-AF65-F5344CB8AC3E}">
        <p14:creationId xmlns:p14="http://schemas.microsoft.com/office/powerpoint/2010/main" val="20659978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0EB1-8277-7992-EA34-AC37F05CFC9F}"/>
              </a:ext>
            </a:extLst>
          </p:cNvPr>
          <p:cNvSpPr>
            <a:spLocks noGrp="1"/>
          </p:cNvSpPr>
          <p:nvPr>
            <p:ph type="title"/>
          </p:nvPr>
        </p:nvSpPr>
        <p:spPr>
          <a:xfrm>
            <a:off x="457200" y="274638"/>
            <a:ext cx="8229600" cy="1143000"/>
          </a:xfrm>
        </p:spPr>
        <p:txBody>
          <a:bodyPr wrap="square" anchor="ctr">
            <a:normAutofit/>
          </a:bodyPr>
          <a:lstStyle/>
          <a:p>
            <a:pPr>
              <a:spcBef>
                <a:spcPct val="20000"/>
              </a:spcBef>
            </a:pPr>
            <a:r>
              <a:rPr lang="en-US" b="1" i="1"/>
              <a:t>Physiological Needs </a:t>
            </a:r>
            <a:endParaRPr lang="en-US" b="1"/>
          </a:p>
          <a:p>
            <a:endParaRPr lang="en-US"/>
          </a:p>
        </p:txBody>
      </p:sp>
      <p:sp>
        <p:nvSpPr>
          <p:cNvPr id="3" name="Content Placeholder 2">
            <a:extLst>
              <a:ext uri="{FF2B5EF4-FFF2-40B4-BE49-F238E27FC236}">
                <a16:creationId xmlns:a16="http://schemas.microsoft.com/office/drawing/2014/main" id="{7616D9C9-0648-D31B-3BE9-878CE9EDFC83}"/>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b="1" err="1"/>
              <a:t>i</a:t>
            </a:r>
            <a:r>
              <a:rPr lang="en-US" b="1"/>
              <a:t>)</a:t>
            </a:r>
            <a:r>
              <a:rPr lang="en-US"/>
              <a:t> the need to eat</a:t>
            </a:r>
            <a:br>
              <a:rPr lang="en-US"/>
            </a:br>
            <a:r>
              <a:rPr lang="en-US"/>
              <a:t>ii) the need to drink</a:t>
            </a:r>
            <a:br>
              <a:rPr lang="en-US"/>
            </a:br>
            <a:r>
              <a:rPr lang="en-US"/>
              <a:t>iii) the need to work</a:t>
            </a:r>
            <a:br>
              <a:rPr lang="en-US"/>
            </a:br>
            <a:r>
              <a:rPr lang="en-US"/>
              <a:t>iv) the need to sleep</a:t>
            </a:r>
            <a:br>
              <a:rPr lang="en-US"/>
            </a:br>
            <a:r>
              <a:rPr lang="en-US"/>
              <a:t>v) the need to reproduce</a:t>
            </a:r>
          </a:p>
          <a:p>
            <a:endParaRPr lang="en-US"/>
          </a:p>
        </p:txBody>
      </p:sp>
      <p:pic>
        <p:nvPicPr>
          <p:cNvPr id="6" name="Picture 5" descr="Image result for physiological needs">
            <a:extLst>
              <a:ext uri="{FF2B5EF4-FFF2-40B4-BE49-F238E27FC236}">
                <a16:creationId xmlns:a16="http://schemas.microsoft.com/office/drawing/2014/main" id="{F0E0049A-C4F1-C1D4-7033-D9B30D03F6AD}"/>
              </a:ext>
            </a:extLst>
          </p:cNvPr>
          <p:cNvPicPr>
            <a:picLocks noChangeAspect="1"/>
          </p:cNvPicPr>
          <p:nvPr/>
        </p:nvPicPr>
        <p:blipFill>
          <a:blip r:embed="rId2"/>
          <a:stretch>
            <a:fillRect/>
          </a:stretch>
        </p:blipFill>
        <p:spPr>
          <a:xfrm>
            <a:off x="4648200" y="2796674"/>
            <a:ext cx="4038600" cy="1596093"/>
          </a:xfrm>
          <a:prstGeom prst="rect">
            <a:avLst/>
          </a:prstGeom>
          <a:noFill/>
        </p:spPr>
      </p:pic>
      <p:sp>
        <p:nvSpPr>
          <p:cNvPr id="4" name="Date Placeholder 3">
            <a:extLst>
              <a:ext uri="{FF2B5EF4-FFF2-40B4-BE49-F238E27FC236}">
                <a16:creationId xmlns:a16="http://schemas.microsoft.com/office/drawing/2014/main" id="{2ABBE6A6-195C-9D17-80FB-2A0189158ED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586D7ED1-04B0-51F1-1D5C-2CA5199C2D1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10</a:t>
            </a:fld>
            <a:endParaRPr lang="en-GB" altLang="en-US"/>
          </a:p>
        </p:txBody>
      </p:sp>
    </p:spTree>
    <p:extLst>
      <p:ext uri="{BB962C8B-B14F-4D97-AF65-F5344CB8AC3E}">
        <p14:creationId xmlns:p14="http://schemas.microsoft.com/office/powerpoint/2010/main" val="39976573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8E30F-614C-6A77-A692-925E0D045F75}"/>
              </a:ext>
            </a:extLst>
          </p:cNvPr>
          <p:cNvSpPr>
            <a:spLocks noGrp="1"/>
          </p:cNvSpPr>
          <p:nvPr>
            <p:ph type="title"/>
          </p:nvPr>
        </p:nvSpPr>
        <p:spPr>
          <a:xfrm>
            <a:off x="457200" y="274638"/>
            <a:ext cx="8229600" cy="1143000"/>
          </a:xfrm>
        </p:spPr>
        <p:txBody>
          <a:bodyPr wrap="square" anchor="ctr">
            <a:normAutofit/>
          </a:bodyPr>
          <a:lstStyle/>
          <a:p>
            <a:r>
              <a:rPr lang="en-US" b="1" i="1"/>
              <a:t>Safety Needs</a:t>
            </a:r>
          </a:p>
        </p:txBody>
      </p:sp>
      <p:sp>
        <p:nvSpPr>
          <p:cNvPr id="3" name="Content Placeholder 2">
            <a:extLst>
              <a:ext uri="{FF2B5EF4-FFF2-40B4-BE49-F238E27FC236}">
                <a16:creationId xmlns:a16="http://schemas.microsoft.com/office/drawing/2014/main" id="{81FE8A4E-12B1-C096-105F-A30179825EE7}"/>
              </a:ext>
            </a:extLst>
          </p:cNvPr>
          <p:cNvSpPr>
            <a:spLocks noGrp="1"/>
          </p:cNvSpPr>
          <p:nvPr>
            <p:ph sz="half" idx="1"/>
          </p:nvPr>
        </p:nvSpPr>
        <p:spPr>
          <a:xfrm>
            <a:off x="457200" y="1600201"/>
            <a:ext cx="4038600" cy="3989040"/>
          </a:xfrm>
        </p:spPr>
        <p:txBody>
          <a:bodyPr wrap="square" anchor="t">
            <a:normAutofit/>
          </a:bodyPr>
          <a:lstStyle/>
          <a:p>
            <a:pPr marL="0" indent="0">
              <a:lnSpc>
                <a:spcPct val="200000"/>
              </a:lnSpc>
              <a:buNone/>
            </a:pPr>
            <a:r>
              <a:rPr lang="en-US" b="1" dirty="0" err="1"/>
              <a:t>i</a:t>
            </a:r>
            <a:r>
              <a:rPr lang="en-US" b="1" dirty="0"/>
              <a:t>)</a:t>
            </a:r>
            <a:r>
              <a:rPr lang="en-US" dirty="0"/>
              <a:t> the need for shelter</a:t>
            </a:r>
            <a:br>
              <a:rPr lang="en-US" dirty="0"/>
            </a:br>
            <a:r>
              <a:rPr lang="en-US" dirty="0"/>
              <a:t>ii) the need to feel secure</a:t>
            </a:r>
          </a:p>
        </p:txBody>
      </p:sp>
      <p:pic>
        <p:nvPicPr>
          <p:cNvPr id="6" name="Picture 5" descr="Image result for safety needs">
            <a:extLst>
              <a:ext uri="{FF2B5EF4-FFF2-40B4-BE49-F238E27FC236}">
                <a16:creationId xmlns:a16="http://schemas.microsoft.com/office/drawing/2014/main" id="{0A70787C-2D8B-E776-3CD1-082517FCBB6E}"/>
              </a:ext>
            </a:extLst>
          </p:cNvPr>
          <p:cNvPicPr>
            <a:picLocks noChangeAspect="1"/>
          </p:cNvPicPr>
          <p:nvPr/>
        </p:nvPicPr>
        <p:blipFill>
          <a:blip r:embed="rId2"/>
          <a:stretch>
            <a:fillRect/>
          </a:stretch>
        </p:blipFill>
        <p:spPr>
          <a:xfrm>
            <a:off x="4846200" y="1414481"/>
            <a:ext cx="4038600" cy="1804480"/>
          </a:xfrm>
          <a:prstGeom prst="rect">
            <a:avLst/>
          </a:prstGeom>
          <a:noFill/>
        </p:spPr>
      </p:pic>
      <p:sp>
        <p:nvSpPr>
          <p:cNvPr id="4" name="Date Placeholder 3">
            <a:extLst>
              <a:ext uri="{FF2B5EF4-FFF2-40B4-BE49-F238E27FC236}">
                <a16:creationId xmlns:a16="http://schemas.microsoft.com/office/drawing/2014/main" id="{464B3BEE-8CF0-F83A-05C1-ED981B61B77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109A96E3-77E9-5490-791C-25FD7A102FB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11</a:t>
            </a:fld>
            <a:endParaRPr lang="en-GB" altLang="en-US"/>
          </a:p>
        </p:txBody>
      </p:sp>
    </p:spTree>
    <p:extLst>
      <p:ext uri="{BB962C8B-B14F-4D97-AF65-F5344CB8AC3E}">
        <p14:creationId xmlns:p14="http://schemas.microsoft.com/office/powerpoint/2010/main" val="3432586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B0EB1-8277-7992-EA34-AC37F05CFC9F}"/>
              </a:ext>
            </a:extLst>
          </p:cNvPr>
          <p:cNvSpPr>
            <a:spLocks noGrp="1"/>
          </p:cNvSpPr>
          <p:nvPr>
            <p:ph type="title"/>
          </p:nvPr>
        </p:nvSpPr>
        <p:spPr>
          <a:xfrm>
            <a:off x="457200" y="274638"/>
            <a:ext cx="8229600" cy="1143000"/>
          </a:xfrm>
        </p:spPr>
        <p:txBody>
          <a:bodyPr wrap="square" anchor="ctr">
            <a:normAutofit/>
          </a:bodyPr>
          <a:lstStyle/>
          <a:p>
            <a:r>
              <a:rPr lang="en-US" b="1" i="1"/>
              <a:t>Belonging Needs </a:t>
            </a:r>
          </a:p>
        </p:txBody>
      </p:sp>
      <p:sp>
        <p:nvSpPr>
          <p:cNvPr id="3" name="Content Placeholder 2">
            <a:extLst>
              <a:ext uri="{FF2B5EF4-FFF2-40B4-BE49-F238E27FC236}">
                <a16:creationId xmlns:a16="http://schemas.microsoft.com/office/drawing/2014/main" id="{7616D9C9-0648-D31B-3BE9-878CE9EDFC83}"/>
              </a:ext>
            </a:extLst>
          </p:cNvPr>
          <p:cNvSpPr>
            <a:spLocks noGrp="1"/>
          </p:cNvSpPr>
          <p:nvPr>
            <p:ph sz="half" idx="1"/>
          </p:nvPr>
        </p:nvSpPr>
        <p:spPr>
          <a:xfrm>
            <a:off x="457200" y="1600201"/>
            <a:ext cx="4038600" cy="3989040"/>
          </a:xfrm>
        </p:spPr>
        <p:txBody>
          <a:bodyPr wrap="square" anchor="t">
            <a:normAutofit/>
          </a:bodyPr>
          <a:lstStyle/>
          <a:p>
            <a:pPr marL="0" indent="0">
              <a:buNone/>
            </a:pPr>
            <a:endParaRPr lang="en-US" b="1" i="1"/>
          </a:p>
          <a:p>
            <a:pPr marL="0" indent="0">
              <a:buNone/>
            </a:pPr>
            <a:r>
              <a:rPr lang="en-US" b="1" err="1"/>
              <a:t>i</a:t>
            </a:r>
            <a:r>
              <a:rPr lang="en-US" b="1"/>
              <a:t>)</a:t>
            </a:r>
            <a:r>
              <a:rPr lang="en-US"/>
              <a:t> the need to feel part of a group</a:t>
            </a:r>
            <a:br>
              <a:rPr lang="en-US"/>
            </a:br>
            <a:r>
              <a:rPr lang="en-US"/>
              <a:t>ii) the need for acceptance</a:t>
            </a:r>
          </a:p>
          <a:p>
            <a:pPr marL="0" indent="0">
              <a:buNone/>
            </a:pPr>
            <a:endParaRPr lang="en-US"/>
          </a:p>
        </p:txBody>
      </p:sp>
      <p:pic>
        <p:nvPicPr>
          <p:cNvPr id="7" name="Picture 6" descr="Image result for belonging neeeds">
            <a:extLst>
              <a:ext uri="{FF2B5EF4-FFF2-40B4-BE49-F238E27FC236}">
                <a16:creationId xmlns:a16="http://schemas.microsoft.com/office/drawing/2014/main" id="{D5F960D0-5D94-97CC-4B37-39B0F9D23288}"/>
              </a:ext>
            </a:extLst>
          </p:cNvPr>
          <p:cNvPicPr>
            <a:picLocks noChangeAspect="1"/>
          </p:cNvPicPr>
          <p:nvPr/>
        </p:nvPicPr>
        <p:blipFill rotWithShape="1">
          <a:blip r:embed="rId2"/>
          <a:srcRect l="12308" r="18922" b="-2"/>
          <a:stretch/>
        </p:blipFill>
        <p:spPr>
          <a:xfrm>
            <a:off x="4648200" y="1600201"/>
            <a:ext cx="4038600" cy="3989040"/>
          </a:xfrm>
          <a:prstGeom prst="rect">
            <a:avLst/>
          </a:prstGeom>
          <a:noFill/>
        </p:spPr>
      </p:pic>
      <p:sp>
        <p:nvSpPr>
          <p:cNvPr id="4" name="Date Placeholder 3">
            <a:extLst>
              <a:ext uri="{FF2B5EF4-FFF2-40B4-BE49-F238E27FC236}">
                <a16:creationId xmlns:a16="http://schemas.microsoft.com/office/drawing/2014/main" id="{2ABBE6A6-195C-9D17-80FB-2A0189158ED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586D7ED1-04B0-51F1-1D5C-2CA5199C2D1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12</a:t>
            </a:fld>
            <a:endParaRPr lang="en-GB" altLang="en-US"/>
          </a:p>
        </p:txBody>
      </p:sp>
    </p:spTree>
    <p:extLst>
      <p:ext uri="{BB962C8B-B14F-4D97-AF65-F5344CB8AC3E}">
        <p14:creationId xmlns:p14="http://schemas.microsoft.com/office/powerpoint/2010/main" val="31981107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AD363-BC6B-6B36-4B1E-FBB25C9A933E}"/>
              </a:ext>
            </a:extLst>
          </p:cNvPr>
          <p:cNvSpPr>
            <a:spLocks noGrp="1"/>
          </p:cNvSpPr>
          <p:nvPr>
            <p:ph type="title"/>
          </p:nvPr>
        </p:nvSpPr>
        <p:spPr>
          <a:xfrm>
            <a:off x="457200" y="274638"/>
            <a:ext cx="8229600" cy="1143000"/>
          </a:xfrm>
        </p:spPr>
        <p:txBody>
          <a:bodyPr wrap="square" anchor="ctr">
            <a:normAutofit/>
          </a:bodyPr>
          <a:lstStyle/>
          <a:p>
            <a:r>
              <a:rPr lang="en-US" b="1" i="1"/>
              <a:t>Self Esteem Needs</a:t>
            </a:r>
          </a:p>
        </p:txBody>
      </p:sp>
      <p:sp>
        <p:nvSpPr>
          <p:cNvPr id="3" name="Content Placeholder 2">
            <a:extLst>
              <a:ext uri="{FF2B5EF4-FFF2-40B4-BE49-F238E27FC236}">
                <a16:creationId xmlns:a16="http://schemas.microsoft.com/office/drawing/2014/main" id="{B4DFD165-D262-6486-D3E1-6D8523DDB15D}"/>
              </a:ext>
            </a:extLst>
          </p:cNvPr>
          <p:cNvSpPr>
            <a:spLocks noGrp="1"/>
          </p:cNvSpPr>
          <p:nvPr>
            <p:ph sz="half" idx="1"/>
          </p:nvPr>
        </p:nvSpPr>
        <p:spPr>
          <a:xfrm>
            <a:off x="457200" y="1600201"/>
            <a:ext cx="4038600" cy="3989040"/>
          </a:xfrm>
        </p:spPr>
        <p:txBody>
          <a:bodyPr wrap="square" anchor="t">
            <a:normAutofit/>
          </a:bodyPr>
          <a:lstStyle/>
          <a:p>
            <a:pPr marL="0" indent="0">
              <a:buNone/>
            </a:pPr>
            <a:endParaRPr lang="en-US" i="1"/>
          </a:p>
          <a:p>
            <a:pPr marL="0" indent="0">
              <a:buNone/>
            </a:pPr>
            <a:r>
              <a:rPr lang="en-US" b="1" err="1"/>
              <a:t>i</a:t>
            </a:r>
            <a:r>
              <a:rPr lang="en-US" b="1"/>
              <a:t>)</a:t>
            </a:r>
            <a:r>
              <a:rPr lang="en-US"/>
              <a:t> the need to feel good about themselves</a:t>
            </a:r>
            <a:br>
              <a:rPr lang="en-US"/>
            </a:br>
            <a:r>
              <a:rPr lang="en-US"/>
              <a:t>ii) the need to be </a:t>
            </a:r>
            <a:r>
              <a:rPr lang="en-US" err="1"/>
              <a:t>recognised</a:t>
            </a:r>
            <a:r>
              <a:rPr lang="en-US"/>
              <a:t> for their achievement</a:t>
            </a:r>
          </a:p>
          <a:p>
            <a:endParaRPr lang="en-US"/>
          </a:p>
          <a:p>
            <a:endParaRPr lang="en-US" dirty="0"/>
          </a:p>
        </p:txBody>
      </p:sp>
      <p:pic>
        <p:nvPicPr>
          <p:cNvPr id="6" name="Picture 5" descr="Image result for self esteem needs">
            <a:extLst>
              <a:ext uri="{FF2B5EF4-FFF2-40B4-BE49-F238E27FC236}">
                <a16:creationId xmlns:a16="http://schemas.microsoft.com/office/drawing/2014/main" id="{49BFBC9F-D5F9-0EBB-BD9A-F9A5A4BB126F}"/>
              </a:ext>
            </a:extLst>
          </p:cNvPr>
          <p:cNvPicPr>
            <a:picLocks noChangeAspect="1"/>
          </p:cNvPicPr>
          <p:nvPr/>
        </p:nvPicPr>
        <p:blipFill>
          <a:blip r:embed="rId2"/>
          <a:stretch>
            <a:fillRect/>
          </a:stretch>
        </p:blipFill>
        <p:spPr>
          <a:xfrm>
            <a:off x="4648200" y="2084285"/>
            <a:ext cx="4038600" cy="3020872"/>
          </a:xfrm>
          <a:prstGeom prst="rect">
            <a:avLst/>
          </a:prstGeom>
          <a:noFill/>
        </p:spPr>
      </p:pic>
      <p:sp>
        <p:nvSpPr>
          <p:cNvPr id="4" name="Date Placeholder 3">
            <a:extLst>
              <a:ext uri="{FF2B5EF4-FFF2-40B4-BE49-F238E27FC236}">
                <a16:creationId xmlns:a16="http://schemas.microsoft.com/office/drawing/2014/main" id="{E09A042B-C26E-E3AC-EE20-3786D231BF5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FF6772B6-9D09-87B8-54D9-37BC94A18F0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13</a:t>
            </a:fld>
            <a:endParaRPr lang="en-GB" altLang="en-US"/>
          </a:p>
        </p:txBody>
      </p:sp>
    </p:spTree>
    <p:extLst>
      <p:ext uri="{BB962C8B-B14F-4D97-AF65-F5344CB8AC3E}">
        <p14:creationId xmlns:p14="http://schemas.microsoft.com/office/powerpoint/2010/main" val="1525732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C03E8-E418-1D3C-5ABF-A77971CBD324}"/>
              </a:ext>
            </a:extLst>
          </p:cNvPr>
          <p:cNvSpPr>
            <a:spLocks noGrp="1"/>
          </p:cNvSpPr>
          <p:nvPr>
            <p:ph type="title"/>
          </p:nvPr>
        </p:nvSpPr>
        <p:spPr>
          <a:xfrm>
            <a:off x="457200" y="274638"/>
            <a:ext cx="8229600" cy="1143000"/>
          </a:xfrm>
        </p:spPr>
        <p:txBody>
          <a:bodyPr wrap="square" anchor="ctr">
            <a:normAutofit/>
          </a:bodyPr>
          <a:lstStyle/>
          <a:p>
            <a:r>
              <a:rPr lang="en-US" b="1" i="1"/>
              <a:t>Self-</a:t>
            </a:r>
            <a:r>
              <a:rPr lang="en-US" b="1" i="1" err="1"/>
              <a:t>Realisation</a:t>
            </a:r>
            <a:r>
              <a:rPr lang="en-US" b="1" i="1"/>
              <a:t> Needs </a:t>
            </a:r>
            <a:endParaRPr lang="en-US" b="1"/>
          </a:p>
        </p:txBody>
      </p:sp>
      <p:sp>
        <p:nvSpPr>
          <p:cNvPr id="3" name="Content Placeholder 2">
            <a:extLst>
              <a:ext uri="{FF2B5EF4-FFF2-40B4-BE49-F238E27FC236}">
                <a16:creationId xmlns:a16="http://schemas.microsoft.com/office/drawing/2014/main" id="{9F9F2D2B-E80B-0802-FF7B-ECDD12E1DE75}"/>
              </a:ext>
            </a:extLst>
          </p:cNvPr>
          <p:cNvSpPr>
            <a:spLocks noGrp="1"/>
          </p:cNvSpPr>
          <p:nvPr>
            <p:ph sz="half" idx="1"/>
          </p:nvPr>
        </p:nvSpPr>
        <p:spPr>
          <a:xfrm>
            <a:off x="457200" y="1600201"/>
            <a:ext cx="4038600" cy="3989040"/>
          </a:xfrm>
        </p:spPr>
        <p:txBody>
          <a:bodyPr wrap="square" anchor="t">
            <a:normAutofit/>
          </a:bodyPr>
          <a:lstStyle/>
          <a:p>
            <a:endParaRPr lang="en-US" i="1"/>
          </a:p>
          <a:p>
            <a:pPr marL="0" indent="0">
              <a:buNone/>
            </a:pPr>
            <a:r>
              <a:rPr lang="en-US" b="1" err="1"/>
              <a:t>i</a:t>
            </a:r>
            <a:r>
              <a:rPr lang="en-US" b="1"/>
              <a:t>)</a:t>
            </a:r>
            <a:r>
              <a:rPr lang="en-US"/>
              <a:t> the need for personal fulfilment</a:t>
            </a:r>
            <a:br>
              <a:rPr lang="en-US"/>
            </a:br>
            <a:r>
              <a:rPr lang="en-US"/>
              <a:t>ii) the need to grow and develop</a:t>
            </a:r>
          </a:p>
          <a:p>
            <a:endParaRPr lang="en-US"/>
          </a:p>
          <a:p>
            <a:endParaRPr lang="en-US" dirty="0"/>
          </a:p>
        </p:txBody>
      </p:sp>
      <p:pic>
        <p:nvPicPr>
          <p:cNvPr id="6" name="Picture 5" descr="Image result for self actualisation needs">
            <a:extLst>
              <a:ext uri="{FF2B5EF4-FFF2-40B4-BE49-F238E27FC236}">
                <a16:creationId xmlns:a16="http://schemas.microsoft.com/office/drawing/2014/main" id="{A1C2AD07-E9A0-4E1B-0C85-C905F7B21FC7}"/>
              </a:ext>
            </a:extLst>
          </p:cNvPr>
          <p:cNvPicPr>
            <a:picLocks noChangeAspect="1"/>
          </p:cNvPicPr>
          <p:nvPr/>
        </p:nvPicPr>
        <p:blipFill>
          <a:blip r:embed="rId2"/>
          <a:stretch>
            <a:fillRect/>
          </a:stretch>
        </p:blipFill>
        <p:spPr>
          <a:xfrm>
            <a:off x="4648200" y="2358415"/>
            <a:ext cx="4038600" cy="2472612"/>
          </a:xfrm>
          <a:prstGeom prst="rect">
            <a:avLst/>
          </a:prstGeom>
          <a:noFill/>
        </p:spPr>
      </p:pic>
      <p:sp>
        <p:nvSpPr>
          <p:cNvPr id="4" name="Date Placeholder 3">
            <a:extLst>
              <a:ext uri="{FF2B5EF4-FFF2-40B4-BE49-F238E27FC236}">
                <a16:creationId xmlns:a16="http://schemas.microsoft.com/office/drawing/2014/main" id="{4A9382E1-11CD-7C8D-0460-39D6FD563E3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a:pPr>
                <a:lnSpc>
                  <a:spcPct val="90000"/>
                </a:lnSpc>
                <a:spcAft>
                  <a:spcPts val="600"/>
                </a:spcAft>
                <a:defRPr/>
              </a:pPr>
              <a:t>28/06/2024</a:t>
            </a:fld>
            <a:endParaRPr lang="en-GB" altLang="en-US" sz="900"/>
          </a:p>
        </p:txBody>
      </p:sp>
      <p:sp>
        <p:nvSpPr>
          <p:cNvPr id="5" name="Slide Number Placeholder 4">
            <a:extLst>
              <a:ext uri="{FF2B5EF4-FFF2-40B4-BE49-F238E27FC236}">
                <a16:creationId xmlns:a16="http://schemas.microsoft.com/office/drawing/2014/main" id="{62CD19E7-C31B-8647-B81E-833321895FF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a:pPr>
                <a:spcAft>
                  <a:spcPts val="600"/>
                </a:spcAft>
                <a:defRPr/>
              </a:pPr>
              <a:t>14</a:t>
            </a:fld>
            <a:endParaRPr lang="en-GB" altLang="en-US"/>
          </a:p>
        </p:txBody>
      </p:sp>
    </p:spTree>
    <p:extLst>
      <p:ext uri="{BB962C8B-B14F-4D97-AF65-F5344CB8AC3E}">
        <p14:creationId xmlns:p14="http://schemas.microsoft.com/office/powerpoint/2010/main" val="2883862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4B05-6D41-D693-4F0E-1F44FD89E3A0}"/>
              </a:ext>
            </a:extLst>
          </p:cNvPr>
          <p:cNvSpPr>
            <a:spLocks noGrp="1"/>
          </p:cNvSpPr>
          <p:nvPr>
            <p:ph type="title"/>
          </p:nvPr>
        </p:nvSpPr>
        <p:spPr/>
        <p:txBody>
          <a:bodyPr/>
          <a:lstStyle/>
          <a:p>
            <a:r>
              <a:rPr lang="en-GB" dirty="0"/>
              <a:t>Maslow Hierarchy of needs </a:t>
            </a:r>
          </a:p>
        </p:txBody>
      </p:sp>
      <p:sp>
        <p:nvSpPr>
          <p:cNvPr id="3" name="Content Placeholder 2">
            <a:extLst>
              <a:ext uri="{FF2B5EF4-FFF2-40B4-BE49-F238E27FC236}">
                <a16:creationId xmlns:a16="http://schemas.microsoft.com/office/drawing/2014/main" id="{0B868FA5-FFCF-46B9-D3CC-C732FE2D5A68}"/>
              </a:ext>
            </a:extLst>
          </p:cNvPr>
          <p:cNvSpPr>
            <a:spLocks noGrp="1"/>
          </p:cNvSpPr>
          <p:nvPr>
            <p:ph idx="1"/>
          </p:nvPr>
        </p:nvSpPr>
        <p:spPr/>
        <p:txBody>
          <a:bodyPr/>
          <a:lstStyle/>
          <a:p>
            <a:r>
              <a:rPr lang="en-US" sz="2400" b="0" i="0" dirty="0">
                <a:solidFill>
                  <a:srgbClr val="363F49"/>
                </a:solidFill>
                <a:effectLst/>
                <a:latin typeface="Arial"/>
                <a:cs typeface="Arial"/>
              </a:rPr>
              <a:t>The first three are extrinsic motivators ‘deficiency needs’ which need to be satisfied to feel safe, healthy, and loved, the latter two are intrinsic motivators, required for human growth and development.</a:t>
            </a:r>
            <a:r>
              <a:rPr lang="en-US" sz="2400" dirty="0">
                <a:solidFill>
                  <a:srgbClr val="363F49"/>
                </a:solidFill>
                <a:latin typeface="Arial"/>
                <a:cs typeface="Arial"/>
              </a:rPr>
              <a:t> </a:t>
            </a:r>
          </a:p>
        </p:txBody>
      </p:sp>
      <p:sp>
        <p:nvSpPr>
          <p:cNvPr id="4" name="Date Placeholder 3">
            <a:extLst>
              <a:ext uri="{FF2B5EF4-FFF2-40B4-BE49-F238E27FC236}">
                <a16:creationId xmlns:a16="http://schemas.microsoft.com/office/drawing/2014/main" id="{4621DACC-5D29-88CB-000E-7221A0647728}"/>
              </a:ext>
            </a:extLst>
          </p:cNvPr>
          <p:cNvSpPr>
            <a:spLocks noGrp="1"/>
          </p:cNvSpPr>
          <p:nvPr>
            <p:ph type="dt" sz="half" idx="10"/>
          </p:nvPr>
        </p:nvSpPr>
        <p:spPr/>
        <p:txBody>
          <a:bodyPr/>
          <a:lstStyle/>
          <a:p>
            <a:pPr>
              <a:defRPr/>
            </a:pPr>
            <a:fld id="{2303D31F-598B-47EE-BA37-93F097A3D676}" type="datetime1">
              <a:rPr lang="en-GB" altLang="en-US" smtClean="0"/>
              <a:pPr>
                <a:defRPr/>
              </a:pPr>
              <a:t>28/06/2024</a:t>
            </a:fld>
            <a:endParaRPr lang="en-GB" altLang="en-US"/>
          </a:p>
        </p:txBody>
      </p:sp>
      <p:sp>
        <p:nvSpPr>
          <p:cNvPr id="5" name="Slide Number Placeholder 4">
            <a:extLst>
              <a:ext uri="{FF2B5EF4-FFF2-40B4-BE49-F238E27FC236}">
                <a16:creationId xmlns:a16="http://schemas.microsoft.com/office/drawing/2014/main" id="{31BAA6E7-BF46-E664-EBD2-B44584AFCBAF}"/>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146744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B4B05-6D41-D693-4F0E-1F44FD89E3A0}"/>
              </a:ext>
            </a:extLst>
          </p:cNvPr>
          <p:cNvSpPr>
            <a:spLocks noGrp="1"/>
          </p:cNvSpPr>
          <p:nvPr>
            <p:ph type="title"/>
          </p:nvPr>
        </p:nvSpPr>
        <p:spPr/>
        <p:txBody>
          <a:bodyPr/>
          <a:lstStyle/>
          <a:p>
            <a:r>
              <a:rPr lang="en-GB" dirty="0"/>
              <a:t>Maslow Hierarchy of needs </a:t>
            </a:r>
          </a:p>
        </p:txBody>
      </p:sp>
      <p:sp>
        <p:nvSpPr>
          <p:cNvPr id="3" name="Content Placeholder 2">
            <a:extLst>
              <a:ext uri="{FF2B5EF4-FFF2-40B4-BE49-F238E27FC236}">
                <a16:creationId xmlns:a16="http://schemas.microsoft.com/office/drawing/2014/main" id="{0B868FA5-FFCF-46B9-D3CC-C732FE2D5A68}"/>
              </a:ext>
            </a:extLst>
          </p:cNvPr>
          <p:cNvSpPr>
            <a:spLocks noGrp="1"/>
          </p:cNvSpPr>
          <p:nvPr>
            <p:ph idx="1"/>
          </p:nvPr>
        </p:nvSpPr>
        <p:spPr/>
        <p:txBody>
          <a:bodyPr/>
          <a:lstStyle/>
          <a:p>
            <a:r>
              <a:rPr lang="en-US" sz="2400" dirty="0">
                <a:solidFill>
                  <a:srgbClr val="363F49"/>
                </a:solidFill>
                <a:latin typeface="Arial"/>
                <a:cs typeface="Arial"/>
              </a:rPr>
              <a:t>Each level is achieved in a logical progression and only when the preceding one had been secured. Each level is a motivator, but if a lower level were threatened, the next level would no longer function as a motivator. Therefore, work that could not supply safety </a:t>
            </a:r>
            <a:r>
              <a:rPr lang="en-US" sz="2400" b="0" i="0" dirty="0">
                <a:solidFill>
                  <a:srgbClr val="363F49"/>
                </a:solidFill>
                <a:effectLst/>
                <a:latin typeface="Arial"/>
                <a:cs typeface="Arial"/>
              </a:rPr>
              <a:t>needs</a:t>
            </a:r>
            <a:r>
              <a:rPr lang="en-US" sz="2400" dirty="0">
                <a:solidFill>
                  <a:srgbClr val="363F49"/>
                </a:solidFill>
                <a:latin typeface="Arial"/>
                <a:cs typeface="Arial"/>
              </a:rPr>
              <a:t> would not </a:t>
            </a:r>
            <a:r>
              <a:rPr lang="en-US" sz="2400" b="0" i="0" dirty="0">
                <a:solidFill>
                  <a:srgbClr val="363F49"/>
                </a:solidFill>
                <a:effectLst/>
                <a:latin typeface="Arial"/>
                <a:cs typeface="Arial"/>
              </a:rPr>
              <a:t>be </a:t>
            </a:r>
            <a:r>
              <a:rPr lang="en-US" sz="2400" dirty="0">
                <a:solidFill>
                  <a:srgbClr val="363F49"/>
                </a:solidFill>
                <a:latin typeface="Arial"/>
                <a:cs typeface="Arial"/>
              </a:rPr>
              <a:t>able </a:t>
            </a:r>
            <a:r>
              <a:rPr lang="en-US" sz="2400" b="0" i="0" dirty="0">
                <a:solidFill>
                  <a:srgbClr val="363F49"/>
                </a:solidFill>
                <a:effectLst/>
                <a:latin typeface="Arial"/>
                <a:cs typeface="Arial"/>
              </a:rPr>
              <a:t>to </a:t>
            </a:r>
            <a:r>
              <a:rPr lang="en-US" sz="2400" dirty="0">
                <a:solidFill>
                  <a:srgbClr val="363F49"/>
                </a:solidFill>
                <a:latin typeface="Arial"/>
                <a:cs typeface="Arial"/>
              </a:rPr>
              <a:t>supply love needs. When safety needs were met</a:t>
            </a:r>
            <a:r>
              <a:rPr lang="en-US" sz="2400" b="0" i="0" dirty="0">
                <a:solidFill>
                  <a:srgbClr val="363F49"/>
                </a:solidFill>
                <a:effectLst/>
                <a:latin typeface="Arial"/>
                <a:cs typeface="Arial"/>
              </a:rPr>
              <a:t>, </a:t>
            </a:r>
            <a:r>
              <a:rPr lang="en-US" sz="2400" dirty="0">
                <a:solidFill>
                  <a:srgbClr val="363F49"/>
                </a:solidFill>
                <a:latin typeface="Arial"/>
                <a:cs typeface="Arial"/>
              </a:rPr>
              <a:t>they would no longer act as a motivator.</a:t>
            </a:r>
            <a:endParaRPr lang="en-US" sz="2400"/>
          </a:p>
        </p:txBody>
      </p:sp>
      <p:sp>
        <p:nvSpPr>
          <p:cNvPr id="4" name="Date Placeholder 3">
            <a:extLst>
              <a:ext uri="{FF2B5EF4-FFF2-40B4-BE49-F238E27FC236}">
                <a16:creationId xmlns:a16="http://schemas.microsoft.com/office/drawing/2014/main" id="{4621DACC-5D29-88CB-000E-7221A0647728}"/>
              </a:ext>
            </a:extLst>
          </p:cNvPr>
          <p:cNvSpPr>
            <a:spLocks noGrp="1"/>
          </p:cNvSpPr>
          <p:nvPr>
            <p:ph type="dt" sz="half" idx="10"/>
          </p:nvPr>
        </p:nvSpPr>
        <p:spPr/>
        <p:txBody>
          <a:bodyPr/>
          <a:lstStyle/>
          <a:p>
            <a:pPr>
              <a:defRPr/>
            </a:pPr>
            <a:fld id="{2303D31F-598B-47EE-BA37-93F097A3D676}" type="datetime1">
              <a:rPr lang="en-GB" altLang="en-US" smtClean="0"/>
              <a:pPr>
                <a:defRPr/>
              </a:pPr>
              <a:t>28/06/2024</a:t>
            </a:fld>
            <a:endParaRPr lang="en-GB" altLang="en-US"/>
          </a:p>
        </p:txBody>
      </p:sp>
      <p:sp>
        <p:nvSpPr>
          <p:cNvPr id="5" name="Slide Number Placeholder 4">
            <a:extLst>
              <a:ext uri="{FF2B5EF4-FFF2-40B4-BE49-F238E27FC236}">
                <a16:creationId xmlns:a16="http://schemas.microsoft.com/office/drawing/2014/main" id="{31BAA6E7-BF46-E664-EBD2-B44584AFCBAF}"/>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2158788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602AC-C12E-DB47-908E-BA3F4C2D8C17}"/>
              </a:ext>
            </a:extLst>
          </p:cNvPr>
          <p:cNvSpPr>
            <a:spLocks noGrp="1"/>
          </p:cNvSpPr>
          <p:nvPr>
            <p:ph type="title"/>
          </p:nvPr>
        </p:nvSpPr>
        <p:spPr/>
        <p:txBody>
          <a:bodyPr/>
          <a:lstStyle/>
          <a:p>
            <a:r>
              <a:rPr lang="en-US" dirty="0"/>
              <a:t>Maslow Hierarchy of Needs</a:t>
            </a:r>
          </a:p>
        </p:txBody>
      </p:sp>
      <p:sp>
        <p:nvSpPr>
          <p:cNvPr id="3" name="Content Placeholder 2">
            <a:extLst>
              <a:ext uri="{FF2B5EF4-FFF2-40B4-BE49-F238E27FC236}">
                <a16:creationId xmlns:a16="http://schemas.microsoft.com/office/drawing/2014/main" id="{3C7C10F5-F45D-1F76-9A78-BE04D4C5ECCB}"/>
              </a:ext>
            </a:extLst>
          </p:cNvPr>
          <p:cNvSpPr>
            <a:spLocks noGrp="1"/>
          </p:cNvSpPr>
          <p:nvPr>
            <p:ph idx="1"/>
          </p:nvPr>
        </p:nvSpPr>
        <p:spPr/>
        <p:txBody>
          <a:bodyPr/>
          <a:lstStyle/>
          <a:p>
            <a:r>
              <a:rPr lang="en-US" sz="2400" dirty="0">
                <a:solidFill>
                  <a:srgbClr val="363F49"/>
                </a:solidFill>
                <a:latin typeface="Arial"/>
                <a:cs typeface="Arial"/>
              </a:rPr>
              <a:t>This theory has been </a:t>
            </a:r>
            <a:r>
              <a:rPr lang="en-US" sz="2400" err="1">
                <a:solidFill>
                  <a:srgbClr val="363F49"/>
                </a:solidFill>
                <a:latin typeface="Arial"/>
                <a:cs typeface="Arial"/>
              </a:rPr>
              <a:t>criticised</a:t>
            </a:r>
            <a:r>
              <a:rPr lang="en-US" sz="2400" dirty="0">
                <a:solidFill>
                  <a:srgbClr val="363F49"/>
                </a:solidFill>
                <a:latin typeface="Arial"/>
                <a:cs typeface="Arial"/>
              </a:rPr>
              <a:t>. It seems to presume that people move through their levels of need of being satisfied, in one direction, that each level is equally meaningful to the individual and that all individuals and will pursue the same levels in the same way.</a:t>
            </a:r>
            <a:endParaRPr lang="en-US" sz="2400">
              <a:latin typeface="Arial"/>
              <a:cs typeface="Arial"/>
            </a:endParaRPr>
          </a:p>
          <a:p>
            <a:pPr>
              <a:buFont typeface="Wingdings,Sans-Serif" panose="020B0604020202020204" pitchFamily="34" charset="0"/>
              <a:buChar char="Ø"/>
            </a:pPr>
            <a:r>
              <a:rPr lang="en-GB" sz="2400" dirty="0">
                <a:latin typeface="Arial"/>
                <a:cs typeface="Arial"/>
              </a:rPr>
              <a:t>Watch : </a:t>
            </a:r>
            <a:r>
              <a:rPr lang="en-GB" sz="2400" dirty="0">
                <a:latin typeface="Arial"/>
                <a:cs typeface="Arial"/>
                <a:hlinkClick r:id="rId2"/>
              </a:rPr>
              <a:t>https://youtu.be/O-4ithG_07Q</a:t>
            </a:r>
            <a:endParaRPr lang="en-GB" sz="2400" dirty="0">
              <a:latin typeface="Arial"/>
              <a:cs typeface="Arial"/>
            </a:endParaRPr>
          </a:p>
          <a:p>
            <a:pPr>
              <a:buFont typeface="Wingdings,Sans-Serif" panose="020B0604020202020204" pitchFamily="34" charset="0"/>
              <a:buChar char="Ø"/>
            </a:pPr>
            <a:r>
              <a:rPr lang="en-GB" sz="2400" dirty="0">
                <a:latin typeface="Arial"/>
                <a:cs typeface="Arial"/>
              </a:rPr>
              <a:t>Further Reading : </a:t>
            </a:r>
            <a:r>
              <a:rPr lang="en-GB" sz="2400" dirty="0">
                <a:latin typeface="Arial"/>
                <a:cs typeface="Arial"/>
                <a:hlinkClick r:id="rId3"/>
              </a:rPr>
              <a:t>https://www.bbc.co.uk/news/magazine-23902918</a:t>
            </a:r>
            <a:endParaRPr lang="en-GB" sz="2400" dirty="0">
              <a:latin typeface="Arial"/>
              <a:cs typeface="Arial"/>
            </a:endParaRPr>
          </a:p>
          <a:p>
            <a:pPr marL="0" indent="0">
              <a:buNone/>
            </a:pPr>
            <a:endParaRPr lang="en-US" sz="2400" dirty="0">
              <a:solidFill>
                <a:srgbClr val="363F49"/>
              </a:solidFill>
              <a:latin typeface="Arial"/>
              <a:cs typeface="Arial"/>
            </a:endParaRPr>
          </a:p>
          <a:p>
            <a:endParaRPr lang="en-US" sz="2400" dirty="0"/>
          </a:p>
        </p:txBody>
      </p:sp>
      <p:sp>
        <p:nvSpPr>
          <p:cNvPr id="4" name="Date Placeholder 3">
            <a:extLst>
              <a:ext uri="{FF2B5EF4-FFF2-40B4-BE49-F238E27FC236}">
                <a16:creationId xmlns:a16="http://schemas.microsoft.com/office/drawing/2014/main" id="{B584BDBF-8339-9D7E-A111-7FCCCD0BF991}"/>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F3D2170E-DDEE-564C-5B58-02AC00F1B55B}"/>
              </a:ext>
            </a:extLst>
          </p:cNvPr>
          <p:cNvSpPr>
            <a:spLocks noGrp="1"/>
          </p:cNvSpPr>
          <p:nvPr>
            <p:ph type="sldNum" sz="quarter" idx="12"/>
          </p:nvPr>
        </p:nvSpPr>
        <p:spPr/>
        <p:txBody>
          <a:bodyPr/>
          <a:lstStyle/>
          <a:p>
            <a:pPr>
              <a:defRPr/>
            </a:pPr>
            <a:fld id="{6550E941-99E4-4403-A917-B30FF69A9617}" type="slidenum">
              <a:rPr lang="en-GB" altLang="en-US"/>
              <a:pPr>
                <a:defRPr/>
              </a:pPr>
              <a:t>17</a:t>
            </a:fld>
            <a:endParaRPr lang="en-GB" altLang="en-US"/>
          </a:p>
        </p:txBody>
      </p:sp>
    </p:spTree>
    <p:extLst>
      <p:ext uri="{BB962C8B-B14F-4D97-AF65-F5344CB8AC3E}">
        <p14:creationId xmlns:p14="http://schemas.microsoft.com/office/powerpoint/2010/main" val="41181365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EB426-42AB-FA28-651E-91A7F0503C25}"/>
              </a:ext>
            </a:extLst>
          </p:cNvPr>
          <p:cNvSpPr>
            <a:spLocks noGrp="1"/>
          </p:cNvSpPr>
          <p:nvPr>
            <p:ph type="title"/>
          </p:nvPr>
        </p:nvSpPr>
        <p:spPr/>
        <p:txBody>
          <a:bodyPr/>
          <a:lstStyle/>
          <a:p>
            <a:r>
              <a:rPr lang="en-US" dirty="0"/>
              <a:t>Importance and Criticism of the model </a:t>
            </a:r>
          </a:p>
        </p:txBody>
      </p:sp>
      <p:sp>
        <p:nvSpPr>
          <p:cNvPr id="3" name="Content Placeholder 2">
            <a:extLst>
              <a:ext uri="{FF2B5EF4-FFF2-40B4-BE49-F238E27FC236}">
                <a16:creationId xmlns:a16="http://schemas.microsoft.com/office/drawing/2014/main" id="{D6A98C55-DFBE-9F1D-CC85-2D45EBE88CF2}"/>
              </a:ext>
            </a:extLst>
          </p:cNvPr>
          <p:cNvSpPr>
            <a:spLocks noGrp="1"/>
          </p:cNvSpPr>
          <p:nvPr>
            <p:ph sz="half" idx="1"/>
          </p:nvPr>
        </p:nvSpPr>
        <p:spPr/>
        <p:txBody>
          <a:bodyPr/>
          <a:lstStyle/>
          <a:p>
            <a:pPr marL="0" indent="0">
              <a:buNone/>
            </a:pPr>
            <a:r>
              <a:rPr lang="en-US" sz="1200" b="1" dirty="0">
                <a:latin typeface="Arial"/>
                <a:cs typeface="Arial"/>
              </a:rPr>
              <a:t>Importance</a:t>
            </a:r>
            <a:endParaRPr lang="en-US" sz="1200" dirty="0">
              <a:latin typeface="Arial"/>
              <a:cs typeface="Arial"/>
            </a:endParaRPr>
          </a:p>
          <a:p>
            <a:pPr>
              <a:lnSpc>
                <a:spcPct val="200000"/>
              </a:lnSpc>
            </a:pPr>
            <a:r>
              <a:rPr lang="en-US" sz="1200" dirty="0">
                <a:latin typeface="Arial"/>
                <a:cs typeface="Arial"/>
              </a:rPr>
              <a:t>It accounts for the basic human nature </a:t>
            </a:r>
            <a:endParaRPr lang="en-US" dirty="0"/>
          </a:p>
          <a:p>
            <a:pPr>
              <a:lnSpc>
                <a:spcPct val="200000"/>
              </a:lnSpc>
            </a:pPr>
            <a:r>
              <a:rPr lang="en-US" sz="1200" dirty="0">
                <a:latin typeface="Arial"/>
                <a:cs typeface="Arial"/>
              </a:rPr>
              <a:t>It is simple to understand </a:t>
            </a:r>
          </a:p>
          <a:p>
            <a:pPr>
              <a:lnSpc>
                <a:spcPct val="200000"/>
              </a:lnSpc>
            </a:pPr>
            <a:r>
              <a:rPr lang="en-US" sz="1200" dirty="0">
                <a:latin typeface="Arial"/>
                <a:cs typeface="Arial"/>
              </a:rPr>
              <a:t>It can be applied across all disciplines </a:t>
            </a:r>
          </a:p>
          <a:p>
            <a:endParaRPr lang="en-US" dirty="0"/>
          </a:p>
        </p:txBody>
      </p:sp>
      <p:sp>
        <p:nvSpPr>
          <p:cNvPr id="4" name="Content Placeholder 3">
            <a:extLst>
              <a:ext uri="{FF2B5EF4-FFF2-40B4-BE49-F238E27FC236}">
                <a16:creationId xmlns:a16="http://schemas.microsoft.com/office/drawing/2014/main" id="{3C088733-E151-9DB3-A6DC-F634C20C1DCC}"/>
              </a:ext>
            </a:extLst>
          </p:cNvPr>
          <p:cNvSpPr>
            <a:spLocks noGrp="1"/>
          </p:cNvSpPr>
          <p:nvPr>
            <p:ph sz="half" idx="2"/>
          </p:nvPr>
        </p:nvSpPr>
        <p:spPr/>
        <p:txBody>
          <a:bodyPr/>
          <a:lstStyle/>
          <a:p>
            <a:pPr marL="0" indent="0">
              <a:buNone/>
            </a:pPr>
            <a:r>
              <a:rPr lang="en-US" sz="1200" b="1" err="1">
                <a:latin typeface="Arial"/>
                <a:cs typeface="Arial"/>
              </a:rPr>
              <a:t>Critism</a:t>
            </a:r>
            <a:r>
              <a:rPr lang="en-US" sz="1200" dirty="0"/>
              <a:t> </a:t>
            </a:r>
            <a:endParaRPr lang="en-US"/>
          </a:p>
          <a:p>
            <a:pPr>
              <a:lnSpc>
                <a:spcPct val="200000"/>
              </a:lnSpc>
            </a:pPr>
            <a:r>
              <a:rPr lang="en-US" sz="1200" dirty="0">
                <a:latin typeface="Arial"/>
                <a:ea typeface="+mn-lt"/>
                <a:cs typeface="+mn-lt"/>
              </a:rPr>
              <a:t>Human </a:t>
            </a:r>
            <a:r>
              <a:rPr lang="en-US" sz="1200" err="1">
                <a:latin typeface="Arial"/>
                <a:ea typeface="+mn-lt"/>
                <a:cs typeface="+mn-lt"/>
              </a:rPr>
              <a:t>behaviour</a:t>
            </a:r>
            <a:r>
              <a:rPr lang="en-US" sz="1200" dirty="0">
                <a:latin typeface="Arial"/>
                <a:ea typeface="+mn-lt"/>
                <a:cs typeface="+mn-lt"/>
              </a:rPr>
              <a:t> is not universal </a:t>
            </a:r>
          </a:p>
          <a:p>
            <a:pPr>
              <a:lnSpc>
                <a:spcPct val="200000"/>
              </a:lnSpc>
            </a:pPr>
            <a:r>
              <a:rPr lang="en-US" sz="1200" dirty="0">
                <a:latin typeface="Arial"/>
                <a:ea typeface="+mn-lt"/>
                <a:cs typeface="+mn-lt"/>
              </a:rPr>
              <a:t>It does not take into account cultural differences </a:t>
            </a:r>
          </a:p>
          <a:p>
            <a:pPr>
              <a:lnSpc>
                <a:spcPct val="200000"/>
              </a:lnSpc>
            </a:pPr>
            <a:r>
              <a:rPr lang="en-US" sz="1200" dirty="0">
                <a:latin typeface="Arial"/>
                <a:ea typeface="+mn-lt"/>
                <a:cs typeface="+mn-lt"/>
              </a:rPr>
              <a:t>All needs need a social connection to be fulfilled </a:t>
            </a:r>
          </a:p>
          <a:p>
            <a:pPr>
              <a:lnSpc>
                <a:spcPct val="200000"/>
              </a:lnSpc>
            </a:pPr>
            <a:r>
              <a:rPr lang="en-US" sz="1200" dirty="0">
                <a:latin typeface="Arial"/>
                <a:ea typeface="+mn-lt"/>
                <a:cs typeface="+mn-lt"/>
              </a:rPr>
              <a:t>Most needs, once met, do not go away </a:t>
            </a:r>
          </a:p>
          <a:p>
            <a:pPr>
              <a:lnSpc>
                <a:spcPct val="200000"/>
              </a:lnSpc>
            </a:pPr>
            <a:r>
              <a:rPr lang="en-US" sz="1200" dirty="0">
                <a:latin typeface="Arial"/>
                <a:ea typeface="+mn-lt"/>
                <a:cs typeface="+mn-lt"/>
              </a:rPr>
              <a:t>It is hard to measure the satisfaction derived from meeting needs </a:t>
            </a:r>
            <a:endParaRPr lang="en-US" sz="1200">
              <a:latin typeface="Arial"/>
              <a:cs typeface="Arial"/>
            </a:endParaRPr>
          </a:p>
        </p:txBody>
      </p:sp>
      <p:sp>
        <p:nvSpPr>
          <p:cNvPr id="5" name="Date Placeholder 4">
            <a:extLst>
              <a:ext uri="{FF2B5EF4-FFF2-40B4-BE49-F238E27FC236}">
                <a16:creationId xmlns:a16="http://schemas.microsoft.com/office/drawing/2014/main" id="{04930E60-2500-7B8F-C1EF-E36C8EBE310B}"/>
              </a:ext>
            </a:extLst>
          </p:cNvPr>
          <p:cNvSpPr>
            <a:spLocks noGrp="1"/>
          </p:cNvSpPr>
          <p:nvPr>
            <p:ph type="dt" sz="half" idx="10"/>
          </p:nvPr>
        </p:nvSpPr>
        <p:spPr/>
        <p:txBody>
          <a:bodyPr/>
          <a:lstStyle/>
          <a:p>
            <a:pPr>
              <a:defRPr/>
            </a:pPr>
            <a:fld id="{F7614AD2-EBEE-4B9C-B8EB-7B45076136C4}"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B293ACB3-5446-AF0C-5A15-FD0AA19F621F}"/>
              </a:ext>
            </a:extLst>
          </p:cNvPr>
          <p:cNvSpPr>
            <a:spLocks noGrp="1"/>
          </p:cNvSpPr>
          <p:nvPr>
            <p:ph type="sldNum" sz="quarter" idx="11"/>
          </p:nvPr>
        </p:nvSpPr>
        <p:spPr/>
        <p:txBody>
          <a:bodyPr/>
          <a:lstStyle/>
          <a:p>
            <a:pPr>
              <a:defRPr/>
            </a:pPr>
            <a:fld id="{386495F9-B3F5-4DDF-9323-6CEC80C52C17}" type="slidenum">
              <a:rPr lang="en-GB" altLang="en-US"/>
              <a:pPr>
                <a:defRPr/>
              </a:pPr>
              <a:t>18</a:t>
            </a:fld>
            <a:endParaRPr lang="en-GB" altLang="en-US"/>
          </a:p>
        </p:txBody>
      </p:sp>
    </p:spTree>
    <p:extLst>
      <p:ext uri="{BB962C8B-B14F-4D97-AF65-F5344CB8AC3E}">
        <p14:creationId xmlns:p14="http://schemas.microsoft.com/office/powerpoint/2010/main" val="3458168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A312-6587-3839-6611-0D884BEA3FD5}"/>
              </a:ext>
            </a:extLst>
          </p:cNvPr>
          <p:cNvSpPr>
            <a:spLocks noGrp="1"/>
          </p:cNvSpPr>
          <p:nvPr>
            <p:ph type="title"/>
          </p:nvPr>
        </p:nvSpPr>
        <p:spPr/>
        <p:txBody>
          <a:bodyPr/>
          <a:lstStyle/>
          <a:p>
            <a:r>
              <a:rPr lang="en-US" sz="3600" b="1" dirty="0">
                <a:solidFill>
                  <a:schemeClr val="tx1">
                    <a:lumMod val="85000"/>
                    <a:lumOff val="15000"/>
                  </a:schemeClr>
                </a:solidFill>
              </a:rPr>
              <a:t>Motivation People with Existence Needs</a:t>
            </a:r>
            <a:endParaRPr lang="en-US" sz="3600" dirty="0">
              <a:solidFill>
                <a:schemeClr val="tx1">
                  <a:lumMod val="85000"/>
                  <a:lumOff val="15000"/>
                </a:schemeClr>
              </a:solidFill>
            </a:endParaRPr>
          </a:p>
          <a:p>
            <a:endParaRPr lang="en-US" sz="36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A4CAF91D-928B-97E2-0BB8-ED5AF8511678}"/>
              </a:ext>
            </a:extLst>
          </p:cNvPr>
          <p:cNvSpPr>
            <a:spLocks noGrp="1"/>
          </p:cNvSpPr>
          <p:nvPr>
            <p:ph sz="half" idx="1"/>
          </p:nvPr>
        </p:nvSpPr>
        <p:spPr/>
        <p:txBody>
          <a:bodyPr/>
          <a:lstStyle/>
          <a:p>
            <a:pPr>
              <a:lnSpc>
                <a:spcPct val="200000"/>
              </a:lnSpc>
              <a:buFont typeface="Wingdings" panose="020B0604020202020204" pitchFamily="34" charset="0"/>
              <a:buChar char="Ø"/>
            </a:pPr>
            <a:r>
              <a:rPr lang="en-US" sz="1600" dirty="0">
                <a:solidFill>
                  <a:schemeClr val="tx1">
                    <a:lumMod val="85000"/>
                    <a:lumOff val="15000"/>
                  </a:schemeClr>
                </a:solidFill>
                <a:latin typeface="Arial"/>
                <a:ea typeface="+mn-lt"/>
                <a:cs typeface="+mn-lt"/>
              </a:rPr>
              <a:t>Pay people enough</a:t>
            </a:r>
            <a:endParaRPr lang="en-US" sz="16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600" dirty="0">
                <a:solidFill>
                  <a:schemeClr val="tx1">
                    <a:lumMod val="85000"/>
                    <a:lumOff val="15000"/>
                  </a:schemeClr>
                </a:solidFill>
                <a:latin typeface="Arial"/>
                <a:ea typeface="+mn-lt"/>
                <a:cs typeface="+mn-lt"/>
              </a:rPr>
              <a:t>Workplace safe and good environment</a:t>
            </a:r>
            <a:endParaRPr lang="en-US" sz="16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600" dirty="0">
                <a:solidFill>
                  <a:schemeClr val="tx1">
                    <a:lumMod val="85000"/>
                    <a:lumOff val="15000"/>
                  </a:schemeClr>
                </a:solidFill>
                <a:latin typeface="Arial"/>
                <a:ea typeface="+mn-lt"/>
                <a:cs typeface="+mn-lt"/>
              </a:rPr>
              <a:t>Incentives – employee of the month</a:t>
            </a:r>
            <a:endParaRPr lang="en-US" sz="16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600" dirty="0">
                <a:solidFill>
                  <a:schemeClr val="tx1">
                    <a:lumMod val="85000"/>
                    <a:lumOff val="15000"/>
                  </a:schemeClr>
                </a:solidFill>
                <a:latin typeface="Arial"/>
                <a:ea typeface="+mn-lt"/>
                <a:cs typeface="+mn-lt"/>
              </a:rPr>
              <a:t>Set goals</a:t>
            </a:r>
            <a:endParaRPr lang="en-US" sz="16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600" dirty="0">
                <a:solidFill>
                  <a:schemeClr val="tx1">
                    <a:lumMod val="85000"/>
                    <a:lumOff val="15000"/>
                  </a:schemeClr>
                </a:solidFill>
                <a:latin typeface="Arial"/>
                <a:ea typeface="+mn-lt"/>
                <a:cs typeface="+mn-lt"/>
              </a:rPr>
              <a:t>Treat people as individuals</a:t>
            </a:r>
            <a:endParaRPr lang="en-US" sz="160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600" dirty="0">
              <a:solidFill>
                <a:schemeClr val="tx1">
                  <a:lumMod val="85000"/>
                  <a:lumOff val="15000"/>
                </a:schemeClr>
              </a:solidFill>
            </a:endParaRPr>
          </a:p>
        </p:txBody>
      </p:sp>
      <p:pic>
        <p:nvPicPr>
          <p:cNvPr id="7" name="Content Placeholder 6" descr="Image result for existence needs">
            <a:extLst>
              <a:ext uri="{FF2B5EF4-FFF2-40B4-BE49-F238E27FC236}">
                <a16:creationId xmlns:a16="http://schemas.microsoft.com/office/drawing/2014/main" id="{B26F0049-B693-5FA4-8255-3868E937A123}"/>
              </a:ext>
            </a:extLst>
          </p:cNvPr>
          <p:cNvPicPr>
            <a:picLocks noGrp="1" noChangeAspect="1"/>
          </p:cNvPicPr>
          <p:nvPr>
            <p:ph sz="half" idx="2"/>
          </p:nvPr>
        </p:nvPicPr>
        <p:blipFill>
          <a:blip r:embed="rId2"/>
          <a:stretch>
            <a:fillRect/>
          </a:stretch>
        </p:blipFill>
        <p:spPr>
          <a:xfrm>
            <a:off x="5448300" y="1711471"/>
            <a:ext cx="2438400" cy="2812500"/>
          </a:xfrm>
        </p:spPr>
      </p:pic>
      <p:sp>
        <p:nvSpPr>
          <p:cNvPr id="5" name="Date Placeholder 4">
            <a:extLst>
              <a:ext uri="{FF2B5EF4-FFF2-40B4-BE49-F238E27FC236}">
                <a16:creationId xmlns:a16="http://schemas.microsoft.com/office/drawing/2014/main" id="{C8147935-675E-987C-6273-4709AA75E308}"/>
              </a:ext>
            </a:extLst>
          </p:cNvPr>
          <p:cNvSpPr>
            <a:spLocks noGrp="1"/>
          </p:cNvSpPr>
          <p:nvPr>
            <p:ph type="dt" sz="half" idx="10"/>
          </p:nvPr>
        </p:nvSpPr>
        <p:spPr/>
        <p:txBody>
          <a:bodyPr/>
          <a:lstStyle/>
          <a:p>
            <a:pPr>
              <a:defRPr/>
            </a:pPr>
            <a:fld id="{F7614AD2-EBEE-4B9C-B8EB-7B45076136C4}"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CB554BD0-1AED-B32D-C3B4-2D35BFAC1C87}"/>
              </a:ext>
            </a:extLst>
          </p:cNvPr>
          <p:cNvSpPr>
            <a:spLocks noGrp="1"/>
          </p:cNvSpPr>
          <p:nvPr>
            <p:ph type="sldNum" sz="quarter" idx="11"/>
          </p:nvPr>
        </p:nvSpPr>
        <p:spPr/>
        <p:txBody>
          <a:bodyPr/>
          <a:lstStyle/>
          <a:p>
            <a:pPr>
              <a:defRPr/>
            </a:pPr>
            <a:fld id="{386495F9-B3F5-4DDF-9323-6CEC80C52C17}" type="slidenum">
              <a:rPr lang="en-GB" altLang="en-US"/>
              <a:pPr>
                <a:defRPr/>
              </a:pPr>
              <a:t>19</a:t>
            </a:fld>
            <a:endParaRPr lang="en-GB" altLang="en-US"/>
          </a:p>
        </p:txBody>
      </p:sp>
    </p:spTree>
    <p:extLst>
      <p:ext uri="{BB962C8B-B14F-4D97-AF65-F5344CB8AC3E}">
        <p14:creationId xmlns:p14="http://schemas.microsoft.com/office/powerpoint/2010/main" val="28874592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A312-6587-3839-6611-0D884BEA3FD5}"/>
              </a:ext>
            </a:extLst>
          </p:cNvPr>
          <p:cNvSpPr>
            <a:spLocks noGrp="1"/>
          </p:cNvSpPr>
          <p:nvPr>
            <p:ph type="title"/>
          </p:nvPr>
        </p:nvSpPr>
        <p:spPr/>
        <p:txBody>
          <a:bodyPr/>
          <a:lstStyle/>
          <a:p>
            <a:br>
              <a:rPr lang="en-US" sz="2800" b="1" dirty="0">
                <a:solidFill>
                  <a:schemeClr val="tx1">
                    <a:lumMod val="85000"/>
                    <a:lumOff val="15000"/>
                  </a:schemeClr>
                </a:solidFill>
              </a:rPr>
            </a:br>
            <a:br>
              <a:rPr lang="en-US" sz="2800" b="1" dirty="0"/>
            </a:br>
            <a:r>
              <a:rPr lang="en-US" sz="3200" b="1" dirty="0">
                <a:solidFill>
                  <a:schemeClr val="tx1">
                    <a:lumMod val="85000"/>
                    <a:lumOff val="15000"/>
                  </a:schemeClr>
                </a:solidFill>
              </a:rPr>
              <a:t>Motivation People with Relatedness Needs</a:t>
            </a:r>
            <a:endParaRPr lang="en-US" sz="3200">
              <a:solidFill>
                <a:schemeClr val="tx1">
                  <a:lumMod val="85000"/>
                  <a:lumOff val="15000"/>
                </a:schemeClr>
              </a:solidFill>
            </a:endParaRPr>
          </a:p>
          <a:p>
            <a:endParaRPr lang="en-US" sz="3600" b="1" dirty="0">
              <a:solidFill>
                <a:schemeClr val="tx1">
                  <a:lumMod val="85000"/>
                  <a:lumOff val="15000"/>
                </a:schemeClr>
              </a:solidFill>
            </a:endParaRPr>
          </a:p>
          <a:p>
            <a:endParaRPr lang="en-US" sz="36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A4CAF91D-928B-97E2-0BB8-ED5AF8511678}"/>
              </a:ext>
            </a:extLst>
          </p:cNvPr>
          <p:cNvSpPr>
            <a:spLocks noGrp="1"/>
          </p:cNvSpPr>
          <p:nvPr>
            <p:ph sz="half" idx="1"/>
          </p:nvPr>
        </p:nvSpPr>
        <p:spPr/>
        <p:txBody>
          <a:bodyPr/>
          <a:lstStyle/>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Show respect</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Delegate – give responsibility</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Give recognition</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Communicate</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Involve people in decision-making</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Encourage ideas</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Praise people</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Get to know people</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Team building days and office away days</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Celebrate success</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200" dirty="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600" dirty="0">
              <a:solidFill>
                <a:schemeClr val="tx1">
                  <a:lumMod val="85000"/>
                  <a:lumOff val="15000"/>
                </a:schemeClr>
              </a:solidFill>
              <a:latin typeface="Arial"/>
              <a:cs typeface="Arial"/>
            </a:endParaRPr>
          </a:p>
        </p:txBody>
      </p:sp>
      <p:pic>
        <p:nvPicPr>
          <p:cNvPr id="7" name="Content Placeholder 6" descr="Image result for existence needs">
            <a:extLst>
              <a:ext uri="{FF2B5EF4-FFF2-40B4-BE49-F238E27FC236}">
                <a16:creationId xmlns:a16="http://schemas.microsoft.com/office/drawing/2014/main" id="{B26F0049-B693-5FA4-8255-3868E937A123}"/>
              </a:ext>
            </a:extLst>
          </p:cNvPr>
          <p:cNvPicPr>
            <a:picLocks noGrp="1" noChangeAspect="1"/>
          </p:cNvPicPr>
          <p:nvPr>
            <p:ph sz="half" idx="2"/>
          </p:nvPr>
        </p:nvPicPr>
        <p:blipFill>
          <a:blip r:embed="rId2"/>
          <a:stretch>
            <a:fillRect/>
          </a:stretch>
        </p:blipFill>
        <p:spPr>
          <a:xfrm>
            <a:off x="5448300" y="1711471"/>
            <a:ext cx="2438400" cy="2812500"/>
          </a:xfrm>
        </p:spPr>
      </p:pic>
      <p:sp>
        <p:nvSpPr>
          <p:cNvPr id="5" name="Date Placeholder 4">
            <a:extLst>
              <a:ext uri="{FF2B5EF4-FFF2-40B4-BE49-F238E27FC236}">
                <a16:creationId xmlns:a16="http://schemas.microsoft.com/office/drawing/2014/main" id="{C8147935-675E-987C-6273-4709AA75E308}"/>
              </a:ext>
            </a:extLst>
          </p:cNvPr>
          <p:cNvSpPr>
            <a:spLocks noGrp="1"/>
          </p:cNvSpPr>
          <p:nvPr>
            <p:ph type="dt" sz="half" idx="10"/>
          </p:nvPr>
        </p:nvSpPr>
        <p:spPr/>
        <p:txBody>
          <a:bodyPr/>
          <a:lstStyle/>
          <a:p>
            <a:pPr>
              <a:defRPr/>
            </a:pPr>
            <a:fld id="{F7614AD2-EBEE-4B9C-B8EB-7B45076136C4}"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CB554BD0-1AED-B32D-C3B4-2D35BFAC1C87}"/>
              </a:ext>
            </a:extLst>
          </p:cNvPr>
          <p:cNvSpPr>
            <a:spLocks noGrp="1"/>
          </p:cNvSpPr>
          <p:nvPr>
            <p:ph type="sldNum" sz="quarter" idx="11"/>
          </p:nvPr>
        </p:nvSpPr>
        <p:spPr/>
        <p:txBody>
          <a:bodyPr/>
          <a:lstStyle/>
          <a:p>
            <a:pPr>
              <a:defRPr/>
            </a:pPr>
            <a:fld id="{386495F9-B3F5-4DDF-9323-6CEC80C52C17}" type="slidenum">
              <a:rPr lang="en-GB" altLang="en-US"/>
              <a:pPr>
                <a:defRPr/>
              </a:pPr>
              <a:t>20</a:t>
            </a:fld>
            <a:endParaRPr lang="en-GB" altLang="en-US"/>
          </a:p>
        </p:txBody>
      </p:sp>
    </p:spTree>
    <p:extLst>
      <p:ext uri="{BB962C8B-B14F-4D97-AF65-F5344CB8AC3E}">
        <p14:creationId xmlns:p14="http://schemas.microsoft.com/office/powerpoint/2010/main" val="1438919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FA312-6587-3839-6611-0D884BEA3FD5}"/>
              </a:ext>
            </a:extLst>
          </p:cNvPr>
          <p:cNvSpPr>
            <a:spLocks noGrp="1"/>
          </p:cNvSpPr>
          <p:nvPr>
            <p:ph type="title"/>
          </p:nvPr>
        </p:nvSpPr>
        <p:spPr/>
        <p:txBody>
          <a:bodyPr/>
          <a:lstStyle/>
          <a:p>
            <a:br>
              <a:rPr lang="en-US" sz="2800" b="1" dirty="0">
                <a:solidFill>
                  <a:schemeClr val="tx1">
                    <a:lumMod val="85000"/>
                    <a:lumOff val="15000"/>
                  </a:schemeClr>
                </a:solidFill>
              </a:rPr>
            </a:br>
            <a:br>
              <a:rPr lang="en-US" sz="2800" b="1" dirty="0"/>
            </a:br>
            <a:br>
              <a:rPr lang="en-US" sz="2800" b="1" dirty="0"/>
            </a:br>
            <a:r>
              <a:rPr lang="en-US" sz="3200" b="1" dirty="0">
                <a:solidFill>
                  <a:schemeClr val="tx1">
                    <a:lumMod val="85000"/>
                    <a:lumOff val="15000"/>
                  </a:schemeClr>
                </a:solidFill>
              </a:rPr>
              <a:t>Motivation People with Growth Needs</a:t>
            </a:r>
            <a:endParaRPr lang="en-US" sz="3200" dirty="0">
              <a:solidFill>
                <a:schemeClr val="tx1">
                  <a:lumMod val="85000"/>
                  <a:lumOff val="15000"/>
                </a:schemeClr>
              </a:solidFill>
            </a:endParaRPr>
          </a:p>
          <a:p>
            <a:endParaRPr lang="en-US" sz="3200" b="1" dirty="0">
              <a:solidFill>
                <a:schemeClr val="tx1">
                  <a:lumMod val="85000"/>
                  <a:lumOff val="15000"/>
                </a:schemeClr>
              </a:solidFill>
            </a:endParaRPr>
          </a:p>
          <a:p>
            <a:endParaRPr lang="en-US" sz="3600" b="1" dirty="0">
              <a:solidFill>
                <a:schemeClr val="tx1">
                  <a:lumMod val="85000"/>
                  <a:lumOff val="15000"/>
                </a:schemeClr>
              </a:solidFill>
            </a:endParaRPr>
          </a:p>
          <a:p>
            <a:endParaRPr lang="en-US" sz="36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A4CAF91D-928B-97E2-0BB8-ED5AF8511678}"/>
              </a:ext>
            </a:extLst>
          </p:cNvPr>
          <p:cNvSpPr>
            <a:spLocks noGrp="1"/>
          </p:cNvSpPr>
          <p:nvPr>
            <p:ph sz="half" idx="1"/>
          </p:nvPr>
        </p:nvSpPr>
        <p:spPr/>
        <p:txBody>
          <a:bodyPr/>
          <a:lstStyle/>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Offer support to complete new tasks</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Give staff and employees a challenge</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Work should be made interesting</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Encourage people to think for themselves</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Keep people informed</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Ask people what motivates them</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Stretch people with new work</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200" dirty="0">
                <a:solidFill>
                  <a:schemeClr val="tx1">
                    <a:lumMod val="85000"/>
                    <a:lumOff val="15000"/>
                  </a:schemeClr>
                </a:solidFill>
                <a:latin typeface="Arial"/>
                <a:ea typeface="+mn-lt"/>
                <a:cs typeface="+mn-lt"/>
              </a:rPr>
              <a:t>Offer training where possible</a:t>
            </a:r>
            <a:endParaRPr lang="en-US" sz="120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200" dirty="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600" dirty="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600" dirty="0">
              <a:solidFill>
                <a:schemeClr val="tx1">
                  <a:lumMod val="85000"/>
                  <a:lumOff val="15000"/>
                </a:schemeClr>
              </a:solidFill>
              <a:latin typeface="Arial"/>
              <a:cs typeface="Arial"/>
            </a:endParaRPr>
          </a:p>
        </p:txBody>
      </p:sp>
      <p:pic>
        <p:nvPicPr>
          <p:cNvPr id="7" name="Content Placeholder 6" descr="Image result for existence needs">
            <a:extLst>
              <a:ext uri="{FF2B5EF4-FFF2-40B4-BE49-F238E27FC236}">
                <a16:creationId xmlns:a16="http://schemas.microsoft.com/office/drawing/2014/main" id="{B26F0049-B693-5FA4-8255-3868E937A123}"/>
              </a:ext>
            </a:extLst>
          </p:cNvPr>
          <p:cNvPicPr>
            <a:picLocks noGrp="1" noChangeAspect="1"/>
          </p:cNvPicPr>
          <p:nvPr>
            <p:ph sz="half" idx="2"/>
          </p:nvPr>
        </p:nvPicPr>
        <p:blipFill>
          <a:blip r:embed="rId2"/>
          <a:stretch>
            <a:fillRect/>
          </a:stretch>
        </p:blipFill>
        <p:spPr>
          <a:xfrm>
            <a:off x="5448300" y="1711471"/>
            <a:ext cx="2438400" cy="2812500"/>
          </a:xfrm>
        </p:spPr>
      </p:pic>
      <p:sp>
        <p:nvSpPr>
          <p:cNvPr id="5" name="Date Placeholder 4">
            <a:extLst>
              <a:ext uri="{FF2B5EF4-FFF2-40B4-BE49-F238E27FC236}">
                <a16:creationId xmlns:a16="http://schemas.microsoft.com/office/drawing/2014/main" id="{C8147935-675E-987C-6273-4709AA75E308}"/>
              </a:ext>
            </a:extLst>
          </p:cNvPr>
          <p:cNvSpPr>
            <a:spLocks noGrp="1"/>
          </p:cNvSpPr>
          <p:nvPr>
            <p:ph type="dt" sz="half" idx="10"/>
          </p:nvPr>
        </p:nvSpPr>
        <p:spPr/>
        <p:txBody>
          <a:bodyPr/>
          <a:lstStyle/>
          <a:p>
            <a:pPr>
              <a:defRPr/>
            </a:pPr>
            <a:fld id="{F7614AD2-EBEE-4B9C-B8EB-7B45076136C4}" type="datetime1">
              <a:rPr lang="en-GB" altLang="en-US"/>
              <a:pPr>
                <a:defRPr/>
              </a:pPr>
              <a:t>28/06/2024</a:t>
            </a:fld>
            <a:endParaRPr lang="en-GB" altLang="en-US"/>
          </a:p>
        </p:txBody>
      </p:sp>
      <p:sp>
        <p:nvSpPr>
          <p:cNvPr id="6" name="Slide Number Placeholder 5">
            <a:extLst>
              <a:ext uri="{FF2B5EF4-FFF2-40B4-BE49-F238E27FC236}">
                <a16:creationId xmlns:a16="http://schemas.microsoft.com/office/drawing/2014/main" id="{CB554BD0-1AED-B32D-C3B4-2D35BFAC1C87}"/>
              </a:ext>
            </a:extLst>
          </p:cNvPr>
          <p:cNvSpPr>
            <a:spLocks noGrp="1"/>
          </p:cNvSpPr>
          <p:nvPr>
            <p:ph type="sldNum" sz="quarter" idx="11"/>
          </p:nvPr>
        </p:nvSpPr>
        <p:spPr/>
        <p:txBody>
          <a:bodyPr/>
          <a:lstStyle/>
          <a:p>
            <a:pPr>
              <a:defRPr/>
            </a:pPr>
            <a:fld id="{386495F9-B3F5-4DDF-9323-6CEC80C52C17}" type="slidenum">
              <a:rPr lang="en-GB" altLang="en-US"/>
              <a:pPr>
                <a:defRPr/>
              </a:pPr>
              <a:t>21</a:t>
            </a:fld>
            <a:endParaRPr lang="en-GB" altLang="en-US"/>
          </a:p>
        </p:txBody>
      </p:sp>
    </p:spTree>
    <p:extLst>
      <p:ext uri="{BB962C8B-B14F-4D97-AF65-F5344CB8AC3E}">
        <p14:creationId xmlns:p14="http://schemas.microsoft.com/office/powerpoint/2010/main" val="686577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60F7E-362A-DFE7-BB99-C7B5E0AB2B07}"/>
              </a:ext>
            </a:extLst>
          </p:cNvPr>
          <p:cNvSpPr>
            <a:spLocks noGrp="1"/>
          </p:cNvSpPr>
          <p:nvPr>
            <p:ph type="title"/>
          </p:nvPr>
        </p:nvSpPr>
        <p:spPr>
          <a:xfrm>
            <a:off x="457200" y="274638"/>
            <a:ext cx="8229600" cy="1143000"/>
          </a:xfrm>
        </p:spPr>
        <p:txBody>
          <a:bodyPr wrap="square" anchor="ctr">
            <a:normAutofit/>
          </a:bodyPr>
          <a:lstStyle/>
          <a:p>
            <a:pPr>
              <a:lnSpc>
                <a:spcPct val="90000"/>
              </a:lnSpc>
            </a:pPr>
            <a:br>
              <a:rPr lang="en-US" sz="2400" b="1"/>
            </a:br>
            <a:r>
              <a:rPr lang="en-US" sz="2400" b="1"/>
              <a:t>How to </a:t>
            </a:r>
            <a:r>
              <a:rPr lang="en-US" sz="2400" b="1" err="1"/>
              <a:t>recognise</a:t>
            </a:r>
            <a:r>
              <a:rPr lang="en-US" sz="2400" b="1"/>
              <a:t> When Staff and Employees are Demotivated</a:t>
            </a:r>
          </a:p>
          <a:p>
            <a:pPr>
              <a:lnSpc>
                <a:spcPct val="90000"/>
              </a:lnSpc>
            </a:pPr>
            <a:endParaRPr lang="en-US" sz="2400"/>
          </a:p>
        </p:txBody>
      </p:sp>
      <p:sp>
        <p:nvSpPr>
          <p:cNvPr id="3" name="Content Placeholder 2">
            <a:extLst>
              <a:ext uri="{FF2B5EF4-FFF2-40B4-BE49-F238E27FC236}">
                <a16:creationId xmlns:a16="http://schemas.microsoft.com/office/drawing/2014/main" id="{9C0F2B7E-9A0B-700B-DBEB-1DB5AFCEFA9B}"/>
              </a:ext>
            </a:extLst>
          </p:cNvPr>
          <p:cNvSpPr>
            <a:spLocks noGrp="1"/>
          </p:cNvSpPr>
          <p:nvPr>
            <p:ph sz="half" idx="1"/>
          </p:nvPr>
        </p:nvSpPr>
        <p:spPr>
          <a:xfrm>
            <a:off x="457200" y="1600201"/>
            <a:ext cx="4038600" cy="3989040"/>
          </a:xfrm>
        </p:spPr>
        <p:txBody>
          <a:bodyPr wrap="square" anchor="t">
            <a:normAutofit/>
          </a:bodyPr>
          <a:lstStyle/>
          <a:p>
            <a:pPr>
              <a:buFont typeface="Wingdings" panose="020B0604020202020204" pitchFamily="34" charset="0"/>
              <a:buChar char="Ø"/>
            </a:pPr>
            <a:r>
              <a:rPr lang="en-US" sz="2600"/>
              <a:t>Increased sickness</a:t>
            </a:r>
          </a:p>
          <a:p>
            <a:pPr>
              <a:buFont typeface="Wingdings" panose="020B0604020202020204" pitchFamily="34" charset="0"/>
              <a:buChar char="Ø"/>
            </a:pPr>
            <a:r>
              <a:rPr lang="en-US" sz="2600"/>
              <a:t>Increased absenteeism</a:t>
            </a:r>
          </a:p>
          <a:p>
            <a:pPr>
              <a:buFont typeface="Wingdings" panose="020B0604020202020204" pitchFamily="34" charset="0"/>
              <a:buChar char="Ø"/>
            </a:pPr>
            <a:r>
              <a:rPr lang="en-US" sz="2600"/>
              <a:t>Late</a:t>
            </a:r>
          </a:p>
          <a:p>
            <a:pPr>
              <a:buFont typeface="Wingdings" panose="020B0604020202020204" pitchFamily="34" charset="0"/>
              <a:buChar char="Ø"/>
            </a:pPr>
            <a:r>
              <a:rPr lang="en-US" sz="2600"/>
              <a:t>Poor quality of work</a:t>
            </a:r>
          </a:p>
          <a:p>
            <a:pPr>
              <a:buFont typeface="Wingdings" panose="020B0604020202020204" pitchFamily="34" charset="0"/>
              <a:buChar char="Ø"/>
            </a:pPr>
            <a:r>
              <a:rPr lang="en-US" sz="2600"/>
              <a:t>Lack of communication</a:t>
            </a:r>
          </a:p>
          <a:p>
            <a:pPr>
              <a:buFont typeface="Wingdings" panose="020B0604020202020204" pitchFamily="34" charset="0"/>
              <a:buChar char="Ø"/>
            </a:pPr>
            <a:r>
              <a:rPr lang="en-US" sz="2600"/>
              <a:t>Attitude</a:t>
            </a:r>
          </a:p>
          <a:p>
            <a:pPr>
              <a:buFont typeface="Wingdings" panose="020B0604020202020204" pitchFamily="34" charset="0"/>
              <a:buChar char="Ø"/>
            </a:pPr>
            <a:r>
              <a:rPr lang="en-US" sz="2600"/>
              <a:t>Frustration</a:t>
            </a:r>
          </a:p>
          <a:p>
            <a:pPr>
              <a:buFont typeface="Wingdings" panose="020B0604020202020204" pitchFamily="34" charset="0"/>
              <a:buChar char="Ø"/>
            </a:pPr>
            <a:endParaRPr lang="en-US" sz="2600"/>
          </a:p>
        </p:txBody>
      </p:sp>
      <p:pic>
        <p:nvPicPr>
          <p:cNvPr id="7" name="Content Placeholder 6" descr="Image result for demotivated staff">
            <a:extLst>
              <a:ext uri="{FF2B5EF4-FFF2-40B4-BE49-F238E27FC236}">
                <a16:creationId xmlns:a16="http://schemas.microsoft.com/office/drawing/2014/main" id="{7CB7E7B3-FF31-3858-BCF4-870645E4C0A1}"/>
              </a:ext>
            </a:extLst>
          </p:cNvPr>
          <p:cNvPicPr>
            <a:picLocks noGrp="1" noChangeAspect="1"/>
          </p:cNvPicPr>
          <p:nvPr>
            <p:ph sz="half" idx="2"/>
          </p:nvPr>
        </p:nvPicPr>
        <p:blipFill rotWithShape="1">
          <a:blip r:embed="rId2"/>
          <a:srcRect l="29569" r="12393" b="-2"/>
          <a:stretch/>
        </p:blipFill>
        <p:spPr>
          <a:xfrm>
            <a:off x="4648200" y="1600201"/>
            <a:ext cx="4038600" cy="3989040"/>
          </a:xfrm>
          <a:noFill/>
        </p:spPr>
      </p:pic>
      <p:sp>
        <p:nvSpPr>
          <p:cNvPr id="5" name="Date Placeholder 4">
            <a:extLst>
              <a:ext uri="{FF2B5EF4-FFF2-40B4-BE49-F238E27FC236}">
                <a16:creationId xmlns:a16="http://schemas.microsoft.com/office/drawing/2014/main" id="{2408E2FC-25AA-972C-1469-35D260EB092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28/06/2024</a:t>
            </a:fld>
            <a:endParaRPr lang="en-GB" altLang="en-US" sz="900"/>
          </a:p>
        </p:txBody>
      </p:sp>
      <p:sp>
        <p:nvSpPr>
          <p:cNvPr id="6" name="Slide Number Placeholder 5">
            <a:extLst>
              <a:ext uri="{FF2B5EF4-FFF2-40B4-BE49-F238E27FC236}">
                <a16:creationId xmlns:a16="http://schemas.microsoft.com/office/drawing/2014/main" id="{0BAEE4C7-266B-0716-8CA7-C6940111344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22</a:t>
            </a:fld>
            <a:endParaRPr lang="en-GB" altLang="en-US"/>
          </a:p>
        </p:txBody>
      </p:sp>
    </p:spTree>
    <p:extLst>
      <p:ext uri="{BB962C8B-B14F-4D97-AF65-F5344CB8AC3E}">
        <p14:creationId xmlns:p14="http://schemas.microsoft.com/office/powerpoint/2010/main" val="17784898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D5DD6-5690-8F9C-9756-66A296374AC9}"/>
              </a:ext>
            </a:extLst>
          </p:cNvPr>
          <p:cNvSpPr>
            <a:spLocks noGrp="1"/>
          </p:cNvSpPr>
          <p:nvPr>
            <p:ph type="title"/>
          </p:nvPr>
        </p:nvSpPr>
        <p:spPr/>
        <p:txBody>
          <a:bodyPr/>
          <a:lstStyle/>
          <a:p>
            <a:br>
              <a:rPr lang="en-US" sz="3600" b="1" dirty="0">
                <a:solidFill>
                  <a:schemeClr val="tx1">
                    <a:lumMod val="85000"/>
                    <a:lumOff val="15000"/>
                  </a:schemeClr>
                </a:solidFill>
                <a:latin typeface="Arial"/>
                <a:cs typeface="Arial"/>
              </a:rPr>
            </a:br>
            <a:r>
              <a:rPr lang="en-US" sz="3600" b="1" dirty="0">
                <a:solidFill>
                  <a:schemeClr val="tx1">
                    <a:lumMod val="85000"/>
                    <a:lumOff val="15000"/>
                  </a:schemeClr>
                </a:solidFill>
                <a:latin typeface="Arial"/>
                <a:cs typeface="Arial"/>
              </a:rPr>
              <a:t>Why Do People Become Demotivated</a:t>
            </a:r>
          </a:p>
          <a:p>
            <a:endParaRPr lang="en-US" dirty="0"/>
          </a:p>
        </p:txBody>
      </p:sp>
      <p:sp>
        <p:nvSpPr>
          <p:cNvPr id="3" name="Content Placeholder 2">
            <a:extLst>
              <a:ext uri="{FF2B5EF4-FFF2-40B4-BE49-F238E27FC236}">
                <a16:creationId xmlns:a16="http://schemas.microsoft.com/office/drawing/2014/main" id="{2D0F5297-BFDA-0F0C-0004-06EDE69010A0}"/>
              </a:ext>
            </a:extLst>
          </p:cNvPr>
          <p:cNvSpPr>
            <a:spLocks noGrp="1"/>
          </p:cNvSpPr>
          <p:nvPr>
            <p:ph idx="1"/>
          </p:nvPr>
        </p:nvSpPr>
        <p:spPr/>
        <p:txBody>
          <a:bodyPr/>
          <a:lstStyle/>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Lack of recognition</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Boredom</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Lack of involvement</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Not being listened to</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Lack of encouragement</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Lack of training</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No delegation</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Criticism</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r>
              <a:rPr lang="en-US" sz="1100">
                <a:solidFill>
                  <a:schemeClr val="tx1">
                    <a:lumMod val="85000"/>
                    <a:lumOff val="15000"/>
                  </a:schemeClr>
                </a:solidFill>
                <a:latin typeface="Arial"/>
                <a:ea typeface="+mn-lt"/>
                <a:cs typeface="+mn-lt"/>
              </a:rPr>
              <a:t>Too much work</a:t>
            </a:r>
            <a:endParaRPr lang="en-US" sz="1100">
              <a:solidFill>
                <a:schemeClr val="tx1">
                  <a:lumMod val="85000"/>
                  <a:lumOff val="15000"/>
                </a:schemeClr>
              </a:solidFill>
              <a:latin typeface="Arial"/>
              <a:cs typeface="Arial"/>
            </a:endParaRPr>
          </a:p>
          <a:p>
            <a:pPr>
              <a:lnSpc>
                <a:spcPct val="200000"/>
              </a:lnSpc>
              <a:buFont typeface="Wingdings" panose="020B0604020202020204" pitchFamily="34" charset="0"/>
              <a:buChar char="Ø"/>
            </a:pPr>
            <a:endParaRPr lang="en-US" sz="1100" b="1" dirty="0">
              <a:latin typeface="Arial"/>
              <a:cs typeface="Arial"/>
            </a:endParaRPr>
          </a:p>
        </p:txBody>
      </p:sp>
      <p:sp>
        <p:nvSpPr>
          <p:cNvPr id="4" name="Date Placeholder 3">
            <a:extLst>
              <a:ext uri="{FF2B5EF4-FFF2-40B4-BE49-F238E27FC236}">
                <a16:creationId xmlns:a16="http://schemas.microsoft.com/office/drawing/2014/main" id="{2C063884-547E-5A3D-EE24-E2DF0273618D}"/>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4563E878-136A-6DD7-6A62-20580D9B708E}"/>
              </a:ext>
            </a:extLst>
          </p:cNvPr>
          <p:cNvSpPr>
            <a:spLocks noGrp="1"/>
          </p:cNvSpPr>
          <p:nvPr>
            <p:ph type="sldNum" sz="quarter" idx="12"/>
          </p:nvPr>
        </p:nvSpPr>
        <p:spPr/>
        <p:txBody>
          <a:bodyPr/>
          <a:lstStyle/>
          <a:p>
            <a:pPr>
              <a:defRPr/>
            </a:pPr>
            <a:fld id="{6550E941-99E4-4403-A917-B30FF69A9617}" type="slidenum">
              <a:rPr lang="en-GB" altLang="en-US"/>
              <a:pPr>
                <a:defRPr/>
              </a:pPr>
              <a:t>23</a:t>
            </a:fld>
            <a:endParaRPr lang="en-GB" altLang="en-US"/>
          </a:p>
        </p:txBody>
      </p:sp>
    </p:spTree>
    <p:extLst>
      <p:ext uri="{BB962C8B-B14F-4D97-AF65-F5344CB8AC3E}">
        <p14:creationId xmlns:p14="http://schemas.microsoft.com/office/powerpoint/2010/main" val="17595160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413538" y="3699030"/>
            <a:ext cx="8316924" cy="1242138"/>
          </a:xfrm>
        </p:spPr>
        <p:txBody>
          <a:bodyPr/>
          <a:lstStyle/>
          <a:p>
            <a:pPr algn="just" eaLnBrk="1" hangingPunct="1"/>
            <a:r>
              <a:rPr lang="en-GB" altLang="en-US" sz="2400" b="1" dirty="0">
                <a:solidFill>
                  <a:schemeClr val="tx2">
                    <a:lumMod val="75000"/>
                  </a:schemeClr>
                </a:solidFill>
              </a:rPr>
              <a:t>Do you have any question as yet ?</a:t>
            </a:r>
          </a:p>
        </p:txBody>
      </p:sp>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413538" y="857250"/>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2400" b="1" dirty="0">
                <a:solidFill>
                  <a:schemeClr val="tx2">
                    <a:lumMod val="75000"/>
                  </a:schemeClr>
                </a:solidFill>
              </a:rPr>
              <a:t>Question?</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815916" y="1695027"/>
            <a:ext cx="1869672" cy="1869672"/>
          </a:xfrm>
          <a:prstGeom prst="rect">
            <a:avLst/>
          </a:prstGeom>
        </p:spPr>
      </p:pic>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par>
                          <p:cTn id="10" fill="hold">
                            <p:stCondLst>
                              <p:cond delay="500"/>
                            </p:stCondLst>
                            <p:childTnLst>
                              <p:par>
                                <p:cTn id="11" presetID="42" presetClass="entr" presetSubtype="0" fill="hold" grpId="0" nodeType="afterEffect">
                                  <p:stCondLst>
                                    <p:cond delay="0"/>
                                  </p:stCondLst>
                                  <p:childTnLst>
                                    <p:set>
                                      <p:cBhvr>
                                        <p:cTn id="12" dur="1" fill="hold">
                                          <p:stCondLst>
                                            <p:cond delay="0"/>
                                          </p:stCondLst>
                                        </p:cTn>
                                        <p:tgtEl>
                                          <p:spTgt spid="7171"/>
                                        </p:tgtEl>
                                        <p:attrNameLst>
                                          <p:attrName>style.visibility</p:attrName>
                                        </p:attrNameLst>
                                      </p:cBhvr>
                                      <p:to>
                                        <p:strVal val="visible"/>
                                      </p:to>
                                    </p:set>
                                    <p:animEffect transition="in" filter="fade">
                                      <p:cBhvr>
                                        <p:cTn id="13" dur="1000"/>
                                        <p:tgtEl>
                                          <p:spTgt spid="7171"/>
                                        </p:tgtEl>
                                      </p:cBhvr>
                                    </p:animEffect>
                                    <p:anim calcmode="lin" valueType="num">
                                      <p:cBhvr>
                                        <p:cTn id="14" dur="1000" fill="hold"/>
                                        <p:tgtEl>
                                          <p:spTgt spid="7171"/>
                                        </p:tgtEl>
                                        <p:attrNameLst>
                                          <p:attrName>ppt_x</p:attrName>
                                        </p:attrNameLst>
                                      </p:cBhvr>
                                      <p:tavLst>
                                        <p:tav tm="0">
                                          <p:val>
                                            <p:strVal val="#ppt_x"/>
                                          </p:val>
                                        </p:tav>
                                        <p:tav tm="100000">
                                          <p:val>
                                            <p:strVal val="#ppt_x"/>
                                          </p:val>
                                        </p:tav>
                                      </p:tavLst>
                                    </p:anim>
                                    <p:anim calcmode="lin" valueType="num">
                                      <p:cBhvr>
                                        <p:cTn id="15" dur="1000" fill="hold"/>
                                        <p:tgtEl>
                                          <p:spTgt spid="717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5500F-1365-6B5F-C94B-34E3C014171A}"/>
              </a:ext>
            </a:extLst>
          </p:cNvPr>
          <p:cNvSpPr>
            <a:spLocks noGrp="1"/>
          </p:cNvSpPr>
          <p:nvPr>
            <p:ph type="title"/>
          </p:nvPr>
        </p:nvSpPr>
        <p:spPr>
          <a:xfrm>
            <a:off x="457200" y="1063229"/>
            <a:ext cx="8229600" cy="857250"/>
          </a:xfrm>
        </p:spPr>
        <p:txBody>
          <a:bodyPr wrap="square" anchor="ctr">
            <a:normAutofit/>
          </a:bodyPr>
          <a:lstStyle/>
          <a:p>
            <a:r>
              <a:rPr lang="en-GB" dirty="0"/>
              <a:t>Break </a:t>
            </a:r>
          </a:p>
        </p:txBody>
      </p:sp>
      <p:pic>
        <p:nvPicPr>
          <p:cNvPr id="4" name="Content Placeholder 3">
            <a:extLst>
              <a:ext uri="{FF2B5EF4-FFF2-40B4-BE49-F238E27FC236}">
                <a16:creationId xmlns:a16="http://schemas.microsoft.com/office/drawing/2014/main" id="{F1A9C812-4554-CDB4-94A8-CB890F2FBB25}"/>
              </a:ext>
            </a:extLst>
          </p:cNvPr>
          <p:cNvPicPr>
            <a:picLocks noGrp="1" noChangeAspect="1"/>
          </p:cNvPicPr>
          <p:nvPr>
            <p:ph sz="half" idx="1"/>
          </p:nvPr>
        </p:nvPicPr>
        <p:blipFill>
          <a:blip r:embed="rId2"/>
          <a:stretch>
            <a:fillRect/>
          </a:stretch>
        </p:blipFill>
        <p:spPr>
          <a:xfrm>
            <a:off x="511294" y="2057401"/>
            <a:ext cx="3984507" cy="2991780"/>
          </a:xfrm>
          <a:prstGeom prst="rect">
            <a:avLst/>
          </a:prstGeom>
          <a:noFill/>
        </p:spPr>
      </p:pic>
      <p:pic>
        <p:nvPicPr>
          <p:cNvPr id="6" name="Content Placeholder 5">
            <a:extLst>
              <a:ext uri="{FF2B5EF4-FFF2-40B4-BE49-F238E27FC236}">
                <a16:creationId xmlns:a16="http://schemas.microsoft.com/office/drawing/2014/main" id="{00F23CA9-01D6-231A-DE03-0431C618F31D}"/>
              </a:ext>
            </a:extLst>
          </p:cNvPr>
          <p:cNvPicPr>
            <a:picLocks noGrp="1" noChangeAspect="1"/>
          </p:cNvPicPr>
          <p:nvPr>
            <p:ph sz="half" idx="2"/>
          </p:nvPr>
        </p:nvPicPr>
        <p:blipFill>
          <a:blip r:embed="rId3"/>
          <a:stretch>
            <a:fillRect/>
          </a:stretch>
        </p:blipFill>
        <p:spPr>
          <a:xfrm>
            <a:off x="5881688" y="2767608"/>
            <a:ext cx="1571625" cy="1571625"/>
          </a:xfrm>
          <a:prstGeom prst="rect">
            <a:avLst/>
          </a:prstGeom>
        </p:spPr>
      </p:pic>
    </p:spTree>
    <p:extLst>
      <p:ext uri="{BB962C8B-B14F-4D97-AF65-F5344CB8AC3E}">
        <p14:creationId xmlns:p14="http://schemas.microsoft.com/office/powerpoint/2010/main" val="31134050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CF547-9993-53E0-45D2-690F0A49E7C1}"/>
              </a:ext>
            </a:extLst>
          </p:cNvPr>
          <p:cNvSpPr>
            <a:spLocks noGrp="1"/>
          </p:cNvSpPr>
          <p:nvPr>
            <p:ph type="ctrTitle"/>
          </p:nvPr>
        </p:nvSpPr>
        <p:spPr>
          <a:xfrm>
            <a:off x="683568" y="2348881"/>
            <a:ext cx="7772400" cy="1102519"/>
          </a:xfrm>
        </p:spPr>
        <p:txBody>
          <a:bodyPr wrap="square" anchor="ctr">
            <a:normAutofit/>
          </a:bodyPr>
          <a:lstStyle/>
          <a:p>
            <a:r>
              <a:rPr lang="en-GB" dirty="0"/>
              <a:t>Session 2 </a:t>
            </a:r>
          </a:p>
        </p:txBody>
      </p:sp>
      <p:sp>
        <p:nvSpPr>
          <p:cNvPr id="8" name="Subtitle 2">
            <a:extLst>
              <a:ext uri="{FF2B5EF4-FFF2-40B4-BE49-F238E27FC236}">
                <a16:creationId xmlns:a16="http://schemas.microsoft.com/office/drawing/2014/main" id="{E0351766-7CF3-2918-5710-8CEE9301EDC6}"/>
              </a:ext>
            </a:extLst>
          </p:cNvPr>
          <p:cNvSpPr>
            <a:spLocks noGrp="1"/>
          </p:cNvSpPr>
          <p:nvPr>
            <p:ph type="subTitle" idx="1"/>
          </p:nvPr>
        </p:nvSpPr>
        <p:spPr>
          <a:xfrm>
            <a:off x="1369368" y="3665711"/>
            <a:ext cx="6400800" cy="1314450"/>
          </a:xfrm>
        </p:spPr>
        <p:txBody>
          <a:bodyPr/>
          <a:lstStyle/>
          <a:p>
            <a:r>
              <a:rPr lang="en-US" dirty="0">
                <a:solidFill>
                  <a:schemeClr val="bg1"/>
                </a:solidFill>
              </a:rPr>
              <a:t>Motivate your staff </a:t>
            </a:r>
          </a:p>
        </p:txBody>
      </p:sp>
    </p:spTree>
    <p:extLst>
      <p:ext uri="{BB962C8B-B14F-4D97-AF65-F5344CB8AC3E}">
        <p14:creationId xmlns:p14="http://schemas.microsoft.com/office/powerpoint/2010/main" val="234201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5F1B-3031-53D5-6DB8-39B3B63EAA7E}"/>
              </a:ext>
            </a:extLst>
          </p:cNvPr>
          <p:cNvSpPr>
            <a:spLocks noGrp="1"/>
          </p:cNvSpPr>
          <p:nvPr>
            <p:ph type="title"/>
          </p:nvPr>
        </p:nvSpPr>
        <p:spPr/>
        <p:txBody>
          <a:bodyPr/>
          <a:lstStyle/>
          <a:p>
            <a:r>
              <a:rPr lang="en-US"/>
              <a:t>Some techniques to </a:t>
            </a:r>
            <a:r>
              <a:rPr lang="en-US" dirty="0"/>
              <a:t>Motivate Junior Staff </a:t>
            </a:r>
          </a:p>
        </p:txBody>
      </p:sp>
      <p:sp>
        <p:nvSpPr>
          <p:cNvPr id="3" name="Content Placeholder 2">
            <a:extLst>
              <a:ext uri="{FF2B5EF4-FFF2-40B4-BE49-F238E27FC236}">
                <a16:creationId xmlns:a16="http://schemas.microsoft.com/office/drawing/2014/main" id="{33E0E84A-083E-F8E1-09B5-B70C2FCB0DE6}"/>
              </a:ext>
            </a:extLst>
          </p:cNvPr>
          <p:cNvSpPr>
            <a:spLocks noGrp="1"/>
          </p:cNvSpPr>
          <p:nvPr>
            <p:ph idx="1"/>
          </p:nvPr>
        </p:nvSpPr>
        <p:spPr/>
        <p:txBody>
          <a:bodyPr/>
          <a:lstStyle/>
          <a:p>
            <a:pPr>
              <a:lnSpc>
                <a:spcPct val="200000"/>
              </a:lnSpc>
              <a:buFont typeface="Wingdings" panose="020B0604020202020204" pitchFamily="34" charset="0"/>
              <a:buChar char="q"/>
            </a:pPr>
            <a:r>
              <a:rPr lang="en-US" sz="1200" dirty="0">
                <a:solidFill>
                  <a:srgbClr val="333333"/>
                </a:solidFill>
                <a:latin typeface="Arial"/>
                <a:cs typeface="Arial"/>
              </a:rPr>
              <a:t>Practice transparency and honesty</a:t>
            </a:r>
            <a:endParaRPr lang="en-US" sz="1200" dirty="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Respect professional boundaries and privacy</a:t>
            </a:r>
            <a:endParaRPr lang="en-US" sz="120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Promote teamwork and collaboration</a:t>
            </a:r>
            <a:endParaRPr lang="en-US" sz="120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Give encouragement and regular feedback</a:t>
            </a:r>
            <a:endParaRPr lang="en-US" sz="120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Provide training and personal development</a:t>
            </a:r>
            <a:endParaRPr lang="en-US" sz="120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Remember the Importance of work-life balance</a:t>
            </a:r>
            <a:endParaRPr lang="en-US" sz="120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Offer competitive pay</a:t>
            </a:r>
            <a:endParaRPr lang="en-US" sz="1200">
              <a:latin typeface="Arial"/>
              <a:cs typeface="Arial"/>
            </a:endParaRPr>
          </a:p>
          <a:p>
            <a:pPr>
              <a:lnSpc>
                <a:spcPct val="200000"/>
              </a:lnSpc>
              <a:buFont typeface="Wingdings" panose="020B0604020202020204" pitchFamily="34" charset="0"/>
              <a:buChar char="q"/>
            </a:pPr>
            <a:r>
              <a:rPr lang="en-US" sz="1200" dirty="0">
                <a:solidFill>
                  <a:srgbClr val="333333"/>
                </a:solidFill>
                <a:latin typeface="Arial"/>
                <a:cs typeface="Arial"/>
              </a:rPr>
              <a:t>Advocate psychological safety and mental health awareness</a:t>
            </a:r>
            <a:endParaRPr lang="en-US" sz="1200">
              <a:latin typeface="Arial"/>
              <a:cs typeface="Arial"/>
            </a:endParaRPr>
          </a:p>
          <a:p>
            <a:pPr>
              <a:buFont typeface="Wingdings" panose="020B0604020202020204" pitchFamily="34" charset="0"/>
              <a:buChar char="q"/>
            </a:pPr>
            <a:endParaRPr lang="en-US" dirty="0"/>
          </a:p>
        </p:txBody>
      </p:sp>
      <p:sp>
        <p:nvSpPr>
          <p:cNvPr id="4" name="Date Placeholder 3">
            <a:extLst>
              <a:ext uri="{FF2B5EF4-FFF2-40B4-BE49-F238E27FC236}">
                <a16:creationId xmlns:a16="http://schemas.microsoft.com/office/drawing/2014/main" id="{B220A211-D287-7B18-B903-50AA5FA4525A}"/>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9ADB326F-BE68-B576-679D-D76128BEEDA6}"/>
              </a:ext>
            </a:extLst>
          </p:cNvPr>
          <p:cNvSpPr>
            <a:spLocks noGrp="1"/>
          </p:cNvSpPr>
          <p:nvPr>
            <p:ph type="sldNum" sz="quarter" idx="12"/>
          </p:nvPr>
        </p:nvSpPr>
        <p:spPr/>
        <p:txBody>
          <a:bodyPr/>
          <a:lstStyle/>
          <a:p>
            <a:pPr>
              <a:defRPr/>
            </a:pPr>
            <a:fld id="{6550E941-99E4-4403-A917-B30FF69A9617}" type="slidenum">
              <a:rPr lang="en-GB" altLang="en-US"/>
              <a:pPr>
                <a:defRPr/>
              </a:pPr>
              <a:t>27</a:t>
            </a:fld>
            <a:endParaRPr lang="en-GB" altLang="en-US"/>
          </a:p>
        </p:txBody>
      </p:sp>
    </p:spTree>
    <p:extLst>
      <p:ext uri="{BB962C8B-B14F-4D97-AF65-F5344CB8AC3E}">
        <p14:creationId xmlns:p14="http://schemas.microsoft.com/office/powerpoint/2010/main" val="17039462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5F1B-3031-53D5-6DB8-39B3B63EAA7E}"/>
              </a:ext>
            </a:extLst>
          </p:cNvPr>
          <p:cNvSpPr>
            <a:spLocks noGrp="1"/>
          </p:cNvSpPr>
          <p:nvPr>
            <p:ph type="title"/>
          </p:nvPr>
        </p:nvSpPr>
        <p:spPr/>
        <p:txBody>
          <a:bodyPr/>
          <a:lstStyle/>
          <a:p>
            <a:r>
              <a:rPr lang="en-US" dirty="0"/>
              <a:t>Some techniques to </a:t>
            </a:r>
            <a:r>
              <a:rPr lang="en-US"/>
              <a:t>Motivate Supervisors</a:t>
            </a:r>
          </a:p>
        </p:txBody>
      </p:sp>
      <p:sp>
        <p:nvSpPr>
          <p:cNvPr id="3" name="Content Placeholder 2">
            <a:extLst>
              <a:ext uri="{FF2B5EF4-FFF2-40B4-BE49-F238E27FC236}">
                <a16:creationId xmlns:a16="http://schemas.microsoft.com/office/drawing/2014/main" id="{33E0E84A-083E-F8E1-09B5-B70C2FCB0DE6}"/>
              </a:ext>
            </a:extLst>
          </p:cNvPr>
          <p:cNvSpPr>
            <a:spLocks noGrp="1"/>
          </p:cNvSpPr>
          <p:nvPr>
            <p:ph idx="1"/>
          </p:nvPr>
        </p:nvSpPr>
        <p:spPr/>
        <p:txBody>
          <a:bodyPr/>
          <a:lstStyle/>
          <a:p>
            <a:pPr>
              <a:lnSpc>
                <a:spcPct val="200000"/>
              </a:lnSpc>
              <a:buFont typeface="Wingdings" panose="020B0604020202020204" pitchFamily="34" charset="0"/>
              <a:buChar char="q"/>
            </a:pPr>
            <a:r>
              <a:rPr lang="en-US" sz="1200">
                <a:latin typeface="Arial"/>
                <a:ea typeface="+mn-lt"/>
                <a:cs typeface="+mn-lt"/>
              </a:rPr>
              <a:t>Provide a solid rationale for assignments and show how they contribute to organizational success.</a:t>
            </a:r>
            <a:endParaRPr lang="en-US" sz="1200">
              <a:latin typeface="Arial"/>
              <a:cs typeface="Arial"/>
            </a:endParaRPr>
          </a:p>
          <a:p>
            <a:pPr>
              <a:lnSpc>
                <a:spcPct val="200000"/>
              </a:lnSpc>
              <a:buFont typeface="Wingdings" panose="020B0604020202020204" pitchFamily="34" charset="0"/>
              <a:buChar char="q"/>
            </a:pPr>
            <a:r>
              <a:rPr lang="en-US" sz="1200">
                <a:latin typeface="Arial"/>
                <a:ea typeface="+mn-lt"/>
                <a:cs typeface="+mn-lt"/>
              </a:rPr>
              <a:t>Promote manager problem solving and let them manage.</a:t>
            </a:r>
            <a:endParaRPr lang="en-US" sz="1200">
              <a:latin typeface="Arial"/>
              <a:cs typeface="Arial"/>
            </a:endParaRPr>
          </a:p>
          <a:p>
            <a:pPr>
              <a:lnSpc>
                <a:spcPct val="200000"/>
              </a:lnSpc>
              <a:buFont typeface="Wingdings" panose="020B0604020202020204" pitchFamily="34" charset="0"/>
              <a:buChar char="q"/>
            </a:pPr>
            <a:r>
              <a:rPr lang="en-US" sz="1200">
                <a:latin typeface="Arial"/>
                <a:ea typeface="+mn-lt"/>
                <a:cs typeface="+mn-lt"/>
              </a:rPr>
              <a:t>Give constructive feedback to help them grow.</a:t>
            </a:r>
            <a:endParaRPr lang="en-US" sz="1200">
              <a:latin typeface="Arial"/>
              <a:cs typeface="Arial"/>
            </a:endParaRPr>
          </a:p>
          <a:p>
            <a:pPr>
              <a:lnSpc>
                <a:spcPct val="200000"/>
              </a:lnSpc>
              <a:buFont typeface="Wingdings" panose="020B0604020202020204" pitchFamily="34" charset="0"/>
              <a:buChar char="q"/>
            </a:pPr>
            <a:r>
              <a:rPr lang="en-US" sz="1200">
                <a:latin typeface="Arial"/>
                <a:ea typeface="+mn-lt"/>
                <a:cs typeface="+mn-lt"/>
              </a:rPr>
              <a:t>Offer a choice of assignments.</a:t>
            </a:r>
            <a:endParaRPr lang="en-US" sz="1200">
              <a:latin typeface="Arial"/>
              <a:cs typeface="Arial"/>
            </a:endParaRPr>
          </a:p>
          <a:p>
            <a:pPr>
              <a:lnSpc>
                <a:spcPct val="200000"/>
              </a:lnSpc>
              <a:buFont typeface="Wingdings" panose="020B0604020202020204" pitchFamily="34" charset="0"/>
              <a:buChar char="q"/>
            </a:pPr>
            <a:r>
              <a:rPr lang="en-US" sz="1200">
                <a:latin typeface="Arial"/>
                <a:ea typeface="+mn-lt"/>
                <a:cs typeface="+mn-lt"/>
              </a:rPr>
              <a:t>Communicate often and openly.</a:t>
            </a:r>
            <a:endParaRPr lang="en-US" sz="1200" baseline="30000">
              <a:latin typeface="Arial"/>
              <a:cs typeface="Arial"/>
            </a:endParaRPr>
          </a:p>
          <a:p>
            <a:pPr>
              <a:lnSpc>
                <a:spcPct val="200000"/>
              </a:lnSpc>
              <a:buFont typeface="Wingdings" panose="020B0604020202020204" pitchFamily="34" charset="0"/>
              <a:buChar char="q"/>
            </a:pPr>
            <a:r>
              <a:rPr lang="en-US" sz="1200">
                <a:latin typeface="Arial"/>
                <a:ea typeface="+mn-lt"/>
                <a:cs typeface="+mn-lt"/>
              </a:rPr>
              <a:t>Give employees a clear picture of expectations.</a:t>
            </a:r>
            <a:endParaRPr lang="en-US" sz="1200">
              <a:latin typeface="Arial"/>
              <a:cs typeface="Arial"/>
            </a:endParaRPr>
          </a:p>
          <a:p>
            <a:pPr>
              <a:lnSpc>
                <a:spcPct val="200000"/>
              </a:lnSpc>
              <a:buFont typeface="Wingdings" panose="020B0604020202020204" pitchFamily="34" charset="0"/>
              <a:buChar char="q"/>
            </a:pPr>
            <a:r>
              <a:rPr lang="en-US" sz="1200">
                <a:latin typeface="Arial"/>
                <a:ea typeface="+mn-lt"/>
                <a:cs typeface="+mn-lt"/>
              </a:rPr>
              <a:t>Provide tools for success.</a:t>
            </a:r>
            <a:endParaRPr lang="en-US" sz="1200">
              <a:latin typeface="Arial"/>
              <a:cs typeface="Arial"/>
            </a:endParaRPr>
          </a:p>
          <a:p>
            <a:pPr>
              <a:lnSpc>
                <a:spcPct val="200000"/>
              </a:lnSpc>
              <a:buFont typeface="Wingdings" panose="020B0604020202020204" pitchFamily="34" charset="0"/>
              <a:buChar char="q"/>
            </a:pPr>
            <a:r>
              <a:rPr lang="en-US" sz="1200">
                <a:latin typeface="Arial"/>
                <a:ea typeface="+mn-lt"/>
                <a:cs typeface="+mn-lt"/>
              </a:rPr>
              <a:t>Build trust.</a:t>
            </a:r>
            <a:endParaRPr lang="en-US" sz="1200">
              <a:latin typeface="Arial"/>
              <a:cs typeface="Arial"/>
            </a:endParaRPr>
          </a:p>
          <a:p>
            <a:pPr>
              <a:lnSpc>
                <a:spcPct val="200000"/>
              </a:lnSpc>
              <a:buFont typeface="Wingdings" panose="020B0604020202020204" pitchFamily="34" charset="0"/>
              <a:buChar char="q"/>
            </a:pPr>
            <a:endParaRPr lang="en-US" sz="1200" dirty="0">
              <a:solidFill>
                <a:srgbClr val="333333"/>
              </a:solidFill>
              <a:latin typeface="Arial"/>
              <a:cs typeface="Arial"/>
            </a:endParaRPr>
          </a:p>
        </p:txBody>
      </p:sp>
      <p:sp>
        <p:nvSpPr>
          <p:cNvPr id="4" name="Date Placeholder 3">
            <a:extLst>
              <a:ext uri="{FF2B5EF4-FFF2-40B4-BE49-F238E27FC236}">
                <a16:creationId xmlns:a16="http://schemas.microsoft.com/office/drawing/2014/main" id="{B220A211-D287-7B18-B903-50AA5FA4525A}"/>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9ADB326F-BE68-B576-679D-D76128BEEDA6}"/>
              </a:ext>
            </a:extLst>
          </p:cNvPr>
          <p:cNvSpPr>
            <a:spLocks noGrp="1"/>
          </p:cNvSpPr>
          <p:nvPr>
            <p:ph type="sldNum" sz="quarter" idx="12"/>
          </p:nvPr>
        </p:nvSpPr>
        <p:spPr/>
        <p:txBody>
          <a:bodyPr/>
          <a:lstStyle/>
          <a:p>
            <a:pPr>
              <a:defRPr/>
            </a:pPr>
            <a:fld id="{6550E941-99E4-4403-A917-B30FF69A9617}" type="slidenum">
              <a:rPr lang="en-GB" altLang="en-US"/>
              <a:pPr>
                <a:defRPr/>
              </a:pPr>
              <a:t>28</a:t>
            </a:fld>
            <a:endParaRPr lang="en-GB" altLang="en-US"/>
          </a:p>
        </p:txBody>
      </p:sp>
    </p:spTree>
    <p:extLst>
      <p:ext uri="{BB962C8B-B14F-4D97-AF65-F5344CB8AC3E}">
        <p14:creationId xmlns:p14="http://schemas.microsoft.com/office/powerpoint/2010/main" val="39760707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5F1B-3031-53D5-6DB8-39B3B63EAA7E}"/>
              </a:ext>
            </a:extLst>
          </p:cNvPr>
          <p:cNvSpPr>
            <a:spLocks noGrp="1"/>
          </p:cNvSpPr>
          <p:nvPr>
            <p:ph type="title"/>
          </p:nvPr>
        </p:nvSpPr>
        <p:spPr/>
        <p:txBody>
          <a:bodyPr/>
          <a:lstStyle/>
          <a:p>
            <a:r>
              <a:rPr lang="en-US"/>
              <a:t> Techniques to </a:t>
            </a:r>
            <a:r>
              <a:rPr lang="en-US" dirty="0"/>
              <a:t>Motivate Managers</a:t>
            </a:r>
          </a:p>
        </p:txBody>
      </p:sp>
      <p:sp>
        <p:nvSpPr>
          <p:cNvPr id="3" name="Content Placeholder 2">
            <a:extLst>
              <a:ext uri="{FF2B5EF4-FFF2-40B4-BE49-F238E27FC236}">
                <a16:creationId xmlns:a16="http://schemas.microsoft.com/office/drawing/2014/main" id="{33E0E84A-083E-F8E1-09B5-B70C2FCB0DE6}"/>
              </a:ext>
            </a:extLst>
          </p:cNvPr>
          <p:cNvSpPr>
            <a:spLocks noGrp="1"/>
          </p:cNvSpPr>
          <p:nvPr>
            <p:ph idx="1"/>
          </p:nvPr>
        </p:nvSpPr>
        <p:spPr/>
        <p:txBody>
          <a:bodyPr/>
          <a:lstStyle/>
          <a:p>
            <a:pPr marL="0" indent="0">
              <a:lnSpc>
                <a:spcPct val="200000"/>
              </a:lnSpc>
              <a:buNone/>
            </a:pPr>
            <a:r>
              <a:rPr lang="en-US" sz="1400" b="1">
                <a:solidFill>
                  <a:srgbClr val="313133"/>
                </a:solidFill>
                <a:latin typeface="Arial"/>
                <a:ea typeface="+mn-lt"/>
                <a:cs typeface="+mn-lt"/>
              </a:rPr>
              <a:t>External Motivation</a:t>
            </a:r>
            <a:r>
              <a:rPr lang="en-US" sz="1400">
                <a:solidFill>
                  <a:srgbClr val="313133"/>
                </a:solidFill>
                <a:latin typeface="Arial"/>
                <a:ea typeface="+mn-lt"/>
                <a:cs typeface="+mn-lt"/>
              </a:rPr>
              <a:t>: Managers who are externally motivated work hard for recognition, financial rewards, or promotions (or perhaps even to avoid sanctions or termination). A good compensation package, along with opportunities for recognition and advancement, boosts external motivation.</a:t>
            </a:r>
            <a:endParaRPr lang="en-US" sz="1400"/>
          </a:p>
          <a:p>
            <a:pPr marL="0" indent="0">
              <a:lnSpc>
                <a:spcPct val="200000"/>
              </a:lnSpc>
              <a:buNone/>
            </a:pPr>
            <a:r>
              <a:rPr lang="en-US" sz="1400" b="1">
                <a:solidFill>
                  <a:srgbClr val="313133"/>
                </a:solidFill>
                <a:latin typeface="Arial"/>
                <a:ea typeface="+mn-lt"/>
                <a:cs typeface="+mn-lt"/>
              </a:rPr>
              <a:t>Internal Motivation</a:t>
            </a:r>
            <a:r>
              <a:rPr lang="en-US" sz="1400">
                <a:solidFill>
                  <a:srgbClr val="313133"/>
                </a:solidFill>
                <a:latin typeface="Arial"/>
                <a:ea typeface="+mn-lt"/>
                <a:cs typeface="+mn-lt"/>
              </a:rPr>
              <a:t>: Managers who are internally motivated are pursuing their own values, goals, and interests. They are acting in accordance with who they really are, which varies for each manager.</a:t>
            </a:r>
          </a:p>
          <a:p>
            <a:pPr>
              <a:lnSpc>
                <a:spcPct val="200000"/>
              </a:lnSpc>
              <a:buFont typeface="Wingdings" panose="020B0604020202020204" pitchFamily="34" charset="0"/>
              <a:buChar char="q"/>
            </a:pPr>
            <a:endParaRPr lang="en-US" sz="1400" dirty="0">
              <a:latin typeface="Arial"/>
              <a:cs typeface="Arial"/>
            </a:endParaRPr>
          </a:p>
          <a:p>
            <a:pPr>
              <a:lnSpc>
                <a:spcPct val="200000"/>
              </a:lnSpc>
              <a:buFont typeface="Wingdings" panose="020B0604020202020204" pitchFamily="34" charset="0"/>
              <a:buChar char="q"/>
            </a:pPr>
            <a:endParaRPr lang="en-US" sz="1200" dirty="0">
              <a:solidFill>
                <a:srgbClr val="333333"/>
              </a:solidFill>
              <a:latin typeface="Arial"/>
              <a:cs typeface="Arial"/>
            </a:endParaRPr>
          </a:p>
        </p:txBody>
      </p:sp>
      <p:sp>
        <p:nvSpPr>
          <p:cNvPr id="4" name="Date Placeholder 3">
            <a:extLst>
              <a:ext uri="{FF2B5EF4-FFF2-40B4-BE49-F238E27FC236}">
                <a16:creationId xmlns:a16="http://schemas.microsoft.com/office/drawing/2014/main" id="{B220A211-D287-7B18-B903-50AA5FA4525A}"/>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9ADB326F-BE68-B576-679D-D76128BEEDA6}"/>
              </a:ext>
            </a:extLst>
          </p:cNvPr>
          <p:cNvSpPr>
            <a:spLocks noGrp="1"/>
          </p:cNvSpPr>
          <p:nvPr>
            <p:ph type="sldNum" sz="quarter" idx="12"/>
          </p:nvPr>
        </p:nvSpPr>
        <p:spPr/>
        <p:txBody>
          <a:bodyPr/>
          <a:lstStyle/>
          <a:p>
            <a:pPr>
              <a:defRPr/>
            </a:pPr>
            <a:fld id="{6550E941-99E4-4403-A917-B30FF69A9617}" type="slidenum">
              <a:rPr lang="en-GB" altLang="en-US"/>
              <a:pPr>
                <a:defRPr/>
              </a:pPr>
              <a:t>29</a:t>
            </a:fld>
            <a:endParaRPr lang="en-GB" altLang="en-US"/>
          </a:p>
        </p:txBody>
      </p:sp>
    </p:spTree>
    <p:extLst>
      <p:ext uri="{BB962C8B-B14F-4D97-AF65-F5344CB8AC3E}">
        <p14:creationId xmlns:p14="http://schemas.microsoft.com/office/powerpoint/2010/main" val="29821037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5F1B-3031-53D5-6DB8-39B3B63EAA7E}"/>
              </a:ext>
            </a:extLst>
          </p:cNvPr>
          <p:cNvSpPr>
            <a:spLocks noGrp="1"/>
          </p:cNvSpPr>
          <p:nvPr>
            <p:ph type="title"/>
          </p:nvPr>
        </p:nvSpPr>
        <p:spPr/>
        <p:txBody>
          <a:bodyPr/>
          <a:lstStyle/>
          <a:p>
            <a:r>
              <a:rPr lang="en-US"/>
              <a:t> Techniques to </a:t>
            </a:r>
            <a:r>
              <a:rPr lang="en-US" dirty="0"/>
              <a:t>Motivate Managers</a:t>
            </a:r>
          </a:p>
        </p:txBody>
      </p:sp>
      <p:sp>
        <p:nvSpPr>
          <p:cNvPr id="3" name="Content Placeholder 2">
            <a:extLst>
              <a:ext uri="{FF2B5EF4-FFF2-40B4-BE49-F238E27FC236}">
                <a16:creationId xmlns:a16="http://schemas.microsoft.com/office/drawing/2014/main" id="{33E0E84A-083E-F8E1-09B5-B70C2FCB0DE6}"/>
              </a:ext>
            </a:extLst>
          </p:cNvPr>
          <p:cNvSpPr>
            <a:spLocks noGrp="1"/>
          </p:cNvSpPr>
          <p:nvPr>
            <p:ph idx="1"/>
          </p:nvPr>
        </p:nvSpPr>
        <p:spPr/>
        <p:txBody>
          <a:bodyPr/>
          <a:lstStyle/>
          <a:p>
            <a:pPr>
              <a:buNone/>
            </a:pPr>
            <a:r>
              <a:rPr lang="en-US" sz="2400" b="1">
                <a:solidFill>
                  <a:srgbClr val="313133"/>
                </a:solidFill>
              </a:rPr>
              <a:t>Get External Rewards “Right” </a:t>
            </a:r>
            <a:endParaRPr lang="en-US" sz="2400" b="1"/>
          </a:p>
          <a:p>
            <a:pPr>
              <a:lnSpc>
                <a:spcPct val="200000"/>
              </a:lnSpc>
              <a:buFont typeface="Wingdings"/>
              <a:buChar char="Ø"/>
            </a:pPr>
            <a:r>
              <a:rPr lang="en-US" sz="1200" b="1">
                <a:solidFill>
                  <a:srgbClr val="313133"/>
                </a:solidFill>
                <a:latin typeface="Arial"/>
                <a:ea typeface="+mn-lt"/>
                <a:cs typeface="+mn-lt"/>
              </a:rPr>
              <a:t>Use metrics wisely.</a:t>
            </a:r>
            <a:r>
              <a:rPr lang="en-US" sz="1200">
                <a:solidFill>
                  <a:srgbClr val="313133"/>
                </a:solidFill>
                <a:latin typeface="Arial"/>
                <a:ea typeface="+mn-lt"/>
                <a:cs typeface="+mn-lt"/>
              </a:rPr>
              <a:t> Metrics can be a valuable tool for understanding productivity and can be external motivators to those who appreciate a gauge of their performance. Consistently measure managers’ performance against criteria they can control.</a:t>
            </a:r>
            <a:endParaRPr lang="en-US" sz="1200">
              <a:latin typeface="Arial"/>
              <a:cs typeface="Arial"/>
            </a:endParaRPr>
          </a:p>
          <a:p>
            <a:pPr>
              <a:lnSpc>
                <a:spcPct val="200000"/>
              </a:lnSpc>
              <a:buFont typeface="Wingdings"/>
              <a:buChar char="Ø"/>
            </a:pPr>
            <a:r>
              <a:rPr lang="en-US" sz="1200" b="1">
                <a:solidFill>
                  <a:srgbClr val="313133"/>
                </a:solidFill>
                <a:latin typeface="Arial"/>
                <a:ea typeface="+mn-lt"/>
                <a:cs typeface="+mn-lt"/>
              </a:rPr>
              <a:t>Compensate fairly</a:t>
            </a:r>
            <a:r>
              <a:rPr lang="en-US" sz="1200">
                <a:solidFill>
                  <a:srgbClr val="313133"/>
                </a:solidFill>
                <a:latin typeface="Arial"/>
                <a:ea typeface="+mn-lt"/>
                <a:cs typeface="+mn-lt"/>
              </a:rPr>
              <a:t>. Compensation can be a valuable tool for motivating managers if everyone is compensated fairly. As much as possible, create transparent compensation packages with defined metrics and defined career paths.</a:t>
            </a:r>
            <a:endParaRPr lang="en-US" sz="1200">
              <a:latin typeface="Arial"/>
              <a:cs typeface="Arial"/>
            </a:endParaRPr>
          </a:p>
          <a:p>
            <a:pPr>
              <a:lnSpc>
                <a:spcPct val="200000"/>
              </a:lnSpc>
              <a:buFont typeface="Wingdings"/>
              <a:buChar char="Ø"/>
            </a:pPr>
            <a:r>
              <a:rPr lang="en-US" sz="1200" b="1">
                <a:solidFill>
                  <a:srgbClr val="313133"/>
                </a:solidFill>
                <a:latin typeface="Arial"/>
                <a:ea typeface="+mn-lt"/>
                <a:cs typeface="+mn-lt"/>
              </a:rPr>
              <a:t>Promote based on performance, not connections.</a:t>
            </a:r>
            <a:r>
              <a:rPr lang="en-US" sz="1200">
                <a:solidFill>
                  <a:srgbClr val="313133"/>
                </a:solidFill>
                <a:latin typeface="Arial"/>
                <a:ea typeface="+mn-lt"/>
                <a:cs typeface="+mn-lt"/>
              </a:rPr>
              <a:t> Promotions, titles, and even office locations can be valuable external motivators. When making these changes, ensure that they are based on contributions, rather than alliances within the organization.</a:t>
            </a:r>
            <a:endParaRPr lang="en-US" sz="1200">
              <a:latin typeface="Arial"/>
              <a:cs typeface="Arial"/>
            </a:endParaRPr>
          </a:p>
          <a:p>
            <a:pPr marL="0" indent="0">
              <a:lnSpc>
                <a:spcPct val="200000"/>
              </a:lnSpc>
              <a:buNone/>
            </a:pPr>
            <a:endParaRPr lang="en-US" sz="1200" dirty="0">
              <a:solidFill>
                <a:srgbClr val="313133"/>
              </a:solidFill>
              <a:latin typeface="Arial"/>
              <a:cs typeface="Arial"/>
            </a:endParaRPr>
          </a:p>
          <a:p>
            <a:pPr>
              <a:lnSpc>
                <a:spcPct val="200000"/>
              </a:lnSpc>
              <a:buFont typeface="Wingdings" panose="020B0604020202020204" pitchFamily="34" charset="0"/>
              <a:buChar char="Ø"/>
            </a:pPr>
            <a:endParaRPr lang="en-US" sz="1200" dirty="0">
              <a:solidFill>
                <a:srgbClr val="333333"/>
              </a:solidFill>
              <a:latin typeface="Arial"/>
              <a:cs typeface="Arial"/>
            </a:endParaRPr>
          </a:p>
        </p:txBody>
      </p:sp>
      <p:sp>
        <p:nvSpPr>
          <p:cNvPr id="4" name="Date Placeholder 3">
            <a:extLst>
              <a:ext uri="{FF2B5EF4-FFF2-40B4-BE49-F238E27FC236}">
                <a16:creationId xmlns:a16="http://schemas.microsoft.com/office/drawing/2014/main" id="{B220A211-D287-7B18-B903-50AA5FA4525A}"/>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9ADB326F-BE68-B576-679D-D76128BEEDA6}"/>
              </a:ext>
            </a:extLst>
          </p:cNvPr>
          <p:cNvSpPr>
            <a:spLocks noGrp="1"/>
          </p:cNvSpPr>
          <p:nvPr>
            <p:ph type="sldNum" sz="quarter" idx="12"/>
          </p:nvPr>
        </p:nvSpPr>
        <p:spPr/>
        <p:txBody>
          <a:bodyPr/>
          <a:lstStyle/>
          <a:p>
            <a:pPr>
              <a:defRPr/>
            </a:pPr>
            <a:fld id="{6550E941-99E4-4403-A917-B30FF69A9617}" type="slidenum">
              <a:rPr lang="en-GB" altLang="en-US"/>
              <a:pPr>
                <a:defRPr/>
              </a:pPr>
              <a:t>30</a:t>
            </a:fld>
            <a:endParaRPr lang="en-GB" altLang="en-US"/>
          </a:p>
        </p:txBody>
      </p:sp>
    </p:spTree>
    <p:extLst>
      <p:ext uri="{BB962C8B-B14F-4D97-AF65-F5344CB8AC3E}">
        <p14:creationId xmlns:p14="http://schemas.microsoft.com/office/powerpoint/2010/main" val="14417249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CFA42-6AE9-5433-03A9-B11B098504C8}"/>
              </a:ext>
            </a:extLst>
          </p:cNvPr>
          <p:cNvSpPr>
            <a:spLocks noGrp="1"/>
          </p:cNvSpPr>
          <p:nvPr>
            <p:ph type="title"/>
          </p:nvPr>
        </p:nvSpPr>
        <p:spPr/>
        <p:txBody>
          <a:bodyPr/>
          <a:lstStyle/>
          <a:p>
            <a:br>
              <a:rPr lang="en-US" b="1" dirty="0">
                <a:solidFill>
                  <a:srgbClr val="313133"/>
                </a:solidFill>
              </a:rPr>
            </a:br>
            <a:r>
              <a:rPr lang="en-US" b="1">
                <a:solidFill>
                  <a:srgbClr val="313133"/>
                </a:solidFill>
              </a:rPr>
              <a:t>Promote Internal Motivation </a:t>
            </a:r>
            <a:endParaRPr lang="en-US" b="1"/>
          </a:p>
          <a:p>
            <a:endParaRPr lang="en-US" dirty="0"/>
          </a:p>
        </p:txBody>
      </p:sp>
      <p:sp>
        <p:nvSpPr>
          <p:cNvPr id="3" name="Content Placeholder 2">
            <a:extLst>
              <a:ext uri="{FF2B5EF4-FFF2-40B4-BE49-F238E27FC236}">
                <a16:creationId xmlns:a16="http://schemas.microsoft.com/office/drawing/2014/main" id="{C33BEACB-BB38-6EA8-072C-D31649087860}"/>
              </a:ext>
            </a:extLst>
          </p:cNvPr>
          <p:cNvSpPr>
            <a:spLocks noGrp="1"/>
          </p:cNvSpPr>
          <p:nvPr>
            <p:ph idx="1"/>
          </p:nvPr>
        </p:nvSpPr>
        <p:spPr/>
        <p:txBody>
          <a:bodyPr/>
          <a:lstStyle/>
          <a:p>
            <a:pPr>
              <a:buFont typeface="Wingdings" panose="020B0604020202020204" pitchFamily="34" charset="0"/>
              <a:buChar char="Ø"/>
            </a:pPr>
            <a:r>
              <a:rPr lang="en-US" sz="1400" b="1">
                <a:ea typeface="+mn-lt"/>
                <a:cs typeface="+mn-lt"/>
              </a:rPr>
              <a:t>Provide a solid rationale for assignment</a:t>
            </a:r>
            <a:r>
              <a:rPr lang="en-US" sz="1400">
                <a:ea typeface="+mn-lt"/>
                <a:cs typeface="+mn-lt"/>
              </a:rPr>
              <a:t>s. Managers need to know how their goals and tasks contribute to the organization’s success. When they understand the rationale behind assignments, they are more likely to see them as personally important.</a:t>
            </a:r>
            <a:endParaRPr lang="en-US" dirty="0"/>
          </a:p>
          <a:p>
            <a:pPr>
              <a:buFont typeface="Wingdings" panose="020B0604020202020204" pitchFamily="34" charset="0"/>
              <a:buChar char="Ø"/>
            </a:pPr>
            <a:r>
              <a:rPr lang="en-US" sz="1400" b="1">
                <a:ea typeface="+mn-lt"/>
                <a:cs typeface="+mn-lt"/>
              </a:rPr>
              <a:t>Promote manager problem solving</a:t>
            </a:r>
            <a:r>
              <a:rPr lang="en-US" sz="1400">
                <a:ea typeface="+mn-lt"/>
                <a:cs typeface="+mn-lt"/>
              </a:rPr>
              <a:t>. You hire managers to manage, so let them. Give them a chance to investigate problems and develop solutions. This will not only develop their competence, but also give them a greater sense of ownership.</a:t>
            </a:r>
            <a:endParaRPr lang="en-US" dirty="0"/>
          </a:p>
          <a:p>
            <a:pPr>
              <a:buFont typeface="Wingdings" panose="020B0604020202020204" pitchFamily="34" charset="0"/>
              <a:buChar char="Ø"/>
            </a:pPr>
            <a:r>
              <a:rPr lang="en-US" sz="1400" b="1">
                <a:ea typeface="+mn-lt"/>
                <a:cs typeface="+mn-lt"/>
              </a:rPr>
              <a:t>Give constructive feedback</a:t>
            </a:r>
            <a:r>
              <a:rPr lang="en-US" sz="1400">
                <a:ea typeface="+mn-lt"/>
                <a:cs typeface="+mn-lt"/>
              </a:rPr>
              <a:t>. Most people have a fundamental desire to grow and develop. Well-delivered, constructive feedback helps managers know what they must do to improve and increases the chance that they will personally “own” their development.</a:t>
            </a:r>
            <a:endParaRPr lang="en-US" dirty="0"/>
          </a:p>
          <a:p>
            <a:pPr>
              <a:buFont typeface="Wingdings" panose="020B0604020202020204" pitchFamily="34" charset="0"/>
              <a:buChar char="Ø"/>
            </a:pPr>
            <a:r>
              <a:rPr lang="en-US" sz="1400" b="1">
                <a:ea typeface="+mn-lt"/>
                <a:cs typeface="+mn-lt"/>
              </a:rPr>
              <a:t>Provide a choice of assignments</a:t>
            </a:r>
            <a:r>
              <a:rPr lang="en-US" sz="1400">
                <a:ea typeface="+mn-lt"/>
                <a:cs typeface="+mn-lt"/>
              </a:rPr>
              <a:t>. When multiple tasks need to be accomplished, let managers choose their assignments. This improves their feeling of self-direction and personal ownership, often increasing productivity.</a:t>
            </a:r>
            <a:endParaRPr lang="en-US" dirty="0"/>
          </a:p>
          <a:p>
            <a:pPr>
              <a:buFont typeface="Wingdings" panose="020B0604020202020204" pitchFamily="34" charset="0"/>
              <a:buChar char="Ø"/>
            </a:pPr>
            <a:r>
              <a:rPr lang="en-US" sz="1400" b="1">
                <a:ea typeface="+mn-lt"/>
                <a:cs typeface="+mn-lt"/>
              </a:rPr>
              <a:t>Communicate often and openly</a:t>
            </a:r>
            <a:r>
              <a:rPr lang="en-US" sz="1400">
                <a:ea typeface="+mn-lt"/>
                <a:cs typeface="+mn-lt"/>
              </a:rPr>
              <a:t>. Ask managers about their values, goals, and interests, and help them consider how they can incorporate them into their roles. For instance, a manager who is passionate about corporate environmental sustainability might be encouraged to become involved in the organization’s sustainability efforts.</a:t>
            </a:r>
            <a:endParaRPr lang="en-US" dirty="0"/>
          </a:p>
          <a:p>
            <a:pPr>
              <a:buFont typeface="Wingdings" panose="020B0604020202020204" pitchFamily="34" charset="0"/>
              <a:buChar char="Ø"/>
            </a:pPr>
            <a:endParaRPr lang="en-US" dirty="0"/>
          </a:p>
        </p:txBody>
      </p:sp>
      <p:sp>
        <p:nvSpPr>
          <p:cNvPr id="4" name="Date Placeholder 3">
            <a:extLst>
              <a:ext uri="{FF2B5EF4-FFF2-40B4-BE49-F238E27FC236}">
                <a16:creationId xmlns:a16="http://schemas.microsoft.com/office/drawing/2014/main" id="{6B8B420C-7D91-CB36-478B-B9A9F0695D77}"/>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5230A670-545B-92F7-B066-E18597EC8984}"/>
              </a:ext>
            </a:extLst>
          </p:cNvPr>
          <p:cNvSpPr>
            <a:spLocks noGrp="1"/>
          </p:cNvSpPr>
          <p:nvPr>
            <p:ph type="sldNum" sz="quarter" idx="12"/>
          </p:nvPr>
        </p:nvSpPr>
        <p:spPr/>
        <p:txBody>
          <a:bodyPr/>
          <a:lstStyle/>
          <a:p>
            <a:pPr>
              <a:defRPr/>
            </a:pPr>
            <a:fld id="{6550E941-99E4-4403-A917-B30FF69A9617}" type="slidenum">
              <a:rPr lang="en-GB" altLang="en-US"/>
              <a:pPr>
                <a:defRPr/>
              </a:pPr>
              <a:t>31</a:t>
            </a:fld>
            <a:endParaRPr lang="en-GB" altLang="en-US"/>
          </a:p>
        </p:txBody>
      </p:sp>
    </p:spTree>
    <p:extLst>
      <p:ext uri="{BB962C8B-B14F-4D97-AF65-F5344CB8AC3E}">
        <p14:creationId xmlns:p14="http://schemas.microsoft.com/office/powerpoint/2010/main" val="32355095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7A872-BB65-3E79-CD51-819C19B65CCB}"/>
              </a:ext>
            </a:extLst>
          </p:cNvPr>
          <p:cNvSpPr>
            <a:spLocks noGrp="1"/>
          </p:cNvSpPr>
          <p:nvPr>
            <p:ph type="title"/>
          </p:nvPr>
        </p:nvSpPr>
        <p:spPr/>
        <p:txBody>
          <a:bodyPr/>
          <a:lstStyle/>
          <a:p>
            <a:r>
              <a:rPr lang="en-US" dirty="0"/>
              <a:t>Motivate Staff to full psychological needs  </a:t>
            </a:r>
          </a:p>
        </p:txBody>
      </p:sp>
      <p:sp>
        <p:nvSpPr>
          <p:cNvPr id="3" name="Content Placeholder 2">
            <a:extLst>
              <a:ext uri="{FF2B5EF4-FFF2-40B4-BE49-F238E27FC236}">
                <a16:creationId xmlns:a16="http://schemas.microsoft.com/office/drawing/2014/main" id="{9A97794F-7CC5-E977-D647-7834BACDC77D}"/>
              </a:ext>
            </a:extLst>
          </p:cNvPr>
          <p:cNvSpPr>
            <a:spLocks noGrp="1"/>
          </p:cNvSpPr>
          <p:nvPr>
            <p:ph idx="1"/>
          </p:nvPr>
        </p:nvSpPr>
        <p:spPr/>
        <p:txBody>
          <a:bodyPr/>
          <a:lstStyle/>
          <a:p>
            <a:pPr>
              <a:buFont typeface="Wingdings" panose="020B0604020202020204" pitchFamily="34" charset="0"/>
              <a:buChar char="v"/>
            </a:pPr>
            <a:r>
              <a:rPr lang="en-US" dirty="0">
                <a:solidFill>
                  <a:srgbClr val="2D2D2D"/>
                </a:solidFill>
                <a:ea typeface="+mn-lt"/>
                <a:cs typeface="+mn-lt"/>
              </a:rPr>
              <a:t>Maintain a comfortable temperature.</a:t>
            </a:r>
            <a:endParaRPr lang="en-US" dirty="0"/>
          </a:p>
          <a:p>
            <a:pPr>
              <a:buFont typeface="Wingdings" panose="020B0604020202020204" pitchFamily="34" charset="0"/>
              <a:buChar char="v"/>
            </a:pPr>
            <a:r>
              <a:rPr lang="en-US" dirty="0">
                <a:solidFill>
                  <a:srgbClr val="2D2D2D"/>
                </a:solidFill>
                <a:ea typeface="+mn-lt"/>
                <a:cs typeface="+mn-lt"/>
              </a:rPr>
              <a:t>Maintain facility upkeep.</a:t>
            </a:r>
            <a:endParaRPr lang="en-US" dirty="0"/>
          </a:p>
          <a:p>
            <a:pPr>
              <a:buFont typeface="Wingdings" panose="020B0604020202020204" pitchFamily="34" charset="0"/>
              <a:buChar char="v"/>
            </a:pPr>
            <a:r>
              <a:rPr lang="en-US" dirty="0">
                <a:solidFill>
                  <a:srgbClr val="2D2D2D"/>
                </a:solidFill>
                <a:ea typeface="+mn-lt"/>
                <a:cs typeface="+mn-lt"/>
              </a:rPr>
              <a:t>Supply food and drink options.</a:t>
            </a:r>
            <a:endParaRPr lang="en-US" dirty="0"/>
          </a:p>
          <a:p>
            <a:pPr>
              <a:buFont typeface="Wingdings" panose="020B0604020202020204" pitchFamily="34" charset="0"/>
              <a:buChar char="v"/>
            </a:pPr>
            <a:r>
              <a:rPr lang="en-US" dirty="0">
                <a:solidFill>
                  <a:srgbClr val="2D2D2D"/>
                </a:solidFill>
                <a:ea typeface="+mn-lt"/>
                <a:cs typeface="+mn-lt"/>
              </a:rPr>
              <a:t>Ensure access to a restroom.</a:t>
            </a:r>
            <a:endParaRPr lang="en-US" dirty="0"/>
          </a:p>
          <a:p>
            <a:pPr>
              <a:buFont typeface="Wingdings" panose="020B0604020202020204" pitchFamily="34" charset="0"/>
              <a:buChar char="v"/>
            </a:pPr>
            <a:r>
              <a:rPr lang="en-US" dirty="0">
                <a:solidFill>
                  <a:srgbClr val="2D2D2D"/>
                </a:solidFill>
                <a:ea typeface="+mn-lt"/>
                <a:cs typeface="+mn-lt"/>
              </a:rPr>
              <a:t>Use a carbon monoxide filter for clean air.</a:t>
            </a:r>
            <a:endParaRPr lang="en-US" dirty="0"/>
          </a:p>
          <a:p>
            <a:pPr>
              <a:buFont typeface="Wingdings" panose="020B0604020202020204" pitchFamily="34" charset="0"/>
              <a:buChar char="v"/>
            </a:pPr>
            <a:endParaRPr lang="en-US" dirty="0"/>
          </a:p>
        </p:txBody>
      </p:sp>
      <p:sp>
        <p:nvSpPr>
          <p:cNvPr id="4" name="Date Placeholder 3">
            <a:extLst>
              <a:ext uri="{FF2B5EF4-FFF2-40B4-BE49-F238E27FC236}">
                <a16:creationId xmlns:a16="http://schemas.microsoft.com/office/drawing/2014/main" id="{F1140730-CECA-DC82-4B51-EBD0FAA42686}"/>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7F7C9955-9768-1F43-A02E-0D1A77247DFC}"/>
              </a:ext>
            </a:extLst>
          </p:cNvPr>
          <p:cNvSpPr>
            <a:spLocks noGrp="1"/>
          </p:cNvSpPr>
          <p:nvPr>
            <p:ph type="sldNum" sz="quarter" idx="12"/>
          </p:nvPr>
        </p:nvSpPr>
        <p:spPr/>
        <p:txBody>
          <a:bodyPr/>
          <a:lstStyle/>
          <a:p>
            <a:pPr>
              <a:defRPr/>
            </a:pPr>
            <a:fld id="{6550E941-99E4-4403-A917-B30FF69A9617}" type="slidenum">
              <a:rPr lang="en-GB" altLang="en-US"/>
              <a:pPr>
                <a:defRPr/>
              </a:pPr>
              <a:t>32</a:t>
            </a:fld>
            <a:endParaRPr lang="en-GB" altLang="en-US"/>
          </a:p>
        </p:txBody>
      </p:sp>
    </p:spTree>
    <p:extLst>
      <p:ext uri="{BB962C8B-B14F-4D97-AF65-F5344CB8AC3E}">
        <p14:creationId xmlns:p14="http://schemas.microsoft.com/office/powerpoint/2010/main" val="38588541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3CF23-3E8F-1972-C6B8-D150FCE6CD50}"/>
              </a:ext>
            </a:extLst>
          </p:cNvPr>
          <p:cNvSpPr>
            <a:spLocks noGrp="1"/>
          </p:cNvSpPr>
          <p:nvPr>
            <p:ph type="title"/>
          </p:nvPr>
        </p:nvSpPr>
        <p:spPr/>
        <p:txBody>
          <a:bodyPr/>
          <a:lstStyle/>
          <a:p>
            <a:r>
              <a:rPr lang="en-US" dirty="0" err="1"/>
              <a:t>Adressing</a:t>
            </a:r>
            <a:r>
              <a:rPr lang="en-US" dirty="0"/>
              <a:t> safety needs </a:t>
            </a:r>
          </a:p>
        </p:txBody>
      </p:sp>
      <p:sp>
        <p:nvSpPr>
          <p:cNvPr id="3" name="Content Placeholder 2">
            <a:extLst>
              <a:ext uri="{FF2B5EF4-FFF2-40B4-BE49-F238E27FC236}">
                <a16:creationId xmlns:a16="http://schemas.microsoft.com/office/drawing/2014/main" id="{3653C642-E34A-F6ED-9C74-D249FE915536}"/>
              </a:ext>
            </a:extLst>
          </p:cNvPr>
          <p:cNvSpPr>
            <a:spLocks noGrp="1"/>
          </p:cNvSpPr>
          <p:nvPr>
            <p:ph idx="1"/>
          </p:nvPr>
        </p:nvSpPr>
        <p:spPr/>
        <p:txBody>
          <a:bodyPr/>
          <a:lstStyle/>
          <a:p>
            <a:pPr>
              <a:buFont typeface="Wingdings" panose="020B0604020202020204" pitchFamily="34" charset="0"/>
              <a:buChar char="v"/>
            </a:pPr>
            <a:r>
              <a:rPr lang="en-US">
                <a:solidFill>
                  <a:srgbClr val="2D2D2D"/>
                </a:solidFill>
                <a:ea typeface="+mn-lt"/>
                <a:cs typeface="+mn-lt"/>
              </a:rPr>
              <a:t>Ensure adherence to all safety regulations.</a:t>
            </a:r>
            <a:endParaRPr lang="en-US"/>
          </a:p>
          <a:p>
            <a:pPr>
              <a:buFont typeface="Wingdings" panose="020B0604020202020204" pitchFamily="34" charset="0"/>
              <a:buChar char="v"/>
            </a:pPr>
            <a:r>
              <a:rPr lang="en-US">
                <a:solidFill>
                  <a:srgbClr val="2D2D2D"/>
                </a:solidFill>
                <a:ea typeface="+mn-lt"/>
                <a:cs typeface="+mn-lt"/>
              </a:rPr>
              <a:t>Hire security professionals for the building.</a:t>
            </a:r>
            <a:endParaRPr lang="en-US"/>
          </a:p>
          <a:p>
            <a:pPr>
              <a:buFont typeface="Wingdings" panose="020B0604020202020204" pitchFamily="34" charset="0"/>
              <a:buChar char="v"/>
            </a:pPr>
            <a:r>
              <a:rPr lang="en-US">
                <a:solidFill>
                  <a:srgbClr val="2D2D2D"/>
                </a:solidFill>
                <a:ea typeface="+mn-lt"/>
                <a:cs typeface="+mn-lt"/>
              </a:rPr>
              <a:t>Install cameras to monitor outside areas.</a:t>
            </a:r>
            <a:endParaRPr lang="en-US"/>
          </a:p>
          <a:p>
            <a:pPr>
              <a:buFont typeface="Wingdings" panose="020B0604020202020204" pitchFamily="34" charset="0"/>
              <a:buChar char="v"/>
            </a:pPr>
            <a:r>
              <a:rPr lang="en-US">
                <a:solidFill>
                  <a:srgbClr val="2D2D2D"/>
                </a:solidFill>
                <a:ea typeface="+mn-lt"/>
                <a:cs typeface="+mn-lt"/>
              </a:rPr>
              <a:t>Offer affordable and comprehensive insurance.</a:t>
            </a:r>
            <a:endParaRPr lang="en-US"/>
          </a:p>
          <a:p>
            <a:pPr>
              <a:buFont typeface="Wingdings" panose="020B0604020202020204" pitchFamily="34" charset="0"/>
              <a:buChar char="v"/>
            </a:pPr>
            <a:r>
              <a:rPr lang="en-US">
                <a:solidFill>
                  <a:srgbClr val="2D2D2D"/>
                </a:solidFill>
                <a:ea typeface="+mn-lt"/>
                <a:cs typeface="+mn-lt"/>
              </a:rPr>
              <a:t>Train staff on proper workplace behaviors.</a:t>
            </a:r>
            <a:endParaRPr lang="en-US"/>
          </a:p>
          <a:p>
            <a:pPr>
              <a:buFont typeface="Wingdings" panose="020B0604020202020204" pitchFamily="34" charset="0"/>
              <a:buChar char="v"/>
            </a:pPr>
            <a:r>
              <a:rPr lang="en-US">
                <a:solidFill>
                  <a:srgbClr val="2D2D2D"/>
                </a:solidFill>
                <a:ea typeface="+mn-lt"/>
                <a:cs typeface="+mn-lt"/>
              </a:rPr>
              <a:t>Provide regular financial status updates.</a:t>
            </a:r>
            <a:endParaRPr lang="en-US"/>
          </a:p>
          <a:p>
            <a:pPr>
              <a:buFont typeface="Wingdings" panose="020B0604020202020204" pitchFamily="34" charset="0"/>
              <a:buChar char="v"/>
            </a:pPr>
            <a:endParaRPr lang="en-US" dirty="0"/>
          </a:p>
        </p:txBody>
      </p:sp>
      <p:sp>
        <p:nvSpPr>
          <p:cNvPr id="4" name="Date Placeholder 3">
            <a:extLst>
              <a:ext uri="{FF2B5EF4-FFF2-40B4-BE49-F238E27FC236}">
                <a16:creationId xmlns:a16="http://schemas.microsoft.com/office/drawing/2014/main" id="{F73CF694-E335-4B3D-7337-2F68BB89D2DF}"/>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92C8ED66-1B7D-B9F3-F0B7-3F1FFA3C9975}"/>
              </a:ext>
            </a:extLst>
          </p:cNvPr>
          <p:cNvSpPr>
            <a:spLocks noGrp="1"/>
          </p:cNvSpPr>
          <p:nvPr>
            <p:ph type="sldNum" sz="quarter" idx="12"/>
          </p:nvPr>
        </p:nvSpPr>
        <p:spPr/>
        <p:txBody>
          <a:bodyPr/>
          <a:lstStyle/>
          <a:p>
            <a:pPr>
              <a:defRPr/>
            </a:pPr>
            <a:fld id="{6550E941-99E4-4403-A917-B30FF69A9617}" type="slidenum">
              <a:rPr lang="en-GB" altLang="en-US"/>
              <a:pPr>
                <a:defRPr/>
              </a:pPr>
              <a:t>33</a:t>
            </a:fld>
            <a:endParaRPr lang="en-GB" altLang="en-US"/>
          </a:p>
        </p:txBody>
      </p:sp>
    </p:spTree>
    <p:extLst>
      <p:ext uri="{BB962C8B-B14F-4D97-AF65-F5344CB8AC3E}">
        <p14:creationId xmlns:p14="http://schemas.microsoft.com/office/powerpoint/2010/main" val="17134849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8AD31-14A4-7ECC-26D7-71EFC63ADA66}"/>
              </a:ext>
            </a:extLst>
          </p:cNvPr>
          <p:cNvSpPr>
            <a:spLocks noGrp="1"/>
          </p:cNvSpPr>
          <p:nvPr>
            <p:ph type="title"/>
          </p:nvPr>
        </p:nvSpPr>
        <p:spPr/>
        <p:txBody>
          <a:bodyPr/>
          <a:lstStyle/>
          <a:p>
            <a:r>
              <a:rPr lang="en-US" dirty="0" err="1"/>
              <a:t>Fullfill</a:t>
            </a:r>
            <a:r>
              <a:rPr lang="en-US" dirty="0"/>
              <a:t> social needs / Sense of belongingness </a:t>
            </a:r>
          </a:p>
        </p:txBody>
      </p:sp>
      <p:sp>
        <p:nvSpPr>
          <p:cNvPr id="3" name="Content Placeholder 2">
            <a:extLst>
              <a:ext uri="{FF2B5EF4-FFF2-40B4-BE49-F238E27FC236}">
                <a16:creationId xmlns:a16="http://schemas.microsoft.com/office/drawing/2014/main" id="{8BB64DC0-1606-D960-7D9A-4D16701D1B80}"/>
              </a:ext>
            </a:extLst>
          </p:cNvPr>
          <p:cNvSpPr>
            <a:spLocks noGrp="1"/>
          </p:cNvSpPr>
          <p:nvPr>
            <p:ph idx="1"/>
          </p:nvPr>
        </p:nvSpPr>
        <p:spPr/>
        <p:txBody>
          <a:bodyPr/>
          <a:lstStyle/>
          <a:p>
            <a:pPr>
              <a:buFont typeface="Wingdings" panose="020B0604020202020204" pitchFamily="34" charset="0"/>
              <a:buChar char="v"/>
            </a:pPr>
            <a:r>
              <a:rPr lang="en-US" sz="2400">
                <a:solidFill>
                  <a:srgbClr val="2D2D2D"/>
                </a:solidFill>
                <a:ea typeface="+mn-lt"/>
                <a:cs typeface="+mn-lt"/>
              </a:rPr>
              <a:t>Provide plenty of </a:t>
            </a:r>
            <a:r>
              <a:rPr lang="en-US" sz="2400">
                <a:ea typeface="+mn-lt"/>
                <a:cs typeface="+mn-lt"/>
              </a:rPr>
              <a:t>paid time off</a:t>
            </a:r>
            <a:r>
              <a:rPr lang="en-US" sz="2400" dirty="0">
                <a:solidFill>
                  <a:srgbClr val="2D2D2D"/>
                </a:solidFill>
                <a:ea typeface="+mn-lt"/>
                <a:cs typeface="+mn-lt"/>
              </a:rPr>
              <a:t> </a:t>
            </a:r>
            <a:r>
              <a:rPr lang="en-US" sz="2400">
                <a:solidFill>
                  <a:srgbClr val="2D2D2D"/>
                </a:solidFill>
                <a:ea typeface="+mn-lt"/>
                <a:cs typeface="+mn-lt"/>
              </a:rPr>
              <a:t>for employees to spend with their loved ones.</a:t>
            </a:r>
            <a:endParaRPr lang="en-US" sz="2400" dirty="0"/>
          </a:p>
          <a:p>
            <a:pPr>
              <a:buFont typeface="Wingdings" panose="020B0604020202020204" pitchFamily="34" charset="0"/>
              <a:buChar char="v"/>
            </a:pPr>
            <a:r>
              <a:rPr lang="en-US" sz="2400">
                <a:solidFill>
                  <a:srgbClr val="2D2D2D"/>
                </a:solidFill>
                <a:ea typeface="+mn-lt"/>
                <a:cs typeface="+mn-lt"/>
              </a:rPr>
              <a:t>Encourage participation in professional and community groups.</a:t>
            </a:r>
            <a:endParaRPr lang="en-US" sz="2400" dirty="0"/>
          </a:p>
          <a:p>
            <a:pPr>
              <a:buFont typeface="Wingdings" panose="020B0604020202020204" pitchFamily="34" charset="0"/>
              <a:buChar char="v"/>
            </a:pPr>
            <a:r>
              <a:rPr lang="en-US" sz="2400">
                <a:solidFill>
                  <a:srgbClr val="2D2D2D"/>
                </a:solidFill>
                <a:ea typeface="+mn-lt"/>
                <a:cs typeface="+mn-lt"/>
              </a:rPr>
              <a:t>Introduce seminars or activities that promote team socialization.</a:t>
            </a:r>
            <a:endParaRPr lang="en-US" sz="2400" dirty="0"/>
          </a:p>
          <a:p>
            <a:pPr>
              <a:buFont typeface="Wingdings" panose="020B0604020202020204" pitchFamily="34" charset="0"/>
              <a:buChar char="v"/>
            </a:pPr>
            <a:r>
              <a:rPr lang="en-US" sz="2400">
                <a:solidFill>
                  <a:srgbClr val="2D2D2D"/>
                </a:solidFill>
                <a:ea typeface="+mn-lt"/>
                <a:cs typeface="+mn-lt"/>
              </a:rPr>
              <a:t>Encourage your staff members to go out to eat lunch together.</a:t>
            </a:r>
            <a:endParaRPr lang="en-US" sz="2400" dirty="0"/>
          </a:p>
          <a:p>
            <a:pPr>
              <a:buFont typeface="Wingdings" panose="020B0604020202020204" pitchFamily="34" charset="0"/>
              <a:buChar char="v"/>
            </a:pPr>
            <a:r>
              <a:rPr lang="en-US" sz="2400">
                <a:solidFill>
                  <a:srgbClr val="2D2D2D"/>
                </a:solidFill>
                <a:ea typeface="+mn-lt"/>
                <a:cs typeface="+mn-lt"/>
              </a:rPr>
              <a:t>Invite employees to attend industry events to meet other professionals.</a:t>
            </a:r>
            <a:endParaRPr lang="en-US" sz="2400" dirty="0"/>
          </a:p>
          <a:p>
            <a:pPr>
              <a:buFont typeface="Wingdings" panose="020B0604020202020204" pitchFamily="34" charset="0"/>
              <a:buChar char="v"/>
            </a:pPr>
            <a:endParaRPr lang="en-US" sz="2400" dirty="0"/>
          </a:p>
        </p:txBody>
      </p:sp>
      <p:sp>
        <p:nvSpPr>
          <p:cNvPr id="4" name="Date Placeholder 3">
            <a:extLst>
              <a:ext uri="{FF2B5EF4-FFF2-40B4-BE49-F238E27FC236}">
                <a16:creationId xmlns:a16="http://schemas.microsoft.com/office/drawing/2014/main" id="{5F740F76-3705-DA30-50F0-E780FE1047C5}"/>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C1869695-8FE8-F940-8877-2C296AF2066C}"/>
              </a:ext>
            </a:extLst>
          </p:cNvPr>
          <p:cNvSpPr>
            <a:spLocks noGrp="1"/>
          </p:cNvSpPr>
          <p:nvPr>
            <p:ph type="sldNum" sz="quarter" idx="12"/>
          </p:nvPr>
        </p:nvSpPr>
        <p:spPr/>
        <p:txBody>
          <a:bodyPr/>
          <a:lstStyle/>
          <a:p>
            <a:pPr>
              <a:defRPr/>
            </a:pPr>
            <a:fld id="{6550E941-99E4-4403-A917-B30FF69A9617}" type="slidenum">
              <a:rPr lang="en-GB" altLang="en-US"/>
              <a:pPr>
                <a:defRPr/>
              </a:pPr>
              <a:t>34</a:t>
            </a:fld>
            <a:endParaRPr lang="en-GB" altLang="en-US"/>
          </a:p>
        </p:txBody>
      </p:sp>
    </p:spTree>
    <p:extLst>
      <p:ext uri="{BB962C8B-B14F-4D97-AF65-F5344CB8AC3E}">
        <p14:creationId xmlns:p14="http://schemas.microsoft.com/office/powerpoint/2010/main" val="3248934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C0A2-6F60-F82F-0C0C-4EE2CE7B2E4D}"/>
              </a:ext>
            </a:extLst>
          </p:cNvPr>
          <p:cNvSpPr>
            <a:spLocks noGrp="1"/>
          </p:cNvSpPr>
          <p:nvPr>
            <p:ph type="title"/>
          </p:nvPr>
        </p:nvSpPr>
        <p:spPr/>
        <p:txBody>
          <a:bodyPr/>
          <a:lstStyle/>
          <a:p>
            <a:r>
              <a:rPr lang="en-US" dirty="0"/>
              <a:t>Satisfy </a:t>
            </a:r>
            <a:r>
              <a:rPr lang="en-US" dirty="0" err="1"/>
              <a:t>Satefy</a:t>
            </a:r>
            <a:r>
              <a:rPr lang="en-US" dirty="0"/>
              <a:t> Needs </a:t>
            </a:r>
            <a:endParaRPr lang="en-US"/>
          </a:p>
        </p:txBody>
      </p:sp>
      <p:sp>
        <p:nvSpPr>
          <p:cNvPr id="3" name="Content Placeholder 2">
            <a:extLst>
              <a:ext uri="{FF2B5EF4-FFF2-40B4-BE49-F238E27FC236}">
                <a16:creationId xmlns:a16="http://schemas.microsoft.com/office/drawing/2014/main" id="{83EEBD50-0A34-36E3-C48F-5D5E22336ACD}"/>
              </a:ext>
            </a:extLst>
          </p:cNvPr>
          <p:cNvSpPr>
            <a:spLocks noGrp="1"/>
          </p:cNvSpPr>
          <p:nvPr>
            <p:ph idx="1"/>
          </p:nvPr>
        </p:nvSpPr>
        <p:spPr/>
        <p:txBody>
          <a:bodyPr/>
          <a:lstStyle/>
          <a:p>
            <a:pPr>
              <a:lnSpc>
                <a:spcPct val="150000"/>
              </a:lnSpc>
              <a:buFont typeface="Wingdings" panose="020B0604020202020204" pitchFamily="34" charset="0"/>
              <a:buChar char="v"/>
            </a:pPr>
            <a:r>
              <a:rPr lang="en-US" sz="2000">
                <a:solidFill>
                  <a:srgbClr val="2D2D2D"/>
                </a:solidFill>
                <a:ea typeface="+mn-lt"/>
                <a:cs typeface="+mn-lt"/>
              </a:rPr>
              <a:t>Provide certificates and employee-of-the-month rewards.</a:t>
            </a:r>
            <a:endParaRPr lang="en-US" sz="2000" dirty="0"/>
          </a:p>
          <a:p>
            <a:pPr>
              <a:lnSpc>
                <a:spcPct val="150000"/>
              </a:lnSpc>
              <a:buFont typeface="Wingdings" panose="020B0604020202020204" pitchFamily="34" charset="0"/>
              <a:buChar char="v"/>
            </a:pPr>
            <a:r>
              <a:rPr lang="en-US" sz="2000">
                <a:solidFill>
                  <a:srgbClr val="2D2D2D"/>
                </a:solidFill>
                <a:ea typeface="+mn-lt"/>
                <a:cs typeface="+mn-lt"/>
              </a:rPr>
              <a:t>Offer opportunities for coaching and professional development.</a:t>
            </a:r>
            <a:endParaRPr lang="en-US" sz="2000" dirty="0"/>
          </a:p>
          <a:p>
            <a:pPr>
              <a:lnSpc>
                <a:spcPct val="150000"/>
              </a:lnSpc>
              <a:buFont typeface="Wingdings" panose="020B0604020202020204" pitchFamily="34" charset="0"/>
              <a:buChar char="v"/>
            </a:pPr>
            <a:r>
              <a:rPr lang="en-US" sz="2000">
                <a:solidFill>
                  <a:srgbClr val="2D2D2D"/>
                </a:solidFill>
                <a:ea typeface="+mn-lt"/>
                <a:cs typeface="+mn-lt"/>
              </a:rPr>
              <a:t>Encourage your team to recognize each other's accomplishments.</a:t>
            </a:r>
            <a:endParaRPr lang="en-US" sz="2000" dirty="0"/>
          </a:p>
          <a:p>
            <a:pPr>
              <a:lnSpc>
                <a:spcPct val="150000"/>
              </a:lnSpc>
              <a:buFont typeface="Wingdings" panose="020B0604020202020204" pitchFamily="34" charset="0"/>
              <a:buChar char="v"/>
            </a:pPr>
            <a:r>
              <a:rPr lang="en-US" sz="2000">
                <a:solidFill>
                  <a:srgbClr val="2D2D2D"/>
                </a:solidFill>
                <a:ea typeface="+mn-lt"/>
                <a:cs typeface="+mn-lt"/>
              </a:rPr>
              <a:t>Create chances for team members to display skills and talents.</a:t>
            </a:r>
            <a:endParaRPr lang="en-US" sz="2000" dirty="0"/>
          </a:p>
          <a:p>
            <a:pPr>
              <a:lnSpc>
                <a:spcPct val="150000"/>
              </a:lnSpc>
              <a:buFont typeface="Wingdings" panose="020B0604020202020204" pitchFamily="34" charset="0"/>
              <a:buChar char="v"/>
            </a:pPr>
            <a:r>
              <a:rPr lang="en-US" sz="2000">
                <a:solidFill>
                  <a:srgbClr val="2D2D2D"/>
                </a:solidFill>
                <a:ea typeface="+mn-lt"/>
                <a:cs typeface="+mn-lt"/>
              </a:rPr>
              <a:t>Develop and use a positive reinforcement program.</a:t>
            </a:r>
            <a:endParaRPr lang="en-US" sz="2000" dirty="0"/>
          </a:p>
          <a:p>
            <a:pPr>
              <a:lnSpc>
                <a:spcPct val="150000"/>
              </a:lnSpc>
              <a:buFont typeface="Wingdings" panose="020B0604020202020204" pitchFamily="34" charset="0"/>
              <a:buChar char="v"/>
            </a:pPr>
            <a:r>
              <a:rPr lang="en-US" sz="2000">
                <a:solidFill>
                  <a:srgbClr val="2D2D2D"/>
                </a:solidFill>
                <a:ea typeface="+mn-lt"/>
                <a:cs typeface="+mn-lt"/>
              </a:rPr>
              <a:t>Implement a mentor system among team members.</a:t>
            </a:r>
            <a:endParaRPr lang="en-US" sz="2000" dirty="0"/>
          </a:p>
          <a:p>
            <a:pPr>
              <a:lnSpc>
                <a:spcPct val="150000"/>
              </a:lnSpc>
              <a:buFont typeface="Wingdings" panose="020B0604020202020204" pitchFamily="34" charset="0"/>
              <a:buChar char="v"/>
            </a:pPr>
            <a:endParaRPr lang="en-US" sz="2000" dirty="0"/>
          </a:p>
        </p:txBody>
      </p:sp>
      <p:sp>
        <p:nvSpPr>
          <p:cNvPr id="4" name="Date Placeholder 3">
            <a:extLst>
              <a:ext uri="{FF2B5EF4-FFF2-40B4-BE49-F238E27FC236}">
                <a16:creationId xmlns:a16="http://schemas.microsoft.com/office/drawing/2014/main" id="{C099B97C-B498-1615-AB1F-E67B988B5295}"/>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FB171C8F-7569-7073-EAA2-1345851A0EB4}"/>
              </a:ext>
            </a:extLst>
          </p:cNvPr>
          <p:cNvSpPr>
            <a:spLocks noGrp="1"/>
          </p:cNvSpPr>
          <p:nvPr>
            <p:ph type="sldNum" sz="quarter" idx="12"/>
          </p:nvPr>
        </p:nvSpPr>
        <p:spPr/>
        <p:txBody>
          <a:bodyPr/>
          <a:lstStyle/>
          <a:p>
            <a:pPr>
              <a:defRPr/>
            </a:pPr>
            <a:fld id="{6550E941-99E4-4403-A917-B30FF69A9617}" type="slidenum">
              <a:rPr lang="en-GB" altLang="en-US"/>
              <a:pPr>
                <a:defRPr/>
              </a:pPr>
              <a:t>35</a:t>
            </a:fld>
            <a:endParaRPr lang="en-GB" altLang="en-US"/>
          </a:p>
        </p:txBody>
      </p:sp>
    </p:spTree>
    <p:extLst>
      <p:ext uri="{BB962C8B-B14F-4D97-AF65-F5344CB8AC3E}">
        <p14:creationId xmlns:p14="http://schemas.microsoft.com/office/powerpoint/2010/main" val="316174728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AAFF9-787D-228E-430D-3682B43A08AE}"/>
              </a:ext>
            </a:extLst>
          </p:cNvPr>
          <p:cNvSpPr>
            <a:spLocks noGrp="1"/>
          </p:cNvSpPr>
          <p:nvPr>
            <p:ph type="title"/>
          </p:nvPr>
        </p:nvSpPr>
        <p:spPr/>
        <p:txBody>
          <a:bodyPr/>
          <a:lstStyle/>
          <a:p>
            <a:r>
              <a:rPr lang="en-US" b="1" dirty="0">
                <a:solidFill>
                  <a:srgbClr val="2D2D2D"/>
                </a:solidFill>
              </a:rPr>
              <a:t>Provide self-actualization needs</a:t>
            </a:r>
            <a:endParaRPr lang="en-US" dirty="0"/>
          </a:p>
          <a:p>
            <a:endParaRPr lang="en-US" dirty="0"/>
          </a:p>
        </p:txBody>
      </p:sp>
      <p:sp>
        <p:nvSpPr>
          <p:cNvPr id="3" name="Content Placeholder 2">
            <a:extLst>
              <a:ext uri="{FF2B5EF4-FFF2-40B4-BE49-F238E27FC236}">
                <a16:creationId xmlns:a16="http://schemas.microsoft.com/office/drawing/2014/main" id="{314DEE1E-B7C6-8DB9-CF8D-D102B4A5B000}"/>
              </a:ext>
            </a:extLst>
          </p:cNvPr>
          <p:cNvSpPr>
            <a:spLocks noGrp="1"/>
          </p:cNvSpPr>
          <p:nvPr>
            <p:ph idx="1"/>
          </p:nvPr>
        </p:nvSpPr>
        <p:spPr/>
        <p:txBody>
          <a:bodyPr/>
          <a:lstStyle/>
          <a:p>
            <a:pPr>
              <a:lnSpc>
                <a:spcPct val="200000"/>
              </a:lnSpc>
              <a:buFont typeface="Wingdings" panose="020B0604020202020204" pitchFamily="34" charset="0"/>
              <a:buChar char="v"/>
            </a:pPr>
            <a:r>
              <a:rPr lang="en-US" sz="1600" dirty="0">
                <a:solidFill>
                  <a:srgbClr val="2D2D2D"/>
                </a:solidFill>
                <a:ea typeface="+mn-lt"/>
                <a:cs typeface="+mn-lt"/>
              </a:rPr>
              <a:t>Create challenging professional development opportunities.</a:t>
            </a:r>
            <a:endParaRPr lang="en-US" sz="1600" dirty="0"/>
          </a:p>
          <a:p>
            <a:pPr>
              <a:lnSpc>
                <a:spcPct val="200000"/>
              </a:lnSpc>
              <a:buFont typeface="Wingdings" panose="020B0604020202020204" pitchFamily="34" charset="0"/>
              <a:buChar char="v"/>
            </a:pPr>
            <a:r>
              <a:rPr lang="en-US" sz="1600" dirty="0">
                <a:solidFill>
                  <a:srgbClr val="2D2D2D"/>
                </a:solidFill>
                <a:ea typeface="+mn-lt"/>
                <a:cs typeface="+mn-lt"/>
              </a:rPr>
              <a:t>Offer support to encourage more professional independence.</a:t>
            </a:r>
            <a:endParaRPr lang="en-US" sz="1600" dirty="0"/>
          </a:p>
          <a:p>
            <a:pPr>
              <a:lnSpc>
                <a:spcPct val="200000"/>
              </a:lnSpc>
              <a:buFont typeface="Wingdings" panose="020B0604020202020204" pitchFamily="34" charset="0"/>
              <a:buChar char="v"/>
            </a:pPr>
            <a:r>
              <a:rPr lang="en-US" sz="1600" dirty="0">
                <a:solidFill>
                  <a:srgbClr val="2D2D2D"/>
                </a:solidFill>
                <a:ea typeface="+mn-lt"/>
                <a:cs typeface="+mn-lt"/>
              </a:rPr>
              <a:t>Allow participation in goal-setting and decision-making processes.</a:t>
            </a:r>
            <a:endParaRPr lang="en-US" sz="1600" dirty="0"/>
          </a:p>
          <a:p>
            <a:pPr>
              <a:lnSpc>
                <a:spcPct val="200000"/>
              </a:lnSpc>
              <a:buFont typeface="Wingdings" panose="020B0604020202020204" pitchFamily="34" charset="0"/>
              <a:buChar char="v"/>
            </a:pPr>
            <a:r>
              <a:rPr lang="en-US" sz="1600" dirty="0">
                <a:solidFill>
                  <a:srgbClr val="2D2D2D"/>
                </a:solidFill>
                <a:ea typeface="+mn-lt"/>
                <a:cs typeface="+mn-lt"/>
              </a:rPr>
              <a:t>Provide opportunities and support for a career-development plan.</a:t>
            </a:r>
            <a:endParaRPr lang="en-US" sz="1600" dirty="0"/>
          </a:p>
          <a:p>
            <a:pPr>
              <a:lnSpc>
                <a:spcPct val="200000"/>
              </a:lnSpc>
              <a:buFont typeface="Wingdings" panose="020B0604020202020204" pitchFamily="34" charset="0"/>
              <a:buChar char="v"/>
            </a:pPr>
            <a:r>
              <a:rPr lang="en-US" sz="1600" dirty="0">
                <a:solidFill>
                  <a:srgbClr val="2D2D2D"/>
                </a:solidFill>
                <a:ea typeface="+mn-lt"/>
                <a:cs typeface="+mn-lt"/>
              </a:rPr>
              <a:t>Rotate responsibilities to broaden experience and exposure.</a:t>
            </a:r>
            <a:endParaRPr lang="en-US" sz="1600" dirty="0"/>
          </a:p>
          <a:p>
            <a:pPr>
              <a:lnSpc>
                <a:spcPct val="200000"/>
              </a:lnSpc>
              <a:buFont typeface="Wingdings" panose="020B0604020202020204" pitchFamily="34" charset="0"/>
              <a:buChar char="v"/>
            </a:pPr>
            <a:r>
              <a:rPr lang="en-US" sz="1600" dirty="0">
                <a:solidFill>
                  <a:srgbClr val="2D2D2D"/>
                </a:solidFill>
                <a:ea typeface="+mn-lt"/>
                <a:cs typeface="+mn-lt"/>
              </a:rPr>
              <a:t>Offer innovative and risk-taking opportunities.</a:t>
            </a:r>
            <a:endParaRPr lang="en-US" sz="1600" dirty="0"/>
          </a:p>
          <a:p>
            <a:pPr>
              <a:lnSpc>
                <a:spcPct val="200000"/>
              </a:lnSpc>
              <a:buFont typeface="Wingdings" panose="020B0604020202020204" pitchFamily="34" charset="0"/>
              <a:buChar char="v"/>
            </a:pPr>
            <a:r>
              <a:rPr lang="en-US" sz="1600" dirty="0">
                <a:solidFill>
                  <a:srgbClr val="2D2D2D"/>
                </a:solidFill>
                <a:ea typeface="+mn-lt"/>
                <a:cs typeface="+mn-lt"/>
              </a:rPr>
              <a:t>Reward exceptional individual performance.</a:t>
            </a:r>
            <a:endParaRPr lang="en-US" sz="1600" dirty="0"/>
          </a:p>
          <a:p>
            <a:pPr>
              <a:lnSpc>
                <a:spcPct val="200000"/>
              </a:lnSpc>
              <a:buFont typeface="Wingdings" panose="020B0604020202020204" pitchFamily="34" charset="0"/>
              <a:buChar char="v"/>
            </a:pPr>
            <a:endParaRPr lang="en-US" sz="1600" dirty="0"/>
          </a:p>
        </p:txBody>
      </p:sp>
      <p:sp>
        <p:nvSpPr>
          <p:cNvPr id="4" name="Date Placeholder 3">
            <a:extLst>
              <a:ext uri="{FF2B5EF4-FFF2-40B4-BE49-F238E27FC236}">
                <a16:creationId xmlns:a16="http://schemas.microsoft.com/office/drawing/2014/main" id="{6CE863B3-08B6-A5D5-CF9E-770CD70202B6}"/>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8F599D8D-6FB7-68F1-0453-A4146DF83312}"/>
              </a:ext>
            </a:extLst>
          </p:cNvPr>
          <p:cNvSpPr>
            <a:spLocks noGrp="1"/>
          </p:cNvSpPr>
          <p:nvPr>
            <p:ph type="sldNum" sz="quarter" idx="12"/>
          </p:nvPr>
        </p:nvSpPr>
        <p:spPr/>
        <p:txBody>
          <a:bodyPr/>
          <a:lstStyle/>
          <a:p>
            <a:pPr>
              <a:defRPr/>
            </a:pPr>
            <a:fld id="{6550E941-99E4-4403-A917-B30FF69A9617}" type="slidenum">
              <a:rPr lang="en-GB" altLang="en-US"/>
              <a:pPr>
                <a:defRPr/>
              </a:pPr>
              <a:t>36</a:t>
            </a:fld>
            <a:endParaRPr lang="en-GB" altLang="en-US"/>
          </a:p>
        </p:txBody>
      </p:sp>
    </p:spTree>
    <p:extLst>
      <p:ext uri="{BB962C8B-B14F-4D97-AF65-F5344CB8AC3E}">
        <p14:creationId xmlns:p14="http://schemas.microsoft.com/office/powerpoint/2010/main" val="25661495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4A26C-5CDA-B635-B016-64A07427D5FF}"/>
              </a:ext>
            </a:extLst>
          </p:cNvPr>
          <p:cNvSpPr>
            <a:spLocks noGrp="1"/>
          </p:cNvSpPr>
          <p:nvPr>
            <p:ph type="title"/>
          </p:nvPr>
        </p:nvSpPr>
        <p:spPr/>
        <p:txBody>
          <a:bodyPr/>
          <a:lstStyle/>
          <a:p>
            <a:r>
              <a:rPr lang="en-US"/>
              <a:t>Presentation Checklist </a:t>
            </a:r>
          </a:p>
        </p:txBody>
      </p:sp>
      <p:sp>
        <p:nvSpPr>
          <p:cNvPr id="3" name="Content Placeholder 2">
            <a:extLst>
              <a:ext uri="{FF2B5EF4-FFF2-40B4-BE49-F238E27FC236}">
                <a16:creationId xmlns:a16="http://schemas.microsoft.com/office/drawing/2014/main" id="{FAE8B226-791E-0F50-FEDC-2A41786EB383}"/>
              </a:ext>
            </a:extLst>
          </p:cNvPr>
          <p:cNvSpPr>
            <a:spLocks noGrp="1"/>
          </p:cNvSpPr>
          <p:nvPr>
            <p:ph idx="1"/>
          </p:nvPr>
        </p:nvSpPr>
        <p:spPr/>
        <p:txBody>
          <a:bodyPr/>
          <a:lstStyle/>
          <a:p>
            <a:pPr>
              <a:lnSpc>
                <a:spcPct val="150000"/>
              </a:lnSpc>
              <a:buFont typeface="Wingdings" panose="020B0604020202020204" pitchFamily="34" charset="0"/>
              <a:buChar char="ü"/>
            </a:pPr>
            <a:r>
              <a:rPr lang="en-US" sz="1200" b="1">
                <a:latin typeface="Arial"/>
                <a:cs typeface="Arial"/>
              </a:rPr>
              <a:t>Slide 1  </a:t>
            </a:r>
            <a:r>
              <a:rPr lang="en-US" sz="1200">
                <a:latin typeface="Arial"/>
                <a:cs typeface="Arial"/>
              </a:rPr>
              <a:t>University Cover Page</a:t>
            </a:r>
            <a:endParaRPr lang="en-US"/>
          </a:p>
          <a:p>
            <a:pPr>
              <a:lnSpc>
                <a:spcPct val="150000"/>
              </a:lnSpc>
              <a:buFont typeface="Wingdings" panose="020B0604020202020204" pitchFamily="34" charset="0"/>
              <a:buChar char="ü"/>
            </a:pPr>
            <a:r>
              <a:rPr lang="en-US" sz="1200" b="1">
                <a:latin typeface="Arial"/>
                <a:cs typeface="Arial"/>
              </a:rPr>
              <a:t>Slide 2 </a:t>
            </a:r>
            <a:r>
              <a:rPr lang="en-US" sz="1200">
                <a:latin typeface="Arial"/>
                <a:cs typeface="Arial"/>
              </a:rPr>
              <a:t>Content of your presentation</a:t>
            </a:r>
          </a:p>
          <a:p>
            <a:pPr>
              <a:lnSpc>
                <a:spcPct val="150000"/>
              </a:lnSpc>
              <a:buFont typeface="Wingdings" panose="020B0604020202020204" pitchFamily="34" charset="0"/>
              <a:buChar char="ü"/>
            </a:pPr>
            <a:r>
              <a:rPr lang="en-US" sz="1200" b="1">
                <a:latin typeface="Arial"/>
                <a:cs typeface="Arial"/>
              </a:rPr>
              <a:t>Slide 3 </a:t>
            </a:r>
            <a:r>
              <a:rPr lang="en-US" sz="1200">
                <a:latin typeface="Arial"/>
                <a:cs typeface="Arial"/>
              </a:rPr>
              <a:t>Introduction of your firm either in London or Birmingham </a:t>
            </a:r>
          </a:p>
          <a:p>
            <a:pPr>
              <a:lnSpc>
                <a:spcPct val="150000"/>
              </a:lnSpc>
              <a:buFont typeface="Wingdings" panose="020B0604020202020204" pitchFamily="34" charset="0"/>
              <a:buChar char="ü"/>
            </a:pPr>
            <a:r>
              <a:rPr lang="en-US" sz="1200" b="1">
                <a:latin typeface="Arial"/>
                <a:cs typeface="Arial"/>
              </a:rPr>
              <a:t>Slide 4 </a:t>
            </a:r>
            <a:r>
              <a:rPr lang="en-US" sz="1200">
                <a:latin typeface="Arial"/>
                <a:cs typeface="Arial"/>
              </a:rPr>
              <a:t>An Overview of Maslow Hierarchy of needs</a:t>
            </a:r>
          </a:p>
          <a:p>
            <a:pPr>
              <a:lnSpc>
                <a:spcPct val="150000"/>
              </a:lnSpc>
              <a:buFont typeface="Wingdings" panose="020B0604020202020204" pitchFamily="34" charset="0"/>
              <a:buChar char="ü"/>
            </a:pPr>
            <a:r>
              <a:rPr lang="en-US" sz="1200" b="1">
                <a:latin typeface="Arial"/>
                <a:cs typeface="Arial"/>
              </a:rPr>
              <a:t>Slide 5 </a:t>
            </a:r>
            <a:r>
              <a:rPr lang="en-US" sz="1200">
                <a:latin typeface="Arial"/>
                <a:cs typeface="Arial"/>
              </a:rPr>
              <a:t>Ways to Motivate Junior Staff in the chosen firm </a:t>
            </a:r>
          </a:p>
          <a:p>
            <a:pPr>
              <a:lnSpc>
                <a:spcPct val="150000"/>
              </a:lnSpc>
              <a:buFont typeface="Wingdings" panose="020B0604020202020204" pitchFamily="34" charset="0"/>
              <a:buChar char="ü"/>
            </a:pPr>
            <a:r>
              <a:rPr lang="en-US" sz="1200" b="1">
                <a:latin typeface="Arial"/>
                <a:cs typeface="Arial"/>
              </a:rPr>
              <a:t>Slide 6 </a:t>
            </a:r>
            <a:r>
              <a:rPr lang="en-US" sz="1200">
                <a:latin typeface="Arial"/>
                <a:cs typeface="Arial"/>
              </a:rPr>
              <a:t>Ways to Motivate Middle Staff/ Supervisor in the chosen firm </a:t>
            </a:r>
          </a:p>
          <a:p>
            <a:pPr>
              <a:lnSpc>
                <a:spcPct val="150000"/>
              </a:lnSpc>
              <a:buFont typeface="Wingdings" panose="020B0604020202020204" pitchFamily="34" charset="0"/>
              <a:buChar char="ü"/>
            </a:pPr>
            <a:r>
              <a:rPr lang="en-US" sz="1200" b="1">
                <a:latin typeface="Arial"/>
                <a:cs typeface="Arial"/>
              </a:rPr>
              <a:t>Slide 7 </a:t>
            </a:r>
            <a:r>
              <a:rPr lang="en-US" sz="1200">
                <a:latin typeface="Arial"/>
                <a:cs typeface="Arial"/>
              </a:rPr>
              <a:t>Ways to Motivate  Managers in the chosen firm </a:t>
            </a:r>
          </a:p>
          <a:p>
            <a:pPr>
              <a:lnSpc>
                <a:spcPct val="150000"/>
              </a:lnSpc>
              <a:buFont typeface="Wingdings" panose="020B0604020202020204" pitchFamily="34" charset="0"/>
              <a:buChar char="ü"/>
            </a:pPr>
            <a:r>
              <a:rPr lang="en-US" sz="1200" b="1">
                <a:latin typeface="Arial"/>
                <a:cs typeface="Arial"/>
              </a:rPr>
              <a:t>Slide 8 </a:t>
            </a:r>
            <a:r>
              <a:rPr lang="en-US" sz="1200">
                <a:latin typeface="Arial"/>
                <a:cs typeface="Arial"/>
              </a:rPr>
              <a:t>Make a comparison of the differences you found amongst the ways to motivate Junior/Supervisor and Managers</a:t>
            </a:r>
          </a:p>
          <a:p>
            <a:pPr>
              <a:lnSpc>
                <a:spcPct val="150000"/>
              </a:lnSpc>
              <a:buFont typeface="Wingdings" panose="020B0604020202020204" pitchFamily="34" charset="0"/>
              <a:buChar char="ü"/>
            </a:pPr>
            <a:r>
              <a:rPr lang="en-US" sz="1200" b="1">
                <a:latin typeface="Arial"/>
                <a:cs typeface="Arial"/>
              </a:rPr>
              <a:t>Slide 9 </a:t>
            </a:r>
            <a:r>
              <a:rPr lang="en-US" sz="1200">
                <a:latin typeface="Arial"/>
                <a:cs typeface="Arial"/>
              </a:rPr>
              <a:t>Conclusion of the Presentation </a:t>
            </a:r>
          </a:p>
          <a:p>
            <a:pPr>
              <a:lnSpc>
                <a:spcPct val="150000"/>
              </a:lnSpc>
              <a:buFont typeface="Wingdings" panose="020B0604020202020204" pitchFamily="34" charset="0"/>
              <a:buChar char="ü"/>
            </a:pPr>
            <a:r>
              <a:rPr lang="en-US" sz="1200" b="1">
                <a:latin typeface="Arial"/>
                <a:cs typeface="Arial"/>
              </a:rPr>
              <a:t>Slide 10 </a:t>
            </a:r>
            <a:r>
              <a:rPr lang="en-US" sz="1200">
                <a:latin typeface="Arial"/>
                <a:cs typeface="Arial"/>
              </a:rPr>
              <a:t>List of sources used to complete work </a:t>
            </a:r>
          </a:p>
        </p:txBody>
      </p:sp>
      <p:sp>
        <p:nvSpPr>
          <p:cNvPr id="4" name="Date Placeholder 3">
            <a:extLst>
              <a:ext uri="{FF2B5EF4-FFF2-40B4-BE49-F238E27FC236}">
                <a16:creationId xmlns:a16="http://schemas.microsoft.com/office/drawing/2014/main" id="{262EF396-6F1E-E906-2BF8-76A9437D26B5}"/>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78641683-6EE9-C96D-25A0-748313A0ED2F}"/>
              </a:ext>
            </a:extLst>
          </p:cNvPr>
          <p:cNvSpPr>
            <a:spLocks noGrp="1"/>
          </p:cNvSpPr>
          <p:nvPr>
            <p:ph type="sldNum" sz="quarter" idx="12"/>
          </p:nvPr>
        </p:nvSpPr>
        <p:spPr/>
        <p:txBody>
          <a:bodyPr/>
          <a:lstStyle/>
          <a:p>
            <a:pPr>
              <a:defRPr/>
            </a:pPr>
            <a:fld id="{6550E941-99E4-4403-A917-B30FF69A9617}" type="slidenum">
              <a:rPr lang="en-GB" altLang="en-US"/>
              <a:pPr>
                <a:defRPr/>
              </a:pPr>
              <a:t>37</a:t>
            </a:fld>
            <a:endParaRPr lang="en-GB" altLang="en-US"/>
          </a:p>
        </p:txBody>
      </p:sp>
    </p:spTree>
    <p:extLst>
      <p:ext uri="{BB962C8B-B14F-4D97-AF65-F5344CB8AC3E}">
        <p14:creationId xmlns:p14="http://schemas.microsoft.com/office/powerpoint/2010/main" val="28490229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E54C-6F6A-788E-11BE-93F0614AD49F}"/>
              </a:ext>
            </a:extLst>
          </p:cNvPr>
          <p:cNvSpPr>
            <a:spLocks noGrp="1"/>
          </p:cNvSpPr>
          <p:nvPr>
            <p:ph type="title"/>
          </p:nvPr>
        </p:nvSpPr>
        <p:spPr/>
        <p:txBody>
          <a:bodyPr/>
          <a:lstStyle/>
          <a:p>
            <a:r>
              <a:rPr lang="en-US"/>
              <a:t>Thank you </a:t>
            </a:r>
          </a:p>
        </p:txBody>
      </p:sp>
      <p:pic>
        <p:nvPicPr>
          <p:cNvPr id="6" name="Content Placeholder 5" descr="TOP 25 QUOTES BY ABRAHAM MASLOW (of 153) | A-Z Quotes">
            <a:extLst>
              <a:ext uri="{FF2B5EF4-FFF2-40B4-BE49-F238E27FC236}">
                <a16:creationId xmlns:a16="http://schemas.microsoft.com/office/drawing/2014/main" id="{9D78CA43-D104-BA08-5E75-C17C897560E1}"/>
              </a:ext>
            </a:extLst>
          </p:cNvPr>
          <p:cNvPicPr>
            <a:picLocks noGrp="1" noChangeAspect="1"/>
          </p:cNvPicPr>
          <p:nvPr>
            <p:ph idx="1"/>
          </p:nvPr>
        </p:nvPicPr>
        <p:blipFill>
          <a:blip r:embed="rId2"/>
          <a:stretch>
            <a:fillRect/>
          </a:stretch>
        </p:blipFill>
        <p:spPr>
          <a:xfrm>
            <a:off x="523875" y="1653717"/>
            <a:ext cx="8096250" cy="3810000"/>
          </a:xfrm>
        </p:spPr>
      </p:pic>
      <p:sp>
        <p:nvSpPr>
          <p:cNvPr id="4" name="Date Placeholder 3">
            <a:extLst>
              <a:ext uri="{FF2B5EF4-FFF2-40B4-BE49-F238E27FC236}">
                <a16:creationId xmlns:a16="http://schemas.microsoft.com/office/drawing/2014/main" id="{76F3F1FF-DFFF-D328-A416-C65D02821BDD}"/>
              </a:ext>
            </a:extLst>
          </p:cNvPr>
          <p:cNvSpPr>
            <a:spLocks noGrp="1"/>
          </p:cNvSpPr>
          <p:nvPr>
            <p:ph type="dt" sz="half" idx="10"/>
          </p:nvPr>
        </p:nvSpPr>
        <p:spPr/>
        <p:txBody>
          <a:bodyPr/>
          <a:lstStyle/>
          <a:p>
            <a:pPr>
              <a:defRPr/>
            </a:pPr>
            <a:fld id="{2303D31F-598B-47EE-BA37-93F097A3D676}" type="datetime1">
              <a:rPr lang="en-GB" altLang="en-US"/>
              <a:pPr>
                <a:defRPr/>
              </a:pPr>
              <a:t>28/06/2024</a:t>
            </a:fld>
            <a:endParaRPr lang="en-GB" altLang="en-US"/>
          </a:p>
        </p:txBody>
      </p:sp>
      <p:sp>
        <p:nvSpPr>
          <p:cNvPr id="5" name="Slide Number Placeholder 4">
            <a:extLst>
              <a:ext uri="{FF2B5EF4-FFF2-40B4-BE49-F238E27FC236}">
                <a16:creationId xmlns:a16="http://schemas.microsoft.com/office/drawing/2014/main" id="{3DB1A0B2-6AAF-7274-3035-96C51D601857}"/>
              </a:ext>
            </a:extLst>
          </p:cNvPr>
          <p:cNvSpPr>
            <a:spLocks noGrp="1"/>
          </p:cNvSpPr>
          <p:nvPr>
            <p:ph type="sldNum" sz="quarter" idx="12"/>
          </p:nvPr>
        </p:nvSpPr>
        <p:spPr/>
        <p:txBody>
          <a:bodyPr/>
          <a:lstStyle/>
          <a:p>
            <a:pPr>
              <a:defRPr/>
            </a:pPr>
            <a:fld id="{6550E941-99E4-4403-A917-B30FF69A9617}" type="slidenum">
              <a:rPr lang="en-GB" altLang="en-US"/>
              <a:pPr>
                <a:defRPr/>
              </a:pPr>
              <a:t>38</a:t>
            </a:fld>
            <a:endParaRPr lang="en-GB" altLang="en-US"/>
          </a:p>
        </p:txBody>
      </p:sp>
    </p:spTree>
    <p:extLst>
      <p:ext uri="{BB962C8B-B14F-4D97-AF65-F5344CB8AC3E}">
        <p14:creationId xmlns:p14="http://schemas.microsoft.com/office/powerpoint/2010/main" val="3846113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F74CD-F9A3-37D7-6C9A-D93962D65590}"/>
              </a:ext>
            </a:extLst>
          </p:cNvPr>
          <p:cNvSpPr>
            <a:spLocks noGrp="1"/>
          </p:cNvSpPr>
          <p:nvPr>
            <p:ph type="title"/>
          </p:nvPr>
        </p:nvSpPr>
        <p:spPr/>
        <p:txBody>
          <a:bodyPr/>
          <a:lstStyle/>
          <a:p>
            <a:r>
              <a:rPr lang="en-GB" dirty="0"/>
              <a:t>List of Sources </a:t>
            </a:r>
          </a:p>
        </p:txBody>
      </p:sp>
      <p:sp>
        <p:nvSpPr>
          <p:cNvPr id="3" name="Content Placeholder 2">
            <a:extLst>
              <a:ext uri="{FF2B5EF4-FFF2-40B4-BE49-F238E27FC236}">
                <a16:creationId xmlns:a16="http://schemas.microsoft.com/office/drawing/2014/main" id="{5C88AFA4-71AB-43D5-C2F5-EFFD72230A08}"/>
              </a:ext>
            </a:extLst>
          </p:cNvPr>
          <p:cNvSpPr>
            <a:spLocks noGrp="1"/>
          </p:cNvSpPr>
          <p:nvPr>
            <p:ph idx="1"/>
          </p:nvPr>
        </p:nvSpPr>
        <p:spPr/>
        <p:txBody>
          <a:bodyPr/>
          <a:lstStyle/>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 M. (2020)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Armstrong’s handbook of human resource management practice.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Fifteen edition., London, England; New York, New York; New Delhi India: Kogan Page.  </a:t>
            </a:r>
          </a:p>
          <a:p>
            <a:r>
              <a:rPr lang="en-US" sz="1600" b="0" i="0" dirty="0" err="1">
                <a:solidFill>
                  <a:srgbClr val="000000"/>
                </a:solidFill>
                <a:effectLst/>
                <a:latin typeface="Arial" panose="020B0604020202020204" pitchFamily="34" charset="0"/>
                <a:cs typeface="Arial" panose="020B0604020202020204" pitchFamily="34" charset="0"/>
              </a:rPr>
              <a:t>Beardwell</a:t>
            </a:r>
            <a:r>
              <a:rPr lang="en-US" sz="1600" b="0" i="0" dirty="0">
                <a:solidFill>
                  <a:srgbClr val="000000"/>
                </a:solidFill>
                <a:effectLst/>
                <a:latin typeface="Arial" panose="020B0604020202020204" pitchFamily="34" charset="0"/>
                <a:cs typeface="Arial" panose="020B0604020202020204" pitchFamily="34" charset="0"/>
              </a:rPr>
              <a:t>, J. and Claydon, T. (2017). </a:t>
            </a:r>
            <a:r>
              <a:rPr lang="en-US" sz="1600" b="0" i="1" dirty="0">
                <a:solidFill>
                  <a:srgbClr val="000000"/>
                </a:solidFill>
                <a:effectLst/>
                <a:latin typeface="Arial" panose="020B0604020202020204" pitchFamily="34" charset="0"/>
                <a:cs typeface="Arial" panose="020B0604020202020204" pitchFamily="34" charset="0"/>
              </a:rPr>
              <a:t>Human Resource Management: A Contemporary Approach</a:t>
            </a:r>
            <a:r>
              <a:rPr lang="en-US" sz="1600" b="0" i="0" dirty="0">
                <a:solidFill>
                  <a:srgbClr val="000000"/>
                </a:solidFill>
                <a:effectLst/>
                <a:latin typeface="Arial" panose="020B0604020202020204" pitchFamily="34" charset="0"/>
                <a:cs typeface="Arial" panose="020B0604020202020204" pitchFamily="34" charset="0"/>
              </a:rPr>
              <a:t>. 8th edition. England: Financial Times/Prentice Hall.</a:t>
            </a:r>
            <a:endParaRPr lang="en-GB" sz="1600" b="0" i="0" kern="0" dirty="0">
              <a:solidFill>
                <a:srgbClr val="000000"/>
              </a:solidFill>
              <a:latin typeface="Arial" panose="020B0604020202020204" pitchFamily="34" charset="0"/>
              <a:cs typeface="Arial" panose="020B0604020202020204" pitchFamily="34" charset="0"/>
            </a:endParaRPr>
          </a:p>
          <a:p>
            <a:r>
              <a:rPr lang="en-US" sz="1600" b="0" i="0" dirty="0">
                <a:solidFill>
                  <a:srgbClr val="000000"/>
                </a:solidFill>
                <a:effectLst/>
                <a:latin typeface="Arial" panose="020B0604020202020204" pitchFamily="34" charset="0"/>
                <a:cs typeface="Arial" panose="020B0604020202020204" pitchFamily="34" charset="0"/>
              </a:rPr>
              <a:t>Lawler, E. &amp; Albers, S. (2003) </a:t>
            </a:r>
            <a:r>
              <a:rPr lang="en-US" sz="1600" b="0" i="1" dirty="0">
                <a:solidFill>
                  <a:srgbClr val="000000"/>
                </a:solidFill>
                <a:effectLst/>
                <a:latin typeface="Arial" panose="020B0604020202020204" pitchFamily="34" charset="0"/>
                <a:cs typeface="Arial" panose="020B0604020202020204" pitchFamily="34" charset="0"/>
              </a:rPr>
              <a:t>Creating a Strategic Human Resources Organisation</a:t>
            </a:r>
            <a:r>
              <a:rPr lang="en-US" sz="1600" b="0" i="0" dirty="0">
                <a:solidFill>
                  <a:srgbClr val="000000"/>
                </a:solidFill>
                <a:effectLst/>
                <a:latin typeface="Arial" panose="020B0604020202020204" pitchFamily="34" charset="0"/>
                <a:cs typeface="Arial" panose="020B0604020202020204" pitchFamily="34" charset="0"/>
              </a:rPr>
              <a:t>.</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Mullins, L.J. (2019) </a:t>
            </a:r>
            <a:r>
              <a:rPr lang="en-GB" sz="16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Organisational behaviour in the workplace.</a:t>
            </a:r>
            <a:r>
              <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Twelfth edition. Harlow, United Kingdom: Pearson Education Limited.  </a:t>
            </a:r>
          </a:p>
          <a:p>
            <a:r>
              <a:rPr lang="en-US" sz="1600" b="0" i="0" dirty="0">
                <a:solidFill>
                  <a:srgbClr val="000000"/>
                </a:solidFill>
                <a:effectLst/>
                <a:latin typeface="Arial" panose="020B0604020202020204" pitchFamily="34" charset="0"/>
                <a:cs typeface="Arial" panose="020B0604020202020204" pitchFamily="34" charset="0"/>
              </a:rPr>
              <a:t>Wilkinson, A. Redman, T. &amp; </a:t>
            </a:r>
            <a:r>
              <a:rPr lang="en-US" sz="1600" b="0" i="0" dirty="0" err="1">
                <a:solidFill>
                  <a:srgbClr val="000000"/>
                </a:solidFill>
                <a:effectLst/>
                <a:latin typeface="Arial" panose="020B0604020202020204" pitchFamily="34" charset="0"/>
                <a:cs typeface="Arial" panose="020B0604020202020204" pitchFamily="34" charset="0"/>
              </a:rPr>
              <a:t>Dundon</a:t>
            </a:r>
            <a:r>
              <a:rPr lang="en-US" sz="1600" b="0" i="0" dirty="0">
                <a:solidFill>
                  <a:srgbClr val="000000"/>
                </a:solidFill>
                <a:effectLst/>
                <a:latin typeface="Arial" panose="020B0604020202020204" pitchFamily="34" charset="0"/>
                <a:cs typeface="Arial" panose="020B0604020202020204" pitchFamily="34" charset="0"/>
              </a:rPr>
              <a:t>, T. (2016) </a:t>
            </a:r>
            <a:r>
              <a:rPr lang="en-US" sz="1600" b="0" i="1" dirty="0">
                <a:solidFill>
                  <a:srgbClr val="000000"/>
                </a:solidFill>
                <a:effectLst/>
                <a:latin typeface="Arial" panose="020B0604020202020204" pitchFamily="34" charset="0"/>
                <a:cs typeface="Arial" panose="020B0604020202020204" pitchFamily="34" charset="0"/>
              </a:rPr>
              <a:t>Contemporary Human Resource Management: Text and Cases</a:t>
            </a:r>
            <a:r>
              <a:rPr lang="en-US" sz="1600" b="0" i="0" dirty="0">
                <a:solidFill>
                  <a:srgbClr val="000000"/>
                </a:solidFill>
                <a:effectLst/>
                <a:latin typeface="Arial" panose="020B0604020202020204" pitchFamily="34" charset="0"/>
                <a:cs typeface="Arial" panose="020B0604020202020204" pitchFamily="34" charset="0"/>
              </a:rPr>
              <a:t>. 5th edition. Harlow: Pearson Education. </a:t>
            </a:r>
            <a:endParaRPr lang="en-GB" sz="16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p:txBody>
      </p:sp>
      <p:sp>
        <p:nvSpPr>
          <p:cNvPr id="4" name="Date Placeholder 3">
            <a:extLst>
              <a:ext uri="{FF2B5EF4-FFF2-40B4-BE49-F238E27FC236}">
                <a16:creationId xmlns:a16="http://schemas.microsoft.com/office/drawing/2014/main" id="{AEE8A323-E646-96B3-A0C4-AA9C7F0B07BA}"/>
              </a:ext>
            </a:extLst>
          </p:cNvPr>
          <p:cNvSpPr>
            <a:spLocks noGrp="1"/>
          </p:cNvSpPr>
          <p:nvPr>
            <p:ph type="dt" sz="half" idx="10"/>
          </p:nvPr>
        </p:nvSpPr>
        <p:spPr/>
        <p:txBody>
          <a:bodyPr/>
          <a:lstStyle/>
          <a:p>
            <a:pPr>
              <a:defRPr/>
            </a:pPr>
            <a:fld id="{2303D31F-598B-47EE-BA37-93F097A3D676}" type="datetime1">
              <a:rPr lang="en-GB" altLang="en-US" smtClean="0"/>
              <a:pPr>
                <a:defRPr/>
              </a:pPr>
              <a:t>28/06/2024</a:t>
            </a:fld>
            <a:endParaRPr lang="en-GB" altLang="en-US"/>
          </a:p>
        </p:txBody>
      </p:sp>
      <p:sp>
        <p:nvSpPr>
          <p:cNvPr id="5" name="Slide Number Placeholder 4">
            <a:extLst>
              <a:ext uri="{FF2B5EF4-FFF2-40B4-BE49-F238E27FC236}">
                <a16:creationId xmlns:a16="http://schemas.microsoft.com/office/drawing/2014/main" id="{E48E69EF-70D5-234D-B862-E8E5BE438E27}"/>
              </a:ext>
            </a:extLst>
          </p:cNvPr>
          <p:cNvSpPr>
            <a:spLocks noGrp="1"/>
          </p:cNvSpPr>
          <p:nvPr>
            <p:ph type="sldNum" sz="quarter" idx="12"/>
          </p:nvPr>
        </p:nvSpPr>
        <p:spPr/>
        <p:txBody>
          <a:bodyPr/>
          <a:lstStyle/>
          <a:p>
            <a:pPr>
              <a:defRPr/>
            </a:pPr>
            <a:fld id="{6550E941-99E4-4403-A917-B30FF69A9617}" type="slidenum">
              <a:rPr lang="en-GB" altLang="en-US" smtClean="0"/>
              <a:pPr>
                <a:defRPr/>
              </a:pPr>
              <a:t>39</a:t>
            </a:fld>
            <a:endParaRPr lang="en-GB" altLang="en-US"/>
          </a:p>
        </p:txBody>
      </p:sp>
    </p:spTree>
    <p:extLst>
      <p:ext uri="{BB962C8B-B14F-4D97-AF65-F5344CB8AC3E}">
        <p14:creationId xmlns:p14="http://schemas.microsoft.com/office/powerpoint/2010/main" val="224505463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2935</TotalTime>
  <Words>5292</Words>
  <Application>Microsoft Office PowerPoint</Application>
  <PresentationFormat>On-screen Show (4:3)</PresentationFormat>
  <Paragraphs>325</Paragraphs>
  <Slides>39</Slides>
  <Notes>1</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20140311PresentationUWTSDTemplate</vt:lpstr>
      <vt:lpstr>LCLM5002</vt:lpstr>
      <vt:lpstr>Class Management </vt:lpstr>
      <vt:lpstr>Aim of the Unit </vt:lpstr>
      <vt:lpstr>Learning outcome </vt:lpstr>
      <vt:lpstr>Session 1 </vt:lpstr>
      <vt:lpstr>Maslow Hierarchy of Needs </vt:lpstr>
      <vt:lpstr>Understanding Maslow Hierarchy of needs </vt:lpstr>
      <vt:lpstr>Maslow Hierarchy of needs </vt:lpstr>
      <vt:lpstr>Hierarchy of Needs </vt:lpstr>
      <vt:lpstr>Physiological Needs  </vt:lpstr>
      <vt:lpstr>Safety Needs</vt:lpstr>
      <vt:lpstr>Belonging Needs </vt:lpstr>
      <vt:lpstr>Self Esteem Needs</vt:lpstr>
      <vt:lpstr>Self-Realisation Needs </vt:lpstr>
      <vt:lpstr>Maslow Hierarchy of needs </vt:lpstr>
      <vt:lpstr>Maslow Hierarchy of needs </vt:lpstr>
      <vt:lpstr>Maslow Hierarchy of Needs</vt:lpstr>
      <vt:lpstr>Importance and Criticism of the model </vt:lpstr>
      <vt:lpstr>Motivation People with Existence Needs </vt:lpstr>
      <vt:lpstr>  Motivation People with Relatedness Needs  </vt:lpstr>
      <vt:lpstr>   Motivation People with Growth Needs   </vt:lpstr>
      <vt:lpstr> How to recognise When Staff and Employees are Demotivated </vt:lpstr>
      <vt:lpstr> Why Do People Become Demotivated </vt:lpstr>
      <vt:lpstr>Do you have any question as yet ?</vt:lpstr>
      <vt:lpstr>Break </vt:lpstr>
      <vt:lpstr>Session 2 </vt:lpstr>
      <vt:lpstr>Some techniques to Motivate Junior Staff </vt:lpstr>
      <vt:lpstr>Some techniques to Motivate Supervisors</vt:lpstr>
      <vt:lpstr> Techniques to Motivate Managers</vt:lpstr>
      <vt:lpstr> Techniques to Motivate Managers</vt:lpstr>
      <vt:lpstr> Promote Internal Motivation  </vt:lpstr>
      <vt:lpstr>Motivate Staff to full psychological needs  </vt:lpstr>
      <vt:lpstr>Adressing safety needs </vt:lpstr>
      <vt:lpstr>Fullfill social needs / Sense of belongingness </vt:lpstr>
      <vt:lpstr>Satisfy Satefy Needs </vt:lpstr>
      <vt:lpstr>Provide self-actualization needs </vt:lpstr>
      <vt:lpstr>Presentation Checklist </vt:lpstr>
      <vt:lpstr>Thank you </vt:lpstr>
      <vt:lpstr>List of Sources </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Nishi Ramsurrun</cp:lastModifiedBy>
  <cp:revision>531</cp:revision>
  <cp:lastPrinted>2018-07-09T15:27:01Z</cp:lastPrinted>
  <dcterms:created xsi:type="dcterms:W3CDTF">2002-10-07T19:43:58Z</dcterms:created>
  <dcterms:modified xsi:type="dcterms:W3CDTF">2024-06-28T18:17:22Z</dcterms:modified>
</cp:coreProperties>
</file>