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jpg&amp;Maxw=960&amp;q=75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52"/>
  </p:notesMasterIdLst>
  <p:sldIdLst>
    <p:sldId id="771" r:id="rId7"/>
    <p:sldId id="867" r:id="rId8"/>
    <p:sldId id="365" r:id="rId9"/>
    <p:sldId id="357" r:id="rId10"/>
    <p:sldId id="358" r:id="rId11"/>
    <p:sldId id="871" r:id="rId12"/>
    <p:sldId id="872" r:id="rId13"/>
    <p:sldId id="873" r:id="rId14"/>
    <p:sldId id="868" r:id="rId15"/>
    <p:sldId id="851" r:id="rId16"/>
    <p:sldId id="852" r:id="rId17"/>
    <p:sldId id="853" r:id="rId18"/>
    <p:sldId id="742" r:id="rId19"/>
    <p:sldId id="743" r:id="rId20"/>
    <p:sldId id="776" r:id="rId21"/>
    <p:sldId id="828" r:id="rId22"/>
    <p:sldId id="829" r:id="rId23"/>
    <p:sldId id="854" r:id="rId24"/>
    <p:sldId id="855" r:id="rId25"/>
    <p:sldId id="856" r:id="rId26"/>
    <p:sldId id="857" r:id="rId27"/>
    <p:sldId id="858" r:id="rId28"/>
    <p:sldId id="859" r:id="rId29"/>
    <p:sldId id="860" r:id="rId30"/>
    <p:sldId id="861" r:id="rId31"/>
    <p:sldId id="865" r:id="rId32"/>
    <p:sldId id="866" r:id="rId33"/>
    <p:sldId id="788" r:id="rId34"/>
    <p:sldId id="661" r:id="rId35"/>
    <p:sldId id="838" r:id="rId36"/>
    <p:sldId id="862" r:id="rId37"/>
    <p:sldId id="849" r:id="rId38"/>
    <p:sldId id="839" r:id="rId39"/>
    <p:sldId id="863" r:id="rId40"/>
    <p:sldId id="850" r:id="rId41"/>
    <p:sldId id="840" r:id="rId42"/>
    <p:sldId id="864" r:id="rId43"/>
    <p:sldId id="796" r:id="rId44"/>
    <p:sldId id="801" r:id="rId45"/>
    <p:sldId id="797" r:id="rId46"/>
    <p:sldId id="802" r:id="rId47"/>
    <p:sldId id="803" r:id="rId48"/>
    <p:sldId id="818" r:id="rId49"/>
    <p:sldId id="805" r:id="rId50"/>
    <p:sldId id="820" r:id="rId51"/>
  </p:sldIdLst>
  <p:sldSz cx="12192000" cy="6858000"/>
  <p:notesSz cx="6858000" cy="9144000"/>
  <p:embeddedFontLst>
    <p:embeddedFont>
      <p:font typeface="GB Pinyinok-D" panose="020B0604020202020204" charset="-122"/>
      <p:regular r:id="rId53"/>
    </p:embeddedFont>
    <p:embeddedFont>
      <p:font typeface="楷体_GB2312" panose="02010609060101010101" charset="-122"/>
      <p:regular r:id="rId54"/>
    </p:embeddedFont>
    <p:embeddedFont>
      <p:font typeface="宋体" panose="02010600030101010101" pitchFamily="2" charset="-122"/>
      <p:regular r:id="rId55"/>
    </p:embeddedFont>
    <p:embeddedFont>
      <p:font typeface="Bradley Hand ITC" panose="03070402050302030203" pitchFamily="66" charset="0"/>
      <p:regular r:id="rId56"/>
    </p:embeddedFont>
    <p:embeddedFont>
      <p:font typeface="Calibri" panose="020F0502020204030204" pitchFamily="34" charset="0"/>
      <p:regular r:id="rId57"/>
      <p:bold r:id="rId58"/>
      <p:italic r:id="rId59"/>
      <p:boldItalic r:id="rId60"/>
    </p:embeddedFont>
    <p:embeddedFont>
      <p:font typeface="Calibri Light" panose="020F0302020204030204" pitchFamily="34" charset="0"/>
      <p:regular r:id="rId61"/>
      <p:italic r:id="rId62"/>
    </p:embeddedFont>
    <p:embeddedFont>
      <p:font typeface="DengXian" panose="02010600030101010101" pitchFamily="2" charset="-122"/>
      <p:regular r:id="rId63"/>
      <p:bold r:id="rId64"/>
    </p:embeddedFont>
    <p:embeddedFont>
      <p:font typeface="FZShuTi" panose="02010601030101010101" pitchFamily="2" charset="-122"/>
      <p:regular r:id="rId65"/>
    </p:embeddedFont>
    <p:embeddedFont>
      <p:font typeface="Microsoft YaHei" panose="020B0503020204020204" pitchFamily="34" charset="-122"/>
      <p:regular r:id="rId66"/>
      <p:bold r:id="rId67"/>
    </p:embeddedFont>
    <p:embeddedFont>
      <p:font typeface="SimSun-ExtB" panose="02010609060101010101" pitchFamily="49" charset="-122"/>
      <p:regular r:id="rId68"/>
    </p:embeddedFont>
    <p:embeddedFont>
      <p:font typeface="STKaiti" panose="02010600040101010101" pitchFamily="2" charset="-122"/>
      <p:regular r:id="rId69"/>
    </p:embeddedFont>
    <p:embeddedFont>
      <p:font typeface="STXihei" panose="02010600040101010101" pitchFamily="2" charset="-122"/>
      <p:regular r:id="rId70"/>
    </p:embeddedFont>
    <p:embeddedFont>
      <p:font typeface="STXinwei" panose="02010800040101010101" pitchFamily="2" charset="-122"/>
      <p:regular r:id="rId71"/>
    </p:embeddedFont>
    <p:embeddedFont>
      <p:font typeface="楷体" panose="02010609060101010101" pitchFamily="49" charset="-122"/>
      <p:regular r:id="rId72"/>
    </p:embeddedFont>
  </p:embeddedFontLst>
  <p:custDataLst>
    <p:tags r:id="rId73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7030A0"/>
    <a:srgbClr val="CCCCFF"/>
    <a:srgbClr val="9900FF"/>
    <a:srgbClr val="9933FF"/>
    <a:srgbClr val="CC00CC"/>
    <a:srgbClr val="FFCC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53" autoAdjust="0"/>
    <p:restoredTop sz="87755" autoAdjust="0"/>
  </p:normalViewPr>
  <p:slideViewPr>
    <p:cSldViewPr snapToGrid="0" snapToObjects="1">
      <p:cViewPr varScale="1">
        <p:scale>
          <a:sx n="59" d="100"/>
          <a:sy n="59" d="100"/>
        </p:scale>
        <p:origin x="968" y="64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font" Target="fonts/font3.fntdata"/><Relationship Id="rId63" Type="http://schemas.openxmlformats.org/officeDocument/2006/relationships/font" Target="fonts/font11.fntdata"/><Relationship Id="rId68" Type="http://schemas.openxmlformats.org/officeDocument/2006/relationships/font" Target="fonts/font16.fntdata"/><Relationship Id="rId76" Type="http://schemas.openxmlformats.org/officeDocument/2006/relationships/theme" Target="theme/theme1.xml"/><Relationship Id="rId7" Type="http://schemas.openxmlformats.org/officeDocument/2006/relationships/slide" Target="slides/slide1.xml"/><Relationship Id="rId71" Type="http://schemas.openxmlformats.org/officeDocument/2006/relationships/font" Target="fonts/font19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font" Target="fonts/font1.fntdata"/><Relationship Id="rId58" Type="http://schemas.openxmlformats.org/officeDocument/2006/relationships/font" Target="fonts/font6.fntdata"/><Relationship Id="rId66" Type="http://schemas.openxmlformats.org/officeDocument/2006/relationships/font" Target="fonts/font14.fntdata"/><Relationship Id="rId74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font" Target="fonts/font5.fntdata"/><Relationship Id="rId61" Type="http://schemas.openxmlformats.org/officeDocument/2006/relationships/font" Target="fonts/font9.fntdata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notesMaster" Target="notesMasters/notesMaster1.xml"/><Relationship Id="rId60" Type="http://schemas.openxmlformats.org/officeDocument/2006/relationships/font" Target="fonts/font8.fntdata"/><Relationship Id="rId65" Type="http://schemas.openxmlformats.org/officeDocument/2006/relationships/font" Target="fonts/font13.fntdata"/><Relationship Id="rId73" Type="http://schemas.openxmlformats.org/officeDocument/2006/relationships/tags" Target="tags/tag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font" Target="fonts/font4.fntdata"/><Relationship Id="rId64" Type="http://schemas.openxmlformats.org/officeDocument/2006/relationships/font" Target="fonts/font12.fntdata"/><Relationship Id="rId69" Type="http://schemas.openxmlformats.org/officeDocument/2006/relationships/font" Target="fonts/font17.fntdata"/><Relationship Id="rId77" Type="http://schemas.openxmlformats.org/officeDocument/2006/relationships/tableStyles" Target="tableStyle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font" Target="fonts/font20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font" Target="fonts/font7.fntdata"/><Relationship Id="rId67" Type="http://schemas.openxmlformats.org/officeDocument/2006/relationships/font" Target="fonts/font15.fntdata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font" Target="fonts/font2.fntdata"/><Relationship Id="rId62" Type="http://schemas.openxmlformats.org/officeDocument/2006/relationships/font" Target="fonts/font10.fntdata"/><Relationship Id="rId70" Type="http://schemas.openxmlformats.org/officeDocument/2006/relationships/font" Target="fonts/font18.fntdata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47547E3C-737B-428B-9096-2DFF6E9F2FD0}" type="datetimeFigureOut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993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1E226380-645F-4F2F-99DE-9A74FD628AA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领读，单个读，词卡问答读，带意思，</a:t>
            </a:r>
            <a:r>
              <a:rPr lang="en-US" altLang="zh-CN" dirty="0"/>
              <a:t>3</a:t>
            </a:r>
            <a:r>
              <a:rPr lang="zh-CN" altLang="en-US" dirty="0"/>
              <a:t>个新学的，</a:t>
            </a:r>
            <a:r>
              <a:rPr lang="en-US" altLang="zh-CN" dirty="0"/>
              <a:t>2</a:t>
            </a:r>
            <a:r>
              <a:rPr lang="zh-CN" altLang="en-US" dirty="0"/>
              <a:t>个难的，</a:t>
            </a:r>
            <a:r>
              <a:rPr lang="en-US" altLang="zh-CN" dirty="0"/>
              <a:t>1</a:t>
            </a:r>
            <a:r>
              <a:rPr lang="zh-CN" altLang="en-US" dirty="0"/>
              <a:t>个造句子。工作台法，汉字加拼音，拼音汉字加英文意思。</a:t>
            </a:r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34E4422-51BD-4E4C-B057-5668E20FA022}" type="slidenum">
              <a:rPr lang="zh-CN" altLang="en-US" smtClean="0"/>
              <a:pPr/>
              <a:t>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03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强调第三声，双音节词语的三声是</a:t>
            </a:r>
            <a:r>
              <a:rPr lang="en-US" altLang="zh-CN" dirty="0"/>
              <a:t>211</a:t>
            </a:r>
            <a:r>
              <a:rPr lang="zh-CN" altLang="en-US" dirty="0"/>
              <a:t>，不再升高到</a:t>
            </a:r>
            <a:r>
              <a:rPr lang="en-US" altLang="zh-CN" dirty="0"/>
              <a:t>214</a:t>
            </a:r>
            <a:r>
              <a:rPr lang="zh-CN" altLang="en-US" dirty="0"/>
              <a:t>。</a:t>
            </a:r>
          </a:p>
        </p:txBody>
      </p:sp>
      <p:sp>
        <p:nvSpPr>
          <p:cNvPr id="1003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055E10F-150A-4CA1-B09A-B80FDD80C53D}" type="slidenum">
              <a:rPr lang="zh-CN" altLang="en-US" smtClean="0"/>
              <a:pPr/>
              <a:t>10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13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05402F2-B855-4CD2-BEF9-2ACFF1BA53A8}" type="slidenum">
              <a:rPr lang="zh-CN" altLang="en-US" smtClean="0"/>
              <a:pPr/>
              <a:t>11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提与撇运笔方向不同。我字的第一笔。</a:t>
            </a:r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3D380BA-D5FE-4E6B-8E42-0A75E6E78001}" type="slidenum">
              <a:rPr lang="zh-CN" altLang="en-US" smtClean="0"/>
              <a:pPr/>
              <a:t>12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6691ABC-FE49-40DE-BD79-CF85C8C3FFAC}" type="slidenum">
              <a:rPr lang="zh-CN" altLang="en-US" smtClean="0"/>
              <a:pPr/>
              <a:t>13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EAC7F10-8238-4969-AA6A-871CAB501119}" type="slidenum">
              <a:rPr lang="zh-CN" altLang="en-US" smtClean="0"/>
              <a:pPr/>
              <a:t>14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1C87B93-9CCA-47B9-9D43-1C4ABE0EF5F2}" type="slidenum">
              <a:rPr lang="zh-CN" altLang="en-US" smtClean="0"/>
              <a:pPr/>
              <a:t>15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领读，单个读，词卡问答读，带意思，</a:t>
            </a:r>
            <a:r>
              <a:rPr lang="en-US" altLang="zh-CN" dirty="0"/>
              <a:t>3</a:t>
            </a:r>
            <a:r>
              <a:rPr lang="zh-CN" altLang="en-US" dirty="0"/>
              <a:t>个新学的，</a:t>
            </a:r>
            <a:r>
              <a:rPr lang="en-US" altLang="zh-CN" dirty="0"/>
              <a:t>2</a:t>
            </a:r>
            <a:r>
              <a:rPr lang="zh-CN" altLang="en-US" dirty="0"/>
              <a:t>个难的，</a:t>
            </a:r>
            <a:r>
              <a:rPr lang="en-US" altLang="zh-CN" dirty="0"/>
              <a:t>1</a:t>
            </a:r>
            <a:r>
              <a:rPr lang="zh-CN" altLang="en-US" dirty="0"/>
              <a:t>个造句子。工作台法，汉字加拼音，拼音汉字加英文意思。</a:t>
            </a:r>
          </a:p>
          <a:p>
            <a:endParaRPr lang="zh-CN" altLang="en-US" dirty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465A378-045A-4C21-8AEE-EA927B9DFE50}" type="slidenum">
              <a:rPr lang="zh-CN" altLang="en-US" smtClean="0"/>
              <a:pPr/>
              <a:t>16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127AA12-B1B3-4610-8401-478E4253FACD}" type="slidenum">
              <a:rPr lang="zh-CN" altLang="en-US" smtClean="0"/>
              <a:pPr/>
              <a:t>17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3A46357-11A8-4E22-B4BE-D1740E7D55F8}" type="slidenum">
              <a:rPr lang="zh-CN" altLang="en-US" smtClean="0"/>
              <a:pPr/>
              <a:t>18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10EBC63-A774-4903-9924-561EDDF4CA2D}" type="slidenum">
              <a:rPr lang="zh-CN" altLang="en-US" smtClean="0"/>
              <a:pPr/>
              <a:t>19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16CA525-D574-48F8-9B10-ED5A12BB0AD3}" type="slidenum">
              <a:rPr lang="zh-CN" altLang="en-US" smtClean="0"/>
              <a:pPr/>
              <a:t>20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2D218C1-762B-4FBA-A249-8971CFBF11EB}" type="slidenum">
              <a:rPr lang="zh-CN" altLang="en-US" smtClean="0"/>
              <a:pPr/>
              <a:t>21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C5ECB41-554B-4777-A9D1-42D693957C50}" type="slidenum">
              <a:rPr lang="zh-CN" altLang="en-US" smtClean="0"/>
              <a:pPr/>
              <a:t>22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6A988E5-4B1D-4AD2-83AE-F51A5E120BF7}" type="slidenum">
              <a:rPr lang="zh-CN" altLang="en-US" smtClean="0"/>
              <a:pPr/>
              <a:t>23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C0F4698-6B51-411A-A488-50BC1E9715C7}" type="slidenum">
              <a:rPr lang="zh-CN" altLang="en-US" smtClean="0"/>
              <a:pPr/>
              <a:t>24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8F21475-76A1-407F-9827-0FB4274A7205}" type="slidenum">
              <a:rPr lang="zh-CN" altLang="en-US" smtClean="0"/>
              <a:pPr/>
              <a:t>25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8FCD9D8-EE85-487C-9B4A-1885FE34F720}" type="slidenum">
              <a:rPr lang="zh-CN" altLang="en-US" smtClean="0"/>
              <a:pPr/>
              <a:t>28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这里助词是“吗”</a:t>
            </a:r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6F07551-CD7C-40B1-BD29-4DC4FE26A18E}" type="slidenum">
              <a:rPr lang="zh-CN" altLang="en-US" smtClean="0"/>
              <a:pPr/>
              <a:t>30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（你家）谁会？</a:t>
            </a:r>
            <a:r>
              <a:rPr lang="en-US" altLang="zh-CN" dirty="0" err="1"/>
              <a:t>Dr.Chen</a:t>
            </a:r>
            <a:r>
              <a:rPr lang="zh-CN" altLang="en-US" dirty="0"/>
              <a:t>会</a:t>
            </a:r>
            <a:r>
              <a:rPr lang="en-US" altLang="zh-CN" dirty="0"/>
              <a:t>… </a:t>
            </a:r>
            <a:r>
              <a:rPr lang="zh-CN" altLang="en-US" dirty="0"/>
              <a:t>用家人问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E226380-645F-4F2F-99DE-9A74FD628AA3}" type="slidenum">
              <a:rPr lang="zh-CN" altLang="en-US" smtClean="0"/>
              <a:pPr>
                <a:defRPr/>
              </a:pPr>
              <a:t>31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802044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E226380-645F-4F2F-99DE-9A74FD628AA3}" type="slidenum">
              <a:rPr lang="zh-CN" altLang="en-US" smtClean="0"/>
              <a:pPr>
                <a:defRPr/>
              </a:pPr>
              <a:t>32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1741465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肯定与否定。</a:t>
            </a:r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65D5C95-F02D-4DF8-9769-C7141186F969}" type="slidenum">
              <a:rPr lang="zh-CN" altLang="en-US" smtClean="0"/>
              <a:pPr/>
              <a:t>33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用家人问，做中国菜好吃吗。英国菜，美国菜。</a:t>
            </a: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E226380-645F-4F2F-99DE-9A74FD628AA3}" type="slidenum">
              <a:rPr lang="zh-CN" altLang="en-US" smtClean="0"/>
              <a:pPr>
                <a:defRPr/>
              </a:pPr>
              <a:t>34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776001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E226380-645F-4F2F-99DE-9A74FD628AA3}" type="slidenum">
              <a:rPr lang="zh-CN" altLang="en-US" smtClean="0"/>
              <a:pPr>
                <a:defRPr/>
              </a:pPr>
              <a:t>35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8668751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芒果怎么吃</a:t>
            </a:r>
            <a:r>
              <a:rPr lang="zh-CN" altLang="en-US"/>
              <a:t>，榴莲怎么吃。什么与怎么的区别，什么后边加名词，什么书，什么菜，怎么后边加动词，怎么写，怎么读</a:t>
            </a:r>
            <a:endParaRPr lang="zh-CN" altLang="en-US" dirty="0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137FDD2-18AA-42C5-B313-BA949EC8A5EF}" type="slidenum">
              <a:rPr lang="zh-CN" altLang="en-US" smtClean="0"/>
              <a:pPr/>
              <a:t>36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继续巩固家人相关词汇，会写字，会说汉语，会做中国菜吗？</a:t>
            </a: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E226380-645F-4F2F-99DE-9A74FD628AA3}" type="slidenum">
              <a:rPr lang="zh-CN" altLang="en-US" smtClean="0"/>
              <a:pPr>
                <a:defRPr/>
              </a:pPr>
              <a:t>37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63403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02372E-71F3-40F7-B9B2-632D2BAD2C88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7FB23D5-795D-4D7B-8582-CD4A4449A6F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D6A0B54-DE1B-4679-B9FA-58CBA76969B0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A5D7EA5-2F6D-4C66-B464-9BA539673F5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5F76A1C-AE83-4249-8223-E674995E1EF2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C718552-0AEA-4FD4-BACB-32D9962A624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BA50CC7-4870-4F3A-BF2F-71EEA3F3179C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1FEB3ED-DEB9-4971-AF9B-6FD8BB7BD0C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773750-2C02-4CE6-92E8-CD427EC446D0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DB89B00-0DEE-4882-84D0-781945B5707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0B5E1D4-1FAD-4C1F-829A-5B919519CBD7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F379304-4EE6-4BDE-A422-72A1FA791E5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D1B9630-5BC3-4FB4-9AB7-4A3E9D87B2FB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D93F86-24C8-4885-82E1-8044838C8A9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5EBC9CC-5949-4C09-894F-BFC7DE8F78B4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8A748CB-8D76-4D14-B883-2627AAD05C7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49A9C9A-D93D-45D4-A436-0A7734E67494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E772C9A-4F99-4BB2-9C35-4E83A0E345E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EE2F1E8-CB56-4DAF-97D8-EFABE02FFA0A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66168CC-EF61-4F6A-BB0C-85881B159D3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D66E17C-21B2-432B-BF6F-FE99C06B6328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965258A-5295-4ECD-953B-F4DECAE8EB8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2E26AB4-E6FB-457E-B614-23A35146B7E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D943CE1-8A19-4798-9CC7-5F75EF607D7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BAFEAD1-2D3C-4CAD-8018-E93F0663449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40812EC-CB54-4462-90E1-7B0BB756A84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7FDE6BF-E55F-4E1D-A564-632EA9C8494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7FEA151-A9AF-4AE0-868E-34D28433198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F380824-1D49-41A0-A69C-36550C27A72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9E0AA30-3675-4B8D-8BC1-09EA83BD229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423CEE0-2492-4058-8C0D-16ECDC31F74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014017B-682C-44C2-B60B-CA01DDF70F2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DEE39F8-BD66-47C1-BC3B-D1B44DF2BAB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D8D1376-8418-422D-BFDC-883E2D25C8E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3554801-B845-4964-82BB-8214F3DA7B9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CE36F4D-F725-4F0D-B81D-4FAE42B5BC2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2A4C000-68E8-4AF2-BDB4-F3235D67A7D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3E0173C-77D6-46F7-A072-4B5FB3B5D5C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CC4F854-A9B8-412D-8897-11D871D1B84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712C931-B82C-43FF-868C-1B7CD39282E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46DF85F-B420-46BF-BB52-BDFA42763D4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043F32-8F73-46D4-A637-F893375AC4A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B5AC82B-5076-4224-A0D2-F9047AEC54D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ACD98D9-4499-401D-A074-CFDA20737DE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9D66808-22AA-4C67-9F05-ED656F2EADB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1DAD1CB-DAE0-4D0E-B93B-70752042AD1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3382DA9-71A5-45A2-BFAE-B03D18B1054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4F44577-CF50-49B2-9889-1F1D7C37296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AE52B6C-28DF-4064-8FC5-6C71373FBBB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C9BF1D9-460B-4165-9B23-EC8C45EADA3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E0B92A9-0A27-4C03-84E3-D38BB40B09B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8242A13-0742-4B06-8807-EEC239D75D7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220BD3F-C26D-46A6-BD95-93D6FDE7338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2020/4/22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BE9CC10-6C87-4BB9-A22B-FC9ADC3F951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0047667-B990-4831-94AA-5D6846B1E2A5}" type="datetime1">
              <a:rPr lang="zh-CN" altLang="en-US"/>
              <a:pPr>
                <a:defRPr/>
              </a:pPr>
              <a:t>2020/4/22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A7E3210-F37F-43C9-8EB5-25885BFC7FE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10E6BD2-CEE4-4CAE-9131-F4BC20A62E1A}" type="datetime1">
              <a:rPr lang="zh-CN" altLang="en-US"/>
              <a:pPr>
                <a:defRPr/>
              </a:pPr>
              <a:t>2020/4/22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A1269E4-9CB5-4E0D-84BC-17325E3C83C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E9306C5-4860-475B-94E0-ACDE438EC728}" type="datetime1">
              <a:rPr lang="zh-CN" altLang="en-US"/>
              <a:pPr>
                <a:defRPr/>
              </a:pPr>
              <a:t>2020/4/22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68804AC-9A0E-4298-BD84-1177DD9D479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EC3ED01-7035-49D4-996B-D563AF37B312}" type="datetime1">
              <a:rPr lang="zh-CN" altLang="en-US"/>
              <a:pPr>
                <a:defRPr/>
              </a:pPr>
              <a:t>2020/4/22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96FD1E7-CE8B-411A-9DF6-02F233E10BE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0013CB5-1169-481B-9C55-9BA37D039AD0}" type="datetime1">
              <a:rPr lang="zh-CN" altLang="en-US"/>
              <a:pPr>
                <a:defRPr/>
              </a:pPr>
              <a:t>2020/4/22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A460B9D-5E86-4665-B395-7AB552F77F3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BB88281-F61F-47E4-95CA-8ABF327DAD5D}" type="datetime1">
              <a:rPr lang="zh-CN" altLang="en-US"/>
              <a:pPr>
                <a:defRPr/>
              </a:pPr>
              <a:t>2020/4/22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9C2FD13-DC5A-47F1-8A4E-17B44D852B9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AF01426-0F1F-4C7B-B5CF-A9A2A520B258}" type="datetime1">
              <a:rPr lang="zh-CN" altLang="en-US"/>
              <a:pPr>
                <a:defRPr/>
              </a:pPr>
              <a:t>2020/4/22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C7F7D7B-40B4-4583-A5D0-22948DEFF49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E389A82-B4F1-4694-9529-6DEF1AF1DBFA}" type="datetime1">
              <a:rPr lang="zh-CN" altLang="en-US"/>
              <a:pPr>
                <a:defRPr/>
              </a:pPr>
              <a:t>2020/4/22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4C5EEA9-D908-4344-920C-074EF25DB99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2933329-4B76-40AA-8FD7-5DA28D9B43FD}" type="datetime1">
              <a:rPr lang="zh-CN" altLang="en-US"/>
              <a:pPr>
                <a:defRPr/>
              </a:pPr>
              <a:t>2020/4/22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1938315-9E37-4CAC-BE42-17C91B249BD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CA37D07-E810-4B51-9F76-CC6B139C411F}" type="datetime1">
              <a:rPr lang="zh-CN" altLang="en-US"/>
              <a:pPr>
                <a:defRPr/>
              </a:pPr>
              <a:t>2020/4/22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C64037B-E5CF-4C14-A862-5CA51547ECE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028016C-A0F3-461F-A1BB-D27B4FB8290A}" type="datetime1">
              <a:rPr lang="zh-CN" altLang="en-US"/>
              <a:pPr>
                <a:defRPr/>
              </a:pPr>
              <a:t>2020/4/22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8EB862E-0401-49E1-9553-149F40EC485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0934561-5CEA-465B-9BEC-573B538320FF}" type="datetime1">
              <a:rPr lang="zh-CN" altLang="en-US"/>
              <a:pPr>
                <a:defRPr/>
              </a:pPr>
              <a:t>2020/4/22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2E7FE71-2066-419D-BD1D-E8C8F8D7A60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A21C6A-AB43-4306-B02C-14CB1B7809CC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041F9-AACB-4411-B35C-ED673F5063C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09F85-CDEA-4E98-93FF-219EA85181B2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A8371-51E7-4255-AFCD-0DE813284B2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4E006-E592-42E3-87BF-74AB58197307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E24A0-4277-4081-AD38-2BE8934C12A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B5AB5-09D0-4BA5-A9AB-E43C4F8CD8A8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CE13DD-0770-45ED-8BE7-0D541452C68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AC0-7D51-49F5-A3B2-1348DAA54B7A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83DF8-34DA-46AC-B018-260F549B2C2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471C0-3D5E-44C0-B863-51FD3632C8FF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31EB3-2641-4C56-A01D-2DB64ADD1A2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E6B0E-17E1-47F8-8AFF-DAC5ADEE4495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D907A-AFE4-4EAC-A7E3-F7832D1078F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EA2A5-CABA-409B-933C-01DDA71B7FE2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DEC7C-DF6B-4FF7-A860-2177FB342B5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B03844-A209-4E01-A60A-0C2CA7378D68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23BBF-9EE9-4219-952C-CAB370FC20C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5C76D4-22E8-4069-9588-24B8B9DFB838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BDC9D-D900-44DD-ADF9-05857B4C3A2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D20B6-969D-4CE4-9497-A7729B1C20A5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574F0-2AE3-4FD8-BBBF-A1AE6EF8C0C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jpeg"/><Relationship Id="rId23" Type="http://schemas.openxmlformats.org/officeDocument/2006/relationships/image" Target="../media/image11.pn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7584" r:id="rId1"/>
    <p:sldLayoutId id="2147487585" r:id="rId2"/>
    <p:sldLayoutId id="2147487586" r:id="rId3"/>
    <p:sldLayoutId id="2147487587" r:id="rId4"/>
    <p:sldLayoutId id="2147487588" r:id="rId5"/>
    <p:sldLayoutId id="2147487589" r:id="rId6"/>
    <p:sldLayoutId id="2147487590" r:id="rId7"/>
    <p:sldLayoutId id="2147487591" r:id="rId8"/>
    <p:sldLayoutId id="2147487592" r:id="rId9"/>
    <p:sldLayoutId id="2147487593" r:id="rId10"/>
    <p:sldLayoutId id="2147487594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595" r:id="rId1"/>
    <p:sldLayoutId id="2147487596" r:id="rId2"/>
    <p:sldLayoutId id="2147487597" r:id="rId3"/>
    <p:sldLayoutId id="2147487598" r:id="rId4"/>
    <p:sldLayoutId id="2147487599" r:id="rId5"/>
    <p:sldLayoutId id="2147487600" r:id="rId6"/>
    <p:sldLayoutId id="2147487601" r:id="rId7"/>
    <p:sldLayoutId id="2147487602" r:id="rId8"/>
    <p:sldLayoutId id="2147487603" r:id="rId9"/>
    <p:sldLayoutId id="2147487604" r:id="rId10"/>
    <p:sldLayoutId id="214748760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7606" r:id="rId1"/>
    <p:sldLayoutId id="2147487607" r:id="rId2"/>
    <p:sldLayoutId id="2147487608" r:id="rId3"/>
    <p:sldLayoutId id="2147487609" r:id="rId4"/>
    <p:sldLayoutId id="2147487610" r:id="rId5"/>
    <p:sldLayoutId id="2147487611" r:id="rId6"/>
    <p:sldLayoutId id="2147487612" r:id="rId7"/>
    <p:sldLayoutId id="2147487613" r:id="rId8"/>
    <p:sldLayoutId id="2147487614" r:id="rId9"/>
    <p:sldLayoutId id="2147487615" r:id="rId10"/>
    <p:sldLayoutId id="2147487616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7572" r:id="rId1"/>
    <p:sldLayoutId id="2147487617" r:id="rId2"/>
    <p:sldLayoutId id="2147487618" r:id="rId3"/>
    <p:sldLayoutId id="2147487619" r:id="rId4"/>
    <p:sldLayoutId id="2147487620" r:id="rId5"/>
    <p:sldLayoutId id="2147487621" r:id="rId6"/>
    <p:sldLayoutId id="2147487622" r:id="rId7"/>
    <p:sldLayoutId id="2147487623" r:id="rId8"/>
    <p:sldLayoutId id="2147487624" r:id="rId9"/>
    <p:sldLayoutId id="2147487625" r:id="rId10"/>
    <p:sldLayoutId id="2147487626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03C69BF7-FF13-448B-81E7-EBA307056A71}" type="datetime1">
              <a:rPr lang="zh-CN" altLang="en-US"/>
              <a:pPr>
                <a:defRPr/>
              </a:pPr>
              <a:t>2020/4/22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FCFC5B2B-7CB6-4CD9-AE57-E1F597DA544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627" r:id="rId1"/>
    <p:sldLayoutId id="2147487628" r:id="rId2"/>
    <p:sldLayoutId id="2147487629" r:id="rId3"/>
    <p:sldLayoutId id="2147487630" r:id="rId4"/>
    <p:sldLayoutId id="2147487631" r:id="rId5"/>
    <p:sldLayoutId id="2147487632" r:id="rId6"/>
    <p:sldLayoutId id="2147487633" r:id="rId7"/>
    <p:sldLayoutId id="2147487634" r:id="rId8"/>
    <p:sldLayoutId id="2147487635" r:id="rId9"/>
    <p:sldLayoutId id="2147487636" r:id="rId10"/>
    <p:sldLayoutId id="2147487637" r:id="rId11"/>
    <p:sldLayoutId id="2147487638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9F89C81-E8C0-4EFE-800A-BEC0F3AB9A4F}" type="datetime1">
              <a:rPr lang="zh-CN" altLang="en-US"/>
              <a:pPr>
                <a:defRPr/>
              </a:pPr>
              <a:t>2020/4/22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4B5233-85B8-442A-AE7B-23613CD81E9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573" r:id="rId1"/>
    <p:sldLayoutId id="2147487574" r:id="rId2"/>
    <p:sldLayoutId id="2147487575" r:id="rId3"/>
    <p:sldLayoutId id="2147487576" r:id="rId4"/>
    <p:sldLayoutId id="2147487577" r:id="rId5"/>
    <p:sldLayoutId id="2147487578" r:id="rId6"/>
    <p:sldLayoutId id="2147487579" r:id="rId7"/>
    <p:sldLayoutId id="2147487580" r:id="rId8"/>
    <p:sldLayoutId id="2147487581" r:id="rId9"/>
    <p:sldLayoutId id="2147487582" r:id="rId10"/>
    <p:sldLayoutId id="21474875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2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&amp;Maxw=960&amp;q=75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58.xml"/><Relationship Id="rId4" Type="http://schemas.openxmlformats.org/officeDocument/2006/relationships/image" Target="../media/image32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41.gif"/><Relationship Id="rId4" Type="http://schemas.openxmlformats.org/officeDocument/2006/relationships/image" Target="../media/image40.gi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image" Target="../media/image42.jpeg"/><Relationship Id="rId7" Type="http://schemas.openxmlformats.org/officeDocument/2006/relationships/image" Target="../media/image4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6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51.jp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6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6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6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我会说汉语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29F4D75-0869-498F-8FCA-10C6FF425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115" y="2683782"/>
            <a:ext cx="10515600" cy="1325563"/>
          </a:xfrm>
        </p:spPr>
        <p:txBody>
          <a:bodyPr/>
          <a:lstStyle/>
          <a:p>
            <a:pPr algn="ctr"/>
            <a:r>
              <a:rPr lang="en-US" altLang="zh-CN" dirty="0">
                <a:solidFill>
                  <a:srgbClr val="FF0000"/>
                </a:solidFill>
              </a:rPr>
              <a:t>Review</a:t>
            </a:r>
            <a:endParaRPr lang="zh-CN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6242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ROSS_OO">
            <a:extLst>
              <a:ext uri="{FF2B5EF4-FFF2-40B4-BE49-F238E27FC236}">
                <a16:creationId xmlns:a16="http://schemas.microsoft.com/office/drawing/2014/main" id="{F19EAC12-566E-421B-BFD8-B189C8F335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8214" y="692151"/>
            <a:ext cx="7737475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Rectangle 3">
            <a:extLst>
              <a:ext uri="{FF2B5EF4-FFF2-40B4-BE49-F238E27FC236}">
                <a16:creationId xmlns:a16="http://schemas.microsoft.com/office/drawing/2014/main" id="{294621FE-B608-418A-9B11-EBDC1455F2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40014" y="1052513"/>
            <a:ext cx="6840537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zh-CN" altLang="en-US" sz="2400" b="1">
                <a:latin typeface="楷体_GB2312" panose="02010609060101010101" charset="-122"/>
                <a:ea typeface="楷体_GB2312" panose="02010609060101010101" charset="-122"/>
                <a:cs typeface="楷体_GB2312" panose="02010609060101010101" charset="-122"/>
              </a:rPr>
              <a:t>请快速说出现在弹出的数字是几。（</a:t>
            </a:r>
            <a:r>
              <a:rPr lang="en-US" altLang="zh-CN" sz="2400" b="1">
                <a:latin typeface="楷体_GB2312" panose="02010609060101010101" charset="-122"/>
                <a:ea typeface="楷体_GB2312" panose="02010609060101010101" charset="-122"/>
                <a:cs typeface="楷体_GB2312" panose="02010609060101010101" charset="-122"/>
              </a:rPr>
              <a:t>please say it loud as soon as the figure</a:t>
            </a:r>
            <a:r>
              <a:rPr lang="en-US" altLang="zh-CN" sz="2400" b="1">
                <a:latin typeface="Arial" panose="020B0604020202020204" pitchFamily="34" charset="0"/>
                <a:ea typeface="楷体_GB2312" panose="02010609060101010101" charset="-122"/>
                <a:cs typeface="楷体_GB2312" panose="02010609060101010101" charset="-122"/>
              </a:rPr>
              <a:t>’</a:t>
            </a:r>
            <a:r>
              <a:rPr lang="en-US" altLang="zh-CN" sz="2400" b="1">
                <a:latin typeface="楷体_GB2312" panose="02010609060101010101" charset="-122"/>
                <a:ea typeface="楷体_GB2312" panose="02010609060101010101" charset="-122"/>
                <a:cs typeface="楷体_GB2312" panose="02010609060101010101" charset="-122"/>
              </a:rPr>
              <a:t>s been enlarged</a:t>
            </a:r>
            <a:r>
              <a:rPr lang="zh-CN" altLang="en-US" sz="2400" b="1">
                <a:latin typeface="楷体_GB2312" panose="02010609060101010101" charset="-122"/>
                <a:ea typeface="楷体_GB2312" panose="02010609060101010101" charset="-122"/>
                <a:cs typeface="楷体_GB2312" panose="02010609060101010101" charset="-122"/>
              </a:rPr>
              <a:t>。）</a:t>
            </a:r>
          </a:p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endParaRPr lang="zh-CN" altLang="en-US" sz="2400" b="1">
              <a:latin typeface="楷体_GB2312" panose="02010609060101010101" charset="-122"/>
              <a:ea typeface="楷体_GB2312" panose="02010609060101010101" charset="-122"/>
              <a:cs typeface="楷体_GB2312" panose="02010609060101010101" charset="-122"/>
            </a:endParaRPr>
          </a:p>
        </p:txBody>
      </p:sp>
      <p:sp>
        <p:nvSpPr>
          <p:cNvPr id="11268" name="Text Box 4">
            <a:extLst>
              <a:ext uri="{FF2B5EF4-FFF2-40B4-BE49-F238E27FC236}">
                <a16:creationId xmlns:a16="http://schemas.microsoft.com/office/drawing/2014/main" id="{AF49ECF7-C6DB-48A4-A3D7-ABB10C48961E}"/>
              </a:ext>
            </a:extLst>
          </p:cNvPr>
          <p:cNvSpPr txBox="1">
            <a:spLocks noChangeArrowheads="1"/>
          </p:cNvSpPr>
          <p:nvPr/>
        </p:nvSpPr>
        <p:spPr bwMode="auto">
          <a:xfrm rot="20178882">
            <a:off x="2855913" y="3500438"/>
            <a:ext cx="5762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1</a:t>
            </a:r>
          </a:p>
        </p:txBody>
      </p:sp>
      <p:sp>
        <p:nvSpPr>
          <p:cNvPr id="5125" name="Text Box 5">
            <a:extLst>
              <a:ext uri="{FF2B5EF4-FFF2-40B4-BE49-F238E27FC236}">
                <a16:creationId xmlns:a16="http://schemas.microsoft.com/office/drawing/2014/main" id="{07C8E953-2944-41D2-8D4D-A9826044C102}"/>
              </a:ext>
            </a:extLst>
          </p:cNvPr>
          <p:cNvSpPr txBox="1">
            <a:spLocks noChangeArrowheads="1"/>
          </p:cNvSpPr>
          <p:nvPr/>
        </p:nvSpPr>
        <p:spPr bwMode="auto">
          <a:xfrm rot="1529854">
            <a:off x="3719513" y="3141663"/>
            <a:ext cx="43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2</a:t>
            </a:r>
          </a:p>
        </p:txBody>
      </p:sp>
      <p:sp>
        <p:nvSpPr>
          <p:cNvPr id="5126" name="Text Box 6">
            <a:extLst>
              <a:ext uri="{FF2B5EF4-FFF2-40B4-BE49-F238E27FC236}">
                <a16:creationId xmlns:a16="http://schemas.microsoft.com/office/drawing/2014/main" id="{E404C496-09B2-4057-B5AE-FEABDF1DDC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08438" y="3789363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3</a:t>
            </a:r>
          </a:p>
        </p:txBody>
      </p:sp>
      <p:sp>
        <p:nvSpPr>
          <p:cNvPr id="11271" name="Text Box 7">
            <a:extLst>
              <a:ext uri="{FF2B5EF4-FFF2-40B4-BE49-F238E27FC236}">
                <a16:creationId xmlns:a16="http://schemas.microsoft.com/office/drawing/2014/main" id="{497DADBB-1662-4609-9CBB-2AF02CC215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24339" y="3429000"/>
            <a:ext cx="9350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4</a:t>
            </a:r>
          </a:p>
        </p:txBody>
      </p:sp>
      <p:sp>
        <p:nvSpPr>
          <p:cNvPr id="5128" name="Text Box 8">
            <a:extLst>
              <a:ext uri="{FF2B5EF4-FFF2-40B4-BE49-F238E27FC236}">
                <a16:creationId xmlns:a16="http://schemas.microsoft.com/office/drawing/2014/main" id="{FCF24D3B-6493-40D1-B3AA-A0FD4279FB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03838" y="3141663"/>
            <a:ext cx="86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5</a:t>
            </a:r>
          </a:p>
        </p:txBody>
      </p:sp>
      <p:sp>
        <p:nvSpPr>
          <p:cNvPr id="5129" name="Text Box 9">
            <a:extLst>
              <a:ext uri="{FF2B5EF4-FFF2-40B4-BE49-F238E27FC236}">
                <a16:creationId xmlns:a16="http://schemas.microsoft.com/office/drawing/2014/main" id="{51DA6B16-4158-47E7-B313-1A62749B72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1676" y="5013325"/>
            <a:ext cx="7207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6</a:t>
            </a:r>
          </a:p>
        </p:txBody>
      </p:sp>
      <p:sp>
        <p:nvSpPr>
          <p:cNvPr id="11274" name="Text Box 10">
            <a:extLst>
              <a:ext uri="{FF2B5EF4-FFF2-40B4-BE49-F238E27FC236}">
                <a16:creationId xmlns:a16="http://schemas.microsoft.com/office/drawing/2014/main" id="{2885AE3F-5567-4742-818E-7C45A18F5CC1}"/>
              </a:ext>
            </a:extLst>
          </p:cNvPr>
          <p:cNvSpPr txBox="1">
            <a:spLocks noChangeArrowheads="1"/>
          </p:cNvSpPr>
          <p:nvPr/>
        </p:nvSpPr>
        <p:spPr bwMode="auto">
          <a:xfrm rot="5400000">
            <a:off x="6065838" y="3962401"/>
            <a:ext cx="4921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7</a:t>
            </a:r>
          </a:p>
        </p:txBody>
      </p:sp>
      <p:sp>
        <p:nvSpPr>
          <p:cNvPr id="5131" name="Text Box 11">
            <a:extLst>
              <a:ext uri="{FF2B5EF4-FFF2-40B4-BE49-F238E27FC236}">
                <a16:creationId xmlns:a16="http://schemas.microsoft.com/office/drawing/2014/main" id="{CD0FDFF0-4AC6-485B-8088-E89244C3D4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48300" y="4868863"/>
            <a:ext cx="7191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8</a:t>
            </a:r>
          </a:p>
        </p:txBody>
      </p:sp>
      <p:sp>
        <p:nvSpPr>
          <p:cNvPr id="11276" name="Text Box 12">
            <a:extLst>
              <a:ext uri="{FF2B5EF4-FFF2-40B4-BE49-F238E27FC236}">
                <a16:creationId xmlns:a16="http://schemas.microsoft.com/office/drawing/2014/main" id="{A2CBB153-95D4-4C8A-8A25-677A0BF475C0}"/>
              </a:ext>
            </a:extLst>
          </p:cNvPr>
          <p:cNvSpPr txBox="1">
            <a:spLocks noChangeArrowheads="1"/>
          </p:cNvSpPr>
          <p:nvPr/>
        </p:nvSpPr>
        <p:spPr bwMode="auto">
          <a:xfrm rot="1959351">
            <a:off x="5735639" y="3933825"/>
            <a:ext cx="10810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9</a:t>
            </a:r>
          </a:p>
        </p:txBody>
      </p:sp>
      <p:sp>
        <p:nvSpPr>
          <p:cNvPr id="5133" name="Text Box 13">
            <a:extLst>
              <a:ext uri="{FF2B5EF4-FFF2-40B4-BE49-F238E27FC236}">
                <a16:creationId xmlns:a16="http://schemas.microsoft.com/office/drawing/2014/main" id="{1740E461-F013-4FA2-AE8C-3264EEBBA1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1" y="5084763"/>
            <a:ext cx="10080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10</a:t>
            </a:r>
          </a:p>
        </p:txBody>
      </p:sp>
      <p:sp>
        <p:nvSpPr>
          <p:cNvPr id="11278" name="Text Box 14">
            <a:extLst>
              <a:ext uri="{FF2B5EF4-FFF2-40B4-BE49-F238E27FC236}">
                <a16:creationId xmlns:a16="http://schemas.microsoft.com/office/drawing/2014/main" id="{1D639357-70E0-49A2-91E0-1F7A7216A1D1}"/>
              </a:ext>
            </a:extLst>
          </p:cNvPr>
          <p:cNvSpPr txBox="1">
            <a:spLocks noChangeArrowheads="1"/>
          </p:cNvSpPr>
          <p:nvPr/>
        </p:nvSpPr>
        <p:spPr bwMode="auto">
          <a:xfrm rot="19192950">
            <a:off x="3359151" y="5002213"/>
            <a:ext cx="5762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3</a:t>
            </a:r>
          </a:p>
        </p:txBody>
      </p:sp>
      <p:sp>
        <p:nvSpPr>
          <p:cNvPr id="5135" name="Text Box 15">
            <a:extLst>
              <a:ext uri="{FF2B5EF4-FFF2-40B4-BE49-F238E27FC236}">
                <a16:creationId xmlns:a16="http://schemas.microsoft.com/office/drawing/2014/main" id="{460DB756-A883-42EA-A74F-8BDC664B15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32175" y="4365625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6</a:t>
            </a:r>
          </a:p>
        </p:txBody>
      </p:sp>
      <p:sp>
        <p:nvSpPr>
          <p:cNvPr id="11280" name="Text Box 16">
            <a:extLst>
              <a:ext uri="{FF2B5EF4-FFF2-40B4-BE49-F238E27FC236}">
                <a16:creationId xmlns:a16="http://schemas.microsoft.com/office/drawing/2014/main" id="{FB542E4A-D32B-44B5-8BB6-99A76B11E954}"/>
              </a:ext>
            </a:extLst>
          </p:cNvPr>
          <p:cNvSpPr txBox="1">
            <a:spLocks noChangeArrowheads="1"/>
          </p:cNvSpPr>
          <p:nvPr/>
        </p:nvSpPr>
        <p:spPr bwMode="auto">
          <a:xfrm rot="21122296">
            <a:off x="4511675" y="4437063"/>
            <a:ext cx="43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5</a:t>
            </a:r>
          </a:p>
        </p:txBody>
      </p:sp>
      <p:sp>
        <p:nvSpPr>
          <p:cNvPr id="11281" name="Text Box 17">
            <a:extLst>
              <a:ext uri="{FF2B5EF4-FFF2-40B4-BE49-F238E27FC236}">
                <a16:creationId xmlns:a16="http://schemas.microsoft.com/office/drawing/2014/main" id="{01036F0A-0C6F-4888-8F7E-7A252BB5058F}"/>
              </a:ext>
            </a:extLst>
          </p:cNvPr>
          <p:cNvSpPr txBox="1">
            <a:spLocks noChangeArrowheads="1"/>
          </p:cNvSpPr>
          <p:nvPr/>
        </p:nvSpPr>
        <p:spPr bwMode="auto">
          <a:xfrm rot="2293461">
            <a:off x="4872038" y="2708275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8</a:t>
            </a:r>
          </a:p>
        </p:txBody>
      </p:sp>
      <p:sp>
        <p:nvSpPr>
          <p:cNvPr id="5138" name="Text Box 18">
            <a:extLst>
              <a:ext uri="{FF2B5EF4-FFF2-40B4-BE49-F238E27FC236}">
                <a16:creationId xmlns:a16="http://schemas.microsoft.com/office/drawing/2014/main" id="{FC2DE83D-7E13-4A8E-87B5-A8F7D210E7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16500" y="3573463"/>
            <a:ext cx="5032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9</a:t>
            </a:r>
          </a:p>
        </p:txBody>
      </p:sp>
      <p:sp>
        <p:nvSpPr>
          <p:cNvPr id="5139" name="Text Box 19">
            <a:extLst>
              <a:ext uri="{FF2B5EF4-FFF2-40B4-BE49-F238E27FC236}">
                <a16:creationId xmlns:a16="http://schemas.microsoft.com/office/drawing/2014/main" id="{D28000E0-D6D1-4D2E-8540-36F7D2B1E0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7576" y="3213100"/>
            <a:ext cx="2889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1</a:t>
            </a:r>
          </a:p>
        </p:txBody>
      </p:sp>
      <p:sp>
        <p:nvSpPr>
          <p:cNvPr id="5140" name="Text Box 20">
            <a:extLst>
              <a:ext uri="{FF2B5EF4-FFF2-40B4-BE49-F238E27FC236}">
                <a16:creationId xmlns:a16="http://schemas.microsoft.com/office/drawing/2014/main" id="{7E34BB1F-D519-4BC2-B2B4-EA7EC4F878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40463" y="3429000"/>
            <a:ext cx="43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4</a:t>
            </a:r>
          </a:p>
        </p:txBody>
      </p:sp>
      <p:sp>
        <p:nvSpPr>
          <p:cNvPr id="5141" name="Text Box 21">
            <a:extLst>
              <a:ext uri="{FF2B5EF4-FFF2-40B4-BE49-F238E27FC236}">
                <a16:creationId xmlns:a16="http://schemas.microsoft.com/office/drawing/2014/main" id="{ED84D3CA-BE00-44CE-AB85-B24C962638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16500" y="4581525"/>
            <a:ext cx="43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8</a:t>
            </a:r>
          </a:p>
        </p:txBody>
      </p:sp>
      <p:sp>
        <p:nvSpPr>
          <p:cNvPr id="5142" name="Text Box 22">
            <a:extLst>
              <a:ext uri="{FF2B5EF4-FFF2-40B4-BE49-F238E27FC236}">
                <a16:creationId xmlns:a16="http://schemas.microsoft.com/office/drawing/2014/main" id="{8907C40A-3C7F-429A-BAD8-1339F022E9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80101" y="3357563"/>
            <a:ext cx="3603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1</a:t>
            </a:r>
          </a:p>
        </p:txBody>
      </p:sp>
      <p:sp>
        <p:nvSpPr>
          <p:cNvPr id="5143" name="Text Box 23">
            <a:extLst>
              <a:ext uri="{FF2B5EF4-FFF2-40B4-BE49-F238E27FC236}">
                <a16:creationId xmlns:a16="http://schemas.microsoft.com/office/drawing/2014/main" id="{559C0EC5-3CC4-4B8F-9137-CD245EE455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64201" y="4365625"/>
            <a:ext cx="7921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3</a:t>
            </a:r>
          </a:p>
        </p:txBody>
      </p:sp>
      <p:sp>
        <p:nvSpPr>
          <p:cNvPr id="5144" name="Text Box 24">
            <a:extLst>
              <a:ext uri="{FF2B5EF4-FFF2-40B4-BE49-F238E27FC236}">
                <a16:creationId xmlns:a16="http://schemas.microsoft.com/office/drawing/2014/main" id="{A14FB194-E33E-4D5E-A6E3-2CFE368B794A}"/>
              </a:ext>
            </a:extLst>
          </p:cNvPr>
          <p:cNvSpPr txBox="1">
            <a:spLocks noChangeArrowheads="1"/>
          </p:cNvSpPr>
          <p:nvPr/>
        </p:nvSpPr>
        <p:spPr bwMode="auto">
          <a:xfrm rot="20636748">
            <a:off x="6743700" y="2781300"/>
            <a:ext cx="43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4</a:t>
            </a:r>
          </a:p>
        </p:txBody>
      </p:sp>
      <p:sp>
        <p:nvSpPr>
          <p:cNvPr id="5145" name="Text Box 25">
            <a:extLst>
              <a:ext uri="{FF2B5EF4-FFF2-40B4-BE49-F238E27FC236}">
                <a16:creationId xmlns:a16="http://schemas.microsoft.com/office/drawing/2014/main" id="{0550C4AB-8C3C-4474-A2C0-1182393E3C18}"/>
              </a:ext>
            </a:extLst>
          </p:cNvPr>
          <p:cNvSpPr txBox="1">
            <a:spLocks noChangeArrowheads="1"/>
          </p:cNvSpPr>
          <p:nvPr/>
        </p:nvSpPr>
        <p:spPr bwMode="auto">
          <a:xfrm rot="11868321">
            <a:off x="6024563" y="2997200"/>
            <a:ext cx="7937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9</a:t>
            </a:r>
          </a:p>
        </p:txBody>
      </p:sp>
      <p:sp>
        <p:nvSpPr>
          <p:cNvPr id="11290" name="Text Box 26">
            <a:extLst>
              <a:ext uri="{FF2B5EF4-FFF2-40B4-BE49-F238E27FC236}">
                <a16:creationId xmlns:a16="http://schemas.microsoft.com/office/drawing/2014/main" id="{7DD50710-8792-4657-8F8D-C9FE7CE335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08664" y="2708275"/>
            <a:ext cx="9350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10</a:t>
            </a:r>
          </a:p>
        </p:txBody>
      </p:sp>
      <p:sp>
        <p:nvSpPr>
          <p:cNvPr id="11291" name="Text Box 27">
            <a:extLst>
              <a:ext uri="{FF2B5EF4-FFF2-40B4-BE49-F238E27FC236}">
                <a16:creationId xmlns:a16="http://schemas.microsoft.com/office/drawing/2014/main" id="{1B67788B-DC2E-4CE4-8D0E-EA50AB8312D1}"/>
              </a:ext>
            </a:extLst>
          </p:cNvPr>
          <p:cNvSpPr txBox="1">
            <a:spLocks noChangeArrowheads="1"/>
          </p:cNvSpPr>
          <p:nvPr/>
        </p:nvSpPr>
        <p:spPr bwMode="auto">
          <a:xfrm rot="1340795">
            <a:off x="4727576" y="4076700"/>
            <a:ext cx="5762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2</a:t>
            </a:r>
          </a:p>
        </p:txBody>
      </p:sp>
      <p:sp>
        <p:nvSpPr>
          <p:cNvPr id="5148" name="Text Box 28">
            <a:extLst>
              <a:ext uri="{FF2B5EF4-FFF2-40B4-BE49-F238E27FC236}">
                <a16:creationId xmlns:a16="http://schemas.microsoft.com/office/drawing/2014/main" id="{B10BDFF9-BBEE-4F56-B91C-07B32BB858E8}"/>
              </a:ext>
            </a:extLst>
          </p:cNvPr>
          <p:cNvSpPr txBox="1">
            <a:spLocks noChangeArrowheads="1"/>
          </p:cNvSpPr>
          <p:nvPr/>
        </p:nvSpPr>
        <p:spPr bwMode="auto">
          <a:xfrm rot="20208083">
            <a:off x="3432175" y="3716338"/>
            <a:ext cx="43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7</a:t>
            </a:r>
          </a:p>
        </p:txBody>
      </p:sp>
      <p:sp>
        <p:nvSpPr>
          <p:cNvPr id="11293" name="Text Box 29">
            <a:extLst>
              <a:ext uri="{FF2B5EF4-FFF2-40B4-BE49-F238E27FC236}">
                <a16:creationId xmlns:a16="http://schemas.microsoft.com/office/drawing/2014/main" id="{46B6F026-BE65-46C9-A769-070E36E80C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40464" y="4508500"/>
            <a:ext cx="5032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6</a:t>
            </a:r>
          </a:p>
        </p:txBody>
      </p:sp>
      <p:sp>
        <p:nvSpPr>
          <p:cNvPr id="5150" name="Text Box 30">
            <a:extLst>
              <a:ext uri="{FF2B5EF4-FFF2-40B4-BE49-F238E27FC236}">
                <a16:creationId xmlns:a16="http://schemas.microsoft.com/office/drawing/2014/main" id="{5E1B3FBD-4FA6-41A6-BD2F-9EFAA30CB0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63975" y="4724400"/>
            <a:ext cx="5032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7</a:t>
            </a:r>
          </a:p>
        </p:txBody>
      </p:sp>
      <p:sp>
        <p:nvSpPr>
          <p:cNvPr id="5151" name="Text Box 31">
            <a:extLst>
              <a:ext uri="{FF2B5EF4-FFF2-40B4-BE49-F238E27FC236}">
                <a16:creationId xmlns:a16="http://schemas.microsoft.com/office/drawing/2014/main" id="{9F43BF8E-7557-4247-8D55-AC582DABF5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35413" y="4365625"/>
            <a:ext cx="5762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9</a:t>
            </a:r>
          </a:p>
        </p:txBody>
      </p:sp>
      <p:sp>
        <p:nvSpPr>
          <p:cNvPr id="5152" name="Text Box 32">
            <a:extLst>
              <a:ext uri="{FF2B5EF4-FFF2-40B4-BE49-F238E27FC236}">
                <a16:creationId xmlns:a16="http://schemas.microsoft.com/office/drawing/2014/main" id="{431996B3-7FF4-4053-A15C-96F422A76B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04063" y="3573463"/>
            <a:ext cx="3603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2</a:t>
            </a:r>
          </a:p>
        </p:txBody>
      </p:sp>
      <p:sp>
        <p:nvSpPr>
          <p:cNvPr id="5153" name="Text Box 33">
            <a:extLst>
              <a:ext uri="{FF2B5EF4-FFF2-40B4-BE49-F238E27FC236}">
                <a16:creationId xmlns:a16="http://schemas.microsoft.com/office/drawing/2014/main" id="{1BE3BC37-32CD-4768-9F64-9354A6F87583}"/>
              </a:ext>
            </a:extLst>
          </p:cNvPr>
          <p:cNvSpPr txBox="1">
            <a:spLocks noChangeArrowheads="1"/>
          </p:cNvSpPr>
          <p:nvPr/>
        </p:nvSpPr>
        <p:spPr bwMode="auto">
          <a:xfrm rot="10800000">
            <a:off x="6888163" y="4292600"/>
            <a:ext cx="43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4</a:t>
            </a:r>
          </a:p>
        </p:txBody>
      </p:sp>
      <p:sp>
        <p:nvSpPr>
          <p:cNvPr id="5154" name="Text Box 34">
            <a:extLst>
              <a:ext uri="{FF2B5EF4-FFF2-40B4-BE49-F238E27FC236}">
                <a16:creationId xmlns:a16="http://schemas.microsoft.com/office/drawing/2014/main" id="{3E51F380-8CA4-48E0-B33E-4C50D8555C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3700" y="5157788"/>
            <a:ext cx="647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4</a:t>
            </a:r>
          </a:p>
        </p:txBody>
      </p:sp>
      <p:sp>
        <p:nvSpPr>
          <p:cNvPr id="5155" name="Text Box 35">
            <a:extLst>
              <a:ext uri="{FF2B5EF4-FFF2-40B4-BE49-F238E27FC236}">
                <a16:creationId xmlns:a16="http://schemas.microsoft.com/office/drawing/2014/main" id="{BBB817B6-5AFB-4483-BEA2-4A797F00F2B5}"/>
              </a:ext>
            </a:extLst>
          </p:cNvPr>
          <p:cNvSpPr txBox="1">
            <a:spLocks noChangeArrowheads="1"/>
          </p:cNvSpPr>
          <p:nvPr/>
        </p:nvSpPr>
        <p:spPr bwMode="auto">
          <a:xfrm rot="1393892">
            <a:off x="7464425" y="3068638"/>
            <a:ext cx="50323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7</a:t>
            </a:r>
          </a:p>
        </p:txBody>
      </p:sp>
      <p:sp>
        <p:nvSpPr>
          <p:cNvPr id="5156" name="Text Box 36">
            <a:extLst>
              <a:ext uri="{FF2B5EF4-FFF2-40B4-BE49-F238E27FC236}">
                <a16:creationId xmlns:a16="http://schemas.microsoft.com/office/drawing/2014/main" id="{342DCF71-5DE1-421A-8E54-796C12210781}"/>
              </a:ext>
            </a:extLst>
          </p:cNvPr>
          <p:cNvSpPr txBox="1">
            <a:spLocks noChangeArrowheads="1"/>
          </p:cNvSpPr>
          <p:nvPr/>
        </p:nvSpPr>
        <p:spPr bwMode="auto">
          <a:xfrm rot="20027318">
            <a:off x="7751763" y="4076700"/>
            <a:ext cx="43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3</a:t>
            </a:r>
          </a:p>
        </p:txBody>
      </p:sp>
      <p:sp>
        <p:nvSpPr>
          <p:cNvPr id="5157" name="Text Box 37">
            <a:extLst>
              <a:ext uri="{FF2B5EF4-FFF2-40B4-BE49-F238E27FC236}">
                <a16:creationId xmlns:a16="http://schemas.microsoft.com/office/drawing/2014/main" id="{24C5062D-349A-4E63-9271-C72F0868A2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59601" y="4797425"/>
            <a:ext cx="12239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2</a:t>
            </a:r>
          </a:p>
        </p:txBody>
      </p:sp>
      <p:sp>
        <p:nvSpPr>
          <p:cNvPr id="11302" name="Text Box 38">
            <a:extLst>
              <a:ext uri="{FF2B5EF4-FFF2-40B4-BE49-F238E27FC236}">
                <a16:creationId xmlns:a16="http://schemas.microsoft.com/office/drawing/2014/main" id="{C5134663-8BBC-40A8-8BCD-49B15920A1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24788" y="3500438"/>
            <a:ext cx="5762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8</a:t>
            </a:r>
          </a:p>
        </p:txBody>
      </p:sp>
      <p:sp>
        <p:nvSpPr>
          <p:cNvPr id="5159" name="Text Box 39">
            <a:extLst>
              <a:ext uri="{FF2B5EF4-FFF2-40B4-BE49-F238E27FC236}">
                <a16:creationId xmlns:a16="http://schemas.microsoft.com/office/drawing/2014/main" id="{DA5EDB02-8D5C-4E13-927B-1A88A0E87449}"/>
              </a:ext>
            </a:extLst>
          </p:cNvPr>
          <p:cNvSpPr txBox="1">
            <a:spLocks noChangeArrowheads="1"/>
          </p:cNvSpPr>
          <p:nvPr/>
        </p:nvSpPr>
        <p:spPr bwMode="auto">
          <a:xfrm rot="2250371">
            <a:off x="4872038" y="5300663"/>
            <a:ext cx="7921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3</a:t>
            </a:r>
          </a:p>
        </p:txBody>
      </p:sp>
      <p:sp>
        <p:nvSpPr>
          <p:cNvPr id="5160" name="Text Box 40">
            <a:extLst>
              <a:ext uri="{FF2B5EF4-FFF2-40B4-BE49-F238E27FC236}">
                <a16:creationId xmlns:a16="http://schemas.microsoft.com/office/drawing/2014/main" id="{CC23C96E-0D94-4E5C-AC0C-0FEB52631E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35863" y="4797425"/>
            <a:ext cx="43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9</a:t>
            </a:r>
          </a:p>
        </p:txBody>
      </p:sp>
      <p:sp>
        <p:nvSpPr>
          <p:cNvPr id="5161" name="Text Box 41">
            <a:extLst>
              <a:ext uri="{FF2B5EF4-FFF2-40B4-BE49-F238E27FC236}">
                <a16:creationId xmlns:a16="http://schemas.microsoft.com/office/drawing/2014/main" id="{26F828B7-725A-4093-8A5B-826662E85C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48526" y="4076700"/>
            <a:ext cx="3603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1</a:t>
            </a:r>
          </a:p>
        </p:txBody>
      </p:sp>
      <p:sp>
        <p:nvSpPr>
          <p:cNvPr id="5162" name="Text Box 42">
            <a:extLst>
              <a:ext uri="{FF2B5EF4-FFF2-40B4-BE49-F238E27FC236}">
                <a16:creationId xmlns:a16="http://schemas.microsoft.com/office/drawing/2014/main" id="{D3F38023-9A83-4CA0-A816-767782B643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51764" y="4652963"/>
            <a:ext cx="9366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400">
                <a:latin typeface="Arial" panose="020B0604020202020204" pitchFamily="34" charset="0"/>
                <a:ea typeface="宋体" panose="02010600030101010101" pitchFamily="2" charset="-122"/>
              </a:rPr>
              <a:t>6</a:t>
            </a:r>
          </a:p>
        </p:txBody>
      </p:sp>
      <p:sp>
        <p:nvSpPr>
          <p:cNvPr id="11307" name="Text Box 43">
            <a:extLst>
              <a:ext uri="{FF2B5EF4-FFF2-40B4-BE49-F238E27FC236}">
                <a16:creationId xmlns:a16="http://schemas.microsoft.com/office/drawing/2014/main" id="{86A014E5-7572-4D1F-887D-1874E44425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56589" y="3068639"/>
            <a:ext cx="5032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10</a:t>
            </a:r>
          </a:p>
        </p:txBody>
      </p:sp>
      <p:sp>
        <p:nvSpPr>
          <p:cNvPr id="5164" name="Text Box 44">
            <a:extLst>
              <a:ext uri="{FF2B5EF4-FFF2-40B4-BE49-F238E27FC236}">
                <a16:creationId xmlns:a16="http://schemas.microsoft.com/office/drawing/2014/main" id="{2DCABC47-7E3A-4BE1-81C6-68BA94B8F6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72264" y="3933826"/>
            <a:ext cx="503237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1800">
                <a:latin typeface="Arial" panose="020B0604020202020204" pitchFamily="34" charset="0"/>
                <a:ea typeface="宋体" panose="02010600030101010101" pitchFamily="2" charset="-122"/>
              </a:rPr>
              <a:t>5</a:t>
            </a:r>
          </a:p>
        </p:txBody>
      </p:sp>
      <p:sp>
        <p:nvSpPr>
          <p:cNvPr id="11309" name="Text Box 45">
            <a:extLst>
              <a:ext uri="{FF2B5EF4-FFF2-40B4-BE49-F238E27FC236}">
                <a16:creationId xmlns:a16="http://schemas.microsoft.com/office/drawing/2014/main" id="{1E3BCDE9-85D5-49B7-BC65-C91552EFBB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28025" y="4652964"/>
            <a:ext cx="431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7</a:t>
            </a:r>
          </a:p>
        </p:txBody>
      </p:sp>
      <p:sp>
        <p:nvSpPr>
          <p:cNvPr id="11310" name="Text Box 46">
            <a:extLst>
              <a:ext uri="{FF2B5EF4-FFF2-40B4-BE49-F238E27FC236}">
                <a16:creationId xmlns:a16="http://schemas.microsoft.com/office/drawing/2014/main" id="{50A16C13-E5A5-4D8E-AA8F-DD197A094E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08438" y="5373689"/>
            <a:ext cx="7921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2000">
                <a:latin typeface="Arial" panose="020B0604020202020204" pitchFamily="34" charset="0"/>
                <a:ea typeface="宋体" panose="02010600030101010101" pitchFamily="2" charset="-122"/>
              </a:rPr>
              <a:t>8</a:t>
            </a:r>
          </a:p>
        </p:txBody>
      </p:sp>
    </p:spTree>
  </p:cSld>
  <p:clrMapOvr>
    <a:masterClrMapping/>
  </p:clrMapOvr>
  <p:transition>
    <p:cover dir="ld"/>
    <p:sndAc>
      <p:stSnd>
        <p:snd r:embed="rId2" name="SPUTTER2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1126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 vol="1500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HAKE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70" decel="1000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770" decel="100000"/>
                                        <p:tgtEl>
                                          <p:spTgt spid="1127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0" dur="77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" dur="77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HAKE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70" decel="100000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770" decel="100000"/>
                                        <p:tgtEl>
                                          <p:spTgt spid="1127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0" dur="77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2" dur="77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HAKE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70" decel="100000"/>
                                        <p:tgtEl>
                                          <p:spTgt spid="1128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770" decel="100000"/>
                                        <p:tgtEl>
                                          <p:spTgt spid="1128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0" dur="77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77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 vol="12000"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HAKE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4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770" decel="100000"/>
                                        <p:tgtEl>
                                          <p:spTgt spid="1128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770" decel="100000"/>
                                        <p:tgtEl>
                                          <p:spTgt spid="1128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0" dur="77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77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 vol="15000"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HAKE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770" decel="100000"/>
                                        <p:tgtEl>
                                          <p:spTgt spid="1130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770" decel="100000"/>
                                        <p:tgtEl>
                                          <p:spTgt spid="1130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30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0" dur="770" fill="hold"/>
                                        <p:tgtEl>
                                          <p:spTgt spid="11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2" dur="770" fill="hold"/>
                                        <p:tgtEl>
                                          <p:spTgt spid="11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HAKE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6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770" decel="100000"/>
                                        <p:tgtEl>
                                          <p:spTgt spid="1129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8" dur="770" decel="100000"/>
                                        <p:tgtEl>
                                          <p:spTgt spid="1129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9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70" dur="770" fill="hold"/>
                                        <p:tgtEl>
                                          <p:spTgt spid="11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7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2" dur="770" fill="hold"/>
                                        <p:tgtEl>
                                          <p:spTgt spid="11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7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 vol="19000"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HAKE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7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770" decel="100000"/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8" dur="770" decel="100000"/>
                                        <p:tgtEl>
                                          <p:spTgt spid="1127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7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80" dur="77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8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2" dur="77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8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 vol="15000"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HAKE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8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770" decel="100000"/>
                                        <p:tgtEl>
                                          <p:spTgt spid="1129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8" dur="770" decel="100000"/>
                                        <p:tgtEl>
                                          <p:spTgt spid="1129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8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9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90" dur="770" fill="hold"/>
                                        <p:tgtEl>
                                          <p:spTgt spid="11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9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2" dur="770" fill="hold"/>
                                        <p:tgtEl>
                                          <p:spTgt spid="11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9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 vol="15000"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HAKE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9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770" decel="100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8" dur="770" decel="100000"/>
                                        <p:tgtEl>
                                          <p:spTgt spid="1127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0" dur="77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0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2" dur="77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0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 vol="17000"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HAKE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10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770" decel="100000"/>
                                        <p:tgtEl>
                                          <p:spTgt spid="1129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8" dur="770" decel="100000"/>
                                        <p:tgtEl>
                                          <p:spTgt spid="1129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0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9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10" dur="770" fill="hold"/>
                                        <p:tgtEl>
                                          <p:spTgt spid="11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2" dur="770" fill="hold"/>
                                        <p:tgtEl>
                                          <p:spTgt spid="11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 vol="15000"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HAKE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 nodeType="afterGroup">
                            <p:stCondLst>
                              <p:cond delay="22000"/>
                            </p:stCondLst>
                            <p:childTnLst>
                              <p:par>
                                <p:cTn id="11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770" decel="100000"/>
                                        <p:tgtEl>
                                          <p:spTgt spid="1130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8" dur="770" decel="100000"/>
                                        <p:tgtEl>
                                          <p:spTgt spid="1130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30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20" dur="770" fill="hold"/>
                                        <p:tgtEl>
                                          <p:spTgt spid="113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2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3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2" dur="770" fill="hold"/>
                                        <p:tgtEl>
                                          <p:spTgt spid="11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2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 vol="12000"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HAKE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12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770" decel="100000"/>
                                        <p:tgtEl>
                                          <p:spTgt spid="1130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8" dur="770" decel="100000"/>
                                        <p:tgtEl>
                                          <p:spTgt spid="1130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30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30" dur="770" fill="hold"/>
                                        <p:tgtEl>
                                          <p:spTgt spid="11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2" dur="770" fill="hold"/>
                                        <p:tgtEl>
                                          <p:spTgt spid="11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 vol="10000"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HAKE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 nodeType="afterGroup">
                            <p:stCondLst>
                              <p:cond delay="26000"/>
                            </p:stCondLst>
                            <p:childTnLst>
                              <p:par>
                                <p:cTn id="135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770" decel="100000"/>
                                        <p:tgtEl>
                                          <p:spTgt spid="113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8" dur="770" decel="100000"/>
                                        <p:tgtEl>
                                          <p:spTgt spid="1131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3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31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40" dur="770" fill="hold"/>
                                        <p:tgtEl>
                                          <p:spTgt spid="113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4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3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2" dur="770" fill="hold"/>
                                        <p:tgtEl>
                                          <p:spTgt spid="11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4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13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 vol="15000"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HAKE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 autoUpdateAnimBg="0"/>
      <p:bldP spid="11271" grpId="0" autoUpdateAnimBg="0"/>
      <p:bldP spid="11274" grpId="0" autoUpdateAnimBg="0"/>
      <p:bldP spid="11276" grpId="0" autoUpdateAnimBg="0"/>
      <p:bldP spid="11278" grpId="0" autoUpdateAnimBg="0"/>
      <p:bldP spid="11280" grpId="0" autoUpdateAnimBg="0"/>
      <p:bldP spid="11281" grpId="0" autoUpdateAnimBg="0"/>
      <p:bldP spid="11290" grpId="0" autoUpdateAnimBg="0"/>
      <p:bldP spid="11291" grpId="0" autoUpdateAnimBg="0"/>
      <p:bldP spid="11293" grpId="0" autoUpdateAnimBg="0"/>
      <p:bldP spid="11302" grpId="0" autoUpdateAnimBg="0"/>
      <p:bldP spid="11307" grpId="0" autoUpdateAnimBg="0"/>
      <p:bldP spid="11309" grpId="0" autoUpdateAnimBg="0"/>
      <p:bldP spid="11310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WordArt 15">
            <a:extLst>
              <a:ext uri="{FF2B5EF4-FFF2-40B4-BE49-F238E27FC236}">
                <a16:creationId xmlns:a16="http://schemas.microsoft.com/office/drawing/2014/main" id="{D0963158-2B30-4923-8345-A32FA96BD912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495551" y="1844675"/>
            <a:ext cx="962025" cy="838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BottomRight">
                <a:rot lat="0" lon="21239998" rev="0"/>
              </a:camera>
              <a:lightRig rig="legacyFlat1" dir="r"/>
            </a:scene3d>
            <a:sp3d extrusionH="430200" prstMaterial="legacyMatte">
              <a:extrusionClr>
                <a:srgbClr val="C0C0C0"/>
              </a:extrusionClr>
              <a:contourClr>
                <a:srgbClr val="DCEBF5"/>
              </a:contourClr>
            </a:sp3d>
          </a:bodyPr>
          <a:lstStyle/>
          <a:p>
            <a:pPr algn="ctr" eaLnBrk="1" hangingPunct="1">
              <a:buFont typeface="Arial" panose="020B0604020202020204" pitchFamily="34" charset="0"/>
              <a:buNone/>
              <a:defRPr/>
            </a:pPr>
            <a:r>
              <a:rPr lang="en-US" altLang="zh-CN" sz="6600" b="1">
                <a:ln w="9525" cmpd="sng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宋体" panose="02010600030101010101" pitchFamily="2" charset="-122"/>
              </a:rPr>
              <a:t>23</a:t>
            </a:r>
            <a:endParaRPr lang="zh-CN" altLang="en-US" sz="6600" b="1">
              <a:ln w="9525" cmpd="sng">
                <a:round/>
                <a:headEnd/>
                <a:tailEnd/>
              </a:ln>
              <a:gradFill rotWithShape="1">
                <a:gsLst>
                  <a:gs pos="0">
                    <a:srgbClr val="DCEBF5"/>
                  </a:gs>
                  <a:gs pos="8000">
                    <a:srgbClr val="83A7C3"/>
                  </a:gs>
                  <a:gs pos="13000">
                    <a:srgbClr val="768FB9"/>
                  </a:gs>
                  <a:gs pos="21001">
                    <a:srgbClr val="83A7C3"/>
                  </a:gs>
                  <a:gs pos="52000">
                    <a:srgbClr val="FFFFFF"/>
                  </a:gs>
                  <a:gs pos="56000">
                    <a:srgbClr val="9C6563"/>
                  </a:gs>
                  <a:gs pos="58000">
                    <a:srgbClr val="80302D"/>
                  </a:gs>
                  <a:gs pos="71001">
                    <a:srgbClr val="C0524E"/>
                  </a:gs>
                  <a:gs pos="94000">
                    <a:srgbClr val="EBDAD4"/>
                  </a:gs>
                  <a:gs pos="100000">
                    <a:srgbClr val="55261C"/>
                  </a:gs>
                </a:gsLst>
                <a:lin ang="5400000" scaled="1"/>
              </a:gradFill>
              <a:latin typeface="宋体" panose="02010600030101010101" pitchFamily="2" charset="-122"/>
            </a:endParaRPr>
          </a:p>
        </p:txBody>
      </p:sp>
      <p:sp>
        <p:nvSpPr>
          <p:cNvPr id="14339" name="WordArt 16">
            <a:extLst>
              <a:ext uri="{FF2B5EF4-FFF2-40B4-BE49-F238E27FC236}">
                <a16:creationId xmlns:a16="http://schemas.microsoft.com/office/drawing/2014/main" id="{B20D515A-DFAC-4D23-9B46-9906CA11DBBA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4513264" y="1917700"/>
            <a:ext cx="962025" cy="838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BottomRight">
                <a:rot lat="0" lon="21239998" rev="0"/>
              </a:camera>
              <a:lightRig rig="legacyFlat1" dir="r"/>
            </a:scene3d>
            <a:sp3d extrusionH="430200" prstMaterial="legacyMatte">
              <a:extrusionClr>
                <a:srgbClr val="C0C0C0"/>
              </a:extrusionClr>
              <a:contourClr>
                <a:srgbClr val="DCEBF5"/>
              </a:contourClr>
            </a:sp3d>
          </a:bodyPr>
          <a:lstStyle/>
          <a:p>
            <a:pPr algn="ctr" eaLnBrk="1" hangingPunct="1">
              <a:buFont typeface="Arial" panose="020B0604020202020204" pitchFamily="34" charset="0"/>
              <a:buNone/>
              <a:defRPr/>
            </a:pPr>
            <a:r>
              <a:rPr lang="en-US" altLang="zh-CN" sz="6600" b="1">
                <a:ln w="9525" cmpd="sng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宋体" panose="02010600030101010101" pitchFamily="2" charset="-122"/>
              </a:rPr>
              <a:t>35</a:t>
            </a:r>
            <a:endParaRPr lang="zh-CN" altLang="en-US" sz="6600" b="1">
              <a:ln w="9525" cmpd="sng">
                <a:round/>
                <a:headEnd/>
                <a:tailEnd/>
              </a:ln>
              <a:gradFill rotWithShape="1">
                <a:gsLst>
                  <a:gs pos="0">
                    <a:srgbClr val="DCEBF5"/>
                  </a:gs>
                  <a:gs pos="8000">
                    <a:srgbClr val="83A7C3"/>
                  </a:gs>
                  <a:gs pos="13000">
                    <a:srgbClr val="768FB9"/>
                  </a:gs>
                  <a:gs pos="21001">
                    <a:srgbClr val="83A7C3"/>
                  </a:gs>
                  <a:gs pos="52000">
                    <a:srgbClr val="FFFFFF"/>
                  </a:gs>
                  <a:gs pos="56000">
                    <a:srgbClr val="9C6563"/>
                  </a:gs>
                  <a:gs pos="58000">
                    <a:srgbClr val="80302D"/>
                  </a:gs>
                  <a:gs pos="71001">
                    <a:srgbClr val="C0524E"/>
                  </a:gs>
                  <a:gs pos="94000">
                    <a:srgbClr val="EBDAD4"/>
                  </a:gs>
                  <a:gs pos="100000">
                    <a:srgbClr val="55261C"/>
                  </a:gs>
                </a:gsLst>
                <a:lin ang="5400000" scaled="1"/>
              </a:gradFill>
              <a:latin typeface="宋体" panose="02010600030101010101" pitchFamily="2" charset="-122"/>
            </a:endParaRPr>
          </a:p>
        </p:txBody>
      </p:sp>
      <p:sp>
        <p:nvSpPr>
          <p:cNvPr id="14340" name="WordArt 17">
            <a:extLst>
              <a:ext uri="{FF2B5EF4-FFF2-40B4-BE49-F238E27FC236}">
                <a16:creationId xmlns:a16="http://schemas.microsoft.com/office/drawing/2014/main" id="{B06D0973-3933-4FEE-83FC-75BE20E028F0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6384926" y="1844675"/>
            <a:ext cx="962025" cy="838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BottomRight">
                <a:rot lat="0" lon="21239998" rev="0"/>
              </a:camera>
              <a:lightRig rig="legacyFlat1" dir="r"/>
            </a:scene3d>
            <a:sp3d extrusionH="430200" prstMaterial="legacyMatte">
              <a:extrusionClr>
                <a:srgbClr val="C0C0C0"/>
              </a:extrusionClr>
              <a:contourClr>
                <a:srgbClr val="DCEBF5"/>
              </a:contourClr>
            </a:sp3d>
          </a:bodyPr>
          <a:lstStyle/>
          <a:p>
            <a:pPr algn="ctr" eaLnBrk="1" hangingPunct="1">
              <a:buFont typeface="Arial" panose="020B0604020202020204" pitchFamily="34" charset="0"/>
              <a:buNone/>
              <a:defRPr/>
            </a:pPr>
            <a:r>
              <a:rPr lang="en-US" altLang="zh-CN" sz="6600" b="1">
                <a:ln w="9525" cmpd="sng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宋体" panose="02010600030101010101" pitchFamily="2" charset="-122"/>
              </a:rPr>
              <a:t>44</a:t>
            </a:r>
            <a:endParaRPr lang="zh-CN" altLang="en-US" sz="6600" b="1">
              <a:ln w="9525" cmpd="sng">
                <a:round/>
                <a:headEnd/>
                <a:tailEnd/>
              </a:ln>
              <a:gradFill rotWithShape="1">
                <a:gsLst>
                  <a:gs pos="0">
                    <a:srgbClr val="DCEBF5"/>
                  </a:gs>
                  <a:gs pos="8000">
                    <a:srgbClr val="83A7C3"/>
                  </a:gs>
                  <a:gs pos="13000">
                    <a:srgbClr val="768FB9"/>
                  </a:gs>
                  <a:gs pos="21001">
                    <a:srgbClr val="83A7C3"/>
                  </a:gs>
                  <a:gs pos="52000">
                    <a:srgbClr val="FFFFFF"/>
                  </a:gs>
                  <a:gs pos="56000">
                    <a:srgbClr val="9C6563"/>
                  </a:gs>
                  <a:gs pos="58000">
                    <a:srgbClr val="80302D"/>
                  </a:gs>
                  <a:gs pos="71001">
                    <a:srgbClr val="C0524E"/>
                  </a:gs>
                  <a:gs pos="94000">
                    <a:srgbClr val="EBDAD4"/>
                  </a:gs>
                  <a:gs pos="100000">
                    <a:srgbClr val="55261C"/>
                  </a:gs>
                </a:gsLst>
                <a:lin ang="5400000" scaled="1"/>
              </a:gradFill>
              <a:latin typeface="宋体" panose="02010600030101010101" pitchFamily="2" charset="-122"/>
            </a:endParaRPr>
          </a:p>
        </p:txBody>
      </p:sp>
      <p:sp>
        <p:nvSpPr>
          <p:cNvPr id="14341" name="WordArt 18">
            <a:extLst>
              <a:ext uri="{FF2B5EF4-FFF2-40B4-BE49-F238E27FC236}">
                <a16:creationId xmlns:a16="http://schemas.microsoft.com/office/drawing/2014/main" id="{83145A45-D4E6-44DF-BC87-F6A8702598D3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8185151" y="1844675"/>
            <a:ext cx="962025" cy="838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BottomRight">
                <a:rot lat="0" lon="21239998" rev="0"/>
              </a:camera>
              <a:lightRig rig="legacyFlat1" dir="r"/>
            </a:scene3d>
            <a:sp3d extrusionH="430200" prstMaterial="legacyMatte">
              <a:extrusionClr>
                <a:srgbClr val="C0C0C0"/>
              </a:extrusionClr>
              <a:contourClr>
                <a:srgbClr val="DCEBF5"/>
              </a:contourClr>
            </a:sp3d>
          </a:bodyPr>
          <a:lstStyle/>
          <a:p>
            <a:pPr algn="ctr" eaLnBrk="1" hangingPunct="1">
              <a:buFont typeface="Arial" panose="020B0604020202020204" pitchFamily="34" charset="0"/>
              <a:buNone/>
              <a:defRPr/>
            </a:pPr>
            <a:r>
              <a:rPr lang="en-US" altLang="zh-CN" sz="6600" b="1">
                <a:ln w="9525" cmpd="sng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宋体" panose="02010600030101010101" pitchFamily="2" charset="-122"/>
              </a:rPr>
              <a:t>57</a:t>
            </a:r>
            <a:endParaRPr lang="zh-CN" altLang="en-US" sz="6600" b="1">
              <a:ln w="9525" cmpd="sng">
                <a:round/>
                <a:headEnd/>
                <a:tailEnd/>
              </a:ln>
              <a:gradFill rotWithShape="1">
                <a:gsLst>
                  <a:gs pos="0">
                    <a:srgbClr val="DCEBF5"/>
                  </a:gs>
                  <a:gs pos="8000">
                    <a:srgbClr val="83A7C3"/>
                  </a:gs>
                  <a:gs pos="13000">
                    <a:srgbClr val="768FB9"/>
                  </a:gs>
                  <a:gs pos="21001">
                    <a:srgbClr val="83A7C3"/>
                  </a:gs>
                  <a:gs pos="52000">
                    <a:srgbClr val="FFFFFF"/>
                  </a:gs>
                  <a:gs pos="56000">
                    <a:srgbClr val="9C6563"/>
                  </a:gs>
                  <a:gs pos="58000">
                    <a:srgbClr val="80302D"/>
                  </a:gs>
                  <a:gs pos="71001">
                    <a:srgbClr val="C0524E"/>
                  </a:gs>
                  <a:gs pos="94000">
                    <a:srgbClr val="EBDAD4"/>
                  </a:gs>
                  <a:gs pos="100000">
                    <a:srgbClr val="55261C"/>
                  </a:gs>
                </a:gsLst>
                <a:lin ang="5400000" scaled="1"/>
              </a:gradFill>
              <a:latin typeface="宋体" panose="02010600030101010101" pitchFamily="2" charset="-122"/>
            </a:endParaRPr>
          </a:p>
        </p:txBody>
      </p:sp>
      <p:sp>
        <p:nvSpPr>
          <p:cNvPr id="14342" name="WordArt 19">
            <a:extLst>
              <a:ext uri="{FF2B5EF4-FFF2-40B4-BE49-F238E27FC236}">
                <a16:creationId xmlns:a16="http://schemas.microsoft.com/office/drawing/2014/main" id="{B23A3134-F951-4339-94B2-2DA4EF8967CA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424114" y="4005263"/>
            <a:ext cx="962025" cy="838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BottomRight">
                <a:rot lat="0" lon="21239998" rev="0"/>
              </a:camera>
              <a:lightRig rig="legacyFlat1" dir="r"/>
            </a:scene3d>
            <a:sp3d extrusionH="430200" prstMaterial="legacyMatte">
              <a:extrusionClr>
                <a:srgbClr val="C0C0C0"/>
              </a:extrusionClr>
              <a:contourClr>
                <a:srgbClr val="DCEBF5"/>
              </a:contourClr>
            </a:sp3d>
          </a:bodyPr>
          <a:lstStyle/>
          <a:p>
            <a:pPr algn="ctr" eaLnBrk="1" hangingPunct="1">
              <a:buFont typeface="Arial" panose="020B0604020202020204" pitchFamily="34" charset="0"/>
              <a:buNone/>
              <a:defRPr/>
            </a:pPr>
            <a:r>
              <a:rPr lang="en-US" altLang="zh-CN" sz="6600" b="1">
                <a:ln w="9525" cmpd="sng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宋体" panose="02010600030101010101" pitchFamily="2" charset="-122"/>
              </a:rPr>
              <a:t>62</a:t>
            </a:r>
            <a:endParaRPr lang="zh-CN" altLang="en-US" sz="6600" b="1">
              <a:ln w="9525" cmpd="sng">
                <a:round/>
                <a:headEnd/>
                <a:tailEnd/>
              </a:ln>
              <a:gradFill rotWithShape="1">
                <a:gsLst>
                  <a:gs pos="0">
                    <a:srgbClr val="DCEBF5"/>
                  </a:gs>
                  <a:gs pos="8000">
                    <a:srgbClr val="83A7C3"/>
                  </a:gs>
                  <a:gs pos="13000">
                    <a:srgbClr val="768FB9"/>
                  </a:gs>
                  <a:gs pos="21001">
                    <a:srgbClr val="83A7C3"/>
                  </a:gs>
                  <a:gs pos="52000">
                    <a:srgbClr val="FFFFFF"/>
                  </a:gs>
                  <a:gs pos="56000">
                    <a:srgbClr val="9C6563"/>
                  </a:gs>
                  <a:gs pos="58000">
                    <a:srgbClr val="80302D"/>
                  </a:gs>
                  <a:gs pos="71001">
                    <a:srgbClr val="C0524E"/>
                  </a:gs>
                  <a:gs pos="94000">
                    <a:srgbClr val="EBDAD4"/>
                  </a:gs>
                  <a:gs pos="100000">
                    <a:srgbClr val="55261C"/>
                  </a:gs>
                </a:gsLst>
                <a:lin ang="5400000" scaled="1"/>
              </a:gradFill>
              <a:latin typeface="宋体" panose="02010600030101010101" pitchFamily="2" charset="-122"/>
            </a:endParaRPr>
          </a:p>
        </p:txBody>
      </p:sp>
      <p:sp>
        <p:nvSpPr>
          <p:cNvPr id="14343" name="WordArt 20">
            <a:extLst>
              <a:ext uri="{FF2B5EF4-FFF2-40B4-BE49-F238E27FC236}">
                <a16:creationId xmlns:a16="http://schemas.microsoft.com/office/drawing/2014/main" id="{D57EFCAA-3214-42A6-B5A7-8472A8882C9C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4513264" y="4076700"/>
            <a:ext cx="962025" cy="838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BottomRight">
                <a:rot lat="0" lon="21239998" rev="0"/>
              </a:camera>
              <a:lightRig rig="legacyFlat1" dir="r"/>
            </a:scene3d>
            <a:sp3d extrusionH="430200" prstMaterial="legacyMatte">
              <a:extrusionClr>
                <a:srgbClr val="C0C0C0"/>
              </a:extrusionClr>
              <a:contourClr>
                <a:srgbClr val="DCEBF5"/>
              </a:contourClr>
            </a:sp3d>
          </a:bodyPr>
          <a:lstStyle/>
          <a:p>
            <a:pPr algn="ctr" eaLnBrk="1" hangingPunct="1">
              <a:buFont typeface="Arial" panose="020B0604020202020204" pitchFamily="34" charset="0"/>
              <a:buNone/>
              <a:defRPr/>
            </a:pPr>
            <a:r>
              <a:rPr lang="en-US" altLang="zh-CN" sz="6600" b="1">
                <a:ln w="9525" cmpd="sng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宋体" panose="02010600030101010101" pitchFamily="2" charset="-122"/>
              </a:rPr>
              <a:t>79</a:t>
            </a:r>
            <a:endParaRPr lang="zh-CN" altLang="en-US" sz="6600" b="1">
              <a:ln w="9525" cmpd="sng">
                <a:round/>
                <a:headEnd/>
                <a:tailEnd/>
              </a:ln>
              <a:gradFill rotWithShape="1">
                <a:gsLst>
                  <a:gs pos="0">
                    <a:srgbClr val="DCEBF5"/>
                  </a:gs>
                  <a:gs pos="8000">
                    <a:srgbClr val="83A7C3"/>
                  </a:gs>
                  <a:gs pos="13000">
                    <a:srgbClr val="768FB9"/>
                  </a:gs>
                  <a:gs pos="21001">
                    <a:srgbClr val="83A7C3"/>
                  </a:gs>
                  <a:gs pos="52000">
                    <a:srgbClr val="FFFFFF"/>
                  </a:gs>
                  <a:gs pos="56000">
                    <a:srgbClr val="9C6563"/>
                  </a:gs>
                  <a:gs pos="58000">
                    <a:srgbClr val="80302D"/>
                  </a:gs>
                  <a:gs pos="71001">
                    <a:srgbClr val="C0524E"/>
                  </a:gs>
                  <a:gs pos="94000">
                    <a:srgbClr val="EBDAD4"/>
                  </a:gs>
                  <a:gs pos="100000">
                    <a:srgbClr val="55261C"/>
                  </a:gs>
                </a:gsLst>
                <a:lin ang="5400000" scaled="1"/>
              </a:gradFill>
              <a:latin typeface="宋体" panose="02010600030101010101" pitchFamily="2" charset="-122"/>
            </a:endParaRPr>
          </a:p>
        </p:txBody>
      </p:sp>
      <p:sp>
        <p:nvSpPr>
          <p:cNvPr id="14344" name="WordArt 21">
            <a:extLst>
              <a:ext uri="{FF2B5EF4-FFF2-40B4-BE49-F238E27FC236}">
                <a16:creationId xmlns:a16="http://schemas.microsoft.com/office/drawing/2014/main" id="{0B50271B-CAF7-478C-8BAC-CE062995FB73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6818314" y="4005263"/>
            <a:ext cx="962025" cy="838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BottomRight">
                <a:rot lat="0" lon="21239998" rev="0"/>
              </a:camera>
              <a:lightRig rig="legacyFlat1" dir="r"/>
            </a:scene3d>
            <a:sp3d extrusionH="430200" prstMaterial="legacyMatte">
              <a:extrusionClr>
                <a:srgbClr val="C0C0C0"/>
              </a:extrusionClr>
              <a:contourClr>
                <a:srgbClr val="DCEBF5"/>
              </a:contourClr>
            </a:sp3d>
          </a:bodyPr>
          <a:lstStyle/>
          <a:p>
            <a:pPr algn="ctr" eaLnBrk="1" hangingPunct="1">
              <a:buFont typeface="Arial" panose="020B0604020202020204" pitchFamily="34" charset="0"/>
              <a:buNone/>
              <a:defRPr/>
            </a:pPr>
            <a:r>
              <a:rPr lang="en-US" altLang="zh-CN" sz="6600" b="1">
                <a:ln w="9525" cmpd="sng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宋体" panose="02010600030101010101" pitchFamily="2" charset="-122"/>
              </a:rPr>
              <a:t>83</a:t>
            </a:r>
            <a:endParaRPr lang="zh-CN" altLang="en-US" sz="6600" b="1">
              <a:ln w="9525" cmpd="sng">
                <a:round/>
                <a:headEnd/>
                <a:tailEnd/>
              </a:ln>
              <a:gradFill rotWithShape="1">
                <a:gsLst>
                  <a:gs pos="0">
                    <a:srgbClr val="DCEBF5"/>
                  </a:gs>
                  <a:gs pos="8000">
                    <a:srgbClr val="83A7C3"/>
                  </a:gs>
                  <a:gs pos="13000">
                    <a:srgbClr val="768FB9"/>
                  </a:gs>
                  <a:gs pos="21001">
                    <a:srgbClr val="83A7C3"/>
                  </a:gs>
                  <a:gs pos="52000">
                    <a:srgbClr val="FFFFFF"/>
                  </a:gs>
                  <a:gs pos="56000">
                    <a:srgbClr val="9C6563"/>
                  </a:gs>
                  <a:gs pos="58000">
                    <a:srgbClr val="80302D"/>
                  </a:gs>
                  <a:gs pos="71001">
                    <a:srgbClr val="C0524E"/>
                  </a:gs>
                  <a:gs pos="94000">
                    <a:srgbClr val="EBDAD4"/>
                  </a:gs>
                  <a:gs pos="100000">
                    <a:srgbClr val="55261C"/>
                  </a:gs>
                </a:gsLst>
                <a:lin ang="5400000" scaled="1"/>
              </a:gradFill>
              <a:latin typeface="宋体" panose="02010600030101010101" pitchFamily="2" charset="-122"/>
            </a:endParaRPr>
          </a:p>
        </p:txBody>
      </p:sp>
      <p:sp>
        <p:nvSpPr>
          <p:cNvPr id="14345" name="WordArt 22">
            <a:extLst>
              <a:ext uri="{FF2B5EF4-FFF2-40B4-BE49-F238E27FC236}">
                <a16:creationId xmlns:a16="http://schemas.microsoft.com/office/drawing/2014/main" id="{7E4D14F3-41F4-47A2-AD76-73103B165154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8975725" y="4006850"/>
            <a:ext cx="876300" cy="762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BottomRight">
                <a:rot lat="0" lon="21239998" rev="0"/>
              </a:camera>
              <a:lightRig rig="legacyFlat1" dir="r"/>
            </a:scene3d>
            <a:sp3d extrusionH="430200" prstMaterial="legacyMatte">
              <a:extrusionClr>
                <a:srgbClr val="C0C0C0"/>
              </a:extrusionClr>
              <a:contourClr>
                <a:srgbClr val="DCEBF5"/>
              </a:contourClr>
            </a:sp3d>
          </a:bodyPr>
          <a:lstStyle/>
          <a:p>
            <a:pPr algn="ctr" eaLnBrk="1" hangingPunct="1">
              <a:buFont typeface="Arial" panose="020B0604020202020204" pitchFamily="34" charset="0"/>
              <a:buNone/>
              <a:defRPr/>
            </a:pPr>
            <a:r>
              <a:rPr lang="en-US" altLang="zh-CN" sz="6000" b="1">
                <a:ln w="9525" cmpd="sng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宋体" panose="02010600030101010101" pitchFamily="2" charset="-122"/>
              </a:rPr>
              <a:t>99</a:t>
            </a:r>
            <a:endParaRPr lang="zh-CN" altLang="en-US" sz="6000" b="1">
              <a:ln w="9525" cmpd="sng">
                <a:round/>
                <a:headEnd/>
                <a:tailEnd/>
              </a:ln>
              <a:gradFill rotWithShape="1">
                <a:gsLst>
                  <a:gs pos="0">
                    <a:srgbClr val="DCEBF5"/>
                  </a:gs>
                  <a:gs pos="8000">
                    <a:srgbClr val="83A7C3"/>
                  </a:gs>
                  <a:gs pos="13000">
                    <a:srgbClr val="768FB9"/>
                  </a:gs>
                  <a:gs pos="21001">
                    <a:srgbClr val="83A7C3"/>
                  </a:gs>
                  <a:gs pos="52000">
                    <a:srgbClr val="FFFFFF"/>
                  </a:gs>
                  <a:gs pos="56000">
                    <a:srgbClr val="9C6563"/>
                  </a:gs>
                  <a:gs pos="58000">
                    <a:srgbClr val="80302D"/>
                  </a:gs>
                  <a:gs pos="71001">
                    <a:srgbClr val="C0524E"/>
                  </a:gs>
                  <a:gs pos="94000">
                    <a:srgbClr val="EBDAD4"/>
                  </a:gs>
                  <a:gs pos="100000">
                    <a:srgbClr val="55261C"/>
                  </a:gs>
                </a:gsLst>
                <a:lin ang="5400000" scaled="1"/>
              </a:gradFill>
              <a:latin typeface="宋体" panose="02010600030101010101" pitchFamily="2" charset="-122"/>
            </a:endParaRPr>
          </a:p>
        </p:txBody>
      </p:sp>
      <p:sp>
        <p:nvSpPr>
          <p:cNvPr id="14346" name="Rectangle 23">
            <a:extLst>
              <a:ext uri="{FF2B5EF4-FFF2-40B4-BE49-F238E27FC236}">
                <a16:creationId xmlns:a16="http://schemas.microsoft.com/office/drawing/2014/main" id="{420EF33B-1BCB-40A0-AE33-DD6B6DB92C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9651" y="1268413"/>
            <a:ext cx="1439863" cy="3048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ß"/>
              <a:defRPr sz="32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1pPr>
            <a:lvl2pPr marL="742950" indent="-28575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Þ"/>
              <a:defRPr sz="28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"/>
              <a:defRPr sz="24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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0000"/>
              <a:buFont typeface="Wingdings 2" panose="05020102010507070707" pitchFamily="18" charset="2"/>
              <a:buChar char=""/>
              <a:defRPr sz="2000">
                <a:solidFill>
                  <a:schemeClr val="tx1"/>
                </a:solidFill>
                <a:latin typeface="Franklin Gothic Book" panose="020B0503020102020204" pitchFamily="34" charset="0"/>
                <a:ea typeface="黑体" panose="02010609060101010101" pitchFamily="49" charset="-122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</a:pPr>
            <a:r>
              <a:rPr lang="en-US" altLang="zh-CN" sz="1800" b="1">
                <a:latin typeface="Times New Roman" panose="02020603050405020304" pitchFamily="18" charset="0"/>
                <a:ea typeface="宋体" panose="02010600030101010101" pitchFamily="2" charset="-122"/>
              </a:rPr>
              <a:t>è</a:t>
            </a:r>
            <a:r>
              <a:rPr lang="zh-CN" altLang="en-US" sz="1800" b="1">
                <a:latin typeface="Times New Roman" panose="02020603050405020304" pitchFamily="18" charset="0"/>
                <a:ea typeface="宋体" panose="02010600030101010101" pitchFamily="2" charset="-122"/>
              </a:rPr>
              <a:t>ｒｓｈ</a:t>
            </a:r>
            <a:r>
              <a:rPr lang="en-US" altLang="zh-CN" sz="1800" b="1">
                <a:latin typeface="Times New Roman" panose="02020603050405020304" pitchFamily="18" charset="0"/>
                <a:ea typeface="宋体" panose="02010600030101010101" pitchFamily="2" charset="-122"/>
              </a:rPr>
              <a:t>í</a:t>
            </a:r>
            <a:r>
              <a:rPr lang="zh-CN" altLang="en-US" sz="1800" b="1">
                <a:latin typeface="Times New Roman" panose="02020603050405020304" pitchFamily="18" charset="0"/>
                <a:ea typeface="宋体" panose="02010600030101010101" pitchFamily="2" charset="-122"/>
              </a:rPr>
              <a:t>ｓ</a:t>
            </a:r>
            <a:r>
              <a:rPr lang="en-US" altLang="zh-CN" sz="1800" b="1">
                <a:latin typeface="Times New Roman" panose="02020603050405020304" pitchFamily="18" charset="0"/>
                <a:ea typeface="宋体" panose="02010600030101010101" pitchFamily="2" charset="-122"/>
              </a:rPr>
              <a:t>ā</a:t>
            </a:r>
            <a:r>
              <a:rPr lang="zh-CN" altLang="en-US" sz="1800" b="1">
                <a:latin typeface="Times New Roman" panose="02020603050405020304" pitchFamily="18" charset="0"/>
                <a:ea typeface="宋体" panose="02010600030101010101" pitchFamily="2" charset="-122"/>
              </a:rPr>
              <a:t>ｎ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3228EB39-57D2-4318-8644-D3D30FE9A273}"/>
              </a:ext>
            </a:extLst>
          </p:cNvPr>
          <p:cNvSpPr txBox="1"/>
          <p:nvPr/>
        </p:nvSpPr>
        <p:spPr>
          <a:xfrm>
            <a:off x="4114800" y="216354"/>
            <a:ext cx="4724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800" dirty="0">
                <a:solidFill>
                  <a:srgbClr val="FF0000"/>
                </a:solidFill>
              </a:rPr>
              <a:t>Lowercase</a:t>
            </a:r>
            <a:endParaRPr lang="zh-CN" altLang="en-US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1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5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5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5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5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500"/>
                                        <p:tgtEl>
                                          <p:spTgt spid="14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6" grpId="0" animBg="1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标题 1">
            <a:extLst>
              <a:ext uri="{FF2B5EF4-FFF2-40B4-BE49-F238E27FC236}">
                <a16:creationId xmlns:a16="http://schemas.microsoft.com/office/drawing/2014/main" id="{DBBF831A-C47C-411A-9D2B-75409E1E3D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dirty="0">
                <a:solidFill>
                  <a:srgbClr val="FF0000"/>
                </a:solidFill>
              </a:rPr>
              <a:t>Uppercase</a:t>
            </a:r>
            <a:endParaRPr lang="zh-CN" altLang="en-US" dirty="0">
              <a:solidFill>
                <a:srgbClr val="FF0000"/>
              </a:solidFill>
            </a:endParaRPr>
          </a:p>
        </p:txBody>
      </p:sp>
      <p:sp>
        <p:nvSpPr>
          <p:cNvPr id="12291" name="内容占位符 2">
            <a:extLst>
              <a:ext uri="{FF2B5EF4-FFF2-40B4-BE49-F238E27FC236}">
                <a16:creationId xmlns:a16="http://schemas.microsoft.com/office/drawing/2014/main" id="{D2F7B38A-EB39-4BBC-A2B2-FD123E337AF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dirty="0"/>
              <a:t>  </a:t>
            </a:r>
            <a:r>
              <a:rPr lang="zh-CN" altLang="en-US" dirty="0">
                <a:solidFill>
                  <a:srgbClr val="00B050"/>
                </a:solidFill>
              </a:rPr>
              <a:t>十五               二十七                      三十八</a:t>
            </a:r>
            <a:endParaRPr lang="en-US" altLang="zh-CN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en-US" altLang="zh-CN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US" altLang="zh-CN" dirty="0">
                <a:solidFill>
                  <a:srgbClr val="00B050"/>
                </a:solidFill>
              </a:rPr>
              <a:t>    </a:t>
            </a:r>
            <a:r>
              <a:rPr lang="zh-CN" altLang="en-US" dirty="0">
                <a:solidFill>
                  <a:srgbClr val="00B050"/>
                </a:solidFill>
              </a:rPr>
              <a:t>四十九                        五十六      七十五</a:t>
            </a:r>
            <a:endParaRPr lang="en-US" altLang="zh-CN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en-US" altLang="zh-CN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en-US" altLang="zh-CN" dirty="0">
                <a:solidFill>
                  <a:srgbClr val="00B050"/>
                </a:solidFill>
              </a:rPr>
              <a:t>   </a:t>
            </a:r>
            <a:r>
              <a:rPr lang="zh-CN" altLang="en-US" dirty="0">
                <a:solidFill>
                  <a:srgbClr val="00B050"/>
                </a:solidFill>
              </a:rPr>
              <a:t>七十八                       八十二     六十九</a:t>
            </a:r>
            <a:endParaRPr lang="en-US" altLang="zh-CN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en-US" altLang="zh-CN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zh-CN" altLang="en-US" dirty="0">
                <a:solidFill>
                  <a:srgbClr val="00B050"/>
                </a:solidFill>
              </a:rPr>
              <a:t>                       九十九       十九      五十一</a:t>
            </a:r>
            <a:endParaRPr lang="en-US" altLang="zh-CN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zh-CN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719263"/>
            <a:ext cx="54373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jiā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587625"/>
            <a:ext cx="73770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k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ǒ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u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430588"/>
            <a:ext cx="38664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7680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719263"/>
            <a:ext cx="1338262" cy="546100"/>
            <a:chOff x="682668" y="3939837"/>
            <a:chExt cx="1338943" cy="545509"/>
          </a:xfrm>
        </p:grpSpPr>
        <p:sp>
          <p:nvSpPr>
            <p:cNvPr id="7684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4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家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2563813"/>
            <a:ext cx="1338262" cy="536575"/>
            <a:chOff x="682668" y="4792841"/>
            <a:chExt cx="1338943" cy="536981"/>
          </a:xfrm>
        </p:grpSpPr>
        <p:sp>
          <p:nvSpPr>
            <p:cNvPr id="7684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43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*口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114425" y="3425825"/>
            <a:ext cx="1338263" cy="530225"/>
            <a:chOff x="683984" y="5619216"/>
            <a:chExt cx="1338943" cy="529187"/>
          </a:xfrm>
        </p:grpSpPr>
        <p:sp>
          <p:nvSpPr>
            <p:cNvPr id="7684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41" name="文本框 110"/>
            <p:cNvSpPr>
              <a:spLocks noChangeArrowheads="1"/>
            </p:cNvSpPr>
            <p:nvPr/>
          </p:nvSpPr>
          <p:spPr bwMode="auto">
            <a:xfrm>
              <a:off x="108949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几</a:t>
              </a:r>
            </a:p>
          </p:txBody>
        </p:sp>
      </p:grpSp>
      <p:grpSp>
        <p:nvGrpSpPr>
          <p:cNvPr id="7680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739900"/>
            <a:ext cx="157321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yǒu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608263"/>
            <a:ext cx="133722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nǔ’ér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451225"/>
            <a:ext cx="66075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suì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715125" y="1739900"/>
            <a:ext cx="1338263" cy="546100"/>
            <a:chOff x="682668" y="3939837"/>
            <a:chExt cx="1338943" cy="545509"/>
          </a:xfrm>
        </p:grpSpPr>
        <p:sp>
          <p:nvSpPr>
            <p:cNvPr id="7683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7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有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6715125" y="2584450"/>
            <a:ext cx="1338263" cy="536575"/>
            <a:chOff x="682668" y="4792841"/>
            <a:chExt cx="1338943" cy="536981"/>
          </a:xfrm>
        </p:grpSpPr>
        <p:sp>
          <p:nvSpPr>
            <p:cNvPr id="7683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5" name="文本框 107"/>
            <p:cNvSpPr>
              <a:spLocks noChangeArrowheads="1"/>
            </p:cNvSpPr>
            <p:nvPr/>
          </p:nvSpPr>
          <p:spPr bwMode="auto">
            <a:xfrm>
              <a:off x="928665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女儿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6716713" y="3446463"/>
            <a:ext cx="1338262" cy="528637"/>
            <a:chOff x="683984" y="5619216"/>
            <a:chExt cx="1338943" cy="530968"/>
          </a:xfrm>
        </p:grpSpPr>
        <p:sp>
          <p:nvSpPr>
            <p:cNvPr id="7683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3" name="文本框 110"/>
            <p:cNvSpPr>
              <a:spLocks noChangeArrowheads="1"/>
            </p:cNvSpPr>
            <p:nvPr/>
          </p:nvSpPr>
          <p:spPr bwMode="auto">
            <a:xfrm>
              <a:off x="1085599" y="5622655"/>
              <a:ext cx="543053" cy="5275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岁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324350"/>
            <a:ext cx="45878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le</a:t>
            </a: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109663" y="4319588"/>
            <a:ext cx="1338262" cy="528637"/>
            <a:chOff x="683984" y="5619216"/>
            <a:chExt cx="1338943" cy="530968"/>
          </a:xfrm>
        </p:grpSpPr>
        <p:sp>
          <p:nvSpPr>
            <p:cNvPr id="7683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31" name="文本框 110"/>
            <p:cNvSpPr>
              <a:spLocks noChangeArrowheads="1"/>
            </p:cNvSpPr>
            <p:nvPr/>
          </p:nvSpPr>
          <p:spPr bwMode="auto">
            <a:xfrm>
              <a:off x="1089493" y="5622655"/>
              <a:ext cx="543053" cy="5275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了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344988"/>
            <a:ext cx="12234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jīnnián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6711950" y="4340225"/>
            <a:ext cx="1338263" cy="544513"/>
            <a:chOff x="683984" y="5619216"/>
            <a:chExt cx="1338943" cy="546510"/>
          </a:xfrm>
        </p:grpSpPr>
        <p:sp>
          <p:nvSpPr>
            <p:cNvPr id="768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29" name="文本框 110"/>
            <p:cNvSpPr>
              <a:spLocks noChangeArrowheads="1"/>
            </p:cNvSpPr>
            <p:nvPr/>
          </p:nvSpPr>
          <p:spPr bwMode="auto">
            <a:xfrm>
              <a:off x="884635" y="5638443"/>
              <a:ext cx="903911" cy="5272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今年</a:t>
              </a:r>
            </a:p>
          </p:txBody>
        </p:sp>
      </p:grpSp>
      <p:sp>
        <p:nvSpPr>
          <p:cNvPr id="49" name="文本框 149"/>
          <p:cNvSpPr>
            <a:spLocks noChangeArrowheads="1"/>
          </p:cNvSpPr>
          <p:nvPr/>
        </p:nvSpPr>
        <p:spPr bwMode="auto">
          <a:xfrm>
            <a:off x="3217863" y="5207000"/>
            <a:ext cx="85792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duō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</p:txBody>
      </p: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125538" y="5202238"/>
            <a:ext cx="1338262" cy="530225"/>
            <a:chOff x="683984" y="5619216"/>
            <a:chExt cx="1338943" cy="529187"/>
          </a:xfrm>
        </p:grpSpPr>
        <p:sp>
          <p:nvSpPr>
            <p:cNvPr id="7682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27" name="文本框 110"/>
            <p:cNvSpPr>
              <a:spLocks noChangeArrowheads="1"/>
            </p:cNvSpPr>
            <p:nvPr/>
          </p:nvSpPr>
          <p:spPr bwMode="auto">
            <a:xfrm>
              <a:off x="103924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多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8938685" y="5177897"/>
            <a:ext cx="56618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dà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6710363" y="5207000"/>
            <a:ext cx="1338262" cy="530225"/>
            <a:chOff x="683984" y="5619216"/>
            <a:chExt cx="1338943" cy="529187"/>
          </a:xfrm>
        </p:grpSpPr>
        <p:sp>
          <p:nvSpPr>
            <p:cNvPr id="7682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25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大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9" grpId="0" bldLvl="0" autoUpdateAnimBg="0"/>
      <p:bldP spid="49" grpId="1" bldLvl="0" autoUpdateAnimBg="0"/>
      <p:bldP spid="49" grpId="2" bldLvl="0" autoUpdateAnimBg="0"/>
      <p:bldP spid="49" grpId="3" bldLvl="0" autoUpdateAnimBg="0"/>
      <p:bldP spid="4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1021458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694192" y="1989302"/>
            <a:ext cx="11497808" cy="3900363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你家有几口人？  </a:t>
            </a:r>
            <a:r>
              <a:rPr lang="en-US" altLang="zh-CN" sz="28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   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kǒu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rén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你今年多大了？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jīnnián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duō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dà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? </a:t>
            </a:r>
            <a:endParaRPr lang="en-US" altLang="zh-CN" sz="2000" dirty="0" err="1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你的汉语老师今年多大了？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 de Hànyǔ lǎoshī jīnnián duō dà le 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你的同学卫国（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William)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家有几口人？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Zhōnɡɡuó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pénɡyou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yǒu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kǒu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rén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你的英国朋友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TOM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今年多大了？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3DA69A7-0682-4366-9519-76F401B01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5" name="内容占位符 4">
            <a:extLst>
              <a:ext uri="{FF2B5EF4-FFF2-40B4-BE49-F238E27FC236}">
                <a16:creationId xmlns:a16="http://schemas.microsoft.com/office/drawing/2014/main" id="{B94D8402-65CD-44D8-BE35-24DAC87CD4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476352" cy="3559629"/>
          </a:xfr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45F1D6D1-3469-4B00-A837-4335E55A6D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4429" y="1422420"/>
            <a:ext cx="4517571" cy="5435580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AF1C0A9D-3304-4F30-9FC5-A0BDB11591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7572" y="2466115"/>
            <a:ext cx="2769995" cy="3677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9114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7A31E83-3BE0-4CC5-A9F4-B65994D97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86554"/>
            <a:ext cx="10515600" cy="1325563"/>
          </a:xfrm>
        </p:spPr>
        <p:txBody>
          <a:bodyPr/>
          <a:lstStyle/>
          <a:p>
            <a:pPr algn="ctr"/>
            <a:r>
              <a:rPr lang="en-US" altLang="zh-CN" dirty="0">
                <a:solidFill>
                  <a:srgbClr val="FF0000"/>
                </a:solidFill>
              </a:rPr>
              <a:t>New Lesson</a:t>
            </a:r>
            <a:endParaRPr lang="zh-CN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9428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3575" y="4352925"/>
            <a:ext cx="2160588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1050925" y="2955925"/>
            <a:ext cx="20415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kāfēi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咖啡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71863" y="4362450"/>
            <a:ext cx="2160587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549650" y="2932113"/>
            <a:ext cx="212248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ɡōnɡyuán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公园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1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788" y="4359275"/>
            <a:ext cx="2159000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2" name="TextBox 30"/>
          <p:cNvSpPr txBox="1">
            <a:spLocks noChangeArrowheads="1"/>
          </p:cNvSpPr>
          <p:nvPr/>
        </p:nvSpPr>
        <p:spPr bwMode="auto">
          <a:xfrm>
            <a:off x="6469063" y="2933700"/>
            <a:ext cx="1925637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jīchǎnɡ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机场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3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182100" y="43767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4" name="TextBox 31"/>
          <p:cNvSpPr txBox="1">
            <a:spLocks noChangeArrowheads="1"/>
          </p:cNvSpPr>
          <p:nvPr/>
        </p:nvSpPr>
        <p:spPr bwMode="auto">
          <a:xfrm>
            <a:off x="9117013" y="2944813"/>
            <a:ext cx="25495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chēzhàn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车站</a:t>
            </a:r>
            <a:endParaRPr lang="zh-CN" altLang="en-US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双音节词语的声调搭配（</a:t>
            </a:r>
            <a:r>
              <a:rPr lang="en-US" altLang="zh-CN" sz="2800" b="1" dirty="0"/>
              <a:t>1</a:t>
            </a:r>
            <a:r>
              <a:rPr lang="zh-CN" altLang="en-US" sz="2800" b="1" dirty="0"/>
              <a:t>） </a:t>
            </a:r>
            <a:r>
              <a:rPr lang="en-US" altLang="zh-CN" dirty="0">
                <a:latin typeface="+mn-ea"/>
                <a:ea typeface="+mn-ea"/>
              </a:rPr>
              <a:t>Tone Collocation in Disyllabic Words(1)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0" name="表格 19"/>
          <p:cNvGraphicFramePr>
            <a:graphicFrameLocks noGrp="1"/>
          </p:cNvGraphicFramePr>
          <p:nvPr/>
        </p:nvGraphicFramePr>
        <p:xfrm>
          <a:off x="6635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1" name="表格 20"/>
          <p:cNvGraphicFramePr>
            <a:graphicFrameLocks noGrp="1"/>
          </p:cNvGraphicFramePr>
          <p:nvPr/>
        </p:nvGraphicFramePr>
        <p:xfrm>
          <a:off x="3459163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660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2" name="表格 21"/>
          <p:cNvGraphicFramePr>
            <a:graphicFrameLocks noGrp="1"/>
          </p:cNvGraphicFramePr>
          <p:nvPr/>
        </p:nvGraphicFramePr>
        <p:xfrm>
          <a:off x="6300788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721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3" name="表格 22"/>
          <p:cNvGraphicFramePr>
            <a:graphicFrameLocks noGrp="1"/>
          </p:cNvGraphicFramePr>
          <p:nvPr/>
        </p:nvGraphicFramePr>
        <p:xfrm>
          <a:off x="9117013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cxnSp>
        <p:nvCxnSpPr>
          <p:cNvPr id="25" name="直接连接符 24"/>
          <p:cNvCxnSpPr/>
          <p:nvPr/>
        </p:nvCxnSpPr>
        <p:spPr>
          <a:xfrm>
            <a:off x="846138" y="1949450"/>
            <a:ext cx="7112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9364663" y="1941513"/>
            <a:ext cx="7112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>
            <a:off x="6502400" y="1941513"/>
            <a:ext cx="7112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3690938" y="1949450"/>
            <a:ext cx="7112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1947863" y="1949450"/>
            <a:ext cx="711200" cy="0"/>
          </a:xfrm>
          <a:prstGeom prst="line">
            <a:avLst/>
          </a:pr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1662113" y="1946275"/>
            <a:ext cx="223837" cy="0"/>
          </a:xfrm>
          <a:prstGeom prst="line">
            <a:avLst/>
          </a:pr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7" name="任意多边形 56"/>
          <p:cNvSpPr/>
          <p:nvPr/>
        </p:nvSpPr>
        <p:spPr>
          <a:xfrm>
            <a:off x="4478338" y="2047875"/>
            <a:ext cx="219075" cy="379413"/>
          </a:xfrm>
          <a:custGeom>
            <a:avLst/>
            <a:gdLst>
              <a:gd name="connsiteX0" fmla="*/ 0 w 327546"/>
              <a:gd name="connsiteY0" fmla="*/ 0 h 545911"/>
              <a:gd name="connsiteX1" fmla="*/ 95534 w 327546"/>
              <a:gd name="connsiteY1" fmla="*/ 238836 h 545911"/>
              <a:gd name="connsiteX2" fmla="*/ 184245 w 327546"/>
              <a:gd name="connsiteY2" fmla="*/ 395785 h 545911"/>
              <a:gd name="connsiteX3" fmla="*/ 327546 w 327546"/>
              <a:gd name="connsiteY3" fmla="*/ 545911 h 545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7546" h="545911">
                <a:moveTo>
                  <a:pt x="0" y="0"/>
                </a:moveTo>
                <a:cubicBezTo>
                  <a:pt x="32413" y="86436"/>
                  <a:pt x="64827" y="172872"/>
                  <a:pt x="95534" y="238836"/>
                </a:cubicBezTo>
                <a:cubicBezTo>
                  <a:pt x="126242" y="304800"/>
                  <a:pt x="145576" y="344606"/>
                  <a:pt x="184245" y="395785"/>
                </a:cubicBezTo>
                <a:cubicBezTo>
                  <a:pt x="222914" y="446964"/>
                  <a:pt x="275230" y="496437"/>
                  <a:pt x="327546" y="545911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60" name="任意多边形 59"/>
          <p:cNvSpPr/>
          <p:nvPr/>
        </p:nvSpPr>
        <p:spPr>
          <a:xfrm>
            <a:off x="4768850" y="2028825"/>
            <a:ext cx="409575" cy="419100"/>
          </a:xfrm>
          <a:custGeom>
            <a:avLst/>
            <a:gdLst>
              <a:gd name="connsiteX0" fmla="*/ 0 w 533400"/>
              <a:gd name="connsiteY0" fmla="*/ 419100 h 419100"/>
              <a:gd name="connsiteX1" fmla="*/ 323850 w 533400"/>
              <a:gd name="connsiteY1" fmla="*/ 238125 h 419100"/>
              <a:gd name="connsiteX2" fmla="*/ 533400 w 533400"/>
              <a:gd name="connsiteY2" fmla="*/ 0 h 419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3400" h="419100">
                <a:moveTo>
                  <a:pt x="0" y="419100"/>
                </a:moveTo>
                <a:cubicBezTo>
                  <a:pt x="117475" y="363537"/>
                  <a:pt x="234950" y="307975"/>
                  <a:pt x="323850" y="238125"/>
                </a:cubicBezTo>
                <a:cubicBezTo>
                  <a:pt x="412750" y="168275"/>
                  <a:pt x="473075" y="84137"/>
                  <a:pt x="533400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1" name="任意多边形 30"/>
          <p:cNvSpPr/>
          <p:nvPr/>
        </p:nvSpPr>
        <p:spPr>
          <a:xfrm>
            <a:off x="7297738" y="2057400"/>
            <a:ext cx="276225" cy="504825"/>
          </a:xfrm>
          <a:custGeom>
            <a:avLst/>
            <a:gdLst>
              <a:gd name="connsiteX0" fmla="*/ 0 w 400050"/>
              <a:gd name="connsiteY0" fmla="*/ 0 h 657225"/>
              <a:gd name="connsiteX1" fmla="*/ 142875 w 400050"/>
              <a:gd name="connsiteY1" fmla="*/ 180975 h 657225"/>
              <a:gd name="connsiteX2" fmla="*/ 247650 w 400050"/>
              <a:gd name="connsiteY2" fmla="*/ 390525 h 657225"/>
              <a:gd name="connsiteX3" fmla="*/ 400050 w 400050"/>
              <a:gd name="connsiteY3" fmla="*/ 657225 h 657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0050" h="657225">
                <a:moveTo>
                  <a:pt x="0" y="0"/>
                </a:moveTo>
                <a:cubicBezTo>
                  <a:pt x="50800" y="57944"/>
                  <a:pt x="101600" y="115888"/>
                  <a:pt x="142875" y="180975"/>
                </a:cubicBezTo>
                <a:cubicBezTo>
                  <a:pt x="184150" y="246063"/>
                  <a:pt x="204788" y="311150"/>
                  <a:pt x="247650" y="390525"/>
                </a:cubicBezTo>
                <a:cubicBezTo>
                  <a:pt x="290512" y="469900"/>
                  <a:pt x="345281" y="563562"/>
                  <a:pt x="400050" y="657225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2" name="任意多边形 31"/>
          <p:cNvSpPr/>
          <p:nvPr/>
        </p:nvSpPr>
        <p:spPr>
          <a:xfrm>
            <a:off x="7631113" y="2647950"/>
            <a:ext cx="685800" cy="85725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3" name="任意多边形 32"/>
          <p:cNvSpPr/>
          <p:nvPr/>
        </p:nvSpPr>
        <p:spPr>
          <a:xfrm rot="21388301">
            <a:off x="10199688" y="1871663"/>
            <a:ext cx="352425" cy="57150"/>
          </a:xfrm>
          <a:custGeom>
            <a:avLst/>
            <a:gdLst>
              <a:gd name="connsiteX0" fmla="*/ 0 w 352425"/>
              <a:gd name="connsiteY0" fmla="*/ 57150 h 57150"/>
              <a:gd name="connsiteX1" fmla="*/ 161925 w 352425"/>
              <a:gd name="connsiteY1" fmla="*/ 47625 h 57150"/>
              <a:gd name="connsiteX2" fmla="*/ 352425 w 352425"/>
              <a:gd name="connsiteY2" fmla="*/ 0 h 5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52425" h="57150">
                <a:moveTo>
                  <a:pt x="0" y="57150"/>
                </a:moveTo>
                <a:cubicBezTo>
                  <a:pt x="51594" y="57150"/>
                  <a:pt x="103188" y="57150"/>
                  <a:pt x="161925" y="47625"/>
                </a:cubicBezTo>
                <a:cubicBezTo>
                  <a:pt x="220663" y="38100"/>
                  <a:pt x="286544" y="19050"/>
                  <a:pt x="352425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7" name="任意多边形 36"/>
          <p:cNvSpPr/>
          <p:nvPr/>
        </p:nvSpPr>
        <p:spPr>
          <a:xfrm>
            <a:off x="10563225" y="1928813"/>
            <a:ext cx="476250" cy="660400"/>
          </a:xfrm>
          <a:custGeom>
            <a:avLst/>
            <a:gdLst>
              <a:gd name="connsiteX0" fmla="*/ 0 w 475700"/>
              <a:gd name="connsiteY0" fmla="*/ 0 h 660694"/>
              <a:gd name="connsiteX1" fmla="*/ 206137 w 475700"/>
              <a:gd name="connsiteY1" fmla="*/ 184995 h 660694"/>
              <a:gd name="connsiteX2" fmla="*/ 364703 w 475700"/>
              <a:gd name="connsiteY2" fmla="*/ 401702 h 660694"/>
              <a:gd name="connsiteX3" fmla="*/ 475700 w 475700"/>
              <a:gd name="connsiteY3" fmla="*/ 660694 h 660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700" h="660694">
                <a:moveTo>
                  <a:pt x="0" y="0"/>
                </a:moveTo>
                <a:cubicBezTo>
                  <a:pt x="72676" y="59022"/>
                  <a:pt x="145353" y="118045"/>
                  <a:pt x="206137" y="184995"/>
                </a:cubicBezTo>
                <a:cubicBezTo>
                  <a:pt x="266921" y="251945"/>
                  <a:pt x="319776" y="322419"/>
                  <a:pt x="364703" y="401702"/>
                </a:cubicBezTo>
                <a:cubicBezTo>
                  <a:pt x="409630" y="480985"/>
                  <a:pt x="442665" y="570839"/>
                  <a:pt x="475700" y="660694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>
            <a:grpSpLocks/>
          </p:cNvGrpSpPr>
          <p:nvPr/>
        </p:nvGrpSpPr>
        <p:grpSpPr bwMode="auto">
          <a:xfrm>
            <a:off x="1206500" y="1531938"/>
            <a:ext cx="10158413" cy="4195762"/>
            <a:chOff x="1631612" y="1998434"/>
            <a:chExt cx="8036622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51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59716" y="2105832"/>
              <a:ext cx="7908518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</a:rPr>
                <a:t>注意声调的搭配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collocation of the tones.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478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jīntiān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016375" y="264795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jīnnián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145463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chēpiào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070600" y="26479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jīnɡcǎi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478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ɡōnɡsī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16375" y="334803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ɡānɡcái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051550" y="3348038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cāochǎnɡ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093075" y="3348038"/>
            <a:ext cx="2640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jīdàn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09788" y="40576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ɡuā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fēnɡ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994150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huānyínɡ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062663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jīnɡlǐ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178800" y="4057650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jīhuì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105025" y="4799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ɡuānxīn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021138" y="4799013"/>
            <a:ext cx="3128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ɡuānyú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057900" y="4799013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kāishǐ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167688" y="4799013"/>
            <a:ext cx="3128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ɡāoxìnɡ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汉字的笔画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6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of Chinese Characters(6)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6292606"/>
              </p:ext>
            </p:extLst>
          </p:nvPr>
        </p:nvGraphicFramePr>
        <p:xfrm>
          <a:off x="747713" y="1651000"/>
          <a:ext cx="10946343" cy="411917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9258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385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819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笔画名称 </a:t>
                      </a:r>
                      <a:r>
                        <a:rPr lang="en-US" altLang="zh-CN" sz="2400" b="1" i="0" dirty="0">
                          <a:latin typeface="Bradley Hand ITC" pitchFamily="66" charset="0"/>
                        </a:rPr>
                        <a:t>Stroke</a:t>
                      </a:r>
                      <a:endParaRPr lang="zh-CN" altLang="en-US" sz="2400" b="1" i="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运笔方向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Direction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      撇折</a:t>
                      </a:r>
                      <a:r>
                        <a:rPr lang="zh-CN" altLang="en-US" sz="2400" dirty="0"/>
                        <a:t>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piězhé</a:t>
                      </a:r>
                      <a:endParaRPr lang="en-US" altLang="zh-CN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GB Pinyinok-D"/>
                      </a:endParaRPr>
                    </a:p>
                    <a:p>
                      <a:pPr algn="ctr"/>
                      <a:r>
                        <a:rPr lang="en-US" altLang="zh-CN" sz="2400" dirty="0"/>
                        <a:t>             left-falling to turning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  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me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a suffix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dōng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east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/>
                        <a:t>                斜钩   </a:t>
                      </a:r>
                      <a:r>
                        <a:rPr lang="zh-CN" altLang="en-US" sz="2400" b="0" baseline="0" dirty="0"/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xiéɡōu</a:t>
                      </a:r>
                      <a:endParaRPr lang="en-US" altLang="zh-CN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GB Pinyinok-D"/>
                      </a:endParaRPr>
                    </a:p>
                    <a:p>
                      <a:pPr algn="l"/>
                      <a:r>
                        <a:rPr lang="en-US" altLang="zh-CN" sz="2400" b="0" dirty="0">
                          <a:latin typeface="+mn-lt"/>
                          <a:ea typeface="GB Pinyinok-D" pitchFamily="2" charset="-122"/>
                        </a:rPr>
                        <a:t>                </a:t>
                      </a:r>
                      <a:r>
                        <a:rPr lang="en-US" altLang="zh-CN" sz="2400" baseline="0" dirty="0"/>
                        <a:t>slanting hook</a:t>
                      </a:r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wǒ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     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 err="1"/>
                        <a:t>I,me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</a:t>
                      </a:r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qián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aseline="0" dirty="0"/>
                        <a:t>money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13945"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               </a:t>
                      </a:r>
                      <a:r>
                        <a:rPr lang="zh-CN" altLang="en-US" sz="2400" baseline="0" dirty="0"/>
                        <a:t> </a:t>
                      </a:r>
                      <a:r>
                        <a:rPr lang="zh-CN" altLang="en-US" sz="2400" b="1" baseline="0" dirty="0"/>
                        <a:t>提</a:t>
                      </a:r>
                      <a:r>
                        <a:rPr lang="zh-CN" altLang="en-US" sz="2400" b="1" dirty="0"/>
                        <a:t>       </a:t>
                      </a:r>
                      <a:r>
                        <a:rPr lang="zh-CN" altLang="en-US" sz="2400" b="1" baseline="0" dirty="0"/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tí</a:t>
                      </a:r>
                      <a:endParaRPr lang="en-US" altLang="zh-CN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GB Pinyinok-D"/>
                      </a:endParaRPr>
                    </a:p>
                    <a:p>
                      <a:r>
                        <a:rPr lang="en-US" altLang="zh-CN" sz="2400" dirty="0"/>
                        <a:t>                </a:t>
                      </a:r>
                      <a:r>
                        <a:rPr lang="en-US" altLang="zh-CN" sz="2400" baseline="0" dirty="0"/>
                        <a:t> rising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wǒ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    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 err="1"/>
                        <a:t>I,me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dǎ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dirty="0"/>
                        <a:t>to </a:t>
                      </a:r>
                      <a:r>
                        <a:rPr lang="en-US" altLang="zh-CN" sz="2400" dirty="0" err="1"/>
                        <a:t>beat,to</a:t>
                      </a:r>
                      <a:r>
                        <a:rPr lang="en-US" altLang="zh-CN" sz="2400" baseline="0" dirty="0"/>
                        <a:t> hit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9" name="Freeform 33"/>
          <p:cNvSpPr>
            <a:spLocks/>
          </p:cNvSpPr>
          <p:nvPr/>
        </p:nvSpPr>
        <p:spPr bwMode="auto">
          <a:xfrm>
            <a:off x="5768975" y="5019675"/>
            <a:ext cx="579438" cy="269875"/>
          </a:xfrm>
          <a:custGeom>
            <a:avLst/>
            <a:gdLst>
              <a:gd name="T0" fmla="*/ 2147483647 w 365"/>
              <a:gd name="T1" fmla="*/ 2147483647 h 170"/>
              <a:gd name="T2" fmla="*/ 2147483647 w 365"/>
              <a:gd name="T3" fmla="*/ 2147483647 h 170"/>
              <a:gd name="T4" fmla="*/ 2147483647 w 365"/>
              <a:gd name="T5" fmla="*/ 2147483647 h 170"/>
              <a:gd name="T6" fmla="*/ 2147483647 w 365"/>
              <a:gd name="T7" fmla="*/ 2147483647 h 170"/>
              <a:gd name="T8" fmla="*/ 2147483647 w 365"/>
              <a:gd name="T9" fmla="*/ 2147483647 h 170"/>
              <a:gd name="T10" fmla="*/ 2147483647 w 365"/>
              <a:gd name="T11" fmla="*/ 2147483647 h 170"/>
              <a:gd name="T12" fmla="*/ 2147483647 w 365"/>
              <a:gd name="T13" fmla="*/ 2147483647 h 170"/>
              <a:gd name="T14" fmla="*/ 2147483647 w 365"/>
              <a:gd name="T15" fmla="*/ 2147483647 h 170"/>
              <a:gd name="T16" fmla="*/ 2147483647 w 365"/>
              <a:gd name="T17" fmla="*/ 2147483647 h 170"/>
              <a:gd name="T18" fmla="*/ 2147483647 w 365"/>
              <a:gd name="T19" fmla="*/ 2147483647 h 170"/>
              <a:gd name="T20" fmla="*/ 2147483647 w 365"/>
              <a:gd name="T21" fmla="*/ 2147483647 h 170"/>
              <a:gd name="T22" fmla="*/ 2147483647 w 365"/>
              <a:gd name="T23" fmla="*/ 2147483647 h 170"/>
              <a:gd name="T24" fmla="*/ 0 w 365"/>
              <a:gd name="T25" fmla="*/ 2147483647 h 170"/>
              <a:gd name="T26" fmla="*/ 2147483647 w 365"/>
              <a:gd name="T27" fmla="*/ 2147483647 h 170"/>
              <a:gd name="T28" fmla="*/ 2147483647 w 365"/>
              <a:gd name="T29" fmla="*/ 2147483647 h 170"/>
              <a:gd name="T30" fmla="*/ 2147483647 w 365"/>
              <a:gd name="T31" fmla="*/ 2147483647 h 170"/>
              <a:gd name="T32" fmla="*/ 2147483647 w 365"/>
              <a:gd name="T33" fmla="*/ 2147483647 h 170"/>
              <a:gd name="T34" fmla="*/ 2147483647 w 365"/>
              <a:gd name="T35" fmla="*/ 2147483647 h 170"/>
              <a:gd name="T36" fmla="*/ 2147483647 w 365"/>
              <a:gd name="T37" fmla="*/ 2147483647 h 170"/>
              <a:gd name="T38" fmla="*/ 2147483647 w 365"/>
              <a:gd name="T39" fmla="*/ 2147483647 h 170"/>
              <a:gd name="T40" fmla="*/ 2147483647 w 365"/>
              <a:gd name="T41" fmla="*/ 2147483647 h 170"/>
              <a:gd name="T42" fmla="*/ 2147483647 w 365"/>
              <a:gd name="T43" fmla="*/ 2147483647 h 170"/>
              <a:gd name="T44" fmla="*/ 2147483647 w 365"/>
              <a:gd name="T45" fmla="*/ 2147483647 h 170"/>
              <a:gd name="T46" fmla="*/ 2147483647 w 365"/>
              <a:gd name="T47" fmla="*/ 2147483647 h 170"/>
              <a:gd name="T48" fmla="*/ 2147483647 w 365"/>
              <a:gd name="T49" fmla="*/ 2147483647 h 170"/>
              <a:gd name="T50" fmla="*/ 2147483647 w 365"/>
              <a:gd name="T51" fmla="*/ 2147483647 h 170"/>
              <a:gd name="T52" fmla="*/ 2147483647 w 365"/>
              <a:gd name="T53" fmla="*/ 2147483647 h 170"/>
              <a:gd name="T54" fmla="*/ 2147483647 w 365"/>
              <a:gd name="T55" fmla="*/ 2147483647 h 170"/>
              <a:gd name="T56" fmla="*/ 2147483647 w 365"/>
              <a:gd name="T57" fmla="*/ 2147483647 h 170"/>
              <a:gd name="T58" fmla="*/ 2147483647 w 365"/>
              <a:gd name="T59" fmla="*/ 2147483647 h 170"/>
              <a:gd name="T60" fmla="*/ 2147483647 w 365"/>
              <a:gd name="T61" fmla="*/ 2147483647 h 170"/>
              <a:gd name="T62" fmla="*/ 2147483647 w 365"/>
              <a:gd name="T63" fmla="*/ 0 h 170"/>
              <a:gd name="T64" fmla="*/ 2147483647 w 365"/>
              <a:gd name="T65" fmla="*/ 0 h 170"/>
              <a:gd name="T66" fmla="*/ 2147483647 w 365"/>
              <a:gd name="T67" fmla="*/ 2147483647 h 170"/>
              <a:gd name="T68" fmla="*/ 2147483647 w 365"/>
              <a:gd name="T69" fmla="*/ 2147483647 h 170"/>
              <a:gd name="T70" fmla="*/ 2147483647 w 365"/>
              <a:gd name="T71" fmla="*/ 2147483647 h 170"/>
              <a:gd name="T72" fmla="*/ 2147483647 w 365"/>
              <a:gd name="T73" fmla="*/ 2147483647 h 170"/>
              <a:gd name="T74" fmla="*/ 2147483647 w 365"/>
              <a:gd name="T75" fmla="*/ 2147483647 h 170"/>
              <a:gd name="T76" fmla="*/ 2147483647 w 365"/>
              <a:gd name="T77" fmla="*/ 2147483647 h 170"/>
              <a:gd name="T78" fmla="*/ 2147483647 w 365"/>
              <a:gd name="T79" fmla="*/ 2147483647 h 170"/>
              <a:gd name="T80" fmla="*/ 2147483647 w 365"/>
              <a:gd name="T81" fmla="*/ 2147483647 h 170"/>
              <a:gd name="T82" fmla="*/ 2147483647 w 365"/>
              <a:gd name="T83" fmla="*/ 2147483647 h 170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365"/>
              <a:gd name="T127" fmla="*/ 0 h 170"/>
              <a:gd name="T128" fmla="*/ 365 w 365"/>
              <a:gd name="T129" fmla="*/ 170 h 170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365" h="170">
                <a:moveTo>
                  <a:pt x="212" y="95"/>
                </a:moveTo>
                <a:lnTo>
                  <a:pt x="196" y="106"/>
                </a:lnTo>
                <a:lnTo>
                  <a:pt x="180" y="111"/>
                </a:lnTo>
                <a:lnTo>
                  <a:pt x="159" y="122"/>
                </a:lnTo>
                <a:lnTo>
                  <a:pt x="148" y="127"/>
                </a:lnTo>
                <a:lnTo>
                  <a:pt x="132" y="138"/>
                </a:lnTo>
                <a:lnTo>
                  <a:pt x="116" y="143"/>
                </a:lnTo>
                <a:lnTo>
                  <a:pt x="106" y="148"/>
                </a:lnTo>
                <a:lnTo>
                  <a:pt x="95" y="154"/>
                </a:lnTo>
                <a:lnTo>
                  <a:pt x="85" y="159"/>
                </a:lnTo>
                <a:lnTo>
                  <a:pt x="79" y="159"/>
                </a:lnTo>
                <a:lnTo>
                  <a:pt x="69" y="164"/>
                </a:lnTo>
                <a:lnTo>
                  <a:pt x="64" y="164"/>
                </a:lnTo>
                <a:lnTo>
                  <a:pt x="58" y="170"/>
                </a:lnTo>
                <a:lnTo>
                  <a:pt x="53" y="170"/>
                </a:lnTo>
                <a:lnTo>
                  <a:pt x="48" y="170"/>
                </a:lnTo>
                <a:lnTo>
                  <a:pt x="43" y="170"/>
                </a:lnTo>
                <a:lnTo>
                  <a:pt x="37" y="170"/>
                </a:lnTo>
                <a:lnTo>
                  <a:pt x="32" y="170"/>
                </a:lnTo>
                <a:lnTo>
                  <a:pt x="21" y="159"/>
                </a:lnTo>
                <a:lnTo>
                  <a:pt x="16" y="148"/>
                </a:lnTo>
                <a:lnTo>
                  <a:pt x="6" y="138"/>
                </a:lnTo>
                <a:lnTo>
                  <a:pt x="0" y="127"/>
                </a:lnTo>
                <a:lnTo>
                  <a:pt x="0" y="122"/>
                </a:lnTo>
                <a:lnTo>
                  <a:pt x="6" y="117"/>
                </a:lnTo>
                <a:lnTo>
                  <a:pt x="6" y="111"/>
                </a:lnTo>
                <a:lnTo>
                  <a:pt x="11" y="111"/>
                </a:lnTo>
                <a:lnTo>
                  <a:pt x="16" y="111"/>
                </a:lnTo>
                <a:lnTo>
                  <a:pt x="27" y="111"/>
                </a:lnTo>
                <a:lnTo>
                  <a:pt x="27" y="117"/>
                </a:lnTo>
                <a:lnTo>
                  <a:pt x="32" y="117"/>
                </a:lnTo>
                <a:lnTo>
                  <a:pt x="37" y="117"/>
                </a:lnTo>
                <a:lnTo>
                  <a:pt x="43" y="117"/>
                </a:lnTo>
                <a:lnTo>
                  <a:pt x="48" y="117"/>
                </a:lnTo>
                <a:lnTo>
                  <a:pt x="53" y="117"/>
                </a:lnTo>
                <a:lnTo>
                  <a:pt x="58" y="111"/>
                </a:lnTo>
                <a:lnTo>
                  <a:pt x="64" y="111"/>
                </a:lnTo>
                <a:lnTo>
                  <a:pt x="74" y="106"/>
                </a:lnTo>
                <a:lnTo>
                  <a:pt x="79" y="106"/>
                </a:lnTo>
                <a:lnTo>
                  <a:pt x="90" y="101"/>
                </a:lnTo>
                <a:lnTo>
                  <a:pt x="101" y="95"/>
                </a:lnTo>
                <a:lnTo>
                  <a:pt x="116" y="90"/>
                </a:lnTo>
                <a:lnTo>
                  <a:pt x="127" y="85"/>
                </a:lnTo>
                <a:lnTo>
                  <a:pt x="143" y="80"/>
                </a:lnTo>
                <a:lnTo>
                  <a:pt x="159" y="74"/>
                </a:lnTo>
                <a:lnTo>
                  <a:pt x="175" y="69"/>
                </a:lnTo>
                <a:lnTo>
                  <a:pt x="190" y="58"/>
                </a:lnTo>
                <a:lnTo>
                  <a:pt x="212" y="53"/>
                </a:lnTo>
                <a:lnTo>
                  <a:pt x="227" y="48"/>
                </a:lnTo>
                <a:lnTo>
                  <a:pt x="248" y="37"/>
                </a:lnTo>
                <a:lnTo>
                  <a:pt x="264" y="32"/>
                </a:lnTo>
                <a:lnTo>
                  <a:pt x="280" y="27"/>
                </a:lnTo>
                <a:lnTo>
                  <a:pt x="291" y="21"/>
                </a:lnTo>
                <a:lnTo>
                  <a:pt x="307" y="16"/>
                </a:lnTo>
                <a:lnTo>
                  <a:pt x="317" y="11"/>
                </a:lnTo>
                <a:lnTo>
                  <a:pt x="328" y="11"/>
                </a:lnTo>
                <a:lnTo>
                  <a:pt x="338" y="5"/>
                </a:lnTo>
                <a:lnTo>
                  <a:pt x="344" y="5"/>
                </a:lnTo>
                <a:lnTo>
                  <a:pt x="354" y="5"/>
                </a:lnTo>
                <a:lnTo>
                  <a:pt x="359" y="0"/>
                </a:lnTo>
                <a:lnTo>
                  <a:pt x="365" y="0"/>
                </a:lnTo>
                <a:lnTo>
                  <a:pt x="365" y="5"/>
                </a:lnTo>
                <a:lnTo>
                  <a:pt x="359" y="11"/>
                </a:lnTo>
                <a:lnTo>
                  <a:pt x="354" y="16"/>
                </a:lnTo>
                <a:lnTo>
                  <a:pt x="344" y="21"/>
                </a:lnTo>
                <a:lnTo>
                  <a:pt x="338" y="27"/>
                </a:lnTo>
                <a:lnTo>
                  <a:pt x="328" y="32"/>
                </a:lnTo>
                <a:lnTo>
                  <a:pt x="317" y="37"/>
                </a:lnTo>
                <a:lnTo>
                  <a:pt x="307" y="43"/>
                </a:lnTo>
                <a:lnTo>
                  <a:pt x="296" y="53"/>
                </a:lnTo>
                <a:lnTo>
                  <a:pt x="280" y="58"/>
                </a:lnTo>
                <a:lnTo>
                  <a:pt x="264" y="69"/>
                </a:lnTo>
                <a:lnTo>
                  <a:pt x="248" y="74"/>
                </a:lnTo>
                <a:lnTo>
                  <a:pt x="233" y="85"/>
                </a:lnTo>
                <a:lnTo>
                  <a:pt x="212" y="95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0" name="Freeform 20"/>
          <p:cNvSpPr>
            <a:spLocks/>
          </p:cNvSpPr>
          <p:nvPr/>
        </p:nvSpPr>
        <p:spPr bwMode="auto">
          <a:xfrm>
            <a:off x="5486400" y="2433638"/>
            <a:ext cx="498475" cy="649287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0 h 10000"/>
              <a:gd name="T22" fmla="*/ 2147483647 w 10000"/>
              <a:gd name="T23" fmla="*/ 0 h 10000"/>
              <a:gd name="T24" fmla="*/ 2147483647 w 10000"/>
              <a:gd name="T25" fmla="*/ 0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2147483647 w 10000"/>
              <a:gd name="T41" fmla="*/ 2147483647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0 w 10000"/>
              <a:gd name="T69" fmla="*/ 2147483647 h 10000"/>
              <a:gd name="T70" fmla="*/ 2147483647 w 10000"/>
              <a:gd name="T71" fmla="*/ 2147483647 h 10000"/>
              <a:gd name="T72" fmla="*/ 2147483647 w 10000"/>
              <a:gd name="T73" fmla="*/ 2147483647 h 10000"/>
              <a:gd name="T74" fmla="*/ 2147483647 w 10000"/>
              <a:gd name="T75" fmla="*/ 2147483647 h 10000"/>
              <a:gd name="T76" fmla="*/ 2147483647 w 10000"/>
              <a:gd name="T77" fmla="*/ 2147483647 h 10000"/>
              <a:gd name="T78" fmla="*/ 2147483647 w 10000"/>
              <a:gd name="T79" fmla="*/ 2147483647 h 10000"/>
              <a:gd name="T80" fmla="*/ 2147483647 w 10000"/>
              <a:gd name="T81" fmla="*/ 2147483647 h 10000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10000"/>
              <a:gd name="T124" fmla="*/ 0 h 10000"/>
              <a:gd name="T125" fmla="*/ 10000 w 10000"/>
              <a:gd name="T126" fmla="*/ 10000 h 10000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10000" h="10000">
                <a:moveTo>
                  <a:pt x="2432" y="7484"/>
                </a:moveTo>
                <a:lnTo>
                  <a:pt x="2730" y="7152"/>
                </a:lnTo>
                <a:lnTo>
                  <a:pt x="3135" y="6819"/>
                </a:lnTo>
                <a:cubicBezTo>
                  <a:pt x="3233" y="6708"/>
                  <a:pt x="3333" y="6597"/>
                  <a:pt x="3433" y="6486"/>
                </a:cubicBezTo>
                <a:lnTo>
                  <a:pt x="3864" y="6050"/>
                </a:lnTo>
                <a:cubicBezTo>
                  <a:pt x="4009" y="5870"/>
                  <a:pt x="4153" y="5689"/>
                  <a:pt x="4296" y="5509"/>
                </a:cubicBezTo>
                <a:lnTo>
                  <a:pt x="4729" y="4948"/>
                </a:lnTo>
                <a:lnTo>
                  <a:pt x="5135" y="4304"/>
                </a:lnTo>
                <a:lnTo>
                  <a:pt x="5702" y="3638"/>
                </a:lnTo>
                <a:lnTo>
                  <a:pt x="6136" y="2973"/>
                </a:lnTo>
                <a:cubicBezTo>
                  <a:pt x="6281" y="2793"/>
                  <a:pt x="6422" y="2612"/>
                  <a:pt x="6567" y="2432"/>
                </a:cubicBezTo>
                <a:cubicBezTo>
                  <a:pt x="6667" y="2245"/>
                  <a:pt x="6765" y="2058"/>
                  <a:pt x="6865" y="1871"/>
                </a:cubicBezTo>
                <a:cubicBezTo>
                  <a:pt x="6956" y="1726"/>
                  <a:pt x="7044" y="1580"/>
                  <a:pt x="7134" y="1435"/>
                </a:cubicBezTo>
                <a:cubicBezTo>
                  <a:pt x="7181" y="1324"/>
                  <a:pt x="7225" y="1213"/>
                  <a:pt x="7271" y="1102"/>
                </a:cubicBezTo>
                <a:cubicBezTo>
                  <a:pt x="7324" y="991"/>
                  <a:pt x="7378" y="880"/>
                  <a:pt x="7432" y="769"/>
                </a:cubicBezTo>
                <a:lnTo>
                  <a:pt x="7432" y="665"/>
                </a:lnTo>
                <a:lnTo>
                  <a:pt x="7432" y="437"/>
                </a:lnTo>
                <a:lnTo>
                  <a:pt x="7271" y="437"/>
                </a:lnTo>
                <a:lnTo>
                  <a:pt x="7271" y="333"/>
                </a:lnTo>
                <a:cubicBezTo>
                  <a:pt x="7226" y="298"/>
                  <a:pt x="7179" y="264"/>
                  <a:pt x="7134" y="229"/>
                </a:cubicBezTo>
                <a:lnTo>
                  <a:pt x="7134" y="125"/>
                </a:lnTo>
                <a:lnTo>
                  <a:pt x="7134" y="0"/>
                </a:lnTo>
                <a:lnTo>
                  <a:pt x="7271" y="0"/>
                </a:lnTo>
                <a:lnTo>
                  <a:pt x="7568" y="0"/>
                </a:lnTo>
                <a:lnTo>
                  <a:pt x="7864" y="0"/>
                </a:lnTo>
                <a:lnTo>
                  <a:pt x="8270" y="0"/>
                </a:lnTo>
                <a:lnTo>
                  <a:pt x="8566" y="125"/>
                </a:lnTo>
                <a:lnTo>
                  <a:pt x="9000" y="229"/>
                </a:lnTo>
                <a:lnTo>
                  <a:pt x="9270" y="333"/>
                </a:lnTo>
                <a:lnTo>
                  <a:pt x="9568" y="437"/>
                </a:lnTo>
                <a:lnTo>
                  <a:pt x="9839" y="665"/>
                </a:lnTo>
                <a:cubicBezTo>
                  <a:pt x="9892" y="700"/>
                  <a:pt x="9947" y="734"/>
                  <a:pt x="10000" y="769"/>
                </a:cubicBezTo>
                <a:lnTo>
                  <a:pt x="10000" y="894"/>
                </a:lnTo>
                <a:lnTo>
                  <a:pt x="10000" y="998"/>
                </a:lnTo>
                <a:lnTo>
                  <a:pt x="10000" y="1206"/>
                </a:lnTo>
                <a:cubicBezTo>
                  <a:pt x="9947" y="1248"/>
                  <a:pt x="9892" y="1289"/>
                  <a:pt x="9839" y="1331"/>
                </a:cubicBezTo>
                <a:cubicBezTo>
                  <a:pt x="9792" y="1400"/>
                  <a:pt x="9749" y="1469"/>
                  <a:pt x="9702" y="1538"/>
                </a:cubicBezTo>
                <a:lnTo>
                  <a:pt x="9433" y="1767"/>
                </a:lnTo>
                <a:lnTo>
                  <a:pt x="9135" y="1975"/>
                </a:lnTo>
                <a:lnTo>
                  <a:pt x="9000" y="2204"/>
                </a:lnTo>
                <a:lnTo>
                  <a:pt x="8703" y="2432"/>
                </a:lnTo>
                <a:lnTo>
                  <a:pt x="8433" y="2744"/>
                </a:lnTo>
                <a:lnTo>
                  <a:pt x="8135" y="3077"/>
                </a:lnTo>
                <a:lnTo>
                  <a:pt x="7703" y="3514"/>
                </a:lnTo>
                <a:lnTo>
                  <a:pt x="7432" y="3971"/>
                </a:lnTo>
                <a:cubicBezTo>
                  <a:pt x="7287" y="4116"/>
                  <a:pt x="7144" y="4262"/>
                  <a:pt x="7001" y="4407"/>
                </a:cubicBezTo>
                <a:lnTo>
                  <a:pt x="6432" y="4948"/>
                </a:lnTo>
                <a:lnTo>
                  <a:pt x="5999" y="5385"/>
                </a:lnTo>
                <a:lnTo>
                  <a:pt x="5702" y="5842"/>
                </a:lnTo>
                <a:cubicBezTo>
                  <a:pt x="5569" y="5988"/>
                  <a:pt x="5432" y="6133"/>
                  <a:pt x="5298" y="6279"/>
                </a:cubicBezTo>
                <a:lnTo>
                  <a:pt x="4865" y="6611"/>
                </a:lnTo>
                <a:lnTo>
                  <a:pt x="4567" y="6923"/>
                </a:lnTo>
                <a:lnTo>
                  <a:pt x="4296" y="7256"/>
                </a:lnTo>
                <a:lnTo>
                  <a:pt x="4000" y="7484"/>
                </a:lnTo>
                <a:lnTo>
                  <a:pt x="3729" y="7692"/>
                </a:lnTo>
                <a:lnTo>
                  <a:pt x="3433" y="7921"/>
                </a:lnTo>
                <a:lnTo>
                  <a:pt x="3297" y="8150"/>
                </a:lnTo>
                <a:lnTo>
                  <a:pt x="3135" y="8254"/>
                </a:lnTo>
                <a:cubicBezTo>
                  <a:pt x="3091" y="8289"/>
                  <a:pt x="3044" y="8323"/>
                  <a:pt x="3001" y="8358"/>
                </a:cubicBezTo>
                <a:cubicBezTo>
                  <a:pt x="2956" y="8393"/>
                  <a:pt x="2909" y="8427"/>
                  <a:pt x="2864" y="8462"/>
                </a:cubicBezTo>
                <a:lnTo>
                  <a:pt x="2864" y="8586"/>
                </a:lnTo>
                <a:lnTo>
                  <a:pt x="1298" y="9896"/>
                </a:lnTo>
                <a:lnTo>
                  <a:pt x="865" y="10000"/>
                </a:lnTo>
                <a:lnTo>
                  <a:pt x="730" y="9896"/>
                </a:lnTo>
                <a:lnTo>
                  <a:pt x="594" y="9896"/>
                </a:lnTo>
                <a:cubicBezTo>
                  <a:pt x="541" y="9861"/>
                  <a:pt x="486" y="9827"/>
                  <a:pt x="433" y="9792"/>
                </a:cubicBezTo>
                <a:cubicBezTo>
                  <a:pt x="387" y="9716"/>
                  <a:pt x="343" y="9639"/>
                  <a:pt x="296" y="9563"/>
                </a:cubicBezTo>
                <a:cubicBezTo>
                  <a:pt x="253" y="9494"/>
                  <a:pt x="206" y="9425"/>
                  <a:pt x="163" y="9356"/>
                </a:cubicBezTo>
                <a:cubicBezTo>
                  <a:pt x="109" y="9314"/>
                  <a:pt x="54" y="9273"/>
                  <a:pt x="0" y="9231"/>
                </a:cubicBezTo>
                <a:lnTo>
                  <a:pt x="0" y="9127"/>
                </a:lnTo>
                <a:lnTo>
                  <a:pt x="0" y="9023"/>
                </a:lnTo>
                <a:cubicBezTo>
                  <a:pt x="54" y="8988"/>
                  <a:pt x="109" y="8954"/>
                  <a:pt x="163" y="8919"/>
                </a:cubicBezTo>
                <a:cubicBezTo>
                  <a:pt x="206" y="8877"/>
                  <a:pt x="253" y="8836"/>
                  <a:pt x="296" y="8794"/>
                </a:cubicBezTo>
                <a:lnTo>
                  <a:pt x="594" y="8690"/>
                </a:lnTo>
                <a:lnTo>
                  <a:pt x="865" y="8586"/>
                </a:lnTo>
                <a:lnTo>
                  <a:pt x="1000" y="8462"/>
                </a:lnTo>
                <a:cubicBezTo>
                  <a:pt x="1053" y="8427"/>
                  <a:pt x="1108" y="8393"/>
                  <a:pt x="1161" y="8358"/>
                </a:cubicBezTo>
                <a:lnTo>
                  <a:pt x="1432" y="8254"/>
                </a:lnTo>
                <a:lnTo>
                  <a:pt x="1728" y="8025"/>
                </a:lnTo>
                <a:lnTo>
                  <a:pt x="1865" y="7921"/>
                </a:lnTo>
                <a:lnTo>
                  <a:pt x="2162" y="7692"/>
                </a:lnTo>
                <a:lnTo>
                  <a:pt x="2432" y="7484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1" name="Freeform 20"/>
          <p:cNvSpPr>
            <a:spLocks/>
          </p:cNvSpPr>
          <p:nvPr/>
        </p:nvSpPr>
        <p:spPr bwMode="auto">
          <a:xfrm>
            <a:off x="5521325" y="2924175"/>
            <a:ext cx="781050" cy="155575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2147483647 w 10000"/>
              <a:gd name="T41" fmla="*/ 2147483647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2147483647 w 10000"/>
              <a:gd name="T69" fmla="*/ 2147483647 h 10000"/>
              <a:gd name="T70" fmla="*/ 0 w 10000"/>
              <a:gd name="T71" fmla="*/ 2147483647 h 10000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0000"/>
              <a:gd name="T109" fmla="*/ 0 h 10000"/>
              <a:gd name="T110" fmla="*/ 10000 w 10000"/>
              <a:gd name="T111" fmla="*/ 10000 h 10000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0000" h="10000">
                <a:moveTo>
                  <a:pt x="1448" y="3198"/>
                </a:moveTo>
                <a:cubicBezTo>
                  <a:pt x="1430" y="3396"/>
                  <a:pt x="1376" y="3991"/>
                  <a:pt x="1361" y="4150"/>
                </a:cubicBezTo>
                <a:cubicBezTo>
                  <a:pt x="1418" y="4290"/>
                  <a:pt x="1476" y="4429"/>
                  <a:pt x="1533" y="4569"/>
                </a:cubicBezTo>
                <a:lnTo>
                  <a:pt x="1637" y="4569"/>
                </a:lnTo>
                <a:lnTo>
                  <a:pt x="1811" y="4569"/>
                </a:lnTo>
                <a:cubicBezTo>
                  <a:pt x="1844" y="4430"/>
                  <a:pt x="1877" y="4287"/>
                  <a:pt x="1914" y="4150"/>
                </a:cubicBezTo>
                <a:lnTo>
                  <a:pt x="1999" y="4150"/>
                </a:lnTo>
                <a:lnTo>
                  <a:pt x="2172" y="4150"/>
                </a:lnTo>
                <a:lnTo>
                  <a:pt x="2361" y="4150"/>
                </a:lnTo>
                <a:cubicBezTo>
                  <a:pt x="2425" y="3971"/>
                  <a:pt x="2489" y="3802"/>
                  <a:pt x="2551" y="3625"/>
                </a:cubicBezTo>
                <a:lnTo>
                  <a:pt x="2724" y="3625"/>
                </a:lnTo>
                <a:lnTo>
                  <a:pt x="3000" y="3625"/>
                </a:lnTo>
                <a:lnTo>
                  <a:pt x="3275" y="3625"/>
                </a:lnTo>
                <a:lnTo>
                  <a:pt x="3638" y="3198"/>
                </a:lnTo>
                <a:lnTo>
                  <a:pt x="4000" y="3198"/>
                </a:lnTo>
                <a:lnTo>
                  <a:pt x="4362" y="3198"/>
                </a:lnTo>
                <a:lnTo>
                  <a:pt x="4724" y="2764"/>
                </a:lnTo>
                <a:lnTo>
                  <a:pt x="5172" y="2338"/>
                </a:lnTo>
                <a:lnTo>
                  <a:pt x="5638" y="2338"/>
                </a:lnTo>
                <a:lnTo>
                  <a:pt x="6173" y="1809"/>
                </a:lnTo>
                <a:lnTo>
                  <a:pt x="6638" y="1809"/>
                </a:lnTo>
                <a:lnTo>
                  <a:pt x="7171" y="1390"/>
                </a:lnTo>
                <a:lnTo>
                  <a:pt x="7637" y="952"/>
                </a:lnTo>
                <a:lnTo>
                  <a:pt x="8085" y="952"/>
                </a:lnTo>
                <a:cubicBezTo>
                  <a:pt x="8178" y="781"/>
                  <a:pt x="8270" y="609"/>
                  <a:pt x="8362" y="438"/>
                </a:cubicBezTo>
                <a:lnTo>
                  <a:pt x="8639" y="438"/>
                </a:lnTo>
                <a:lnTo>
                  <a:pt x="8914" y="438"/>
                </a:lnTo>
                <a:lnTo>
                  <a:pt x="9086" y="438"/>
                </a:lnTo>
                <a:cubicBezTo>
                  <a:pt x="9121" y="294"/>
                  <a:pt x="9156" y="146"/>
                  <a:pt x="9190" y="0"/>
                </a:cubicBezTo>
                <a:cubicBezTo>
                  <a:pt x="9248" y="144"/>
                  <a:pt x="9304" y="291"/>
                  <a:pt x="9362" y="438"/>
                </a:cubicBezTo>
                <a:lnTo>
                  <a:pt x="9448" y="438"/>
                </a:lnTo>
                <a:cubicBezTo>
                  <a:pt x="9511" y="612"/>
                  <a:pt x="9575" y="779"/>
                  <a:pt x="9638" y="952"/>
                </a:cubicBezTo>
                <a:lnTo>
                  <a:pt x="9724" y="952"/>
                </a:lnTo>
                <a:cubicBezTo>
                  <a:pt x="9787" y="1234"/>
                  <a:pt x="9851" y="1531"/>
                  <a:pt x="9913" y="1809"/>
                </a:cubicBezTo>
                <a:cubicBezTo>
                  <a:pt x="9942" y="1990"/>
                  <a:pt x="9973" y="2163"/>
                  <a:pt x="10000" y="2338"/>
                </a:cubicBezTo>
                <a:lnTo>
                  <a:pt x="10000" y="2764"/>
                </a:lnTo>
                <a:lnTo>
                  <a:pt x="10000" y="3198"/>
                </a:lnTo>
                <a:lnTo>
                  <a:pt x="10000" y="3625"/>
                </a:lnTo>
                <a:lnTo>
                  <a:pt x="9913" y="3625"/>
                </a:lnTo>
                <a:lnTo>
                  <a:pt x="9810" y="3625"/>
                </a:lnTo>
                <a:cubicBezTo>
                  <a:pt x="9781" y="3801"/>
                  <a:pt x="9754" y="3977"/>
                  <a:pt x="9724" y="4150"/>
                </a:cubicBezTo>
                <a:lnTo>
                  <a:pt x="9552" y="4150"/>
                </a:lnTo>
                <a:lnTo>
                  <a:pt x="9362" y="4150"/>
                </a:lnTo>
                <a:lnTo>
                  <a:pt x="9086" y="4150"/>
                </a:lnTo>
                <a:lnTo>
                  <a:pt x="8810" y="4150"/>
                </a:lnTo>
                <a:lnTo>
                  <a:pt x="8551" y="4150"/>
                </a:lnTo>
                <a:lnTo>
                  <a:pt x="8277" y="4150"/>
                </a:lnTo>
                <a:lnTo>
                  <a:pt x="7914" y="4150"/>
                </a:lnTo>
                <a:lnTo>
                  <a:pt x="7553" y="4150"/>
                </a:lnTo>
                <a:lnTo>
                  <a:pt x="7171" y="4569"/>
                </a:lnTo>
                <a:lnTo>
                  <a:pt x="6725" y="4569"/>
                </a:lnTo>
                <a:lnTo>
                  <a:pt x="6276" y="4569"/>
                </a:lnTo>
                <a:lnTo>
                  <a:pt x="5448" y="4996"/>
                </a:lnTo>
                <a:lnTo>
                  <a:pt x="4637" y="5511"/>
                </a:lnTo>
                <a:lnTo>
                  <a:pt x="3914" y="5956"/>
                </a:lnTo>
                <a:lnTo>
                  <a:pt x="3172" y="6386"/>
                </a:lnTo>
                <a:lnTo>
                  <a:pt x="2809" y="6386"/>
                </a:lnTo>
                <a:cubicBezTo>
                  <a:pt x="2724" y="6527"/>
                  <a:pt x="2637" y="6666"/>
                  <a:pt x="2551" y="6807"/>
                </a:cubicBezTo>
                <a:lnTo>
                  <a:pt x="2172" y="7335"/>
                </a:lnTo>
                <a:lnTo>
                  <a:pt x="1914" y="7335"/>
                </a:lnTo>
                <a:cubicBezTo>
                  <a:pt x="1849" y="7477"/>
                  <a:pt x="1786" y="7612"/>
                  <a:pt x="1723" y="7755"/>
                </a:cubicBezTo>
                <a:lnTo>
                  <a:pt x="1448" y="7755"/>
                </a:lnTo>
                <a:cubicBezTo>
                  <a:pt x="1390" y="7900"/>
                  <a:pt x="1333" y="8045"/>
                  <a:pt x="1275" y="8190"/>
                </a:cubicBezTo>
                <a:lnTo>
                  <a:pt x="999" y="8706"/>
                </a:lnTo>
                <a:lnTo>
                  <a:pt x="809" y="8706"/>
                </a:lnTo>
                <a:cubicBezTo>
                  <a:pt x="782" y="8853"/>
                  <a:pt x="752" y="8999"/>
                  <a:pt x="724" y="9132"/>
                </a:cubicBezTo>
                <a:lnTo>
                  <a:pt x="534" y="9132"/>
                </a:lnTo>
                <a:cubicBezTo>
                  <a:pt x="505" y="9275"/>
                  <a:pt x="477" y="9431"/>
                  <a:pt x="447" y="9574"/>
                </a:cubicBezTo>
                <a:lnTo>
                  <a:pt x="361" y="9574"/>
                </a:lnTo>
                <a:lnTo>
                  <a:pt x="275" y="9574"/>
                </a:lnTo>
                <a:cubicBezTo>
                  <a:pt x="212" y="9717"/>
                  <a:pt x="147" y="9856"/>
                  <a:pt x="85" y="10000"/>
                </a:cubicBezTo>
                <a:cubicBezTo>
                  <a:pt x="56" y="9857"/>
                  <a:pt x="27" y="9713"/>
                  <a:pt x="0" y="9574"/>
                </a:cubicBez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2" name="Freeform 31"/>
          <p:cNvSpPr>
            <a:spLocks/>
          </p:cNvSpPr>
          <p:nvPr/>
        </p:nvSpPr>
        <p:spPr bwMode="auto">
          <a:xfrm>
            <a:off x="5675313" y="3443288"/>
            <a:ext cx="560387" cy="1008062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0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0 h 10000"/>
              <a:gd name="T40" fmla="*/ 2147483647 w 10000"/>
              <a:gd name="T41" fmla="*/ 0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2147483647 w 10000"/>
              <a:gd name="T69" fmla="*/ 2147483647 h 10000"/>
              <a:gd name="T70" fmla="*/ 2147483647 w 10000"/>
              <a:gd name="T71" fmla="*/ 2147483647 h 10000"/>
              <a:gd name="T72" fmla="*/ 2147483647 w 10000"/>
              <a:gd name="T73" fmla="*/ 2147483647 h 10000"/>
              <a:gd name="T74" fmla="*/ 2147483647 w 10000"/>
              <a:gd name="T75" fmla="*/ 2147483647 h 10000"/>
              <a:gd name="T76" fmla="*/ 2147483647 w 10000"/>
              <a:gd name="T77" fmla="*/ 2147483647 h 10000"/>
              <a:gd name="T78" fmla="*/ 2147483647 w 10000"/>
              <a:gd name="T79" fmla="*/ 2147483647 h 10000"/>
              <a:gd name="T80" fmla="*/ 2147483647 w 10000"/>
              <a:gd name="T81" fmla="*/ 2147483647 h 10000"/>
              <a:gd name="T82" fmla="*/ 2147483647 w 10000"/>
              <a:gd name="T83" fmla="*/ 2147483647 h 10000"/>
              <a:gd name="T84" fmla="*/ 2147483647 w 10000"/>
              <a:gd name="T85" fmla="*/ 2147483647 h 10000"/>
              <a:gd name="T86" fmla="*/ 2147483647 w 10000"/>
              <a:gd name="T87" fmla="*/ 2147483647 h 10000"/>
              <a:gd name="T88" fmla="*/ 2147483647 w 10000"/>
              <a:gd name="T89" fmla="*/ 2147483647 h 10000"/>
              <a:gd name="T90" fmla="*/ 2147483647 w 10000"/>
              <a:gd name="T91" fmla="*/ 2147483647 h 10000"/>
              <a:gd name="T92" fmla="*/ 2147483647 w 10000"/>
              <a:gd name="T93" fmla="*/ 2147483647 h 10000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w 10000"/>
              <a:gd name="T142" fmla="*/ 0 h 10000"/>
              <a:gd name="T143" fmla="*/ 10000 w 10000"/>
              <a:gd name="T144" fmla="*/ 10000 h 10000"/>
            </a:gdLst>
            <a:ahLst/>
            <a:cxnLst>
              <a:cxn ang="T94">
                <a:pos x="T0" y="T1"/>
              </a:cxn>
              <a:cxn ang="T95">
                <a:pos x="T2" y="T3"/>
              </a:cxn>
              <a:cxn ang="T96">
                <a:pos x="T4" y="T5"/>
              </a:cxn>
              <a:cxn ang="T97">
                <a:pos x="T6" y="T7"/>
              </a:cxn>
              <a:cxn ang="T98">
                <a:pos x="T8" y="T9"/>
              </a:cxn>
              <a:cxn ang="T99">
                <a:pos x="T10" y="T11"/>
              </a:cxn>
              <a:cxn ang="T100">
                <a:pos x="T12" y="T13"/>
              </a:cxn>
              <a:cxn ang="T101">
                <a:pos x="T14" y="T15"/>
              </a:cxn>
              <a:cxn ang="T102">
                <a:pos x="T16" y="T17"/>
              </a:cxn>
              <a:cxn ang="T103">
                <a:pos x="T18" y="T19"/>
              </a:cxn>
              <a:cxn ang="T104">
                <a:pos x="T20" y="T21"/>
              </a:cxn>
              <a:cxn ang="T105">
                <a:pos x="T22" y="T23"/>
              </a:cxn>
              <a:cxn ang="T106">
                <a:pos x="T24" y="T25"/>
              </a:cxn>
              <a:cxn ang="T107">
                <a:pos x="T26" y="T27"/>
              </a:cxn>
              <a:cxn ang="T108">
                <a:pos x="T28" y="T29"/>
              </a:cxn>
              <a:cxn ang="T109">
                <a:pos x="T30" y="T31"/>
              </a:cxn>
              <a:cxn ang="T110">
                <a:pos x="T32" y="T33"/>
              </a:cxn>
              <a:cxn ang="T111">
                <a:pos x="T34" y="T35"/>
              </a:cxn>
              <a:cxn ang="T112">
                <a:pos x="T36" y="T37"/>
              </a:cxn>
              <a:cxn ang="T113">
                <a:pos x="T38" y="T39"/>
              </a:cxn>
              <a:cxn ang="T114">
                <a:pos x="T40" y="T41"/>
              </a:cxn>
              <a:cxn ang="T115">
                <a:pos x="T42" y="T43"/>
              </a:cxn>
              <a:cxn ang="T116">
                <a:pos x="T44" y="T45"/>
              </a:cxn>
              <a:cxn ang="T117">
                <a:pos x="T46" y="T47"/>
              </a:cxn>
              <a:cxn ang="T118">
                <a:pos x="T48" y="T49"/>
              </a:cxn>
              <a:cxn ang="T119">
                <a:pos x="T50" y="T51"/>
              </a:cxn>
              <a:cxn ang="T120">
                <a:pos x="T52" y="T53"/>
              </a:cxn>
              <a:cxn ang="T121">
                <a:pos x="T54" y="T55"/>
              </a:cxn>
              <a:cxn ang="T122">
                <a:pos x="T56" y="T57"/>
              </a:cxn>
              <a:cxn ang="T123">
                <a:pos x="T58" y="T59"/>
              </a:cxn>
              <a:cxn ang="T124">
                <a:pos x="T60" y="T61"/>
              </a:cxn>
              <a:cxn ang="T125">
                <a:pos x="T62" y="T63"/>
              </a:cxn>
              <a:cxn ang="T126">
                <a:pos x="T64" y="T65"/>
              </a:cxn>
              <a:cxn ang="T127">
                <a:pos x="T66" y="T67"/>
              </a:cxn>
              <a:cxn ang="T128">
                <a:pos x="T68" y="T69"/>
              </a:cxn>
              <a:cxn ang="T129">
                <a:pos x="T70" y="T71"/>
              </a:cxn>
              <a:cxn ang="T130">
                <a:pos x="T72" y="T73"/>
              </a:cxn>
              <a:cxn ang="T131">
                <a:pos x="T74" y="T75"/>
              </a:cxn>
              <a:cxn ang="T132">
                <a:pos x="T76" y="T77"/>
              </a:cxn>
              <a:cxn ang="T133">
                <a:pos x="T78" y="T79"/>
              </a:cxn>
              <a:cxn ang="T134">
                <a:pos x="T80" y="T81"/>
              </a:cxn>
              <a:cxn ang="T135">
                <a:pos x="T82" y="T83"/>
              </a:cxn>
              <a:cxn ang="T136">
                <a:pos x="T84" y="T85"/>
              </a:cxn>
              <a:cxn ang="T137">
                <a:pos x="T86" y="T87"/>
              </a:cxn>
              <a:cxn ang="T138">
                <a:pos x="T88" y="T89"/>
              </a:cxn>
              <a:cxn ang="T139">
                <a:pos x="T90" y="T91"/>
              </a:cxn>
              <a:cxn ang="T140">
                <a:pos x="T92" y="T93"/>
              </a:cxn>
            </a:cxnLst>
            <a:rect l="T141" t="T142" r="T143" b="T144"/>
            <a:pathLst>
              <a:path w="10000" h="10000">
                <a:moveTo>
                  <a:pt x="8642" y="9727"/>
                </a:moveTo>
                <a:lnTo>
                  <a:pt x="8290" y="9583"/>
                </a:lnTo>
                <a:lnTo>
                  <a:pt x="7775" y="9453"/>
                </a:lnTo>
                <a:lnTo>
                  <a:pt x="7283" y="9245"/>
                </a:lnTo>
                <a:lnTo>
                  <a:pt x="6792" y="9036"/>
                </a:lnTo>
                <a:lnTo>
                  <a:pt x="6557" y="8893"/>
                </a:lnTo>
                <a:lnTo>
                  <a:pt x="6300" y="8763"/>
                </a:lnTo>
                <a:lnTo>
                  <a:pt x="6042" y="8620"/>
                </a:lnTo>
                <a:lnTo>
                  <a:pt x="5808" y="8490"/>
                </a:lnTo>
                <a:lnTo>
                  <a:pt x="5550" y="8281"/>
                </a:lnTo>
                <a:lnTo>
                  <a:pt x="5316" y="8073"/>
                </a:lnTo>
                <a:lnTo>
                  <a:pt x="5059" y="7865"/>
                </a:lnTo>
                <a:lnTo>
                  <a:pt x="4684" y="7656"/>
                </a:lnTo>
                <a:lnTo>
                  <a:pt x="4075" y="7174"/>
                </a:lnTo>
                <a:lnTo>
                  <a:pt x="3583" y="6758"/>
                </a:lnTo>
                <a:lnTo>
                  <a:pt x="3091" y="6276"/>
                </a:lnTo>
                <a:lnTo>
                  <a:pt x="2717" y="5729"/>
                </a:lnTo>
                <a:lnTo>
                  <a:pt x="2342" y="5247"/>
                </a:lnTo>
                <a:lnTo>
                  <a:pt x="1967" y="4766"/>
                </a:lnTo>
                <a:lnTo>
                  <a:pt x="1733" y="4284"/>
                </a:lnTo>
                <a:lnTo>
                  <a:pt x="1593" y="3997"/>
                </a:lnTo>
                <a:lnTo>
                  <a:pt x="1475" y="3789"/>
                </a:lnTo>
                <a:lnTo>
                  <a:pt x="1241" y="3307"/>
                </a:lnTo>
                <a:cubicBezTo>
                  <a:pt x="1194" y="3125"/>
                  <a:pt x="1148" y="2942"/>
                  <a:pt x="1101" y="2760"/>
                </a:cubicBezTo>
                <a:lnTo>
                  <a:pt x="867" y="2214"/>
                </a:lnTo>
                <a:lnTo>
                  <a:pt x="726" y="1654"/>
                </a:lnTo>
                <a:lnTo>
                  <a:pt x="726" y="1380"/>
                </a:lnTo>
                <a:lnTo>
                  <a:pt x="609" y="1107"/>
                </a:lnTo>
                <a:lnTo>
                  <a:pt x="492" y="898"/>
                </a:lnTo>
                <a:lnTo>
                  <a:pt x="492" y="690"/>
                </a:lnTo>
                <a:lnTo>
                  <a:pt x="375" y="560"/>
                </a:lnTo>
                <a:lnTo>
                  <a:pt x="375" y="417"/>
                </a:lnTo>
                <a:lnTo>
                  <a:pt x="234" y="352"/>
                </a:lnTo>
                <a:lnTo>
                  <a:pt x="234" y="273"/>
                </a:lnTo>
                <a:lnTo>
                  <a:pt x="117" y="273"/>
                </a:lnTo>
                <a:lnTo>
                  <a:pt x="0" y="208"/>
                </a:lnTo>
                <a:lnTo>
                  <a:pt x="0" y="143"/>
                </a:lnTo>
                <a:lnTo>
                  <a:pt x="117" y="78"/>
                </a:lnTo>
                <a:lnTo>
                  <a:pt x="117" y="0"/>
                </a:lnTo>
                <a:lnTo>
                  <a:pt x="234" y="0"/>
                </a:lnTo>
                <a:lnTo>
                  <a:pt x="375" y="0"/>
                </a:lnTo>
                <a:lnTo>
                  <a:pt x="609" y="0"/>
                </a:lnTo>
                <a:lnTo>
                  <a:pt x="726" y="78"/>
                </a:lnTo>
                <a:lnTo>
                  <a:pt x="984" y="78"/>
                </a:lnTo>
                <a:lnTo>
                  <a:pt x="1358" y="208"/>
                </a:lnTo>
                <a:lnTo>
                  <a:pt x="1593" y="273"/>
                </a:lnTo>
                <a:lnTo>
                  <a:pt x="1850" y="273"/>
                </a:lnTo>
                <a:lnTo>
                  <a:pt x="1967" y="352"/>
                </a:lnTo>
                <a:lnTo>
                  <a:pt x="1967" y="417"/>
                </a:lnTo>
                <a:lnTo>
                  <a:pt x="1850" y="482"/>
                </a:lnTo>
                <a:lnTo>
                  <a:pt x="1850" y="560"/>
                </a:lnTo>
                <a:lnTo>
                  <a:pt x="1850" y="690"/>
                </a:lnTo>
                <a:lnTo>
                  <a:pt x="1733" y="833"/>
                </a:lnTo>
                <a:lnTo>
                  <a:pt x="1733" y="898"/>
                </a:lnTo>
                <a:lnTo>
                  <a:pt x="1733" y="1042"/>
                </a:lnTo>
                <a:lnTo>
                  <a:pt x="1733" y="1107"/>
                </a:lnTo>
                <a:lnTo>
                  <a:pt x="1733" y="1250"/>
                </a:lnTo>
                <a:lnTo>
                  <a:pt x="1733" y="1523"/>
                </a:lnTo>
                <a:lnTo>
                  <a:pt x="1850" y="1862"/>
                </a:lnTo>
                <a:lnTo>
                  <a:pt x="1850" y="2214"/>
                </a:lnTo>
                <a:lnTo>
                  <a:pt x="1967" y="2552"/>
                </a:lnTo>
                <a:lnTo>
                  <a:pt x="2084" y="2969"/>
                </a:lnTo>
                <a:lnTo>
                  <a:pt x="2342" y="3385"/>
                </a:lnTo>
                <a:lnTo>
                  <a:pt x="2600" y="3867"/>
                </a:lnTo>
                <a:lnTo>
                  <a:pt x="2834" y="4349"/>
                </a:lnTo>
                <a:lnTo>
                  <a:pt x="3208" y="4896"/>
                </a:lnTo>
                <a:lnTo>
                  <a:pt x="3583" y="5521"/>
                </a:lnTo>
                <a:lnTo>
                  <a:pt x="3817" y="5794"/>
                </a:lnTo>
                <a:lnTo>
                  <a:pt x="4075" y="6003"/>
                </a:lnTo>
                <a:lnTo>
                  <a:pt x="4333" y="6276"/>
                </a:lnTo>
                <a:lnTo>
                  <a:pt x="4684" y="6549"/>
                </a:lnTo>
                <a:lnTo>
                  <a:pt x="4941" y="6823"/>
                </a:lnTo>
                <a:lnTo>
                  <a:pt x="5176" y="7109"/>
                </a:lnTo>
                <a:lnTo>
                  <a:pt x="5550" y="7318"/>
                </a:lnTo>
                <a:lnTo>
                  <a:pt x="5808" y="7513"/>
                </a:lnTo>
                <a:lnTo>
                  <a:pt x="6183" y="7721"/>
                </a:lnTo>
                <a:lnTo>
                  <a:pt x="6417" y="7930"/>
                </a:lnTo>
                <a:lnTo>
                  <a:pt x="6792" y="8073"/>
                </a:lnTo>
                <a:lnTo>
                  <a:pt x="7049" y="8203"/>
                </a:lnTo>
                <a:lnTo>
                  <a:pt x="7283" y="8346"/>
                </a:lnTo>
                <a:lnTo>
                  <a:pt x="7541" y="8490"/>
                </a:lnTo>
                <a:lnTo>
                  <a:pt x="7775" y="8555"/>
                </a:lnTo>
                <a:lnTo>
                  <a:pt x="8033" y="8685"/>
                </a:lnTo>
                <a:lnTo>
                  <a:pt x="8150" y="8763"/>
                </a:lnTo>
                <a:lnTo>
                  <a:pt x="8290" y="8763"/>
                </a:lnTo>
                <a:lnTo>
                  <a:pt x="8407" y="8828"/>
                </a:lnTo>
                <a:lnTo>
                  <a:pt x="8525" y="8828"/>
                </a:lnTo>
                <a:lnTo>
                  <a:pt x="8642" y="8763"/>
                </a:lnTo>
                <a:lnTo>
                  <a:pt x="10000" y="9935"/>
                </a:lnTo>
                <a:lnTo>
                  <a:pt x="10000" y="10000"/>
                </a:lnTo>
                <a:lnTo>
                  <a:pt x="9766" y="9935"/>
                </a:lnTo>
                <a:lnTo>
                  <a:pt x="9508" y="9935"/>
                </a:lnTo>
                <a:lnTo>
                  <a:pt x="9133" y="9857"/>
                </a:lnTo>
                <a:lnTo>
                  <a:pt x="8642" y="9727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3" name="Freeform 31"/>
          <p:cNvSpPr>
            <a:spLocks/>
          </p:cNvSpPr>
          <p:nvPr/>
        </p:nvSpPr>
        <p:spPr bwMode="auto">
          <a:xfrm>
            <a:off x="6146800" y="4194175"/>
            <a:ext cx="88900" cy="257175"/>
          </a:xfrm>
          <a:custGeom>
            <a:avLst/>
            <a:gdLst>
              <a:gd name="T0" fmla="*/ 0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0 h 10000"/>
              <a:gd name="T32" fmla="*/ 2147483647 w 10000"/>
              <a:gd name="T33" fmla="*/ 0 h 10000"/>
              <a:gd name="T34" fmla="*/ 2147483647 w 10000"/>
              <a:gd name="T35" fmla="*/ 0 h 10000"/>
              <a:gd name="T36" fmla="*/ 2147483647 w 10000"/>
              <a:gd name="T37" fmla="*/ 0 h 10000"/>
              <a:gd name="T38" fmla="*/ 2147483647 w 10000"/>
              <a:gd name="T39" fmla="*/ 0 h 10000"/>
              <a:gd name="T40" fmla="*/ 2147483647 w 10000"/>
              <a:gd name="T41" fmla="*/ 2147483647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2147483647 w 10000"/>
              <a:gd name="T69" fmla="*/ 2147483647 h 10000"/>
              <a:gd name="T70" fmla="*/ 2147483647 w 10000"/>
              <a:gd name="T71" fmla="*/ 2147483647 h 10000"/>
              <a:gd name="T72" fmla="*/ 2147483647 w 10000"/>
              <a:gd name="T73" fmla="*/ 2147483647 h 10000"/>
              <a:gd name="T74" fmla="*/ 2147483647 w 10000"/>
              <a:gd name="T75" fmla="*/ 2147483647 h 10000"/>
              <a:gd name="T76" fmla="*/ 2147483647 w 10000"/>
              <a:gd name="T77" fmla="*/ 2147483647 h 10000"/>
              <a:gd name="T78" fmla="*/ 2147483647 w 10000"/>
              <a:gd name="T79" fmla="*/ 2147483647 h 10000"/>
              <a:gd name="T80" fmla="*/ 2147483647 w 10000"/>
              <a:gd name="T81" fmla="*/ 2147483647 h 10000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10000"/>
              <a:gd name="T124" fmla="*/ 0 h 10000"/>
              <a:gd name="T125" fmla="*/ 10000 w 10000"/>
              <a:gd name="T126" fmla="*/ 10000 h 10000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10000" h="10000">
                <a:moveTo>
                  <a:pt x="0" y="5408"/>
                </a:moveTo>
                <a:lnTo>
                  <a:pt x="747" y="5408"/>
                </a:lnTo>
                <a:lnTo>
                  <a:pt x="1487" y="5157"/>
                </a:lnTo>
                <a:lnTo>
                  <a:pt x="1487" y="4854"/>
                </a:lnTo>
                <a:cubicBezTo>
                  <a:pt x="1762" y="4757"/>
                  <a:pt x="2065" y="4683"/>
                  <a:pt x="2361" y="4594"/>
                </a:cubicBezTo>
                <a:lnTo>
                  <a:pt x="2361" y="4338"/>
                </a:lnTo>
                <a:cubicBezTo>
                  <a:pt x="2606" y="4151"/>
                  <a:pt x="2857" y="3960"/>
                  <a:pt x="3089" y="3772"/>
                </a:cubicBezTo>
                <a:lnTo>
                  <a:pt x="3089" y="3269"/>
                </a:lnTo>
                <a:cubicBezTo>
                  <a:pt x="3334" y="3076"/>
                  <a:pt x="3592" y="2892"/>
                  <a:pt x="3815" y="2704"/>
                </a:cubicBezTo>
                <a:lnTo>
                  <a:pt x="3815" y="1888"/>
                </a:lnTo>
                <a:cubicBezTo>
                  <a:pt x="4077" y="1724"/>
                  <a:pt x="4317" y="1546"/>
                  <a:pt x="4549" y="1378"/>
                </a:cubicBezTo>
                <a:lnTo>
                  <a:pt x="4549" y="1066"/>
                </a:lnTo>
                <a:cubicBezTo>
                  <a:pt x="4850" y="907"/>
                  <a:pt x="5138" y="733"/>
                  <a:pt x="5437" y="554"/>
                </a:cubicBezTo>
                <a:lnTo>
                  <a:pt x="5437" y="253"/>
                </a:lnTo>
                <a:cubicBezTo>
                  <a:pt x="5688" y="172"/>
                  <a:pt x="5939" y="85"/>
                  <a:pt x="6190" y="0"/>
                </a:cubicBezTo>
                <a:lnTo>
                  <a:pt x="6916" y="0"/>
                </a:lnTo>
                <a:lnTo>
                  <a:pt x="6916" y="253"/>
                </a:lnTo>
                <a:lnTo>
                  <a:pt x="6916" y="554"/>
                </a:lnTo>
                <a:lnTo>
                  <a:pt x="6916" y="1066"/>
                </a:lnTo>
                <a:lnTo>
                  <a:pt x="7811" y="1378"/>
                </a:lnTo>
                <a:lnTo>
                  <a:pt x="7811" y="1888"/>
                </a:lnTo>
                <a:lnTo>
                  <a:pt x="7811" y="2704"/>
                </a:lnTo>
                <a:lnTo>
                  <a:pt x="7811" y="3772"/>
                </a:lnTo>
                <a:cubicBezTo>
                  <a:pt x="8036" y="4233"/>
                  <a:pt x="8285" y="4696"/>
                  <a:pt x="8533" y="5157"/>
                </a:cubicBezTo>
                <a:cubicBezTo>
                  <a:pt x="8789" y="5508"/>
                  <a:pt x="9016" y="5865"/>
                  <a:pt x="9274" y="6223"/>
                </a:cubicBezTo>
                <a:cubicBezTo>
                  <a:pt x="9508" y="6664"/>
                  <a:pt x="9763" y="7105"/>
                  <a:pt x="10000" y="7549"/>
                </a:cubicBezTo>
                <a:lnTo>
                  <a:pt x="10000" y="7855"/>
                </a:lnTo>
                <a:lnTo>
                  <a:pt x="10000" y="8360"/>
                </a:lnTo>
                <a:lnTo>
                  <a:pt x="10000" y="8933"/>
                </a:lnTo>
                <a:lnTo>
                  <a:pt x="10000" y="9184"/>
                </a:lnTo>
                <a:lnTo>
                  <a:pt x="10000" y="9445"/>
                </a:lnTo>
                <a:lnTo>
                  <a:pt x="10000" y="9741"/>
                </a:lnTo>
                <a:lnTo>
                  <a:pt x="10000" y="10000"/>
                </a:lnTo>
                <a:lnTo>
                  <a:pt x="8533" y="9741"/>
                </a:lnTo>
                <a:lnTo>
                  <a:pt x="6916" y="9741"/>
                </a:lnTo>
                <a:lnTo>
                  <a:pt x="4549" y="9445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grpSp>
        <p:nvGrpSpPr>
          <p:cNvPr id="66592" name="组合 84"/>
          <p:cNvGrpSpPr>
            <a:grpSpLocks/>
          </p:cNvGrpSpPr>
          <p:nvPr/>
        </p:nvGrpSpPr>
        <p:grpSpPr bwMode="auto">
          <a:xfrm>
            <a:off x="1138238" y="2527300"/>
            <a:ext cx="398462" cy="2713038"/>
            <a:chOff x="1138238" y="2527300"/>
            <a:chExt cx="398462" cy="2713038"/>
          </a:xfrm>
        </p:grpSpPr>
        <p:grpSp>
          <p:nvGrpSpPr>
            <p:cNvPr id="66643" name="组合 18"/>
            <p:cNvGrpSpPr>
              <a:grpSpLocks noChangeAspect="1"/>
            </p:cNvGrpSpPr>
            <p:nvPr/>
          </p:nvGrpSpPr>
          <p:grpSpPr bwMode="auto">
            <a:xfrm>
              <a:off x="1138238" y="2527300"/>
              <a:ext cx="363537" cy="287338"/>
              <a:chOff x="2094672" y="4041574"/>
              <a:chExt cx="962854" cy="763588"/>
            </a:xfrm>
          </p:grpSpPr>
          <p:sp>
            <p:nvSpPr>
              <p:cNvPr id="66648" name="Freeform 20"/>
              <p:cNvSpPr>
                <a:spLocks/>
              </p:cNvSpPr>
              <p:nvPr/>
            </p:nvSpPr>
            <p:spPr bwMode="auto">
              <a:xfrm>
                <a:off x="2094672" y="4041574"/>
                <a:ext cx="587383" cy="763588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0 h 10000"/>
                  <a:gd name="T22" fmla="*/ 2147483647 w 10000"/>
                  <a:gd name="T23" fmla="*/ 0 h 10000"/>
                  <a:gd name="T24" fmla="*/ 2147483647 w 10000"/>
                  <a:gd name="T25" fmla="*/ 0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0 w 10000"/>
                  <a:gd name="T69" fmla="*/ 2147483647 h 10000"/>
                  <a:gd name="T70" fmla="*/ 2147483647 w 10000"/>
                  <a:gd name="T71" fmla="*/ 2147483647 h 10000"/>
                  <a:gd name="T72" fmla="*/ 2147483647 w 10000"/>
                  <a:gd name="T73" fmla="*/ 2147483647 h 10000"/>
                  <a:gd name="T74" fmla="*/ 2147483647 w 10000"/>
                  <a:gd name="T75" fmla="*/ 2147483647 h 10000"/>
                  <a:gd name="T76" fmla="*/ 2147483647 w 10000"/>
                  <a:gd name="T77" fmla="*/ 2147483647 h 10000"/>
                  <a:gd name="T78" fmla="*/ 2147483647 w 10000"/>
                  <a:gd name="T79" fmla="*/ 2147483647 h 10000"/>
                  <a:gd name="T80" fmla="*/ 2147483647 w 10000"/>
                  <a:gd name="T81" fmla="*/ 2147483647 h 10000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0000"/>
                  <a:gd name="T124" fmla="*/ 0 h 10000"/>
                  <a:gd name="T125" fmla="*/ 10000 w 10000"/>
                  <a:gd name="T126" fmla="*/ 10000 h 10000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0000" h="10000">
                    <a:moveTo>
                      <a:pt x="2432" y="7484"/>
                    </a:moveTo>
                    <a:lnTo>
                      <a:pt x="2730" y="7152"/>
                    </a:lnTo>
                    <a:lnTo>
                      <a:pt x="3135" y="6819"/>
                    </a:lnTo>
                    <a:cubicBezTo>
                      <a:pt x="3233" y="6708"/>
                      <a:pt x="3333" y="6597"/>
                      <a:pt x="3433" y="6486"/>
                    </a:cubicBezTo>
                    <a:lnTo>
                      <a:pt x="3864" y="6050"/>
                    </a:lnTo>
                    <a:cubicBezTo>
                      <a:pt x="4009" y="5870"/>
                      <a:pt x="4153" y="5689"/>
                      <a:pt x="4296" y="5509"/>
                    </a:cubicBezTo>
                    <a:lnTo>
                      <a:pt x="4729" y="4948"/>
                    </a:lnTo>
                    <a:lnTo>
                      <a:pt x="5135" y="4304"/>
                    </a:lnTo>
                    <a:lnTo>
                      <a:pt x="5702" y="3638"/>
                    </a:lnTo>
                    <a:lnTo>
                      <a:pt x="6136" y="2973"/>
                    </a:lnTo>
                    <a:cubicBezTo>
                      <a:pt x="6281" y="2793"/>
                      <a:pt x="6422" y="2612"/>
                      <a:pt x="6567" y="2432"/>
                    </a:cubicBezTo>
                    <a:cubicBezTo>
                      <a:pt x="6667" y="2245"/>
                      <a:pt x="6765" y="2058"/>
                      <a:pt x="6865" y="1871"/>
                    </a:cubicBezTo>
                    <a:cubicBezTo>
                      <a:pt x="6956" y="1726"/>
                      <a:pt x="7044" y="1580"/>
                      <a:pt x="7134" y="1435"/>
                    </a:cubicBezTo>
                    <a:cubicBezTo>
                      <a:pt x="7181" y="1324"/>
                      <a:pt x="7225" y="1213"/>
                      <a:pt x="7271" y="1102"/>
                    </a:cubicBezTo>
                    <a:cubicBezTo>
                      <a:pt x="7324" y="991"/>
                      <a:pt x="7378" y="880"/>
                      <a:pt x="7432" y="769"/>
                    </a:cubicBezTo>
                    <a:lnTo>
                      <a:pt x="7432" y="665"/>
                    </a:lnTo>
                    <a:lnTo>
                      <a:pt x="7432" y="437"/>
                    </a:lnTo>
                    <a:lnTo>
                      <a:pt x="7271" y="437"/>
                    </a:lnTo>
                    <a:lnTo>
                      <a:pt x="7271" y="333"/>
                    </a:lnTo>
                    <a:cubicBezTo>
                      <a:pt x="7226" y="298"/>
                      <a:pt x="7179" y="264"/>
                      <a:pt x="7134" y="229"/>
                    </a:cubicBezTo>
                    <a:lnTo>
                      <a:pt x="7134" y="125"/>
                    </a:lnTo>
                    <a:lnTo>
                      <a:pt x="7134" y="0"/>
                    </a:lnTo>
                    <a:lnTo>
                      <a:pt x="7271" y="0"/>
                    </a:lnTo>
                    <a:lnTo>
                      <a:pt x="7568" y="0"/>
                    </a:lnTo>
                    <a:lnTo>
                      <a:pt x="7864" y="0"/>
                    </a:lnTo>
                    <a:lnTo>
                      <a:pt x="8270" y="0"/>
                    </a:lnTo>
                    <a:lnTo>
                      <a:pt x="8566" y="125"/>
                    </a:lnTo>
                    <a:lnTo>
                      <a:pt x="9000" y="229"/>
                    </a:lnTo>
                    <a:lnTo>
                      <a:pt x="9270" y="333"/>
                    </a:lnTo>
                    <a:lnTo>
                      <a:pt x="9568" y="437"/>
                    </a:lnTo>
                    <a:lnTo>
                      <a:pt x="9839" y="665"/>
                    </a:lnTo>
                    <a:cubicBezTo>
                      <a:pt x="9892" y="700"/>
                      <a:pt x="9947" y="734"/>
                      <a:pt x="10000" y="769"/>
                    </a:cubicBezTo>
                    <a:lnTo>
                      <a:pt x="10000" y="894"/>
                    </a:lnTo>
                    <a:lnTo>
                      <a:pt x="10000" y="998"/>
                    </a:lnTo>
                    <a:lnTo>
                      <a:pt x="10000" y="1206"/>
                    </a:lnTo>
                    <a:cubicBezTo>
                      <a:pt x="9947" y="1248"/>
                      <a:pt x="9892" y="1289"/>
                      <a:pt x="9839" y="1331"/>
                    </a:cubicBezTo>
                    <a:cubicBezTo>
                      <a:pt x="9792" y="1400"/>
                      <a:pt x="9749" y="1469"/>
                      <a:pt x="9702" y="1538"/>
                    </a:cubicBezTo>
                    <a:lnTo>
                      <a:pt x="9433" y="1767"/>
                    </a:lnTo>
                    <a:lnTo>
                      <a:pt x="9135" y="1975"/>
                    </a:lnTo>
                    <a:lnTo>
                      <a:pt x="9000" y="2204"/>
                    </a:lnTo>
                    <a:lnTo>
                      <a:pt x="8703" y="2432"/>
                    </a:lnTo>
                    <a:lnTo>
                      <a:pt x="8433" y="2744"/>
                    </a:lnTo>
                    <a:lnTo>
                      <a:pt x="8135" y="3077"/>
                    </a:lnTo>
                    <a:lnTo>
                      <a:pt x="7703" y="3514"/>
                    </a:lnTo>
                    <a:lnTo>
                      <a:pt x="7432" y="3971"/>
                    </a:lnTo>
                    <a:cubicBezTo>
                      <a:pt x="7287" y="4116"/>
                      <a:pt x="7144" y="4262"/>
                      <a:pt x="7001" y="4407"/>
                    </a:cubicBezTo>
                    <a:lnTo>
                      <a:pt x="6432" y="4948"/>
                    </a:lnTo>
                    <a:lnTo>
                      <a:pt x="5999" y="5385"/>
                    </a:lnTo>
                    <a:lnTo>
                      <a:pt x="5702" y="5842"/>
                    </a:lnTo>
                    <a:cubicBezTo>
                      <a:pt x="5569" y="5988"/>
                      <a:pt x="5432" y="6133"/>
                      <a:pt x="5298" y="6279"/>
                    </a:cubicBezTo>
                    <a:lnTo>
                      <a:pt x="4865" y="6611"/>
                    </a:lnTo>
                    <a:lnTo>
                      <a:pt x="4567" y="6923"/>
                    </a:lnTo>
                    <a:lnTo>
                      <a:pt x="4296" y="7256"/>
                    </a:lnTo>
                    <a:lnTo>
                      <a:pt x="4000" y="7484"/>
                    </a:lnTo>
                    <a:lnTo>
                      <a:pt x="3729" y="7692"/>
                    </a:lnTo>
                    <a:lnTo>
                      <a:pt x="3433" y="7921"/>
                    </a:lnTo>
                    <a:lnTo>
                      <a:pt x="3297" y="8150"/>
                    </a:lnTo>
                    <a:lnTo>
                      <a:pt x="3135" y="8254"/>
                    </a:lnTo>
                    <a:cubicBezTo>
                      <a:pt x="3091" y="8289"/>
                      <a:pt x="3044" y="8323"/>
                      <a:pt x="3001" y="8358"/>
                    </a:cubicBezTo>
                    <a:cubicBezTo>
                      <a:pt x="2956" y="8393"/>
                      <a:pt x="2909" y="8427"/>
                      <a:pt x="2864" y="8462"/>
                    </a:cubicBezTo>
                    <a:lnTo>
                      <a:pt x="2864" y="8586"/>
                    </a:lnTo>
                    <a:lnTo>
                      <a:pt x="1298" y="9896"/>
                    </a:lnTo>
                    <a:lnTo>
                      <a:pt x="865" y="10000"/>
                    </a:lnTo>
                    <a:lnTo>
                      <a:pt x="730" y="9896"/>
                    </a:lnTo>
                    <a:lnTo>
                      <a:pt x="594" y="9896"/>
                    </a:lnTo>
                    <a:cubicBezTo>
                      <a:pt x="541" y="9861"/>
                      <a:pt x="486" y="9827"/>
                      <a:pt x="433" y="9792"/>
                    </a:cubicBezTo>
                    <a:cubicBezTo>
                      <a:pt x="387" y="9716"/>
                      <a:pt x="343" y="9639"/>
                      <a:pt x="296" y="9563"/>
                    </a:cubicBezTo>
                    <a:cubicBezTo>
                      <a:pt x="253" y="9494"/>
                      <a:pt x="206" y="9425"/>
                      <a:pt x="163" y="9356"/>
                    </a:cubicBezTo>
                    <a:cubicBezTo>
                      <a:pt x="109" y="9314"/>
                      <a:pt x="54" y="9273"/>
                      <a:pt x="0" y="9231"/>
                    </a:cubicBezTo>
                    <a:lnTo>
                      <a:pt x="0" y="9127"/>
                    </a:lnTo>
                    <a:lnTo>
                      <a:pt x="0" y="9023"/>
                    </a:lnTo>
                    <a:cubicBezTo>
                      <a:pt x="54" y="8988"/>
                      <a:pt x="109" y="8954"/>
                      <a:pt x="163" y="8919"/>
                    </a:cubicBezTo>
                    <a:cubicBezTo>
                      <a:pt x="206" y="8877"/>
                      <a:pt x="253" y="8836"/>
                      <a:pt x="296" y="8794"/>
                    </a:cubicBezTo>
                    <a:lnTo>
                      <a:pt x="594" y="8690"/>
                    </a:lnTo>
                    <a:lnTo>
                      <a:pt x="865" y="8586"/>
                    </a:lnTo>
                    <a:lnTo>
                      <a:pt x="1000" y="8462"/>
                    </a:lnTo>
                    <a:cubicBezTo>
                      <a:pt x="1053" y="8427"/>
                      <a:pt x="1108" y="8393"/>
                      <a:pt x="1161" y="8358"/>
                    </a:cubicBezTo>
                    <a:lnTo>
                      <a:pt x="1432" y="8254"/>
                    </a:lnTo>
                    <a:lnTo>
                      <a:pt x="1728" y="8025"/>
                    </a:lnTo>
                    <a:lnTo>
                      <a:pt x="1865" y="7921"/>
                    </a:lnTo>
                    <a:lnTo>
                      <a:pt x="2162" y="7692"/>
                    </a:lnTo>
                    <a:lnTo>
                      <a:pt x="2432" y="7484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49" name="Freeform 20"/>
              <p:cNvSpPr>
                <a:spLocks/>
              </p:cNvSpPr>
              <p:nvPr/>
            </p:nvSpPr>
            <p:spPr bwMode="auto">
              <a:xfrm>
                <a:off x="2136858" y="4618411"/>
                <a:ext cx="920668" cy="184243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0 w 10000"/>
                  <a:gd name="T71" fmla="*/ 2147483647 h 10000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10000"/>
                  <a:gd name="T109" fmla="*/ 0 h 10000"/>
                  <a:gd name="T110" fmla="*/ 10000 w 10000"/>
                  <a:gd name="T111" fmla="*/ 10000 h 10000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10000" h="10000">
                    <a:moveTo>
                      <a:pt x="1448" y="3198"/>
                    </a:moveTo>
                    <a:cubicBezTo>
                      <a:pt x="1430" y="3396"/>
                      <a:pt x="1376" y="3991"/>
                      <a:pt x="1361" y="4150"/>
                    </a:cubicBezTo>
                    <a:cubicBezTo>
                      <a:pt x="1418" y="4290"/>
                      <a:pt x="1476" y="4429"/>
                      <a:pt x="1533" y="4569"/>
                    </a:cubicBezTo>
                    <a:lnTo>
                      <a:pt x="1637" y="4569"/>
                    </a:lnTo>
                    <a:lnTo>
                      <a:pt x="1811" y="4569"/>
                    </a:lnTo>
                    <a:cubicBezTo>
                      <a:pt x="1844" y="4430"/>
                      <a:pt x="1877" y="4287"/>
                      <a:pt x="1914" y="4150"/>
                    </a:cubicBezTo>
                    <a:lnTo>
                      <a:pt x="1999" y="4150"/>
                    </a:lnTo>
                    <a:lnTo>
                      <a:pt x="2172" y="4150"/>
                    </a:lnTo>
                    <a:lnTo>
                      <a:pt x="2361" y="4150"/>
                    </a:lnTo>
                    <a:cubicBezTo>
                      <a:pt x="2425" y="3971"/>
                      <a:pt x="2489" y="3802"/>
                      <a:pt x="2551" y="3625"/>
                    </a:cubicBezTo>
                    <a:lnTo>
                      <a:pt x="2724" y="3625"/>
                    </a:lnTo>
                    <a:lnTo>
                      <a:pt x="3000" y="3625"/>
                    </a:lnTo>
                    <a:lnTo>
                      <a:pt x="3275" y="3625"/>
                    </a:lnTo>
                    <a:lnTo>
                      <a:pt x="3638" y="3198"/>
                    </a:lnTo>
                    <a:lnTo>
                      <a:pt x="4000" y="3198"/>
                    </a:lnTo>
                    <a:lnTo>
                      <a:pt x="4362" y="3198"/>
                    </a:lnTo>
                    <a:lnTo>
                      <a:pt x="4724" y="2764"/>
                    </a:lnTo>
                    <a:lnTo>
                      <a:pt x="5172" y="2338"/>
                    </a:lnTo>
                    <a:lnTo>
                      <a:pt x="5638" y="2338"/>
                    </a:lnTo>
                    <a:lnTo>
                      <a:pt x="6173" y="1809"/>
                    </a:lnTo>
                    <a:lnTo>
                      <a:pt x="6638" y="1809"/>
                    </a:lnTo>
                    <a:lnTo>
                      <a:pt x="7171" y="1390"/>
                    </a:lnTo>
                    <a:lnTo>
                      <a:pt x="7637" y="952"/>
                    </a:lnTo>
                    <a:lnTo>
                      <a:pt x="8085" y="952"/>
                    </a:lnTo>
                    <a:cubicBezTo>
                      <a:pt x="8178" y="781"/>
                      <a:pt x="8270" y="609"/>
                      <a:pt x="8362" y="438"/>
                    </a:cubicBezTo>
                    <a:lnTo>
                      <a:pt x="8639" y="438"/>
                    </a:lnTo>
                    <a:lnTo>
                      <a:pt x="8914" y="438"/>
                    </a:lnTo>
                    <a:lnTo>
                      <a:pt x="9086" y="438"/>
                    </a:lnTo>
                    <a:cubicBezTo>
                      <a:pt x="9121" y="294"/>
                      <a:pt x="9156" y="146"/>
                      <a:pt x="9190" y="0"/>
                    </a:cubicBezTo>
                    <a:cubicBezTo>
                      <a:pt x="9248" y="144"/>
                      <a:pt x="9304" y="291"/>
                      <a:pt x="9362" y="438"/>
                    </a:cubicBezTo>
                    <a:lnTo>
                      <a:pt x="9448" y="438"/>
                    </a:lnTo>
                    <a:cubicBezTo>
                      <a:pt x="9511" y="612"/>
                      <a:pt x="9575" y="779"/>
                      <a:pt x="9638" y="952"/>
                    </a:cubicBezTo>
                    <a:lnTo>
                      <a:pt x="9724" y="952"/>
                    </a:lnTo>
                    <a:cubicBezTo>
                      <a:pt x="9787" y="1234"/>
                      <a:pt x="9851" y="1531"/>
                      <a:pt x="9913" y="1809"/>
                    </a:cubicBezTo>
                    <a:cubicBezTo>
                      <a:pt x="9942" y="1990"/>
                      <a:pt x="9973" y="2163"/>
                      <a:pt x="10000" y="2338"/>
                    </a:cubicBezTo>
                    <a:lnTo>
                      <a:pt x="10000" y="2764"/>
                    </a:lnTo>
                    <a:lnTo>
                      <a:pt x="10000" y="3198"/>
                    </a:lnTo>
                    <a:lnTo>
                      <a:pt x="10000" y="3625"/>
                    </a:lnTo>
                    <a:lnTo>
                      <a:pt x="9913" y="3625"/>
                    </a:lnTo>
                    <a:lnTo>
                      <a:pt x="9810" y="3625"/>
                    </a:lnTo>
                    <a:cubicBezTo>
                      <a:pt x="9781" y="3801"/>
                      <a:pt x="9754" y="3977"/>
                      <a:pt x="9724" y="4150"/>
                    </a:cubicBezTo>
                    <a:lnTo>
                      <a:pt x="9552" y="4150"/>
                    </a:lnTo>
                    <a:lnTo>
                      <a:pt x="9362" y="4150"/>
                    </a:lnTo>
                    <a:lnTo>
                      <a:pt x="9086" y="4150"/>
                    </a:lnTo>
                    <a:lnTo>
                      <a:pt x="8810" y="4150"/>
                    </a:lnTo>
                    <a:lnTo>
                      <a:pt x="8551" y="4150"/>
                    </a:lnTo>
                    <a:lnTo>
                      <a:pt x="8277" y="4150"/>
                    </a:lnTo>
                    <a:lnTo>
                      <a:pt x="7914" y="4150"/>
                    </a:lnTo>
                    <a:lnTo>
                      <a:pt x="7553" y="4150"/>
                    </a:lnTo>
                    <a:lnTo>
                      <a:pt x="7171" y="4569"/>
                    </a:lnTo>
                    <a:lnTo>
                      <a:pt x="6725" y="4569"/>
                    </a:lnTo>
                    <a:lnTo>
                      <a:pt x="6276" y="4569"/>
                    </a:lnTo>
                    <a:lnTo>
                      <a:pt x="5448" y="4996"/>
                    </a:lnTo>
                    <a:lnTo>
                      <a:pt x="4637" y="5511"/>
                    </a:lnTo>
                    <a:lnTo>
                      <a:pt x="3914" y="5956"/>
                    </a:lnTo>
                    <a:lnTo>
                      <a:pt x="3172" y="6386"/>
                    </a:lnTo>
                    <a:lnTo>
                      <a:pt x="2809" y="6386"/>
                    </a:lnTo>
                    <a:cubicBezTo>
                      <a:pt x="2724" y="6527"/>
                      <a:pt x="2637" y="6666"/>
                      <a:pt x="2551" y="6807"/>
                    </a:cubicBezTo>
                    <a:lnTo>
                      <a:pt x="2172" y="7335"/>
                    </a:lnTo>
                    <a:lnTo>
                      <a:pt x="1914" y="7335"/>
                    </a:lnTo>
                    <a:cubicBezTo>
                      <a:pt x="1849" y="7477"/>
                      <a:pt x="1786" y="7612"/>
                      <a:pt x="1723" y="7755"/>
                    </a:cubicBezTo>
                    <a:lnTo>
                      <a:pt x="1448" y="7755"/>
                    </a:lnTo>
                    <a:cubicBezTo>
                      <a:pt x="1390" y="7900"/>
                      <a:pt x="1333" y="8045"/>
                      <a:pt x="1275" y="8190"/>
                    </a:cubicBezTo>
                    <a:lnTo>
                      <a:pt x="999" y="8706"/>
                    </a:lnTo>
                    <a:lnTo>
                      <a:pt x="809" y="8706"/>
                    </a:lnTo>
                    <a:cubicBezTo>
                      <a:pt x="782" y="8853"/>
                      <a:pt x="752" y="8999"/>
                      <a:pt x="724" y="9132"/>
                    </a:cubicBezTo>
                    <a:lnTo>
                      <a:pt x="534" y="9132"/>
                    </a:lnTo>
                    <a:cubicBezTo>
                      <a:pt x="505" y="9275"/>
                      <a:pt x="477" y="9431"/>
                      <a:pt x="447" y="9574"/>
                    </a:cubicBezTo>
                    <a:lnTo>
                      <a:pt x="361" y="9574"/>
                    </a:lnTo>
                    <a:lnTo>
                      <a:pt x="275" y="9574"/>
                    </a:lnTo>
                    <a:cubicBezTo>
                      <a:pt x="212" y="9717"/>
                      <a:pt x="147" y="9856"/>
                      <a:pt x="85" y="10000"/>
                    </a:cubicBezTo>
                    <a:cubicBezTo>
                      <a:pt x="56" y="9857"/>
                      <a:pt x="27" y="9713"/>
                      <a:pt x="0" y="9574"/>
                    </a:cubicBez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grpSp>
          <p:nvGrpSpPr>
            <p:cNvPr id="66644" name="组合 19"/>
            <p:cNvGrpSpPr>
              <a:grpSpLocks/>
            </p:cNvGrpSpPr>
            <p:nvPr/>
          </p:nvGrpSpPr>
          <p:grpSpPr bwMode="auto">
            <a:xfrm>
              <a:off x="1214438" y="3714750"/>
              <a:ext cx="250825" cy="395288"/>
              <a:chOff x="6094413" y="4045409"/>
              <a:chExt cx="677868" cy="1219206"/>
            </a:xfrm>
          </p:grpSpPr>
          <p:sp>
            <p:nvSpPr>
              <p:cNvPr id="66646" name="Freeform 31"/>
              <p:cNvSpPr>
                <a:spLocks/>
              </p:cNvSpPr>
              <p:nvPr/>
            </p:nvSpPr>
            <p:spPr bwMode="auto">
              <a:xfrm>
                <a:off x="6094413" y="4045409"/>
                <a:ext cx="677862" cy="1219200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0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0 h 10000"/>
                  <a:gd name="T40" fmla="*/ 2147483647 w 10000"/>
                  <a:gd name="T41" fmla="*/ 0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2147483647 w 10000"/>
                  <a:gd name="T71" fmla="*/ 2147483647 h 10000"/>
                  <a:gd name="T72" fmla="*/ 2147483647 w 10000"/>
                  <a:gd name="T73" fmla="*/ 2147483647 h 10000"/>
                  <a:gd name="T74" fmla="*/ 2147483647 w 10000"/>
                  <a:gd name="T75" fmla="*/ 2147483647 h 10000"/>
                  <a:gd name="T76" fmla="*/ 2147483647 w 10000"/>
                  <a:gd name="T77" fmla="*/ 2147483647 h 10000"/>
                  <a:gd name="T78" fmla="*/ 2147483647 w 10000"/>
                  <a:gd name="T79" fmla="*/ 2147483647 h 10000"/>
                  <a:gd name="T80" fmla="*/ 2147483647 w 10000"/>
                  <a:gd name="T81" fmla="*/ 2147483647 h 10000"/>
                  <a:gd name="T82" fmla="*/ 2147483647 w 10000"/>
                  <a:gd name="T83" fmla="*/ 2147483647 h 10000"/>
                  <a:gd name="T84" fmla="*/ 2147483647 w 10000"/>
                  <a:gd name="T85" fmla="*/ 2147483647 h 10000"/>
                  <a:gd name="T86" fmla="*/ 2147483647 w 10000"/>
                  <a:gd name="T87" fmla="*/ 2147483647 h 10000"/>
                  <a:gd name="T88" fmla="*/ 2147483647 w 10000"/>
                  <a:gd name="T89" fmla="*/ 2147483647 h 10000"/>
                  <a:gd name="T90" fmla="*/ 2147483647 w 10000"/>
                  <a:gd name="T91" fmla="*/ 2147483647 h 10000"/>
                  <a:gd name="T92" fmla="*/ 2147483647 w 10000"/>
                  <a:gd name="T93" fmla="*/ 2147483647 h 10000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w 10000"/>
                  <a:gd name="T142" fmla="*/ 0 h 10000"/>
                  <a:gd name="T143" fmla="*/ 10000 w 10000"/>
                  <a:gd name="T144" fmla="*/ 10000 h 10000"/>
                </a:gdLst>
                <a:ahLst/>
                <a:cxnLst>
                  <a:cxn ang="T94">
                    <a:pos x="T0" y="T1"/>
                  </a:cxn>
                  <a:cxn ang="T95">
                    <a:pos x="T2" y="T3"/>
                  </a:cxn>
                  <a:cxn ang="T96">
                    <a:pos x="T4" y="T5"/>
                  </a:cxn>
                  <a:cxn ang="T97">
                    <a:pos x="T6" y="T7"/>
                  </a:cxn>
                  <a:cxn ang="T98">
                    <a:pos x="T8" y="T9"/>
                  </a:cxn>
                  <a:cxn ang="T99">
                    <a:pos x="T10" y="T11"/>
                  </a:cxn>
                  <a:cxn ang="T100">
                    <a:pos x="T12" y="T13"/>
                  </a:cxn>
                  <a:cxn ang="T101">
                    <a:pos x="T14" y="T15"/>
                  </a:cxn>
                  <a:cxn ang="T102">
                    <a:pos x="T16" y="T17"/>
                  </a:cxn>
                  <a:cxn ang="T103">
                    <a:pos x="T18" y="T19"/>
                  </a:cxn>
                  <a:cxn ang="T104">
                    <a:pos x="T20" y="T21"/>
                  </a:cxn>
                  <a:cxn ang="T105">
                    <a:pos x="T22" y="T23"/>
                  </a:cxn>
                  <a:cxn ang="T106">
                    <a:pos x="T24" y="T25"/>
                  </a:cxn>
                  <a:cxn ang="T107">
                    <a:pos x="T26" y="T27"/>
                  </a:cxn>
                  <a:cxn ang="T108">
                    <a:pos x="T28" y="T29"/>
                  </a:cxn>
                  <a:cxn ang="T109">
                    <a:pos x="T30" y="T31"/>
                  </a:cxn>
                  <a:cxn ang="T110">
                    <a:pos x="T32" y="T33"/>
                  </a:cxn>
                  <a:cxn ang="T111">
                    <a:pos x="T34" y="T35"/>
                  </a:cxn>
                  <a:cxn ang="T112">
                    <a:pos x="T36" y="T37"/>
                  </a:cxn>
                  <a:cxn ang="T113">
                    <a:pos x="T38" y="T39"/>
                  </a:cxn>
                  <a:cxn ang="T114">
                    <a:pos x="T40" y="T41"/>
                  </a:cxn>
                  <a:cxn ang="T115">
                    <a:pos x="T42" y="T43"/>
                  </a:cxn>
                  <a:cxn ang="T116">
                    <a:pos x="T44" y="T45"/>
                  </a:cxn>
                  <a:cxn ang="T117">
                    <a:pos x="T46" y="T47"/>
                  </a:cxn>
                  <a:cxn ang="T118">
                    <a:pos x="T48" y="T49"/>
                  </a:cxn>
                  <a:cxn ang="T119">
                    <a:pos x="T50" y="T51"/>
                  </a:cxn>
                  <a:cxn ang="T120">
                    <a:pos x="T52" y="T53"/>
                  </a:cxn>
                  <a:cxn ang="T121">
                    <a:pos x="T54" y="T55"/>
                  </a:cxn>
                  <a:cxn ang="T122">
                    <a:pos x="T56" y="T57"/>
                  </a:cxn>
                  <a:cxn ang="T123">
                    <a:pos x="T58" y="T59"/>
                  </a:cxn>
                  <a:cxn ang="T124">
                    <a:pos x="T60" y="T61"/>
                  </a:cxn>
                  <a:cxn ang="T125">
                    <a:pos x="T62" y="T63"/>
                  </a:cxn>
                  <a:cxn ang="T126">
                    <a:pos x="T64" y="T65"/>
                  </a:cxn>
                  <a:cxn ang="T127">
                    <a:pos x="T66" y="T67"/>
                  </a:cxn>
                  <a:cxn ang="T128">
                    <a:pos x="T68" y="T69"/>
                  </a:cxn>
                  <a:cxn ang="T129">
                    <a:pos x="T70" y="T71"/>
                  </a:cxn>
                  <a:cxn ang="T130">
                    <a:pos x="T72" y="T73"/>
                  </a:cxn>
                  <a:cxn ang="T131">
                    <a:pos x="T74" y="T75"/>
                  </a:cxn>
                  <a:cxn ang="T132">
                    <a:pos x="T76" y="T77"/>
                  </a:cxn>
                  <a:cxn ang="T133">
                    <a:pos x="T78" y="T79"/>
                  </a:cxn>
                  <a:cxn ang="T134">
                    <a:pos x="T80" y="T81"/>
                  </a:cxn>
                  <a:cxn ang="T135">
                    <a:pos x="T82" y="T83"/>
                  </a:cxn>
                  <a:cxn ang="T136">
                    <a:pos x="T84" y="T85"/>
                  </a:cxn>
                  <a:cxn ang="T137">
                    <a:pos x="T86" y="T87"/>
                  </a:cxn>
                  <a:cxn ang="T138">
                    <a:pos x="T88" y="T89"/>
                  </a:cxn>
                  <a:cxn ang="T139">
                    <a:pos x="T90" y="T91"/>
                  </a:cxn>
                  <a:cxn ang="T140">
                    <a:pos x="T92" y="T93"/>
                  </a:cxn>
                </a:cxnLst>
                <a:rect l="T141" t="T142" r="T143" b="T144"/>
                <a:pathLst>
                  <a:path w="10000" h="10000">
                    <a:moveTo>
                      <a:pt x="8642" y="9727"/>
                    </a:moveTo>
                    <a:lnTo>
                      <a:pt x="8290" y="9583"/>
                    </a:lnTo>
                    <a:lnTo>
                      <a:pt x="7775" y="9453"/>
                    </a:lnTo>
                    <a:lnTo>
                      <a:pt x="7283" y="9245"/>
                    </a:lnTo>
                    <a:lnTo>
                      <a:pt x="6792" y="9036"/>
                    </a:lnTo>
                    <a:lnTo>
                      <a:pt x="6557" y="8893"/>
                    </a:lnTo>
                    <a:lnTo>
                      <a:pt x="6300" y="8763"/>
                    </a:lnTo>
                    <a:lnTo>
                      <a:pt x="6042" y="8620"/>
                    </a:lnTo>
                    <a:lnTo>
                      <a:pt x="5808" y="8490"/>
                    </a:lnTo>
                    <a:lnTo>
                      <a:pt x="5550" y="8281"/>
                    </a:lnTo>
                    <a:lnTo>
                      <a:pt x="5316" y="8073"/>
                    </a:lnTo>
                    <a:lnTo>
                      <a:pt x="5059" y="7865"/>
                    </a:lnTo>
                    <a:lnTo>
                      <a:pt x="4684" y="7656"/>
                    </a:lnTo>
                    <a:lnTo>
                      <a:pt x="4075" y="7174"/>
                    </a:lnTo>
                    <a:lnTo>
                      <a:pt x="3583" y="6758"/>
                    </a:lnTo>
                    <a:lnTo>
                      <a:pt x="3091" y="6276"/>
                    </a:lnTo>
                    <a:lnTo>
                      <a:pt x="2717" y="5729"/>
                    </a:lnTo>
                    <a:lnTo>
                      <a:pt x="2342" y="5247"/>
                    </a:lnTo>
                    <a:lnTo>
                      <a:pt x="1967" y="4766"/>
                    </a:lnTo>
                    <a:lnTo>
                      <a:pt x="1733" y="4284"/>
                    </a:lnTo>
                    <a:lnTo>
                      <a:pt x="1593" y="3997"/>
                    </a:lnTo>
                    <a:lnTo>
                      <a:pt x="1475" y="3789"/>
                    </a:lnTo>
                    <a:lnTo>
                      <a:pt x="1241" y="3307"/>
                    </a:lnTo>
                    <a:cubicBezTo>
                      <a:pt x="1194" y="3125"/>
                      <a:pt x="1148" y="2942"/>
                      <a:pt x="1101" y="2760"/>
                    </a:cubicBezTo>
                    <a:lnTo>
                      <a:pt x="867" y="2214"/>
                    </a:lnTo>
                    <a:lnTo>
                      <a:pt x="726" y="1654"/>
                    </a:lnTo>
                    <a:lnTo>
                      <a:pt x="726" y="1380"/>
                    </a:lnTo>
                    <a:lnTo>
                      <a:pt x="609" y="1107"/>
                    </a:lnTo>
                    <a:lnTo>
                      <a:pt x="492" y="898"/>
                    </a:lnTo>
                    <a:lnTo>
                      <a:pt x="492" y="690"/>
                    </a:lnTo>
                    <a:lnTo>
                      <a:pt x="375" y="560"/>
                    </a:lnTo>
                    <a:lnTo>
                      <a:pt x="375" y="417"/>
                    </a:lnTo>
                    <a:lnTo>
                      <a:pt x="234" y="352"/>
                    </a:lnTo>
                    <a:lnTo>
                      <a:pt x="234" y="273"/>
                    </a:lnTo>
                    <a:lnTo>
                      <a:pt x="117" y="273"/>
                    </a:lnTo>
                    <a:lnTo>
                      <a:pt x="0" y="208"/>
                    </a:lnTo>
                    <a:lnTo>
                      <a:pt x="0" y="143"/>
                    </a:lnTo>
                    <a:lnTo>
                      <a:pt x="117" y="78"/>
                    </a:lnTo>
                    <a:lnTo>
                      <a:pt x="117" y="0"/>
                    </a:lnTo>
                    <a:lnTo>
                      <a:pt x="234" y="0"/>
                    </a:lnTo>
                    <a:lnTo>
                      <a:pt x="375" y="0"/>
                    </a:lnTo>
                    <a:lnTo>
                      <a:pt x="609" y="0"/>
                    </a:lnTo>
                    <a:lnTo>
                      <a:pt x="726" y="78"/>
                    </a:lnTo>
                    <a:lnTo>
                      <a:pt x="984" y="78"/>
                    </a:lnTo>
                    <a:lnTo>
                      <a:pt x="1358" y="208"/>
                    </a:lnTo>
                    <a:lnTo>
                      <a:pt x="1593" y="273"/>
                    </a:lnTo>
                    <a:lnTo>
                      <a:pt x="1850" y="273"/>
                    </a:lnTo>
                    <a:lnTo>
                      <a:pt x="1967" y="352"/>
                    </a:lnTo>
                    <a:lnTo>
                      <a:pt x="1967" y="417"/>
                    </a:lnTo>
                    <a:lnTo>
                      <a:pt x="1850" y="482"/>
                    </a:lnTo>
                    <a:lnTo>
                      <a:pt x="1850" y="560"/>
                    </a:lnTo>
                    <a:lnTo>
                      <a:pt x="1850" y="690"/>
                    </a:lnTo>
                    <a:lnTo>
                      <a:pt x="1733" y="833"/>
                    </a:lnTo>
                    <a:lnTo>
                      <a:pt x="1733" y="898"/>
                    </a:lnTo>
                    <a:lnTo>
                      <a:pt x="1733" y="1042"/>
                    </a:lnTo>
                    <a:lnTo>
                      <a:pt x="1733" y="1107"/>
                    </a:lnTo>
                    <a:lnTo>
                      <a:pt x="1733" y="1250"/>
                    </a:lnTo>
                    <a:lnTo>
                      <a:pt x="1733" y="1523"/>
                    </a:lnTo>
                    <a:lnTo>
                      <a:pt x="1850" y="1862"/>
                    </a:lnTo>
                    <a:lnTo>
                      <a:pt x="1850" y="2214"/>
                    </a:lnTo>
                    <a:lnTo>
                      <a:pt x="1967" y="2552"/>
                    </a:lnTo>
                    <a:lnTo>
                      <a:pt x="2084" y="2969"/>
                    </a:lnTo>
                    <a:lnTo>
                      <a:pt x="2342" y="3385"/>
                    </a:lnTo>
                    <a:lnTo>
                      <a:pt x="2600" y="3867"/>
                    </a:lnTo>
                    <a:lnTo>
                      <a:pt x="2834" y="4349"/>
                    </a:lnTo>
                    <a:lnTo>
                      <a:pt x="3208" y="4896"/>
                    </a:lnTo>
                    <a:lnTo>
                      <a:pt x="3583" y="5521"/>
                    </a:lnTo>
                    <a:lnTo>
                      <a:pt x="3817" y="5794"/>
                    </a:lnTo>
                    <a:lnTo>
                      <a:pt x="4075" y="6003"/>
                    </a:lnTo>
                    <a:lnTo>
                      <a:pt x="4333" y="6276"/>
                    </a:lnTo>
                    <a:lnTo>
                      <a:pt x="4684" y="6549"/>
                    </a:lnTo>
                    <a:lnTo>
                      <a:pt x="4941" y="6823"/>
                    </a:lnTo>
                    <a:lnTo>
                      <a:pt x="5176" y="7109"/>
                    </a:lnTo>
                    <a:lnTo>
                      <a:pt x="5550" y="7318"/>
                    </a:lnTo>
                    <a:lnTo>
                      <a:pt x="5808" y="7513"/>
                    </a:lnTo>
                    <a:lnTo>
                      <a:pt x="6183" y="7721"/>
                    </a:lnTo>
                    <a:lnTo>
                      <a:pt x="6417" y="7930"/>
                    </a:lnTo>
                    <a:lnTo>
                      <a:pt x="6792" y="8073"/>
                    </a:lnTo>
                    <a:lnTo>
                      <a:pt x="7049" y="8203"/>
                    </a:lnTo>
                    <a:lnTo>
                      <a:pt x="7283" y="8346"/>
                    </a:lnTo>
                    <a:lnTo>
                      <a:pt x="7541" y="8490"/>
                    </a:lnTo>
                    <a:lnTo>
                      <a:pt x="7775" y="8555"/>
                    </a:lnTo>
                    <a:lnTo>
                      <a:pt x="8033" y="8685"/>
                    </a:lnTo>
                    <a:lnTo>
                      <a:pt x="8150" y="8763"/>
                    </a:lnTo>
                    <a:lnTo>
                      <a:pt x="8290" y="8763"/>
                    </a:lnTo>
                    <a:lnTo>
                      <a:pt x="8407" y="8828"/>
                    </a:lnTo>
                    <a:lnTo>
                      <a:pt x="8525" y="8828"/>
                    </a:lnTo>
                    <a:lnTo>
                      <a:pt x="8642" y="8763"/>
                    </a:lnTo>
                    <a:lnTo>
                      <a:pt x="10000" y="9935"/>
                    </a:lnTo>
                    <a:lnTo>
                      <a:pt x="10000" y="10000"/>
                    </a:lnTo>
                    <a:lnTo>
                      <a:pt x="9766" y="9935"/>
                    </a:lnTo>
                    <a:lnTo>
                      <a:pt x="9508" y="9935"/>
                    </a:lnTo>
                    <a:lnTo>
                      <a:pt x="9133" y="9857"/>
                    </a:lnTo>
                    <a:lnTo>
                      <a:pt x="8642" y="9727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47" name="Freeform 31"/>
              <p:cNvSpPr>
                <a:spLocks/>
              </p:cNvSpPr>
              <p:nvPr/>
            </p:nvSpPr>
            <p:spPr bwMode="auto">
              <a:xfrm>
                <a:off x="6664265" y="4953445"/>
                <a:ext cx="108016" cy="311170"/>
              </a:xfrm>
              <a:custGeom>
                <a:avLst/>
                <a:gdLst>
                  <a:gd name="T0" fmla="*/ 0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0 h 10000"/>
                  <a:gd name="T32" fmla="*/ 2147483647 w 10000"/>
                  <a:gd name="T33" fmla="*/ 0 h 10000"/>
                  <a:gd name="T34" fmla="*/ 2147483647 w 10000"/>
                  <a:gd name="T35" fmla="*/ 0 h 10000"/>
                  <a:gd name="T36" fmla="*/ 2147483647 w 10000"/>
                  <a:gd name="T37" fmla="*/ 0 h 10000"/>
                  <a:gd name="T38" fmla="*/ 2147483647 w 10000"/>
                  <a:gd name="T39" fmla="*/ 0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2147483647 w 10000"/>
                  <a:gd name="T71" fmla="*/ 2147483647 h 10000"/>
                  <a:gd name="T72" fmla="*/ 2147483647 w 10000"/>
                  <a:gd name="T73" fmla="*/ 2147483647 h 10000"/>
                  <a:gd name="T74" fmla="*/ 2147483647 w 10000"/>
                  <a:gd name="T75" fmla="*/ 2147483647 h 10000"/>
                  <a:gd name="T76" fmla="*/ 2147483647 w 10000"/>
                  <a:gd name="T77" fmla="*/ 2147483647 h 10000"/>
                  <a:gd name="T78" fmla="*/ 2147483647 w 10000"/>
                  <a:gd name="T79" fmla="*/ 2147483647 h 10000"/>
                  <a:gd name="T80" fmla="*/ 2147483647 w 10000"/>
                  <a:gd name="T81" fmla="*/ 2147483647 h 10000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0000"/>
                  <a:gd name="T124" fmla="*/ 0 h 10000"/>
                  <a:gd name="T125" fmla="*/ 10000 w 10000"/>
                  <a:gd name="T126" fmla="*/ 10000 h 10000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0000" h="10000">
                    <a:moveTo>
                      <a:pt x="0" y="5408"/>
                    </a:moveTo>
                    <a:lnTo>
                      <a:pt x="747" y="5408"/>
                    </a:lnTo>
                    <a:lnTo>
                      <a:pt x="1487" y="5157"/>
                    </a:lnTo>
                    <a:lnTo>
                      <a:pt x="1487" y="4854"/>
                    </a:lnTo>
                    <a:cubicBezTo>
                      <a:pt x="1762" y="4757"/>
                      <a:pt x="2065" y="4683"/>
                      <a:pt x="2361" y="4594"/>
                    </a:cubicBezTo>
                    <a:lnTo>
                      <a:pt x="2361" y="4338"/>
                    </a:lnTo>
                    <a:cubicBezTo>
                      <a:pt x="2606" y="4151"/>
                      <a:pt x="2857" y="3960"/>
                      <a:pt x="3089" y="3772"/>
                    </a:cubicBezTo>
                    <a:lnTo>
                      <a:pt x="3089" y="3269"/>
                    </a:lnTo>
                    <a:cubicBezTo>
                      <a:pt x="3334" y="3076"/>
                      <a:pt x="3592" y="2892"/>
                      <a:pt x="3815" y="2704"/>
                    </a:cubicBezTo>
                    <a:lnTo>
                      <a:pt x="3815" y="1888"/>
                    </a:lnTo>
                    <a:cubicBezTo>
                      <a:pt x="4077" y="1724"/>
                      <a:pt x="4317" y="1546"/>
                      <a:pt x="4549" y="1378"/>
                    </a:cubicBezTo>
                    <a:lnTo>
                      <a:pt x="4549" y="1066"/>
                    </a:lnTo>
                    <a:cubicBezTo>
                      <a:pt x="4850" y="907"/>
                      <a:pt x="5138" y="733"/>
                      <a:pt x="5437" y="554"/>
                    </a:cubicBezTo>
                    <a:lnTo>
                      <a:pt x="5437" y="253"/>
                    </a:lnTo>
                    <a:cubicBezTo>
                      <a:pt x="5688" y="172"/>
                      <a:pt x="5939" y="85"/>
                      <a:pt x="6190" y="0"/>
                    </a:cubicBezTo>
                    <a:lnTo>
                      <a:pt x="6916" y="0"/>
                    </a:lnTo>
                    <a:lnTo>
                      <a:pt x="6916" y="253"/>
                    </a:lnTo>
                    <a:lnTo>
                      <a:pt x="6916" y="554"/>
                    </a:lnTo>
                    <a:lnTo>
                      <a:pt x="6916" y="1066"/>
                    </a:lnTo>
                    <a:lnTo>
                      <a:pt x="7811" y="1378"/>
                    </a:lnTo>
                    <a:lnTo>
                      <a:pt x="7811" y="1888"/>
                    </a:lnTo>
                    <a:lnTo>
                      <a:pt x="7811" y="2704"/>
                    </a:lnTo>
                    <a:lnTo>
                      <a:pt x="7811" y="3772"/>
                    </a:lnTo>
                    <a:cubicBezTo>
                      <a:pt x="8036" y="4233"/>
                      <a:pt x="8285" y="4696"/>
                      <a:pt x="8533" y="5157"/>
                    </a:cubicBezTo>
                    <a:cubicBezTo>
                      <a:pt x="8789" y="5508"/>
                      <a:pt x="9016" y="5865"/>
                      <a:pt x="9274" y="6223"/>
                    </a:cubicBezTo>
                    <a:cubicBezTo>
                      <a:pt x="9508" y="6664"/>
                      <a:pt x="9763" y="7105"/>
                      <a:pt x="10000" y="7549"/>
                    </a:cubicBezTo>
                    <a:lnTo>
                      <a:pt x="10000" y="7855"/>
                    </a:lnTo>
                    <a:lnTo>
                      <a:pt x="10000" y="8360"/>
                    </a:lnTo>
                    <a:lnTo>
                      <a:pt x="10000" y="8933"/>
                    </a:lnTo>
                    <a:lnTo>
                      <a:pt x="10000" y="9184"/>
                    </a:lnTo>
                    <a:lnTo>
                      <a:pt x="10000" y="9445"/>
                    </a:lnTo>
                    <a:lnTo>
                      <a:pt x="10000" y="9741"/>
                    </a:lnTo>
                    <a:lnTo>
                      <a:pt x="10000" y="10000"/>
                    </a:lnTo>
                    <a:lnTo>
                      <a:pt x="8533" y="9741"/>
                    </a:lnTo>
                    <a:lnTo>
                      <a:pt x="6916" y="9741"/>
                    </a:lnTo>
                    <a:lnTo>
                      <a:pt x="4549" y="9445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sp>
          <p:nvSpPr>
            <p:cNvPr id="66645" name="Freeform 33"/>
            <p:cNvSpPr>
              <a:spLocks noChangeAspect="1"/>
            </p:cNvSpPr>
            <p:nvPr/>
          </p:nvSpPr>
          <p:spPr bwMode="auto">
            <a:xfrm>
              <a:off x="1227138" y="5095875"/>
              <a:ext cx="309562" cy="144463"/>
            </a:xfrm>
            <a:custGeom>
              <a:avLst/>
              <a:gdLst>
                <a:gd name="T0" fmla="*/ 2147483647 w 365"/>
                <a:gd name="T1" fmla="*/ 2147483647 h 170"/>
                <a:gd name="T2" fmla="*/ 2147483647 w 365"/>
                <a:gd name="T3" fmla="*/ 2147483647 h 170"/>
                <a:gd name="T4" fmla="*/ 2147483647 w 365"/>
                <a:gd name="T5" fmla="*/ 2147483647 h 170"/>
                <a:gd name="T6" fmla="*/ 2147483647 w 365"/>
                <a:gd name="T7" fmla="*/ 2147483647 h 170"/>
                <a:gd name="T8" fmla="*/ 2147483647 w 365"/>
                <a:gd name="T9" fmla="*/ 2147483647 h 170"/>
                <a:gd name="T10" fmla="*/ 2147483647 w 365"/>
                <a:gd name="T11" fmla="*/ 2147483647 h 170"/>
                <a:gd name="T12" fmla="*/ 2147483647 w 365"/>
                <a:gd name="T13" fmla="*/ 2147483647 h 170"/>
                <a:gd name="T14" fmla="*/ 2147483647 w 365"/>
                <a:gd name="T15" fmla="*/ 2147483647 h 170"/>
                <a:gd name="T16" fmla="*/ 2147483647 w 365"/>
                <a:gd name="T17" fmla="*/ 2147483647 h 170"/>
                <a:gd name="T18" fmla="*/ 2147483647 w 365"/>
                <a:gd name="T19" fmla="*/ 2147483647 h 170"/>
                <a:gd name="T20" fmla="*/ 2147483647 w 365"/>
                <a:gd name="T21" fmla="*/ 2147483647 h 170"/>
                <a:gd name="T22" fmla="*/ 2147483647 w 365"/>
                <a:gd name="T23" fmla="*/ 2147483647 h 170"/>
                <a:gd name="T24" fmla="*/ 0 w 365"/>
                <a:gd name="T25" fmla="*/ 2147483647 h 170"/>
                <a:gd name="T26" fmla="*/ 2147483647 w 365"/>
                <a:gd name="T27" fmla="*/ 2147483647 h 170"/>
                <a:gd name="T28" fmla="*/ 2147483647 w 365"/>
                <a:gd name="T29" fmla="*/ 2147483647 h 170"/>
                <a:gd name="T30" fmla="*/ 2147483647 w 365"/>
                <a:gd name="T31" fmla="*/ 2147483647 h 170"/>
                <a:gd name="T32" fmla="*/ 2147483647 w 365"/>
                <a:gd name="T33" fmla="*/ 2147483647 h 170"/>
                <a:gd name="T34" fmla="*/ 2147483647 w 365"/>
                <a:gd name="T35" fmla="*/ 2147483647 h 170"/>
                <a:gd name="T36" fmla="*/ 2147483647 w 365"/>
                <a:gd name="T37" fmla="*/ 2147483647 h 170"/>
                <a:gd name="T38" fmla="*/ 2147483647 w 365"/>
                <a:gd name="T39" fmla="*/ 2147483647 h 170"/>
                <a:gd name="T40" fmla="*/ 2147483647 w 365"/>
                <a:gd name="T41" fmla="*/ 2147483647 h 170"/>
                <a:gd name="T42" fmla="*/ 2147483647 w 365"/>
                <a:gd name="T43" fmla="*/ 2147483647 h 170"/>
                <a:gd name="T44" fmla="*/ 2147483647 w 365"/>
                <a:gd name="T45" fmla="*/ 2147483647 h 170"/>
                <a:gd name="T46" fmla="*/ 2147483647 w 365"/>
                <a:gd name="T47" fmla="*/ 2147483647 h 170"/>
                <a:gd name="T48" fmla="*/ 2147483647 w 365"/>
                <a:gd name="T49" fmla="*/ 2147483647 h 170"/>
                <a:gd name="T50" fmla="*/ 2147483647 w 365"/>
                <a:gd name="T51" fmla="*/ 2147483647 h 170"/>
                <a:gd name="T52" fmla="*/ 2147483647 w 365"/>
                <a:gd name="T53" fmla="*/ 2147483647 h 170"/>
                <a:gd name="T54" fmla="*/ 2147483647 w 365"/>
                <a:gd name="T55" fmla="*/ 2147483647 h 170"/>
                <a:gd name="T56" fmla="*/ 2147483647 w 365"/>
                <a:gd name="T57" fmla="*/ 2147483647 h 170"/>
                <a:gd name="T58" fmla="*/ 2147483647 w 365"/>
                <a:gd name="T59" fmla="*/ 2147483647 h 170"/>
                <a:gd name="T60" fmla="*/ 2147483647 w 365"/>
                <a:gd name="T61" fmla="*/ 2147483647 h 170"/>
                <a:gd name="T62" fmla="*/ 2147483647 w 365"/>
                <a:gd name="T63" fmla="*/ 0 h 170"/>
                <a:gd name="T64" fmla="*/ 2147483647 w 365"/>
                <a:gd name="T65" fmla="*/ 0 h 170"/>
                <a:gd name="T66" fmla="*/ 2147483647 w 365"/>
                <a:gd name="T67" fmla="*/ 2147483647 h 170"/>
                <a:gd name="T68" fmla="*/ 2147483647 w 365"/>
                <a:gd name="T69" fmla="*/ 2147483647 h 170"/>
                <a:gd name="T70" fmla="*/ 2147483647 w 365"/>
                <a:gd name="T71" fmla="*/ 2147483647 h 170"/>
                <a:gd name="T72" fmla="*/ 2147483647 w 365"/>
                <a:gd name="T73" fmla="*/ 2147483647 h 170"/>
                <a:gd name="T74" fmla="*/ 2147483647 w 365"/>
                <a:gd name="T75" fmla="*/ 2147483647 h 170"/>
                <a:gd name="T76" fmla="*/ 2147483647 w 365"/>
                <a:gd name="T77" fmla="*/ 2147483647 h 170"/>
                <a:gd name="T78" fmla="*/ 2147483647 w 365"/>
                <a:gd name="T79" fmla="*/ 2147483647 h 170"/>
                <a:gd name="T80" fmla="*/ 2147483647 w 365"/>
                <a:gd name="T81" fmla="*/ 2147483647 h 170"/>
                <a:gd name="T82" fmla="*/ 2147483647 w 365"/>
                <a:gd name="T83" fmla="*/ 2147483647 h 17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65"/>
                <a:gd name="T127" fmla="*/ 0 h 170"/>
                <a:gd name="T128" fmla="*/ 365 w 365"/>
                <a:gd name="T129" fmla="*/ 170 h 17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65" h="170">
                  <a:moveTo>
                    <a:pt x="212" y="95"/>
                  </a:moveTo>
                  <a:lnTo>
                    <a:pt x="196" y="106"/>
                  </a:lnTo>
                  <a:lnTo>
                    <a:pt x="180" y="111"/>
                  </a:lnTo>
                  <a:lnTo>
                    <a:pt x="159" y="122"/>
                  </a:lnTo>
                  <a:lnTo>
                    <a:pt x="148" y="127"/>
                  </a:lnTo>
                  <a:lnTo>
                    <a:pt x="132" y="138"/>
                  </a:lnTo>
                  <a:lnTo>
                    <a:pt x="116" y="143"/>
                  </a:lnTo>
                  <a:lnTo>
                    <a:pt x="106" y="148"/>
                  </a:lnTo>
                  <a:lnTo>
                    <a:pt x="95" y="154"/>
                  </a:lnTo>
                  <a:lnTo>
                    <a:pt x="85" y="159"/>
                  </a:lnTo>
                  <a:lnTo>
                    <a:pt x="79" y="159"/>
                  </a:lnTo>
                  <a:lnTo>
                    <a:pt x="69" y="164"/>
                  </a:lnTo>
                  <a:lnTo>
                    <a:pt x="64" y="164"/>
                  </a:lnTo>
                  <a:lnTo>
                    <a:pt x="58" y="170"/>
                  </a:lnTo>
                  <a:lnTo>
                    <a:pt x="53" y="170"/>
                  </a:lnTo>
                  <a:lnTo>
                    <a:pt x="48" y="170"/>
                  </a:lnTo>
                  <a:lnTo>
                    <a:pt x="43" y="170"/>
                  </a:lnTo>
                  <a:lnTo>
                    <a:pt x="37" y="170"/>
                  </a:lnTo>
                  <a:lnTo>
                    <a:pt x="32" y="170"/>
                  </a:lnTo>
                  <a:lnTo>
                    <a:pt x="21" y="159"/>
                  </a:lnTo>
                  <a:lnTo>
                    <a:pt x="16" y="148"/>
                  </a:lnTo>
                  <a:lnTo>
                    <a:pt x="6" y="138"/>
                  </a:lnTo>
                  <a:lnTo>
                    <a:pt x="0" y="127"/>
                  </a:lnTo>
                  <a:lnTo>
                    <a:pt x="0" y="122"/>
                  </a:lnTo>
                  <a:lnTo>
                    <a:pt x="6" y="117"/>
                  </a:lnTo>
                  <a:lnTo>
                    <a:pt x="6" y="111"/>
                  </a:lnTo>
                  <a:lnTo>
                    <a:pt x="11" y="111"/>
                  </a:lnTo>
                  <a:lnTo>
                    <a:pt x="16" y="111"/>
                  </a:lnTo>
                  <a:lnTo>
                    <a:pt x="27" y="111"/>
                  </a:lnTo>
                  <a:lnTo>
                    <a:pt x="27" y="117"/>
                  </a:lnTo>
                  <a:lnTo>
                    <a:pt x="32" y="117"/>
                  </a:lnTo>
                  <a:lnTo>
                    <a:pt x="37" y="117"/>
                  </a:lnTo>
                  <a:lnTo>
                    <a:pt x="43" y="117"/>
                  </a:lnTo>
                  <a:lnTo>
                    <a:pt x="48" y="117"/>
                  </a:lnTo>
                  <a:lnTo>
                    <a:pt x="53" y="117"/>
                  </a:lnTo>
                  <a:lnTo>
                    <a:pt x="58" y="111"/>
                  </a:lnTo>
                  <a:lnTo>
                    <a:pt x="64" y="111"/>
                  </a:lnTo>
                  <a:lnTo>
                    <a:pt x="74" y="106"/>
                  </a:lnTo>
                  <a:lnTo>
                    <a:pt x="79" y="106"/>
                  </a:lnTo>
                  <a:lnTo>
                    <a:pt x="90" y="101"/>
                  </a:lnTo>
                  <a:lnTo>
                    <a:pt x="101" y="95"/>
                  </a:lnTo>
                  <a:lnTo>
                    <a:pt x="116" y="90"/>
                  </a:lnTo>
                  <a:lnTo>
                    <a:pt x="127" y="85"/>
                  </a:lnTo>
                  <a:lnTo>
                    <a:pt x="143" y="80"/>
                  </a:lnTo>
                  <a:lnTo>
                    <a:pt x="159" y="74"/>
                  </a:lnTo>
                  <a:lnTo>
                    <a:pt x="175" y="69"/>
                  </a:lnTo>
                  <a:lnTo>
                    <a:pt x="190" y="58"/>
                  </a:lnTo>
                  <a:lnTo>
                    <a:pt x="212" y="53"/>
                  </a:lnTo>
                  <a:lnTo>
                    <a:pt x="227" y="48"/>
                  </a:lnTo>
                  <a:lnTo>
                    <a:pt x="248" y="37"/>
                  </a:lnTo>
                  <a:lnTo>
                    <a:pt x="264" y="32"/>
                  </a:lnTo>
                  <a:lnTo>
                    <a:pt x="280" y="27"/>
                  </a:lnTo>
                  <a:lnTo>
                    <a:pt x="291" y="21"/>
                  </a:lnTo>
                  <a:lnTo>
                    <a:pt x="307" y="16"/>
                  </a:lnTo>
                  <a:lnTo>
                    <a:pt x="317" y="11"/>
                  </a:lnTo>
                  <a:lnTo>
                    <a:pt x="328" y="11"/>
                  </a:lnTo>
                  <a:lnTo>
                    <a:pt x="338" y="5"/>
                  </a:lnTo>
                  <a:lnTo>
                    <a:pt x="344" y="5"/>
                  </a:lnTo>
                  <a:lnTo>
                    <a:pt x="354" y="5"/>
                  </a:lnTo>
                  <a:lnTo>
                    <a:pt x="359" y="0"/>
                  </a:lnTo>
                  <a:lnTo>
                    <a:pt x="365" y="0"/>
                  </a:lnTo>
                  <a:lnTo>
                    <a:pt x="365" y="5"/>
                  </a:lnTo>
                  <a:lnTo>
                    <a:pt x="359" y="11"/>
                  </a:lnTo>
                  <a:lnTo>
                    <a:pt x="354" y="16"/>
                  </a:lnTo>
                  <a:lnTo>
                    <a:pt x="344" y="21"/>
                  </a:lnTo>
                  <a:lnTo>
                    <a:pt x="338" y="27"/>
                  </a:lnTo>
                  <a:lnTo>
                    <a:pt x="328" y="32"/>
                  </a:lnTo>
                  <a:lnTo>
                    <a:pt x="317" y="37"/>
                  </a:lnTo>
                  <a:lnTo>
                    <a:pt x="307" y="43"/>
                  </a:lnTo>
                  <a:lnTo>
                    <a:pt x="296" y="53"/>
                  </a:lnTo>
                  <a:lnTo>
                    <a:pt x="280" y="58"/>
                  </a:lnTo>
                  <a:lnTo>
                    <a:pt x="264" y="69"/>
                  </a:lnTo>
                  <a:lnTo>
                    <a:pt x="248" y="74"/>
                  </a:lnTo>
                  <a:lnTo>
                    <a:pt x="233" y="85"/>
                  </a:lnTo>
                  <a:lnTo>
                    <a:pt x="212" y="9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6593" name="组合 26"/>
          <p:cNvGrpSpPr>
            <a:grpSpLocks noChangeAspect="1"/>
          </p:cNvGrpSpPr>
          <p:nvPr/>
        </p:nvGrpSpPr>
        <p:grpSpPr bwMode="auto">
          <a:xfrm>
            <a:off x="7739063" y="2805113"/>
            <a:ext cx="322262" cy="323850"/>
            <a:chOff x="7350199" y="2187575"/>
            <a:chExt cx="1196975" cy="1206500"/>
          </a:xfrm>
        </p:grpSpPr>
        <p:sp>
          <p:nvSpPr>
            <p:cNvPr id="66636" name="Freeform 16"/>
            <p:cNvSpPr>
              <a:spLocks/>
            </p:cNvSpPr>
            <p:nvPr/>
          </p:nvSpPr>
          <p:spPr bwMode="auto">
            <a:xfrm>
              <a:off x="7359724" y="2411413"/>
              <a:ext cx="1104900" cy="168275"/>
            </a:xfrm>
            <a:custGeom>
              <a:avLst/>
              <a:gdLst>
                <a:gd name="T0" fmla="*/ 2147483647 w 696"/>
                <a:gd name="T1" fmla="*/ 2147483647 h 106"/>
                <a:gd name="T2" fmla="*/ 2147483647 w 696"/>
                <a:gd name="T3" fmla="*/ 2147483647 h 106"/>
                <a:gd name="T4" fmla="*/ 2147483647 w 696"/>
                <a:gd name="T5" fmla="*/ 2147483647 h 106"/>
                <a:gd name="T6" fmla="*/ 2147483647 w 696"/>
                <a:gd name="T7" fmla="*/ 2147483647 h 106"/>
                <a:gd name="T8" fmla="*/ 2147483647 w 696"/>
                <a:gd name="T9" fmla="*/ 2147483647 h 106"/>
                <a:gd name="T10" fmla="*/ 2147483647 w 696"/>
                <a:gd name="T11" fmla="*/ 2147483647 h 106"/>
                <a:gd name="T12" fmla="*/ 2147483647 w 696"/>
                <a:gd name="T13" fmla="*/ 2147483647 h 106"/>
                <a:gd name="T14" fmla="*/ 2147483647 w 696"/>
                <a:gd name="T15" fmla="*/ 2147483647 h 106"/>
                <a:gd name="T16" fmla="*/ 2147483647 w 696"/>
                <a:gd name="T17" fmla="*/ 2147483647 h 106"/>
                <a:gd name="T18" fmla="*/ 2147483647 w 696"/>
                <a:gd name="T19" fmla="*/ 2147483647 h 106"/>
                <a:gd name="T20" fmla="*/ 2147483647 w 696"/>
                <a:gd name="T21" fmla="*/ 2147483647 h 106"/>
                <a:gd name="T22" fmla="*/ 2147483647 w 696"/>
                <a:gd name="T23" fmla="*/ 2147483647 h 106"/>
                <a:gd name="T24" fmla="*/ 2147483647 w 696"/>
                <a:gd name="T25" fmla="*/ 2147483647 h 106"/>
                <a:gd name="T26" fmla="*/ 2147483647 w 696"/>
                <a:gd name="T27" fmla="*/ 2147483647 h 106"/>
                <a:gd name="T28" fmla="*/ 2147483647 w 696"/>
                <a:gd name="T29" fmla="*/ 2147483647 h 106"/>
                <a:gd name="T30" fmla="*/ 2147483647 w 696"/>
                <a:gd name="T31" fmla="*/ 2147483647 h 106"/>
                <a:gd name="T32" fmla="*/ 2147483647 w 696"/>
                <a:gd name="T33" fmla="*/ 2147483647 h 106"/>
                <a:gd name="T34" fmla="*/ 2147483647 w 696"/>
                <a:gd name="T35" fmla="*/ 2147483647 h 106"/>
                <a:gd name="T36" fmla="*/ 0 w 696"/>
                <a:gd name="T37" fmla="*/ 2147483647 h 106"/>
                <a:gd name="T38" fmla="*/ 2147483647 w 696"/>
                <a:gd name="T39" fmla="*/ 2147483647 h 106"/>
                <a:gd name="T40" fmla="*/ 2147483647 w 696"/>
                <a:gd name="T41" fmla="*/ 2147483647 h 106"/>
                <a:gd name="T42" fmla="*/ 2147483647 w 696"/>
                <a:gd name="T43" fmla="*/ 2147483647 h 106"/>
                <a:gd name="T44" fmla="*/ 2147483647 w 696"/>
                <a:gd name="T45" fmla="*/ 2147483647 h 106"/>
                <a:gd name="T46" fmla="*/ 2147483647 w 696"/>
                <a:gd name="T47" fmla="*/ 2147483647 h 106"/>
                <a:gd name="T48" fmla="*/ 2147483647 w 696"/>
                <a:gd name="T49" fmla="*/ 2147483647 h 106"/>
                <a:gd name="T50" fmla="*/ 2147483647 w 696"/>
                <a:gd name="T51" fmla="*/ 2147483647 h 106"/>
                <a:gd name="T52" fmla="*/ 2147483647 w 696"/>
                <a:gd name="T53" fmla="*/ 2147483647 h 106"/>
                <a:gd name="T54" fmla="*/ 2147483647 w 696"/>
                <a:gd name="T55" fmla="*/ 0 h 106"/>
                <a:gd name="T56" fmla="*/ 2147483647 w 696"/>
                <a:gd name="T57" fmla="*/ 0 h 106"/>
                <a:gd name="T58" fmla="*/ 2147483647 w 696"/>
                <a:gd name="T59" fmla="*/ 0 h 106"/>
                <a:gd name="T60" fmla="*/ 2147483647 w 696"/>
                <a:gd name="T61" fmla="*/ 2147483647 h 106"/>
                <a:gd name="T62" fmla="*/ 2147483647 w 696"/>
                <a:gd name="T63" fmla="*/ 2147483647 h 106"/>
                <a:gd name="T64" fmla="*/ 2147483647 w 696"/>
                <a:gd name="T65" fmla="*/ 2147483647 h 10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696"/>
                <a:gd name="T100" fmla="*/ 0 h 106"/>
                <a:gd name="T101" fmla="*/ 696 w 696"/>
                <a:gd name="T102" fmla="*/ 106 h 10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696" h="106">
                  <a:moveTo>
                    <a:pt x="696" y="37"/>
                  </a:moveTo>
                  <a:lnTo>
                    <a:pt x="696" y="37"/>
                  </a:lnTo>
                  <a:lnTo>
                    <a:pt x="690" y="42"/>
                  </a:lnTo>
                  <a:lnTo>
                    <a:pt x="680" y="42"/>
                  </a:lnTo>
                  <a:lnTo>
                    <a:pt x="669" y="42"/>
                  </a:lnTo>
                  <a:lnTo>
                    <a:pt x="654" y="42"/>
                  </a:lnTo>
                  <a:lnTo>
                    <a:pt x="638" y="42"/>
                  </a:lnTo>
                  <a:lnTo>
                    <a:pt x="622" y="48"/>
                  </a:lnTo>
                  <a:lnTo>
                    <a:pt x="580" y="48"/>
                  </a:lnTo>
                  <a:lnTo>
                    <a:pt x="532" y="53"/>
                  </a:lnTo>
                  <a:lnTo>
                    <a:pt x="511" y="53"/>
                  </a:lnTo>
                  <a:lnTo>
                    <a:pt x="485" y="58"/>
                  </a:lnTo>
                  <a:lnTo>
                    <a:pt x="458" y="64"/>
                  </a:lnTo>
                  <a:lnTo>
                    <a:pt x="432" y="64"/>
                  </a:lnTo>
                  <a:lnTo>
                    <a:pt x="379" y="74"/>
                  </a:lnTo>
                  <a:lnTo>
                    <a:pt x="327" y="79"/>
                  </a:lnTo>
                  <a:lnTo>
                    <a:pt x="269" y="85"/>
                  </a:lnTo>
                  <a:lnTo>
                    <a:pt x="216" y="90"/>
                  </a:lnTo>
                  <a:lnTo>
                    <a:pt x="189" y="95"/>
                  </a:lnTo>
                  <a:lnTo>
                    <a:pt x="163" y="95"/>
                  </a:lnTo>
                  <a:lnTo>
                    <a:pt x="142" y="101"/>
                  </a:lnTo>
                  <a:lnTo>
                    <a:pt x="126" y="101"/>
                  </a:lnTo>
                  <a:lnTo>
                    <a:pt x="110" y="101"/>
                  </a:lnTo>
                  <a:lnTo>
                    <a:pt x="94" y="101"/>
                  </a:lnTo>
                  <a:lnTo>
                    <a:pt x="89" y="106"/>
                  </a:lnTo>
                  <a:lnTo>
                    <a:pt x="79" y="106"/>
                  </a:lnTo>
                  <a:lnTo>
                    <a:pt x="68" y="101"/>
                  </a:lnTo>
                  <a:lnTo>
                    <a:pt x="58" y="101"/>
                  </a:lnTo>
                  <a:lnTo>
                    <a:pt x="42" y="101"/>
                  </a:lnTo>
                  <a:lnTo>
                    <a:pt x="31" y="95"/>
                  </a:lnTo>
                  <a:lnTo>
                    <a:pt x="21" y="90"/>
                  </a:lnTo>
                  <a:lnTo>
                    <a:pt x="15" y="90"/>
                  </a:lnTo>
                  <a:lnTo>
                    <a:pt x="10" y="85"/>
                  </a:lnTo>
                  <a:lnTo>
                    <a:pt x="5" y="85"/>
                  </a:lnTo>
                  <a:lnTo>
                    <a:pt x="5" y="79"/>
                  </a:lnTo>
                  <a:lnTo>
                    <a:pt x="0" y="79"/>
                  </a:lnTo>
                  <a:lnTo>
                    <a:pt x="0" y="74"/>
                  </a:lnTo>
                  <a:lnTo>
                    <a:pt x="47" y="69"/>
                  </a:lnTo>
                  <a:lnTo>
                    <a:pt x="94" y="64"/>
                  </a:lnTo>
                  <a:lnTo>
                    <a:pt x="137" y="58"/>
                  </a:lnTo>
                  <a:lnTo>
                    <a:pt x="179" y="53"/>
                  </a:lnTo>
                  <a:lnTo>
                    <a:pt x="200" y="53"/>
                  </a:lnTo>
                  <a:lnTo>
                    <a:pt x="226" y="53"/>
                  </a:lnTo>
                  <a:lnTo>
                    <a:pt x="247" y="48"/>
                  </a:lnTo>
                  <a:lnTo>
                    <a:pt x="279" y="42"/>
                  </a:lnTo>
                  <a:lnTo>
                    <a:pt x="305" y="42"/>
                  </a:lnTo>
                  <a:lnTo>
                    <a:pt x="337" y="37"/>
                  </a:lnTo>
                  <a:lnTo>
                    <a:pt x="374" y="32"/>
                  </a:lnTo>
                  <a:lnTo>
                    <a:pt x="406" y="21"/>
                  </a:lnTo>
                  <a:lnTo>
                    <a:pt x="443" y="16"/>
                  </a:lnTo>
                  <a:lnTo>
                    <a:pt x="474" y="11"/>
                  </a:lnTo>
                  <a:lnTo>
                    <a:pt x="506" y="11"/>
                  </a:lnTo>
                  <a:lnTo>
                    <a:pt x="532" y="5"/>
                  </a:lnTo>
                  <a:lnTo>
                    <a:pt x="553" y="0"/>
                  </a:lnTo>
                  <a:lnTo>
                    <a:pt x="574" y="0"/>
                  </a:lnTo>
                  <a:lnTo>
                    <a:pt x="590" y="0"/>
                  </a:lnTo>
                  <a:lnTo>
                    <a:pt x="601" y="0"/>
                  </a:lnTo>
                  <a:lnTo>
                    <a:pt x="622" y="0"/>
                  </a:lnTo>
                  <a:lnTo>
                    <a:pt x="643" y="0"/>
                  </a:lnTo>
                  <a:lnTo>
                    <a:pt x="659" y="5"/>
                  </a:lnTo>
                  <a:lnTo>
                    <a:pt x="669" y="11"/>
                  </a:lnTo>
                  <a:lnTo>
                    <a:pt x="680" y="16"/>
                  </a:lnTo>
                  <a:lnTo>
                    <a:pt x="690" y="26"/>
                  </a:lnTo>
                  <a:lnTo>
                    <a:pt x="696" y="32"/>
                  </a:lnTo>
                  <a:lnTo>
                    <a:pt x="696" y="37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7" name="Freeform 18"/>
            <p:cNvSpPr>
              <a:spLocks/>
            </p:cNvSpPr>
            <p:nvPr/>
          </p:nvSpPr>
          <p:spPr bwMode="auto">
            <a:xfrm>
              <a:off x="7350199" y="2982913"/>
              <a:ext cx="250825" cy="301625"/>
            </a:xfrm>
            <a:custGeom>
              <a:avLst/>
              <a:gdLst>
                <a:gd name="T0" fmla="*/ 2147483647 w 158"/>
                <a:gd name="T1" fmla="*/ 2147483647 h 190"/>
                <a:gd name="T2" fmla="*/ 2147483647 w 158"/>
                <a:gd name="T3" fmla="*/ 2147483647 h 190"/>
                <a:gd name="T4" fmla="*/ 2147483647 w 158"/>
                <a:gd name="T5" fmla="*/ 2147483647 h 190"/>
                <a:gd name="T6" fmla="*/ 2147483647 w 158"/>
                <a:gd name="T7" fmla="*/ 2147483647 h 190"/>
                <a:gd name="T8" fmla="*/ 2147483647 w 158"/>
                <a:gd name="T9" fmla="*/ 2147483647 h 190"/>
                <a:gd name="T10" fmla="*/ 2147483647 w 158"/>
                <a:gd name="T11" fmla="*/ 2147483647 h 190"/>
                <a:gd name="T12" fmla="*/ 2147483647 w 158"/>
                <a:gd name="T13" fmla="*/ 2147483647 h 190"/>
                <a:gd name="T14" fmla="*/ 2147483647 w 158"/>
                <a:gd name="T15" fmla="*/ 2147483647 h 190"/>
                <a:gd name="T16" fmla="*/ 0 w 158"/>
                <a:gd name="T17" fmla="*/ 2147483647 h 190"/>
                <a:gd name="T18" fmla="*/ 0 w 158"/>
                <a:gd name="T19" fmla="*/ 2147483647 h 190"/>
                <a:gd name="T20" fmla="*/ 0 w 158"/>
                <a:gd name="T21" fmla="*/ 2147483647 h 190"/>
                <a:gd name="T22" fmla="*/ 2147483647 w 158"/>
                <a:gd name="T23" fmla="*/ 2147483647 h 190"/>
                <a:gd name="T24" fmla="*/ 2147483647 w 158"/>
                <a:gd name="T25" fmla="*/ 2147483647 h 190"/>
                <a:gd name="T26" fmla="*/ 2147483647 w 158"/>
                <a:gd name="T27" fmla="*/ 2147483647 h 190"/>
                <a:gd name="T28" fmla="*/ 2147483647 w 158"/>
                <a:gd name="T29" fmla="*/ 2147483647 h 190"/>
                <a:gd name="T30" fmla="*/ 2147483647 w 158"/>
                <a:gd name="T31" fmla="*/ 2147483647 h 190"/>
                <a:gd name="T32" fmla="*/ 2147483647 w 158"/>
                <a:gd name="T33" fmla="*/ 2147483647 h 190"/>
                <a:gd name="T34" fmla="*/ 2147483647 w 158"/>
                <a:gd name="T35" fmla="*/ 2147483647 h 190"/>
                <a:gd name="T36" fmla="*/ 2147483647 w 158"/>
                <a:gd name="T37" fmla="*/ 2147483647 h 190"/>
                <a:gd name="T38" fmla="*/ 2147483647 w 158"/>
                <a:gd name="T39" fmla="*/ 2147483647 h 190"/>
                <a:gd name="T40" fmla="*/ 2147483647 w 158"/>
                <a:gd name="T41" fmla="*/ 2147483647 h 190"/>
                <a:gd name="T42" fmla="*/ 2147483647 w 158"/>
                <a:gd name="T43" fmla="*/ 2147483647 h 190"/>
                <a:gd name="T44" fmla="*/ 2147483647 w 158"/>
                <a:gd name="T45" fmla="*/ 2147483647 h 190"/>
                <a:gd name="T46" fmla="*/ 2147483647 w 158"/>
                <a:gd name="T47" fmla="*/ 2147483647 h 190"/>
                <a:gd name="T48" fmla="*/ 2147483647 w 158"/>
                <a:gd name="T49" fmla="*/ 2147483647 h 190"/>
                <a:gd name="T50" fmla="*/ 2147483647 w 158"/>
                <a:gd name="T51" fmla="*/ 2147483647 h 190"/>
                <a:gd name="T52" fmla="*/ 2147483647 w 158"/>
                <a:gd name="T53" fmla="*/ 2147483647 h 190"/>
                <a:gd name="T54" fmla="*/ 2147483647 w 158"/>
                <a:gd name="T55" fmla="*/ 0 h 190"/>
                <a:gd name="T56" fmla="*/ 2147483647 w 158"/>
                <a:gd name="T57" fmla="*/ 2147483647 h 190"/>
                <a:gd name="T58" fmla="*/ 2147483647 w 158"/>
                <a:gd name="T59" fmla="*/ 2147483647 h 190"/>
                <a:gd name="T60" fmla="*/ 2147483647 w 158"/>
                <a:gd name="T61" fmla="*/ 2147483647 h 190"/>
                <a:gd name="T62" fmla="*/ 2147483647 w 158"/>
                <a:gd name="T63" fmla="*/ 2147483647 h 190"/>
                <a:gd name="T64" fmla="*/ 2147483647 w 158"/>
                <a:gd name="T65" fmla="*/ 2147483647 h 190"/>
                <a:gd name="T66" fmla="*/ 2147483647 w 158"/>
                <a:gd name="T67" fmla="*/ 2147483647 h 190"/>
                <a:gd name="T68" fmla="*/ 2147483647 w 158"/>
                <a:gd name="T69" fmla="*/ 2147483647 h 190"/>
                <a:gd name="T70" fmla="*/ 2147483647 w 158"/>
                <a:gd name="T71" fmla="*/ 2147483647 h 190"/>
                <a:gd name="T72" fmla="*/ 2147483647 w 158"/>
                <a:gd name="T73" fmla="*/ 2147483647 h 190"/>
                <a:gd name="T74" fmla="*/ 2147483647 w 158"/>
                <a:gd name="T75" fmla="*/ 2147483647 h 190"/>
                <a:gd name="T76" fmla="*/ 2147483647 w 158"/>
                <a:gd name="T77" fmla="*/ 2147483647 h 190"/>
                <a:gd name="T78" fmla="*/ 2147483647 w 158"/>
                <a:gd name="T79" fmla="*/ 2147483647 h 190"/>
                <a:gd name="T80" fmla="*/ 2147483647 w 158"/>
                <a:gd name="T81" fmla="*/ 2147483647 h 190"/>
                <a:gd name="T82" fmla="*/ 2147483647 w 158"/>
                <a:gd name="T83" fmla="*/ 2147483647 h 190"/>
                <a:gd name="T84" fmla="*/ 2147483647 w 158"/>
                <a:gd name="T85" fmla="*/ 2147483647 h 190"/>
                <a:gd name="T86" fmla="*/ 2147483647 w 158"/>
                <a:gd name="T87" fmla="*/ 2147483647 h 190"/>
                <a:gd name="T88" fmla="*/ 2147483647 w 158"/>
                <a:gd name="T89" fmla="*/ 2147483647 h 190"/>
                <a:gd name="T90" fmla="*/ 2147483647 w 158"/>
                <a:gd name="T91" fmla="*/ 2147483647 h 190"/>
                <a:gd name="T92" fmla="*/ 2147483647 w 158"/>
                <a:gd name="T93" fmla="*/ 2147483647 h 190"/>
                <a:gd name="T94" fmla="*/ 2147483647 w 158"/>
                <a:gd name="T95" fmla="*/ 2147483647 h 190"/>
                <a:gd name="T96" fmla="*/ 2147483647 w 158"/>
                <a:gd name="T97" fmla="*/ 2147483647 h 190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158"/>
                <a:gd name="T148" fmla="*/ 0 h 190"/>
                <a:gd name="T149" fmla="*/ 158 w 158"/>
                <a:gd name="T150" fmla="*/ 190 h 190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158" h="190">
                  <a:moveTo>
                    <a:pt x="32" y="190"/>
                  </a:moveTo>
                  <a:lnTo>
                    <a:pt x="27" y="190"/>
                  </a:lnTo>
                  <a:lnTo>
                    <a:pt x="21" y="190"/>
                  </a:lnTo>
                  <a:lnTo>
                    <a:pt x="16" y="190"/>
                  </a:lnTo>
                  <a:lnTo>
                    <a:pt x="16" y="185"/>
                  </a:lnTo>
                  <a:lnTo>
                    <a:pt x="11" y="185"/>
                  </a:lnTo>
                  <a:lnTo>
                    <a:pt x="11" y="174"/>
                  </a:lnTo>
                  <a:lnTo>
                    <a:pt x="6" y="169"/>
                  </a:lnTo>
                  <a:lnTo>
                    <a:pt x="0" y="153"/>
                  </a:lnTo>
                  <a:lnTo>
                    <a:pt x="0" y="142"/>
                  </a:lnTo>
                  <a:lnTo>
                    <a:pt x="0" y="137"/>
                  </a:lnTo>
                  <a:lnTo>
                    <a:pt x="6" y="127"/>
                  </a:lnTo>
                  <a:lnTo>
                    <a:pt x="6" y="121"/>
                  </a:lnTo>
                  <a:lnTo>
                    <a:pt x="11" y="121"/>
                  </a:lnTo>
                  <a:lnTo>
                    <a:pt x="16" y="116"/>
                  </a:lnTo>
                  <a:lnTo>
                    <a:pt x="21" y="116"/>
                  </a:lnTo>
                  <a:lnTo>
                    <a:pt x="27" y="111"/>
                  </a:lnTo>
                  <a:lnTo>
                    <a:pt x="32" y="111"/>
                  </a:lnTo>
                  <a:lnTo>
                    <a:pt x="37" y="105"/>
                  </a:lnTo>
                  <a:lnTo>
                    <a:pt x="48" y="100"/>
                  </a:lnTo>
                  <a:lnTo>
                    <a:pt x="58" y="95"/>
                  </a:lnTo>
                  <a:lnTo>
                    <a:pt x="69" y="90"/>
                  </a:lnTo>
                  <a:lnTo>
                    <a:pt x="79" y="79"/>
                  </a:lnTo>
                  <a:lnTo>
                    <a:pt x="90" y="68"/>
                  </a:lnTo>
                  <a:lnTo>
                    <a:pt x="100" y="52"/>
                  </a:lnTo>
                  <a:lnTo>
                    <a:pt x="116" y="37"/>
                  </a:lnTo>
                  <a:lnTo>
                    <a:pt x="127" y="21"/>
                  </a:lnTo>
                  <a:lnTo>
                    <a:pt x="143" y="0"/>
                  </a:lnTo>
                  <a:lnTo>
                    <a:pt x="148" y="5"/>
                  </a:lnTo>
                  <a:lnTo>
                    <a:pt x="153" y="15"/>
                  </a:lnTo>
                  <a:lnTo>
                    <a:pt x="158" y="21"/>
                  </a:lnTo>
                  <a:lnTo>
                    <a:pt x="158" y="37"/>
                  </a:lnTo>
                  <a:lnTo>
                    <a:pt x="158" y="47"/>
                  </a:lnTo>
                  <a:lnTo>
                    <a:pt x="153" y="63"/>
                  </a:lnTo>
                  <a:lnTo>
                    <a:pt x="153" y="74"/>
                  </a:lnTo>
                  <a:lnTo>
                    <a:pt x="148" y="90"/>
                  </a:lnTo>
                  <a:lnTo>
                    <a:pt x="137" y="105"/>
                  </a:lnTo>
                  <a:lnTo>
                    <a:pt x="122" y="121"/>
                  </a:lnTo>
                  <a:lnTo>
                    <a:pt x="111" y="137"/>
                  </a:lnTo>
                  <a:lnTo>
                    <a:pt x="90" y="153"/>
                  </a:lnTo>
                  <a:lnTo>
                    <a:pt x="79" y="164"/>
                  </a:lnTo>
                  <a:lnTo>
                    <a:pt x="69" y="169"/>
                  </a:lnTo>
                  <a:lnTo>
                    <a:pt x="64" y="174"/>
                  </a:lnTo>
                  <a:lnTo>
                    <a:pt x="53" y="179"/>
                  </a:lnTo>
                  <a:lnTo>
                    <a:pt x="48" y="185"/>
                  </a:lnTo>
                  <a:lnTo>
                    <a:pt x="42" y="190"/>
                  </a:lnTo>
                  <a:lnTo>
                    <a:pt x="37" y="190"/>
                  </a:lnTo>
                  <a:lnTo>
                    <a:pt x="32" y="19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8" name="Freeform 19"/>
            <p:cNvSpPr>
              <a:spLocks/>
            </p:cNvSpPr>
            <p:nvPr/>
          </p:nvSpPr>
          <p:spPr bwMode="auto">
            <a:xfrm>
              <a:off x="8204274" y="2990850"/>
              <a:ext cx="342900" cy="260350"/>
            </a:xfrm>
            <a:custGeom>
              <a:avLst/>
              <a:gdLst>
                <a:gd name="T0" fmla="*/ 2147483647 w 216"/>
                <a:gd name="T1" fmla="*/ 2147483647 h 164"/>
                <a:gd name="T2" fmla="*/ 2147483647 w 216"/>
                <a:gd name="T3" fmla="*/ 2147483647 h 164"/>
                <a:gd name="T4" fmla="*/ 2147483647 w 216"/>
                <a:gd name="T5" fmla="*/ 2147483647 h 164"/>
                <a:gd name="T6" fmla="*/ 2147483647 w 216"/>
                <a:gd name="T7" fmla="*/ 2147483647 h 164"/>
                <a:gd name="T8" fmla="*/ 2147483647 w 216"/>
                <a:gd name="T9" fmla="*/ 2147483647 h 164"/>
                <a:gd name="T10" fmla="*/ 2147483647 w 216"/>
                <a:gd name="T11" fmla="*/ 2147483647 h 164"/>
                <a:gd name="T12" fmla="*/ 2147483647 w 216"/>
                <a:gd name="T13" fmla="*/ 2147483647 h 164"/>
                <a:gd name="T14" fmla="*/ 2147483647 w 216"/>
                <a:gd name="T15" fmla="*/ 2147483647 h 164"/>
                <a:gd name="T16" fmla="*/ 2147483647 w 216"/>
                <a:gd name="T17" fmla="*/ 2147483647 h 164"/>
                <a:gd name="T18" fmla="*/ 2147483647 w 216"/>
                <a:gd name="T19" fmla="*/ 2147483647 h 164"/>
                <a:gd name="T20" fmla="*/ 0 w 216"/>
                <a:gd name="T21" fmla="*/ 2147483647 h 164"/>
                <a:gd name="T22" fmla="*/ 0 w 216"/>
                <a:gd name="T23" fmla="*/ 2147483647 h 164"/>
                <a:gd name="T24" fmla="*/ 0 w 216"/>
                <a:gd name="T25" fmla="*/ 2147483647 h 164"/>
                <a:gd name="T26" fmla="*/ 0 w 216"/>
                <a:gd name="T27" fmla="*/ 0 h 164"/>
                <a:gd name="T28" fmla="*/ 0 w 216"/>
                <a:gd name="T29" fmla="*/ 0 h 164"/>
                <a:gd name="T30" fmla="*/ 2147483647 w 216"/>
                <a:gd name="T31" fmla="*/ 0 h 164"/>
                <a:gd name="T32" fmla="*/ 2147483647 w 216"/>
                <a:gd name="T33" fmla="*/ 0 h 164"/>
                <a:gd name="T34" fmla="*/ 2147483647 w 216"/>
                <a:gd name="T35" fmla="*/ 0 h 164"/>
                <a:gd name="T36" fmla="*/ 2147483647 w 216"/>
                <a:gd name="T37" fmla="*/ 0 h 164"/>
                <a:gd name="T38" fmla="*/ 2147483647 w 216"/>
                <a:gd name="T39" fmla="*/ 0 h 164"/>
                <a:gd name="T40" fmla="*/ 2147483647 w 216"/>
                <a:gd name="T41" fmla="*/ 0 h 164"/>
                <a:gd name="T42" fmla="*/ 2147483647 w 216"/>
                <a:gd name="T43" fmla="*/ 2147483647 h 164"/>
                <a:gd name="T44" fmla="*/ 2147483647 w 216"/>
                <a:gd name="T45" fmla="*/ 2147483647 h 164"/>
                <a:gd name="T46" fmla="*/ 2147483647 w 216"/>
                <a:gd name="T47" fmla="*/ 2147483647 h 164"/>
                <a:gd name="T48" fmla="*/ 2147483647 w 216"/>
                <a:gd name="T49" fmla="*/ 2147483647 h 164"/>
                <a:gd name="T50" fmla="*/ 2147483647 w 216"/>
                <a:gd name="T51" fmla="*/ 2147483647 h 164"/>
                <a:gd name="T52" fmla="*/ 2147483647 w 216"/>
                <a:gd name="T53" fmla="*/ 2147483647 h 164"/>
                <a:gd name="T54" fmla="*/ 2147483647 w 216"/>
                <a:gd name="T55" fmla="*/ 2147483647 h 164"/>
                <a:gd name="T56" fmla="*/ 2147483647 w 216"/>
                <a:gd name="T57" fmla="*/ 2147483647 h 164"/>
                <a:gd name="T58" fmla="*/ 2147483647 w 216"/>
                <a:gd name="T59" fmla="*/ 2147483647 h 164"/>
                <a:gd name="T60" fmla="*/ 2147483647 w 216"/>
                <a:gd name="T61" fmla="*/ 2147483647 h 164"/>
                <a:gd name="T62" fmla="*/ 2147483647 w 216"/>
                <a:gd name="T63" fmla="*/ 2147483647 h 164"/>
                <a:gd name="T64" fmla="*/ 2147483647 w 216"/>
                <a:gd name="T65" fmla="*/ 2147483647 h 164"/>
                <a:gd name="T66" fmla="*/ 2147483647 w 216"/>
                <a:gd name="T67" fmla="*/ 2147483647 h 164"/>
                <a:gd name="T68" fmla="*/ 2147483647 w 216"/>
                <a:gd name="T69" fmla="*/ 2147483647 h 164"/>
                <a:gd name="T70" fmla="*/ 2147483647 w 216"/>
                <a:gd name="T71" fmla="*/ 2147483647 h 164"/>
                <a:gd name="T72" fmla="*/ 2147483647 w 216"/>
                <a:gd name="T73" fmla="*/ 2147483647 h 164"/>
                <a:gd name="T74" fmla="*/ 2147483647 w 216"/>
                <a:gd name="T75" fmla="*/ 2147483647 h 164"/>
                <a:gd name="T76" fmla="*/ 2147483647 w 216"/>
                <a:gd name="T77" fmla="*/ 2147483647 h 164"/>
                <a:gd name="T78" fmla="*/ 2147483647 w 216"/>
                <a:gd name="T79" fmla="*/ 2147483647 h 164"/>
                <a:gd name="T80" fmla="*/ 2147483647 w 216"/>
                <a:gd name="T81" fmla="*/ 2147483647 h 164"/>
                <a:gd name="T82" fmla="*/ 2147483647 w 216"/>
                <a:gd name="T83" fmla="*/ 2147483647 h 164"/>
                <a:gd name="T84" fmla="*/ 2147483647 w 216"/>
                <a:gd name="T85" fmla="*/ 2147483647 h 164"/>
                <a:gd name="T86" fmla="*/ 2147483647 w 216"/>
                <a:gd name="T87" fmla="*/ 2147483647 h 164"/>
                <a:gd name="T88" fmla="*/ 2147483647 w 216"/>
                <a:gd name="T89" fmla="*/ 2147483647 h 164"/>
                <a:gd name="T90" fmla="*/ 2147483647 w 216"/>
                <a:gd name="T91" fmla="*/ 2147483647 h 164"/>
                <a:gd name="T92" fmla="*/ 2147483647 w 216"/>
                <a:gd name="T93" fmla="*/ 2147483647 h 164"/>
                <a:gd name="T94" fmla="*/ 2147483647 w 216"/>
                <a:gd name="T95" fmla="*/ 2147483647 h 164"/>
                <a:gd name="T96" fmla="*/ 2147483647 w 216"/>
                <a:gd name="T97" fmla="*/ 2147483647 h 164"/>
                <a:gd name="T98" fmla="*/ 2147483647 w 216"/>
                <a:gd name="T99" fmla="*/ 2147483647 h 164"/>
                <a:gd name="T100" fmla="*/ 2147483647 w 216"/>
                <a:gd name="T101" fmla="*/ 2147483647 h 164"/>
                <a:gd name="T102" fmla="*/ 2147483647 w 216"/>
                <a:gd name="T103" fmla="*/ 2147483647 h 164"/>
                <a:gd name="T104" fmla="*/ 2147483647 w 216"/>
                <a:gd name="T105" fmla="*/ 2147483647 h 164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216"/>
                <a:gd name="T160" fmla="*/ 0 h 164"/>
                <a:gd name="T161" fmla="*/ 216 w 216"/>
                <a:gd name="T162" fmla="*/ 164 h 164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216" h="164">
                  <a:moveTo>
                    <a:pt x="106" y="111"/>
                  </a:moveTo>
                  <a:lnTo>
                    <a:pt x="85" y="95"/>
                  </a:lnTo>
                  <a:lnTo>
                    <a:pt x="69" y="85"/>
                  </a:lnTo>
                  <a:lnTo>
                    <a:pt x="58" y="69"/>
                  </a:lnTo>
                  <a:lnTo>
                    <a:pt x="42" y="58"/>
                  </a:lnTo>
                  <a:lnTo>
                    <a:pt x="32" y="53"/>
                  </a:lnTo>
                  <a:lnTo>
                    <a:pt x="27" y="42"/>
                  </a:lnTo>
                  <a:lnTo>
                    <a:pt x="21" y="37"/>
                  </a:lnTo>
                  <a:lnTo>
                    <a:pt x="16" y="32"/>
                  </a:lnTo>
                  <a:lnTo>
                    <a:pt x="5" y="21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7" y="0"/>
                  </a:lnTo>
                  <a:lnTo>
                    <a:pt x="42" y="5"/>
                  </a:lnTo>
                  <a:lnTo>
                    <a:pt x="53" y="10"/>
                  </a:lnTo>
                  <a:lnTo>
                    <a:pt x="69" y="10"/>
                  </a:lnTo>
                  <a:lnTo>
                    <a:pt x="79" y="16"/>
                  </a:lnTo>
                  <a:lnTo>
                    <a:pt x="95" y="21"/>
                  </a:lnTo>
                  <a:lnTo>
                    <a:pt x="111" y="32"/>
                  </a:lnTo>
                  <a:lnTo>
                    <a:pt x="132" y="37"/>
                  </a:lnTo>
                  <a:lnTo>
                    <a:pt x="148" y="47"/>
                  </a:lnTo>
                  <a:lnTo>
                    <a:pt x="164" y="53"/>
                  </a:lnTo>
                  <a:lnTo>
                    <a:pt x="180" y="63"/>
                  </a:lnTo>
                  <a:lnTo>
                    <a:pt x="190" y="74"/>
                  </a:lnTo>
                  <a:lnTo>
                    <a:pt x="201" y="79"/>
                  </a:lnTo>
                  <a:lnTo>
                    <a:pt x="206" y="85"/>
                  </a:lnTo>
                  <a:lnTo>
                    <a:pt x="211" y="95"/>
                  </a:lnTo>
                  <a:lnTo>
                    <a:pt x="216" y="100"/>
                  </a:lnTo>
                  <a:lnTo>
                    <a:pt x="216" y="111"/>
                  </a:lnTo>
                  <a:lnTo>
                    <a:pt x="216" y="127"/>
                  </a:lnTo>
                  <a:lnTo>
                    <a:pt x="216" y="137"/>
                  </a:lnTo>
                  <a:lnTo>
                    <a:pt x="211" y="148"/>
                  </a:lnTo>
                  <a:lnTo>
                    <a:pt x="206" y="153"/>
                  </a:lnTo>
                  <a:lnTo>
                    <a:pt x="201" y="164"/>
                  </a:lnTo>
                  <a:lnTo>
                    <a:pt x="195" y="164"/>
                  </a:lnTo>
                  <a:lnTo>
                    <a:pt x="190" y="164"/>
                  </a:lnTo>
                  <a:lnTo>
                    <a:pt x="185" y="164"/>
                  </a:lnTo>
                  <a:lnTo>
                    <a:pt x="180" y="159"/>
                  </a:lnTo>
                  <a:lnTo>
                    <a:pt x="169" y="153"/>
                  </a:lnTo>
                  <a:lnTo>
                    <a:pt x="158" y="143"/>
                  </a:lnTo>
                  <a:lnTo>
                    <a:pt x="143" y="132"/>
                  </a:lnTo>
                  <a:lnTo>
                    <a:pt x="127" y="122"/>
                  </a:lnTo>
                  <a:lnTo>
                    <a:pt x="106" y="11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9" name="Freeform 20"/>
            <p:cNvSpPr>
              <a:spLocks/>
            </p:cNvSpPr>
            <p:nvPr/>
          </p:nvSpPr>
          <p:spPr bwMode="auto">
            <a:xfrm>
              <a:off x="7416874" y="2187575"/>
              <a:ext cx="587375" cy="763588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0 h 10000"/>
                <a:gd name="T22" fmla="*/ 2147483647 w 10000"/>
                <a:gd name="T23" fmla="*/ 0 h 10000"/>
                <a:gd name="T24" fmla="*/ 2147483647 w 10000"/>
                <a:gd name="T25" fmla="*/ 0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0 w 10000"/>
                <a:gd name="T69" fmla="*/ 2147483647 h 10000"/>
                <a:gd name="T70" fmla="*/ 2147483647 w 10000"/>
                <a:gd name="T71" fmla="*/ 2147483647 h 10000"/>
                <a:gd name="T72" fmla="*/ 2147483647 w 10000"/>
                <a:gd name="T73" fmla="*/ 2147483647 h 10000"/>
                <a:gd name="T74" fmla="*/ 2147483647 w 10000"/>
                <a:gd name="T75" fmla="*/ 2147483647 h 10000"/>
                <a:gd name="T76" fmla="*/ 2147483647 w 10000"/>
                <a:gd name="T77" fmla="*/ 2147483647 h 10000"/>
                <a:gd name="T78" fmla="*/ 2147483647 w 10000"/>
                <a:gd name="T79" fmla="*/ 2147483647 h 10000"/>
                <a:gd name="T80" fmla="*/ 2147483647 w 10000"/>
                <a:gd name="T81" fmla="*/ 2147483647 h 1000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0000"/>
                <a:gd name="T124" fmla="*/ 0 h 10000"/>
                <a:gd name="T125" fmla="*/ 10000 w 10000"/>
                <a:gd name="T126" fmla="*/ 10000 h 10000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0000" h="10000">
                  <a:moveTo>
                    <a:pt x="2432" y="7484"/>
                  </a:moveTo>
                  <a:lnTo>
                    <a:pt x="2730" y="7152"/>
                  </a:lnTo>
                  <a:lnTo>
                    <a:pt x="3135" y="6819"/>
                  </a:lnTo>
                  <a:cubicBezTo>
                    <a:pt x="3233" y="6708"/>
                    <a:pt x="3333" y="6597"/>
                    <a:pt x="3433" y="6486"/>
                  </a:cubicBezTo>
                  <a:lnTo>
                    <a:pt x="3864" y="6050"/>
                  </a:lnTo>
                  <a:cubicBezTo>
                    <a:pt x="4009" y="5870"/>
                    <a:pt x="4153" y="5689"/>
                    <a:pt x="4296" y="5509"/>
                  </a:cubicBezTo>
                  <a:lnTo>
                    <a:pt x="4729" y="4948"/>
                  </a:lnTo>
                  <a:lnTo>
                    <a:pt x="5135" y="4304"/>
                  </a:lnTo>
                  <a:lnTo>
                    <a:pt x="5702" y="3638"/>
                  </a:lnTo>
                  <a:lnTo>
                    <a:pt x="6136" y="2973"/>
                  </a:lnTo>
                  <a:cubicBezTo>
                    <a:pt x="6281" y="2793"/>
                    <a:pt x="6422" y="2612"/>
                    <a:pt x="6567" y="2432"/>
                  </a:cubicBezTo>
                  <a:cubicBezTo>
                    <a:pt x="6667" y="2245"/>
                    <a:pt x="6765" y="2058"/>
                    <a:pt x="6865" y="1871"/>
                  </a:cubicBezTo>
                  <a:cubicBezTo>
                    <a:pt x="6956" y="1726"/>
                    <a:pt x="7044" y="1580"/>
                    <a:pt x="7134" y="1435"/>
                  </a:cubicBezTo>
                  <a:cubicBezTo>
                    <a:pt x="7181" y="1324"/>
                    <a:pt x="7225" y="1213"/>
                    <a:pt x="7271" y="1102"/>
                  </a:cubicBezTo>
                  <a:cubicBezTo>
                    <a:pt x="7324" y="991"/>
                    <a:pt x="7378" y="880"/>
                    <a:pt x="7432" y="769"/>
                  </a:cubicBezTo>
                  <a:lnTo>
                    <a:pt x="7432" y="665"/>
                  </a:lnTo>
                  <a:lnTo>
                    <a:pt x="7432" y="437"/>
                  </a:lnTo>
                  <a:lnTo>
                    <a:pt x="7271" y="437"/>
                  </a:lnTo>
                  <a:lnTo>
                    <a:pt x="7271" y="333"/>
                  </a:lnTo>
                  <a:cubicBezTo>
                    <a:pt x="7226" y="298"/>
                    <a:pt x="7179" y="264"/>
                    <a:pt x="7134" y="229"/>
                  </a:cubicBezTo>
                  <a:lnTo>
                    <a:pt x="7134" y="125"/>
                  </a:lnTo>
                  <a:lnTo>
                    <a:pt x="7134" y="0"/>
                  </a:lnTo>
                  <a:lnTo>
                    <a:pt x="7271" y="0"/>
                  </a:lnTo>
                  <a:lnTo>
                    <a:pt x="7568" y="0"/>
                  </a:lnTo>
                  <a:lnTo>
                    <a:pt x="7864" y="0"/>
                  </a:lnTo>
                  <a:lnTo>
                    <a:pt x="8270" y="0"/>
                  </a:lnTo>
                  <a:lnTo>
                    <a:pt x="8566" y="125"/>
                  </a:lnTo>
                  <a:lnTo>
                    <a:pt x="9000" y="229"/>
                  </a:lnTo>
                  <a:lnTo>
                    <a:pt x="9270" y="333"/>
                  </a:lnTo>
                  <a:lnTo>
                    <a:pt x="9568" y="437"/>
                  </a:lnTo>
                  <a:lnTo>
                    <a:pt x="9839" y="665"/>
                  </a:lnTo>
                  <a:cubicBezTo>
                    <a:pt x="9892" y="700"/>
                    <a:pt x="9947" y="734"/>
                    <a:pt x="10000" y="769"/>
                  </a:cubicBezTo>
                  <a:lnTo>
                    <a:pt x="10000" y="894"/>
                  </a:lnTo>
                  <a:lnTo>
                    <a:pt x="10000" y="998"/>
                  </a:lnTo>
                  <a:lnTo>
                    <a:pt x="10000" y="1206"/>
                  </a:lnTo>
                  <a:cubicBezTo>
                    <a:pt x="9947" y="1248"/>
                    <a:pt x="9892" y="1289"/>
                    <a:pt x="9839" y="1331"/>
                  </a:cubicBezTo>
                  <a:cubicBezTo>
                    <a:pt x="9792" y="1400"/>
                    <a:pt x="9749" y="1469"/>
                    <a:pt x="9702" y="1538"/>
                  </a:cubicBezTo>
                  <a:lnTo>
                    <a:pt x="9433" y="1767"/>
                  </a:lnTo>
                  <a:lnTo>
                    <a:pt x="9135" y="1975"/>
                  </a:lnTo>
                  <a:lnTo>
                    <a:pt x="9000" y="2204"/>
                  </a:lnTo>
                  <a:lnTo>
                    <a:pt x="8703" y="2432"/>
                  </a:lnTo>
                  <a:lnTo>
                    <a:pt x="8433" y="2744"/>
                  </a:lnTo>
                  <a:lnTo>
                    <a:pt x="8135" y="3077"/>
                  </a:lnTo>
                  <a:lnTo>
                    <a:pt x="7703" y="3514"/>
                  </a:lnTo>
                  <a:lnTo>
                    <a:pt x="7432" y="3971"/>
                  </a:lnTo>
                  <a:cubicBezTo>
                    <a:pt x="7287" y="4116"/>
                    <a:pt x="7144" y="4262"/>
                    <a:pt x="7001" y="4407"/>
                  </a:cubicBezTo>
                  <a:lnTo>
                    <a:pt x="6432" y="4948"/>
                  </a:lnTo>
                  <a:lnTo>
                    <a:pt x="5999" y="5385"/>
                  </a:lnTo>
                  <a:lnTo>
                    <a:pt x="5702" y="5842"/>
                  </a:lnTo>
                  <a:cubicBezTo>
                    <a:pt x="5569" y="5988"/>
                    <a:pt x="5432" y="6133"/>
                    <a:pt x="5298" y="6279"/>
                  </a:cubicBezTo>
                  <a:lnTo>
                    <a:pt x="4865" y="6611"/>
                  </a:lnTo>
                  <a:lnTo>
                    <a:pt x="4567" y="6923"/>
                  </a:lnTo>
                  <a:lnTo>
                    <a:pt x="4296" y="7256"/>
                  </a:lnTo>
                  <a:lnTo>
                    <a:pt x="4000" y="7484"/>
                  </a:lnTo>
                  <a:lnTo>
                    <a:pt x="3729" y="7692"/>
                  </a:lnTo>
                  <a:lnTo>
                    <a:pt x="3433" y="7921"/>
                  </a:lnTo>
                  <a:lnTo>
                    <a:pt x="3297" y="8150"/>
                  </a:lnTo>
                  <a:lnTo>
                    <a:pt x="3135" y="8254"/>
                  </a:lnTo>
                  <a:cubicBezTo>
                    <a:pt x="3091" y="8289"/>
                    <a:pt x="3044" y="8323"/>
                    <a:pt x="3001" y="8358"/>
                  </a:cubicBezTo>
                  <a:cubicBezTo>
                    <a:pt x="2956" y="8393"/>
                    <a:pt x="2909" y="8427"/>
                    <a:pt x="2864" y="8462"/>
                  </a:cubicBezTo>
                  <a:lnTo>
                    <a:pt x="2864" y="8586"/>
                  </a:lnTo>
                  <a:lnTo>
                    <a:pt x="1298" y="9896"/>
                  </a:lnTo>
                  <a:lnTo>
                    <a:pt x="865" y="10000"/>
                  </a:lnTo>
                  <a:lnTo>
                    <a:pt x="730" y="9896"/>
                  </a:lnTo>
                  <a:lnTo>
                    <a:pt x="594" y="9896"/>
                  </a:lnTo>
                  <a:cubicBezTo>
                    <a:pt x="541" y="9861"/>
                    <a:pt x="486" y="9827"/>
                    <a:pt x="433" y="9792"/>
                  </a:cubicBezTo>
                  <a:cubicBezTo>
                    <a:pt x="387" y="9716"/>
                    <a:pt x="343" y="9639"/>
                    <a:pt x="296" y="9563"/>
                  </a:cubicBezTo>
                  <a:cubicBezTo>
                    <a:pt x="253" y="9494"/>
                    <a:pt x="206" y="9425"/>
                    <a:pt x="163" y="9356"/>
                  </a:cubicBezTo>
                  <a:cubicBezTo>
                    <a:pt x="109" y="9314"/>
                    <a:pt x="54" y="9273"/>
                    <a:pt x="0" y="9231"/>
                  </a:cubicBezTo>
                  <a:lnTo>
                    <a:pt x="0" y="9127"/>
                  </a:lnTo>
                  <a:lnTo>
                    <a:pt x="0" y="9023"/>
                  </a:lnTo>
                  <a:cubicBezTo>
                    <a:pt x="54" y="8988"/>
                    <a:pt x="109" y="8954"/>
                    <a:pt x="163" y="8919"/>
                  </a:cubicBezTo>
                  <a:cubicBezTo>
                    <a:pt x="206" y="8877"/>
                    <a:pt x="253" y="8836"/>
                    <a:pt x="296" y="8794"/>
                  </a:cubicBezTo>
                  <a:lnTo>
                    <a:pt x="594" y="8690"/>
                  </a:lnTo>
                  <a:lnTo>
                    <a:pt x="865" y="8586"/>
                  </a:lnTo>
                  <a:lnTo>
                    <a:pt x="1000" y="8462"/>
                  </a:lnTo>
                  <a:cubicBezTo>
                    <a:pt x="1053" y="8427"/>
                    <a:pt x="1108" y="8393"/>
                    <a:pt x="1161" y="8358"/>
                  </a:cubicBezTo>
                  <a:lnTo>
                    <a:pt x="1432" y="8254"/>
                  </a:lnTo>
                  <a:lnTo>
                    <a:pt x="1728" y="8025"/>
                  </a:lnTo>
                  <a:lnTo>
                    <a:pt x="1865" y="7921"/>
                  </a:lnTo>
                  <a:lnTo>
                    <a:pt x="2162" y="7692"/>
                  </a:lnTo>
                  <a:lnTo>
                    <a:pt x="2432" y="7484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40" name="Freeform 20"/>
            <p:cNvSpPr>
              <a:spLocks/>
            </p:cNvSpPr>
            <p:nvPr/>
          </p:nvSpPr>
          <p:spPr bwMode="auto">
            <a:xfrm>
              <a:off x="7459736" y="2763838"/>
              <a:ext cx="920750" cy="184150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2147483647 w 10000"/>
                <a:gd name="T69" fmla="*/ 2147483647 h 10000"/>
                <a:gd name="T70" fmla="*/ 0 w 10000"/>
                <a:gd name="T71" fmla="*/ 2147483647 h 10000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0000"/>
                <a:gd name="T109" fmla="*/ 0 h 10000"/>
                <a:gd name="T110" fmla="*/ 10000 w 10000"/>
                <a:gd name="T111" fmla="*/ 10000 h 10000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0000" h="10000">
                  <a:moveTo>
                    <a:pt x="1448" y="3198"/>
                  </a:moveTo>
                  <a:cubicBezTo>
                    <a:pt x="1430" y="3396"/>
                    <a:pt x="1376" y="3991"/>
                    <a:pt x="1361" y="4150"/>
                  </a:cubicBezTo>
                  <a:cubicBezTo>
                    <a:pt x="1418" y="4290"/>
                    <a:pt x="1476" y="4429"/>
                    <a:pt x="1533" y="4569"/>
                  </a:cubicBezTo>
                  <a:lnTo>
                    <a:pt x="1637" y="4569"/>
                  </a:lnTo>
                  <a:lnTo>
                    <a:pt x="1811" y="4569"/>
                  </a:lnTo>
                  <a:cubicBezTo>
                    <a:pt x="1844" y="4430"/>
                    <a:pt x="1877" y="4287"/>
                    <a:pt x="1914" y="4150"/>
                  </a:cubicBezTo>
                  <a:lnTo>
                    <a:pt x="1999" y="4150"/>
                  </a:lnTo>
                  <a:lnTo>
                    <a:pt x="2172" y="4150"/>
                  </a:lnTo>
                  <a:lnTo>
                    <a:pt x="2361" y="4150"/>
                  </a:lnTo>
                  <a:cubicBezTo>
                    <a:pt x="2425" y="3971"/>
                    <a:pt x="2489" y="3802"/>
                    <a:pt x="2551" y="3625"/>
                  </a:cubicBezTo>
                  <a:lnTo>
                    <a:pt x="2724" y="3625"/>
                  </a:lnTo>
                  <a:lnTo>
                    <a:pt x="3000" y="3625"/>
                  </a:lnTo>
                  <a:lnTo>
                    <a:pt x="3275" y="3625"/>
                  </a:lnTo>
                  <a:lnTo>
                    <a:pt x="3638" y="3198"/>
                  </a:lnTo>
                  <a:lnTo>
                    <a:pt x="4000" y="3198"/>
                  </a:lnTo>
                  <a:lnTo>
                    <a:pt x="4362" y="3198"/>
                  </a:lnTo>
                  <a:lnTo>
                    <a:pt x="4724" y="2764"/>
                  </a:lnTo>
                  <a:lnTo>
                    <a:pt x="5172" y="2338"/>
                  </a:lnTo>
                  <a:lnTo>
                    <a:pt x="5638" y="2338"/>
                  </a:lnTo>
                  <a:lnTo>
                    <a:pt x="6173" y="1809"/>
                  </a:lnTo>
                  <a:lnTo>
                    <a:pt x="6638" y="1809"/>
                  </a:lnTo>
                  <a:lnTo>
                    <a:pt x="7171" y="1390"/>
                  </a:lnTo>
                  <a:lnTo>
                    <a:pt x="7637" y="952"/>
                  </a:lnTo>
                  <a:lnTo>
                    <a:pt x="8085" y="952"/>
                  </a:lnTo>
                  <a:cubicBezTo>
                    <a:pt x="8178" y="781"/>
                    <a:pt x="8270" y="609"/>
                    <a:pt x="8362" y="438"/>
                  </a:cubicBezTo>
                  <a:lnTo>
                    <a:pt x="8639" y="438"/>
                  </a:lnTo>
                  <a:lnTo>
                    <a:pt x="8914" y="438"/>
                  </a:lnTo>
                  <a:lnTo>
                    <a:pt x="9086" y="438"/>
                  </a:lnTo>
                  <a:cubicBezTo>
                    <a:pt x="9121" y="294"/>
                    <a:pt x="9156" y="146"/>
                    <a:pt x="9190" y="0"/>
                  </a:cubicBezTo>
                  <a:cubicBezTo>
                    <a:pt x="9248" y="144"/>
                    <a:pt x="9304" y="291"/>
                    <a:pt x="9362" y="438"/>
                  </a:cubicBezTo>
                  <a:lnTo>
                    <a:pt x="9448" y="438"/>
                  </a:lnTo>
                  <a:cubicBezTo>
                    <a:pt x="9511" y="612"/>
                    <a:pt x="9575" y="779"/>
                    <a:pt x="9638" y="952"/>
                  </a:cubicBezTo>
                  <a:lnTo>
                    <a:pt x="9724" y="952"/>
                  </a:lnTo>
                  <a:cubicBezTo>
                    <a:pt x="9787" y="1234"/>
                    <a:pt x="9851" y="1531"/>
                    <a:pt x="9913" y="1809"/>
                  </a:cubicBezTo>
                  <a:cubicBezTo>
                    <a:pt x="9942" y="1990"/>
                    <a:pt x="9973" y="2163"/>
                    <a:pt x="10000" y="2338"/>
                  </a:cubicBezTo>
                  <a:lnTo>
                    <a:pt x="10000" y="2764"/>
                  </a:lnTo>
                  <a:lnTo>
                    <a:pt x="10000" y="3198"/>
                  </a:lnTo>
                  <a:lnTo>
                    <a:pt x="10000" y="3625"/>
                  </a:lnTo>
                  <a:lnTo>
                    <a:pt x="9913" y="3625"/>
                  </a:lnTo>
                  <a:lnTo>
                    <a:pt x="9810" y="3625"/>
                  </a:lnTo>
                  <a:cubicBezTo>
                    <a:pt x="9781" y="3801"/>
                    <a:pt x="9754" y="3977"/>
                    <a:pt x="9724" y="4150"/>
                  </a:cubicBezTo>
                  <a:lnTo>
                    <a:pt x="9552" y="4150"/>
                  </a:lnTo>
                  <a:lnTo>
                    <a:pt x="9362" y="4150"/>
                  </a:lnTo>
                  <a:lnTo>
                    <a:pt x="9086" y="4150"/>
                  </a:lnTo>
                  <a:lnTo>
                    <a:pt x="8810" y="4150"/>
                  </a:lnTo>
                  <a:lnTo>
                    <a:pt x="8551" y="4150"/>
                  </a:lnTo>
                  <a:lnTo>
                    <a:pt x="8277" y="4150"/>
                  </a:lnTo>
                  <a:lnTo>
                    <a:pt x="7914" y="4150"/>
                  </a:lnTo>
                  <a:lnTo>
                    <a:pt x="7553" y="4150"/>
                  </a:lnTo>
                  <a:lnTo>
                    <a:pt x="7171" y="4569"/>
                  </a:lnTo>
                  <a:lnTo>
                    <a:pt x="6725" y="4569"/>
                  </a:lnTo>
                  <a:lnTo>
                    <a:pt x="6276" y="4569"/>
                  </a:lnTo>
                  <a:lnTo>
                    <a:pt x="5448" y="4996"/>
                  </a:lnTo>
                  <a:lnTo>
                    <a:pt x="4637" y="5511"/>
                  </a:lnTo>
                  <a:lnTo>
                    <a:pt x="3914" y="5956"/>
                  </a:lnTo>
                  <a:lnTo>
                    <a:pt x="3172" y="6386"/>
                  </a:lnTo>
                  <a:lnTo>
                    <a:pt x="2809" y="6386"/>
                  </a:lnTo>
                  <a:cubicBezTo>
                    <a:pt x="2724" y="6527"/>
                    <a:pt x="2637" y="6666"/>
                    <a:pt x="2551" y="6807"/>
                  </a:cubicBezTo>
                  <a:lnTo>
                    <a:pt x="2172" y="7335"/>
                  </a:lnTo>
                  <a:lnTo>
                    <a:pt x="1914" y="7335"/>
                  </a:lnTo>
                  <a:cubicBezTo>
                    <a:pt x="1849" y="7477"/>
                    <a:pt x="1786" y="7612"/>
                    <a:pt x="1723" y="7755"/>
                  </a:cubicBezTo>
                  <a:lnTo>
                    <a:pt x="1448" y="7755"/>
                  </a:lnTo>
                  <a:cubicBezTo>
                    <a:pt x="1390" y="7900"/>
                    <a:pt x="1333" y="8045"/>
                    <a:pt x="1275" y="8190"/>
                  </a:cubicBezTo>
                  <a:lnTo>
                    <a:pt x="999" y="8706"/>
                  </a:lnTo>
                  <a:lnTo>
                    <a:pt x="809" y="8706"/>
                  </a:lnTo>
                  <a:cubicBezTo>
                    <a:pt x="782" y="8853"/>
                    <a:pt x="752" y="8999"/>
                    <a:pt x="724" y="9132"/>
                  </a:cubicBezTo>
                  <a:lnTo>
                    <a:pt x="534" y="9132"/>
                  </a:lnTo>
                  <a:cubicBezTo>
                    <a:pt x="505" y="9275"/>
                    <a:pt x="477" y="9431"/>
                    <a:pt x="447" y="9574"/>
                  </a:cubicBezTo>
                  <a:lnTo>
                    <a:pt x="361" y="9574"/>
                  </a:lnTo>
                  <a:lnTo>
                    <a:pt x="275" y="9574"/>
                  </a:lnTo>
                  <a:cubicBezTo>
                    <a:pt x="212" y="9717"/>
                    <a:pt x="147" y="9856"/>
                    <a:pt x="85" y="10000"/>
                  </a:cubicBezTo>
                  <a:cubicBezTo>
                    <a:pt x="56" y="9857"/>
                    <a:pt x="27" y="9713"/>
                    <a:pt x="0" y="9574"/>
                  </a:cubicBez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41" name="Freeform 17"/>
            <p:cNvSpPr>
              <a:spLocks/>
            </p:cNvSpPr>
            <p:nvPr/>
          </p:nvSpPr>
          <p:spPr bwMode="auto">
            <a:xfrm>
              <a:off x="7842324" y="2613025"/>
              <a:ext cx="168275" cy="781050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0 w 10000"/>
                <a:gd name="T43" fmla="*/ 2147483647 h 10000"/>
                <a:gd name="T44" fmla="*/ 0 w 10000"/>
                <a:gd name="T45" fmla="*/ 2147483647 h 10000"/>
                <a:gd name="T46" fmla="*/ 2147483647 w 10000"/>
                <a:gd name="T47" fmla="*/ 0 h 10000"/>
                <a:gd name="T48" fmla="*/ 2147483647 w 10000"/>
                <a:gd name="T49" fmla="*/ 0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0000"/>
                <a:gd name="T97" fmla="*/ 0 h 10000"/>
                <a:gd name="T98" fmla="*/ 10000 w 10000"/>
                <a:gd name="T99" fmla="*/ 10000 h 1000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0000" h="10000">
                  <a:moveTo>
                    <a:pt x="8963" y="2358"/>
                  </a:moveTo>
                  <a:lnTo>
                    <a:pt x="8963" y="2581"/>
                  </a:lnTo>
                  <a:lnTo>
                    <a:pt x="8963" y="2907"/>
                  </a:lnTo>
                  <a:lnTo>
                    <a:pt x="8963" y="3333"/>
                  </a:lnTo>
                  <a:lnTo>
                    <a:pt x="9530" y="3760"/>
                  </a:lnTo>
                  <a:lnTo>
                    <a:pt x="9530" y="4187"/>
                  </a:lnTo>
                  <a:lnTo>
                    <a:pt x="9530" y="4837"/>
                  </a:lnTo>
                  <a:lnTo>
                    <a:pt x="9530" y="5366"/>
                  </a:lnTo>
                  <a:lnTo>
                    <a:pt x="9530" y="6118"/>
                  </a:lnTo>
                  <a:lnTo>
                    <a:pt x="10000" y="6768"/>
                  </a:lnTo>
                  <a:lnTo>
                    <a:pt x="10000" y="7317"/>
                  </a:lnTo>
                  <a:lnTo>
                    <a:pt x="9530" y="7846"/>
                  </a:lnTo>
                  <a:lnTo>
                    <a:pt x="9530" y="8272"/>
                  </a:lnTo>
                  <a:lnTo>
                    <a:pt x="8963" y="8699"/>
                  </a:lnTo>
                  <a:lnTo>
                    <a:pt x="8491" y="9024"/>
                  </a:lnTo>
                  <a:lnTo>
                    <a:pt x="8491" y="9248"/>
                  </a:lnTo>
                  <a:lnTo>
                    <a:pt x="7550" y="9451"/>
                  </a:lnTo>
                  <a:lnTo>
                    <a:pt x="6511" y="9675"/>
                  </a:lnTo>
                  <a:lnTo>
                    <a:pt x="5001" y="9878"/>
                  </a:lnTo>
                  <a:lnTo>
                    <a:pt x="4531" y="10000"/>
                  </a:lnTo>
                  <a:lnTo>
                    <a:pt x="3493" y="7744"/>
                  </a:lnTo>
                  <a:lnTo>
                    <a:pt x="4055" y="7520"/>
                  </a:lnTo>
                  <a:lnTo>
                    <a:pt x="4531" y="7317"/>
                  </a:lnTo>
                  <a:lnTo>
                    <a:pt x="4531" y="6992"/>
                  </a:lnTo>
                  <a:lnTo>
                    <a:pt x="4531" y="6565"/>
                  </a:lnTo>
                  <a:lnTo>
                    <a:pt x="4531" y="6016"/>
                  </a:lnTo>
                  <a:lnTo>
                    <a:pt x="4531" y="5691"/>
                  </a:lnTo>
                  <a:lnTo>
                    <a:pt x="4531" y="5488"/>
                  </a:lnTo>
                  <a:lnTo>
                    <a:pt x="4531" y="5041"/>
                  </a:lnTo>
                  <a:lnTo>
                    <a:pt x="4531" y="4736"/>
                  </a:lnTo>
                  <a:lnTo>
                    <a:pt x="4531" y="4411"/>
                  </a:lnTo>
                  <a:lnTo>
                    <a:pt x="4531" y="3984"/>
                  </a:lnTo>
                  <a:lnTo>
                    <a:pt x="4055" y="3537"/>
                  </a:lnTo>
                  <a:lnTo>
                    <a:pt x="4055" y="3110"/>
                  </a:lnTo>
                  <a:lnTo>
                    <a:pt x="4055" y="2683"/>
                  </a:lnTo>
                  <a:lnTo>
                    <a:pt x="3493" y="2256"/>
                  </a:lnTo>
                  <a:lnTo>
                    <a:pt x="3493" y="1931"/>
                  </a:lnTo>
                  <a:lnTo>
                    <a:pt x="3020" y="1606"/>
                  </a:lnTo>
                  <a:lnTo>
                    <a:pt x="2550" y="1402"/>
                  </a:lnTo>
                  <a:lnTo>
                    <a:pt x="2076" y="1179"/>
                  </a:lnTo>
                  <a:lnTo>
                    <a:pt x="1512" y="976"/>
                  </a:lnTo>
                  <a:lnTo>
                    <a:pt x="1040" y="854"/>
                  </a:lnTo>
                  <a:lnTo>
                    <a:pt x="568" y="650"/>
                  </a:lnTo>
                  <a:lnTo>
                    <a:pt x="0" y="427"/>
                  </a:lnTo>
                  <a:lnTo>
                    <a:pt x="0" y="325"/>
                  </a:lnTo>
                  <a:lnTo>
                    <a:pt x="0" y="224"/>
                  </a:lnTo>
                  <a:lnTo>
                    <a:pt x="568" y="102"/>
                  </a:lnTo>
                  <a:lnTo>
                    <a:pt x="1040" y="0"/>
                  </a:lnTo>
                  <a:lnTo>
                    <a:pt x="2550" y="0"/>
                  </a:lnTo>
                  <a:lnTo>
                    <a:pt x="3493" y="0"/>
                  </a:lnTo>
                  <a:lnTo>
                    <a:pt x="5001" y="102"/>
                  </a:lnTo>
                  <a:lnTo>
                    <a:pt x="6039" y="224"/>
                  </a:lnTo>
                  <a:lnTo>
                    <a:pt x="6982" y="224"/>
                  </a:lnTo>
                  <a:lnTo>
                    <a:pt x="7550" y="325"/>
                  </a:lnTo>
                  <a:lnTo>
                    <a:pt x="8491" y="427"/>
                  </a:lnTo>
                  <a:lnTo>
                    <a:pt x="8963" y="528"/>
                  </a:lnTo>
                  <a:lnTo>
                    <a:pt x="9530" y="650"/>
                  </a:lnTo>
                  <a:lnTo>
                    <a:pt x="8963" y="752"/>
                  </a:lnTo>
                  <a:lnTo>
                    <a:pt x="8963" y="976"/>
                  </a:lnTo>
                  <a:lnTo>
                    <a:pt x="8963" y="1077"/>
                  </a:lnTo>
                  <a:lnTo>
                    <a:pt x="8491" y="1280"/>
                  </a:lnTo>
                  <a:lnTo>
                    <a:pt x="8491" y="1606"/>
                  </a:lnTo>
                  <a:lnTo>
                    <a:pt x="8491" y="1931"/>
                  </a:lnTo>
                  <a:lnTo>
                    <a:pt x="8963" y="235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42" name="Freeform 17"/>
            <p:cNvSpPr>
              <a:spLocks/>
            </p:cNvSpPr>
            <p:nvPr/>
          </p:nvSpPr>
          <p:spPr bwMode="auto">
            <a:xfrm>
              <a:off x="7694686" y="3217863"/>
              <a:ext cx="225425" cy="176212"/>
            </a:xfrm>
            <a:custGeom>
              <a:avLst/>
              <a:gdLst>
                <a:gd name="T0" fmla="*/ 2147483647 w 9660"/>
                <a:gd name="T1" fmla="*/ 2147483647 h 10000"/>
                <a:gd name="T2" fmla="*/ 2147483647 w 9660"/>
                <a:gd name="T3" fmla="*/ 2147483647 h 10000"/>
                <a:gd name="T4" fmla="*/ 2147483647 w 9660"/>
                <a:gd name="T5" fmla="*/ 2147483647 h 10000"/>
                <a:gd name="T6" fmla="*/ 2147483647 w 9660"/>
                <a:gd name="T7" fmla="*/ 2147483647 h 10000"/>
                <a:gd name="T8" fmla="*/ 2147483647 w 9660"/>
                <a:gd name="T9" fmla="*/ 2147483647 h 10000"/>
                <a:gd name="T10" fmla="*/ 2147483647 w 9660"/>
                <a:gd name="T11" fmla="*/ 2147483647 h 10000"/>
                <a:gd name="T12" fmla="*/ 2147483647 w 9660"/>
                <a:gd name="T13" fmla="*/ 2147483647 h 10000"/>
                <a:gd name="T14" fmla="*/ 2147483647 w 9660"/>
                <a:gd name="T15" fmla="*/ 2147483647 h 10000"/>
                <a:gd name="T16" fmla="*/ 2147483647 w 9660"/>
                <a:gd name="T17" fmla="*/ 2147483647 h 10000"/>
                <a:gd name="T18" fmla="*/ 2147483647 w 9660"/>
                <a:gd name="T19" fmla="*/ 2147483647 h 10000"/>
                <a:gd name="T20" fmla="*/ 2147483647 w 9660"/>
                <a:gd name="T21" fmla="*/ 2147483647 h 10000"/>
                <a:gd name="T22" fmla="*/ 2147483647 w 9660"/>
                <a:gd name="T23" fmla="*/ 2147483647 h 10000"/>
                <a:gd name="T24" fmla="*/ 2147483647 w 9660"/>
                <a:gd name="T25" fmla="*/ 2147483647 h 10000"/>
                <a:gd name="T26" fmla="*/ 2147483647 w 9660"/>
                <a:gd name="T27" fmla="*/ 2147483647 h 10000"/>
                <a:gd name="T28" fmla="*/ 2147483647 w 9660"/>
                <a:gd name="T29" fmla="*/ 2147483647 h 10000"/>
                <a:gd name="T30" fmla="*/ 2147483647 w 9660"/>
                <a:gd name="T31" fmla="*/ 2147483647 h 10000"/>
                <a:gd name="T32" fmla="*/ 2147483647 w 9660"/>
                <a:gd name="T33" fmla="*/ 2147483647 h 10000"/>
                <a:gd name="T34" fmla="*/ 2147483647 w 9660"/>
                <a:gd name="T35" fmla="*/ 2147483647 h 10000"/>
                <a:gd name="T36" fmla="*/ 0 w 9660"/>
                <a:gd name="T37" fmla="*/ 2147483647 h 10000"/>
                <a:gd name="T38" fmla="*/ 0 w 9660"/>
                <a:gd name="T39" fmla="*/ 2147483647 h 10000"/>
                <a:gd name="T40" fmla="*/ 2147483647 w 9660"/>
                <a:gd name="T41" fmla="*/ 2147483647 h 10000"/>
                <a:gd name="T42" fmla="*/ 2147483647 w 9660"/>
                <a:gd name="T43" fmla="*/ 2147483647 h 10000"/>
                <a:gd name="T44" fmla="*/ 2147483647 w 9660"/>
                <a:gd name="T45" fmla="*/ 2147483647 h 10000"/>
                <a:gd name="T46" fmla="*/ 2147483647 w 9660"/>
                <a:gd name="T47" fmla="*/ 2147483647 h 10000"/>
                <a:gd name="T48" fmla="*/ 2147483647 w 9660"/>
                <a:gd name="T49" fmla="*/ 2147483647 h 10000"/>
                <a:gd name="T50" fmla="*/ 2147483647 w 9660"/>
                <a:gd name="T51" fmla="*/ 2147483647 h 10000"/>
                <a:gd name="T52" fmla="*/ 2147483647 w 9660"/>
                <a:gd name="T53" fmla="*/ 2147483647 h 10000"/>
                <a:gd name="T54" fmla="*/ 2147483647 w 9660"/>
                <a:gd name="T55" fmla="*/ 2147483647 h 10000"/>
                <a:gd name="T56" fmla="*/ 2147483647 w 9660"/>
                <a:gd name="T57" fmla="*/ 2147483647 h 10000"/>
                <a:gd name="T58" fmla="*/ 2147483647 w 9660"/>
                <a:gd name="T59" fmla="*/ 2147483647 h 10000"/>
                <a:gd name="T60" fmla="*/ 2147483647 w 9660"/>
                <a:gd name="T61" fmla="*/ 2147483647 h 10000"/>
                <a:gd name="T62" fmla="*/ 2147483647 w 9660"/>
                <a:gd name="T63" fmla="*/ 2147483647 h 10000"/>
                <a:gd name="T64" fmla="*/ 2147483647 w 9660"/>
                <a:gd name="T65" fmla="*/ 2147483647 h 10000"/>
                <a:gd name="T66" fmla="*/ 2147483647 w 9660"/>
                <a:gd name="T67" fmla="*/ 2147483647 h 10000"/>
                <a:gd name="T68" fmla="*/ 2147483647 w 9660"/>
                <a:gd name="T69" fmla="*/ 0 h 10000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9660"/>
                <a:gd name="T106" fmla="*/ 0 h 10000"/>
                <a:gd name="T107" fmla="*/ 9660 w 9660"/>
                <a:gd name="T108" fmla="*/ 10000 h 10000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9660" h="10000">
                  <a:moveTo>
                    <a:pt x="9660" y="10000"/>
                  </a:moveTo>
                  <a:lnTo>
                    <a:pt x="8911" y="10000"/>
                  </a:lnTo>
                  <a:lnTo>
                    <a:pt x="8572" y="10000"/>
                  </a:lnTo>
                  <a:cubicBezTo>
                    <a:pt x="8458" y="9819"/>
                    <a:pt x="8346" y="9637"/>
                    <a:pt x="8231" y="9456"/>
                  </a:cubicBezTo>
                  <a:lnTo>
                    <a:pt x="7482" y="9008"/>
                  </a:lnTo>
                  <a:cubicBezTo>
                    <a:pt x="7370" y="8708"/>
                    <a:pt x="7257" y="8408"/>
                    <a:pt x="7143" y="8108"/>
                  </a:cubicBezTo>
                  <a:lnTo>
                    <a:pt x="6394" y="6666"/>
                  </a:lnTo>
                  <a:lnTo>
                    <a:pt x="5373" y="5678"/>
                  </a:lnTo>
                  <a:lnTo>
                    <a:pt x="4967" y="5220"/>
                  </a:lnTo>
                  <a:lnTo>
                    <a:pt x="4286" y="4772"/>
                  </a:lnTo>
                  <a:lnTo>
                    <a:pt x="3538" y="4239"/>
                  </a:lnTo>
                  <a:lnTo>
                    <a:pt x="2857" y="3339"/>
                  </a:lnTo>
                  <a:lnTo>
                    <a:pt x="2109" y="2797"/>
                  </a:lnTo>
                  <a:lnTo>
                    <a:pt x="1768" y="2349"/>
                  </a:lnTo>
                  <a:lnTo>
                    <a:pt x="1020" y="2349"/>
                  </a:lnTo>
                  <a:lnTo>
                    <a:pt x="680" y="1891"/>
                  </a:lnTo>
                  <a:lnTo>
                    <a:pt x="339" y="1438"/>
                  </a:lnTo>
                  <a:lnTo>
                    <a:pt x="0" y="899"/>
                  </a:lnTo>
                  <a:lnTo>
                    <a:pt x="339" y="899"/>
                  </a:lnTo>
                  <a:lnTo>
                    <a:pt x="680" y="899"/>
                  </a:lnTo>
                  <a:lnTo>
                    <a:pt x="1020" y="899"/>
                  </a:lnTo>
                  <a:lnTo>
                    <a:pt x="1428" y="899"/>
                  </a:lnTo>
                  <a:lnTo>
                    <a:pt x="1768" y="899"/>
                  </a:lnTo>
                  <a:lnTo>
                    <a:pt x="2450" y="899"/>
                  </a:lnTo>
                  <a:lnTo>
                    <a:pt x="3197" y="899"/>
                  </a:lnTo>
                  <a:lnTo>
                    <a:pt x="4626" y="1438"/>
                  </a:lnTo>
                  <a:lnTo>
                    <a:pt x="5715" y="1438"/>
                  </a:lnTo>
                  <a:lnTo>
                    <a:pt x="6802" y="1438"/>
                  </a:lnTo>
                  <a:lnTo>
                    <a:pt x="7482" y="1438"/>
                  </a:lnTo>
                  <a:lnTo>
                    <a:pt x="8231" y="1438"/>
                  </a:lnTo>
                  <a:lnTo>
                    <a:pt x="8572" y="899"/>
                  </a:lnTo>
                  <a:cubicBezTo>
                    <a:pt x="8684" y="599"/>
                    <a:pt x="8800" y="300"/>
                    <a:pt x="8911" y="0"/>
                  </a:cubicBez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6594" name="组合 48"/>
          <p:cNvGrpSpPr>
            <a:grpSpLocks noChangeAspect="1"/>
          </p:cNvGrpSpPr>
          <p:nvPr/>
        </p:nvGrpSpPr>
        <p:grpSpPr bwMode="auto">
          <a:xfrm>
            <a:off x="7723188" y="3511550"/>
            <a:ext cx="354012" cy="360363"/>
            <a:chOff x="7388553" y="3259138"/>
            <a:chExt cx="1198562" cy="1219200"/>
          </a:xfrm>
        </p:grpSpPr>
        <p:sp>
          <p:nvSpPr>
            <p:cNvPr id="66627" name="Freeform 28"/>
            <p:cNvSpPr>
              <a:spLocks/>
            </p:cNvSpPr>
            <p:nvPr/>
          </p:nvSpPr>
          <p:spPr bwMode="auto">
            <a:xfrm>
              <a:off x="7564765" y="3519488"/>
              <a:ext cx="334963" cy="177800"/>
            </a:xfrm>
            <a:custGeom>
              <a:avLst/>
              <a:gdLst>
                <a:gd name="T0" fmla="*/ 2147483647 w 211"/>
                <a:gd name="T1" fmla="*/ 2147483647 h 112"/>
                <a:gd name="T2" fmla="*/ 2147483647 w 211"/>
                <a:gd name="T3" fmla="*/ 2147483647 h 112"/>
                <a:gd name="T4" fmla="*/ 2147483647 w 211"/>
                <a:gd name="T5" fmla="*/ 2147483647 h 112"/>
                <a:gd name="T6" fmla="*/ 2147483647 w 211"/>
                <a:gd name="T7" fmla="*/ 2147483647 h 112"/>
                <a:gd name="T8" fmla="*/ 2147483647 w 211"/>
                <a:gd name="T9" fmla="*/ 2147483647 h 112"/>
                <a:gd name="T10" fmla="*/ 2147483647 w 211"/>
                <a:gd name="T11" fmla="*/ 2147483647 h 112"/>
                <a:gd name="T12" fmla="*/ 2147483647 w 211"/>
                <a:gd name="T13" fmla="*/ 2147483647 h 112"/>
                <a:gd name="T14" fmla="*/ 2147483647 w 211"/>
                <a:gd name="T15" fmla="*/ 2147483647 h 112"/>
                <a:gd name="T16" fmla="*/ 2147483647 w 211"/>
                <a:gd name="T17" fmla="*/ 2147483647 h 112"/>
                <a:gd name="T18" fmla="*/ 2147483647 w 211"/>
                <a:gd name="T19" fmla="*/ 0 h 112"/>
                <a:gd name="T20" fmla="*/ 2147483647 w 211"/>
                <a:gd name="T21" fmla="*/ 0 h 112"/>
                <a:gd name="T22" fmla="*/ 2147483647 w 211"/>
                <a:gd name="T23" fmla="*/ 0 h 112"/>
                <a:gd name="T24" fmla="*/ 2147483647 w 211"/>
                <a:gd name="T25" fmla="*/ 0 h 112"/>
                <a:gd name="T26" fmla="*/ 2147483647 w 211"/>
                <a:gd name="T27" fmla="*/ 2147483647 h 112"/>
                <a:gd name="T28" fmla="*/ 2147483647 w 211"/>
                <a:gd name="T29" fmla="*/ 2147483647 h 112"/>
                <a:gd name="T30" fmla="*/ 2147483647 w 211"/>
                <a:gd name="T31" fmla="*/ 2147483647 h 112"/>
                <a:gd name="T32" fmla="*/ 2147483647 w 211"/>
                <a:gd name="T33" fmla="*/ 2147483647 h 112"/>
                <a:gd name="T34" fmla="*/ 2147483647 w 211"/>
                <a:gd name="T35" fmla="*/ 2147483647 h 112"/>
                <a:gd name="T36" fmla="*/ 2147483647 w 211"/>
                <a:gd name="T37" fmla="*/ 2147483647 h 112"/>
                <a:gd name="T38" fmla="*/ 2147483647 w 211"/>
                <a:gd name="T39" fmla="*/ 2147483647 h 112"/>
                <a:gd name="T40" fmla="*/ 2147483647 w 211"/>
                <a:gd name="T41" fmla="*/ 2147483647 h 112"/>
                <a:gd name="T42" fmla="*/ 2147483647 w 211"/>
                <a:gd name="T43" fmla="*/ 2147483647 h 112"/>
                <a:gd name="T44" fmla="*/ 2147483647 w 211"/>
                <a:gd name="T45" fmla="*/ 2147483647 h 112"/>
                <a:gd name="T46" fmla="*/ 2147483647 w 211"/>
                <a:gd name="T47" fmla="*/ 2147483647 h 112"/>
                <a:gd name="T48" fmla="*/ 2147483647 w 211"/>
                <a:gd name="T49" fmla="*/ 2147483647 h 112"/>
                <a:gd name="T50" fmla="*/ 2147483647 w 211"/>
                <a:gd name="T51" fmla="*/ 2147483647 h 112"/>
                <a:gd name="T52" fmla="*/ 2147483647 w 211"/>
                <a:gd name="T53" fmla="*/ 2147483647 h 112"/>
                <a:gd name="T54" fmla="*/ 2147483647 w 211"/>
                <a:gd name="T55" fmla="*/ 2147483647 h 112"/>
                <a:gd name="T56" fmla="*/ 2147483647 w 211"/>
                <a:gd name="T57" fmla="*/ 2147483647 h 112"/>
                <a:gd name="T58" fmla="*/ 2147483647 w 211"/>
                <a:gd name="T59" fmla="*/ 2147483647 h 112"/>
                <a:gd name="T60" fmla="*/ 2147483647 w 211"/>
                <a:gd name="T61" fmla="*/ 2147483647 h 112"/>
                <a:gd name="T62" fmla="*/ 2147483647 w 211"/>
                <a:gd name="T63" fmla="*/ 2147483647 h 112"/>
                <a:gd name="T64" fmla="*/ 2147483647 w 211"/>
                <a:gd name="T65" fmla="*/ 2147483647 h 112"/>
                <a:gd name="T66" fmla="*/ 2147483647 w 211"/>
                <a:gd name="T67" fmla="*/ 2147483647 h 112"/>
                <a:gd name="T68" fmla="*/ 2147483647 w 211"/>
                <a:gd name="T69" fmla="*/ 2147483647 h 112"/>
                <a:gd name="T70" fmla="*/ 2147483647 w 211"/>
                <a:gd name="T71" fmla="*/ 2147483647 h 112"/>
                <a:gd name="T72" fmla="*/ 2147483647 w 211"/>
                <a:gd name="T73" fmla="*/ 2147483647 h 112"/>
                <a:gd name="T74" fmla="*/ 2147483647 w 211"/>
                <a:gd name="T75" fmla="*/ 2147483647 h 112"/>
                <a:gd name="T76" fmla="*/ 2147483647 w 211"/>
                <a:gd name="T77" fmla="*/ 2147483647 h 112"/>
                <a:gd name="T78" fmla="*/ 0 w 211"/>
                <a:gd name="T79" fmla="*/ 2147483647 h 112"/>
                <a:gd name="T80" fmla="*/ 2147483647 w 211"/>
                <a:gd name="T81" fmla="*/ 2147483647 h 112"/>
                <a:gd name="T82" fmla="*/ 2147483647 w 211"/>
                <a:gd name="T83" fmla="*/ 2147483647 h 112"/>
                <a:gd name="T84" fmla="*/ 2147483647 w 211"/>
                <a:gd name="T85" fmla="*/ 2147483647 h 112"/>
                <a:gd name="T86" fmla="*/ 2147483647 w 211"/>
                <a:gd name="T87" fmla="*/ 2147483647 h 112"/>
                <a:gd name="T88" fmla="*/ 2147483647 w 211"/>
                <a:gd name="T89" fmla="*/ 2147483647 h 112"/>
                <a:gd name="T90" fmla="*/ 2147483647 w 211"/>
                <a:gd name="T91" fmla="*/ 2147483647 h 112"/>
                <a:gd name="T92" fmla="*/ 2147483647 w 211"/>
                <a:gd name="T93" fmla="*/ 2147483647 h 112"/>
                <a:gd name="T94" fmla="*/ 2147483647 w 211"/>
                <a:gd name="T95" fmla="*/ 2147483647 h 112"/>
                <a:gd name="T96" fmla="*/ 2147483647 w 211"/>
                <a:gd name="T97" fmla="*/ 2147483647 h 112"/>
                <a:gd name="T98" fmla="*/ 2147483647 w 211"/>
                <a:gd name="T99" fmla="*/ 2147483647 h 112"/>
                <a:gd name="T100" fmla="*/ 2147483647 w 211"/>
                <a:gd name="T101" fmla="*/ 2147483647 h 112"/>
                <a:gd name="T102" fmla="*/ 2147483647 w 211"/>
                <a:gd name="T103" fmla="*/ 2147483647 h 112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211"/>
                <a:gd name="T157" fmla="*/ 0 h 112"/>
                <a:gd name="T158" fmla="*/ 211 w 211"/>
                <a:gd name="T159" fmla="*/ 112 h 112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211" h="112">
                  <a:moveTo>
                    <a:pt x="122" y="43"/>
                  </a:moveTo>
                  <a:lnTo>
                    <a:pt x="132" y="32"/>
                  </a:lnTo>
                  <a:lnTo>
                    <a:pt x="143" y="27"/>
                  </a:lnTo>
                  <a:lnTo>
                    <a:pt x="143" y="22"/>
                  </a:lnTo>
                  <a:lnTo>
                    <a:pt x="148" y="16"/>
                  </a:lnTo>
                  <a:lnTo>
                    <a:pt x="148" y="11"/>
                  </a:lnTo>
                  <a:lnTo>
                    <a:pt x="143" y="6"/>
                  </a:lnTo>
                  <a:lnTo>
                    <a:pt x="148" y="6"/>
                  </a:lnTo>
                  <a:lnTo>
                    <a:pt x="148" y="0"/>
                  </a:lnTo>
                  <a:lnTo>
                    <a:pt x="153" y="0"/>
                  </a:lnTo>
                  <a:lnTo>
                    <a:pt x="159" y="0"/>
                  </a:lnTo>
                  <a:lnTo>
                    <a:pt x="169" y="0"/>
                  </a:lnTo>
                  <a:lnTo>
                    <a:pt x="180" y="6"/>
                  </a:lnTo>
                  <a:lnTo>
                    <a:pt x="190" y="11"/>
                  </a:lnTo>
                  <a:lnTo>
                    <a:pt x="201" y="16"/>
                  </a:lnTo>
                  <a:lnTo>
                    <a:pt x="206" y="22"/>
                  </a:lnTo>
                  <a:lnTo>
                    <a:pt x="211" y="27"/>
                  </a:lnTo>
                  <a:lnTo>
                    <a:pt x="211" y="32"/>
                  </a:lnTo>
                  <a:lnTo>
                    <a:pt x="211" y="37"/>
                  </a:lnTo>
                  <a:lnTo>
                    <a:pt x="211" y="43"/>
                  </a:lnTo>
                  <a:lnTo>
                    <a:pt x="206" y="43"/>
                  </a:lnTo>
                  <a:lnTo>
                    <a:pt x="206" y="48"/>
                  </a:lnTo>
                  <a:lnTo>
                    <a:pt x="201" y="53"/>
                  </a:lnTo>
                  <a:lnTo>
                    <a:pt x="190" y="59"/>
                  </a:lnTo>
                  <a:lnTo>
                    <a:pt x="174" y="64"/>
                  </a:lnTo>
                  <a:lnTo>
                    <a:pt x="159" y="69"/>
                  </a:lnTo>
                  <a:lnTo>
                    <a:pt x="137" y="80"/>
                  </a:lnTo>
                  <a:lnTo>
                    <a:pt x="111" y="85"/>
                  </a:lnTo>
                  <a:lnTo>
                    <a:pt x="85" y="96"/>
                  </a:lnTo>
                  <a:lnTo>
                    <a:pt x="58" y="101"/>
                  </a:lnTo>
                  <a:lnTo>
                    <a:pt x="48" y="106"/>
                  </a:lnTo>
                  <a:lnTo>
                    <a:pt x="37" y="106"/>
                  </a:lnTo>
                  <a:lnTo>
                    <a:pt x="27" y="112"/>
                  </a:lnTo>
                  <a:lnTo>
                    <a:pt x="16" y="112"/>
                  </a:lnTo>
                  <a:lnTo>
                    <a:pt x="11" y="112"/>
                  </a:lnTo>
                  <a:lnTo>
                    <a:pt x="5" y="112"/>
                  </a:lnTo>
                  <a:lnTo>
                    <a:pt x="5" y="106"/>
                  </a:lnTo>
                  <a:lnTo>
                    <a:pt x="0" y="106"/>
                  </a:lnTo>
                  <a:lnTo>
                    <a:pt x="5" y="106"/>
                  </a:lnTo>
                  <a:lnTo>
                    <a:pt x="5" y="101"/>
                  </a:lnTo>
                  <a:lnTo>
                    <a:pt x="11" y="101"/>
                  </a:lnTo>
                  <a:lnTo>
                    <a:pt x="21" y="96"/>
                  </a:lnTo>
                  <a:lnTo>
                    <a:pt x="27" y="90"/>
                  </a:lnTo>
                  <a:lnTo>
                    <a:pt x="37" y="85"/>
                  </a:lnTo>
                  <a:lnTo>
                    <a:pt x="48" y="80"/>
                  </a:lnTo>
                  <a:lnTo>
                    <a:pt x="74" y="69"/>
                  </a:lnTo>
                  <a:lnTo>
                    <a:pt x="90" y="59"/>
                  </a:lnTo>
                  <a:lnTo>
                    <a:pt x="111" y="48"/>
                  </a:lnTo>
                  <a:lnTo>
                    <a:pt x="122" y="43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28" name="Freeform 30"/>
            <p:cNvSpPr>
              <a:spLocks/>
            </p:cNvSpPr>
            <p:nvPr/>
          </p:nvSpPr>
          <p:spPr bwMode="auto">
            <a:xfrm>
              <a:off x="7498090" y="3662363"/>
              <a:ext cx="855663" cy="252413"/>
            </a:xfrm>
            <a:custGeom>
              <a:avLst/>
              <a:gdLst>
                <a:gd name="T0" fmla="*/ 2147483647 w 539"/>
                <a:gd name="T1" fmla="*/ 2147483647 h 159"/>
                <a:gd name="T2" fmla="*/ 2147483647 w 539"/>
                <a:gd name="T3" fmla="*/ 2147483647 h 159"/>
                <a:gd name="T4" fmla="*/ 2147483647 w 539"/>
                <a:gd name="T5" fmla="*/ 2147483647 h 159"/>
                <a:gd name="T6" fmla="*/ 2147483647 w 539"/>
                <a:gd name="T7" fmla="*/ 2147483647 h 159"/>
                <a:gd name="T8" fmla="*/ 2147483647 w 539"/>
                <a:gd name="T9" fmla="*/ 2147483647 h 159"/>
                <a:gd name="T10" fmla="*/ 2147483647 w 539"/>
                <a:gd name="T11" fmla="*/ 2147483647 h 159"/>
                <a:gd name="T12" fmla="*/ 2147483647 w 539"/>
                <a:gd name="T13" fmla="*/ 2147483647 h 159"/>
                <a:gd name="T14" fmla="*/ 0 w 539"/>
                <a:gd name="T15" fmla="*/ 2147483647 h 159"/>
                <a:gd name="T16" fmla="*/ 0 w 539"/>
                <a:gd name="T17" fmla="*/ 2147483647 h 159"/>
                <a:gd name="T18" fmla="*/ 2147483647 w 539"/>
                <a:gd name="T19" fmla="*/ 2147483647 h 159"/>
                <a:gd name="T20" fmla="*/ 2147483647 w 539"/>
                <a:gd name="T21" fmla="*/ 2147483647 h 159"/>
                <a:gd name="T22" fmla="*/ 2147483647 w 539"/>
                <a:gd name="T23" fmla="*/ 2147483647 h 159"/>
                <a:gd name="T24" fmla="*/ 2147483647 w 539"/>
                <a:gd name="T25" fmla="*/ 2147483647 h 159"/>
                <a:gd name="T26" fmla="*/ 2147483647 w 539"/>
                <a:gd name="T27" fmla="*/ 2147483647 h 159"/>
                <a:gd name="T28" fmla="*/ 2147483647 w 539"/>
                <a:gd name="T29" fmla="*/ 2147483647 h 159"/>
                <a:gd name="T30" fmla="*/ 2147483647 w 539"/>
                <a:gd name="T31" fmla="*/ 2147483647 h 159"/>
                <a:gd name="T32" fmla="*/ 2147483647 w 539"/>
                <a:gd name="T33" fmla="*/ 2147483647 h 159"/>
                <a:gd name="T34" fmla="*/ 2147483647 w 539"/>
                <a:gd name="T35" fmla="*/ 2147483647 h 159"/>
                <a:gd name="T36" fmla="*/ 2147483647 w 539"/>
                <a:gd name="T37" fmla="*/ 2147483647 h 159"/>
                <a:gd name="T38" fmla="*/ 2147483647 w 539"/>
                <a:gd name="T39" fmla="*/ 2147483647 h 159"/>
                <a:gd name="T40" fmla="*/ 2147483647 w 539"/>
                <a:gd name="T41" fmla="*/ 2147483647 h 159"/>
                <a:gd name="T42" fmla="*/ 2147483647 w 539"/>
                <a:gd name="T43" fmla="*/ 2147483647 h 159"/>
                <a:gd name="T44" fmla="*/ 2147483647 w 539"/>
                <a:gd name="T45" fmla="*/ 2147483647 h 159"/>
                <a:gd name="T46" fmla="*/ 2147483647 w 539"/>
                <a:gd name="T47" fmla="*/ 2147483647 h 159"/>
                <a:gd name="T48" fmla="*/ 2147483647 w 539"/>
                <a:gd name="T49" fmla="*/ 2147483647 h 159"/>
                <a:gd name="T50" fmla="*/ 2147483647 w 539"/>
                <a:gd name="T51" fmla="*/ 2147483647 h 159"/>
                <a:gd name="T52" fmla="*/ 2147483647 w 539"/>
                <a:gd name="T53" fmla="*/ 2147483647 h 159"/>
                <a:gd name="T54" fmla="*/ 2147483647 w 539"/>
                <a:gd name="T55" fmla="*/ 0 h 159"/>
                <a:gd name="T56" fmla="*/ 2147483647 w 539"/>
                <a:gd name="T57" fmla="*/ 0 h 159"/>
                <a:gd name="T58" fmla="*/ 2147483647 w 539"/>
                <a:gd name="T59" fmla="*/ 2147483647 h 159"/>
                <a:gd name="T60" fmla="*/ 2147483647 w 539"/>
                <a:gd name="T61" fmla="*/ 2147483647 h 159"/>
                <a:gd name="T62" fmla="*/ 2147483647 w 539"/>
                <a:gd name="T63" fmla="*/ 2147483647 h 159"/>
                <a:gd name="T64" fmla="*/ 2147483647 w 539"/>
                <a:gd name="T65" fmla="*/ 2147483647 h 159"/>
                <a:gd name="T66" fmla="*/ 2147483647 w 539"/>
                <a:gd name="T67" fmla="*/ 2147483647 h 159"/>
                <a:gd name="T68" fmla="*/ 2147483647 w 539"/>
                <a:gd name="T69" fmla="*/ 2147483647 h 159"/>
                <a:gd name="T70" fmla="*/ 2147483647 w 539"/>
                <a:gd name="T71" fmla="*/ 2147483647 h 159"/>
                <a:gd name="T72" fmla="*/ 2147483647 w 539"/>
                <a:gd name="T73" fmla="*/ 2147483647 h 159"/>
                <a:gd name="T74" fmla="*/ 2147483647 w 539"/>
                <a:gd name="T75" fmla="*/ 2147483647 h 159"/>
                <a:gd name="T76" fmla="*/ 2147483647 w 539"/>
                <a:gd name="T77" fmla="*/ 2147483647 h 159"/>
                <a:gd name="T78" fmla="*/ 2147483647 w 539"/>
                <a:gd name="T79" fmla="*/ 2147483647 h 159"/>
                <a:gd name="T80" fmla="*/ 2147483647 w 539"/>
                <a:gd name="T81" fmla="*/ 2147483647 h 159"/>
                <a:gd name="T82" fmla="*/ 2147483647 w 539"/>
                <a:gd name="T83" fmla="*/ 2147483647 h 159"/>
                <a:gd name="T84" fmla="*/ 2147483647 w 539"/>
                <a:gd name="T85" fmla="*/ 2147483647 h 15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539"/>
                <a:gd name="T130" fmla="*/ 0 h 159"/>
                <a:gd name="T131" fmla="*/ 539 w 539"/>
                <a:gd name="T132" fmla="*/ 159 h 159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539" h="159">
                  <a:moveTo>
                    <a:pt x="143" y="138"/>
                  </a:moveTo>
                  <a:lnTo>
                    <a:pt x="121" y="143"/>
                  </a:lnTo>
                  <a:lnTo>
                    <a:pt x="106" y="149"/>
                  </a:lnTo>
                  <a:lnTo>
                    <a:pt x="95" y="154"/>
                  </a:lnTo>
                  <a:lnTo>
                    <a:pt x="79" y="154"/>
                  </a:lnTo>
                  <a:lnTo>
                    <a:pt x="69" y="159"/>
                  </a:lnTo>
                  <a:lnTo>
                    <a:pt x="58" y="159"/>
                  </a:lnTo>
                  <a:lnTo>
                    <a:pt x="53" y="159"/>
                  </a:lnTo>
                  <a:lnTo>
                    <a:pt x="47" y="159"/>
                  </a:lnTo>
                  <a:lnTo>
                    <a:pt x="37" y="159"/>
                  </a:lnTo>
                  <a:lnTo>
                    <a:pt x="26" y="159"/>
                  </a:lnTo>
                  <a:lnTo>
                    <a:pt x="21" y="154"/>
                  </a:lnTo>
                  <a:lnTo>
                    <a:pt x="10" y="149"/>
                  </a:lnTo>
                  <a:lnTo>
                    <a:pt x="5" y="143"/>
                  </a:lnTo>
                  <a:lnTo>
                    <a:pt x="0" y="143"/>
                  </a:lnTo>
                  <a:lnTo>
                    <a:pt x="0" y="138"/>
                  </a:lnTo>
                  <a:lnTo>
                    <a:pt x="0" y="133"/>
                  </a:lnTo>
                  <a:lnTo>
                    <a:pt x="5" y="133"/>
                  </a:lnTo>
                  <a:lnTo>
                    <a:pt x="10" y="133"/>
                  </a:lnTo>
                  <a:lnTo>
                    <a:pt x="26" y="128"/>
                  </a:lnTo>
                  <a:lnTo>
                    <a:pt x="42" y="128"/>
                  </a:lnTo>
                  <a:lnTo>
                    <a:pt x="58" y="122"/>
                  </a:lnTo>
                  <a:lnTo>
                    <a:pt x="79" y="117"/>
                  </a:lnTo>
                  <a:lnTo>
                    <a:pt x="95" y="112"/>
                  </a:lnTo>
                  <a:lnTo>
                    <a:pt x="116" y="106"/>
                  </a:lnTo>
                  <a:lnTo>
                    <a:pt x="127" y="106"/>
                  </a:lnTo>
                  <a:lnTo>
                    <a:pt x="132" y="101"/>
                  </a:lnTo>
                  <a:lnTo>
                    <a:pt x="143" y="101"/>
                  </a:lnTo>
                  <a:lnTo>
                    <a:pt x="153" y="96"/>
                  </a:lnTo>
                  <a:lnTo>
                    <a:pt x="164" y="96"/>
                  </a:lnTo>
                  <a:lnTo>
                    <a:pt x="174" y="90"/>
                  </a:lnTo>
                  <a:lnTo>
                    <a:pt x="185" y="90"/>
                  </a:lnTo>
                  <a:lnTo>
                    <a:pt x="201" y="85"/>
                  </a:lnTo>
                  <a:lnTo>
                    <a:pt x="211" y="80"/>
                  </a:lnTo>
                  <a:lnTo>
                    <a:pt x="227" y="75"/>
                  </a:lnTo>
                  <a:lnTo>
                    <a:pt x="243" y="69"/>
                  </a:lnTo>
                  <a:lnTo>
                    <a:pt x="259" y="69"/>
                  </a:lnTo>
                  <a:lnTo>
                    <a:pt x="280" y="64"/>
                  </a:lnTo>
                  <a:lnTo>
                    <a:pt x="296" y="53"/>
                  </a:lnTo>
                  <a:lnTo>
                    <a:pt x="317" y="48"/>
                  </a:lnTo>
                  <a:lnTo>
                    <a:pt x="338" y="43"/>
                  </a:lnTo>
                  <a:lnTo>
                    <a:pt x="354" y="37"/>
                  </a:lnTo>
                  <a:lnTo>
                    <a:pt x="375" y="32"/>
                  </a:lnTo>
                  <a:lnTo>
                    <a:pt x="391" y="27"/>
                  </a:lnTo>
                  <a:lnTo>
                    <a:pt x="401" y="27"/>
                  </a:lnTo>
                  <a:lnTo>
                    <a:pt x="417" y="22"/>
                  </a:lnTo>
                  <a:lnTo>
                    <a:pt x="428" y="16"/>
                  </a:lnTo>
                  <a:lnTo>
                    <a:pt x="438" y="16"/>
                  </a:lnTo>
                  <a:lnTo>
                    <a:pt x="449" y="11"/>
                  </a:lnTo>
                  <a:lnTo>
                    <a:pt x="459" y="11"/>
                  </a:lnTo>
                  <a:lnTo>
                    <a:pt x="470" y="6"/>
                  </a:lnTo>
                  <a:lnTo>
                    <a:pt x="475" y="6"/>
                  </a:lnTo>
                  <a:lnTo>
                    <a:pt x="480" y="6"/>
                  </a:lnTo>
                  <a:lnTo>
                    <a:pt x="486" y="0"/>
                  </a:lnTo>
                  <a:lnTo>
                    <a:pt x="491" y="0"/>
                  </a:lnTo>
                  <a:lnTo>
                    <a:pt x="496" y="0"/>
                  </a:lnTo>
                  <a:lnTo>
                    <a:pt x="507" y="6"/>
                  </a:lnTo>
                  <a:lnTo>
                    <a:pt x="512" y="6"/>
                  </a:lnTo>
                  <a:lnTo>
                    <a:pt x="523" y="11"/>
                  </a:lnTo>
                  <a:lnTo>
                    <a:pt x="528" y="16"/>
                  </a:lnTo>
                  <a:lnTo>
                    <a:pt x="533" y="22"/>
                  </a:lnTo>
                  <a:lnTo>
                    <a:pt x="539" y="27"/>
                  </a:lnTo>
                  <a:lnTo>
                    <a:pt x="539" y="32"/>
                  </a:lnTo>
                  <a:lnTo>
                    <a:pt x="533" y="32"/>
                  </a:lnTo>
                  <a:lnTo>
                    <a:pt x="528" y="32"/>
                  </a:lnTo>
                  <a:lnTo>
                    <a:pt x="523" y="37"/>
                  </a:lnTo>
                  <a:lnTo>
                    <a:pt x="517" y="37"/>
                  </a:lnTo>
                  <a:lnTo>
                    <a:pt x="512" y="43"/>
                  </a:lnTo>
                  <a:lnTo>
                    <a:pt x="507" y="43"/>
                  </a:lnTo>
                  <a:lnTo>
                    <a:pt x="496" y="48"/>
                  </a:lnTo>
                  <a:lnTo>
                    <a:pt x="480" y="48"/>
                  </a:lnTo>
                  <a:lnTo>
                    <a:pt x="470" y="53"/>
                  </a:lnTo>
                  <a:lnTo>
                    <a:pt x="454" y="53"/>
                  </a:lnTo>
                  <a:lnTo>
                    <a:pt x="433" y="59"/>
                  </a:lnTo>
                  <a:lnTo>
                    <a:pt x="396" y="69"/>
                  </a:lnTo>
                  <a:lnTo>
                    <a:pt x="359" y="75"/>
                  </a:lnTo>
                  <a:lnTo>
                    <a:pt x="327" y="85"/>
                  </a:lnTo>
                  <a:lnTo>
                    <a:pt x="290" y="96"/>
                  </a:lnTo>
                  <a:lnTo>
                    <a:pt x="253" y="106"/>
                  </a:lnTo>
                  <a:lnTo>
                    <a:pt x="216" y="117"/>
                  </a:lnTo>
                  <a:lnTo>
                    <a:pt x="179" y="128"/>
                  </a:lnTo>
                  <a:lnTo>
                    <a:pt x="143" y="13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29" name="Freeform 32"/>
            <p:cNvSpPr>
              <a:spLocks/>
            </p:cNvSpPr>
            <p:nvPr/>
          </p:nvSpPr>
          <p:spPr bwMode="auto">
            <a:xfrm>
              <a:off x="8160078" y="3427413"/>
              <a:ext cx="184150" cy="117475"/>
            </a:xfrm>
            <a:custGeom>
              <a:avLst/>
              <a:gdLst>
                <a:gd name="T0" fmla="*/ 2147483647 w 116"/>
                <a:gd name="T1" fmla="*/ 2147483647 h 74"/>
                <a:gd name="T2" fmla="*/ 2147483647 w 116"/>
                <a:gd name="T3" fmla="*/ 2147483647 h 74"/>
                <a:gd name="T4" fmla="*/ 2147483647 w 116"/>
                <a:gd name="T5" fmla="*/ 2147483647 h 74"/>
                <a:gd name="T6" fmla="*/ 2147483647 w 116"/>
                <a:gd name="T7" fmla="*/ 2147483647 h 74"/>
                <a:gd name="T8" fmla="*/ 2147483647 w 116"/>
                <a:gd name="T9" fmla="*/ 2147483647 h 74"/>
                <a:gd name="T10" fmla="*/ 2147483647 w 116"/>
                <a:gd name="T11" fmla="*/ 2147483647 h 74"/>
                <a:gd name="T12" fmla="*/ 2147483647 w 116"/>
                <a:gd name="T13" fmla="*/ 2147483647 h 74"/>
                <a:gd name="T14" fmla="*/ 2147483647 w 116"/>
                <a:gd name="T15" fmla="*/ 2147483647 h 74"/>
                <a:gd name="T16" fmla="*/ 2147483647 w 116"/>
                <a:gd name="T17" fmla="*/ 2147483647 h 74"/>
                <a:gd name="T18" fmla="*/ 2147483647 w 116"/>
                <a:gd name="T19" fmla="*/ 2147483647 h 74"/>
                <a:gd name="T20" fmla="*/ 2147483647 w 116"/>
                <a:gd name="T21" fmla="*/ 2147483647 h 74"/>
                <a:gd name="T22" fmla="*/ 2147483647 w 116"/>
                <a:gd name="T23" fmla="*/ 2147483647 h 74"/>
                <a:gd name="T24" fmla="*/ 2147483647 w 116"/>
                <a:gd name="T25" fmla="*/ 2147483647 h 74"/>
                <a:gd name="T26" fmla="*/ 2147483647 w 116"/>
                <a:gd name="T27" fmla="*/ 2147483647 h 74"/>
                <a:gd name="T28" fmla="*/ 2147483647 w 116"/>
                <a:gd name="T29" fmla="*/ 2147483647 h 74"/>
                <a:gd name="T30" fmla="*/ 2147483647 w 116"/>
                <a:gd name="T31" fmla="*/ 2147483647 h 74"/>
                <a:gd name="T32" fmla="*/ 2147483647 w 116"/>
                <a:gd name="T33" fmla="*/ 2147483647 h 74"/>
                <a:gd name="T34" fmla="*/ 0 w 116"/>
                <a:gd name="T35" fmla="*/ 2147483647 h 74"/>
                <a:gd name="T36" fmla="*/ 0 w 116"/>
                <a:gd name="T37" fmla="*/ 2147483647 h 74"/>
                <a:gd name="T38" fmla="*/ 0 w 116"/>
                <a:gd name="T39" fmla="*/ 0 h 74"/>
                <a:gd name="T40" fmla="*/ 2147483647 w 116"/>
                <a:gd name="T41" fmla="*/ 0 h 74"/>
                <a:gd name="T42" fmla="*/ 2147483647 w 116"/>
                <a:gd name="T43" fmla="*/ 0 h 74"/>
                <a:gd name="T44" fmla="*/ 2147483647 w 116"/>
                <a:gd name="T45" fmla="*/ 2147483647 h 74"/>
                <a:gd name="T46" fmla="*/ 2147483647 w 116"/>
                <a:gd name="T47" fmla="*/ 2147483647 h 74"/>
                <a:gd name="T48" fmla="*/ 2147483647 w 116"/>
                <a:gd name="T49" fmla="*/ 2147483647 h 74"/>
                <a:gd name="T50" fmla="*/ 2147483647 w 116"/>
                <a:gd name="T51" fmla="*/ 2147483647 h 74"/>
                <a:gd name="T52" fmla="*/ 2147483647 w 116"/>
                <a:gd name="T53" fmla="*/ 2147483647 h 74"/>
                <a:gd name="T54" fmla="*/ 2147483647 w 116"/>
                <a:gd name="T55" fmla="*/ 2147483647 h 74"/>
                <a:gd name="T56" fmla="*/ 2147483647 w 116"/>
                <a:gd name="T57" fmla="*/ 2147483647 h 74"/>
                <a:gd name="T58" fmla="*/ 2147483647 w 116"/>
                <a:gd name="T59" fmla="*/ 2147483647 h 74"/>
                <a:gd name="T60" fmla="*/ 2147483647 w 116"/>
                <a:gd name="T61" fmla="*/ 2147483647 h 74"/>
                <a:gd name="T62" fmla="*/ 2147483647 w 116"/>
                <a:gd name="T63" fmla="*/ 2147483647 h 74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16"/>
                <a:gd name="T97" fmla="*/ 0 h 74"/>
                <a:gd name="T98" fmla="*/ 116 w 116"/>
                <a:gd name="T99" fmla="*/ 74 h 74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16" h="74">
                  <a:moveTo>
                    <a:pt x="116" y="58"/>
                  </a:moveTo>
                  <a:lnTo>
                    <a:pt x="116" y="69"/>
                  </a:lnTo>
                  <a:lnTo>
                    <a:pt x="111" y="74"/>
                  </a:lnTo>
                  <a:lnTo>
                    <a:pt x="106" y="74"/>
                  </a:lnTo>
                  <a:lnTo>
                    <a:pt x="100" y="74"/>
                  </a:lnTo>
                  <a:lnTo>
                    <a:pt x="90" y="74"/>
                  </a:lnTo>
                  <a:lnTo>
                    <a:pt x="85" y="74"/>
                  </a:lnTo>
                  <a:lnTo>
                    <a:pt x="79" y="69"/>
                  </a:lnTo>
                  <a:lnTo>
                    <a:pt x="74" y="64"/>
                  </a:lnTo>
                  <a:lnTo>
                    <a:pt x="63" y="58"/>
                  </a:lnTo>
                  <a:lnTo>
                    <a:pt x="53" y="53"/>
                  </a:lnTo>
                  <a:lnTo>
                    <a:pt x="42" y="43"/>
                  </a:lnTo>
                  <a:lnTo>
                    <a:pt x="32" y="37"/>
                  </a:lnTo>
                  <a:lnTo>
                    <a:pt x="27" y="32"/>
                  </a:lnTo>
                  <a:lnTo>
                    <a:pt x="16" y="27"/>
                  </a:lnTo>
                  <a:lnTo>
                    <a:pt x="11" y="21"/>
                  </a:lnTo>
                  <a:lnTo>
                    <a:pt x="5" y="16"/>
                  </a:lnTo>
                  <a:lnTo>
                    <a:pt x="0" y="11"/>
                  </a:lnTo>
                  <a:lnTo>
                    <a:pt x="0" y="5"/>
                  </a:lnTo>
                  <a:lnTo>
                    <a:pt x="0" y="0"/>
                  </a:lnTo>
                  <a:lnTo>
                    <a:pt x="32" y="0"/>
                  </a:lnTo>
                  <a:lnTo>
                    <a:pt x="48" y="0"/>
                  </a:lnTo>
                  <a:lnTo>
                    <a:pt x="63" y="5"/>
                  </a:lnTo>
                  <a:lnTo>
                    <a:pt x="79" y="5"/>
                  </a:lnTo>
                  <a:lnTo>
                    <a:pt x="90" y="11"/>
                  </a:lnTo>
                  <a:lnTo>
                    <a:pt x="100" y="21"/>
                  </a:lnTo>
                  <a:lnTo>
                    <a:pt x="106" y="27"/>
                  </a:lnTo>
                  <a:lnTo>
                    <a:pt x="111" y="32"/>
                  </a:lnTo>
                  <a:lnTo>
                    <a:pt x="116" y="43"/>
                  </a:lnTo>
                  <a:lnTo>
                    <a:pt x="116" y="53"/>
                  </a:lnTo>
                  <a:lnTo>
                    <a:pt x="116" y="5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0" name="Freeform 33"/>
            <p:cNvSpPr>
              <a:spLocks/>
            </p:cNvSpPr>
            <p:nvPr/>
          </p:nvSpPr>
          <p:spPr bwMode="auto">
            <a:xfrm>
              <a:off x="7388553" y="3940176"/>
              <a:ext cx="579437" cy="269875"/>
            </a:xfrm>
            <a:custGeom>
              <a:avLst/>
              <a:gdLst>
                <a:gd name="T0" fmla="*/ 2147483647 w 365"/>
                <a:gd name="T1" fmla="*/ 2147483647 h 170"/>
                <a:gd name="T2" fmla="*/ 2147483647 w 365"/>
                <a:gd name="T3" fmla="*/ 2147483647 h 170"/>
                <a:gd name="T4" fmla="*/ 2147483647 w 365"/>
                <a:gd name="T5" fmla="*/ 2147483647 h 170"/>
                <a:gd name="T6" fmla="*/ 2147483647 w 365"/>
                <a:gd name="T7" fmla="*/ 2147483647 h 170"/>
                <a:gd name="T8" fmla="*/ 2147483647 w 365"/>
                <a:gd name="T9" fmla="*/ 2147483647 h 170"/>
                <a:gd name="T10" fmla="*/ 2147483647 w 365"/>
                <a:gd name="T11" fmla="*/ 2147483647 h 170"/>
                <a:gd name="T12" fmla="*/ 2147483647 w 365"/>
                <a:gd name="T13" fmla="*/ 2147483647 h 170"/>
                <a:gd name="T14" fmla="*/ 2147483647 w 365"/>
                <a:gd name="T15" fmla="*/ 2147483647 h 170"/>
                <a:gd name="T16" fmla="*/ 2147483647 w 365"/>
                <a:gd name="T17" fmla="*/ 2147483647 h 170"/>
                <a:gd name="T18" fmla="*/ 2147483647 w 365"/>
                <a:gd name="T19" fmla="*/ 2147483647 h 170"/>
                <a:gd name="T20" fmla="*/ 2147483647 w 365"/>
                <a:gd name="T21" fmla="*/ 2147483647 h 170"/>
                <a:gd name="T22" fmla="*/ 2147483647 w 365"/>
                <a:gd name="T23" fmla="*/ 2147483647 h 170"/>
                <a:gd name="T24" fmla="*/ 0 w 365"/>
                <a:gd name="T25" fmla="*/ 2147483647 h 170"/>
                <a:gd name="T26" fmla="*/ 2147483647 w 365"/>
                <a:gd name="T27" fmla="*/ 2147483647 h 170"/>
                <a:gd name="T28" fmla="*/ 2147483647 w 365"/>
                <a:gd name="T29" fmla="*/ 2147483647 h 170"/>
                <a:gd name="T30" fmla="*/ 2147483647 w 365"/>
                <a:gd name="T31" fmla="*/ 2147483647 h 170"/>
                <a:gd name="T32" fmla="*/ 2147483647 w 365"/>
                <a:gd name="T33" fmla="*/ 2147483647 h 170"/>
                <a:gd name="T34" fmla="*/ 2147483647 w 365"/>
                <a:gd name="T35" fmla="*/ 2147483647 h 170"/>
                <a:gd name="T36" fmla="*/ 2147483647 w 365"/>
                <a:gd name="T37" fmla="*/ 2147483647 h 170"/>
                <a:gd name="T38" fmla="*/ 2147483647 w 365"/>
                <a:gd name="T39" fmla="*/ 2147483647 h 170"/>
                <a:gd name="T40" fmla="*/ 2147483647 w 365"/>
                <a:gd name="T41" fmla="*/ 2147483647 h 170"/>
                <a:gd name="T42" fmla="*/ 2147483647 w 365"/>
                <a:gd name="T43" fmla="*/ 2147483647 h 170"/>
                <a:gd name="T44" fmla="*/ 2147483647 w 365"/>
                <a:gd name="T45" fmla="*/ 2147483647 h 170"/>
                <a:gd name="T46" fmla="*/ 2147483647 w 365"/>
                <a:gd name="T47" fmla="*/ 2147483647 h 170"/>
                <a:gd name="T48" fmla="*/ 2147483647 w 365"/>
                <a:gd name="T49" fmla="*/ 2147483647 h 170"/>
                <a:gd name="T50" fmla="*/ 2147483647 w 365"/>
                <a:gd name="T51" fmla="*/ 2147483647 h 170"/>
                <a:gd name="T52" fmla="*/ 2147483647 w 365"/>
                <a:gd name="T53" fmla="*/ 2147483647 h 170"/>
                <a:gd name="T54" fmla="*/ 2147483647 w 365"/>
                <a:gd name="T55" fmla="*/ 2147483647 h 170"/>
                <a:gd name="T56" fmla="*/ 2147483647 w 365"/>
                <a:gd name="T57" fmla="*/ 2147483647 h 170"/>
                <a:gd name="T58" fmla="*/ 2147483647 w 365"/>
                <a:gd name="T59" fmla="*/ 2147483647 h 170"/>
                <a:gd name="T60" fmla="*/ 2147483647 w 365"/>
                <a:gd name="T61" fmla="*/ 2147483647 h 170"/>
                <a:gd name="T62" fmla="*/ 2147483647 w 365"/>
                <a:gd name="T63" fmla="*/ 0 h 170"/>
                <a:gd name="T64" fmla="*/ 2147483647 w 365"/>
                <a:gd name="T65" fmla="*/ 0 h 170"/>
                <a:gd name="T66" fmla="*/ 2147483647 w 365"/>
                <a:gd name="T67" fmla="*/ 2147483647 h 170"/>
                <a:gd name="T68" fmla="*/ 2147483647 w 365"/>
                <a:gd name="T69" fmla="*/ 2147483647 h 170"/>
                <a:gd name="T70" fmla="*/ 2147483647 w 365"/>
                <a:gd name="T71" fmla="*/ 2147483647 h 170"/>
                <a:gd name="T72" fmla="*/ 2147483647 w 365"/>
                <a:gd name="T73" fmla="*/ 2147483647 h 170"/>
                <a:gd name="T74" fmla="*/ 2147483647 w 365"/>
                <a:gd name="T75" fmla="*/ 2147483647 h 170"/>
                <a:gd name="T76" fmla="*/ 2147483647 w 365"/>
                <a:gd name="T77" fmla="*/ 2147483647 h 170"/>
                <a:gd name="T78" fmla="*/ 2147483647 w 365"/>
                <a:gd name="T79" fmla="*/ 2147483647 h 170"/>
                <a:gd name="T80" fmla="*/ 2147483647 w 365"/>
                <a:gd name="T81" fmla="*/ 2147483647 h 170"/>
                <a:gd name="T82" fmla="*/ 2147483647 w 365"/>
                <a:gd name="T83" fmla="*/ 2147483647 h 17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65"/>
                <a:gd name="T127" fmla="*/ 0 h 170"/>
                <a:gd name="T128" fmla="*/ 365 w 365"/>
                <a:gd name="T129" fmla="*/ 170 h 17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65" h="170">
                  <a:moveTo>
                    <a:pt x="212" y="95"/>
                  </a:moveTo>
                  <a:lnTo>
                    <a:pt x="196" y="106"/>
                  </a:lnTo>
                  <a:lnTo>
                    <a:pt x="180" y="111"/>
                  </a:lnTo>
                  <a:lnTo>
                    <a:pt x="159" y="122"/>
                  </a:lnTo>
                  <a:lnTo>
                    <a:pt x="148" y="127"/>
                  </a:lnTo>
                  <a:lnTo>
                    <a:pt x="132" y="138"/>
                  </a:lnTo>
                  <a:lnTo>
                    <a:pt x="116" y="143"/>
                  </a:lnTo>
                  <a:lnTo>
                    <a:pt x="106" y="148"/>
                  </a:lnTo>
                  <a:lnTo>
                    <a:pt x="95" y="154"/>
                  </a:lnTo>
                  <a:lnTo>
                    <a:pt x="85" y="159"/>
                  </a:lnTo>
                  <a:lnTo>
                    <a:pt x="79" y="159"/>
                  </a:lnTo>
                  <a:lnTo>
                    <a:pt x="69" y="164"/>
                  </a:lnTo>
                  <a:lnTo>
                    <a:pt x="64" y="164"/>
                  </a:lnTo>
                  <a:lnTo>
                    <a:pt x="58" y="170"/>
                  </a:lnTo>
                  <a:lnTo>
                    <a:pt x="53" y="170"/>
                  </a:lnTo>
                  <a:lnTo>
                    <a:pt x="48" y="170"/>
                  </a:lnTo>
                  <a:lnTo>
                    <a:pt x="43" y="170"/>
                  </a:lnTo>
                  <a:lnTo>
                    <a:pt x="37" y="170"/>
                  </a:lnTo>
                  <a:lnTo>
                    <a:pt x="32" y="170"/>
                  </a:lnTo>
                  <a:lnTo>
                    <a:pt x="21" y="159"/>
                  </a:lnTo>
                  <a:lnTo>
                    <a:pt x="16" y="148"/>
                  </a:lnTo>
                  <a:lnTo>
                    <a:pt x="6" y="138"/>
                  </a:lnTo>
                  <a:lnTo>
                    <a:pt x="0" y="127"/>
                  </a:lnTo>
                  <a:lnTo>
                    <a:pt x="0" y="122"/>
                  </a:lnTo>
                  <a:lnTo>
                    <a:pt x="6" y="117"/>
                  </a:lnTo>
                  <a:lnTo>
                    <a:pt x="6" y="111"/>
                  </a:lnTo>
                  <a:lnTo>
                    <a:pt x="11" y="111"/>
                  </a:lnTo>
                  <a:lnTo>
                    <a:pt x="16" y="111"/>
                  </a:lnTo>
                  <a:lnTo>
                    <a:pt x="27" y="111"/>
                  </a:lnTo>
                  <a:lnTo>
                    <a:pt x="27" y="117"/>
                  </a:lnTo>
                  <a:lnTo>
                    <a:pt x="32" y="117"/>
                  </a:lnTo>
                  <a:lnTo>
                    <a:pt x="37" y="117"/>
                  </a:lnTo>
                  <a:lnTo>
                    <a:pt x="43" y="117"/>
                  </a:lnTo>
                  <a:lnTo>
                    <a:pt x="48" y="117"/>
                  </a:lnTo>
                  <a:lnTo>
                    <a:pt x="53" y="117"/>
                  </a:lnTo>
                  <a:lnTo>
                    <a:pt x="58" y="111"/>
                  </a:lnTo>
                  <a:lnTo>
                    <a:pt x="64" y="111"/>
                  </a:lnTo>
                  <a:lnTo>
                    <a:pt x="74" y="106"/>
                  </a:lnTo>
                  <a:lnTo>
                    <a:pt x="79" y="106"/>
                  </a:lnTo>
                  <a:lnTo>
                    <a:pt x="90" y="101"/>
                  </a:lnTo>
                  <a:lnTo>
                    <a:pt x="101" y="95"/>
                  </a:lnTo>
                  <a:lnTo>
                    <a:pt x="116" y="90"/>
                  </a:lnTo>
                  <a:lnTo>
                    <a:pt x="127" y="85"/>
                  </a:lnTo>
                  <a:lnTo>
                    <a:pt x="143" y="80"/>
                  </a:lnTo>
                  <a:lnTo>
                    <a:pt x="159" y="74"/>
                  </a:lnTo>
                  <a:lnTo>
                    <a:pt x="175" y="69"/>
                  </a:lnTo>
                  <a:lnTo>
                    <a:pt x="190" y="58"/>
                  </a:lnTo>
                  <a:lnTo>
                    <a:pt x="212" y="53"/>
                  </a:lnTo>
                  <a:lnTo>
                    <a:pt x="227" y="48"/>
                  </a:lnTo>
                  <a:lnTo>
                    <a:pt x="248" y="37"/>
                  </a:lnTo>
                  <a:lnTo>
                    <a:pt x="264" y="32"/>
                  </a:lnTo>
                  <a:lnTo>
                    <a:pt x="280" y="27"/>
                  </a:lnTo>
                  <a:lnTo>
                    <a:pt x="291" y="21"/>
                  </a:lnTo>
                  <a:lnTo>
                    <a:pt x="307" y="16"/>
                  </a:lnTo>
                  <a:lnTo>
                    <a:pt x="317" y="11"/>
                  </a:lnTo>
                  <a:lnTo>
                    <a:pt x="328" y="11"/>
                  </a:lnTo>
                  <a:lnTo>
                    <a:pt x="338" y="5"/>
                  </a:lnTo>
                  <a:lnTo>
                    <a:pt x="344" y="5"/>
                  </a:lnTo>
                  <a:lnTo>
                    <a:pt x="354" y="5"/>
                  </a:lnTo>
                  <a:lnTo>
                    <a:pt x="359" y="0"/>
                  </a:lnTo>
                  <a:lnTo>
                    <a:pt x="365" y="0"/>
                  </a:lnTo>
                  <a:lnTo>
                    <a:pt x="365" y="5"/>
                  </a:lnTo>
                  <a:lnTo>
                    <a:pt x="359" y="11"/>
                  </a:lnTo>
                  <a:lnTo>
                    <a:pt x="354" y="16"/>
                  </a:lnTo>
                  <a:lnTo>
                    <a:pt x="344" y="21"/>
                  </a:lnTo>
                  <a:lnTo>
                    <a:pt x="338" y="27"/>
                  </a:lnTo>
                  <a:lnTo>
                    <a:pt x="328" y="32"/>
                  </a:lnTo>
                  <a:lnTo>
                    <a:pt x="317" y="37"/>
                  </a:lnTo>
                  <a:lnTo>
                    <a:pt x="307" y="43"/>
                  </a:lnTo>
                  <a:lnTo>
                    <a:pt x="296" y="53"/>
                  </a:lnTo>
                  <a:lnTo>
                    <a:pt x="280" y="58"/>
                  </a:lnTo>
                  <a:lnTo>
                    <a:pt x="264" y="69"/>
                  </a:lnTo>
                  <a:lnTo>
                    <a:pt x="248" y="74"/>
                  </a:lnTo>
                  <a:lnTo>
                    <a:pt x="233" y="85"/>
                  </a:lnTo>
                  <a:lnTo>
                    <a:pt x="212" y="9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1" name="Freeform 34"/>
            <p:cNvSpPr>
              <a:spLocks/>
            </p:cNvSpPr>
            <p:nvPr/>
          </p:nvSpPr>
          <p:spPr bwMode="auto">
            <a:xfrm>
              <a:off x="7883853" y="3814763"/>
              <a:ext cx="485775" cy="444500"/>
            </a:xfrm>
            <a:custGeom>
              <a:avLst/>
              <a:gdLst>
                <a:gd name="T0" fmla="*/ 2147483647 w 306"/>
                <a:gd name="T1" fmla="*/ 2147483647 h 280"/>
                <a:gd name="T2" fmla="*/ 2147483647 w 306"/>
                <a:gd name="T3" fmla="*/ 2147483647 h 280"/>
                <a:gd name="T4" fmla="*/ 2147483647 w 306"/>
                <a:gd name="T5" fmla="*/ 2147483647 h 280"/>
                <a:gd name="T6" fmla="*/ 2147483647 w 306"/>
                <a:gd name="T7" fmla="*/ 2147483647 h 280"/>
                <a:gd name="T8" fmla="*/ 2147483647 w 306"/>
                <a:gd name="T9" fmla="*/ 2147483647 h 280"/>
                <a:gd name="T10" fmla="*/ 2147483647 w 306"/>
                <a:gd name="T11" fmla="*/ 2147483647 h 280"/>
                <a:gd name="T12" fmla="*/ 2147483647 w 306"/>
                <a:gd name="T13" fmla="*/ 2147483647 h 280"/>
                <a:gd name="T14" fmla="*/ 2147483647 w 306"/>
                <a:gd name="T15" fmla="*/ 2147483647 h 280"/>
                <a:gd name="T16" fmla="*/ 2147483647 w 306"/>
                <a:gd name="T17" fmla="*/ 2147483647 h 280"/>
                <a:gd name="T18" fmla="*/ 2147483647 w 306"/>
                <a:gd name="T19" fmla="*/ 2147483647 h 280"/>
                <a:gd name="T20" fmla="*/ 2147483647 w 306"/>
                <a:gd name="T21" fmla="*/ 2147483647 h 280"/>
                <a:gd name="T22" fmla="*/ 2147483647 w 306"/>
                <a:gd name="T23" fmla="*/ 2147483647 h 280"/>
                <a:gd name="T24" fmla="*/ 2147483647 w 306"/>
                <a:gd name="T25" fmla="*/ 2147483647 h 280"/>
                <a:gd name="T26" fmla="*/ 2147483647 w 306"/>
                <a:gd name="T27" fmla="*/ 2147483647 h 280"/>
                <a:gd name="T28" fmla="*/ 2147483647 w 306"/>
                <a:gd name="T29" fmla="*/ 2147483647 h 280"/>
                <a:gd name="T30" fmla="*/ 2147483647 w 306"/>
                <a:gd name="T31" fmla="*/ 2147483647 h 280"/>
                <a:gd name="T32" fmla="*/ 2147483647 w 306"/>
                <a:gd name="T33" fmla="*/ 2147483647 h 280"/>
                <a:gd name="T34" fmla="*/ 2147483647 w 306"/>
                <a:gd name="T35" fmla="*/ 2147483647 h 280"/>
                <a:gd name="T36" fmla="*/ 2147483647 w 306"/>
                <a:gd name="T37" fmla="*/ 2147483647 h 280"/>
                <a:gd name="T38" fmla="*/ 2147483647 w 306"/>
                <a:gd name="T39" fmla="*/ 2147483647 h 280"/>
                <a:gd name="T40" fmla="*/ 2147483647 w 306"/>
                <a:gd name="T41" fmla="*/ 2147483647 h 280"/>
                <a:gd name="T42" fmla="*/ 2147483647 w 306"/>
                <a:gd name="T43" fmla="*/ 2147483647 h 280"/>
                <a:gd name="T44" fmla="*/ 2147483647 w 306"/>
                <a:gd name="T45" fmla="*/ 2147483647 h 280"/>
                <a:gd name="T46" fmla="*/ 2147483647 w 306"/>
                <a:gd name="T47" fmla="*/ 2147483647 h 280"/>
                <a:gd name="T48" fmla="*/ 0 w 306"/>
                <a:gd name="T49" fmla="*/ 2147483647 h 280"/>
                <a:gd name="T50" fmla="*/ 0 w 306"/>
                <a:gd name="T51" fmla="*/ 2147483647 h 280"/>
                <a:gd name="T52" fmla="*/ 2147483647 w 306"/>
                <a:gd name="T53" fmla="*/ 2147483647 h 280"/>
                <a:gd name="T54" fmla="*/ 2147483647 w 306"/>
                <a:gd name="T55" fmla="*/ 2147483647 h 280"/>
                <a:gd name="T56" fmla="*/ 2147483647 w 306"/>
                <a:gd name="T57" fmla="*/ 2147483647 h 280"/>
                <a:gd name="T58" fmla="*/ 2147483647 w 306"/>
                <a:gd name="T59" fmla="*/ 2147483647 h 280"/>
                <a:gd name="T60" fmla="*/ 2147483647 w 306"/>
                <a:gd name="T61" fmla="*/ 2147483647 h 280"/>
                <a:gd name="T62" fmla="*/ 2147483647 w 306"/>
                <a:gd name="T63" fmla="*/ 2147483647 h 280"/>
                <a:gd name="T64" fmla="*/ 2147483647 w 306"/>
                <a:gd name="T65" fmla="*/ 2147483647 h 280"/>
                <a:gd name="T66" fmla="*/ 2147483647 w 306"/>
                <a:gd name="T67" fmla="*/ 2147483647 h 280"/>
                <a:gd name="T68" fmla="*/ 2147483647 w 306"/>
                <a:gd name="T69" fmla="*/ 2147483647 h 280"/>
                <a:gd name="T70" fmla="*/ 2147483647 w 306"/>
                <a:gd name="T71" fmla="*/ 2147483647 h 280"/>
                <a:gd name="T72" fmla="*/ 2147483647 w 306"/>
                <a:gd name="T73" fmla="*/ 2147483647 h 280"/>
                <a:gd name="T74" fmla="*/ 2147483647 w 306"/>
                <a:gd name="T75" fmla="*/ 2147483647 h 280"/>
                <a:gd name="T76" fmla="*/ 2147483647 w 306"/>
                <a:gd name="T77" fmla="*/ 2147483647 h 280"/>
                <a:gd name="T78" fmla="*/ 2147483647 w 306"/>
                <a:gd name="T79" fmla="*/ 2147483647 h 280"/>
                <a:gd name="T80" fmla="*/ 2147483647 w 306"/>
                <a:gd name="T81" fmla="*/ 2147483647 h 280"/>
                <a:gd name="T82" fmla="*/ 2147483647 w 306"/>
                <a:gd name="T83" fmla="*/ 2147483647 h 280"/>
                <a:gd name="T84" fmla="*/ 2147483647 w 306"/>
                <a:gd name="T85" fmla="*/ 2147483647 h 280"/>
                <a:gd name="T86" fmla="*/ 2147483647 w 306"/>
                <a:gd name="T87" fmla="*/ 2147483647 h 280"/>
                <a:gd name="T88" fmla="*/ 2147483647 w 306"/>
                <a:gd name="T89" fmla="*/ 2147483647 h 280"/>
                <a:gd name="T90" fmla="*/ 2147483647 w 306"/>
                <a:gd name="T91" fmla="*/ 2147483647 h 280"/>
                <a:gd name="T92" fmla="*/ 2147483647 w 306"/>
                <a:gd name="T93" fmla="*/ 2147483647 h 280"/>
                <a:gd name="T94" fmla="*/ 2147483647 w 306"/>
                <a:gd name="T95" fmla="*/ 2147483647 h 280"/>
                <a:gd name="T96" fmla="*/ 2147483647 w 306"/>
                <a:gd name="T97" fmla="*/ 2147483647 h 280"/>
                <a:gd name="T98" fmla="*/ 2147483647 w 306"/>
                <a:gd name="T99" fmla="*/ 2147483647 h 280"/>
                <a:gd name="T100" fmla="*/ 2147483647 w 306"/>
                <a:gd name="T101" fmla="*/ 2147483647 h 280"/>
                <a:gd name="T102" fmla="*/ 2147483647 w 306"/>
                <a:gd name="T103" fmla="*/ 0 h 280"/>
                <a:gd name="T104" fmla="*/ 2147483647 w 306"/>
                <a:gd name="T105" fmla="*/ 0 h 280"/>
                <a:gd name="T106" fmla="*/ 2147483647 w 306"/>
                <a:gd name="T107" fmla="*/ 0 h 280"/>
                <a:gd name="T108" fmla="*/ 2147483647 w 306"/>
                <a:gd name="T109" fmla="*/ 0 h 280"/>
                <a:gd name="T110" fmla="*/ 2147483647 w 306"/>
                <a:gd name="T111" fmla="*/ 2147483647 h 280"/>
                <a:gd name="T112" fmla="*/ 2147483647 w 306"/>
                <a:gd name="T113" fmla="*/ 2147483647 h 280"/>
                <a:gd name="T114" fmla="*/ 2147483647 w 306"/>
                <a:gd name="T115" fmla="*/ 2147483647 h 280"/>
                <a:gd name="T116" fmla="*/ 2147483647 w 306"/>
                <a:gd name="T117" fmla="*/ 2147483647 h 280"/>
                <a:gd name="T118" fmla="*/ 2147483647 w 306"/>
                <a:gd name="T119" fmla="*/ 2147483647 h 280"/>
                <a:gd name="T120" fmla="*/ 2147483647 w 306"/>
                <a:gd name="T121" fmla="*/ 2147483647 h 280"/>
                <a:gd name="T122" fmla="*/ 2147483647 w 306"/>
                <a:gd name="T123" fmla="*/ 2147483647 h 28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306"/>
                <a:gd name="T187" fmla="*/ 0 h 280"/>
                <a:gd name="T188" fmla="*/ 306 w 306"/>
                <a:gd name="T189" fmla="*/ 280 h 280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306" h="280">
                  <a:moveTo>
                    <a:pt x="306" y="42"/>
                  </a:moveTo>
                  <a:lnTo>
                    <a:pt x="306" y="47"/>
                  </a:lnTo>
                  <a:lnTo>
                    <a:pt x="301" y="53"/>
                  </a:lnTo>
                  <a:lnTo>
                    <a:pt x="301" y="58"/>
                  </a:lnTo>
                  <a:lnTo>
                    <a:pt x="296" y="63"/>
                  </a:lnTo>
                  <a:lnTo>
                    <a:pt x="290" y="69"/>
                  </a:lnTo>
                  <a:lnTo>
                    <a:pt x="285" y="79"/>
                  </a:lnTo>
                  <a:lnTo>
                    <a:pt x="280" y="84"/>
                  </a:lnTo>
                  <a:lnTo>
                    <a:pt x="269" y="95"/>
                  </a:lnTo>
                  <a:lnTo>
                    <a:pt x="253" y="116"/>
                  </a:lnTo>
                  <a:lnTo>
                    <a:pt x="232" y="137"/>
                  </a:lnTo>
                  <a:lnTo>
                    <a:pt x="206" y="159"/>
                  </a:lnTo>
                  <a:lnTo>
                    <a:pt x="179" y="180"/>
                  </a:lnTo>
                  <a:lnTo>
                    <a:pt x="153" y="201"/>
                  </a:lnTo>
                  <a:lnTo>
                    <a:pt x="127" y="222"/>
                  </a:lnTo>
                  <a:lnTo>
                    <a:pt x="100" y="238"/>
                  </a:lnTo>
                  <a:lnTo>
                    <a:pt x="69" y="254"/>
                  </a:lnTo>
                  <a:lnTo>
                    <a:pt x="53" y="259"/>
                  </a:lnTo>
                  <a:lnTo>
                    <a:pt x="42" y="270"/>
                  </a:lnTo>
                  <a:lnTo>
                    <a:pt x="32" y="270"/>
                  </a:lnTo>
                  <a:lnTo>
                    <a:pt x="21" y="275"/>
                  </a:lnTo>
                  <a:lnTo>
                    <a:pt x="10" y="280"/>
                  </a:lnTo>
                  <a:lnTo>
                    <a:pt x="5" y="280"/>
                  </a:lnTo>
                  <a:lnTo>
                    <a:pt x="0" y="280"/>
                  </a:lnTo>
                  <a:lnTo>
                    <a:pt x="0" y="275"/>
                  </a:lnTo>
                  <a:lnTo>
                    <a:pt x="5" y="275"/>
                  </a:lnTo>
                  <a:lnTo>
                    <a:pt x="10" y="270"/>
                  </a:lnTo>
                  <a:lnTo>
                    <a:pt x="21" y="259"/>
                  </a:lnTo>
                  <a:lnTo>
                    <a:pt x="32" y="254"/>
                  </a:lnTo>
                  <a:lnTo>
                    <a:pt x="42" y="243"/>
                  </a:lnTo>
                  <a:lnTo>
                    <a:pt x="58" y="233"/>
                  </a:lnTo>
                  <a:lnTo>
                    <a:pt x="74" y="217"/>
                  </a:lnTo>
                  <a:lnTo>
                    <a:pt x="111" y="190"/>
                  </a:lnTo>
                  <a:lnTo>
                    <a:pt x="142" y="164"/>
                  </a:lnTo>
                  <a:lnTo>
                    <a:pt x="158" y="153"/>
                  </a:lnTo>
                  <a:lnTo>
                    <a:pt x="169" y="143"/>
                  </a:lnTo>
                  <a:lnTo>
                    <a:pt x="185" y="127"/>
                  </a:lnTo>
                  <a:lnTo>
                    <a:pt x="195" y="116"/>
                  </a:lnTo>
                  <a:lnTo>
                    <a:pt x="211" y="95"/>
                  </a:lnTo>
                  <a:lnTo>
                    <a:pt x="227" y="74"/>
                  </a:lnTo>
                  <a:lnTo>
                    <a:pt x="232" y="63"/>
                  </a:lnTo>
                  <a:lnTo>
                    <a:pt x="237" y="58"/>
                  </a:lnTo>
                  <a:lnTo>
                    <a:pt x="243" y="47"/>
                  </a:lnTo>
                  <a:lnTo>
                    <a:pt x="243" y="42"/>
                  </a:lnTo>
                  <a:lnTo>
                    <a:pt x="248" y="32"/>
                  </a:lnTo>
                  <a:lnTo>
                    <a:pt x="248" y="26"/>
                  </a:lnTo>
                  <a:lnTo>
                    <a:pt x="248" y="16"/>
                  </a:lnTo>
                  <a:lnTo>
                    <a:pt x="248" y="10"/>
                  </a:lnTo>
                  <a:lnTo>
                    <a:pt x="248" y="5"/>
                  </a:lnTo>
                  <a:lnTo>
                    <a:pt x="248" y="0"/>
                  </a:lnTo>
                  <a:lnTo>
                    <a:pt x="253" y="0"/>
                  </a:lnTo>
                  <a:lnTo>
                    <a:pt x="259" y="0"/>
                  </a:lnTo>
                  <a:lnTo>
                    <a:pt x="264" y="0"/>
                  </a:lnTo>
                  <a:lnTo>
                    <a:pt x="274" y="5"/>
                  </a:lnTo>
                  <a:lnTo>
                    <a:pt x="285" y="10"/>
                  </a:lnTo>
                  <a:lnTo>
                    <a:pt x="296" y="21"/>
                  </a:lnTo>
                  <a:lnTo>
                    <a:pt x="301" y="26"/>
                  </a:lnTo>
                  <a:lnTo>
                    <a:pt x="301" y="37"/>
                  </a:lnTo>
                  <a:lnTo>
                    <a:pt x="306" y="42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2" name="Freeform 29"/>
            <p:cNvSpPr>
              <a:spLocks/>
            </p:cNvSpPr>
            <p:nvPr/>
          </p:nvSpPr>
          <p:spPr bwMode="auto">
            <a:xfrm>
              <a:off x="7606040" y="4249738"/>
              <a:ext cx="141288" cy="160338"/>
            </a:xfrm>
            <a:custGeom>
              <a:avLst/>
              <a:gdLst>
                <a:gd name="T0" fmla="*/ 2147483647 w 8898"/>
                <a:gd name="T1" fmla="*/ 2147483647 h 10000"/>
                <a:gd name="T2" fmla="*/ 2147483647 w 8898"/>
                <a:gd name="T3" fmla="*/ 2147483647 h 10000"/>
                <a:gd name="T4" fmla="*/ 2147483647 w 8898"/>
                <a:gd name="T5" fmla="*/ 2147483647 h 10000"/>
                <a:gd name="T6" fmla="*/ 2147483647 w 8898"/>
                <a:gd name="T7" fmla="*/ 2147483647 h 10000"/>
                <a:gd name="T8" fmla="*/ 2147483647 w 8898"/>
                <a:gd name="T9" fmla="*/ 2147483647 h 10000"/>
                <a:gd name="T10" fmla="*/ 2147483647 w 8898"/>
                <a:gd name="T11" fmla="*/ 2147483647 h 10000"/>
                <a:gd name="T12" fmla="*/ 2147483647 w 8898"/>
                <a:gd name="T13" fmla="*/ 2147483647 h 10000"/>
                <a:gd name="T14" fmla="*/ 2147483647 w 8898"/>
                <a:gd name="T15" fmla="*/ 2147483647 h 10000"/>
                <a:gd name="T16" fmla="*/ 2147483647 w 8898"/>
                <a:gd name="T17" fmla="*/ 2147483647 h 10000"/>
                <a:gd name="T18" fmla="*/ 2147483647 w 8898"/>
                <a:gd name="T19" fmla="*/ 2147483647 h 10000"/>
                <a:gd name="T20" fmla="*/ 2147483647 w 8898"/>
                <a:gd name="T21" fmla="*/ 2147483647 h 10000"/>
                <a:gd name="T22" fmla="*/ 2147483647 w 8898"/>
                <a:gd name="T23" fmla="*/ 2147483647 h 10000"/>
                <a:gd name="T24" fmla="*/ 2147483647 w 8898"/>
                <a:gd name="T25" fmla="*/ 2147483647 h 10000"/>
                <a:gd name="T26" fmla="*/ 2147483647 w 8898"/>
                <a:gd name="T27" fmla="*/ 2147483647 h 10000"/>
                <a:gd name="T28" fmla="*/ 2147483647 w 8898"/>
                <a:gd name="T29" fmla="*/ 2147483647 h 10000"/>
                <a:gd name="T30" fmla="*/ 0 w 8898"/>
                <a:gd name="T31" fmla="*/ 2147483647 h 10000"/>
                <a:gd name="T32" fmla="*/ 0 w 8898"/>
                <a:gd name="T33" fmla="*/ 2147483647 h 10000"/>
                <a:gd name="T34" fmla="*/ 0 w 8898"/>
                <a:gd name="T35" fmla="*/ 2147483647 h 10000"/>
                <a:gd name="T36" fmla="*/ 0 w 8898"/>
                <a:gd name="T37" fmla="*/ 2147483647 h 10000"/>
                <a:gd name="T38" fmla="*/ 0 w 8898"/>
                <a:gd name="T39" fmla="*/ 2147483647 h 10000"/>
                <a:gd name="T40" fmla="*/ 0 w 8898"/>
                <a:gd name="T41" fmla="*/ 2147483647 h 10000"/>
                <a:gd name="T42" fmla="*/ 2147483647 w 8898"/>
                <a:gd name="T43" fmla="*/ 2147483647 h 10000"/>
                <a:gd name="T44" fmla="*/ 2147483647 w 8898"/>
                <a:gd name="T45" fmla="*/ 2147483647 h 10000"/>
                <a:gd name="T46" fmla="*/ 2147483647 w 8898"/>
                <a:gd name="T47" fmla="*/ 2147483647 h 10000"/>
                <a:gd name="T48" fmla="*/ 2147483647 w 8898"/>
                <a:gd name="T49" fmla="*/ 2147483647 h 10000"/>
                <a:gd name="T50" fmla="*/ 2147483647 w 8898"/>
                <a:gd name="T51" fmla="*/ 2147483647 h 10000"/>
                <a:gd name="T52" fmla="*/ 2147483647 w 8898"/>
                <a:gd name="T53" fmla="*/ 2147483647 h 10000"/>
                <a:gd name="T54" fmla="*/ 2147483647 w 8898"/>
                <a:gd name="T55" fmla="*/ 2147483647 h 10000"/>
                <a:gd name="T56" fmla="*/ 2147483647 w 8898"/>
                <a:gd name="T57" fmla="*/ 2147483647 h 10000"/>
                <a:gd name="T58" fmla="*/ 2147483647 w 8898"/>
                <a:gd name="T59" fmla="*/ 2147483647 h 10000"/>
                <a:gd name="T60" fmla="*/ 2147483647 w 8898"/>
                <a:gd name="T61" fmla="*/ 2147483647 h 10000"/>
                <a:gd name="T62" fmla="*/ 2147483647 w 8898"/>
                <a:gd name="T63" fmla="*/ 2147483647 h 10000"/>
                <a:gd name="T64" fmla="*/ 2147483647 w 8898"/>
                <a:gd name="T65" fmla="*/ 2147483647 h 10000"/>
                <a:gd name="T66" fmla="*/ 2147483647 w 8898"/>
                <a:gd name="T67" fmla="*/ 0 h 10000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8898"/>
                <a:gd name="T103" fmla="*/ 0 h 10000"/>
                <a:gd name="T104" fmla="*/ 8898 w 8898"/>
                <a:gd name="T105" fmla="*/ 10000 h 10000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8898" h="10000">
                  <a:moveTo>
                    <a:pt x="8898" y="10000"/>
                  </a:moveTo>
                  <a:lnTo>
                    <a:pt x="8400" y="10000"/>
                  </a:lnTo>
                  <a:lnTo>
                    <a:pt x="7399" y="10000"/>
                  </a:lnTo>
                  <a:lnTo>
                    <a:pt x="6800" y="9409"/>
                  </a:lnTo>
                  <a:lnTo>
                    <a:pt x="6301" y="8912"/>
                  </a:lnTo>
                  <a:lnTo>
                    <a:pt x="6301" y="7821"/>
                  </a:lnTo>
                  <a:lnTo>
                    <a:pt x="5799" y="6829"/>
                  </a:lnTo>
                  <a:lnTo>
                    <a:pt x="5199" y="5740"/>
                  </a:lnTo>
                  <a:lnTo>
                    <a:pt x="4200" y="4153"/>
                  </a:lnTo>
                  <a:lnTo>
                    <a:pt x="3099" y="3165"/>
                  </a:lnTo>
                  <a:lnTo>
                    <a:pt x="2101" y="2667"/>
                  </a:lnTo>
                  <a:lnTo>
                    <a:pt x="1499" y="2074"/>
                  </a:lnTo>
                  <a:lnTo>
                    <a:pt x="1000" y="1579"/>
                  </a:lnTo>
                  <a:lnTo>
                    <a:pt x="500" y="1579"/>
                  </a:lnTo>
                  <a:lnTo>
                    <a:pt x="0" y="1084"/>
                  </a:lnTo>
                  <a:lnTo>
                    <a:pt x="0" y="488"/>
                  </a:lnTo>
                  <a:lnTo>
                    <a:pt x="500" y="488"/>
                  </a:lnTo>
                  <a:lnTo>
                    <a:pt x="1000" y="488"/>
                  </a:lnTo>
                  <a:lnTo>
                    <a:pt x="1499" y="488"/>
                  </a:lnTo>
                  <a:lnTo>
                    <a:pt x="2600" y="1084"/>
                  </a:lnTo>
                  <a:lnTo>
                    <a:pt x="3099" y="1084"/>
                  </a:lnTo>
                  <a:lnTo>
                    <a:pt x="4700" y="1084"/>
                  </a:lnTo>
                  <a:lnTo>
                    <a:pt x="6301" y="1084"/>
                  </a:lnTo>
                  <a:lnTo>
                    <a:pt x="7399" y="1084"/>
                  </a:lnTo>
                  <a:lnTo>
                    <a:pt x="7899" y="1084"/>
                  </a:lnTo>
                  <a:lnTo>
                    <a:pt x="8400" y="1084"/>
                  </a:lnTo>
                  <a:lnTo>
                    <a:pt x="8400" y="488"/>
                  </a:lnTo>
                  <a:lnTo>
                    <a:pt x="8400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3" name="Freeform 29"/>
            <p:cNvSpPr>
              <a:spLocks/>
            </p:cNvSpPr>
            <p:nvPr/>
          </p:nvSpPr>
          <p:spPr bwMode="auto">
            <a:xfrm>
              <a:off x="7715578" y="3629026"/>
              <a:ext cx="101600" cy="782637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1031720775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1892930481 w 10000"/>
                <a:gd name="T27" fmla="*/ 2147483647 h 10000"/>
                <a:gd name="T28" fmla="*/ 0 w 10000"/>
                <a:gd name="T29" fmla="*/ 0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2147483647 w 10000"/>
                <a:gd name="T69" fmla="*/ 2147483647 h 10000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0000"/>
                <a:gd name="T106" fmla="*/ 0 h 10000"/>
                <a:gd name="T107" fmla="*/ 10000 w 10000"/>
                <a:gd name="T108" fmla="*/ 10000 h 10000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0000" h="10000">
                  <a:moveTo>
                    <a:pt x="5003" y="9675"/>
                  </a:moveTo>
                  <a:lnTo>
                    <a:pt x="4222" y="9878"/>
                  </a:lnTo>
                  <a:lnTo>
                    <a:pt x="3283" y="10000"/>
                  </a:lnTo>
                  <a:lnTo>
                    <a:pt x="2502" y="10000"/>
                  </a:lnTo>
                  <a:lnTo>
                    <a:pt x="938" y="10000"/>
                  </a:lnTo>
                  <a:lnTo>
                    <a:pt x="938" y="8174"/>
                  </a:lnTo>
                  <a:lnTo>
                    <a:pt x="2502" y="8174"/>
                  </a:lnTo>
                  <a:lnTo>
                    <a:pt x="2502" y="8053"/>
                  </a:lnTo>
                  <a:lnTo>
                    <a:pt x="2502" y="7951"/>
                  </a:lnTo>
                  <a:lnTo>
                    <a:pt x="2502" y="7850"/>
                  </a:lnTo>
                  <a:lnTo>
                    <a:pt x="3283" y="7627"/>
                  </a:lnTo>
                  <a:lnTo>
                    <a:pt x="3283" y="7424"/>
                  </a:lnTo>
                  <a:lnTo>
                    <a:pt x="3283" y="7201"/>
                  </a:lnTo>
                  <a:lnTo>
                    <a:pt x="3283" y="6978"/>
                  </a:lnTo>
                  <a:lnTo>
                    <a:pt x="3283" y="6450"/>
                  </a:lnTo>
                  <a:lnTo>
                    <a:pt x="3283" y="6024"/>
                  </a:lnTo>
                  <a:lnTo>
                    <a:pt x="3283" y="5598"/>
                  </a:lnTo>
                  <a:lnTo>
                    <a:pt x="3283" y="5274"/>
                  </a:lnTo>
                  <a:lnTo>
                    <a:pt x="3283" y="5051"/>
                  </a:lnTo>
                  <a:lnTo>
                    <a:pt x="3283" y="4848"/>
                  </a:lnTo>
                  <a:lnTo>
                    <a:pt x="3283" y="4625"/>
                  </a:lnTo>
                  <a:lnTo>
                    <a:pt x="3283" y="4402"/>
                  </a:lnTo>
                  <a:lnTo>
                    <a:pt x="3283" y="4077"/>
                  </a:lnTo>
                  <a:lnTo>
                    <a:pt x="3283" y="3773"/>
                  </a:lnTo>
                  <a:lnTo>
                    <a:pt x="3283" y="3448"/>
                  </a:lnTo>
                  <a:lnTo>
                    <a:pt x="3283" y="3022"/>
                  </a:lnTo>
                  <a:lnTo>
                    <a:pt x="2502" y="2373"/>
                  </a:lnTo>
                  <a:lnTo>
                    <a:pt x="1721" y="1501"/>
                  </a:lnTo>
                  <a:lnTo>
                    <a:pt x="938" y="751"/>
                  </a:lnTo>
                  <a:lnTo>
                    <a:pt x="0" y="0"/>
                  </a:lnTo>
                  <a:lnTo>
                    <a:pt x="1721" y="223"/>
                  </a:lnTo>
                  <a:lnTo>
                    <a:pt x="4222" y="426"/>
                  </a:lnTo>
                  <a:lnTo>
                    <a:pt x="5783" y="548"/>
                  </a:lnTo>
                  <a:lnTo>
                    <a:pt x="7499" y="649"/>
                  </a:lnTo>
                  <a:lnTo>
                    <a:pt x="8282" y="751"/>
                  </a:lnTo>
                  <a:lnTo>
                    <a:pt x="9062" y="872"/>
                  </a:lnTo>
                  <a:lnTo>
                    <a:pt x="10000" y="974"/>
                  </a:lnTo>
                  <a:lnTo>
                    <a:pt x="10000" y="1075"/>
                  </a:lnTo>
                  <a:lnTo>
                    <a:pt x="10000" y="1176"/>
                  </a:lnTo>
                  <a:lnTo>
                    <a:pt x="10000" y="1400"/>
                  </a:lnTo>
                  <a:lnTo>
                    <a:pt x="10000" y="1501"/>
                  </a:lnTo>
                  <a:lnTo>
                    <a:pt x="9062" y="1501"/>
                  </a:lnTo>
                  <a:lnTo>
                    <a:pt x="9062" y="1623"/>
                  </a:lnTo>
                  <a:lnTo>
                    <a:pt x="9062" y="1724"/>
                  </a:lnTo>
                  <a:lnTo>
                    <a:pt x="9062" y="1826"/>
                  </a:lnTo>
                  <a:lnTo>
                    <a:pt x="9062" y="2049"/>
                  </a:lnTo>
                  <a:lnTo>
                    <a:pt x="9062" y="2150"/>
                  </a:lnTo>
                  <a:lnTo>
                    <a:pt x="9062" y="2373"/>
                  </a:lnTo>
                  <a:lnTo>
                    <a:pt x="9062" y="2576"/>
                  </a:lnTo>
                  <a:lnTo>
                    <a:pt x="9062" y="2799"/>
                  </a:lnTo>
                  <a:lnTo>
                    <a:pt x="9062" y="3022"/>
                  </a:lnTo>
                  <a:lnTo>
                    <a:pt x="9062" y="3327"/>
                  </a:lnTo>
                  <a:lnTo>
                    <a:pt x="9062" y="3550"/>
                  </a:lnTo>
                  <a:lnTo>
                    <a:pt x="9062" y="3874"/>
                  </a:lnTo>
                  <a:lnTo>
                    <a:pt x="9062" y="4199"/>
                  </a:lnTo>
                  <a:lnTo>
                    <a:pt x="9062" y="4523"/>
                  </a:lnTo>
                  <a:lnTo>
                    <a:pt x="9062" y="4949"/>
                  </a:lnTo>
                  <a:lnTo>
                    <a:pt x="9062" y="5700"/>
                  </a:lnTo>
                  <a:lnTo>
                    <a:pt x="9062" y="6349"/>
                  </a:lnTo>
                  <a:lnTo>
                    <a:pt x="9062" y="6876"/>
                  </a:lnTo>
                  <a:lnTo>
                    <a:pt x="9062" y="7424"/>
                  </a:lnTo>
                  <a:lnTo>
                    <a:pt x="9062" y="7850"/>
                  </a:lnTo>
                  <a:lnTo>
                    <a:pt x="9062" y="8174"/>
                  </a:lnTo>
                  <a:lnTo>
                    <a:pt x="9062" y="8499"/>
                  </a:lnTo>
                  <a:lnTo>
                    <a:pt x="9062" y="8600"/>
                  </a:lnTo>
                  <a:lnTo>
                    <a:pt x="9062" y="8702"/>
                  </a:lnTo>
                  <a:lnTo>
                    <a:pt x="8282" y="9026"/>
                  </a:lnTo>
                  <a:lnTo>
                    <a:pt x="7499" y="9249"/>
                  </a:lnTo>
                  <a:lnTo>
                    <a:pt x="6562" y="9554"/>
                  </a:lnTo>
                  <a:lnTo>
                    <a:pt x="5003" y="967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4" name="Freeform 31"/>
            <p:cNvSpPr>
              <a:spLocks/>
            </p:cNvSpPr>
            <p:nvPr/>
          </p:nvSpPr>
          <p:spPr bwMode="auto">
            <a:xfrm>
              <a:off x="7909253" y="3259138"/>
              <a:ext cx="677862" cy="1219200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0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0 h 10000"/>
                <a:gd name="T40" fmla="*/ 2147483647 w 10000"/>
                <a:gd name="T41" fmla="*/ 0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2147483647 w 10000"/>
                <a:gd name="T69" fmla="*/ 2147483647 h 10000"/>
                <a:gd name="T70" fmla="*/ 2147483647 w 10000"/>
                <a:gd name="T71" fmla="*/ 2147483647 h 10000"/>
                <a:gd name="T72" fmla="*/ 2147483647 w 10000"/>
                <a:gd name="T73" fmla="*/ 2147483647 h 10000"/>
                <a:gd name="T74" fmla="*/ 2147483647 w 10000"/>
                <a:gd name="T75" fmla="*/ 2147483647 h 10000"/>
                <a:gd name="T76" fmla="*/ 2147483647 w 10000"/>
                <a:gd name="T77" fmla="*/ 2147483647 h 10000"/>
                <a:gd name="T78" fmla="*/ 2147483647 w 10000"/>
                <a:gd name="T79" fmla="*/ 2147483647 h 10000"/>
                <a:gd name="T80" fmla="*/ 2147483647 w 10000"/>
                <a:gd name="T81" fmla="*/ 2147483647 h 10000"/>
                <a:gd name="T82" fmla="*/ 2147483647 w 10000"/>
                <a:gd name="T83" fmla="*/ 2147483647 h 10000"/>
                <a:gd name="T84" fmla="*/ 2147483647 w 10000"/>
                <a:gd name="T85" fmla="*/ 2147483647 h 10000"/>
                <a:gd name="T86" fmla="*/ 2147483647 w 10000"/>
                <a:gd name="T87" fmla="*/ 2147483647 h 10000"/>
                <a:gd name="T88" fmla="*/ 2147483647 w 10000"/>
                <a:gd name="T89" fmla="*/ 2147483647 h 10000"/>
                <a:gd name="T90" fmla="*/ 2147483647 w 10000"/>
                <a:gd name="T91" fmla="*/ 2147483647 h 10000"/>
                <a:gd name="T92" fmla="*/ 2147483647 w 10000"/>
                <a:gd name="T93" fmla="*/ 2147483647 h 10000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10000"/>
                <a:gd name="T142" fmla="*/ 0 h 10000"/>
                <a:gd name="T143" fmla="*/ 10000 w 10000"/>
                <a:gd name="T144" fmla="*/ 10000 h 10000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10000" h="10000">
                  <a:moveTo>
                    <a:pt x="8642" y="9727"/>
                  </a:moveTo>
                  <a:lnTo>
                    <a:pt x="8290" y="9583"/>
                  </a:lnTo>
                  <a:lnTo>
                    <a:pt x="7775" y="9453"/>
                  </a:lnTo>
                  <a:lnTo>
                    <a:pt x="7283" y="9245"/>
                  </a:lnTo>
                  <a:lnTo>
                    <a:pt x="6792" y="9036"/>
                  </a:lnTo>
                  <a:lnTo>
                    <a:pt x="6557" y="8893"/>
                  </a:lnTo>
                  <a:lnTo>
                    <a:pt x="6300" y="8763"/>
                  </a:lnTo>
                  <a:lnTo>
                    <a:pt x="6042" y="8620"/>
                  </a:lnTo>
                  <a:lnTo>
                    <a:pt x="5808" y="8490"/>
                  </a:lnTo>
                  <a:lnTo>
                    <a:pt x="5550" y="8281"/>
                  </a:lnTo>
                  <a:lnTo>
                    <a:pt x="5316" y="8073"/>
                  </a:lnTo>
                  <a:lnTo>
                    <a:pt x="5059" y="7865"/>
                  </a:lnTo>
                  <a:lnTo>
                    <a:pt x="4684" y="7656"/>
                  </a:lnTo>
                  <a:lnTo>
                    <a:pt x="4075" y="7174"/>
                  </a:lnTo>
                  <a:lnTo>
                    <a:pt x="3583" y="6758"/>
                  </a:lnTo>
                  <a:lnTo>
                    <a:pt x="3091" y="6276"/>
                  </a:lnTo>
                  <a:lnTo>
                    <a:pt x="2717" y="5729"/>
                  </a:lnTo>
                  <a:lnTo>
                    <a:pt x="2342" y="5247"/>
                  </a:lnTo>
                  <a:lnTo>
                    <a:pt x="1967" y="4766"/>
                  </a:lnTo>
                  <a:lnTo>
                    <a:pt x="1733" y="4284"/>
                  </a:lnTo>
                  <a:lnTo>
                    <a:pt x="1593" y="3997"/>
                  </a:lnTo>
                  <a:lnTo>
                    <a:pt x="1475" y="3789"/>
                  </a:lnTo>
                  <a:lnTo>
                    <a:pt x="1241" y="3307"/>
                  </a:lnTo>
                  <a:cubicBezTo>
                    <a:pt x="1194" y="3125"/>
                    <a:pt x="1148" y="2942"/>
                    <a:pt x="1101" y="2760"/>
                  </a:cubicBezTo>
                  <a:lnTo>
                    <a:pt x="867" y="2214"/>
                  </a:lnTo>
                  <a:lnTo>
                    <a:pt x="726" y="1654"/>
                  </a:lnTo>
                  <a:lnTo>
                    <a:pt x="726" y="1380"/>
                  </a:lnTo>
                  <a:lnTo>
                    <a:pt x="609" y="1107"/>
                  </a:lnTo>
                  <a:lnTo>
                    <a:pt x="492" y="898"/>
                  </a:lnTo>
                  <a:lnTo>
                    <a:pt x="492" y="690"/>
                  </a:lnTo>
                  <a:lnTo>
                    <a:pt x="375" y="560"/>
                  </a:lnTo>
                  <a:lnTo>
                    <a:pt x="375" y="417"/>
                  </a:lnTo>
                  <a:lnTo>
                    <a:pt x="234" y="352"/>
                  </a:lnTo>
                  <a:lnTo>
                    <a:pt x="234" y="273"/>
                  </a:lnTo>
                  <a:lnTo>
                    <a:pt x="117" y="273"/>
                  </a:lnTo>
                  <a:lnTo>
                    <a:pt x="0" y="208"/>
                  </a:lnTo>
                  <a:lnTo>
                    <a:pt x="0" y="143"/>
                  </a:lnTo>
                  <a:lnTo>
                    <a:pt x="117" y="78"/>
                  </a:lnTo>
                  <a:lnTo>
                    <a:pt x="117" y="0"/>
                  </a:lnTo>
                  <a:lnTo>
                    <a:pt x="234" y="0"/>
                  </a:lnTo>
                  <a:lnTo>
                    <a:pt x="375" y="0"/>
                  </a:lnTo>
                  <a:lnTo>
                    <a:pt x="609" y="0"/>
                  </a:lnTo>
                  <a:lnTo>
                    <a:pt x="726" y="78"/>
                  </a:lnTo>
                  <a:lnTo>
                    <a:pt x="984" y="78"/>
                  </a:lnTo>
                  <a:lnTo>
                    <a:pt x="1358" y="208"/>
                  </a:lnTo>
                  <a:lnTo>
                    <a:pt x="1593" y="273"/>
                  </a:lnTo>
                  <a:lnTo>
                    <a:pt x="1850" y="273"/>
                  </a:lnTo>
                  <a:lnTo>
                    <a:pt x="1967" y="352"/>
                  </a:lnTo>
                  <a:lnTo>
                    <a:pt x="1967" y="417"/>
                  </a:lnTo>
                  <a:lnTo>
                    <a:pt x="1850" y="482"/>
                  </a:lnTo>
                  <a:lnTo>
                    <a:pt x="1850" y="560"/>
                  </a:lnTo>
                  <a:lnTo>
                    <a:pt x="1850" y="690"/>
                  </a:lnTo>
                  <a:lnTo>
                    <a:pt x="1733" y="833"/>
                  </a:lnTo>
                  <a:lnTo>
                    <a:pt x="1733" y="898"/>
                  </a:lnTo>
                  <a:lnTo>
                    <a:pt x="1733" y="1042"/>
                  </a:lnTo>
                  <a:lnTo>
                    <a:pt x="1733" y="1107"/>
                  </a:lnTo>
                  <a:lnTo>
                    <a:pt x="1733" y="1250"/>
                  </a:lnTo>
                  <a:lnTo>
                    <a:pt x="1733" y="1523"/>
                  </a:lnTo>
                  <a:lnTo>
                    <a:pt x="1850" y="1862"/>
                  </a:lnTo>
                  <a:lnTo>
                    <a:pt x="1850" y="2214"/>
                  </a:lnTo>
                  <a:lnTo>
                    <a:pt x="1967" y="2552"/>
                  </a:lnTo>
                  <a:lnTo>
                    <a:pt x="2084" y="2969"/>
                  </a:lnTo>
                  <a:lnTo>
                    <a:pt x="2342" y="3385"/>
                  </a:lnTo>
                  <a:lnTo>
                    <a:pt x="2600" y="3867"/>
                  </a:lnTo>
                  <a:lnTo>
                    <a:pt x="2834" y="4349"/>
                  </a:lnTo>
                  <a:lnTo>
                    <a:pt x="3208" y="4896"/>
                  </a:lnTo>
                  <a:lnTo>
                    <a:pt x="3583" y="5521"/>
                  </a:lnTo>
                  <a:lnTo>
                    <a:pt x="3817" y="5794"/>
                  </a:lnTo>
                  <a:lnTo>
                    <a:pt x="4075" y="6003"/>
                  </a:lnTo>
                  <a:lnTo>
                    <a:pt x="4333" y="6276"/>
                  </a:lnTo>
                  <a:lnTo>
                    <a:pt x="4684" y="6549"/>
                  </a:lnTo>
                  <a:lnTo>
                    <a:pt x="4941" y="6823"/>
                  </a:lnTo>
                  <a:lnTo>
                    <a:pt x="5176" y="7109"/>
                  </a:lnTo>
                  <a:lnTo>
                    <a:pt x="5550" y="7318"/>
                  </a:lnTo>
                  <a:lnTo>
                    <a:pt x="5808" y="7513"/>
                  </a:lnTo>
                  <a:lnTo>
                    <a:pt x="6183" y="7721"/>
                  </a:lnTo>
                  <a:lnTo>
                    <a:pt x="6417" y="7930"/>
                  </a:lnTo>
                  <a:lnTo>
                    <a:pt x="6792" y="8073"/>
                  </a:lnTo>
                  <a:lnTo>
                    <a:pt x="7049" y="8203"/>
                  </a:lnTo>
                  <a:lnTo>
                    <a:pt x="7283" y="8346"/>
                  </a:lnTo>
                  <a:lnTo>
                    <a:pt x="7541" y="8490"/>
                  </a:lnTo>
                  <a:lnTo>
                    <a:pt x="7775" y="8555"/>
                  </a:lnTo>
                  <a:lnTo>
                    <a:pt x="8033" y="8685"/>
                  </a:lnTo>
                  <a:lnTo>
                    <a:pt x="8150" y="8763"/>
                  </a:lnTo>
                  <a:lnTo>
                    <a:pt x="8290" y="8763"/>
                  </a:lnTo>
                  <a:lnTo>
                    <a:pt x="8407" y="8828"/>
                  </a:lnTo>
                  <a:lnTo>
                    <a:pt x="8525" y="8828"/>
                  </a:lnTo>
                  <a:lnTo>
                    <a:pt x="8642" y="8763"/>
                  </a:lnTo>
                  <a:lnTo>
                    <a:pt x="10000" y="9935"/>
                  </a:lnTo>
                  <a:lnTo>
                    <a:pt x="10000" y="10000"/>
                  </a:lnTo>
                  <a:lnTo>
                    <a:pt x="9766" y="9935"/>
                  </a:lnTo>
                  <a:lnTo>
                    <a:pt x="9508" y="9935"/>
                  </a:lnTo>
                  <a:lnTo>
                    <a:pt x="9133" y="9857"/>
                  </a:lnTo>
                  <a:lnTo>
                    <a:pt x="8642" y="9727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5" name="Freeform 31"/>
            <p:cNvSpPr>
              <a:spLocks/>
            </p:cNvSpPr>
            <p:nvPr/>
          </p:nvSpPr>
          <p:spPr bwMode="auto">
            <a:xfrm>
              <a:off x="8479165" y="4167188"/>
              <a:ext cx="107950" cy="311150"/>
            </a:xfrm>
            <a:custGeom>
              <a:avLst/>
              <a:gdLst>
                <a:gd name="T0" fmla="*/ 0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0 h 10000"/>
                <a:gd name="T32" fmla="*/ 2147483647 w 10000"/>
                <a:gd name="T33" fmla="*/ 0 h 10000"/>
                <a:gd name="T34" fmla="*/ 2147483647 w 10000"/>
                <a:gd name="T35" fmla="*/ 0 h 10000"/>
                <a:gd name="T36" fmla="*/ 2147483647 w 10000"/>
                <a:gd name="T37" fmla="*/ 0 h 10000"/>
                <a:gd name="T38" fmla="*/ 2147483647 w 10000"/>
                <a:gd name="T39" fmla="*/ 0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2147483647 w 10000"/>
                <a:gd name="T69" fmla="*/ 2147483647 h 10000"/>
                <a:gd name="T70" fmla="*/ 2147483647 w 10000"/>
                <a:gd name="T71" fmla="*/ 2147483647 h 10000"/>
                <a:gd name="T72" fmla="*/ 2147483647 w 10000"/>
                <a:gd name="T73" fmla="*/ 2147483647 h 10000"/>
                <a:gd name="T74" fmla="*/ 2147483647 w 10000"/>
                <a:gd name="T75" fmla="*/ 2147483647 h 10000"/>
                <a:gd name="T76" fmla="*/ 2147483647 w 10000"/>
                <a:gd name="T77" fmla="*/ 2147483647 h 10000"/>
                <a:gd name="T78" fmla="*/ 2147483647 w 10000"/>
                <a:gd name="T79" fmla="*/ 2147483647 h 10000"/>
                <a:gd name="T80" fmla="*/ 2147483647 w 10000"/>
                <a:gd name="T81" fmla="*/ 2147483647 h 1000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0000"/>
                <a:gd name="T124" fmla="*/ 0 h 10000"/>
                <a:gd name="T125" fmla="*/ 10000 w 10000"/>
                <a:gd name="T126" fmla="*/ 10000 h 10000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0000" h="10000">
                  <a:moveTo>
                    <a:pt x="0" y="5408"/>
                  </a:moveTo>
                  <a:lnTo>
                    <a:pt x="747" y="5408"/>
                  </a:lnTo>
                  <a:lnTo>
                    <a:pt x="1487" y="5157"/>
                  </a:lnTo>
                  <a:lnTo>
                    <a:pt x="1487" y="4854"/>
                  </a:lnTo>
                  <a:cubicBezTo>
                    <a:pt x="1762" y="4757"/>
                    <a:pt x="2065" y="4683"/>
                    <a:pt x="2361" y="4594"/>
                  </a:cubicBezTo>
                  <a:lnTo>
                    <a:pt x="2361" y="4338"/>
                  </a:lnTo>
                  <a:cubicBezTo>
                    <a:pt x="2606" y="4151"/>
                    <a:pt x="2857" y="3960"/>
                    <a:pt x="3089" y="3772"/>
                  </a:cubicBezTo>
                  <a:lnTo>
                    <a:pt x="3089" y="3269"/>
                  </a:lnTo>
                  <a:cubicBezTo>
                    <a:pt x="3334" y="3076"/>
                    <a:pt x="3592" y="2892"/>
                    <a:pt x="3815" y="2704"/>
                  </a:cubicBezTo>
                  <a:lnTo>
                    <a:pt x="3815" y="1888"/>
                  </a:lnTo>
                  <a:cubicBezTo>
                    <a:pt x="4077" y="1724"/>
                    <a:pt x="4317" y="1546"/>
                    <a:pt x="4549" y="1378"/>
                  </a:cubicBezTo>
                  <a:lnTo>
                    <a:pt x="4549" y="1066"/>
                  </a:lnTo>
                  <a:cubicBezTo>
                    <a:pt x="4850" y="907"/>
                    <a:pt x="5138" y="733"/>
                    <a:pt x="5437" y="554"/>
                  </a:cubicBezTo>
                  <a:lnTo>
                    <a:pt x="5437" y="253"/>
                  </a:lnTo>
                  <a:cubicBezTo>
                    <a:pt x="5688" y="172"/>
                    <a:pt x="5939" y="85"/>
                    <a:pt x="6190" y="0"/>
                  </a:cubicBezTo>
                  <a:lnTo>
                    <a:pt x="6916" y="0"/>
                  </a:lnTo>
                  <a:lnTo>
                    <a:pt x="6916" y="253"/>
                  </a:lnTo>
                  <a:lnTo>
                    <a:pt x="6916" y="554"/>
                  </a:lnTo>
                  <a:lnTo>
                    <a:pt x="6916" y="1066"/>
                  </a:lnTo>
                  <a:lnTo>
                    <a:pt x="7811" y="1378"/>
                  </a:lnTo>
                  <a:lnTo>
                    <a:pt x="7811" y="1888"/>
                  </a:lnTo>
                  <a:lnTo>
                    <a:pt x="7811" y="2704"/>
                  </a:lnTo>
                  <a:lnTo>
                    <a:pt x="7811" y="3772"/>
                  </a:lnTo>
                  <a:cubicBezTo>
                    <a:pt x="8036" y="4233"/>
                    <a:pt x="8285" y="4696"/>
                    <a:pt x="8533" y="5157"/>
                  </a:cubicBezTo>
                  <a:cubicBezTo>
                    <a:pt x="8789" y="5508"/>
                    <a:pt x="9016" y="5865"/>
                    <a:pt x="9274" y="6223"/>
                  </a:cubicBezTo>
                  <a:cubicBezTo>
                    <a:pt x="9508" y="6664"/>
                    <a:pt x="9763" y="7105"/>
                    <a:pt x="10000" y="7549"/>
                  </a:cubicBezTo>
                  <a:lnTo>
                    <a:pt x="10000" y="7855"/>
                  </a:lnTo>
                  <a:lnTo>
                    <a:pt x="10000" y="8360"/>
                  </a:lnTo>
                  <a:lnTo>
                    <a:pt x="10000" y="8933"/>
                  </a:lnTo>
                  <a:lnTo>
                    <a:pt x="10000" y="9184"/>
                  </a:lnTo>
                  <a:lnTo>
                    <a:pt x="10000" y="9445"/>
                  </a:lnTo>
                  <a:lnTo>
                    <a:pt x="10000" y="9741"/>
                  </a:lnTo>
                  <a:lnTo>
                    <a:pt x="10000" y="10000"/>
                  </a:lnTo>
                  <a:lnTo>
                    <a:pt x="8533" y="9741"/>
                  </a:lnTo>
                  <a:lnTo>
                    <a:pt x="6916" y="9741"/>
                  </a:lnTo>
                  <a:lnTo>
                    <a:pt x="4549" y="944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6595" name="组合 47"/>
          <p:cNvGrpSpPr>
            <a:grpSpLocks noChangeAspect="1"/>
          </p:cNvGrpSpPr>
          <p:nvPr/>
        </p:nvGrpSpPr>
        <p:grpSpPr bwMode="auto">
          <a:xfrm>
            <a:off x="7761288" y="4749800"/>
            <a:ext cx="354012" cy="358775"/>
            <a:chOff x="7308365" y="4584700"/>
            <a:chExt cx="1198562" cy="1219200"/>
          </a:xfrm>
        </p:grpSpPr>
        <p:sp>
          <p:nvSpPr>
            <p:cNvPr id="66617" name="Freeform 30"/>
            <p:cNvSpPr>
              <a:spLocks/>
            </p:cNvSpPr>
            <p:nvPr/>
          </p:nvSpPr>
          <p:spPr bwMode="auto">
            <a:xfrm>
              <a:off x="7417902" y="4987925"/>
              <a:ext cx="855663" cy="252413"/>
            </a:xfrm>
            <a:custGeom>
              <a:avLst/>
              <a:gdLst>
                <a:gd name="T0" fmla="*/ 2147483647 w 539"/>
                <a:gd name="T1" fmla="*/ 2147483647 h 159"/>
                <a:gd name="T2" fmla="*/ 2147483647 w 539"/>
                <a:gd name="T3" fmla="*/ 2147483647 h 159"/>
                <a:gd name="T4" fmla="*/ 2147483647 w 539"/>
                <a:gd name="T5" fmla="*/ 2147483647 h 159"/>
                <a:gd name="T6" fmla="*/ 2147483647 w 539"/>
                <a:gd name="T7" fmla="*/ 2147483647 h 159"/>
                <a:gd name="T8" fmla="*/ 2147483647 w 539"/>
                <a:gd name="T9" fmla="*/ 2147483647 h 159"/>
                <a:gd name="T10" fmla="*/ 2147483647 w 539"/>
                <a:gd name="T11" fmla="*/ 2147483647 h 159"/>
                <a:gd name="T12" fmla="*/ 2147483647 w 539"/>
                <a:gd name="T13" fmla="*/ 2147483647 h 159"/>
                <a:gd name="T14" fmla="*/ 0 w 539"/>
                <a:gd name="T15" fmla="*/ 2147483647 h 159"/>
                <a:gd name="T16" fmla="*/ 0 w 539"/>
                <a:gd name="T17" fmla="*/ 2147483647 h 159"/>
                <a:gd name="T18" fmla="*/ 2147483647 w 539"/>
                <a:gd name="T19" fmla="*/ 2147483647 h 159"/>
                <a:gd name="T20" fmla="*/ 2147483647 w 539"/>
                <a:gd name="T21" fmla="*/ 2147483647 h 159"/>
                <a:gd name="T22" fmla="*/ 2147483647 w 539"/>
                <a:gd name="T23" fmla="*/ 2147483647 h 159"/>
                <a:gd name="T24" fmla="*/ 2147483647 w 539"/>
                <a:gd name="T25" fmla="*/ 2147483647 h 159"/>
                <a:gd name="T26" fmla="*/ 2147483647 w 539"/>
                <a:gd name="T27" fmla="*/ 2147483647 h 159"/>
                <a:gd name="T28" fmla="*/ 2147483647 w 539"/>
                <a:gd name="T29" fmla="*/ 2147483647 h 159"/>
                <a:gd name="T30" fmla="*/ 2147483647 w 539"/>
                <a:gd name="T31" fmla="*/ 2147483647 h 159"/>
                <a:gd name="T32" fmla="*/ 2147483647 w 539"/>
                <a:gd name="T33" fmla="*/ 2147483647 h 159"/>
                <a:gd name="T34" fmla="*/ 2147483647 w 539"/>
                <a:gd name="T35" fmla="*/ 2147483647 h 159"/>
                <a:gd name="T36" fmla="*/ 2147483647 w 539"/>
                <a:gd name="T37" fmla="*/ 2147483647 h 159"/>
                <a:gd name="T38" fmla="*/ 2147483647 w 539"/>
                <a:gd name="T39" fmla="*/ 2147483647 h 159"/>
                <a:gd name="T40" fmla="*/ 2147483647 w 539"/>
                <a:gd name="T41" fmla="*/ 2147483647 h 159"/>
                <a:gd name="T42" fmla="*/ 2147483647 w 539"/>
                <a:gd name="T43" fmla="*/ 2147483647 h 159"/>
                <a:gd name="T44" fmla="*/ 2147483647 w 539"/>
                <a:gd name="T45" fmla="*/ 2147483647 h 159"/>
                <a:gd name="T46" fmla="*/ 2147483647 w 539"/>
                <a:gd name="T47" fmla="*/ 2147483647 h 159"/>
                <a:gd name="T48" fmla="*/ 2147483647 w 539"/>
                <a:gd name="T49" fmla="*/ 2147483647 h 159"/>
                <a:gd name="T50" fmla="*/ 2147483647 w 539"/>
                <a:gd name="T51" fmla="*/ 2147483647 h 159"/>
                <a:gd name="T52" fmla="*/ 2147483647 w 539"/>
                <a:gd name="T53" fmla="*/ 2147483647 h 159"/>
                <a:gd name="T54" fmla="*/ 2147483647 w 539"/>
                <a:gd name="T55" fmla="*/ 0 h 159"/>
                <a:gd name="T56" fmla="*/ 2147483647 w 539"/>
                <a:gd name="T57" fmla="*/ 0 h 159"/>
                <a:gd name="T58" fmla="*/ 2147483647 w 539"/>
                <a:gd name="T59" fmla="*/ 2147483647 h 159"/>
                <a:gd name="T60" fmla="*/ 2147483647 w 539"/>
                <a:gd name="T61" fmla="*/ 2147483647 h 159"/>
                <a:gd name="T62" fmla="*/ 2147483647 w 539"/>
                <a:gd name="T63" fmla="*/ 2147483647 h 159"/>
                <a:gd name="T64" fmla="*/ 2147483647 w 539"/>
                <a:gd name="T65" fmla="*/ 2147483647 h 159"/>
                <a:gd name="T66" fmla="*/ 2147483647 w 539"/>
                <a:gd name="T67" fmla="*/ 2147483647 h 159"/>
                <a:gd name="T68" fmla="*/ 2147483647 w 539"/>
                <a:gd name="T69" fmla="*/ 2147483647 h 159"/>
                <a:gd name="T70" fmla="*/ 2147483647 w 539"/>
                <a:gd name="T71" fmla="*/ 2147483647 h 159"/>
                <a:gd name="T72" fmla="*/ 2147483647 w 539"/>
                <a:gd name="T73" fmla="*/ 2147483647 h 159"/>
                <a:gd name="T74" fmla="*/ 2147483647 w 539"/>
                <a:gd name="T75" fmla="*/ 2147483647 h 159"/>
                <a:gd name="T76" fmla="*/ 2147483647 w 539"/>
                <a:gd name="T77" fmla="*/ 2147483647 h 159"/>
                <a:gd name="T78" fmla="*/ 2147483647 w 539"/>
                <a:gd name="T79" fmla="*/ 2147483647 h 159"/>
                <a:gd name="T80" fmla="*/ 2147483647 w 539"/>
                <a:gd name="T81" fmla="*/ 2147483647 h 159"/>
                <a:gd name="T82" fmla="*/ 2147483647 w 539"/>
                <a:gd name="T83" fmla="*/ 2147483647 h 159"/>
                <a:gd name="T84" fmla="*/ 2147483647 w 539"/>
                <a:gd name="T85" fmla="*/ 2147483647 h 15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539"/>
                <a:gd name="T130" fmla="*/ 0 h 159"/>
                <a:gd name="T131" fmla="*/ 539 w 539"/>
                <a:gd name="T132" fmla="*/ 159 h 159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539" h="159">
                  <a:moveTo>
                    <a:pt x="143" y="138"/>
                  </a:moveTo>
                  <a:lnTo>
                    <a:pt x="121" y="143"/>
                  </a:lnTo>
                  <a:lnTo>
                    <a:pt x="106" y="149"/>
                  </a:lnTo>
                  <a:lnTo>
                    <a:pt x="95" y="154"/>
                  </a:lnTo>
                  <a:lnTo>
                    <a:pt x="79" y="154"/>
                  </a:lnTo>
                  <a:lnTo>
                    <a:pt x="69" y="159"/>
                  </a:lnTo>
                  <a:lnTo>
                    <a:pt x="58" y="159"/>
                  </a:lnTo>
                  <a:lnTo>
                    <a:pt x="53" y="159"/>
                  </a:lnTo>
                  <a:lnTo>
                    <a:pt x="47" y="159"/>
                  </a:lnTo>
                  <a:lnTo>
                    <a:pt x="37" y="159"/>
                  </a:lnTo>
                  <a:lnTo>
                    <a:pt x="26" y="159"/>
                  </a:lnTo>
                  <a:lnTo>
                    <a:pt x="21" y="154"/>
                  </a:lnTo>
                  <a:lnTo>
                    <a:pt x="10" y="149"/>
                  </a:lnTo>
                  <a:lnTo>
                    <a:pt x="5" y="143"/>
                  </a:lnTo>
                  <a:lnTo>
                    <a:pt x="0" y="143"/>
                  </a:lnTo>
                  <a:lnTo>
                    <a:pt x="0" y="138"/>
                  </a:lnTo>
                  <a:lnTo>
                    <a:pt x="0" y="133"/>
                  </a:lnTo>
                  <a:lnTo>
                    <a:pt x="5" y="133"/>
                  </a:lnTo>
                  <a:lnTo>
                    <a:pt x="10" y="133"/>
                  </a:lnTo>
                  <a:lnTo>
                    <a:pt x="26" y="128"/>
                  </a:lnTo>
                  <a:lnTo>
                    <a:pt x="42" y="128"/>
                  </a:lnTo>
                  <a:lnTo>
                    <a:pt x="58" y="122"/>
                  </a:lnTo>
                  <a:lnTo>
                    <a:pt x="79" y="117"/>
                  </a:lnTo>
                  <a:lnTo>
                    <a:pt x="95" y="112"/>
                  </a:lnTo>
                  <a:lnTo>
                    <a:pt x="116" y="106"/>
                  </a:lnTo>
                  <a:lnTo>
                    <a:pt x="127" y="106"/>
                  </a:lnTo>
                  <a:lnTo>
                    <a:pt x="132" y="101"/>
                  </a:lnTo>
                  <a:lnTo>
                    <a:pt x="143" y="101"/>
                  </a:lnTo>
                  <a:lnTo>
                    <a:pt x="153" y="96"/>
                  </a:lnTo>
                  <a:lnTo>
                    <a:pt x="164" y="96"/>
                  </a:lnTo>
                  <a:lnTo>
                    <a:pt x="174" y="90"/>
                  </a:lnTo>
                  <a:lnTo>
                    <a:pt x="185" y="90"/>
                  </a:lnTo>
                  <a:lnTo>
                    <a:pt x="201" y="85"/>
                  </a:lnTo>
                  <a:lnTo>
                    <a:pt x="211" y="80"/>
                  </a:lnTo>
                  <a:lnTo>
                    <a:pt x="227" y="75"/>
                  </a:lnTo>
                  <a:lnTo>
                    <a:pt x="243" y="69"/>
                  </a:lnTo>
                  <a:lnTo>
                    <a:pt x="259" y="69"/>
                  </a:lnTo>
                  <a:lnTo>
                    <a:pt x="280" y="64"/>
                  </a:lnTo>
                  <a:lnTo>
                    <a:pt x="296" y="53"/>
                  </a:lnTo>
                  <a:lnTo>
                    <a:pt x="317" y="48"/>
                  </a:lnTo>
                  <a:lnTo>
                    <a:pt x="338" y="43"/>
                  </a:lnTo>
                  <a:lnTo>
                    <a:pt x="354" y="37"/>
                  </a:lnTo>
                  <a:lnTo>
                    <a:pt x="375" y="32"/>
                  </a:lnTo>
                  <a:lnTo>
                    <a:pt x="391" y="27"/>
                  </a:lnTo>
                  <a:lnTo>
                    <a:pt x="401" y="27"/>
                  </a:lnTo>
                  <a:lnTo>
                    <a:pt x="417" y="22"/>
                  </a:lnTo>
                  <a:lnTo>
                    <a:pt x="428" y="16"/>
                  </a:lnTo>
                  <a:lnTo>
                    <a:pt x="438" y="16"/>
                  </a:lnTo>
                  <a:lnTo>
                    <a:pt x="449" y="11"/>
                  </a:lnTo>
                  <a:lnTo>
                    <a:pt x="459" y="11"/>
                  </a:lnTo>
                  <a:lnTo>
                    <a:pt x="470" y="6"/>
                  </a:lnTo>
                  <a:lnTo>
                    <a:pt x="475" y="6"/>
                  </a:lnTo>
                  <a:lnTo>
                    <a:pt x="480" y="6"/>
                  </a:lnTo>
                  <a:lnTo>
                    <a:pt x="486" y="0"/>
                  </a:lnTo>
                  <a:lnTo>
                    <a:pt x="491" y="0"/>
                  </a:lnTo>
                  <a:lnTo>
                    <a:pt x="496" y="0"/>
                  </a:lnTo>
                  <a:lnTo>
                    <a:pt x="507" y="6"/>
                  </a:lnTo>
                  <a:lnTo>
                    <a:pt x="512" y="6"/>
                  </a:lnTo>
                  <a:lnTo>
                    <a:pt x="523" y="11"/>
                  </a:lnTo>
                  <a:lnTo>
                    <a:pt x="528" y="16"/>
                  </a:lnTo>
                  <a:lnTo>
                    <a:pt x="533" y="22"/>
                  </a:lnTo>
                  <a:lnTo>
                    <a:pt x="539" y="27"/>
                  </a:lnTo>
                  <a:lnTo>
                    <a:pt x="539" y="32"/>
                  </a:lnTo>
                  <a:lnTo>
                    <a:pt x="533" y="32"/>
                  </a:lnTo>
                  <a:lnTo>
                    <a:pt x="528" y="32"/>
                  </a:lnTo>
                  <a:lnTo>
                    <a:pt x="523" y="37"/>
                  </a:lnTo>
                  <a:lnTo>
                    <a:pt x="517" y="37"/>
                  </a:lnTo>
                  <a:lnTo>
                    <a:pt x="512" y="43"/>
                  </a:lnTo>
                  <a:lnTo>
                    <a:pt x="507" y="43"/>
                  </a:lnTo>
                  <a:lnTo>
                    <a:pt x="496" y="48"/>
                  </a:lnTo>
                  <a:lnTo>
                    <a:pt x="480" y="48"/>
                  </a:lnTo>
                  <a:lnTo>
                    <a:pt x="470" y="53"/>
                  </a:lnTo>
                  <a:lnTo>
                    <a:pt x="454" y="53"/>
                  </a:lnTo>
                  <a:lnTo>
                    <a:pt x="433" y="59"/>
                  </a:lnTo>
                  <a:lnTo>
                    <a:pt x="396" y="69"/>
                  </a:lnTo>
                  <a:lnTo>
                    <a:pt x="359" y="75"/>
                  </a:lnTo>
                  <a:lnTo>
                    <a:pt x="327" y="85"/>
                  </a:lnTo>
                  <a:lnTo>
                    <a:pt x="290" y="96"/>
                  </a:lnTo>
                  <a:lnTo>
                    <a:pt x="253" y="106"/>
                  </a:lnTo>
                  <a:lnTo>
                    <a:pt x="216" y="117"/>
                  </a:lnTo>
                  <a:lnTo>
                    <a:pt x="179" y="128"/>
                  </a:lnTo>
                  <a:lnTo>
                    <a:pt x="143" y="13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66618" name="组合 46"/>
            <p:cNvGrpSpPr>
              <a:grpSpLocks noChangeAspect="1"/>
            </p:cNvGrpSpPr>
            <p:nvPr/>
          </p:nvGrpSpPr>
          <p:grpSpPr bwMode="auto">
            <a:xfrm>
              <a:off x="7308365" y="4584700"/>
              <a:ext cx="1198562" cy="1219200"/>
              <a:chOff x="7308365" y="4584700"/>
              <a:chExt cx="1198562" cy="1219200"/>
            </a:xfrm>
          </p:grpSpPr>
          <p:sp>
            <p:nvSpPr>
              <p:cNvPr id="66619" name="Freeform 28"/>
              <p:cNvSpPr>
                <a:spLocks/>
              </p:cNvSpPr>
              <p:nvPr/>
            </p:nvSpPr>
            <p:spPr bwMode="auto">
              <a:xfrm>
                <a:off x="7484577" y="4845050"/>
                <a:ext cx="334963" cy="177800"/>
              </a:xfrm>
              <a:custGeom>
                <a:avLst/>
                <a:gdLst>
                  <a:gd name="T0" fmla="*/ 2147483647 w 211"/>
                  <a:gd name="T1" fmla="*/ 2147483647 h 112"/>
                  <a:gd name="T2" fmla="*/ 2147483647 w 211"/>
                  <a:gd name="T3" fmla="*/ 2147483647 h 112"/>
                  <a:gd name="T4" fmla="*/ 2147483647 w 211"/>
                  <a:gd name="T5" fmla="*/ 2147483647 h 112"/>
                  <a:gd name="T6" fmla="*/ 2147483647 w 211"/>
                  <a:gd name="T7" fmla="*/ 2147483647 h 112"/>
                  <a:gd name="T8" fmla="*/ 2147483647 w 211"/>
                  <a:gd name="T9" fmla="*/ 2147483647 h 112"/>
                  <a:gd name="T10" fmla="*/ 2147483647 w 211"/>
                  <a:gd name="T11" fmla="*/ 2147483647 h 112"/>
                  <a:gd name="T12" fmla="*/ 2147483647 w 211"/>
                  <a:gd name="T13" fmla="*/ 2147483647 h 112"/>
                  <a:gd name="T14" fmla="*/ 2147483647 w 211"/>
                  <a:gd name="T15" fmla="*/ 2147483647 h 112"/>
                  <a:gd name="T16" fmla="*/ 2147483647 w 211"/>
                  <a:gd name="T17" fmla="*/ 2147483647 h 112"/>
                  <a:gd name="T18" fmla="*/ 2147483647 w 211"/>
                  <a:gd name="T19" fmla="*/ 0 h 112"/>
                  <a:gd name="T20" fmla="*/ 2147483647 w 211"/>
                  <a:gd name="T21" fmla="*/ 0 h 112"/>
                  <a:gd name="T22" fmla="*/ 2147483647 w 211"/>
                  <a:gd name="T23" fmla="*/ 0 h 112"/>
                  <a:gd name="T24" fmla="*/ 2147483647 w 211"/>
                  <a:gd name="T25" fmla="*/ 0 h 112"/>
                  <a:gd name="T26" fmla="*/ 2147483647 w 211"/>
                  <a:gd name="T27" fmla="*/ 2147483647 h 112"/>
                  <a:gd name="T28" fmla="*/ 2147483647 w 211"/>
                  <a:gd name="T29" fmla="*/ 2147483647 h 112"/>
                  <a:gd name="T30" fmla="*/ 2147483647 w 211"/>
                  <a:gd name="T31" fmla="*/ 2147483647 h 112"/>
                  <a:gd name="T32" fmla="*/ 2147483647 w 211"/>
                  <a:gd name="T33" fmla="*/ 2147483647 h 112"/>
                  <a:gd name="T34" fmla="*/ 2147483647 w 211"/>
                  <a:gd name="T35" fmla="*/ 2147483647 h 112"/>
                  <a:gd name="T36" fmla="*/ 2147483647 w 211"/>
                  <a:gd name="T37" fmla="*/ 2147483647 h 112"/>
                  <a:gd name="T38" fmla="*/ 2147483647 w 211"/>
                  <a:gd name="T39" fmla="*/ 2147483647 h 112"/>
                  <a:gd name="T40" fmla="*/ 2147483647 w 211"/>
                  <a:gd name="T41" fmla="*/ 2147483647 h 112"/>
                  <a:gd name="T42" fmla="*/ 2147483647 w 211"/>
                  <a:gd name="T43" fmla="*/ 2147483647 h 112"/>
                  <a:gd name="T44" fmla="*/ 2147483647 w 211"/>
                  <a:gd name="T45" fmla="*/ 2147483647 h 112"/>
                  <a:gd name="T46" fmla="*/ 2147483647 w 211"/>
                  <a:gd name="T47" fmla="*/ 2147483647 h 112"/>
                  <a:gd name="T48" fmla="*/ 2147483647 w 211"/>
                  <a:gd name="T49" fmla="*/ 2147483647 h 112"/>
                  <a:gd name="T50" fmla="*/ 2147483647 w 211"/>
                  <a:gd name="T51" fmla="*/ 2147483647 h 112"/>
                  <a:gd name="T52" fmla="*/ 2147483647 w 211"/>
                  <a:gd name="T53" fmla="*/ 2147483647 h 112"/>
                  <a:gd name="T54" fmla="*/ 2147483647 w 211"/>
                  <a:gd name="T55" fmla="*/ 2147483647 h 112"/>
                  <a:gd name="T56" fmla="*/ 2147483647 w 211"/>
                  <a:gd name="T57" fmla="*/ 2147483647 h 112"/>
                  <a:gd name="T58" fmla="*/ 2147483647 w 211"/>
                  <a:gd name="T59" fmla="*/ 2147483647 h 112"/>
                  <a:gd name="T60" fmla="*/ 2147483647 w 211"/>
                  <a:gd name="T61" fmla="*/ 2147483647 h 112"/>
                  <a:gd name="T62" fmla="*/ 2147483647 w 211"/>
                  <a:gd name="T63" fmla="*/ 2147483647 h 112"/>
                  <a:gd name="T64" fmla="*/ 2147483647 w 211"/>
                  <a:gd name="T65" fmla="*/ 2147483647 h 112"/>
                  <a:gd name="T66" fmla="*/ 2147483647 w 211"/>
                  <a:gd name="T67" fmla="*/ 2147483647 h 112"/>
                  <a:gd name="T68" fmla="*/ 2147483647 w 211"/>
                  <a:gd name="T69" fmla="*/ 2147483647 h 112"/>
                  <a:gd name="T70" fmla="*/ 2147483647 w 211"/>
                  <a:gd name="T71" fmla="*/ 2147483647 h 112"/>
                  <a:gd name="T72" fmla="*/ 2147483647 w 211"/>
                  <a:gd name="T73" fmla="*/ 2147483647 h 112"/>
                  <a:gd name="T74" fmla="*/ 2147483647 w 211"/>
                  <a:gd name="T75" fmla="*/ 2147483647 h 112"/>
                  <a:gd name="T76" fmla="*/ 2147483647 w 211"/>
                  <a:gd name="T77" fmla="*/ 2147483647 h 112"/>
                  <a:gd name="T78" fmla="*/ 0 w 211"/>
                  <a:gd name="T79" fmla="*/ 2147483647 h 112"/>
                  <a:gd name="T80" fmla="*/ 2147483647 w 211"/>
                  <a:gd name="T81" fmla="*/ 2147483647 h 112"/>
                  <a:gd name="T82" fmla="*/ 2147483647 w 211"/>
                  <a:gd name="T83" fmla="*/ 2147483647 h 112"/>
                  <a:gd name="T84" fmla="*/ 2147483647 w 211"/>
                  <a:gd name="T85" fmla="*/ 2147483647 h 112"/>
                  <a:gd name="T86" fmla="*/ 2147483647 w 211"/>
                  <a:gd name="T87" fmla="*/ 2147483647 h 112"/>
                  <a:gd name="T88" fmla="*/ 2147483647 w 211"/>
                  <a:gd name="T89" fmla="*/ 2147483647 h 112"/>
                  <a:gd name="T90" fmla="*/ 2147483647 w 211"/>
                  <a:gd name="T91" fmla="*/ 2147483647 h 112"/>
                  <a:gd name="T92" fmla="*/ 2147483647 w 211"/>
                  <a:gd name="T93" fmla="*/ 2147483647 h 112"/>
                  <a:gd name="T94" fmla="*/ 2147483647 w 211"/>
                  <a:gd name="T95" fmla="*/ 2147483647 h 112"/>
                  <a:gd name="T96" fmla="*/ 2147483647 w 211"/>
                  <a:gd name="T97" fmla="*/ 2147483647 h 112"/>
                  <a:gd name="T98" fmla="*/ 2147483647 w 211"/>
                  <a:gd name="T99" fmla="*/ 2147483647 h 112"/>
                  <a:gd name="T100" fmla="*/ 2147483647 w 211"/>
                  <a:gd name="T101" fmla="*/ 2147483647 h 112"/>
                  <a:gd name="T102" fmla="*/ 2147483647 w 211"/>
                  <a:gd name="T103" fmla="*/ 2147483647 h 112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w 211"/>
                  <a:gd name="T157" fmla="*/ 0 h 112"/>
                  <a:gd name="T158" fmla="*/ 211 w 211"/>
                  <a:gd name="T159" fmla="*/ 112 h 112"/>
                </a:gdLst>
                <a:ahLst/>
                <a:cxnLst>
                  <a:cxn ang="T104">
                    <a:pos x="T0" y="T1"/>
                  </a:cxn>
                  <a:cxn ang="T105">
                    <a:pos x="T2" y="T3"/>
                  </a:cxn>
                  <a:cxn ang="T106">
                    <a:pos x="T4" y="T5"/>
                  </a:cxn>
                  <a:cxn ang="T107">
                    <a:pos x="T6" y="T7"/>
                  </a:cxn>
                  <a:cxn ang="T108">
                    <a:pos x="T8" y="T9"/>
                  </a:cxn>
                  <a:cxn ang="T109">
                    <a:pos x="T10" y="T11"/>
                  </a:cxn>
                  <a:cxn ang="T110">
                    <a:pos x="T12" y="T13"/>
                  </a:cxn>
                  <a:cxn ang="T111">
                    <a:pos x="T14" y="T15"/>
                  </a:cxn>
                  <a:cxn ang="T112">
                    <a:pos x="T16" y="T17"/>
                  </a:cxn>
                  <a:cxn ang="T113">
                    <a:pos x="T18" y="T19"/>
                  </a:cxn>
                  <a:cxn ang="T114">
                    <a:pos x="T20" y="T21"/>
                  </a:cxn>
                  <a:cxn ang="T115">
                    <a:pos x="T22" y="T23"/>
                  </a:cxn>
                  <a:cxn ang="T116">
                    <a:pos x="T24" y="T25"/>
                  </a:cxn>
                  <a:cxn ang="T117">
                    <a:pos x="T26" y="T27"/>
                  </a:cxn>
                  <a:cxn ang="T118">
                    <a:pos x="T28" y="T29"/>
                  </a:cxn>
                  <a:cxn ang="T119">
                    <a:pos x="T30" y="T31"/>
                  </a:cxn>
                  <a:cxn ang="T120">
                    <a:pos x="T32" y="T33"/>
                  </a:cxn>
                  <a:cxn ang="T121">
                    <a:pos x="T34" y="T35"/>
                  </a:cxn>
                  <a:cxn ang="T122">
                    <a:pos x="T36" y="T37"/>
                  </a:cxn>
                  <a:cxn ang="T123">
                    <a:pos x="T38" y="T39"/>
                  </a:cxn>
                  <a:cxn ang="T124">
                    <a:pos x="T40" y="T41"/>
                  </a:cxn>
                  <a:cxn ang="T125">
                    <a:pos x="T42" y="T43"/>
                  </a:cxn>
                  <a:cxn ang="T126">
                    <a:pos x="T44" y="T45"/>
                  </a:cxn>
                  <a:cxn ang="T127">
                    <a:pos x="T46" y="T47"/>
                  </a:cxn>
                  <a:cxn ang="T128">
                    <a:pos x="T48" y="T49"/>
                  </a:cxn>
                  <a:cxn ang="T129">
                    <a:pos x="T50" y="T51"/>
                  </a:cxn>
                  <a:cxn ang="T130">
                    <a:pos x="T52" y="T53"/>
                  </a:cxn>
                  <a:cxn ang="T131">
                    <a:pos x="T54" y="T55"/>
                  </a:cxn>
                  <a:cxn ang="T132">
                    <a:pos x="T56" y="T57"/>
                  </a:cxn>
                  <a:cxn ang="T133">
                    <a:pos x="T58" y="T59"/>
                  </a:cxn>
                  <a:cxn ang="T134">
                    <a:pos x="T60" y="T61"/>
                  </a:cxn>
                  <a:cxn ang="T135">
                    <a:pos x="T62" y="T63"/>
                  </a:cxn>
                  <a:cxn ang="T136">
                    <a:pos x="T64" y="T65"/>
                  </a:cxn>
                  <a:cxn ang="T137">
                    <a:pos x="T66" y="T67"/>
                  </a:cxn>
                  <a:cxn ang="T138">
                    <a:pos x="T68" y="T69"/>
                  </a:cxn>
                  <a:cxn ang="T139">
                    <a:pos x="T70" y="T71"/>
                  </a:cxn>
                  <a:cxn ang="T140">
                    <a:pos x="T72" y="T73"/>
                  </a:cxn>
                  <a:cxn ang="T141">
                    <a:pos x="T74" y="T75"/>
                  </a:cxn>
                  <a:cxn ang="T142">
                    <a:pos x="T76" y="T77"/>
                  </a:cxn>
                  <a:cxn ang="T143">
                    <a:pos x="T78" y="T79"/>
                  </a:cxn>
                  <a:cxn ang="T144">
                    <a:pos x="T80" y="T81"/>
                  </a:cxn>
                  <a:cxn ang="T145">
                    <a:pos x="T82" y="T83"/>
                  </a:cxn>
                  <a:cxn ang="T146">
                    <a:pos x="T84" y="T85"/>
                  </a:cxn>
                  <a:cxn ang="T147">
                    <a:pos x="T86" y="T87"/>
                  </a:cxn>
                  <a:cxn ang="T148">
                    <a:pos x="T88" y="T89"/>
                  </a:cxn>
                  <a:cxn ang="T149">
                    <a:pos x="T90" y="T91"/>
                  </a:cxn>
                  <a:cxn ang="T150">
                    <a:pos x="T92" y="T93"/>
                  </a:cxn>
                  <a:cxn ang="T151">
                    <a:pos x="T94" y="T95"/>
                  </a:cxn>
                  <a:cxn ang="T152">
                    <a:pos x="T96" y="T97"/>
                  </a:cxn>
                  <a:cxn ang="T153">
                    <a:pos x="T98" y="T99"/>
                  </a:cxn>
                  <a:cxn ang="T154">
                    <a:pos x="T100" y="T101"/>
                  </a:cxn>
                  <a:cxn ang="T155">
                    <a:pos x="T102" y="T103"/>
                  </a:cxn>
                </a:cxnLst>
                <a:rect l="T156" t="T157" r="T158" b="T159"/>
                <a:pathLst>
                  <a:path w="211" h="112">
                    <a:moveTo>
                      <a:pt x="122" y="43"/>
                    </a:moveTo>
                    <a:lnTo>
                      <a:pt x="132" y="32"/>
                    </a:lnTo>
                    <a:lnTo>
                      <a:pt x="143" y="27"/>
                    </a:lnTo>
                    <a:lnTo>
                      <a:pt x="143" y="22"/>
                    </a:lnTo>
                    <a:lnTo>
                      <a:pt x="148" y="16"/>
                    </a:lnTo>
                    <a:lnTo>
                      <a:pt x="148" y="11"/>
                    </a:lnTo>
                    <a:lnTo>
                      <a:pt x="143" y="6"/>
                    </a:lnTo>
                    <a:lnTo>
                      <a:pt x="148" y="6"/>
                    </a:lnTo>
                    <a:lnTo>
                      <a:pt x="148" y="0"/>
                    </a:lnTo>
                    <a:lnTo>
                      <a:pt x="153" y="0"/>
                    </a:lnTo>
                    <a:lnTo>
                      <a:pt x="159" y="0"/>
                    </a:lnTo>
                    <a:lnTo>
                      <a:pt x="169" y="0"/>
                    </a:lnTo>
                    <a:lnTo>
                      <a:pt x="180" y="6"/>
                    </a:lnTo>
                    <a:lnTo>
                      <a:pt x="190" y="11"/>
                    </a:lnTo>
                    <a:lnTo>
                      <a:pt x="201" y="16"/>
                    </a:lnTo>
                    <a:lnTo>
                      <a:pt x="206" y="22"/>
                    </a:lnTo>
                    <a:lnTo>
                      <a:pt x="211" y="27"/>
                    </a:lnTo>
                    <a:lnTo>
                      <a:pt x="211" y="32"/>
                    </a:lnTo>
                    <a:lnTo>
                      <a:pt x="211" y="37"/>
                    </a:lnTo>
                    <a:lnTo>
                      <a:pt x="211" y="43"/>
                    </a:lnTo>
                    <a:lnTo>
                      <a:pt x="206" y="43"/>
                    </a:lnTo>
                    <a:lnTo>
                      <a:pt x="206" y="48"/>
                    </a:lnTo>
                    <a:lnTo>
                      <a:pt x="201" y="53"/>
                    </a:lnTo>
                    <a:lnTo>
                      <a:pt x="190" y="59"/>
                    </a:lnTo>
                    <a:lnTo>
                      <a:pt x="174" y="64"/>
                    </a:lnTo>
                    <a:lnTo>
                      <a:pt x="159" y="69"/>
                    </a:lnTo>
                    <a:lnTo>
                      <a:pt x="137" y="80"/>
                    </a:lnTo>
                    <a:lnTo>
                      <a:pt x="111" y="85"/>
                    </a:lnTo>
                    <a:lnTo>
                      <a:pt x="85" y="96"/>
                    </a:lnTo>
                    <a:lnTo>
                      <a:pt x="58" y="101"/>
                    </a:lnTo>
                    <a:lnTo>
                      <a:pt x="48" y="106"/>
                    </a:lnTo>
                    <a:lnTo>
                      <a:pt x="37" y="106"/>
                    </a:lnTo>
                    <a:lnTo>
                      <a:pt x="27" y="112"/>
                    </a:lnTo>
                    <a:lnTo>
                      <a:pt x="16" y="112"/>
                    </a:lnTo>
                    <a:lnTo>
                      <a:pt x="11" y="112"/>
                    </a:lnTo>
                    <a:lnTo>
                      <a:pt x="5" y="112"/>
                    </a:lnTo>
                    <a:lnTo>
                      <a:pt x="5" y="106"/>
                    </a:lnTo>
                    <a:lnTo>
                      <a:pt x="0" y="106"/>
                    </a:lnTo>
                    <a:lnTo>
                      <a:pt x="5" y="106"/>
                    </a:lnTo>
                    <a:lnTo>
                      <a:pt x="5" y="101"/>
                    </a:lnTo>
                    <a:lnTo>
                      <a:pt x="11" y="101"/>
                    </a:lnTo>
                    <a:lnTo>
                      <a:pt x="21" y="96"/>
                    </a:lnTo>
                    <a:lnTo>
                      <a:pt x="27" y="90"/>
                    </a:lnTo>
                    <a:lnTo>
                      <a:pt x="37" y="85"/>
                    </a:lnTo>
                    <a:lnTo>
                      <a:pt x="48" y="80"/>
                    </a:lnTo>
                    <a:lnTo>
                      <a:pt x="74" y="69"/>
                    </a:lnTo>
                    <a:lnTo>
                      <a:pt x="90" y="59"/>
                    </a:lnTo>
                    <a:lnTo>
                      <a:pt x="111" y="48"/>
                    </a:lnTo>
                    <a:lnTo>
                      <a:pt x="122" y="43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0" name="Freeform 32"/>
              <p:cNvSpPr>
                <a:spLocks/>
              </p:cNvSpPr>
              <p:nvPr/>
            </p:nvSpPr>
            <p:spPr bwMode="auto">
              <a:xfrm>
                <a:off x="8079890" y="4752975"/>
                <a:ext cx="184150" cy="117475"/>
              </a:xfrm>
              <a:custGeom>
                <a:avLst/>
                <a:gdLst>
                  <a:gd name="T0" fmla="*/ 2147483647 w 116"/>
                  <a:gd name="T1" fmla="*/ 2147483647 h 74"/>
                  <a:gd name="T2" fmla="*/ 2147483647 w 116"/>
                  <a:gd name="T3" fmla="*/ 2147483647 h 74"/>
                  <a:gd name="T4" fmla="*/ 2147483647 w 116"/>
                  <a:gd name="T5" fmla="*/ 2147483647 h 74"/>
                  <a:gd name="T6" fmla="*/ 2147483647 w 116"/>
                  <a:gd name="T7" fmla="*/ 2147483647 h 74"/>
                  <a:gd name="T8" fmla="*/ 2147483647 w 116"/>
                  <a:gd name="T9" fmla="*/ 2147483647 h 74"/>
                  <a:gd name="T10" fmla="*/ 2147483647 w 116"/>
                  <a:gd name="T11" fmla="*/ 2147483647 h 74"/>
                  <a:gd name="T12" fmla="*/ 2147483647 w 116"/>
                  <a:gd name="T13" fmla="*/ 2147483647 h 74"/>
                  <a:gd name="T14" fmla="*/ 2147483647 w 116"/>
                  <a:gd name="T15" fmla="*/ 2147483647 h 74"/>
                  <a:gd name="T16" fmla="*/ 2147483647 w 116"/>
                  <a:gd name="T17" fmla="*/ 2147483647 h 74"/>
                  <a:gd name="T18" fmla="*/ 2147483647 w 116"/>
                  <a:gd name="T19" fmla="*/ 2147483647 h 74"/>
                  <a:gd name="T20" fmla="*/ 2147483647 w 116"/>
                  <a:gd name="T21" fmla="*/ 2147483647 h 74"/>
                  <a:gd name="T22" fmla="*/ 2147483647 w 116"/>
                  <a:gd name="T23" fmla="*/ 2147483647 h 74"/>
                  <a:gd name="T24" fmla="*/ 2147483647 w 116"/>
                  <a:gd name="T25" fmla="*/ 2147483647 h 74"/>
                  <a:gd name="T26" fmla="*/ 2147483647 w 116"/>
                  <a:gd name="T27" fmla="*/ 2147483647 h 74"/>
                  <a:gd name="T28" fmla="*/ 2147483647 w 116"/>
                  <a:gd name="T29" fmla="*/ 2147483647 h 74"/>
                  <a:gd name="T30" fmla="*/ 2147483647 w 116"/>
                  <a:gd name="T31" fmla="*/ 2147483647 h 74"/>
                  <a:gd name="T32" fmla="*/ 2147483647 w 116"/>
                  <a:gd name="T33" fmla="*/ 2147483647 h 74"/>
                  <a:gd name="T34" fmla="*/ 0 w 116"/>
                  <a:gd name="T35" fmla="*/ 2147483647 h 74"/>
                  <a:gd name="T36" fmla="*/ 0 w 116"/>
                  <a:gd name="T37" fmla="*/ 2147483647 h 74"/>
                  <a:gd name="T38" fmla="*/ 0 w 116"/>
                  <a:gd name="T39" fmla="*/ 0 h 74"/>
                  <a:gd name="T40" fmla="*/ 2147483647 w 116"/>
                  <a:gd name="T41" fmla="*/ 0 h 74"/>
                  <a:gd name="T42" fmla="*/ 2147483647 w 116"/>
                  <a:gd name="T43" fmla="*/ 0 h 74"/>
                  <a:gd name="T44" fmla="*/ 2147483647 w 116"/>
                  <a:gd name="T45" fmla="*/ 2147483647 h 74"/>
                  <a:gd name="T46" fmla="*/ 2147483647 w 116"/>
                  <a:gd name="T47" fmla="*/ 2147483647 h 74"/>
                  <a:gd name="T48" fmla="*/ 2147483647 w 116"/>
                  <a:gd name="T49" fmla="*/ 2147483647 h 74"/>
                  <a:gd name="T50" fmla="*/ 2147483647 w 116"/>
                  <a:gd name="T51" fmla="*/ 2147483647 h 74"/>
                  <a:gd name="T52" fmla="*/ 2147483647 w 116"/>
                  <a:gd name="T53" fmla="*/ 2147483647 h 74"/>
                  <a:gd name="T54" fmla="*/ 2147483647 w 116"/>
                  <a:gd name="T55" fmla="*/ 2147483647 h 74"/>
                  <a:gd name="T56" fmla="*/ 2147483647 w 116"/>
                  <a:gd name="T57" fmla="*/ 2147483647 h 74"/>
                  <a:gd name="T58" fmla="*/ 2147483647 w 116"/>
                  <a:gd name="T59" fmla="*/ 2147483647 h 74"/>
                  <a:gd name="T60" fmla="*/ 2147483647 w 116"/>
                  <a:gd name="T61" fmla="*/ 2147483647 h 74"/>
                  <a:gd name="T62" fmla="*/ 2147483647 w 116"/>
                  <a:gd name="T63" fmla="*/ 2147483647 h 74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16"/>
                  <a:gd name="T97" fmla="*/ 0 h 74"/>
                  <a:gd name="T98" fmla="*/ 116 w 116"/>
                  <a:gd name="T99" fmla="*/ 74 h 74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16" h="74">
                    <a:moveTo>
                      <a:pt x="116" y="58"/>
                    </a:moveTo>
                    <a:lnTo>
                      <a:pt x="116" y="69"/>
                    </a:lnTo>
                    <a:lnTo>
                      <a:pt x="111" y="74"/>
                    </a:lnTo>
                    <a:lnTo>
                      <a:pt x="106" y="74"/>
                    </a:lnTo>
                    <a:lnTo>
                      <a:pt x="100" y="74"/>
                    </a:lnTo>
                    <a:lnTo>
                      <a:pt x="90" y="74"/>
                    </a:lnTo>
                    <a:lnTo>
                      <a:pt x="85" y="74"/>
                    </a:lnTo>
                    <a:lnTo>
                      <a:pt x="79" y="69"/>
                    </a:lnTo>
                    <a:lnTo>
                      <a:pt x="74" y="64"/>
                    </a:lnTo>
                    <a:lnTo>
                      <a:pt x="63" y="58"/>
                    </a:lnTo>
                    <a:lnTo>
                      <a:pt x="53" y="53"/>
                    </a:lnTo>
                    <a:lnTo>
                      <a:pt x="42" y="43"/>
                    </a:lnTo>
                    <a:lnTo>
                      <a:pt x="32" y="37"/>
                    </a:lnTo>
                    <a:lnTo>
                      <a:pt x="27" y="32"/>
                    </a:lnTo>
                    <a:lnTo>
                      <a:pt x="16" y="27"/>
                    </a:lnTo>
                    <a:lnTo>
                      <a:pt x="11" y="21"/>
                    </a:lnTo>
                    <a:lnTo>
                      <a:pt x="5" y="16"/>
                    </a:lnTo>
                    <a:lnTo>
                      <a:pt x="0" y="11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48" y="0"/>
                    </a:lnTo>
                    <a:lnTo>
                      <a:pt x="63" y="5"/>
                    </a:lnTo>
                    <a:lnTo>
                      <a:pt x="79" y="5"/>
                    </a:lnTo>
                    <a:lnTo>
                      <a:pt x="90" y="11"/>
                    </a:lnTo>
                    <a:lnTo>
                      <a:pt x="100" y="21"/>
                    </a:lnTo>
                    <a:lnTo>
                      <a:pt x="106" y="27"/>
                    </a:lnTo>
                    <a:lnTo>
                      <a:pt x="111" y="32"/>
                    </a:lnTo>
                    <a:lnTo>
                      <a:pt x="116" y="43"/>
                    </a:lnTo>
                    <a:lnTo>
                      <a:pt x="116" y="53"/>
                    </a:lnTo>
                    <a:lnTo>
                      <a:pt x="116" y="58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1" name="Freeform 33"/>
              <p:cNvSpPr>
                <a:spLocks/>
              </p:cNvSpPr>
              <p:nvPr/>
            </p:nvSpPr>
            <p:spPr bwMode="auto">
              <a:xfrm>
                <a:off x="7308365" y="5265738"/>
                <a:ext cx="579437" cy="269875"/>
              </a:xfrm>
              <a:custGeom>
                <a:avLst/>
                <a:gdLst>
                  <a:gd name="T0" fmla="*/ 2147483647 w 365"/>
                  <a:gd name="T1" fmla="*/ 2147483647 h 170"/>
                  <a:gd name="T2" fmla="*/ 2147483647 w 365"/>
                  <a:gd name="T3" fmla="*/ 2147483647 h 170"/>
                  <a:gd name="T4" fmla="*/ 2147483647 w 365"/>
                  <a:gd name="T5" fmla="*/ 2147483647 h 170"/>
                  <a:gd name="T6" fmla="*/ 2147483647 w 365"/>
                  <a:gd name="T7" fmla="*/ 2147483647 h 170"/>
                  <a:gd name="T8" fmla="*/ 2147483647 w 365"/>
                  <a:gd name="T9" fmla="*/ 2147483647 h 170"/>
                  <a:gd name="T10" fmla="*/ 2147483647 w 365"/>
                  <a:gd name="T11" fmla="*/ 2147483647 h 170"/>
                  <a:gd name="T12" fmla="*/ 2147483647 w 365"/>
                  <a:gd name="T13" fmla="*/ 2147483647 h 170"/>
                  <a:gd name="T14" fmla="*/ 2147483647 w 365"/>
                  <a:gd name="T15" fmla="*/ 2147483647 h 170"/>
                  <a:gd name="T16" fmla="*/ 2147483647 w 365"/>
                  <a:gd name="T17" fmla="*/ 2147483647 h 170"/>
                  <a:gd name="T18" fmla="*/ 2147483647 w 365"/>
                  <a:gd name="T19" fmla="*/ 2147483647 h 170"/>
                  <a:gd name="T20" fmla="*/ 2147483647 w 365"/>
                  <a:gd name="T21" fmla="*/ 2147483647 h 170"/>
                  <a:gd name="T22" fmla="*/ 2147483647 w 365"/>
                  <a:gd name="T23" fmla="*/ 2147483647 h 170"/>
                  <a:gd name="T24" fmla="*/ 0 w 365"/>
                  <a:gd name="T25" fmla="*/ 2147483647 h 170"/>
                  <a:gd name="T26" fmla="*/ 2147483647 w 365"/>
                  <a:gd name="T27" fmla="*/ 2147483647 h 170"/>
                  <a:gd name="T28" fmla="*/ 2147483647 w 365"/>
                  <a:gd name="T29" fmla="*/ 2147483647 h 170"/>
                  <a:gd name="T30" fmla="*/ 2147483647 w 365"/>
                  <a:gd name="T31" fmla="*/ 2147483647 h 170"/>
                  <a:gd name="T32" fmla="*/ 2147483647 w 365"/>
                  <a:gd name="T33" fmla="*/ 2147483647 h 170"/>
                  <a:gd name="T34" fmla="*/ 2147483647 w 365"/>
                  <a:gd name="T35" fmla="*/ 2147483647 h 170"/>
                  <a:gd name="T36" fmla="*/ 2147483647 w 365"/>
                  <a:gd name="T37" fmla="*/ 2147483647 h 170"/>
                  <a:gd name="T38" fmla="*/ 2147483647 w 365"/>
                  <a:gd name="T39" fmla="*/ 2147483647 h 170"/>
                  <a:gd name="T40" fmla="*/ 2147483647 w 365"/>
                  <a:gd name="T41" fmla="*/ 2147483647 h 170"/>
                  <a:gd name="T42" fmla="*/ 2147483647 w 365"/>
                  <a:gd name="T43" fmla="*/ 2147483647 h 170"/>
                  <a:gd name="T44" fmla="*/ 2147483647 w 365"/>
                  <a:gd name="T45" fmla="*/ 2147483647 h 170"/>
                  <a:gd name="T46" fmla="*/ 2147483647 w 365"/>
                  <a:gd name="T47" fmla="*/ 2147483647 h 170"/>
                  <a:gd name="T48" fmla="*/ 2147483647 w 365"/>
                  <a:gd name="T49" fmla="*/ 2147483647 h 170"/>
                  <a:gd name="T50" fmla="*/ 2147483647 w 365"/>
                  <a:gd name="T51" fmla="*/ 2147483647 h 170"/>
                  <a:gd name="T52" fmla="*/ 2147483647 w 365"/>
                  <a:gd name="T53" fmla="*/ 2147483647 h 170"/>
                  <a:gd name="T54" fmla="*/ 2147483647 w 365"/>
                  <a:gd name="T55" fmla="*/ 2147483647 h 170"/>
                  <a:gd name="T56" fmla="*/ 2147483647 w 365"/>
                  <a:gd name="T57" fmla="*/ 2147483647 h 170"/>
                  <a:gd name="T58" fmla="*/ 2147483647 w 365"/>
                  <a:gd name="T59" fmla="*/ 2147483647 h 170"/>
                  <a:gd name="T60" fmla="*/ 2147483647 w 365"/>
                  <a:gd name="T61" fmla="*/ 2147483647 h 170"/>
                  <a:gd name="T62" fmla="*/ 2147483647 w 365"/>
                  <a:gd name="T63" fmla="*/ 0 h 170"/>
                  <a:gd name="T64" fmla="*/ 2147483647 w 365"/>
                  <a:gd name="T65" fmla="*/ 0 h 170"/>
                  <a:gd name="T66" fmla="*/ 2147483647 w 365"/>
                  <a:gd name="T67" fmla="*/ 2147483647 h 170"/>
                  <a:gd name="T68" fmla="*/ 2147483647 w 365"/>
                  <a:gd name="T69" fmla="*/ 2147483647 h 170"/>
                  <a:gd name="T70" fmla="*/ 2147483647 w 365"/>
                  <a:gd name="T71" fmla="*/ 2147483647 h 170"/>
                  <a:gd name="T72" fmla="*/ 2147483647 w 365"/>
                  <a:gd name="T73" fmla="*/ 2147483647 h 170"/>
                  <a:gd name="T74" fmla="*/ 2147483647 w 365"/>
                  <a:gd name="T75" fmla="*/ 2147483647 h 170"/>
                  <a:gd name="T76" fmla="*/ 2147483647 w 365"/>
                  <a:gd name="T77" fmla="*/ 2147483647 h 170"/>
                  <a:gd name="T78" fmla="*/ 2147483647 w 365"/>
                  <a:gd name="T79" fmla="*/ 2147483647 h 170"/>
                  <a:gd name="T80" fmla="*/ 2147483647 w 365"/>
                  <a:gd name="T81" fmla="*/ 2147483647 h 170"/>
                  <a:gd name="T82" fmla="*/ 2147483647 w 365"/>
                  <a:gd name="T83" fmla="*/ 2147483647 h 170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w 365"/>
                  <a:gd name="T127" fmla="*/ 0 h 170"/>
                  <a:gd name="T128" fmla="*/ 365 w 365"/>
                  <a:gd name="T129" fmla="*/ 170 h 170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T126" t="T127" r="T128" b="T129"/>
                <a:pathLst>
                  <a:path w="365" h="170">
                    <a:moveTo>
                      <a:pt x="212" y="95"/>
                    </a:moveTo>
                    <a:lnTo>
                      <a:pt x="196" y="106"/>
                    </a:lnTo>
                    <a:lnTo>
                      <a:pt x="180" y="111"/>
                    </a:lnTo>
                    <a:lnTo>
                      <a:pt x="159" y="122"/>
                    </a:lnTo>
                    <a:lnTo>
                      <a:pt x="148" y="127"/>
                    </a:lnTo>
                    <a:lnTo>
                      <a:pt x="132" y="138"/>
                    </a:lnTo>
                    <a:lnTo>
                      <a:pt x="116" y="143"/>
                    </a:lnTo>
                    <a:lnTo>
                      <a:pt x="106" y="148"/>
                    </a:lnTo>
                    <a:lnTo>
                      <a:pt x="95" y="154"/>
                    </a:lnTo>
                    <a:lnTo>
                      <a:pt x="85" y="159"/>
                    </a:lnTo>
                    <a:lnTo>
                      <a:pt x="79" y="159"/>
                    </a:lnTo>
                    <a:lnTo>
                      <a:pt x="69" y="164"/>
                    </a:lnTo>
                    <a:lnTo>
                      <a:pt x="64" y="164"/>
                    </a:lnTo>
                    <a:lnTo>
                      <a:pt x="58" y="170"/>
                    </a:lnTo>
                    <a:lnTo>
                      <a:pt x="53" y="170"/>
                    </a:lnTo>
                    <a:lnTo>
                      <a:pt x="48" y="170"/>
                    </a:lnTo>
                    <a:lnTo>
                      <a:pt x="43" y="170"/>
                    </a:lnTo>
                    <a:lnTo>
                      <a:pt x="37" y="170"/>
                    </a:lnTo>
                    <a:lnTo>
                      <a:pt x="32" y="170"/>
                    </a:lnTo>
                    <a:lnTo>
                      <a:pt x="21" y="159"/>
                    </a:lnTo>
                    <a:lnTo>
                      <a:pt x="16" y="148"/>
                    </a:lnTo>
                    <a:lnTo>
                      <a:pt x="6" y="138"/>
                    </a:lnTo>
                    <a:lnTo>
                      <a:pt x="0" y="127"/>
                    </a:lnTo>
                    <a:lnTo>
                      <a:pt x="0" y="122"/>
                    </a:lnTo>
                    <a:lnTo>
                      <a:pt x="6" y="117"/>
                    </a:lnTo>
                    <a:lnTo>
                      <a:pt x="6" y="111"/>
                    </a:lnTo>
                    <a:lnTo>
                      <a:pt x="11" y="111"/>
                    </a:lnTo>
                    <a:lnTo>
                      <a:pt x="16" y="111"/>
                    </a:lnTo>
                    <a:lnTo>
                      <a:pt x="27" y="111"/>
                    </a:lnTo>
                    <a:lnTo>
                      <a:pt x="27" y="117"/>
                    </a:lnTo>
                    <a:lnTo>
                      <a:pt x="32" y="117"/>
                    </a:lnTo>
                    <a:lnTo>
                      <a:pt x="37" y="117"/>
                    </a:lnTo>
                    <a:lnTo>
                      <a:pt x="43" y="117"/>
                    </a:lnTo>
                    <a:lnTo>
                      <a:pt x="48" y="117"/>
                    </a:lnTo>
                    <a:lnTo>
                      <a:pt x="53" y="117"/>
                    </a:lnTo>
                    <a:lnTo>
                      <a:pt x="58" y="111"/>
                    </a:lnTo>
                    <a:lnTo>
                      <a:pt x="64" y="111"/>
                    </a:lnTo>
                    <a:lnTo>
                      <a:pt x="74" y="106"/>
                    </a:lnTo>
                    <a:lnTo>
                      <a:pt x="79" y="106"/>
                    </a:lnTo>
                    <a:lnTo>
                      <a:pt x="90" y="101"/>
                    </a:lnTo>
                    <a:lnTo>
                      <a:pt x="101" y="95"/>
                    </a:lnTo>
                    <a:lnTo>
                      <a:pt x="116" y="90"/>
                    </a:lnTo>
                    <a:lnTo>
                      <a:pt x="127" y="85"/>
                    </a:lnTo>
                    <a:lnTo>
                      <a:pt x="143" y="80"/>
                    </a:lnTo>
                    <a:lnTo>
                      <a:pt x="159" y="74"/>
                    </a:lnTo>
                    <a:lnTo>
                      <a:pt x="175" y="69"/>
                    </a:lnTo>
                    <a:lnTo>
                      <a:pt x="190" y="58"/>
                    </a:lnTo>
                    <a:lnTo>
                      <a:pt x="212" y="53"/>
                    </a:lnTo>
                    <a:lnTo>
                      <a:pt x="227" y="48"/>
                    </a:lnTo>
                    <a:lnTo>
                      <a:pt x="248" y="37"/>
                    </a:lnTo>
                    <a:lnTo>
                      <a:pt x="264" y="32"/>
                    </a:lnTo>
                    <a:lnTo>
                      <a:pt x="280" y="27"/>
                    </a:lnTo>
                    <a:lnTo>
                      <a:pt x="291" y="21"/>
                    </a:lnTo>
                    <a:lnTo>
                      <a:pt x="307" y="16"/>
                    </a:lnTo>
                    <a:lnTo>
                      <a:pt x="317" y="11"/>
                    </a:lnTo>
                    <a:lnTo>
                      <a:pt x="328" y="11"/>
                    </a:lnTo>
                    <a:lnTo>
                      <a:pt x="338" y="5"/>
                    </a:lnTo>
                    <a:lnTo>
                      <a:pt x="344" y="5"/>
                    </a:lnTo>
                    <a:lnTo>
                      <a:pt x="354" y="5"/>
                    </a:lnTo>
                    <a:lnTo>
                      <a:pt x="359" y="0"/>
                    </a:lnTo>
                    <a:lnTo>
                      <a:pt x="365" y="0"/>
                    </a:lnTo>
                    <a:lnTo>
                      <a:pt x="365" y="5"/>
                    </a:lnTo>
                    <a:lnTo>
                      <a:pt x="359" y="11"/>
                    </a:lnTo>
                    <a:lnTo>
                      <a:pt x="354" y="16"/>
                    </a:lnTo>
                    <a:lnTo>
                      <a:pt x="344" y="21"/>
                    </a:lnTo>
                    <a:lnTo>
                      <a:pt x="338" y="27"/>
                    </a:lnTo>
                    <a:lnTo>
                      <a:pt x="328" y="32"/>
                    </a:lnTo>
                    <a:lnTo>
                      <a:pt x="317" y="37"/>
                    </a:lnTo>
                    <a:lnTo>
                      <a:pt x="307" y="43"/>
                    </a:lnTo>
                    <a:lnTo>
                      <a:pt x="296" y="53"/>
                    </a:lnTo>
                    <a:lnTo>
                      <a:pt x="280" y="58"/>
                    </a:lnTo>
                    <a:lnTo>
                      <a:pt x="264" y="69"/>
                    </a:lnTo>
                    <a:lnTo>
                      <a:pt x="248" y="74"/>
                    </a:lnTo>
                    <a:lnTo>
                      <a:pt x="233" y="85"/>
                    </a:lnTo>
                    <a:lnTo>
                      <a:pt x="212" y="95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2" name="Freeform 34"/>
              <p:cNvSpPr>
                <a:spLocks/>
              </p:cNvSpPr>
              <p:nvPr/>
            </p:nvSpPr>
            <p:spPr bwMode="auto">
              <a:xfrm>
                <a:off x="7803665" y="5140325"/>
                <a:ext cx="485775" cy="444500"/>
              </a:xfrm>
              <a:custGeom>
                <a:avLst/>
                <a:gdLst>
                  <a:gd name="T0" fmla="*/ 2147483647 w 306"/>
                  <a:gd name="T1" fmla="*/ 2147483647 h 280"/>
                  <a:gd name="T2" fmla="*/ 2147483647 w 306"/>
                  <a:gd name="T3" fmla="*/ 2147483647 h 280"/>
                  <a:gd name="T4" fmla="*/ 2147483647 w 306"/>
                  <a:gd name="T5" fmla="*/ 2147483647 h 280"/>
                  <a:gd name="T6" fmla="*/ 2147483647 w 306"/>
                  <a:gd name="T7" fmla="*/ 2147483647 h 280"/>
                  <a:gd name="T8" fmla="*/ 2147483647 w 306"/>
                  <a:gd name="T9" fmla="*/ 2147483647 h 280"/>
                  <a:gd name="T10" fmla="*/ 2147483647 w 306"/>
                  <a:gd name="T11" fmla="*/ 2147483647 h 280"/>
                  <a:gd name="T12" fmla="*/ 2147483647 w 306"/>
                  <a:gd name="T13" fmla="*/ 2147483647 h 280"/>
                  <a:gd name="T14" fmla="*/ 2147483647 w 306"/>
                  <a:gd name="T15" fmla="*/ 2147483647 h 280"/>
                  <a:gd name="T16" fmla="*/ 2147483647 w 306"/>
                  <a:gd name="T17" fmla="*/ 2147483647 h 280"/>
                  <a:gd name="T18" fmla="*/ 2147483647 w 306"/>
                  <a:gd name="T19" fmla="*/ 2147483647 h 280"/>
                  <a:gd name="T20" fmla="*/ 2147483647 w 306"/>
                  <a:gd name="T21" fmla="*/ 2147483647 h 280"/>
                  <a:gd name="T22" fmla="*/ 2147483647 w 306"/>
                  <a:gd name="T23" fmla="*/ 2147483647 h 280"/>
                  <a:gd name="T24" fmla="*/ 2147483647 w 306"/>
                  <a:gd name="T25" fmla="*/ 2147483647 h 280"/>
                  <a:gd name="T26" fmla="*/ 2147483647 w 306"/>
                  <a:gd name="T27" fmla="*/ 2147483647 h 280"/>
                  <a:gd name="T28" fmla="*/ 2147483647 w 306"/>
                  <a:gd name="T29" fmla="*/ 2147483647 h 280"/>
                  <a:gd name="T30" fmla="*/ 2147483647 w 306"/>
                  <a:gd name="T31" fmla="*/ 2147483647 h 280"/>
                  <a:gd name="T32" fmla="*/ 2147483647 w 306"/>
                  <a:gd name="T33" fmla="*/ 2147483647 h 280"/>
                  <a:gd name="T34" fmla="*/ 2147483647 w 306"/>
                  <a:gd name="T35" fmla="*/ 2147483647 h 280"/>
                  <a:gd name="T36" fmla="*/ 2147483647 w 306"/>
                  <a:gd name="T37" fmla="*/ 2147483647 h 280"/>
                  <a:gd name="T38" fmla="*/ 2147483647 w 306"/>
                  <a:gd name="T39" fmla="*/ 2147483647 h 280"/>
                  <a:gd name="T40" fmla="*/ 2147483647 w 306"/>
                  <a:gd name="T41" fmla="*/ 2147483647 h 280"/>
                  <a:gd name="T42" fmla="*/ 2147483647 w 306"/>
                  <a:gd name="T43" fmla="*/ 2147483647 h 280"/>
                  <a:gd name="T44" fmla="*/ 2147483647 w 306"/>
                  <a:gd name="T45" fmla="*/ 2147483647 h 280"/>
                  <a:gd name="T46" fmla="*/ 2147483647 w 306"/>
                  <a:gd name="T47" fmla="*/ 2147483647 h 280"/>
                  <a:gd name="T48" fmla="*/ 0 w 306"/>
                  <a:gd name="T49" fmla="*/ 2147483647 h 280"/>
                  <a:gd name="T50" fmla="*/ 0 w 306"/>
                  <a:gd name="T51" fmla="*/ 2147483647 h 280"/>
                  <a:gd name="T52" fmla="*/ 2147483647 w 306"/>
                  <a:gd name="T53" fmla="*/ 2147483647 h 280"/>
                  <a:gd name="T54" fmla="*/ 2147483647 w 306"/>
                  <a:gd name="T55" fmla="*/ 2147483647 h 280"/>
                  <a:gd name="T56" fmla="*/ 2147483647 w 306"/>
                  <a:gd name="T57" fmla="*/ 2147483647 h 280"/>
                  <a:gd name="T58" fmla="*/ 2147483647 w 306"/>
                  <a:gd name="T59" fmla="*/ 2147483647 h 280"/>
                  <a:gd name="T60" fmla="*/ 2147483647 w 306"/>
                  <a:gd name="T61" fmla="*/ 2147483647 h 280"/>
                  <a:gd name="T62" fmla="*/ 2147483647 w 306"/>
                  <a:gd name="T63" fmla="*/ 2147483647 h 280"/>
                  <a:gd name="T64" fmla="*/ 2147483647 w 306"/>
                  <a:gd name="T65" fmla="*/ 2147483647 h 280"/>
                  <a:gd name="T66" fmla="*/ 2147483647 w 306"/>
                  <a:gd name="T67" fmla="*/ 2147483647 h 280"/>
                  <a:gd name="T68" fmla="*/ 2147483647 w 306"/>
                  <a:gd name="T69" fmla="*/ 2147483647 h 280"/>
                  <a:gd name="T70" fmla="*/ 2147483647 w 306"/>
                  <a:gd name="T71" fmla="*/ 2147483647 h 280"/>
                  <a:gd name="T72" fmla="*/ 2147483647 w 306"/>
                  <a:gd name="T73" fmla="*/ 2147483647 h 280"/>
                  <a:gd name="T74" fmla="*/ 2147483647 w 306"/>
                  <a:gd name="T75" fmla="*/ 2147483647 h 280"/>
                  <a:gd name="T76" fmla="*/ 2147483647 w 306"/>
                  <a:gd name="T77" fmla="*/ 2147483647 h 280"/>
                  <a:gd name="T78" fmla="*/ 2147483647 w 306"/>
                  <a:gd name="T79" fmla="*/ 2147483647 h 280"/>
                  <a:gd name="T80" fmla="*/ 2147483647 w 306"/>
                  <a:gd name="T81" fmla="*/ 2147483647 h 280"/>
                  <a:gd name="T82" fmla="*/ 2147483647 w 306"/>
                  <a:gd name="T83" fmla="*/ 2147483647 h 280"/>
                  <a:gd name="T84" fmla="*/ 2147483647 w 306"/>
                  <a:gd name="T85" fmla="*/ 2147483647 h 280"/>
                  <a:gd name="T86" fmla="*/ 2147483647 w 306"/>
                  <a:gd name="T87" fmla="*/ 2147483647 h 280"/>
                  <a:gd name="T88" fmla="*/ 2147483647 w 306"/>
                  <a:gd name="T89" fmla="*/ 2147483647 h 280"/>
                  <a:gd name="T90" fmla="*/ 2147483647 w 306"/>
                  <a:gd name="T91" fmla="*/ 2147483647 h 280"/>
                  <a:gd name="T92" fmla="*/ 2147483647 w 306"/>
                  <a:gd name="T93" fmla="*/ 2147483647 h 280"/>
                  <a:gd name="T94" fmla="*/ 2147483647 w 306"/>
                  <a:gd name="T95" fmla="*/ 2147483647 h 280"/>
                  <a:gd name="T96" fmla="*/ 2147483647 w 306"/>
                  <a:gd name="T97" fmla="*/ 2147483647 h 280"/>
                  <a:gd name="T98" fmla="*/ 2147483647 w 306"/>
                  <a:gd name="T99" fmla="*/ 2147483647 h 280"/>
                  <a:gd name="T100" fmla="*/ 2147483647 w 306"/>
                  <a:gd name="T101" fmla="*/ 2147483647 h 280"/>
                  <a:gd name="T102" fmla="*/ 2147483647 w 306"/>
                  <a:gd name="T103" fmla="*/ 0 h 280"/>
                  <a:gd name="T104" fmla="*/ 2147483647 w 306"/>
                  <a:gd name="T105" fmla="*/ 0 h 280"/>
                  <a:gd name="T106" fmla="*/ 2147483647 w 306"/>
                  <a:gd name="T107" fmla="*/ 0 h 280"/>
                  <a:gd name="T108" fmla="*/ 2147483647 w 306"/>
                  <a:gd name="T109" fmla="*/ 0 h 280"/>
                  <a:gd name="T110" fmla="*/ 2147483647 w 306"/>
                  <a:gd name="T111" fmla="*/ 2147483647 h 280"/>
                  <a:gd name="T112" fmla="*/ 2147483647 w 306"/>
                  <a:gd name="T113" fmla="*/ 2147483647 h 280"/>
                  <a:gd name="T114" fmla="*/ 2147483647 w 306"/>
                  <a:gd name="T115" fmla="*/ 2147483647 h 280"/>
                  <a:gd name="T116" fmla="*/ 2147483647 w 306"/>
                  <a:gd name="T117" fmla="*/ 2147483647 h 280"/>
                  <a:gd name="T118" fmla="*/ 2147483647 w 306"/>
                  <a:gd name="T119" fmla="*/ 2147483647 h 280"/>
                  <a:gd name="T120" fmla="*/ 2147483647 w 306"/>
                  <a:gd name="T121" fmla="*/ 2147483647 h 280"/>
                  <a:gd name="T122" fmla="*/ 2147483647 w 306"/>
                  <a:gd name="T123" fmla="*/ 2147483647 h 280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w 306"/>
                  <a:gd name="T187" fmla="*/ 0 h 280"/>
                  <a:gd name="T188" fmla="*/ 306 w 306"/>
                  <a:gd name="T189" fmla="*/ 280 h 280"/>
                </a:gdLst>
                <a:ahLst/>
                <a:cxnLst>
                  <a:cxn ang="T124">
                    <a:pos x="T0" y="T1"/>
                  </a:cxn>
                  <a:cxn ang="T125">
                    <a:pos x="T2" y="T3"/>
                  </a:cxn>
                  <a:cxn ang="T126">
                    <a:pos x="T4" y="T5"/>
                  </a:cxn>
                  <a:cxn ang="T127">
                    <a:pos x="T6" y="T7"/>
                  </a:cxn>
                  <a:cxn ang="T128">
                    <a:pos x="T8" y="T9"/>
                  </a:cxn>
                  <a:cxn ang="T129">
                    <a:pos x="T10" y="T11"/>
                  </a:cxn>
                  <a:cxn ang="T130">
                    <a:pos x="T12" y="T13"/>
                  </a:cxn>
                  <a:cxn ang="T131">
                    <a:pos x="T14" y="T15"/>
                  </a:cxn>
                  <a:cxn ang="T132">
                    <a:pos x="T16" y="T17"/>
                  </a:cxn>
                  <a:cxn ang="T133">
                    <a:pos x="T18" y="T19"/>
                  </a:cxn>
                  <a:cxn ang="T134">
                    <a:pos x="T20" y="T21"/>
                  </a:cxn>
                  <a:cxn ang="T135">
                    <a:pos x="T22" y="T23"/>
                  </a:cxn>
                  <a:cxn ang="T136">
                    <a:pos x="T24" y="T25"/>
                  </a:cxn>
                  <a:cxn ang="T137">
                    <a:pos x="T26" y="T27"/>
                  </a:cxn>
                  <a:cxn ang="T138">
                    <a:pos x="T28" y="T29"/>
                  </a:cxn>
                  <a:cxn ang="T139">
                    <a:pos x="T30" y="T31"/>
                  </a:cxn>
                  <a:cxn ang="T140">
                    <a:pos x="T32" y="T33"/>
                  </a:cxn>
                  <a:cxn ang="T141">
                    <a:pos x="T34" y="T35"/>
                  </a:cxn>
                  <a:cxn ang="T142">
                    <a:pos x="T36" y="T37"/>
                  </a:cxn>
                  <a:cxn ang="T143">
                    <a:pos x="T38" y="T39"/>
                  </a:cxn>
                  <a:cxn ang="T144">
                    <a:pos x="T40" y="T41"/>
                  </a:cxn>
                  <a:cxn ang="T145">
                    <a:pos x="T42" y="T43"/>
                  </a:cxn>
                  <a:cxn ang="T146">
                    <a:pos x="T44" y="T45"/>
                  </a:cxn>
                  <a:cxn ang="T147">
                    <a:pos x="T46" y="T47"/>
                  </a:cxn>
                  <a:cxn ang="T148">
                    <a:pos x="T48" y="T49"/>
                  </a:cxn>
                  <a:cxn ang="T149">
                    <a:pos x="T50" y="T51"/>
                  </a:cxn>
                  <a:cxn ang="T150">
                    <a:pos x="T52" y="T53"/>
                  </a:cxn>
                  <a:cxn ang="T151">
                    <a:pos x="T54" y="T55"/>
                  </a:cxn>
                  <a:cxn ang="T152">
                    <a:pos x="T56" y="T57"/>
                  </a:cxn>
                  <a:cxn ang="T153">
                    <a:pos x="T58" y="T59"/>
                  </a:cxn>
                  <a:cxn ang="T154">
                    <a:pos x="T60" y="T61"/>
                  </a:cxn>
                  <a:cxn ang="T155">
                    <a:pos x="T62" y="T63"/>
                  </a:cxn>
                  <a:cxn ang="T156">
                    <a:pos x="T64" y="T65"/>
                  </a:cxn>
                  <a:cxn ang="T157">
                    <a:pos x="T66" y="T67"/>
                  </a:cxn>
                  <a:cxn ang="T158">
                    <a:pos x="T68" y="T69"/>
                  </a:cxn>
                  <a:cxn ang="T159">
                    <a:pos x="T70" y="T71"/>
                  </a:cxn>
                  <a:cxn ang="T160">
                    <a:pos x="T72" y="T73"/>
                  </a:cxn>
                  <a:cxn ang="T161">
                    <a:pos x="T74" y="T75"/>
                  </a:cxn>
                  <a:cxn ang="T162">
                    <a:pos x="T76" y="T77"/>
                  </a:cxn>
                  <a:cxn ang="T163">
                    <a:pos x="T78" y="T79"/>
                  </a:cxn>
                  <a:cxn ang="T164">
                    <a:pos x="T80" y="T81"/>
                  </a:cxn>
                  <a:cxn ang="T165">
                    <a:pos x="T82" y="T83"/>
                  </a:cxn>
                  <a:cxn ang="T166">
                    <a:pos x="T84" y="T85"/>
                  </a:cxn>
                  <a:cxn ang="T167">
                    <a:pos x="T86" y="T87"/>
                  </a:cxn>
                  <a:cxn ang="T168">
                    <a:pos x="T88" y="T89"/>
                  </a:cxn>
                  <a:cxn ang="T169">
                    <a:pos x="T90" y="T91"/>
                  </a:cxn>
                  <a:cxn ang="T170">
                    <a:pos x="T92" y="T93"/>
                  </a:cxn>
                  <a:cxn ang="T171">
                    <a:pos x="T94" y="T95"/>
                  </a:cxn>
                  <a:cxn ang="T172">
                    <a:pos x="T96" y="T97"/>
                  </a:cxn>
                  <a:cxn ang="T173">
                    <a:pos x="T98" y="T99"/>
                  </a:cxn>
                  <a:cxn ang="T174">
                    <a:pos x="T100" y="T101"/>
                  </a:cxn>
                  <a:cxn ang="T175">
                    <a:pos x="T102" y="T103"/>
                  </a:cxn>
                  <a:cxn ang="T176">
                    <a:pos x="T104" y="T105"/>
                  </a:cxn>
                  <a:cxn ang="T177">
                    <a:pos x="T106" y="T107"/>
                  </a:cxn>
                  <a:cxn ang="T178">
                    <a:pos x="T108" y="T109"/>
                  </a:cxn>
                  <a:cxn ang="T179">
                    <a:pos x="T110" y="T111"/>
                  </a:cxn>
                  <a:cxn ang="T180">
                    <a:pos x="T112" y="T113"/>
                  </a:cxn>
                  <a:cxn ang="T181">
                    <a:pos x="T114" y="T115"/>
                  </a:cxn>
                  <a:cxn ang="T182">
                    <a:pos x="T116" y="T117"/>
                  </a:cxn>
                  <a:cxn ang="T183">
                    <a:pos x="T118" y="T119"/>
                  </a:cxn>
                  <a:cxn ang="T184">
                    <a:pos x="T120" y="T121"/>
                  </a:cxn>
                  <a:cxn ang="T185">
                    <a:pos x="T122" y="T123"/>
                  </a:cxn>
                </a:cxnLst>
                <a:rect l="T186" t="T187" r="T188" b="T189"/>
                <a:pathLst>
                  <a:path w="306" h="280">
                    <a:moveTo>
                      <a:pt x="306" y="42"/>
                    </a:moveTo>
                    <a:lnTo>
                      <a:pt x="306" y="47"/>
                    </a:lnTo>
                    <a:lnTo>
                      <a:pt x="301" y="53"/>
                    </a:lnTo>
                    <a:lnTo>
                      <a:pt x="301" y="58"/>
                    </a:lnTo>
                    <a:lnTo>
                      <a:pt x="296" y="63"/>
                    </a:lnTo>
                    <a:lnTo>
                      <a:pt x="290" y="69"/>
                    </a:lnTo>
                    <a:lnTo>
                      <a:pt x="285" y="79"/>
                    </a:lnTo>
                    <a:lnTo>
                      <a:pt x="280" y="84"/>
                    </a:lnTo>
                    <a:lnTo>
                      <a:pt x="269" y="95"/>
                    </a:lnTo>
                    <a:lnTo>
                      <a:pt x="253" y="116"/>
                    </a:lnTo>
                    <a:lnTo>
                      <a:pt x="232" y="137"/>
                    </a:lnTo>
                    <a:lnTo>
                      <a:pt x="206" y="159"/>
                    </a:lnTo>
                    <a:lnTo>
                      <a:pt x="179" y="180"/>
                    </a:lnTo>
                    <a:lnTo>
                      <a:pt x="153" y="201"/>
                    </a:lnTo>
                    <a:lnTo>
                      <a:pt x="127" y="222"/>
                    </a:lnTo>
                    <a:lnTo>
                      <a:pt x="100" y="238"/>
                    </a:lnTo>
                    <a:lnTo>
                      <a:pt x="69" y="254"/>
                    </a:lnTo>
                    <a:lnTo>
                      <a:pt x="53" y="259"/>
                    </a:lnTo>
                    <a:lnTo>
                      <a:pt x="42" y="270"/>
                    </a:lnTo>
                    <a:lnTo>
                      <a:pt x="32" y="270"/>
                    </a:lnTo>
                    <a:lnTo>
                      <a:pt x="21" y="275"/>
                    </a:lnTo>
                    <a:lnTo>
                      <a:pt x="10" y="280"/>
                    </a:lnTo>
                    <a:lnTo>
                      <a:pt x="5" y="280"/>
                    </a:lnTo>
                    <a:lnTo>
                      <a:pt x="0" y="280"/>
                    </a:lnTo>
                    <a:lnTo>
                      <a:pt x="0" y="275"/>
                    </a:lnTo>
                    <a:lnTo>
                      <a:pt x="5" y="275"/>
                    </a:lnTo>
                    <a:lnTo>
                      <a:pt x="10" y="270"/>
                    </a:lnTo>
                    <a:lnTo>
                      <a:pt x="21" y="259"/>
                    </a:lnTo>
                    <a:lnTo>
                      <a:pt x="32" y="254"/>
                    </a:lnTo>
                    <a:lnTo>
                      <a:pt x="42" y="243"/>
                    </a:lnTo>
                    <a:lnTo>
                      <a:pt x="58" y="233"/>
                    </a:lnTo>
                    <a:lnTo>
                      <a:pt x="74" y="217"/>
                    </a:lnTo>
                    <a:lnTo>
                      <a:pt x="111" y="190"/>
                    </a:lnTo>
                    <a:lnTo>
                      <a:pt x="142" y="164"/>
                    </a:lnTo>
                    <a:lnTo>
                      <a:pt x="158" y="153"/>
                    </a:lnTo>
                    <a:lnTo>
                      <a:pt x="169" y="143"/>
                    </a:lnTo>
                    <a:lnTo>
                      <a:pt x="185" y="127"/>
                    </a:lnTo>
                    <a:lnTo>
                      <a:pt x="195" y="116"/>
                    </a:lnTo>
                    <a:lnTo>
                      <a:pt x="211" y="95"/>
                    </a:lnTo>
                    <a:lnTo>
                      <a:pt x="227" y="74"/>
                    </a:lnTo>
                    <a:lnTo>
                      <a:pt x="232" y="63"/>
                    </a:lnTo>
                    <a:lnTo>
                      <a:pt x="237" y="58"/>
                    </a:lnTo>
                    <a:lnTo>
                      <a:pt x="243" y="47"/>
                    </a:lnTo>
                    <a:lnTo>
                      <a:pt x="243" y="42"/>
                    </a:lnTo>
                    <a:lnTo>
                      <a:pt x="248" y="32"/>
                    </a:lnTo>
                    <a:lnTo>
                      <a:pt x="248" y="26"/>
                    </a:lnTo>
                    <a:lnTo>
                      <a:pt x="248" y="16"/>
                    </a:lnTo>
                    <a:lnTo>
                      <a:pt x="248" y="10"/>
                    </a:lnTo>
                    <a:lnTo>
                      <a:pt x="248" y="5"/>
                    </a:lnTo>
                    <a:lnTo>
                      <a:pt x="248" y="0"/>
                    </a:lnTo>
                    <a:lnTo>
                      <a:pt x="253" y="0"/>
                    </a:lnTo>
                    <a:lnTo>
                      <a:pt x="259" y="0"/>
                    </a:lnTo>
                    <a:lnTo>
                      <a:pt x="264" y="0"/>
                    </a:lnTo>
                    <a:lnTo>
                      <a:pt x="274" y="5"/>
                    </a:lnTo>
                    <a:lnTo>
                      <a:pt x="285" y="10"/>
                    </a:lnTo>
                    <a:lnTo>
                      <a:pt x="296" y="21"/>
                    </a:lnTo>
                    <a:lnTo>
                      <a:pt x="301" y="26"/>
                    </a:lnTo>
                    <a:lnTo>
                      <a:pt x="301" y="37"/>
                    </a:lnTo>
                    <a:lnTo>
                      <a:pt x="306" y="42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3" name="Freeform 29"/>
              <p:cNvSpPr>
                <a:spLocks/>
              </p:cNvSpPr>
              <p:nvPr/>
            </p:nvSpPr>
            <p:spPr bwMode="auto">
              <a:xfrm>
                <a:off x="7525852" y="5575300"/>
                <a:ext cx="141288" cy="160338"/>
              </a:xfrm>
              <a:custGeom>
                <a:avLst/>
                <a:gdLst>
                  <a:gd name="T0" fmla="*/ 2147483647 w 8898"/>
                  <a:gd name="T1" fmla="*/ 2147483647 h 10000"/>
                  <a:gd name="T2" fmla="*/ 2147483647 w 8898"/>
                  <a:gd name="T3" fmla="*/ 2147483647 h 10000"/>
                  <a:gd name="T4" fmla="*/ 2147483647 w 8898"/>
                  <a:gd name="T5" fmla="*/ 2147483647 h 10000"/>
                  <a:gd name="T6" fmla="*/ 2147483647 w 8898"/>
                  <a:gd name="T7" fmla="*/ 2147483647 h 10000"/>
                  <a:gd name="T8" fmla="*/ 2147483647 w 8898"/>
                  <a:gd name="T9" fmla="*/ 2147483647 h 10000"/>
                  <a:gd name="T10" fmla="*/ 2147483647 w 8898"/>
                  <a:gd name="T11" fmla="*/ 2147483647 h 10000"/>
                  <a:gd name="T12" fmla="*/ 2147483647 w 8898"/>
                  <a:gd name="T13" fmla="*/ 2147483647 h 10000"/>
                  <a:gd name="T14" fmla="*/ 2147483647 w 8898"/>
                  <a:gd name="T15" fmla="*/ 2147483647 h 10000"/>
                  <a:gd name="T16" fmla="*/ 2147483647 w 8898"/>
                  <a:gd name="T17" fmla="*/ 2147483647 h 10000"/>
                  <a:gd name="T18" fmla="*/ 2147483647 w 8898"/>
                  <a:gd name="T19" fmla="*/ 2147483647 h 10000"/>
                  <a:gd name="T20" fmla="*/ 2147483647 w 8898"/>
                  <a:gd name="T21" fmla="*/ 2147483647 h 10000"/>
                  <a:gd name="T22" fmla="*/ 2147483647 w 8898"/>
                  <a:gd name="T23" fmla="*/ 2147483647 h 10000"/>
                  <a:gd name="T24" fmla="*/ 2147483647 w 8898"/>
                  <a:gd name="T25" fmla="*/ 2147483647 h 10000"/>
                  <a:gd name="T26" fmla="*/ 2147483647 w 8898"/>
                  <a:gd name="T27" fmla="*/ 2147483647 h 10000"/>
                  <a:gd name="T28" fmla="*/ 2147483647 w 8898"/>
                  <a:gd name="T29" fmla="*/ 2147483647 h 10000"/>
                  <a:gd name="T30" fmla="*/ 0 w 8898"/>
                  <a:gd name="T31" fmla="*/ 2147483647 h 10000"/>
                  <a:gd name="T32" fmla="*/ 0 w 8898"/>
                  <a:gd name="T33" fmla="*/ 2147483647 h 10000"/>
                  <a:gd name="T34" fmla="*/ 0 w 8898"/>
                  <a:gd name="T35" fmla="*/ 2147483647 h 10000"/>
                  <a:gd name="T36" fmla="*/ 0 w 8898"/>
                  <a:gd name="T37" fmla="*/ 2147483647 h 10000"/>
                  <a:gd name="T38" fmla="*/ 0 w 8898"/>
                  <a:gd name="T39" fmla="*/ 2147483647 h 10000"/>
                  <a:gd name="T40" fmla="*/ 0 w 8898"/>
                  <a:gd name="T41" fmla="*/ 2147483647 h 10000"/>
                  <a:gd name="T42" fmla="*/ 2147483647 w 8898"/>
                  <a:gd name="T43" fmla="*/ 2147483647 h 10000"/>
                  <a:gd name="T44" fmla="*/ 2147483647 w 8898"/>
                  <a:gd name="T45" fmla="*/ 2147483647 h 10000"/>
                  <a:gd name="T46" fmla="*/ 2147483647 w 8898"/>
                  <a:gd name="T47" fmla="*/ 2147483647 h 10000"/>
                  <a:gd name="T48" fmla="*/ 2147483647 w 8898"/>
                  <a:gd name="T49" fmla="*/ 2147483647 h 10000"/>
                  <a:gd name="T50" fmla="*/ 2147483647 w 8898"/>
                  <a:gd name="T51" fmla="*/ 2147483647 h 10000"/>
                  <a:gd name="T52" fmla="*/ 2147483647 w 8898"/>
                  <a:gd name="T53" fmla="*/ 2147483647 h 10000"/>
                  <a:gd name="T54" fmla="*/ 2147483647 w 8898"/>
                  <a:gd name="T55" fmla="*/ 2147483647 h 10000"/>
                  <a:gd name="T56" fmla="*/ 2147483647 w 8898"/>
                  <a:gd name="T57" fmla="*/ 2147483647 h 10000"/>
                  <a:gd name="T58" fmla="*/ 2147483647 w 8898"/>
                  <a:gd name="T59" fmla="*/ 2147483647 h 10000"/>
                  <a:gd name="T60" fmla="*/ 2147483647 w 8898"/>
                  <a:gd name="T61" fmla="*/ 2147483647 h 10000"/>
                  <a:gd name="T62" fmla="*/ 2147483647 w 8898"/>
                  <a:gd name="T63" fmla="*/ 2147483647 h 10000"/>
                  <a:gd name="T64" fmla="*/ 2147483647 w 8898"/>
                  <a:gd name="T65" fmla="*/ 2147483647 h 10000"/>
                  <a:gd name="T66" fmla="*/ 2147483647 w 8898"/>
                  <a:gd name="T67" fmla="*/ 0 h 10000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8898"/>
                  <a:gd name="T103" fmla="*/ 0 h 10000"/>
                  <a:gd name="T104" fmla="*/ 8898 w 8898"/>
                  <a:gd name="T105" fmla="*/ 10000 h 10000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8898" h="10000">
                    <a:moveTo>
                      <a:pt x="8898" y="10000"/>
                    </a:moveTo>
                    <a:lnTo>
                      <a:pt x="8400" y="10000"/>
                    </a:lnTo>
                    <a:lnTo>
                      <a:pt x="7399" y="10000"/>
                    </a:lnTo>
                    <a:lnTo>
                      <a:pt x="6800" y="9409"/>
                    </a:lnTo>
                    <a:lnTo>
                      <a:pt x="6301" y="8912"/>
                    </a:lnTo>
                    <a:lnTo>
                      <a:pt x="6301" y="7821"/>
                    </a:lnTo>
                    <a:lnTo>
                      <a:pt x="5799" y="6829"/>
                    </a:lnTo>
                    <a:lnTo>
                      <a:pt x="5199" y="5740"/>
                    </a:lnTo>
                    <a:lnTo>
                      <a:pt x="4200" y="4153"/>
                    </a:lnTo>
                    <a:lnTo>
                      <a:pt x="3099" y="3165"/>
                    </a:lnTo>
                    <a:lnTo>
                      <a:pt x="2101" y="2667"/>
                    </a:lnTo>
                    <a:lnTo>
                      <a:pt x="1499" y="2074"/>
                    </a:lnTo>
                    <a:lnTo>
                      <a:pt x="1000" y="1579"/>
                    </a:lnTo>
                    <a:lnTo>
                      <a:pt x="500" y="1579"/>
                    </a:lnTo>
                    <a:lnTo>
                      <a:pt x="0" y="1084"/>
                    </a:lnTo>
                    <a:lnTo>
                      <a:pt x="0" y="488"/>
                    </a:lnTo>
                    <a:lnTo>
                      <a:pt x="500" y="488"/>
                    </a:lnTo>
                    <a:lnTo>
                      <a:pt x="1000" y="488"/>
                    </a:lnTo>
                    <a:lnTo>
                      <a:pt x="1499" y="488"/>
                    </a:lnTo>
                    <a:lnTo>
                      <a:pt x="2600" y="1084"/>
                    </a:lnTo>
                    <a:lnTo>
                      <a:pt x="3099" y="1084"/>
                    </a:lnTo>
                    <a:lnTo>
                      <a:pt x="4700" y="1084"/>
                    </a:lnTo>
                    <a:lnTo>
                      <a:pt x="6301" y="1084"/>
                    </a:lnTo>
                    <a:lnTo>
                      <a:pt x="7399" y="1084"/>
                    </a:lnTo>
                    <a:lnTo>
                      <a:pt x="7899" y="1084"/>
                    </a:lnTo>
                    <a:lnTo>
                      <a:pt x="8400" y="1084"/>
                    </a:lnTo>
                    <a:lnTo>
                      <a:pt x="8400" y="488"/>
                    </a:lnTo>
                    <a:lnTo>
                      <a:pt x="8400" y="0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4" name="Freeform 29"/>
              <p:cNvSpPr>
                <a:spLocks/>
              </p:cNvSpPr>
              <p:nvPr/>
            </p:nvSpPr>
            <p:spPr bwMode="auto">
              <a:xfrm>
                <a:off x="7635390" y="4954588"/>
                <a:ext cx="101600" cy="782637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1031720775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1892930481 w 10000"/>
                  <a:gd name="T27" fmla="*/ 2147483647 h 10000"/>
                  <a:gd name="T28" fmla="*/ 0 w 10000"/>
                  <a:gd name="T29" fmla="*/ 0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10000"/>
                  <a:gd name="T106" fmla="*/ 0 h 10000"/>
                  <a:gd name="T107" fmla="*/ 10000 w 10000"/>
                  <a:gd name="T108" fmla="*/ 10000 h 10000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10000" h="10000">
                    <a:moveTo>
                      <a:pt x="5003" y="9675"/>
                    </a:moveTo>
                    <a:lnTo>
                      <a:pt x="4222" y="9878"/>
                    </a:lnTo>
                    <a:lnTo>
                      <a:pt x="3283" y="10000"/>
                    </a:lnTo>
                    <a:lnTo>
                      <a:pt x="2502" y="10000"/>
                    </a:lnTo>
                    <a:lnTo>
                      <a:pt x="938" y="10000"/>
                    </a:lnTo>
                    <a:lnTo>
                      <a:pt x="938" y="8174"/>
                    </a:lnTo>
                    <a:lnTo>
                      <a:pt x="2502" y="8174"/>
                    </a:lnTo>
                    <a:lnTo>
                      <a:pt x="2502" y="8053"/>
                    </a:lnTo>
                    <a:lnTo>
                      <a:pt x="2502" y="7951"/>
                    </a:lnTo>
                    <a:lnTo>
                      <a:pt x="2502" y="7850"/>
                    </a:lnTo>
                    <a:lnTo>
                      <a:pt x="3283" y="7627"/>
                    </a:lnTo>
                    <a:lnTo>
                      <a:pt x="3283" y="7424"/>
                    </a:lnTo>
                    <a:lnTo>
                      <a:pt x="3283" y="7201"/>
                    </a:lnTo>
                    <a:lnTo>
                      <a:pt x="3283" y="6978"/>
                    </a:lnTo>
                    <a:lnTo>
                      <a:pt x="3283" y="6450"/>
                    </a:lnTo>
                    <a:lnTo>
                      <a:pt x="3283" y="6024"/>
                    </a:lnTo>
                    <a:lnTo>
                      <a:pt x="3283" y="5598"/>
                    </a:lnTo>
                    <a:lnTo>
                      <a:pt x="3283" y="5274"/>
                    </a:lnTo>
                    <a:lnTo>
                      <a:pt x="3283" y="5051"/>
                    </a:lnTo>
                    <a:lnTo>
                      <a:pt x="3283" y="4848"/>
                    </a:lnTo>
                    <a:lnTo>
                      <a:pt x="3283" y="4625"/>
                    </a:lnTo>
                    <a:lnTo>
                      <a:pt x="3283" y="4402"/>
                    </a:lnTo>
                    <a:lnTo>
                      <a:pt x="3283" y="4077"/>
                    </a:lnTo>
                    <a:lnTo>
                      <a:pt x="3283" y="3773"/>
                    </a:lnTo>
                    <a:lnTo>
                      <a:pt x="3283" y="3448"/>
                    </a:lnTo>
                    <a:lnTo>
                      <a:pt x="3283" y="3022"/>
                    </a:lnTo>
                    <a:lnTo>
                      <a:pt x="2502" y="2373"/>
                    </a:lnTo>
                    <a:lnTo>
                      <a:pt x="1721" y="1501"/>
                    </a:lnTo>
                    <a:lnTo>
                      <a:pt x="938" y="751"/>
                    </a:lnTo>
                    <a:lnTo>
                      <a:pt x="0" y="0"/>
                    </a:lnTo>
                    <a:lnTo>
                      <a:pt x="1721" y="223"/>
                    </a:lnTo>
                    <a:lnTo>
                      <a:pt x="4222" y="426"/>
                    </a:lnTo>
                    <a:lnTo>
                      <a:pt x="5783" y="548"/>
                    </a:lnTo>
                    <a:lnTo>
                      <a:pt x="7499" y="649"/>
                    </a:lnTo>
                    <a:lnTo>
                      <a:pt x="8282" y="751"/>
                    </a:lnTo>
                    <a:lnTo>
                      <a:pt x="9062" y="872"/>
                    </a:lnTo>
                    <a:lnTo>
                      <a:pt x="10000" y="974"/>
                    </a:lnTo>
                    <a:lnTo>
                      <a:pt x="10000" y="1075"/>
                    </a:lnTo>
                    <a:lnTo>
                      <a:pt x="10000" y="1176"/>
                    </a:lnTo>
                    <a:lnTo>
                      <a:pt x="10000" y="1400"/>
                    </a:lnTo>
                    <a:lnTo>
                      <a:pt x="10000" y="1501"/>
                    </a:lnTo>
                    <a:lnTo>
                      <a:pt x="9062" y="1501"/>
                    </a:lnTo>
                    <a:lnTo>
                      <a:pt x="9062" y="1623"/>
                    </a:lnTo>
                    <a:lnTo>
                      <a:pt x="9062" y="1724"/>
                    </a:lnTo>
                    <a:lnTo>
                      <a:pt x="9062" y="1826"/>
                    </a:lnTo>
                    <a:lnTo>
                      <a:pt x="9062" y="2049"/>
                    </a:lnTo>
                    <a:lnTo>
                      <a:pt x="9062" y="2150"/>
                    </a:lnTo>
                    <a:lnTo>
                      <a:pt x="9062" y="2373"/>
                    </a:lnTo>
                    <a:lnTo>
                      <a:pt x="9062" y="2576"/>
                    </a:lnTo>
                    <a:lnTo>
                      <a:pt x="9062" y="2799"/>
                    </a:lnTo>
                    <a:lnTo>
                      <a:pt x="9062" y="3022"/>
                    </a:lnTo>
                    <a:lnTo>
                      <a:pt x="9062" y="3327"/>
                    </a:lnTo>
                    <a:lnTo>
                      <a:pt x="9062" y="3550"/>
                    </a:lnTo>
                    <a:lnTo>
                      <a:pt x="9062" y="3874"/>
                    </a:lnTo>
                    <a:lnTo>
                      <a:pt x="9062" y="4199"/>
                    </a:lnTo>
                    <a:lnTo>
                      <a:pt x="9062" y="4523"/>
                    </a:lnTo>
                    <a:lnTo>
                      <a:pt x="9062" y="4949"/>
                    </a:lnTo>
                    <a:lnTo>
                      <a:pt x="9062" y="5700"/>
                    </a:lnTo>
                    <a:lnTo>
                      <a:pt x="9062" y="6349"/>
                    </a:lnTo>
                    <a:lnTo>
                      <a:pt x="9062" y="6876"/>
                    </a:lnTo>
                    <a:lnTo>
                      <a:pt x="9062" y="7424"/>
                    </a:lnTo>
                    <a:lnTo>
                      <a:pt x="9062" y="7850"/>
                    </a:lnTo>
                    <a:lnTo>
                      <a:pt x="9062" y="8174"/>
                    </a:lnTo>
                    <a:lnTo>
                      <a:pt x="9062" y="8499"/>
                    </a:lnTo>
                    <a:lnTo>
                      <a:pt x="9062" y="8600"/>
                    </a:lnTo>
                    <a:lnTo>
                      <a:pt x="9062" y="8702"/>
                    </a:lnTo>
                    <a:lnTo>
                      <a:pt x="8282" y="9026"/>
                    </a:lnTo>
                    <a:lnTo>
                      <a:pt x="7499" y="9249"/>
                    </a:lnTo>
                    <a:lnTo>
                      <a:pt x="6562" y="9554"/>
                    </a:lnTo>
                    <a:lnTo>
                      <a:pt x="5003" y="9675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5" name="Freeform 31"/>
              <p:cNvSpPr>
                <a:spLocks/>
              </p:cNvSpPr>
              <p:nvPr/>
            </p:nvSpPr>
            <p:spPr bwMode="auto">
              <a:xfrm>
                <a:off x="7829065" y="4584700"/>
                <a:ext cx="677862" cy="1219200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0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0 h 10000"/>
                  <a:gd name="T40" fmla="*/ 2147483647 w 10000"/>
                  <a:gd name="T41" fmla="*/ 0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2147483647 w 10000"/>
                  <a:gd name="T71" fmla="*/ 2147483647 h 10000"/>
                  <a:gd name="T72" fmla="*/ 2147483647 w 10000"/>
                  <a:gd name="T73" fmla="*/ 2147483647 h 10000"/>
                  <a:gd name="T74" fmla="*/ 2147483647 w 10000"/>
                  <a:gd name="T75" fmla="*/ 2147483647 h 10000"/>
                  <a:gd name="T76" fmla="*/ 2147483647 w 10000"/>
                  <a:gd name="T77" fmla="*/ 2147483647 h 10000"/>
                  <a:gd name="T78" fmla="*/ 2147483647 w 10000"/>
                  <a:gd name="T79" fmla="*/ 2147483647 h 10000"/>
                  <a:gd name="T80" fmla="*/ 2147483647 w 10000"/>
                  <a:gd name="T81" fmla="*/ 2147483647 h 10000"/>
                  <a:gd name="T82" fmla="*/ 2147483647 w 10000"/>
                  <a:gd name="T83" fmla="*/ 2147483647 h 10000"/>
                  <a:gd name="T84" fmla="*/ 2147483647 w 10000"/>
                  <a:gd name="T85" fmla="*/ 2147483647 h 10000"/>
                  <a:gd name="T86" fmla="*/ 2147483647 w 10000"/>
                  <a:gd name="T87" fmla="*/ 2147483647 h 10000"/>
                  <a:gd name="T88" fmla="*/ 2147483647 w 10000"/>
                  <a:gd name="T89" fmla="*/ 2147483647 h 10000"/>
                  <a:gd name="T90" fmla="*/ 2147483647 w 10000"/>
                  <a:gd name="T91" fmla="*/ 2147483647 h 10000"/>
                  <a:gd name="T92" fmla="*/ 2147483647 w 10000"/>
                  <a:gd name="T93" fmla="*/ 2147483647 h 10000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w 10000"/>
                  <a:gd name="T142" fmla="*/ 0 h 10000"/>
                  <a:gd name="T143" fmla="*/ 10000 w 10000"/>
                  <a:gd name="T144" fmla="*/ 10000 h 10000"/>
                </a:gdLst>
                <a:ahLst/>
                <a:cxnLst>
                  <a:cxn ang="T94">
                    <a:pos x="T0" y="T1"/>
                  </a:cxn>
                  <a:cxn ang="T95">
                    <a:pos x="T2" y="T3"/>
                  </a:cxn>
                  <a:cxn ang="T96">
                    <a:pos x="T4" y="T5"/>
                  </a:cxn>
                  <a:cxn ang="T97">
                    <a:pos x="T6" y="T7"/>
                  </a:cxn>
                  <a:cxn ang="T98">
                    <a:pos x="T8" y="T9"/>
                  </a:cxn>
                  <a:cxn ang="T99">
                    <a:pos x="T10" y="T11"/>
                  </a:cxn>
                  <a:cxn ang="T100">
                    <a:pos x="T12" y="T13"/>
                  </a:cxn>
                  <a:cxn ang="T101">
                    <a:pos x="T14" y="T15"/>
                  </a:cxn>
                  <a:cxn ang="T102">
                    <a:pos x="T16" y="T17"/>
                  </a:cxn>
                  <a:cxn ang="T103">
                    <a:pos x="T18" y="T19"/>
                  </a:cxn>
                  <a:cxn ang="T104">
                    <a:pos x="T20" y="T21"/>
                  </a:cxn>
                  <a:cxn ang="T105">
                    <a:pos x="T22" y="T23"/>
                  </a:cxn>
                  <a:cxn ang="T106">
                    <a:pos x="T24" y="T25"/>
                  </a:cxn>
                  <a:cxn ang="T107">
                    <a:pos x="T26" y="T27"/>
                  </a:cxn>
                  <a:cxn ang="T108">
                    <a:pos x="T28" y="T29"/>
                  </a:cxn>
                  <a:cxn ang="T109">
                    <a:pos x="T30" y="T31"/>
                  </a:cxn>
                  <a:cxn ang="T110">
                    <a:pos x="T32" y="T33"/>
                  </a:cxn>
                  <a:cxn ang="T111">
                    <a:pos x="T34" y="T35"/>
                  </a:cxn>
                  <a:cxn ang="T112">
                    <a:pos x="T36" y="T37"/>
                  </a:cxn>
                  <a:cxn ang="T113">
                    <a:pos x="T38" y="T39"/>
                  </a:cxn>
                  <a:cxn ang="T114">
                    <a:pos x="T40" y="T41"/>
                  </a:cxn>
                  <a:cxn ang="T115">
                    <a:pos x="T42" y="T43"/>
                  </a:cxn>
                  <a:cxn ang="T116">
                    <a:pos x="T44" y="T45"/>
                  </a:cxn>
                  <a:cxn ang="T117">
                    <a:pos x="T46" y="T47"/>
                  </a:cxn>
                  <a:cxn ang="T118">
                    <a:pos x="T48" y="T49"/>
                  </a:cxn>
                  <a:cxn ang="T119">
                    <a:pos x="T50" y="T51"/>
                  </a:cxn>
                  <a:cxn ang="T120">
                    <a:pos x="T52" y="T53"/>
                  </a:cxn>
                  <a:cxn ang="T121">
                    <a:pos x="T54" y="T55"/>
                  </a:cxn>
                  <a:cxn ang="T122">
                    <a:pos x="T56" y="T57"/>
                  </a:cxn>
                  <a:cxn ang="T123">
                    <a:pos x="T58" y="T59"/>
                  </a:cxn>
                  <a:cxn ang="T124">
                    <a:pos x="T60" y="T61"/>
                  </a:cxn>
                  <a:cxn ang="T125">
                    <a:pos x="T62" y="T63"/>
                  </a:cxn>
                  <a:cxn ang="T126">
                    <a:pos x="T64" y="T65"/>
                  </a:cxn>
                  <a:cxn ang="T127">
                    <a:pos x="T66" y="T67"/>
                  </a:cxn>
                  <a:cxn ang="T128">
                    <a:pos x="T68" y="T69"/>
                  </a:cxn>
                  <a:cxn ang="T129">
                    <a:pos x="T70" y="T71"/>
                  </a:cxn>
                  <a:cxn ang="T130">
                    <a:pos x="T72" y="T73"/>
                  </a:cxn>
                  <a:cxn ang="T131">
                    <a:pos x="T74" y="T75"/>
                  </a:cxn>
                  <a:cxn ang="T132">
                    <a:pos x="T76" y="T77"/>
                  </a:cxn>
                  <a:cxn ang="T133">
                    <a:pos x="T78" y="T79"/>
                  </a:cxn>
                  <a:cxn ang="T134">
                    <a:pos x="T80" y="T81"/>
                  </a:cxn>
                  <a:cxn ang="T135">
                    <a:pos x="T82" y="T83"/>
                  </a:cxn>
                  <a:cxn ang="T136">
                    <a:pos x="T84" y="T85"/>
                  </a:cxn>
                  <a:cxn ang="T137">
                    <a:pos x="T86" y="T87"/>
                  </a:cxn>
                  <a:cxn ang="T138">
                    <a:pos x="T88" y="T89"/>
                  </a:cxn>
                  <a:cxn ang="T139">
                    <a:pos x="T90" y="T91"/>
                  </a:cxn>
                  <a:cxn ang="T140">
                    <a:pos x="T92" y="T93"/>
                  </a:cxn>
                </a:cxnLst>
                <a:rect l="T141" t="T142" r="T143" b="T144"/>
                <a:pathLst>
                  <a:path w="10000" h="10000">
                    <a:moveTo>
                      <a:pt x="8642" y="9727"/>
                    </a:moveTo>
                    <a:lnTo>
                      <a:pt x="8290" y="9583"/>
                    </a:lnTo>
                    <a:lnTo>
                      <a:pt x="7775" y="9453"/>
                    </a:lnTo>
                    <a:lnTo>
                      <a:pt x="7283" y="9245"/>
                    </a:lnTo>
                    <a:lnTo>
                      <a:pt x="6792" y="9036"/>
                    </a:lnTo>
                    <a:lnTo>
                      <a:pt x="6557" y="8893"/>
                    </a:lnTo>
                    <a:lnTo>
                      <a:pt x="6300" y="8763"/>
                    </a:lnTo>
                    <a:lnTo>
                      <a:pt x="6042" y="8620"/>
                    </a:lnTo>
                    <a:lnTo>
                      <a:pt x="5808" y="8490"/>
                    </a:lnTo>
                    <a:lnTo>
                      <a:pt x="5550" y="8281"/>
                    </a:lnTo>
                    <a:lnTo>
                      <a:pt x="5316" y="8073"/>
                    </a:lnTo>
                    <a:lnTo>
                      <a:pt x="5059" y="7865"/>
                    </a:lnTo>
                    <a:lnTo>
                      <a:pt x="4684" y="7656"/>
                    </a:lnTo>
                    <a:lnTo>
                      <a:pt x="4075" y="7174"/>
                    </a:lnTo>
                    <a:lnTo>
                      <a:pt x="3583" y="6758"/>
                    </a:lnTo>
                    <a:lnTo>
                      <a:pt x="3091" y="6276"/>
                    </a:lnTo>
                    <a:lnTo>
                      <a:pt x="2717" y="5729"/>
                    </a:lnTo>
                    <a:lnTo>
                      <a:pt x="2342" y="5247"/>
                    </a:lnTo>
                    <a:lnTo>
                      <a:pt x="1967" y="4766"/>
                    </a:lnTo>
                    <a:lnTo>
                      <a:pt x="1733" y="4284"/>
                    </a:lnTo>
                    <a:lnTo>
                      <a:pt x="1593" y="3997"/>
                    </a:lnTo>
                    <a:lnTo>
                      <a:pt x="1475" y="3789"/>
                    </a:lnTo>
                    <a:lnTo>
                      <a:pt x="1241" y="3307"/>
                    </a:lnTo>
                    <a:cubicBezTo>
                      <a:pt x="1194" y="3125"/>
                      <a:pt x="1148" y="2942"/>
                      <a:pt x="1101" y="2760"/>
                    </a:cubicBezTo>
                    <a:lnTo>
                      <a:pt x="867" y="2214"/>
                    </a:lnTo>
                    <a:lnTo>
                      <a:pt x="726" y="1654"/>
                    </a:lnTo>
                    <a:lnTo>
                      <a:pt x="726" y="1380"/>
                    </a:lnTo>
                    <a:lnTo>
                      <a:pt x="609" y="1107"/>
                    </a:lnTo>
                    <a:lnTo>
                      <a:pt x="492" y="898"/>
                    </a:lnTo>
                    <a:lnTo>
                      <a:pt x="492" y="690"/>
                    </a:lnTo>
                    <a:lnTo>
                      <a:pt x="375" y="560"/>
                    </a:lnTo>
                    <a:lnTo>
                      <a:pt x="375" y="417"/>
                    </a:lnTo>
                    <a:lnTo>
                      <a:pt x="234" y="352"/>
                    </a:lnTo>
                    <a:lnTo>
                      <a:pt x="234" y="273"/>
                    </a:lnTo>
                    <a:lnTo>
                      <a:pt x="117" y="273"/>
                    </a:lnTo>
                    <a:lnTo>
                      <a:pt x="0" y="208"/>
                    </a:lnTo>
                    <a:lnTo>
                      <a:pt x="0" y="143"/>
                    </a:lnTo>
                    <a:lnTo>
                      <a:pt x="117" y="78"/>
                    </a:lnTo>
                    <a:lnTo>
                      <a:pt x="117" y="0"/>
                    </a:lnTo>
                    <a:lnTo>
                      <a:pt x="234" y="0"/>
                    </a:lnTo>
                    <a:lnTo>
                      <a:pt x="375" y="0"/>
                    </a:lnTo>
                    <a:lnTo>
                      <a:pt x="609" y="0"/>
                    </a:lnTo>
                    <a:lnTo>
                      <a:pt x="726" y="78"/>
                    </a:lnTo>
                    <a:lnTo>
                      <a:pt x="984" y="78"/>
                    </a:lnTo>
                    <a:lnTo>
                      <a:pt x="1358" y="208"/>
                    </a:lnTo>
                    <a:lnTo>
                      <a:pt x="1593" y="273"/>
                    </a:lnTo>
                    <a:lnTo>
                      <a:pt x="1850" y="273"/>
                    </a:lnTo>
                    <a:lnTo>
                      <a:pt x="1967" y="352"/>
                    </a:lnTo>
                    <a:lnTo>
                      <a:pt x="1967" y="417"/>
                    </a:lnTo>
                    <a:lnTo>
                      <a:pt x="1850" y="482"/>
                    </a:lnTo>
                    <a:lnTo>
                      <a:pt x="1850" y="560"/>
                    </a:lnTo>
                    <a:lnTo>
                      <a:pt x="1850" y="690"/>
                    </a:lnTo>
                    <a:lnTo>
                      <a:pt x="1733" y="833"/>
                    </a:lnTo>
                    <a:lnTo>
                      <a:pt x="1733" y="898"/>
                    </a:lnTo>
                    <a:lnTo>
                      <a:pt x="1733" y="1042"/>
                    </a:lnTo>
                    <a:lnTo>
                      <a:pt x="1733" y="1107"/>
                    </a:lnTo>
                    <a:lnTo>
                      <a:pt x="1733" y="1250"/>
                    </a:lnTo>
                    <a:lnTo>
                      <a:pt x="1733" y="1523"/>
                    </a:lnTo>
                    <a:lnTo>
                      <a:pt x="1850" y="1862"/>
                    </a:lnTo>
                    <a:lnTo>
                      <a:pt x="1850" y="2214"/>
                    </a:lnTo>
                    <a:lnTo>
                      <a:pt x="1967" y="2552"/>
                    </a:lnTo>
                    <a:lnTo>
                      <a:pt x="2084" y="2969"/>
                    </a:lnTo>
                    <a:lnTo>
                      <a:pt x="2342" y="3385"/>
                    </a:lnTo>
                    <a:lnTo>
                      <a:pt x="2600" y="3867"/>
                    </a:lnTo>
                    <a:lnTo>
                      <a:pt x="2834" y="4349"/>
                    </a:lnTo>
                    <a:lnTo>
                      <a:pt x="3208" y="4896"/>
                    </a:lnTo>
                    <a:lnTo>
                      <a:pt x="3583" y="5521"/>
                    </a:lnTo>
                    <a:lnTo>
                      <a:pt x="3817" y="5794"/>
                    </a:lnTo>
                    <a:lnTo>
                      <a:pt x="4075" y="6003"/>
                    </a:lnTo>
                    <a:lnTo>
                      <a:pt x="4333" y="6276"/>
                    </a:lnTo>
                    <a:lnTo>
                      <a:pt x="4684" y="6549"/>
                    </a:lnTo>
                    <a:lnTo>
                      <a:pt x="4941" y="6823"/>
                    </a:lnTo>
                    <a:lnTo>
                      <a:pt x="5176" y="7109"/>
                    </a:lnTo>
                    <a:lnTo>
                      <a:pt x="5550" y="7318"/>
                    </a:lnTo>
                    <a:lnTo>
                      <a:pt x="5808" y="7513"/>
                    </a:lnTo>
                    <a:lnTo>
                      <a:pt x="6183" y="7721"/>
                    </a:lnTo>
                    <a:lnTo>
                      <a:pt x="6417" y="7930"/>
                    </a:lnTo>
                    <a:lnTo>
                      <a:pt x="6792" y="8073"/>
                    </a:lnTo>
                    <a:lnTo>
                      <a:pt x="7049" y="8203"/>
                    </a:lnTo>
                    <a:lnTo>
                      <a:pt x="7283" y="8346"/>
                    </a:lnTo>
                    <a:lnTo>
                      <a:pt x="7541" y="8490"/>
                    </a:lnTo>
                    <a:lnTo>
                      <a:pt x="7775" y="8555"/>
                    </a:lnTo>
                    <a:lnTo>
                      <a:pt x="8033" y="8685"/>
                    </a:lnTo>
                    <a:lnTo>
                      <a:pt x="8150" y="8763"/>
                    </a:lnTo>
                    <a:lnTo>
                      <a:pt x="8290" y="8763"/>
                    </a:lnTo>
                    <a:lnTo>
                      <a:pt x="8407" y="8828"/>
                    </a:lnTo>
                    <a:lnTo>
                      <a:pt x="8525" y="8828"/>
                    </a:lnTo>
                    <a:lnTo>
                      <a:pt x="8642" y="8763"/>
                    </a:lnTo>
                    <a:lnTo>
                      <a:pt x="10000" y="9935"/>
                    </a:lnTo>
                    <a:lnTo>
                      <a:pt x="10000" y="10000"/>
                    </a:lnTo>
                    <a:lnTo>
                      <a:pt x="9766" y="9935"/>
                    </a:lnTo>
                    <a:lnTo>
                      <a:pt x="9508" y="9935"/>
                    </a:lnTo>
                    <a:lnTo>
                      <a:pt x="9133" y="9857"/>
                    </a:lnTo>
                    <a:lnTo>
                      <a:pt x="8642" y="9727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6" name="Freeform 31"/>
              <p:cNvSpPr>
                <a:spLocks/>
              </p:cNvSpPr>
              <p:nvPr/>
            </p:nvSpPr>
            <p:spPr bwMode="auto">
              <a:xfrm>
                <a:off x="8398977" y="5492750"/>
                <a:ext cx="107950" cy="311150"/>
              </a:xfrm>
              <a:custGeom>
                <a:avLst/>
                <a:gdLst>
                  <a:gd name="T0" fmla="*/ 0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0 h 10000"/>
                  <a:gd name="T32" fmla="*/ 2147483647 w 10000"/>
                  <a:gd name="T33" fmla="*/ 0 h 10000"/>
                  <a:gd name="T34" fmla="*/ 2147483647 w 10000"/>
                  <a:gd name="T35" fmla="*/ 0 h 10000"/>
                  <a:gd name="T36" fmla="*/ 2147483647 w 10000"/>
                  <a:gd name="T37" fmla="*/ 0 h 10000"/>
                  <a:gd name="T38" fmla="*/ 2147483647 w 10000"/>
                  <a:gd name="T39" fmla="*/ 0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2147483647 w 10000"/>
                  <a:gd name="T71" fmla="*/ 2147483647 h 10000"/>
                  <a:gd name="T72" fmla="*/ 2147483647 w 10000"/>
                  <a:gd name="T73" fmla="*/ 2147483647 h 10000"/>
                  <a:gd name="T74" fmla="*/ 2147483647 w 10000"/>
                  <a:gd name="T75" fmla="*/ 2147483647 h 10000"/>
                  <a:gd name="T76" fmla="*/ 2147483647 w 10000"/>
                  <a:gd name="T77" fmla="*/ 2147483647 h 10000"/>
                  <a:gd name="T78" fmla="*/ 2147483647 w 10000"/>
                  <a:gd name="T79" fmla="*/ 2147483647 h 10000"/>
                  <a:gd name="T80" fmla="*/ 2147483647 w 10000"/>
                  <a:gd name="T81" fmla="*/ 2147483647 h 10000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0000"/>
                  <a:gd name="T124" fmla="*/ 0 h 10000"/>
                  <a:gd name="T125" fmla="*/ 10000 w 10000"/>
                  <a:gd name="T126" fmla="*/ 10000 h 10000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0000" h="10000">
                    <a:moveTo>
                      <a:pt x="0" y="5408"/>
                    </a:moveTo>
                    <a:lnTo>
                      <a:pt x="747" y="5408"/>
                    </a:lnTo>
                    <a:lnTo>
                      <a:pt x="1487" y="5157"/>
                    </a:lnTo>
                    <a:lnTo>
                      <a:pt x="1487" y="4854"/>
                    </a:lnTo>
                    <a:cubicBezTo>
                      <a:pt x="1762" y="4757"/>
                      <a:pt x="2065" y="4683"/>
                      <a:pt x="2361" y="4594"/>
                    </a:cubicBezTo>
                    <a:lnTo>
                      <a:pt x="2361" y="4338"/>
                    </a:lnTo>
                    <a:cubicBezTo>
                      <a:pt x="2606" y="4151"/>
                      <a:pt x="2857" y="3960"/>
                      <a:pt x="3089" y="3772"/>
                    </a:cubicBezTo>
                    <a:lnTo>
                      <a:pt x="3089" y="3269"/>
                    </a:lnTo>
                    <a:cubicBezTo>
                      <a:pt x="3334" y="3076"/>
                      <a:pt x="3592" y="2892"/>
                      <a:pt x="3815" y="2704"/>
                    </a:cubicBezTo>
                    <a:lnTo>
                      <a:pt x="3815" y="1888"/>
                    </a:lnTo>
                    <a:cubicBezTo>
                      <a:pt x="4077" y="1724"/>
                      <a:pt x="4317" y="1546"/>
                      <a:pt x="4549" y="1378"/>
                    </a:cubicBezTo>
                    <a:lnTo>
                      <a:pt x="4549" y="1066"/>
                    </a:lnTo>
                    <a:cubicBezTo>
                      <a:pt x="4850" y="907"/>
                      <a:pt x="5138" y="733"/>
                      <a:pt x="5437" y="554"/>
                    </a:cubicBezTo>
                    <a:lnTo>
                      <a:pt x="5437" y="253"/>
                    </a:lnTo>
                    <a:cubicBezTo>
                      <a:pt x="5688" y="172"/>
                      <a:pt x="5939" y="85"/>
                      <a:pt x="6190" y="0"/>
                    </a:cubicBezTo>
                    <a:lnTo>
                      <a:pt x="6916" y="0"/>
                    </a:lnTo>
                    <a:lnTo>
                      <a:pt x="6916" y="253"/>
                    </a:lnTo>
                    <a:lnTo>
                      <a:pt x="6916" y="554"/>
                    </a:lnTo>
                    <a:lnTo>
                      <a:pt x="6916" y="1066"/>
                    </a:lnTo>
                    <a:lnTo>
                      <a:pt x="7811" y="1378"/>
                    </a:lnTo>
                    <a:lnTo>
                      <a:pt x="7811" y="1888"/>
                    </a:lnTo>
                    <a:lnTo>
                      <a:pt x="7811" y="2704"/>
                    </a:lnTo>
                    <a:lnTo>
                      <a:pt x="7811" y="3772"/>
                    </a:lnTo>
                    <a:cubicBezTo>
                      <a:pt x="8036" y="4233"/>
                      <a:pt x="8285" y="4696"/>
                      <a:pt x="8533" y="5157"/>
                    </a:cubicBezTo>
                    <a:cubicBezTo>
                      <a:pt x="8789" y="5508"/>
                      <a:pt x="9016" y="5865"/>
                      <a:pt x="9274" y="6223"/>
                    </a:cubicBezTo>
                    <a:cubicBezTo>
                      <a:pt x="9508" y="6664"/>
                      <a:pt x="9763" y="7105"/>
                      <a:pt x="10000" y="7549"/>
                    </a:cubicBezTo>
                    <a:lnTo>
                      <a:pt x="10000" y="7855"/>
                    </a:lnTo>
                    <a:lnTo>
                      <a:pt x="10000" y="8360"/>
                    </a:lnTo>
                    <a:lnTo>
                      <a:pt x="10000" y="8933"/>
                    </a:lnTo>
                    <a:lnTo>
                      <a:pt x="10000" y="9184"/>
                    </a:lnTo>
                    <a:lnTo>
                      <a:pt x="10000" y="9445"/>
                    </a:lnTo>
                    <a:lnTo>
                      <a:pt x="10000" y="9741"/>
                    </a:lnTo>
                    <a:lnTo>
                      <a:pt x="10000" y="10000"/>
                    </a:lnTo>
                    <a:lnTo>
                      <a:pt x="8533" y="9741"/>
                    </a:lnTo>
                    <a:lnTo>
                      <a:pt x="6916" y="9741"/>
                    </a:lnTo>
                    <a:lnTo>
                      <a:pt x="4549" y="9445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66596" name="组合 56"/>
          <p:cNvGrpSpPr>
            <a:grpSpLocks noChangeAspect="1"/>
          </p:cNvGrpSpPr>
          <p:nvPr/>
        </p:nvGrpSpPr>
        <p:grpSpPr bwMode="auto">
          <a:xfrm>
            <a:off x="7745413" y="2406650"/>
            <a:ext cx="280987" cy="287338"/>
            <a:chOff x="6044812" y="2970212"/>
            <a:chExt cx="441326" cy="454026"/>
          </a:xfrm>
        </p:grpSpPr>
        <p:sp>
          <p:nvSpPr>
            <p:cNvPr id="66614" name="Freeform 47"/>
            <p:cNvSpPr>
              <a:spLocks/>
            </p:cNvSpPr>
            <p:nvPr/>
          </p:nvSpPr>
          <p:spPr bwMode="auto">
            <a:xfrm>
              <a:off x="6044812" y="2970212"/>
              <a:ext cx="252413" cy="277813"/>
            </a:xfrm>
            <a:custGeom>
              <a:avLst/>
              <a:gdLst>
                <a:gd name="T0" fmla="*/ 2147483647 w 159"/>
                <a:gd name="T1" fmla="*/ 2147483647 h 175"/>
                <a:gd name="T2" fmla="*/ 2147483647 w 159"/>
                <a:gd name="T3" fmla="*/ 2147483647 h 175"/>
                <a:gd name="T4" fmla="*/ 2147483647 w 159"/>
                <a:gd name="T5" fmla="*/ 2147483647 h 175"/>
                <a:gd name="T6" fmla="*/ 2147483647 w 159"/>
                <a:gd name="T7" fmla="*/ 2147483647 h 175"/>
                <a:gd name="T8" fmla="*/ 2147483647 w 159"/>
                <a:gd name="T9" fmla="*/ 2147483647 h 175"/>
                <a:gd name="T10" fmla="*/ 2147483647 w 159"/>
                <a:gd name="T11" fmla="*/ 2147483647 h 175"/>
                <a:gd name="T12" fmla="*/ 0 w 159"/>
                <a:gd name="T13" fmla="*/ 2147483647 h 175"/>
                <a:gd name="T14" fmla="*/ 0 w 159"/>
                <a:gd name="T15" fmla="*/ 2147483647 h 175"/>
                <a:gd name="T16" fmla="*/ 0 w 159"/>
                <a:gd name="T17" fmla="*/ 2147483647 h 175"/>
                <a:gd name="T18" fmla="*/ 0 w 159"/>
                <a:gd name="T19" fmla="*/ 2147483647 h 175"/>
                <a:gd name="T20" fmla="*/ 2147483647 w 159"/>
                <a:gd name="T21" fmla="*/ 2147483647 h 175"/>
                <a:gd name="T22" fmla="*/ 2147483647 w 159"/>
                <a:gd name="T23" fmla="*/ 2147483647 h 175"/>
                <a:gd name="T24" fmla="*/ 2147483647 w 159"/>
                <a:gd name="T25" fmla="*/ 2147483647 h 175"/>
                <a:gd name="T26" fmla="*/ 2147483647 w 159"/>
                <a:gd name="T27" fmla="*/ 2147483647 h 175"/>
                <a:gd name="T28" fmla="*/ 2147483647 w 159"/>
                <a:gd name="T29" fmla="*/ 2147483647 h 175"/>
                <a:gd name="T30" fmla="*/ 2147483647 w 159"/>
                <a:gd name="T31" fmla="*/ 2147483647 h 175"/>
                <a:gd name="T32" fmla="*/ 2147483647 w 159"/>
                <a:gd name="T33" fmla="*/ 2147483647 h 175"/>
                <a:gd name="T34" fmla="*/ 2147483647 w 159"/>
                <a:gd name="T35" fmla="*/ 2147483647 h 175"/>
                <a:gd name="T36" fmla="*/ 2147483647 w 159"/>
                <a:gd name="T37" fmla="*/ 2147483647 h 175"/>
                <a:gd name="T38" fmla="*/ 2147483647 w 159"/>
                <a:gd name="T39" fmla="*/ 2147483647 h 175"/>
                <a:gd name="T40" fmla="*/ 2147483647 w 159"/>
                <a:gd name="T41" fmla="*/ 2147483647 h 175"/>
                <a:gd name="T42" fmla="*/ 2147483647 w 159"/>
                <a:gd name="T43" fmla="*/ 0 h 175"/>
                <a:gd name="T44" fmla="*/ 2147483647 w 159"/>
                <a:gd name="T45" fmla="*/ 2147483647 h 175"/>
                <a:gd name="T46" fmla="*/ 2147483647 w 159"/>
                <a:gd name="T47" fmla="*/ 2147483647 h 175"/>
                <a:gd name="T48" fmla="*/ 2147483647 w 159"/>
                <a:gd name="T49" fmla="*/ 2147483647 h 175"/>
                <a:gd name="T50" fmla="*/ 2147483647 w 159"/>
                <a:gd name="T51" fmla="*/ 2147483647 h 175"/>
                <a:gd name="T52" fmla="*/ 2147483647 w 159"/>
                <a:gd name="T53" fmla="*/ 2147483647 h 175"/>
                <a:gd name="T54" fmla="*/ 2147483647 w 159"/>
                <a:gd name="T55" fmla="*/ 2147483647 h 175"/>
                <a:gd name="T56" fmla="*/ 2147483647 w 159"/>
                <a:gd name="T57" fmla="*/ 2147483647 h 175"/>
                <a:gd name="T58" fmla="*/ 2147483647 w 159"/>
                <a:gd name="T59" fmla="*/ 2147483647 h 175"/>
                <a:gd name="T60" fmla="*/ 2147483647 w 159"/>
                <a:gd name="T61" fmla="*/ 2147483647 h 175"/>
                <a:gd name="T62" fmla="*/ 2147483647 w 159"/>
                <a:gd name="T63" fmla="*/ 2147483647 h 175"/>
                <a:gd name="T64" fmla="*/ 2147483647 w 159"/>
                <a:gd name="T65" fmla="*/ 2147483647 h 17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59"/>
                <a:gd name="T100" fmla="*/ 0 h 175"/>
                <a:gd name="T101" fmla="*/ 159 w 159"/>
                <a:gd name="T102" fmla="*/ 175 h 17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59" h="175">
                  <a:moveTo>
                    <a:pt x="95" y="103"/>
                  </a:moveTo>
                  <a:lnTo>
                    <a:pt x="87" y="119"/>
                  </a:lnTo>
                  <a:lnTo>
                    <a:pt x="71" y="127"/>
                  </a:lnTo>
                  <a:lnTo>
                    <a:pt x="40" y="151"/>
                  </a:lnTo>
                  <a:lnTo>
                    <a:pt x="24" y="159"/>
                  </a:lnTo>
                  <a:lnTo>
                    <a:pt x="8" y="167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8" y="159"/>
                  </a:lnTo>
                  <a:lnTo>
                    <a:pt x="24" y="143"/>
                  </a:lnTo>
                  <a:lnTo>
                    <a:pt x="48" y="119"/>
                  </a:lnTo>
                  <a:lnTo>
                    <a:pt x="79" y="87"/>
                  </a:lnTo>
                  <a:lnTo>
                    <a:pt x="87" y="79"/>
                  </a:lnTo>
                  <a:lnTo>
                    <a:pt x="103" y="64"/>
                  </a:lnTo>
                  <a:lnTo>
                    <a:pt x="119" y="40"/>
                  </a:lnTo>
                  <a:lnTo>
                    <a:pt x="119" y="32"/>
                  </a:lnTo>
                  <a:lnTo>
                    <a:pt x="127" y="24"/>
                  </a:lnTo>
                  <a:lnTo>
                    <a:pt x="127" y="8"/>
                  </a:lnTo>
                  <a:lnTo>
                    <a:pt x="119" y="8"/>
                  </a:lnTo>
                  <a:lnTo>
                    <a:pt x="127" y="0"/>
                  </a:lnTo>
                  <a:lnTo>
                    <a:pt x="135" y="8"/>
                  </a:lnTo>
                  <a:lnTo>
                    <a:pt x="143" y="8"/>
                  </a:lnTo>
                  <a:lnTo>
                    <a:pt x="151" y="24"/>
                  </a:lnTo>
                  <a:lnTo>
                    <a:pt x="159" y="32"/>
                  </a:lnTo>
                  <a:lnTo>
                    <a:pt x="151" y="40"/>
                  </a:lnTo>
                  <a:lnTo>
                    <a:pt x="143" y="48"/>
                  </a:lnTo>
                  <a:lnTo>
                    <a:pt x="143" y="56"/>
                  </a:lnTo>
                  <a:lnTo>
                    <a:pt x="119" y="79"/>
                  </a:lnTo>
                  <a:lnTo>
                    <a:pt x="95" y="103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5" name="Freeform 48"/>
            <p:cNvSpPr>
              <a:spLocks/>
            </p:cNvSpPr>
            <p:nvPr/>
          </p:nvSpPr>
          <p:spPr bwMode="auto">
            <a:xfrm>
              <a:off x="6082912" y="3046412"/>
              <a:ext cx="365125" cy="377825"/>
            </a:xfrm>
            <a:custGeom>
              <a:avLst/>
              <a:gdLst>
                <a:gd name="T0" fmla="*/ 2147483647 w 230"/>
                <a:gd name="T1" fmla="*/ 2147483647 h 238"/>
                <a:gd name="T2" fmla="*/ 0 w 230"/>
                <a:gd name="T3" fmla="*/ 2147483647 h 238"/>
                <a:gd name="T4" fmla="*/ 0 w 230"/>
                <a:gd name="T5" fmla="*/ 2147483647 h 238"/>
                <a:gd name="T6" fmla="*/ 2147483647 w 230"/>
                <a:gd name="T7" fmla="*/ 2147483647 h 238"/>
                <a:gd name="T8" fmla="*/ 2147483647 w 230"/>
                <a:gd name="T9" fmla="*/ 2147483647 h 238"/>
                <a:gd name="T10" fmla="*/ 2147483647 w 230"/>
                <a:gd name="T11" fmla="*/ 2147483647 h 238"/>
                <a:gd name="T12" fmla="*/ 2147483647 w 230"/>
                <a:gd name="T13" fmla="*/ 2147483647 h 238"/>
                <a:gd name="T14" fmla="*/ 2147483647 w 230"/>
                <a:gd name="T15" fmla="*/ 2147483647 h 238"/>
                <a:gd name="T16" fmla="*/ 2147483647 w 230"/>
                <a:gd name="T17" fmla="*/ 2147483647 h 238"/>
                <a:gd name="T18" fmla="*/ 2147483647 w 230"/>
                <a:gd name="T19" fmla="*/ 2147483647 h 238"/>
                <a:gd name="T20" fmla="*/ 2147483647 w 230"/>
                <a:gd name="T21" fmla="*/ 2147483647 h 238"/>
                <a:gd name="T22" fmla="*/ 2147483647 w 230"/>
                <a:gd name="T23" fmla="*/ 2147483647 h 238"/>
                <a:gd name="T24" fmla="*/ 2147483647 w 230"/>
                <a:gd name="T25" fmla="*/ 0 h 238"/>
                <a:gd name="T26" fmla="*/ 2147483647 w 230"/>
                <a:gd name="T27" fmla="*/ 2147483647 h 238"/>
                <a:gd name="T28" fmla="*/ 2147483647 w 230"/>
                <a:gd name="T29" fmla="*/ 2147483647 h 238"/>
                <a:gd name="T30" fmla="*/ 2147483647 w 230"/>
                <a:gd name="T31" fmla="*/ 2147483647 h 238"/>
                <a:gd name="T32" fmla="*/ 2147483647 w 230"/>
                <a:gd name="T33" fmla="*/ 2147483647 h 238"/>
                <a:gd name="T34" fmla="*/ 2147483647 w 230"/>
                <a:gd name="T35" fmla="*/ 2147483647 h 238"/>
                <a:gd name="T36" fmla="*/ 2147483647 w 230"/>
                <a:gd name="T37" fmla="*/ 2147483647 h 238"/>
                <a:gd name="T38" fmla="*/ 2147483647 w 230"/>
                <a:gd name="T39" fmla="*/ 2147483647 h 238"/>
                <a:gd name="T40" fmla="*/ 2147483647 w 230"/>
                <a:gd name="T41" fmla="*/ 2147483647 h 238"/>
                <a:gd name="T42" fmla="*/ 2147483647 w 230"/>
                <a:gd name="T43" fmla="*/ 2147483647 h 238"/>
                <a:gd name="T44" fmla="*/ 2147483647 w 230"/>
                <a:gd name="T45" fmla="*/ 2147483647 h 238"/>
                <a:gd name="T46" fmla="*/ 2147483647 w 230"/>
                <a:gd name="T47" fmla="*/ 2147483647 h 238"/>
                <a:gd name="T48" fmla="*/ 2147483647 w 230"/>
                <a:gd name="T49" fmla="*/ 2147483647 h 238"/>
                <a:gd name="T50" fmla="*/ 2147483647 w 230"/>
                <a:gd name="T51" fmla="*/ 2147483647 h 238"/>
                <a:gd name="T52" fmla="*/ 2147483647 w 230"/>
                <a:gd name="T53" fmla="*/ 2147483647 h 238"/>
                <a:gd name="T54" fmla="*/ 2147483647 w 230"/>
                <a:gd name="T55" fmla="*/ 2147483647 h 238"/>
                <a:gd name="T56" fmla="*/ 2147483647 w 230"/>
                <a:gd name="T57" fmla="*/ 2147483647 h 238"/>
                <a:gd name="T58" fmla="*/ 2147483647 w 230"/>
                <a:gd name="T59" fmla="*/ 2147483647 h 238"/>
                <a:gd name="T60" fmla="*/ 2147483647 w 230"/>
                <a:gd name="T61" fmla="*/ 2147483647 h 238"/>
                <a:gd name="T62" fmla="*/ 2147483647 w 230"/>
                <a:gd name="T63" fmla="*/ 2147483647 h 238"/>
                <a:gd name="T64" fmla="*/ 2147483647 w 230"/>
                <a:gd name="T65" fmla="*/ 2147483647 h 238"/>
                <a:gd name="T66" fmla="*/ 2147483647 w 230"/>
                <a:gd name="T67" fmla="*/ 2147483647 h 238"/>
                <a:gd name="T68" fmla="*/ 2147483647 w 230"/>
                <a:gd name="T69" fmla="*/ 2147483647 h 238"/>
                <a:gd name="T70" fmla="*/ 2147483647 w 230"/>
                <a:gd name="T71" fmla="*/ 2147483647 h 238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30"/>
                <a:gd name="T109" fmla="*/ 0 h 238"/>
                <a:gd name="T110" fmla="*/ 230 w 230"/>
                <a:gd name="T111" fmla="*/ 238 h 238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30" h="238">
                  <a:moveTo>
                    <a:pt x="8" y="238"/>
                  </a:moveTo>
                  <a:lnTo>
                    <a:pt x="8" y="238"/>
                  </a:lnTo>
                  <a:lnTo>
                    <a:pt x="0" y="230"/>
                  </a:lnTo>
                  <a:lnTo>
                    <a:pt x="0" y="222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8" y="206"/>
                  </a:lnTo>
                  <a:lnTo>
                    <a:pt x="16" y="198"/>
                  </a:lnTo>
                  <a:lnTo>
                    <a:pt x="24" y="190"/>
                  </a:lnTo>
                  <a:lnTo>
                    <a:pt x="40" y="182"/>
                  </a:lnTo>
                  <a:lnTo>
                    <a:pt x="47" y="174"/>
                  </a:lnTo>
                  <a:lnTo>
                    <a:pt x="63" y="167"/>
                  </a:lnTo>
                  <a:lnTo>
                    <a:pt x="79" y="151"/>
                  </a:lnTo>
                  <a:lnTo>
                    <a:pt x="95" y="127"/>
                  </a:lnTo>
                  <a:lnTo>
                    <a:pt x="119" y="103"/>
                  </a:lnTo>
                  <a:lnTo>
                    <a:pt x="135" y="87"/>
                  </a:lnTo>
                  <a:lnTo>
                    <a:pt x="151" y="63"/>
                  </a:lnTo>
                  <a:lnTo>
                    <a:pt x="167" y="47"/>
                  </a:lnTo>
                  <a:lnTo>
                    <a:pt x="175" y="39"/>
                  </a:lnTo>
                  <a:lnTo>
                    <a:pt x="175" y="31"/>
                  </a:lnTo>
                  <a:lnTo>
                    <a:pt x="183" y="24"/>
                  </a:lnTo>
                  <a:lnTo>
                    <a:pt x="183" y="8"/>
                  </a:lnTo>
                  <a:lnTo>
                    <a:pt x="183" y="0"/>
                  </a:lnTo>
                  <a:lnTo>
                    <a:pt x="190" y="8"/>
                  </a:lnTo>
                  <a:lnTo>
                    <a:pt x="206" y="16"/>
                  </a:lnTo>
                  <a:lnTo>
                    <a:pt x="214" y="24"/>
                  </a:lnTo>
                  <a:lnTo>
                    <a:pt x="214" y="31"/>
                  </a:lnTo>
                  <a:lnTo>
                    <a:pt x="206" y="47"/>
                  </a:lnTo>
                  <a:lnTo>
                    <a:pt x="190" y="63"/>
                  </a:lnTo>
                  <a:lnTo>
                    <a:pt x="167" y="87"/>
                  </a:lnTo>
                  <a:lnTo>
                    <a:pt x="143" y="111"/>
                  </a:lnTo>
                  <a:lnTo>
                    <a:pt x="127" y="127"/>
                  </a:lnTo>
                  <a:lnTo>
                    <a:pt x="103" y="151"/>
                  </a:lnTo>
                  <a:lnTo>
                    <a:pt x="87" y="167"/>
                  </a:lnTo>
                  <a:lnTo>
                    <a:pt x="63" y="182"/>
                  </a:lnTo>
                  <a:lnTo>
                    <a:pt x="55" y="190"/>
                  </a:lnTo>
                  <a:lnTo>
                    <a:pt x="47" y="198"/>
                  </a:lnTo>
                  <a:lnTo>
                    <a:pt x="55" y="198"/>
                  </a:lnTo>
                  <a:lnTo>
                    <a:pt x="63" y="198"/>
                  </a:lnTo>
                  <a:lnTo>
                    <a:pt x="71" y="198"/>
                  </a:lnTo>
                  <a:lnTo>
                    <a:pt x="79" y="198"/>
                  </a:lnTo>
                  <a:lnTo>
                    <a:pt x="95" y="198"/>
                  </a:lnTo>
                  <a:lnTo>
                    <a:pt x="111" y="198"/>
                  </a:lnTo>
                  <a:lnTo>
                    <a:pt x="135" y="190"/>
                  </a:lnTo>
                  <a:lnTo>
                    <a:pt x="151" y="190"/>
                  </a:lnTo>
                  <a:lnTo>
                    <a:pt x="175" y="190"/>
                  </a:lnTo>
                  <a:lnTo>
                    <a:pt x="190" y="182"/>
                  </a:lnTo>
                  <a:lnTo>
                    <a:pt x="198" y="182"/>
                  </a:lnTo>
                  <a:lnTo>
                    <a:pt x="214" y="182"/>
                  </a:lnTo>
                  <a:lnTo>
                    <a:pt x="222" y="182"/>
                  </a:lnTo>
                  <a:lnTo>
                    <a:pt x="230" y="182"/>
                  </a:lnTo>
                  <a:lnTo>
                    <a:pt x="230" y="198"/>
                  </a:lnTo>
                  <a:lnTo>
                    <a:pt x="206" y="198"/>
                  </a:lnTo>
                  <a:lnTo>
                    <a:pt x="183" y="198"/>
                  </a:lnTo>
                  <a:lnTo>
                    <a:pt x="167" y="206"/>
                  </a:lnTo>
                  <a:lnTo>
                    <a:pt x="151" y="206"/>
                  </a:lnTo>
                  <a:lnTo>
                    <a:pt x="127" y="214"/>
                  </a:lnTo>
                  <a:lnTo>
                    <a:pt x="103" y="214"/>
                  </a:lnTo>
                  <a:lnTo>
                    <a:pt x="79" y="222"/>
                  </a:lnTo>
                  <a:lnTo>
                    <a:pt x="55" y="222"/>
                  </a:lnTo>
                  <a:lnTo>
                    <a:pt x="40" y="230"/>
                  </a:lnTo>
                  <a:lnTo>
                    <a:pt x="32" y="230"/>
                  </a:lnTo>
                  <a:lnTo>
                    <a:pt x="16" y="238"/>
                  </a:lnTo>
                  <a:lnTo>
                    <a:pt x="8" y="23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6" name="Freeform 49"/>
            <p:cNvSpPr>
              <a:spLocks/>
            </p:cNvSpPr>
            <p:nvPr/>
          </p:nvSpPr>
          <p:spPr bwMode="auto">
            <a:xfrm>
              <a:off x="6348025" y="3260725"/>
              <a:ext cx="138113" cy="163513"/>
            </a:xfrm>
            <a:custGeom>
              <a:avLst/>
              <a:gdLst>
                <a:gd name="T0" fmla="*/ 2147483647 w 87"/>
                <a:gd name="T1" fmla="*/ 2147483647 h 103"/>
                <a:gd name="T2" fmla="*/ 2147483647 w 87"/>
                <a:gd name="T3" fmla="*/ 2147483647 h 103"/>
                <a:gd name="T4" fmla="*/ 2147483647 w 87"/>
                <a:gd name="T5" fmla="*/ 2147483647 h 103"/>
                <a:gd name="T6" fmla="*/ 2147483647 w 87"/>
                <a:gd name="T7" fmla="*/ 2147483647 h 103"/>
                <a:gd name="T8" fmla="*/ 2147483647 w 87"/>
                <a:gd name="T9" fmla="*/ 2147483647 h 103"/>
                <a:gd name="T10" fmla="*/ 2147483647 w 87"/>
                <a:gd name="T11" fmla="*/ 2147483647 h 103"/>
                <a:gd name="T12" fmla="*/ 2147483647 w 87"/>
                <a:gd name="T13" fmla="*/ 2147483647 h 103"/>
                <a:gd name="T14" fmla="*/ 2147483647 w 87"/>
                <a:gd name="T15" fmla="*/ 2147483647 h 103"/>
                <a:gd name="T16" fmla="*/ 2147483647 w 87"/>
                <a:gd name="T17" fmla="*/ 2147483647 h 103"/>
                <a:gd name="T18" fmla="*/ 2147483647 w 87"/>
                <a:gd name="T19" fmla="*/ 2147483647 h 103"/>
                <a:gd name="T20" fmla="*/ 2147483647 w 87"/>
                <a:gd name="T21" fmla="*/ 2147483647 h 103"/>
                <a:gd name="T22" fmla="*/ 2147483647 w 87"/>
                <a:gd name="T23" fmla="*/ 2147483647 h 103"/>
                <a:gd name="T24" fmla="*/ 2147483647 w 87"/>
                <a:gd name="T25" fmla="*/ 2147483647 h 103"/>
                <a:gd name="T26" fmla="*/ 2147483647 w 87"/>
                <a:gd name="T27" fmla="*/ 2147483647 h 103"/>
                <a:gd name="T28" fmla="*/ 2147483647 w 87"/>
                <a:gd name="T29" fmla="*/ 2147483647 h 103"/>
                <a:gd name="T30" fmla="*/ 2147483647 w 87"/>
                <a:gd name="T31" fmla="*/ 2147483647 h 103"/>
                <a:gd name="T32" fmla="*/ 2147483647 w 87"/>
                <a:gd name="T33" fmla="*/ 2147483647 h 103"/>
                <a:gd name="T34" fmla="*/ 2147483647 w 87"/>
                <a:gd name="T35" fmla="*/ 2147483647 h 103"/>
                <a:gd name="T36" fmla="*/ 2147483647 w 87"/>
                <a:gd name="T37" fmla="*/ 2147483647 h 103"/>
                <a:gd name="T38" fmla="*/ 0 w 87"/>
                <a:gd name="T39" fmla="*/ 0 h 103"/>
                <a:gd name="T40" fmla="*/ 0 w 87"/>
                <a:gd name="T41" fmla="*/ 0 h 103"/>
                <a:gd name="T42" fmla="*/ 2147483647 w 87"/>
                <a:gd name="T43" fmla="*/ 0 h 103"/>
                <a:gd name="T44" fmla="*/ 2147483647 w 87"/>
                <a:gd name="T45" fmla="*/ 0 h 103"/>
                <a:gd name="T46" fmla="*/ 2147483647 w 87"/>
                <a:gd name="T47" fmla="*/ 2147483647 h 103"/>
                <a:gd name="T48" fmla="*/ 2147483647 w 87"/>
                <a:gd name="T49" fmla="*/ 2147483647 h 103"/>
                <a:gd name="T50" fmla="*/ 2147483647 w 87"/>
                <a:gd name="T51" fmla="*/ 2147483647 h 103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87"/>
                <a:gd name="T79" fmla="*/ 0 h 103"/>
                <a:gd name="T80" fmla="*/ 87 w 87"/>
                <a:gd name="T81" fmla="*/ 103 h 103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87" h="103">
                  <a:moveTo>
                    <a:pt x="39" y="16"/>
                  </a:moveTo>
                  <a:lnTo>
                    <a:pt x="47" y="32"/>
                  </a:lnTo>
                  <a:lnTo>
                    <a:pt x="63" y="39"/>
                  </a:lnTo>
                  <a:lnTo>
                    <a:pt x="71" y="47"/>
                  </a:lnTo>
                  <a:lnTo>
                    <a:pt x="79" y="55"/>
                  </a:lnTo>
                  <a:lnTo>
                    <a:pt x="87" y="71"/>
                  </a:lnTo>
                  <a:lnTo>
                    <a:pt x="87" y="87"/>
                  </a:lnTo>
                  <a:lnTo>
                    <a:pt x="87" y="95"/>
                  </a:lnTo>
                  <a:lnTo>
                    <a:pt x="79" y="103"/>
                  </a:lnTo>
                  <a:lnTo>
                    <a:pt x="71" y="103"/>
                  </a:lnTo>
                  <a:lnTo>
                    <a:pt x="71" y="95"/>
                  </a:lnTo>
                  <a:lnTo>
                    <a:pt x="63" y="87"/>
                  </a:lnTo>
                  <a:lnTo>
                    <a:pt x="55" y="79"/>
                  </a:lnTo>
                  <a:lnTo>
                    <a:pt x="39" y="63"/>
                  </a:lnTo>
                  <a:lnTo>
                    <a:pt x="31" y="47"/>
                  </a:lnTo>
                  <a:lnTo>
                    <a:pt x="16" y="32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0"/>
                  </a:lnTo>
                  <a:lnTo>
                    <a:pt x="8" y="0"/>
                  </a:lnTo>
                  <a:lnTo>
                    <a:pt x="23" y="8"/>
                  </a:lnTo>
                  <a:lnTo>
                    <a:pt x="39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6597" name="组合 67"/>
          <p:cNvGrpSpPr>
            <a:grpSpLocks noChangeAspect="1"/>
          </p:cNvGrpSpPr>
          <p:nvPr/>
        </p:nvGrpSpPr>
        <p:grpSpPr bwMode="auto">
          <a:xfrm>
            <a:off x="7764463" y="5167313"/>
            <a:ext cx="350837" cy="360362"/>
            <a:chOff x="6146208" y="3417152"/>
            <a:chExt cx="444500" cy="457200"/>
          </a:xfrm>
        </p:grpSpPr>
        <p:sp>
          <p:nvSpPr>
            <p:cNvPr id="66609" name="Freeform 56"/>
            <p:cNvSpPr>
              <a:spLocks/>
            </p:cNvSpPr>
            <p:nvPr/>
          </p:nvSpPr>
          <p:spPr bwMode="auto">
            <a:xfrm>
              <a:off x="6222408" y="3417152"/>
              <a:ext cx="88900" cy="431800"/>
            </a:xfrm>
            <a:custGeom>
              <a:avLst/>
              <a:gdLst>
                <a:gd name="T0" fmla="*/ 2147483647 w 56"/>
                <a:gd name="T1" fmla="*/ 2147483647 h 272"/>
                <a:gd name="T2" fmla="*/ 2147483647 w 56"/>
                <a:gd name="T3" fmla="*/ 0 h 272"/>
                <a:gd name="T4" fmla="*/ 2147483647 w 56"/>
                <a:gd name="T5" fmla="*/ 2147483647 h 272"/>
                <a:gd name="T6" fmla="*/ 2147483647 w 56"/>
                <a:gd name="T7" fmla="*/ 2147483647 h 272"/>
                <a:gd name="T8" fmla="*/ 2147483647 w 56"/>
                <a:gd name="T9" fmla="*/ 2147483647 h 272"/>
                <a:gd name="T10" fmla="*/ 2147483647 w 56"/>
                <a:gd name="T11" fmla="*/ 2147483647 h 272"/>
                <a:gd name="T12" fmla="*/ 2147483647 w 56"/>
                <a:gd name="T13" fmla="*/ 2147483647 h 272"/>
                <a:gd name="T14" fmla="*/ 2147483647 w 56"/>
                <a:gd name="T15" fmla="*/ 2147483647 h 272"/>
                <a:gd name="T16" fmla="*/ 2147483647 w 56"/>
                <a:gd name="T17" fmla="*/ 2147483647 h 272"/>
                <a:gd name="T18" fmla="*/ 2147483647 w 56"/>
                <a:gd name="T19" fmla="*/ 2147483647 h 272"/>
                <a:gd name="T20" fmla="*/ 2147483647 w 56"/>
                <a:gd name="T21" fmla="*/ 2147483647 h 272"/>
                <a:gd name="T22" fmla="*/ 2147483647 w 56"/>
                <a:gd name="T23" fmla="*/ 2147483647 h 272"/>
                <a:gd name="T24" fmla="*/ 2147483647 w 56"/>
                <a:gd name="T25" fmla="*/ 2147483647 h 272"/>
                <a:gd name="T26" fmla="*/ 2147483647 w 56"/>
                <a:gd name="T27" fmla="*/ 2147483647 h 272"/>
                <a:gd name="T28" fmla="*/ 2147483647 w 56"/>
                <a:gd name="T29" fmla="*/ 2147483647 h 272"/>
                <a:gd name="T30" fmla="*/ 2147483647 w 56"/>
                <a:gd name="T31" fmla="*/ 2147483647 h 272"/>
                <a:gd name="T32" fmla="*/ 2147483647 w 56"/>
                <a:gd name="T33" fmla="*/ 2147483647 h 272"/>
                <a:gd name="T34" fmla="*/ 2147483647 w 56"/>
                <a:gd name="T35" fmla="*/ 2147483647 h 272"/>
                <a:gd name="T36" fmla="*/ 2147483647 w 56"/>
                <a:gd name="T37" fmla="*/ 2147483647 h 272"/>
                <a:gd name="T38" fmla="*/ 2147483647 w 56"/>
                <a:gd name="T39" fmla="*/ 2147483647 h 272"/>
                <a:gd name="T40" fmla="*/ 2147483647 w 56"/>
                <a:gd name="T41" fmla="*/ 2147483647 h 272"/>
                <a:gd name="T42" fmla="*/ 2147483647 w 56"/>
                <a:gd name="T43" fmla="*/ 2147483647 h 272"/>
                <a:gd name="T44" fmla="*/ 2147483647 w 56"/>
                <a:gd name="T45" fmla="*/ 2147483647 h 272"/>
                <a:gd name="T46" fmla="*/ 2147483647 w 56"/>
                <a:gd name="T47" fmla="*/ 2147483647 h 272"/>
                <a:gd name="T48" fmla="*/ 2147483647 w 56"/>
                <a:gd name="T49" fmla="*/ 2147483647 h 272"/>
                <a:gd name="T50" fmla="*/ 0 w 56"/>
                <a:gd name="T51" fmla="*/ 2147483647 h 272"/>
                <a:gd name="T52" fmla="*/ 0 w 56"/>
                <a:gd name="T53" fmla="*/ 2147483647 h 272"/>
                <a:gd name="T54" fmla="*/ 0 w 56"/>
                <a:gd name="T55" fmla="*/ 2147483647 h 272"/>
                <a:gd name="T56" fmla="*/ 0 w 56"/>
                <a:gd name="T57" fmla="*/ 2147483647 h 272"/>
                <a:gd name="T58" fmla="*/ 2147483647 w 56"/>
                <a:gd name="T59" fmla="*/ 2147483647 h 272"/>
                <a:gd name="T60" fmla="*/ 2147483647 w 56"/>
                <a:gd name="T61" fmla="*/ 2147483647 h 272"/>
                <a:gd name="T62" fmla="*/ 2147483647 w 56"/>
                <a:gd name="T63" fmla="*/ 2147483647 h 272"/>
                <a:gd name="T64" fmla="*/ 2147483647 w 56"/>
                <a:gd name="T65" fmla="*/ 2147483647 h 272"/>
                <a:gd name="T66" fmla="*/ 2147483647 w 56"/>
                <a:gd name="T67" fmla="*/ 2147483647 h 272"/>
                <a:gd name="T68" fmla="*/ 2147483647 w 56"/>
                <a:gd name="T69" fmla="*/ 2147483647 h 272"/>
                <a:gd name="T70" fmla="*/ 2147483647 w 56"/>
                <a:gd name="T71" fmla="*/ 2147483647 h 272"/>
                <a:gd name="T72" fmla="*/ 2147483647 w 56"/>
                <a:gd name="T73" fmla="*/ 2147483647 h 272"/>
                <a:gd name="T74" fmla="*/ 2147483647 w 56"/>
                <a:gd name="T75" fmla="*/ 2147483647 h 272"/>
                <a:gd name="T76" fmla="*/ 2147483647 w 56"/>
                <a:gd name="T77" fmla="*/ 2147483647 h 272"/>
                <a:gd name="T78" fmla="*/ 2147483647 w 56"/>
                <a:gd name="T79" fmla="*/ 2147483647 h 272"/>
                <a:gd name="T80" fmla="*/ 2147483647 w 56"/>
                <a:gd name="T81" fmla="*/ 2147483647 h 272"/>
                <a:gd name="T82" fmla="*/ 2147483647 w 56"/>
                <a:gd name="T83" fmla="*/ 2147483647 h 272"/>
                <a:gd name="T84" fmla="*/ 2147483647 w 56"/>
                <a:gd name="T85" fmla="*/ 2147483647 h 272"/>
                <a:gd name="T86" fmla="*/ 2147483647 w 56"/>
                <a:gd name="T87" fmla="*/ 2147483647 h 272"/>
                <a:gd name="T88" fmla="*/ 2147483647 w 56"/>
                <a:gd name="T89" fmla="*/ 2147483647 h 272"/>
                <a:gd name="T90" fmla="*/ 2147483647 w 56"/>
                <a:gd name="T91" fmla="*/ 2147483647 h 272"/>
                <a:gd name="T92" fmla="*/ 2147483647 w 56"/>
                <a:gd name="T93" fmla="*/ 2147483647 h 272"/>
                <a:gd name="T94" fmla="*/ 2147483647 w 56"/>
                <a:gd name="T95" fmla="*/ 2147483647 h 272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56"/>
                <a:gd name="T145" fmla="*/ 0 h 272"/>
                <a:gd name="T146" fmla="*/ 56 w 56"/>
                <a:gd name="T147" fmla="*/ 272 h 272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56" h="272">
                  <a:moveTo>
                    <a:pt x="24" y="8"/>
                  </a:moveTo>
                  <a:lnTo>
                    <a:pt x="32" y="0"/>
                  </a:lnTo>
                  <a:lnTo>
                    <a:pt x="40" y="8"/>
                  </a:lnTo>
                  <a:lnTo>
                    <a:pt x="48" y="8"/>
                  </a:lnTo>
                  <a:lnTo>
                    <a:pt x="56" y="16"/>
                  </a:lnTo>
                  <a:lnTo>
                    <a:pt x="56" y="24"/>
                  </a:lnTo>
                  <a:lnTo>
                    <a:pt x="56" y="32"/>
                  </a:lnTo>
                  <a:lnTo>
                    <a:pt x="56" y="48"/>
                  </a:lnTo>
                  <a:lnTo>
                    <a:pt x="56" y="64"/>
                  </a:lnTo>
                  <a:lnTo>
                    <a:pt x="48" y="80"/>
                  </a:lnTo>
                  <a:lnTo>
                    <a:pt x="48" y="104"/>
                  </a:lnTo>
                  <a:lnTo>
                    <a:pt x="48" y="128"/>
                  </a:lnTo>
                  <a:lnTo>
                    <a:pt x="48" y="152"/>
                  </a:lnTo>
                  <a:lnTo>
                    <a:pt x="48" y="184"/>
                  </a:lnTo>
                  <a:lnTo>
                    <a:pt x="56" y="208"/>
                  </a:lnTo>
                  <a:lnTo>
                    <a:pt x="48" y="232"/>
                  </a:lnTo>
                  <a:lnTo>
                    <a:pt x="48" y="248"/>
                  </a:lnTo>
                  <a:lnTo>
                    <a:pt x="48" y="264"/>
                  </a:lnTo>
                  <a:lnTo>
                    <a:pt x="40" y="272"/>
                  </a:lnTo>
                  <a:lnTo>
                    <a:pt x="32" y="272"/>
                  </a:lnTo>
                  <a:lnTo>
                    <a:pt x="24" y="264"/>
                  </a:lnTo>
                  <a:lnTo>
                    <a:pt x="24" y="256"/>
                  </a:lnTo>
                  <a:lnTo>
                    <a:pt x="16" y="248"/>
                  </a:lnTo>
                  <a:lnTo>
                    <a:pt x="0" y="240"/>
                  </a:lnTo>
                  <a:lnTo>
                    <a:pt x="8" y="240"/>
                  </a:lnTo>
                  <a:lnTo>
                    <a:pt x="16" y="240"/>
                  </a:lnTo>
                  <a:lnTo>
                    <a:pt x="24" y="240"/>
                  </a:lnTo>
                  <a:lnTo>
                    <a:pt x="32" y="240"/>
                  </a:lnTo>
                  <a:lnTo>
                    <a:pt x="32" y="232"/>
                  </a:lnTo>
                  <a:lnTo>
                    <a:pt x="40" y="224"/>
                  </a:lnTo>
                  <a:lnTo>
                    <a:pt x="40" y="208"/>
                  </a:lnTo>
                  <a:lnTo>
                    <a:pt x="40" y="184"/>
                  </a:lnTo>
                  <a:lnTo>
                    <a:pt x="40" y="136"/>
                  </a:lnTo>
                  <a:lnTo>
                    <a:pt x="40" y="96"/>
                  </a:lnTo>
                  <a:lnTo>
                    <a:pt x="40" y="72"/>
                  </a:lnTo>
                  <a:lnTo>
                    <a:pt x="40" y="56"/>
                  </a:lnTo>
                  <a:lnTo>
                    <a:pt x="40" y="48"/>
                  </a:lnTo>
                  <a:lnTo>
                    <a:pt x="32" y="32"/>
                  </a:lnTo>
                  <a:lnTo>
                    <a:pt x="32" y="24"/>
                  </a:lnTo>
                  <a:lnTo>
                    <a:pt x="32" y="16"/>
                  </a:lnTo>
                  <a:lnTo>
                    <a:pt x="24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0" name="Freeform 57"/>
            <p:cNvSpPr>
              <a:spLocks/>
            </p:cNvSpPr>
            <p:nvPr/>
          </p:nvSpPr>
          <p:spPr bwMode="auto">
            <a:xfrm>
              <a:off x="6362108" y="3531452"/>
              <a:ext cx="228600" cy="50800"/>
            </a:xfrm>
            <a:custGeom>
              <a:avLst/>
              <a:gdLst>
                <a:gd name="T0" fmla="*/ 2147483647 w 144"/>
                <a:gd name="T1" fmla="*/ 0 h 32"/>
                <a:gd name="T2" fmla="*/ 2147483647 w 144"/>
                <a:gd name="T3" fmla="*/ 0 h 32"/>
                <a:gd name="T4" fmla="*/ 2147483647 w 144"/>
                <a:gd name="T5" fmla="*/ 2147483647 h 32"/>
                <a:gd name="T6" fmla="*/ 2147483647 w 144"/>
                <a:gd name="T7" fmla="*/ 2147483647 h 32"/>
                <a:gd name="T8" fmla="*/ 2147483647 w 144"/>
                <a:gd name="T9" fmla="*/ 2147483647 h 32"/>
                <a:gd name="T10" fmla="*/ 2147483647 w 144"/>
                <a:gd name="T11" fmla="*/ 2147483647 h 32"/>
                <a:gd name="T12" fmla="*/ 2147483647 w 144"/>
                <a:gd name="T13" fmla="*/ 2147483647 h 32"/>
                <a:gd name="T14" fmla="*/ 2147483647 w 144"/>
                <a:gd name="T15" fmla="*/ 2147483647 h 32"/>
                <a:gd name="T16" fmla="*/ 2147483647 w 144"/>
                <a:gd name="T17" fmla="*/ 2147483647 h 32"/>
                <a:gd name="T18" fmla="*/ 2147483647 w 144"/>
                <a:gd name="T19" fmla="*/ 2147483647 h 32"/>
                <a:gd name="T20" fmla="*/ 2147483647 w 144"/>
                <a:gd name="T21" fmla="*/ 2147483647 h 32"/>
                <a:gd name="T22" fmla="*/ 2147483647 w 144"/>
                <a:gd name="T23" fmla="*/ 2147483647 h 32"/>
                <a:gd name="T24" fmla="*/ 2147483647 w 144"/>
                <a:gd name="T25" fmla="*/ 2147483647 h 32"/>
                <a:gd name="T26" fmla="*/ 2147483647 w 144"/>
                <a:gd name="T27" fmla="*/ 2147483647 h 32"/>
                <a:gd name="T28" fmla="*/ 2147483647 w 144"/>
                <a:gd name="T29" fmla="*/ 2147483647 h 32"/>
                <a:gd name="T30" fmla="*/ 2147483647 w 144"/>
                <a:gd name="T31" fmla="*/ 2147483647 h 32"/>
                <a:gd name="T32" fmla="*/ 2147483647 w 144"/>
                <a:gd name="T33" fmla="*/ 2147483647 h 32"/>
                <a:gd name="T34" fmla="*/ 2147483647 w 144"/>
                <a:gd name="T35" fmla="*/ 2147483647 h 32"/>
                <a:gd name="T36" fmla="*/ 0 w 144"/>
                <a:gd name="T37" fmla="*/ 2147483647 h 32"/>
                <a:gd name="T38" fmla="*/ 0 w 144"/>
                <a:gd name="T39" fmla="*/ 2147483647 h 32"/>
                <a:gd name="T40" fmla="*/ 0 w 144"/>
                <a:gd name="T41" fmla="*/ 2147483647 h 32"/>
                <a:gd name="T42" fmla="*/ 0 w 144"/>
                <a:gd name="T43" fmla="*/ 2147483647 h 32"/>
                <a:gd name="T44" fmla="*/ 2147483647 w 144"/>
                <a:gd name="T45" fmla="*/ 2147483647 h 32"/>
                <a:gd name="T46" fmla="*/ 2147483647 w 144"/>
                <a:gd name="T47" fmla="*/ 2147483647 h 32"/>
                <a:gd name="T48" fmla="*/ 2147483647 w 144"/>
                <a:gd name="T49" fmla="*/ 2147483647 h 32"/>
                <a:gd name="T50" fmla="*/ 2147483647 w 144"/>
                <a:gd name="T51" fmla="*/ 2147483647 h 32"/>
                <a:gd name="T52" fmla="*/ 2147483647 w 144"/>
                <a:gd name="T53" fmla="*/ 2147483647 h 32"/>
                <a:gd name="T54" fmla="*/ 2147483647 w 144"/>
                <a:gd name="T55" fmla="*/ 0 h 32"/>
                <a:gd name="T56" fmla="*/ 2147483647 w 144"/>
                <a:gd name="T57" fmla="*/ 0 h 32"/>
                <a:gd name="T58" fmla="*/ 2147483647 w 144"/>
                <a:gd name="T59" fmla="*/ 0 h 32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144"/>
                <a:gd name="T91" fmla="*/ 0 h 32"/>
                <a:gd name="T92" fmla="*/ 144 w 144"/>
                <a:gd name="T93" fmla="*/ 32 h 32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144" h="32">
                  <a:moveTo>
                    <a:pt x="120" y="0"/>
                  </a:moveTo>
                  <a:lnTo>
                    <a:pt x="128" y="0"/>
                  </a:lnTo>
                  <a:lnTo>
                    <a:pt x="136" y="8"/>
                  </a:lnTo>
                  <a:lnTo>
                    <a:pt x="144" y="8"/>
                  </a:lnTo>
                  <a:lnTo>
                    <a:pt x="144" y="16"/>
                  </a:lnTo>
                  <a:lnTo>
                    <a:pt x="136" y="16"/>
                  </a:lnTo>
                  <a:lnTo>
                    <a:pt x="128" y="16"/>
                  </a:lnTo>
                  <a:lnTo>
                    <a:pt x="120" y="24"/>
                  </a:lnTo>
                  <a:lnTo>
                    <a:pt x="104" y="24"/>
                  </a:lnTo>
                  <a:lnTo>
                    <a:pt x="72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32" y="16"/>
                  </a:lnTo>
                  <a:lnTo>
                    <a:pt x="56" y="16"/>
                  </a:lnTo>
                  <a:lnTo>
                    <a:pt x="80" y="8"/>
                  </a:lnTo>
                  <a:lnTo>
                    <a:pt x="104" y="8"/>
                  </a:lnTo>
                  <a:lnTo>
                    <a:pt x="112" y="0"/>
                  </a:lnTo>
                  <a:lnTo>
                    <a:pt x="120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1" name="Freeform 58"/>
            <p:cNvSpPr>
              <a:spLocks/>
            </p:cNvSpPr>
            <p:nvPr/>
          </p:nvSpPr>
          <p:spPr bwMode="auto">
            <a:xfrm>
              <a:off x="6412908" y="3569552"/>
              <a:ext cx="88900" cy="304800"/>
            </a:xfrm>
            <a:custGeom>
              <a:avLst/>
              <a:gdLst>
                <a:gd name="T0" fmla="*/ 2147483647 w 56"/>
                <a:gd name="T1" fmla="*/ 2147483647 h 192"/>
                <a:gd name="T2" fmla="*/ 2147483647 w 56"/>
                <a:gd name="T3" fmla="*/ 2147483647 h 192"/>
                <a:gd name="T4" fmla="*/ 2147483647 w 56"/>
                <a:gd name="T5" fmla="*/ 2147483647 h 192"/>
                <a:gd name="T6" fmla="*/ 2147483647 w 56"/>
                <a:gd name="T7" fmla="*/ 2147483647 h 192"/>
                <a:gd name="T8" fmla="*/ 2147483647 w 56"/>
                <a:gd name="T9" fmla="*/ 2147483647 h 192"/>
                <a:gd name="T10" fmla="*/ 2147483647 w 56"/>
                <a:gd name="T11" fmla="*/ 2147483647 h 192"/>
                <a:gd name="T12" fmla="*/ 2147483647 w 56"/>
                <a:gd name="T13" fmla="*/ 2147483647 h 192"/>
                <a:gd name="T14" fmla="*/ 2147483647 w 56"/>
                <a:gd name="T15" fmla="*/ 2147483647 h 192"/>
                <a:gd name="T16" fmla="*/ 2147483647 w 56"/>
                <a:gd name="T17" fmla="*/ 2147483647 h 192"/>
                <a:gd name="T18" fmla="*/ 2147483647 w 56"/>
                <a:gd name="T19" fmla="*/ 2147483647 h 192"/>
                <a:gd name="T20" fmla="*/ 2147483647 w 56"/>
                <a:gd name="T21" fmla="*/ 2147483647 h 192"/>
                <a:gd name="T22" fmla="*/ 0 w 56"/>
                <a:gd name="T23" fmla="*/ 2147483647 h 192"/>
                <a:gd name="T24" fmla="*/ 0 w 56"/>
                <a:gd name="T25" fmla="*/ 2147483647 h 192"/>
                <a:gd name="T26" fmla="*/ 0 w 56"/>
                <a:gd name="T27" fmla="*/ 2147483647 h 192"/>
                <a:gd name="T28" fmla="*/ 0 w 56"/>
                <a:gd name="T29" fmla="*/ 2147483647 h 192"/>
                <a:gd name="T30" fmla="*/ 2147483647 w 56"/>
                <a:gd name="T31" fmla="*/ 2147483647 h 192"/>
                <a:gd name="T32" fmla="*/ 2147483647 w 56"/>
                <a:gd name="T33" fmla="*/ 2147483647 h 192"/>
                <a:gd name="T34" fmla="*/ 2147483647 w 56"/>
                <a:gd name="T35" fmla="*/ 2147483647 h 192"/>
                <a:gd name="T36" fmla="*/ 2147483647 w 56"/>
                <a:gd name="T37" fmla="*/ 2147483647 h 192"/>
                <a:gd name="T38" fmla="*/ 2147483647 w 56"/>
                <a:gd name="T39" fmla="*/ 2147483647 h 192"/>
                <a:gd name="T40" fmla="*/ 2147483647 w 56"/>
                <a:gd name="T41" fmla="*/ 2147483647 h 192"/>
                <a:gd name="T42" fmla="*/ 2147483647 w 56"/>
                <a:gd name="T43" fmla="*/ 2147483647 h 192"/>
                <a:gd name="T44" fmla="*/ 2147483647 w 56"/>
                <a:gd name="T45" fmla="*/ 2147483647 h 192"/>
                <a:gd name="T46" fmla="*/ 2147483647 w 56"/>
                <a:gd name="T47" fmla="*/ 2147483647 h 192"/>
                <a:gd name="T48" fmla="*/ 2147483647 w 56"/>
                <a:gd name="T49" fmla="*/ 2147483647 h 192"/>
                <a:gd name="T50" fmla="*/ 2147483647 w 56"/>
                <a:gd name="T51" fmla="*/ 2147483647 h 192"/>
                <a:gd name="T52" fmla="*/ 2147483647 w 56"/>
                <a:gd name="T53" fmla="*/ 2147483647 h 192"/>
                <a:gd name="T54" fmla="*/ 2147483647 w 56"/>
                <a:gd name="T55" fmla="*/ 2147483647 h 192"/>
                <a:gd name="T56" fmla="*/ 2147483647 w 56"/>
                <a:gd name="T57" fmla="*/ 2147483647 h 192"/>
                <a:gd name="T58" fmla="*/ 2147483647 w 56"/>
                <a:gd name="T59" fmla="*/ 2147483647 h 192"/>
                <a:gd name="T60" fmla="*/ 2147483647 w 56"/>
                <a:gd name="T61" fmla="*/ 2147483647 h 192"/>
                <a:gd name="T62" fmla="*/ 2147483647 w 56"/>
                <a:gd name="T63" fmla="*/ 2147483647 h 192"/>
                <a:gd name="T64" fmla="*/ 2147483647 w 56"/>
                <a:gd name="T65" fmla="*/ 0 h 192"/>
                <a:gd name="T66" fmla="*/ 2147483647 w 56"/>
                <a:gd name="T67" fmla="*/ 2147483647 h 192"/>
                <a:gd name="T68" fmla="*/ 2147483647 w 56"/>
                <a:gd name="T69" fmla="*/ 2147483647 h 192"/>
                <a:gd name="T70" fmla="*/ 2147483647 w 56"/>
                <a:gd name="T71" fmla="*/ 2147483647 h 192"/>
                <a:gd name="T72" fmla="*/ 2147483647 w 56"/>
                <a:gd name="T73" fmla="*/ 2147483647 h 192"/>
                <a:gd name="T74" fmla="*/ 2147483647 w 56"/>
                <a:gd name="T75" fmla="*/ 2147483647 h 192"/>
                <a:gd name="T76" fmla="*/ 2147483647 w 56"/>
                <a:gd name="T77" fmla="*/ 2147483647 h 192"/>
                <a:gd name="T78" fmla="*/ 2147483647 w 56"/>
                <a:gd name="T79" fmla="*/ 2147483647 h 192"/>
                <a:gd name="T80" fmla="*/ 2147483647 w 56"/>
                <a:gd name="T81" fmla="*/ 2147483647 h 192"/>
                <a:gd name="T82" fmla="*/ 2147483647 w 56"/>
                <a:gd name="T83" fmla="*/ 2147483647 h 192"/>
                <a:gd name="T84" fmla="*/ 2147483647 w 56"/>
                <a:gd name="T85" fmla="*/ 2147483647 h 192"/>
                <a:gd name="T86" fmla="*/ 2147483647 w 56"/>
                <a:gd name="T87" fmla="*/ 2147483647 h 192"/>
                <a:gd name="T88" fmla="*/ 2147483647 w 56"/>
                <a:gd name="T89" fmla="*/ 2147483647 h 192"/>
                <a:gd name="T90" fmla="*/ 2147483647 w 56"/>
                <a:gd name="T91" fmla="*/ 2147483647 h 192"/>
                <a:gd name="T92" fmla="*/ 2147483647 w 56"/>
                <a:gd name="T93" fmla="*/ 2147483647 h 192"/>
                <a:gd name="T94" fmla="*/ 2147483647 w 56"/>
                <a:gd name="T95" fmla="*/ 2147483647 h 192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56"/>
                <a:gd name="T145" fmla="*/ 0 h 192"/>
                <a:gd name="T146" fmla="*/ 56 w 56"/>
                <a:gd name="T147" fmla="*/ 192 h 192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56" h="192">
                  <a:moveTo>
                    <a:pt x="56" y="144"/>
                  </a:moveTo>
                  <a:lnTo>
                    <a:pt x="48" y="152"/>
                  </a:lnTo>
                  <a:lnTo>
                    <a:pt x="48" y="168"/>
                  </a:lnTo>
                  <a:lnTo>
                    <a:pt x="48" y="176"/>
                  </a:lnTo>
                  <a:lnTo>
                    <a:pt x="40" y="184"/>
                  </a:lnTo>
                  <a:lnTo>
                    <a:pt x="40" y="192"/>
                  </a:lnTo>
                  <a:lnTo>
                    <a:pt x="32" y="192"/>
                  </a:lnTo>
                  <a:lnTo>
                    <a:pt x="24" y="184"/>
                  </a:lnTo>
                  <a:lnTo>
                    <a:pt x="24" y="176"/>
                  </a:lnTo>
                  <a:lnTo>
                    <a:pt x="8" y="168"/>
                  </a:lnTo>
                  <a:lnTo>
                    <a:pt x="0" y="160"/>
                  </a:lnTo>
                  <a:lnTo>
                    <a:pt x="0" y="152"/>
                  </a:lnTo>
                  <a:lnTo>
                    <a:pt x="8" y="152"/>
                  </a:lnTo>
                  <a:lnTo>
                    <a:pt x="16" y="152"/>
                  </a:lnTo>
                  <a:lnTo>
                    <a:pt x="24" y="152"/>
                  </a:lnTo>
                  <a:lnTo>
                    <a:pt x="32" y="152"/>
                  </a:lnTo>
                  <a:lnTo>
                    <a:pt x="32" y="144"/>
                  </a:lnTo>
                  <a:lnTo>
                    <a:pt x="32" y="128"/>
                  </a:lnTo>
                  <a:lnTo>
                    <a:pt x="40" y="112"/>
                  </a:lnTo>
                  <a:lnTo>
                    <a:pt x="40" y="96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40" y="48"/>
                  </a:lnTo>
                  <a:lnTo>
                    <a:pt x="32" y="40"/>
                  </a:lnTo>
                  <a:lnTo>
                    <a:pt x="32" y="32"/>
                  </a:lnTo>
                  <a:lnTo>
                    <a:pt x="32" y="16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40" y="8"/>
                  </a:lnTo>
                  <a:lnTo>
                    <a:pt x="48" y="8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56" y="24"/>
                  </a:lnTo>
                  <a:lnTo>
                    <a:pt x="56" y="32"/>
                  </a:lnTo>
                  <a:lnTo>
                    <a:pt x="56" y="40"/>
                  </a:lnTo>
                  <a:lnTo>
                    <a:pt x="56" y="48"/>
                  </a:lnTo>
                  <a:lnTo>
                    <a:pt x="56" y="56"/>
                  </a:lnTo>
                  <a:lnTo>
                    <a:pt x="48" y="80"/>
                  </a:lnTo>
                  <a:lnTo>
                    <a:pt x="56" y="104"/>
                  </a:lnTo>
                  <a:lnTo>
                    <a:pt x="56" y="120"/>
                  </a:lnTo>
                  <a:lnTo>
                    <a:pt x="56" y="14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2" name="Freeform 59"/>
            <p:cNvSpPr>
              <a:spLocks/>
            </p:cNvSpPr>
            <p:nvPr/>
          </p:nvSpPr>
          <p:spPr bwMode="auto">
            <a:xfrm>
              <a:off x="6184308" y="3544152"/>
              <a:ext cx="177800" cy="63500"/>
            </a:xfrm>
            <a:custGeom>
              <a:avLst/>
              <a:gdLst>
                <a:gd name="T0" fmla="*/ 2147483647 w 112"/>
                <a:gd name="T1" fmla="*/ 2147483647 h 40"/>
                <a:gd name="T2" fmla="*/ 0 w 112"/>
                <a:gd name="T3" fmla="*/ 2147483647 h 40"/>
                <a:gd name="T4" fmla="*/ 0 w 112"/>
                <a:gd name="T5" fmla="*/ 2147483647 h 40"/>
                <a:gd name="T6" fmla="*/ 0 w 112"/>
                <a:gd name="T7" fmla="*/ 2147483647 h 40"/>
                <a:gd name="T8" fmla="*/ 2147483647 w 112"/>
                <a:gd name="T9" fmla="*/ 2147483647 h 40"/>
                <a:gd name="T10" fmla="*/ 2147483647 w 112"/>
                <a:gd name="T11" fmla="*/ 2147483647 h 40"/>
                <a:gd name="T12" fmla="*/ 2147483647 w 112"/>
                <a:gd name="T13" fmla="*/ 2147483647 h 40"/>
                <a:gd name="T14" fmla="*/ 2147483647 w 112"/>
                <a:gd name="T15" fmla="*/ 2147483647 h 40"/>
                <a:gd name="T16" fmla="*/ 2147483647 w 112"/>
                <a:gd name="T17" fmla="*/ 2147483647 h 40"/>
                <a:gd name="T18" fmla="*/ 2147483647 w 112"/>
                <a:gd name="T19" fmla="*/ 2147483647 h 40"/>
                <a:gd name="T20" fmla="*/ 2147483647 w 112"/>
                <a:gd name="T21" fmla="*/ 0 h 40"/>
                <a:gd name="T22" fmla="*/ 2147483647 w 112"/>
                <a:gd name="T23" fmla="*/ 0 h 40"/>
                <a:gd name="T24" fmla="*/ 2147483647 w 112"/>
                <a:gd name="T25" fmla="*/ 0 h 40"/>
                <a:gd name="T26" fmla="*/ 2147483647 w 112"/>
                <a:gd name="T27" fmla="*/ 2147483647 h 40"/>
                <a:gd name="T28" fmla="*/ 2147483647 w 112"/>
                <a:gd name="T29" fmla="*/ 2147483647 h 40"/>
                <a:gd name="T30" fmla="*/ 2147483647 w 112"/>
                <a:gd name="T31" fmla="*/ 2147483647 h 40"/>
                <a:gd name="T32" fmla="*/ 2147483647 w 112"/>
                <a:gd name="T33" fmla="*/ 2147483647 h 40"/>
                <a:gd name="T34" fmla="*/ 2147483647 w 112"/>
                <a:gd name="T35" fmla="*/ 2147483647 h 40"/>
                <a:gd name="T36" fmla="*/ 2147483647 w 112"/>
                <a:gd name="T37" fmla="*/ 2147483647 h 40"/>
                <a:gd name="T38" fmla="*/ 2147483647 w 112"/>
                <a:gd name="T39" fmla="*/ 2147483647 h 40"/>
                <a:gd name="T40" fmla="*/ 2147483647 w 112"/>
                <a:gd name="T41" fmla="*/ 2147483647 h 40"/>
                <a:gd name="T42" fmla="*/ 2147483647 w 112"/>
                <a:gd name="T43" fmla="*/ 2147483647 h 40"/>
                <a:gd name="T44" fmla="*/ 2147483647 w 112"/>
                <a:gd name="T45" fmla="*/ 2147483647 h 40"/>
                <a:gd name="T46" fmla="*/ 2147483647 w 112"/>
                <a:gd name="T47" fmla="*/ 2147483647 h 40"/>
                <a:gd name="T48" fmla="*/ 2147483647 w 112"/>
                <a:gd name="T49" fmla="*/ 2147483647 h 40"/>
                <a:gd name="T50" fmla="*/ 2147483647 w 112"/>
                <a:gd name="T51" fmla="*/ 2147483647 h 40"/>
                <a:gd name="T52" fmla="*/ 2147483647 w 112"/>
                <a:gd name="T53" fmla="*/ 2147483647 h 40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12"/>
                <a:gd name="T82" fmla="*/ 0 h 40"/>
                <a:gd name="T83" fmla="*/ 112 w 112"/>
                <a:gd name="T84" fmla="*/ 40 h 40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12" h="40">
                  <a:moveTo>
                    <a:pt x="8" y="32"/>
                  </a:move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56" y="16"/>
                  </a:lnTo>
                  <a:lnTo>
                    <a:pt x="72" y="8"/>
                  </a:lnTo>
                  <a:lnTo>
                    <a:pt x="88" y="8"/>
                  </a:lnTo>
                  <a:lnTo>
                    <a:pt x="96" y="0"/>
                  </a:lnTo>
                  <a:lnTo>
                    <a:pt x="104" y="8"/>
                  </a:lnTo>
                  <a:lnTo>
                    <a:pt x="112" y="16"/>
                  </a:lnTo>
                  <a:lnTo>
                    <a:pt x="88" y="24"/>
                  </a:lnTo>
                  <a:lnTo>
                    <a:pt x="72" y="24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3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3" name="Freeform 60"/>
            <p:cNvSpPr>
              <a:spLocks/>
            </p:cNvSpPr>
            <p:nvPr/>
          </p:nvSpPr>
          <p:spPr bwMode="auto">
            <a:xfrm>
              <a:off x="6146208" y="3633052"/>
              <a:ext cx="203200" cy="127000"/>
            </a:xfrm>
            <a:custGeom>
              <a:avLst/>
              <a:gdLst>
                <a:gd name="T0" fmla="*/ 2147483647 w 128"/>
                <a:gd name="T1" fmla="*/ 2147483647 h 80"/>
                <a:gd name="T2" fmla="*/ 2147483647 w 128"/>
                <a:gd name="T3" fmla="*/ 2147483647 h 80"/>
                <a:gd name="T4" fmla="*/ 2147483647 w 128"/>
                <a:gd name="T5" fmla="*/ 2147483647 h 80"/>
                <a:gd name="T6" fmla="*/ 2147483647 w 128"/>
                <a:gd name="T7" fmla="*/ 2147483647 h 80"/>
                <a:gd name="T8" fmla="*/ 2147483647 w 128"/>
                <a:gd name="T9" fmla="*/ 2147483647 h 80"/>
                <a:gd name="T10" fmla="*/ 2147483647 w 128"/>
                <a:gd name="T11" fmla="*/ 2147483647 h 80"/>
                <a:gd name="T12" fmla="*/ 2147483647 w 128"/>
                <a:gd name="T13" fmla="*/ 0 h 80"/>
                <a:gd name="T14" fmla="*/ 2147483647 w 128"/>
                <a:gd name="T15" fmla="*/ 0 h 80"/>
                <a:gd name="T16" fmla="*/ 2147483647 w 128"/>
                <a:gd name="T17" fmla="*/ 0 h 80"/>
                <a:gd name="T18" fmla="*/ 2147483647 w 128"/>
                <a:gd name="T19" fmla="*/ 2147483647 h 80"/>
                <a:gd name="T20" fmla="*/ 2147483647 w 128"/>
                <a:gd name="T21" fmla="*/ 2147483647 h 80"/>
                <a:gd name="T22" fmla="*/ 2147483647 w 128"/>
                <a:gd name="T23" fmla="*/ 2147483647 h 80"/>
                <a:gd name="T24" fmla="*/ 2147483647 w 128"/>
                <a:gd name="T25" fmla="*/ 2147483647 h 80"/>
                <a:gd name="T26" fmla="*/ 2147483647 w 128"/>
                <a:gd name="T27" fmla="*/ 2147483647 h 80"/>
                <a:gd name="T28" fmla="*/ 2147483647 w 128"/>
                <a:gd name="T29" fmla="*/ 2147483647 h 80"/>
                <a:gd name="T30" fmla="*/ 2147483647 w 128"/>
                <a:gd name="T31" fmla="*/ 2147483647 h 80"/>
                <a:gd name="T32" fmla="*/ 2147483647 w 128"/>
                <a:gd name="T33" fmla="*/ 2147483647 h 80"/>
                <a:gd name="T34" fmla="*/ 2147483647 w 128"/>
                <a:gd name="T35" fmla="*/ 2147483647 h 80"/>
                <a:gd name="T36" fmla="*/ 2147483647 w 128"/>
                <a:gd name="T37" fmla="*/ 2147483647 h 80"/>
                <a:gd name="T38" fmla="*/ 2147483647 w 128"/>
                <a:gd name="T39" fmla="*/ 2147483647 h 80"/>
                <a:gd name="T40" fmla="*/ 0 w 128"/>
                <a:gd name="T41" fmla="*/ 2147483647 h 80"/>
                <a:gd name="T42" fmla="*/ 0 w 128"/>
                <a:gd name="T43" fmla="*/ 2147483647 h 80"/>
                <a:gd name="T44" fmla="*/ 0 w 128"/>
                <a:gd name="T45" fmla="*/ 2147483647 h 80"/>
                <a:gd name="T46" fmla="*/ 0 w 128"/>
                <a:gd name="T47" fmla="*/ 2147483647 h 80"/>
                <a:gd name="T48" fmla="*/ 0 w 128"/>
                <a:gd name="T49" fmla="*/ 2147483647 h 80"/>
                <a:gd name="T50" fmla="*/ 2147483647 w 128"/>
                <a:gd name="T51" fmla="*/ 2147483647 h 80"/>
                <a:gd name="T52" fmla="*/ 2147483647 w 128"/>
                <a:gd name="T53" fmla="*/ 2147483647 h 80"/>
                <a:gd name="T54" fmla="*/ 2147483647 w 128"/>
                <a:gd name="T55" fmla="*/ 2147483647 h 80"/>
                <a:gd name="T56" fmla="*/ 2147483647 w 128"/>
                <a:gd name="T57" fmla="*/ 2147483647 h 80"/>
                <a:gd name="T58" fmla="*/ 2147483647 w 128"/>
                <a:gd name="T59" fmla="*/ 2147483647 h 80"/>
                <a:gd name="T60" fmla="*/ 2147483647 w 128"/>
                <a:gd name="T61" fmla="*/ 2147483647 h 80"/>
                <a:gd name="T62" fmla="*/ 2147483647 w 128"/>
                <a:gd name="T63" fmla="*/ 2147483647 h 80"/>
                <a:gd name="T64" fmla="*/ 2147483647 w 128"/>
                <a:gd name="T65" fmla="*/ 2147483647 h 80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28"/>
                <a:gd name="T100" fmla="*/ 0 h 80"/>
                <a:gd name="T101" fmla="*/ 128 w 128"/>
                <a:gd name="T102" fmla="*/ 80 h 80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28" h="80">
                  <a:moveTo>
                    <a:pt x="40" y="48"/>
                  </a:moveTo>
                  <a:lnTo>
                    <a:pt x="48" y="40"/>
                  </a:lnTo>
                  <a:lnTo>
                    <a:pt x="64" y="32"/>
                  </a:lnTo>
                  <a:lnTo>
                    <a:pt x="96" y="16"/>
                  </a:lnTo>
                  <a:lnTo>
                    <a:pt x="104" y="8"/>
                  </a:lnTo>
                  <a:lnTo>
                    <a:pt x="120" y="8"/>
                  </a:lnTo>
                  <a:lnTo>
                    <a:pt x="128" y="0"/>
                  </a:lnTo>
                  <a:lnTo>
                    <a:pt x="120" y="8"/>
                  </a:lnTo>
                  <a:lnTo>
                    <a:pt x="112" y="16"/>
                  </a:lnTo>
                  <a:lnTo>
                    <a:pt x="88" y="40"/>
                  </a:lnTo>
                  <a:lnTo>
                    <a:pt x="64" y="48"/>
                  </a:lnTo>
                  <a:lnTo>
                    <a:pt x="48" y="64"/>
                  </a:lnTo>
                  <a:lnTo>
                    <a:pt x="32" y="72"/>
                  </a:lnTo>
                  <a:lnTo>
                    <a:pt x="24" y="80"/>
                  </a:lnTo>
                  <a:lnTo>
                    <a:pt x="16" y="80"/>
                  </a:lnTo>
                  <a:lnTo>
                    <a:pt x="8" y="80"/>
                  </a:lnTo>
                  <a:lnTo>
                    <a:pt x="0" y="72"/>
                  </a:lnTo>
                  <a:lnTo>
                    <a:pt x="0" y="64"/>
                  </a:lnTo>
                  <a:lnTo>
                    <a:pt x="0" y="56"/>
                  </a:lnTo>
                  <a:lnTo>
                    <a:pt x="8" y="56"/>
                  </a:lnTo>
                  <a:lnTo>
                    <a:pt x="16" y="56"/>
                  </a:lnTo>
                  <a:lnTo>
                    <a:pt x="24" y="56"/>
                  </a:lnTo>
                  <a:lnTo>
                    <a:pt x="32" y="48"/>
                  </a:lnTo>
                  <a:lnTo>
                    <a:pt x="40" y="4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6598" name="组合 83"/>
          <p:cNvGrpSpPr>
            <a:grpSpLocks noChangeAspect="1"/>
          </p:cNvGrpSpPr>
          <p:nvPr/>
        </p:nvGrpSpPr>
        <p:grpSpPr bwMode="auto">
          <a:xfrm>
            <a:off x="7740650" y="4024313"/>
            <a:ext cx="350838" cy="358775"/>
            <a:chOff x="4563208" y="3323289"/>
            <a:chExt cx="444500" cy="457200"/>
          </a:xfrm>
        </p:grpSpPr>
        <p:sp>
          <p:nvSpPr>
            <p:cNvPr id="66599" name="Freeform 67"/>
            <p:cNvSpPr>
              <a:spLocks/>
            </p:cNvSpPr>
            <p:nvPr/>
          </p:nvSpPr>
          <p:spPr bwMode="auto">
            <a:xfrm>
              <a:off x="4563208" y="3361389"/>
              <a:ext cx="139700" cy="254000"/>
            </a:xfrm>
            <a:custGeom>
              <a:avLst/>
              <a:gdLst>
                <a:gd name="T0" fmla="*/ 2147483647 w 88"/>
                <a:gd name="T1" fmla="*/ 2147483647 h 160"/>
                <a:gd name="T2" fmla="*/ 2147483647 w 88"/>
                <a:gd name="T3" fmla="*/ 2147483647 h 160"/>
                <a:gd name="T4" fmla="*/ 2147483647 w 88"/>
                <a:gd name="T5" fmla="*/ 2147483647 h 160"/>
                <a:gd name="T6" fmla="*/ 2147483647 w 88"/>
                <a:gd name="T7" fmla="*/ 2147483647 h 160"/>
                <a:gd name="T8" fmla="*/ 2147483647 w 88"/>
                <a:gd name="T9" fmla="*/ 0 h 160"/>
                <a:gd name="T10" fmla="*/ 2147483647 w 88"/>
                <a:gd name="T11" fmla="*/ 0 h 160"/>
                <a:gd name="T12" fmla="*/ 2147483647 w 88"/>
                <a:gd name="T13" fmla="*/ 0 h 160"/>
                <a:gd name="T14" fmla="*/ 2147483647 w 88"/>
                <a:gd name="T15" fmla="*/ 0 h 160"/>
                <a:gd name="T16" fmla="*/ 2147483647 w 88"/>
                <a:gd name="T17" fmla="*/ 2147483647 h 160"/>
                <a:gd name="T18" fmla="*/ 2147483647 w 88"/>
                <a:gd name="T19" fmla="*/ 2147483647 h 160"/>
                <a:gd name="T20" fmla="*/ 2147483647 w 88"/>
                <a:gd name="T21" fmla="*/ 2147483647 h 160"/>
                <a:gd name="T22" fmla="*/ 2147483647 w 88"/>
                <a:gd name="T23" fmla="*/ 2147483647 h 160"/>
                <a:gd name="T24" fmla="*/ 2147483647 w 88"/>
                <a:gd name="T25" fmla="*/ 2147483647 h 160"/>
                <a:gd name="T26" fmla="*/ 2147483647 w 88"/>
                <a:gd name="T27" fmla="*/ 2147483647 h 160"/>
                <a:gd name="T28" fmla="*/ 2147483647 w 88"/>
                <a:gd name="T29" fmla="*/ 2147483647 h 160"/>
                <a:gd name="T30" fmla="*/ 2147483647 w 88"/>
                <a:gd name="T31" fmla="*/ 2147483647 h 160"/>
                <a:gd name="T32" fmla="*/ 2147483647 w 88"/>
                <a:gd name="T33" fmla="*/ 2147483647 h 160"/>
                <a:gd name="T34" fmla="*/ 2147483647 w 88"/>
                <a:gd name="T35" fmla="*/ 2147483647 h 160"/>
                <a:gd name="T36" fmla="*/ 2147483647 w 88"/>
                <a:gd name="T37" fmla="*/ 2147483647 h 160"/>
                <a:gd name="T38" fmla="*/ 2147483647 w 88"/>
                <a:gd name="T39" fmla="*/ 2147483647 h 160"/>
                <a:gd name="T40" fmla="*/ 2147483647 w 88"/>
                <a:gd name="T41" fmla="*/ 2147483647 h 160"/>
                <a:gd name="T42" fmla="*/ 0 w 88"/>
                <a:gd name="T43" fmla="*/ 2147483647 h 160"/>
                <a:gd name="T44" fmla="*/ 0 w 88"/>
                <a:gd name="T45" fmla="*/ 2147483647 h 160"/>
                <a:gd name="T46" fmla="*/ 0 w 88"/>
                <a:gd name="T47" fmla="*/ 2147483647 h 160"/>
                <a:gd name="T48" fmla="*/ 0 w 88"/>
                <a:gd name="T49" fmla="*/ 2147483647 h 160"/>
                <a:gd name="T50" fmla="*/ 0 w 88"/>
                <a:gd name="T51" fmla="*/ 2147483647 h 160"/>
                <a:gd name="T52" fmla="*/ 2147483647 w 88"/>
                <a:gd name="T53" fmla="*/ 2147483647 h 160"/>
                <a:gd name="T54" fmla="*/ 2147483647 w 88"/>
                <a:gd name="T55" fmla="*/ 2147483647 h 160"/>
                <a:gd name="T56" fmla="*/ 2147483647 w 88"/>
                <a:gd name="T57" fmla="*/ 2147483647 h 160"/>
                <a:gd name="T58" fmla="*/ 2147483647 w 88"/>
                <a:gd name="T59" fmla="*/ 2147483647 h 160"/>
                <a:gd name="T60" fmla="*/ 2147483647 w 88"/>
                <a:gd name="T61" fmla="*/ 2147483647 h 160"/>
                <a:gd name="T62" fmla="*/ 2147483647 w 88"/>
                <a:gd name="T63" fmla="*/ 2147483647 h 160"/>
                <a:gd name="T64" fmla="*/ 2147483647 w 88"/>
                <a:gd name="T65" fmla="*/ 2147483647 h 160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88"/>
                <a:gd name="T100" fmla="*/ 0 h 160"/>
                <a:gd name="T101" fmla="*/ 88 w 88"/>
                <a:gd name="T102" fmla="*/ 160 h 160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88" h="160">
                  <a:moveTo>
                    <a:pt x="64" y="32"/>
                  </a:moveTo>
                  <a:lnTo>
                    <a:pt x="64" y="24"/>
                  </a:lnTo>
                  <a:lnTo>
                    <a:pt x="64" y="16"/>
                  </a:lnTo>
                  <a:lnTo>
                    <a:pt x="64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8" y="8"/>
                  </a:lnTo>
                  <a:lnTo>
                    <a:pt x="88" y="16"/>
                  </a:lnTo>
                  <a:lnTo>
                    <a:pt x="80" y="24"/>
                  </a:lnTo>
                  <a:lnTo>
                    <a:pt x="80" y="40"/>
                  </a:lnTo>
                  <a:lnTo>
                    <a:pt x="72" y="56"/>
                  </a:lnTo>
                  <a:lnTo>
                    <a:pt x="64" y="72"/>
                  </a:lnTo>
                  <a:lnTo>
                    <a:pt x="56" y="88"/>
                  </a:lnTo>
                  <a:lnTo>
                    <a:pt x="48" y="104"/>
                  </a:lnTo>
                  <a:lnTo>
                    <a:pt x="40" y="112"/>
                  </a:lnTo>
                  <a:lnTo>
                    <a:pt x="24" y="136"/>
                  </a:lnTo>
                  <a:lnTo>
                    <a:pt x="16" y="152"/>
                  </a:lnTo>
                  <a:lnTo>
                    <a:pt x="8" y="152"/>
                  </a:lnTo>
                  <a:lnTo>
                    <a:pt x="0" y="160"/>
                  </a:lnTo>
                  <a:lnTo>
                    <a:pt x="0" y="152"/>
                  </a:lnTo>
                  <a:lnTo>
                    <a:pt x="8" y="144"/>
                  </a:lnTo>
                  <a:lnTo>
                    <a:pt x="16" y="136"/>
                  </a:lnTo>
                  <a:lnTo>
                    <a:pt x="32" y="104"/>
                  </a:lnTo>
                  <a:lnTo>
                    <a:pt x="48" y="80"/>
                  </a:lnTo>
                  <a:lnTo>
                    <a:pt x="56" y="48"/>
                  </a:lnTo>
                  <a:lnTo>
                    <a:pt x="64" y="3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0" name="Freeform 68"/>
            <p:cNvSpPr>
              <a:spLocks/>
            </p:cNvSpPr>
            <p:nvPr/>
          </p:nvSpPr>
          <p:spPr bwMode="auto">
            <a:xfrm>
              <a:off x="4652108" y="3450289"/>
              <a:ext cx="101600" cy="38100"/>
            </a:xfrm>
            <a:custGeom>
              <a:avLst/>
              <a:gdLst>
                <a:gd name="T0" fmla="*/ 0 w 64"/>
                <a:gd name="T1" fmla="*/ 2147483647 h 24"/>
                <a:gd name="T2" fmla="*/ 2147483647 w 64"/>
                <a:gd name="T3" fmla="*/ 2147483647 h 24"/>
                <a:gd name="T4" fmla="*/ 2147483647 w 64"/>
                <a:gd name="T5" fmla="*/ 0 h 24"/>
                <a:gd name="T6" fmla="*/ 2147483647 w 64"/>
                <a:gd name="T7" fmla="*/ 0 h 24"/>
                <a:gd name="T8" fmla="*/ 2147483647 w 64"/>
                <a:gd name="T9" fmla="*/ 0 h 24"/>
                <a:gd name="T10" fmla="*/ 2147483647 w 64"/>
                <a:gd name="T11" fmla="*/ 0 h 24"/>
                <a:gd name="T12" fmla="*/ 2147483647 w 64"/>
                <a:gd name="T13" fmla="*/ 0 h 24"/>
                <a:gd name="T14" fmla="*/ 2147483647 w 64"/>
                <a:gd name="T15" fmla="*/ 0 h 24"/>
                <a:gd name="T16" fmla="*/ 2147483647 w 64"/>
                <a:gd name="T17" fmla="*/ 2147483647 h 24"/>
                <a:gd name="T18" fmla="*/ 2147483647 w 64"/>
                <a:gd name="T19" fmla="*/ 2147483647 h 24"/>
                <a:gd name="T20" fmla="*/ 2147483647 w 64"/>
                <a:gd name="T21" fmla="*/ 2147483647 h 24"/>
                <a:gd name="T22" fmla="*/ 2147483647 w 64"/>
                <a:gd name="T23" fmla="*/ 2147483647 h 24"/>
                <a:gd name="T24" fmla="*/ 2147483647 w 64"/>
                <a:gd name="T25" fmla="*/ 2147483647 h 24"/>
                <a:gd name="T26" fmla="*/ 2147483647 w 64"/>
                <a:gd name="T27" fmla="*/ 2147483647 h 24"/>
                <a:gd name="T28" fmla="*/ 0 w 64"/>
                <a:gd name="T29" fmla="*/ 2147483647 h 24"/>
                <a:gd name="T30" fmla="*/ 0 w 64"/>
                <a:gd name="T31" fmla="*/ 2147483647 h 24"/>
                <a:gd name="T32" fmla="*/ 0 w 64"/>
                <a:gd name="T33" fmla="*/ 2147483647 h 24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64"/>
                <a:gd name="T52" fmla="*/ 0 h 24"/>
                <a:gd name="T53" fmla="*/ 64 w 64"/>
                <a:gd name="T54" fmla="*/ 24 h 24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64" h="24">
                  <a:moveTo>
                    <a:pt x="0" y="8"/>
                  </a:moveTo>
                  <a:lnTo>
                    <a:pt x="16" y="8"/>
                  </a:lnTo>
                  <a:lnTo>
                    <a:pt x="32" y="0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8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0" y="24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1" name="Freeform 69"/>
            <p:cNvSpPr>
              <a:spLocks/>
            </p:cNvSpPr>
            <p:nvPr/>
          </p:nvSpPr>
          <p:spPr bwMode="auto">
            <a:xfrm>
              <a:off x="4868008" y="3361389"/>
              <a:ext cx="50800" cy="38100"/>
            </a:xfrm>
            <a:custGeom>
              <a:avLst/>
              <a:gdLst>
                <a:gd name="T0" fmla="*/ 2147483647 w 32"/>
                <a:gd name="T1" fmla="*/ 2147483647 h 24"/>
                <a:gd name="T2" fmla="*/ 2147483647 w 32"/>
                <a:gd name="T3" fmla="*/ 2147483647 h 24"/>
                <a:gd name="T4" fmla="*/ 2147483647 w 32"/>
                <a:gd name="T5" fmla="*/ 2147483647 h 24"/>
                <a:gd name="T6" fmla="*/ 2147483647 w 32"/>
                <a:gd name="T7" fmla="*/ 2147483647 h 24"/>
                <a:gd name="T8" fmla="*/ 2147483647 w 32"/>
                <a:gd name="T9" fmla="*/ 2147483647 h 24"/>
                <a:gd name="T10" fmla="*/ 2147483647 w 32"/>
                <a:gd name="T11" fmla="*/ 2147483647 h 24"/>
                <a:gd name="T12" fmla="*/ 0 w 32"/>
                <a:gd name="T13" fmla="*/ 0 h 24"/>
                <a:gd name="T14" fmla="*/ 0 w 32"/>
                <a:gd name="T15" fmla="*/ 0 h 24"/>
                <a:gd name="T16" fmla="*/ 2147483647 w 32"/>
                <a:gd name="T17" fmla="*/ 0 h 24"/>
                <a:gd name="T18" fmla="*/ 2147483647 w 32"/>
                <a:gd name="T19" fmla="*/ 0 h 24"/>
                <a:gd name="T20" fmla="*/ 2147483647 w 32"/>
                <a:gd name="T21" fmla="*/ 2147483647 h 24"/>
                <a:gd name="T22" fmla="*/ 2147483647 w 32"/>
                <a:gd name="T23" fmla="*/ 2147483647 h 24"/>
                <a:gd name="T24" fmla="*/ 2147483647 w 32"/>
                <a:gd name="T25" fmla="*/ 2147483647 h 24"/>
                <a:gd name="T26" fmla="*/ 2147483647 w 32"/>
                <a:gd name="T27" fmla="*/ 2147483647 h 24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32"/>
                <a:gd name="T43" fmla="*/ 0 h 24"/>
                <a:gd name="T44" fmla="*/ 32 w 32"/>
                <a:gd name="T45" fmla="*/ 24 h 24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32" h="24">
                  <a:moveTo>
                    <a:pt x="32" y="16"/>
                  </a:move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32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2" name="Freeform 70"/>
            <p:cNvSpPr>
              <a:spLocks/>
            </p:cNvSpPr>
            <p:nvPr/>
          </p:nvSpPr>
          <p:spPr bwMode="auto">
            <a:xfrm>
              <a:off x="4766408" y="3437589"/>
              <a:ext cx="152400" cy="63500"/>
            </a:xfrm>
            <a:custGeom>
              <a:avLst/>
              <a:gdLst>
                <a:gd name="T0" fmla="*/ 2147483647 w 96"/>
                <a:gd name="T1" fmla="*/ 2147483647 h 40"/>
                <a:gd name="T2" fmla="*/ 2147483647 w 96"/>
                <a:gd name="T3" fmla="*/ 2147483647 h 40"/>
                <a:gd name="T4" fmla="*/ 2147483647 w 96"/>
                <a:gd name="T5" fmla="*/ 2147483647 h 40"/>
                <a:gd name="T6" fmla="*/ 2147483647 w 96"/>
                <a:gd name="T7" fmla="*/ 2147483647 h 40"/>
                <a:gd name="T8" fmla="*/ 2147483647 w 96"/>
                <a:gd name="T9" fmla="*/ 2147483647 h 40"/>
                <a:gd name="T10" fmla="*/ 2147483647 w 96"/>
                <a:gd name="T11" fmla="*/ 2147483647 h 40"/>
                <a:gd name="T12" fmla="*/ 2147483647 w 96"/>
                <a:gd name="T13" fmla="*/ 2147483647 h 40"/>
                <a:gd name="T14" fmla="*/ 2147483647 w 96"/>
                <a:gd name="T15" fmla="*/ 2147483647 h 40"/>
                <a:gd name="T16" fmla="*/ 2147483647 w 96"/>
                <a:gd name="T17" fmla="*/ 2147483647 h 40"/>
                <a:gd name="T18" fmla="*/ 0 w 96"/>
                <a:gd name="T19" fmla="*/ 2147483647 h 40"/>
                <a:gd name="T20" fmla="*/ 0 w 96"/>
                <a:gd name="T21" fmla="*/ 2147483647 h 40"/>
                <a:gd name="T22" fmla="*/ 2147483647 w 96"/>
                <a:gd name="T23" fmla="*/ 2147483647 h 40"/>
                <a:gd name="T24" fmla="*/ 2147483647 w 96"/>
                <a:gd name="T25" fmla="*/ 2147483647 h 40"/>
                <a:gd name="T26" fmla="*/ 2147483647 w 96"/>
                <a:gd name="T27" fmla="*/ 2147483647 h 40"/>
                <a:gd name="T28" fmla="*/ 2147483647 w 96"/>
                <a:gd name="T29" fmla="*/ 2147483647 h 40"/>
                <a:gd name="T30" fmla="*/ 2147483647 w 96"/>
                <a:gd name="T31" fmla="*/ 2147483647 h 40"/>
                <a:gd name="T32" fmla="*/ 2147483647 w 96"/>
                <a:gd name="T33" fmla="*/ 0 h 40"/>
                <a:gd name="T34" fmla="*/ 2147483647 w 96"/>
                <a:gd name="T35" fmla="*/ 0 h 40"/>
                <a:gd name="T36" fmla="*/ 2147483647 w 96"/>
                <a:gd name="T37" fmla="*/ 0 h 40"/>
                <a:gd name="T38" fmla="*/ 2147483647 w 96"/>
                <a:gd name="T39" fmla="*/ 0 h 40"/>
                <a:gd name="T40" fmla="*/ 2147483647 w 96"/>
                <a:gd name="T41" fmla="*/ 2147483647 h 40"/>
                <a:gd name="T42" fmla="*/ 2147483647 w 96"/>
                <a:gd name="T43" fmla="*/ 2147483647 h 4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96"/>
                <a:gd name="T67" fmla="*/ 0 h 40"/>
                <a:gd name="T68" fmla="*/ 96 w 96"/>
                <a:gd name="T69" fmla="*/ 40 h 40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96" h="40">
                  <a:moveTo>
                    <a:pt x="96" y="8"/>
                  </a:moveTo>
                  <a:lnTo>
                    <a:pt x="88" y="8"/>
                  </a:lnTo>
                  <a:lnTo>
                    <a:pt x="72" y="16"/>
                  </a:lnTo>
                  <a:lnTo>
                    <a:pt x="56" y="24"/>
                  </a:lnTo>
                  <a:lnTo>
                    <a:pt x="40" y="32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40"/>
                  </a:lnTo>
                  <a:lnTo>
                    <a:pt x="0" y="40"/>
                  </a:lnTo>
                  <a:lnTo>
                    <a:pt x="16" y="32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8"/>
                  </a:lnTo>
                  <a:lnTo>
                    <a:pt x="64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3" name="Freeform 71"/>
            <p:cNvSpPr>
              <a:spLocks/>
            </p:cNvSpPr>
            <p:nvPr/>
          </p:nvSpPr>
          <p:spPr bwMode="auto">
            <a:xfrm>
              <a:off x="4753708" y="3551889"/>
              <a:ext cx="190500" cy="152400"/>
            </a:xfrm>
            <a:custGeom>
              <a:avLst/>
              <a:gdLst>
                <a:gd name="T0" fmla="*/ 2147483647 w 120"/>
                <a:gd name="T1" fmla="*/ 2147483647 h 96"/>
                <a:gd name="T2" fmla="*/ 2147483647 w 120"/>
                <a:gd name="T3" fmla="*/ 2147483647 h 96"/>
                <a:gd name="T4" fmla="*/ 2147483647 w 120"/>
                <a:gd name="T5" fmla="*/ 2147483647 h 96"/>
                <a:gd name="T6" fmla="*/ 2147483647 w 120"/>
                <a:gd name="T7" fmla="*/ 2147483647 h 96"/>
                <a:gd name="T8" fmla="*/ 2147483647 w 120"/>
                <a:gd name="T9" fmla="*/ 2147483647 h 96"/>
                <a:gd name="T10" fmla="*/ 2147483647 w 120"/>
                <a:gd name="T11" fmla="*/ 2147483647 h 96"/>
                <a:gd name="T12" fmla="*/ 2147483647 w 120"/>
                <a:gd name="T13" fmla="*/ 2147483647 h 96"/>
                <a:gd name="T14" fmla="*/ 0 w 120"/>
                <a:gd name="T15" fmla="*/ 2147483647 h 96"/>
                <a:gd name="T16" fmla="*/ 0 w 120"/>
                <a:gd name="T17" fmla="*/ 2147483647 h 96"/>
                <a:gd name="T18" fmla="*/ 0 w 120"/>
                <a:gd name="T19" fmla="*/ 2147483647 h 96"/>
                <a:gd name="T20" fmla="*/ 2147483647 w 120"/>
                <a:gd name="T21" fmla="*/ 2147483647 h 96"/>
                <a:gd name="T22" fmla="*/ 2147483647 w 120"/>
                <a:gd name="T23" fmla="*/ 2147483647 h 96"/>
                <a:gd name="T24" fmla="*/ 2147483647 w 120"/>
                <a:gd name="T25" fmla="*/ 2147483647 h 96"/>
                <a:gd name="T26" fmla="*/ 2147483647 w 120"/>
                <a:gd name="T27" fmla="*/ 2147483647 h 96"/>
                <a:gd name="T28" fmla="*/ 2147483647 w 120"/>
                <a:gd name="T29" fmla="*/ 2147483647 h 96"/>
                <a:gd name="T30" fmla="*/ 2147483647 w 120"/>
                <a:gd name="T31" fmla="*/ 2147483647 h 96"/>
                <a:gd name="T32" fmla="*/ 2147483647 w 120"/>
                <a:gd name="T33" fmla="*/ 2147483647 h 96"/>
                <a:gd name="T34" fmla="*/ 2147483647 w 120"/>
                <a:gd name="T35" fmla="*/ 2147483647 h 96"/>
                <a:gd name="T36" fmla="*/ 2147483647 w 120"/>
                <a:gd name="T37" fmla="*/ 2147483647 h 96"/>
                <a:gd name="T38" fmla="*/ 2147483647 w 120"/>
                <a:gd name="T39" fmla="*/ 2147483647 h 96"/>
                <a:gd name="T40" fmla="*/ 2147483647 w 120"/>
                <a:gd name="T41" fmla="*/ 0 h 96"/>
                <a:gd name="T42" fmla="*/ 2147483647 w 120"/>
                <a:gd name="T43" fmla="*/ 0 h 96"/>
                <a:gd name="T44" fmla="*/ 2147483647 w 120"/>
                <a:gd name="T45" fmla="*/ 0 h 96"/>
                <a:gd name="T46" fmla="*/ 2147483647 w 120"/>
                <a:gd name="T47" fmla="*/ 0 h 96"/>
                <a:gd name="T48" fmla="*/ 2147483647 w 120"/>
                <a:gd name="T49" fmla="*/ 0 h 96"/>
                <a:gd name="T50" fmla="*/ 2147483647 w 120"/>
                <a:gd name="T51" fmla="*/ 2147483647 h 96"/>
                <a:gd name="T52" fmla="*/ 2147483647 w 120"/>
                <a:gd name="T53" fmla="*/ 2147483647 h 96"/>
                <a:gd name="T54" fmla="*/ 2147483647 w 120"/>
                <a:gd name="T55" fmla="*/ 2147483647 h 96"/>
                <a:gd name="T56" fmla="*/ 2147483647 w 120"/>
                <a:gd name="T57" fmla="*/ 2147483647 h 96"/>
                <a:gd name="T58" fmla="*/ 2147483647 w 120"/>
                <a:gd name="T59" fmla="*/ 2147483647 h 96"/>
                <a:gd name="T60" fmla="*/ 2147483647 w 120"/>
                <a:gd name="T61" fmla="*/ 2147483647 h 96"/>
                <a:gd name="T62" fmla="*/ 2147483647 w 120"/>
                <a:gd name="T63" fmla="*/ 2147483647 h 9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20"/>
                <a:gd name="T97" fmla="*/ 0 h 96"/>
                <a:gd name="T98" fmla="*/ 120 w 120"/>
                <a:gd name="T99" fmla="*/ 96 h 96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20" h="96">
                  <a:moveTo>
                    <a:pt x="96" y="40"/>
                  </a:moveTo>
                  <a:lnTo>
                    <a:pt x="80" y="56"/>
                  </a:lnTo>
                  <a:lnTo>
                    <a:pt x="56" y="72"/>
                  </a:lnTo>
                  <a:lnTo>
                    <a:pt x="40" y="88"/>
                  </a:lnTo>
                  <a:lnTo>
                    <a:pt x="16" y="96"/>
                  </a:lnTo>
                  <a:lnTo>
                    <a:pt x="8" y="96"/>
                  </a:lnTo>
                  <a:lnTo>
                    <a:pt x="0" y="96"/>
                  </a:lnTo>
                  <a:lnTo>
                    <a:pt x="8" y="96"/>
                  </a:lnTo>
                  <a:lnTo>
                    <a:pt x="8" y="88"/>
                  </a:lnTo>
                  <a:lnTo>
                    <a:pt x="16" y="88"/>
                  </a:lnTo>
                  <a:lnTo>
                    <a:pt x="32" y="72"/>
                  </a:lnTo>
                  <a:lnTo>
                    <a:pt x="56" y="64"/>
                  </a:lnTo>
                  <a:lnTo>
                    <a:pt x="72" y="48"/>
                  </a:lnTo>
                  <a:lnTo>
                    <a:pt x="88" y="24"/>
                  </a:lnTo>
                  <a:lnTo>
                    <a:pt x="96" y="16"/>
                  </a:lnTo>
                  <a:lnTo>
                    <a:pt x="96" y="8"/>
                  </a:lnTo>
                  <a:lnTo>
                    <a:pt x="104" y="8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8"/>
                  </a:lnTo>
                  <a:lnTo>
                    <a:pt x="120" y="16"/>
                  </a:lnTo>
                  <a:lnTo>
                    <a:pt x="112" y="24"/>
                  </a:lnTo>
                  <a:lnTo>
                    <a:pt x="104" y="32"/>
                  </a:lnTo>
                  <a:lnTo>
                    <a:pt x="96" y="4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4" name="Freeform 72"/>
            <p:cNvSpPr>
              <a:spLocks/>
            </p:cNvSpPr>
            <p:nvPr/>
          </p:nvSpPr>
          <p:spPr bwMode="auto">
            <a:xfrm>
              <a:off x="4626708" y="3526489"/>
              <a:ext cx="114300" cy="38100"/>
            </a:xfrm>
            <a:custGeom>
              <a:avLst/>
              <a:gdLst>
                <a:gd name="T0" fmla="*/ 0 w 72"/>
                <a:gd name="T1" fmla="*/ 2147483647 h 24"/>
                <a:gd name="T2" fmla="*/ 2147483647 w 72"/>
                <a:gd name="T3" fmla="*/ 2147483647 h 24"/>
                <a:gd name="T4" fmla="*/ 2147483647 w 72"/>
                <a:gd name="T5" fmla="*/ 0 h 24"/>
                <a:gd name="T6" fmla="*/ 2147483647 w 72"/>
                <a:gd name="T7" fmla="*/ 0 h 24"/>
                <a:gd name="T8" fmla="*/ 2147483647 w 72"/>
                <a:gd name="T9" fmla="*/ 0 h 24"/>
                <a:gd name="T10" fmla="*/ 2147483647 w 72"/>
                <a:gd name="T11" fmla="*/ 0 h 24"/>
                <a:gd name="T12" fmla="*/ 2147483647 w 72"/>
                <a:gd name="T13" fmla="*/ 0 h 24"/>
                <a:gd name="T14" fmla="*/ 2147483647 w 72"/>
                <a:gd name="T15" fmla="*/ 2147483647 h 24"/>
                <a:gd name="T16" fmla="*/ 2147483647 w 72"/>
                <a:gd name="T17" fmla="*/ 2147483647 h 24"/>
                <a:gd name="T18" fmla="*/ 2147483647 w 72"/>
                <a:gd name="T19" fmla="*/ 2147483647 h 24"/>
                <a:gd name="T20" fmla="*/ 2147483647 w 72"/>
                <a:gd name="T21" fmla="*/ 2147483647 h 24"/>
                <a:gd name="T22" fmla="*/ 2147483647 w 72"/>
                <a:gd name="T23" fmla="*/ 2147483647 h 24"/>
                <a:gd name="T24" fmla="*/ 2147483647 w 72"/>
                <a:gd name="T25" fmla="*/ 2147483647 h 24"/>
                <a:gd name="T26" fmla="*/ 2147483647 w 72"/>
                <a:gd name="T27" fmla="*/ 2147483647 h 24"/>
                <a:gd name="T28" fmla="*/ 2147483647 w 72"/>
                <a:gd name="T29" fmla="*/ 2147483647 h 24"/>
                <a:gd name="T30" fmla="*/ 2147483647 w 72"/>
                <a:gd name="T31" fmla="*/ 2147483647 h 24"/>
                <a:gd name="T32" fmla="*/ 0 w 72"/>
                <a:gd name="T33" fmla="*/ 2147483647 h 24"/>
                <a:gd name="T34" fmla="*/ 0 w 72"/>
                <a:gd name="T35" fmla="*/ 2147483647 h 24"/>
                <a:gd name="T36" fmla="*/ 0 w 72"/>
                <a:gd name="T37" fmla="*/ 2147483647 h 24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72"/>
                <a:gd name="T58" fmla="*/ 0 h 24"/>
                <a:gd name="T59" fmla="*/ 72 w 72"/>
                <a:gd name="T60" fmla="*/ 24 h 24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72" h="24">
                  <a:moveTo>
                    <a:pt x="0" y="16"/>
                  </a:moveTo>
                  <a:lnTo>
                    <a:pt x="24" y="8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8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0" y="16"/>
                  </a:lnTo>
                  <a:lnTo>
                    <a:pt x="32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5" name="Freeform 73"/>
            <p:cNvSpPr>
              <a:spLocks/>
            </p:cNvSpPr>
            <p:nvPr/>
          </p:nvSpPr>
          <p:spPr bwMode="auto">
            <a:xfrm>
              <a:off x="4652108" y="3539189"/>
              <a:ext cx="101600" cy="228600"/>
            </a:xfrm>
            <a:custGeom>
              <a:avLst/>
              <a:gdLst>
                <a:gd name="T0" fmla="*/ 2147483647 w 64"/>
                <a:gd name="T1" fmla="*/ 2147483647 h 144"/>
                <a:gd name="T2" fmla="*/ 2147483647 w 64"/>
                <a:gd name="T3" fmla="*/ 2147483647 h 144"/>
                <a:gd name="T4" fmla="*/ 0 w 64"/>
                <a:gd name="T5" fmla="*/ 2147483647 h 144"/>
                <a:gd name="T6" fmla="*/ 0 w 64"/>
                <a:gd name="T7" fmla="*/ 2147483647 h 144"/>
                <a:gd name="T8" fmla="*/ 0 w 64"/>
                <a:gd name="T9" fmla="*/ 2147483647 h 144"/>
                <a:gd name="T10" fmla="*/ 0 w 64"/>
                <a:gd name="T11" fmla="*/ 2147483647 h 144"/>
                <a:gd name="T12" fmla="*/ 2147483647 w 64"/>
                <a:gd name="T13" fmla="*/ 2147483647 h 144"/>
                <a:gd name="T14" fmla="*/ 2147483647 w 64"/>
                <a:gd name="T15" fmla="*/ 2147483647 h 144"/>
                <a:gd name="T16" fmla="*/ 2147483647 w 64"/>
                <a:gd name="T17" fmla="*/ 2147483647 h 144"/>
                <a:gd name="T18" fmla="*/ 2147483647 w 64"/>
                <a:gd name="T19" fmla="*/ 2147483647 h 144"/>
                <a:gd name="T20" fmla="*/ 2147483647 w 64"/>
                <a:gd name="T21" fmla="*/ 2147483647 h 144"/>
                <a:gd name="T22" fmla="*/ 2147483647 w 64"/>
                <a:gd name="T23" fmla="*/ 2147483647 h 144"/>
                <a:gd name="T24" fmla="*/ 2147483647 w 64"/>
                <a:gd name="T25" fmla="*/ 0 h 144"/>
                <a:gd name="T26" fmla="*/ 2147483647 w 64"/>
                <a:gd name="T27" fmla="*/ 2147483647 h 144"/>
                <a:gd name="T28" fmla="*/ 2147483647 w 64"/>
                <a:gd name="T29" fmla="*/ 2147483647 h 144"/>
                <a:gd name="T30" fmla="*/ 2147483647 w 64"/>
                <a:gd name="T31" fmla="*/ 2147483647 h 144"/>
                <a:gd name="T32" fmla="*/ 2147483647 w 64"/>
                <a:gd name="T33" fmla="*/ 2147483647 h 144"/>
                <a:gd name="T34" fmla="*/ 2147483647 w 64"/>
                <a:gd name="T35" fmla="*/ 2147483647 h 144"/>
                <a:gd name="T36" fmla="*/ 2147483647 w 64"/>
                <a:gd name="T37" fmla="*/ 2147483647 h 144"/>
                <a:gd name="T38" fmla="*/ 2147483647 w 64"/>
                <a:gd name="T39" fmla="*/ 2147483647 h 144"/>
                <a:gd name="T40" fmla="*/ 2147483647 w 64"/>
                <a:gd name="T41" fmla="*/ 2147483647 h 144"/>
                <a:gd name="T42" fmla="*/ 2147483647 w 64"/>
                <a:gd name="T43" fmla="*/ 2147483647 h 144"/>
                <a:gd name="T44" fmla="*/ 2147483647 w 64"/>
                <a:gd name="T45" fmla="*/ 2147483647 h 144"/>
                <a:gd name="T46" fmla="*/ 2147483647 w 64"/>
                <a:gd name="T47" fmla="*/ 2147483647 h 144"/>
                <a:gd name="T48" fmla="*/ 2147483647 w 64"/>
                <a:gd name="T49" fmla="*/ 2147483647 h 144"/>
                <a:gd name="T50" fmla="*/ 2147483647 w 64"/>
                <a:gd name="T51" fmla="*/ 2147483647 h 144"/>
                <a:gd name="T52" fmla="*/ 2147483647 w 64"/>
                <a:gd name="T53" fmla="*/ 2147483647 h 144"/>
                <a:gd name="T54" fmla="*/ 2147483647 w 64"/>
                <a:gd name="T55" fmla="*/ 2147483647 h 144"/>
                <a:gd name="T56" fmla="*/ 2147483647 w 64"/>
                <a:gd name="T57" fmla="*/ 2147483647 h 144"/>
                <a:gd name="T58" fmla="*/ 2147483647 w 64"/>
                <a:gd name="T59" fmla="*/ 2147483647 h 144"/>
                <a:gd name="T60" fmla="*/ 2147483647 w 64"/>
                <a:gd name="T61" fmla="*/ 2147483647 h 144"/>
                <a:gd name="T62" fmla="*/ 2147483647 w 64"/>
                <a:gd name="T63" fmla="*/ 2147483647 h 144"/>
                <a:gd name="T64" fmla="*/ 2147483647 w 64"/>
                <a:gd name="T65" fmla="*/ 2147483647 h 144"/>
                <a:gd name="T66" fmla="*/ 2147483647 w 64"/>
                <a:gd name="T67" fmla="*/ 2147483647 h 144"/>
                <a:gd name="T68" fmla="*/ 2147483647 w 64"/>
                <a:gd name="T69" fmla="*/ 2147483647 h 144"/>
                <a:gd name="T70" fmla="*/ 2147483647 w 64"/>
                <a:gd name="T71" fmla="*/ 2147483647 h 144"/>
                <a:gd name="T72" fmla="*/ 2147483647 w 64"/>
                <a:gd name="T73" fmla="*/ 2147483647 h 144"/>
                <a:gd name="T74" fmla="*/ 2147483647 w 64"/>
                <a:gd name="T75" fmla="*/ 2147483647 h 144"/>
                <a:gd name="T76" fmla="*/ 2147483647 w 64"/>
                <a:gd name="T77" fmla="*/ 2147483647 h 144"/>
                <a:gd name="T78" fmla="*/ 2147483647 w 64"/>
                <a:gd name="T79" fmla="*/ 2147483647 h 144"/>
                <a:gd name="T80" fmla="*/ 2147483647 w 64"/>
                <a:gd name="T81" fmla="*/ 2147483647 h 144"/>
                <a:gd name="T82" fmla="*/ 2147483647 w 64"/>
                <a:gd name="T83" fmla="*/ 2147483647 h 144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64"/>
                <a:gd name="T127" fmla="*/ 0 h 144"/>
                <a:gd name="T128" fmla="*/ 64 w 64"/>
                <a:gd name="T129" fmla="*/ 144 h 144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64" h="144">
                  <a:moveTo>
                    <a:pt x="8" y="144"/>
                  </a:moveTo>
                  <a:lnTo>
                    <a:pt x="8" y="144"/>
                  </a:lnTo>
                  <a:lnTo>
                    <a:pt x="0" y="136"/>
                  </a:lnTo>
                  <a:lnTo>
                    <a:pt x="0" y="128"/>
                  </a:lnTo>
                  <a:lnTo>
                    <a:pt x="0" y="120"/>
                  </a:lnTo>
                  <a:lnTo>
                    <a:pt x="8" y="112"/>
                  </a:lnTo>
                  <a:lnTo>
                    <a:pt x="8" y="104"/>
                  </a:lnTo>
                  <a:lnTo>
                    <a:pt x="8" y="96"/>
                  </a:lnTo>
                  <a:lnTo>
                    <a:pt x="8" y="88"/>
                  </a:lnTo>
                  <a:lnTo>
                    <a:pt x="16" y="72"/>
                  </a:lnTo>
                  <a:lnTo>
                    <a:pt x="16" y="4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32" y="48"/>
                  </a:lnTo>
                  <a:lnTo>
                    <a:pt x="24" y="72"/>
                  </a:lnTo>
                  <a:lnTo>
                    <a:pt x="24" y="80"/>
                  </a:lnTo>
                  <a:lnTo>
                    <a:pt x="24" y="88"/>
                  </a:lnTo>
                  <a:lnTo>
                    <a:pt x="24" y="96"/>
                  </a:lnTo>
                  <a:lnTo>
                    <a:pt x="32" y="96"/>
                  </a:lnTo>
                  <a:lnTo>
                    <a:pt x="40" y="96"/>
                  </a:lnTo>
                  <a:lnTo>
                    <a:pt x="48" y="88"/>
                  </a:lnTo>
                  <a:lnTo>
                    <a:pt x="56" y="80"/>
                  </a:lnTo>
                  <a:lnTo>
                    <a:pt x="64" y="80"/>
                  </a:lnTo>
                  <a:lnTo>
                    <a:pt x="64" y="88"/>
                  </a:lnTo>
                  <a:lnTo>
                    <a:pt x="56" y="96"/>
                  </a:lnTo>
                  <a:lnTo>
                    <a:pt x="40" y="112"/>
                  </a:lnTo>
                  <a:lnTo>
                    <a:pt x="32" y="120"/>
                  </a:lnTo>
                  <a:lnTo>
                    <a:pt x="24" y="128"/>
                  </a:lnTo>
                  <a:lnTo>
                    <a:pt x="16" y="128"/>
                  </a:lnTo>
                  <a:lnTo>
                    <a:pt x="16" y="136"/>
                  </a:lnTo>
                  <a:lnTo>
                    <a:pt x="16" y="144"/>
                  </a:lnTo>
                  <a:lnTo>
                    <a:pt x="8" y="14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6" name="Freeform 74"/>
            <p:cNvSpPr>
              <a:spLocks/>
            </p:cNvSpPr>
            <p:nvPr/>
          </p:nvSpPr>
          <p:spPr bwMode="auto">
            <a:xfrm>
              <a:off x="4601308" y="3589989"/>
              <a:ext cx="152400" cy="50800"/>
            </a:xfrm>
            <a:custGeom>
              <a:avLst/>
              <a:gdLst>
                <a:gd name="T0" fmla="*/ 2147483647 w 96"/>
                <a:gd name="T1" fmla="*/ 0 h 32"/>
                <a:gd name="T2" fmla="*/ 2147483647 w 96"/>
                <a:gd name="T3" fmla="*/ 2147483647 h 32"/>
                <a:gd name="T4" fmla="*/ 2147483647 w 96"/>
                <a:gd name="T5" fmla="*/ 2147483647 h 32"/>
                <a:gd name="T6" fmla="*/ 2147483647 w 96"/>
                <a:gd name="T7" fmla="*/ 2147483647 h 32"/>
                <a:gd name="T8" fmla="*/ 2147483647 w 96"/>
                <a:gd name="T9" fmla="*/ 2147483647 h 32"/>
                <a:gd name="T10" fmla="*/ 2147483647 w 96"/>
                <a:gd name="T11" fmla="*/ 2147483647 h 32"/>
                <a:gd name="T12" fmla="*/ 2147483647 w 96"/>
                <a:gd name="T13" fmla="*/ 2147483647 h 32"/>
                <a:gd name="T14" fmla="*/ 2147483647 w 96"/>
                <a:gd name="T15" fmla="*/ 2147483647 h 32"/>
                <a:gd name="T16" fmla="*/ 2147483647 w 96"/>
                <a:gd name="T17" fmla="*/ 2147483647 h 32"/>
                <a:gd name="T18" fmla="*/ 2147483647 w 96"/>
                <a:gd name="T19" fmla="*/ 2147483647 h 32"/>
                <a:gd name="T20" fmla="*/ 2147483647 w 96"/>
                <a:gd name="T21" fmla="*/ 2147483647 h 32"/>
                <a:gd name="T22" fmla="*/ 2147483647 w 96"/>
                <a:gd name="T23" fmla="*/ 2147483647 h 32"/>
                <a:gd name="T24" fmla="*/ 2147483647 w 96"/>
                <a:gd name="T25" fmla="*/ 2147483647 h 32"/>
                <a:gd name="T26" fmla="*/ 2147483647 w 96"/>
                <a:gd name="T27" fmla="*/ 2147483647 h 32"/>
                <a:gd name="T28" fmla="*/ 0 w 96"/>
                <a:gd name="T29" fmla="*/ 2147483647 h 32"/>
                <a:gd name="T30" fmla="*/ 2147483647 w 96"/>
                <a:gd name="T31" fmla="*/ 2147483647 h 32"/>
                <a:gd name="T32" fmla="*/ 2147483647 w 96"/>
                <a:gd name="T33" fmla="*/ 2147483647 h 32"/>
                <a:gd name="T34" fmla="*/ 2147483647 w 96"/>
                <a:gd name="T35" fmla="*/ 2147483647 h 32"/>
                <a:gd name="T36" fmla="*/ 2147483647 w 96"/>
                <a:gd name="T37" fmla="*/ 2147483647 h 32"/>
                <a:gd name="T38" fmla="*/ 2147483647 w 96"/>
                <a:gd name="T39" fmla="*/ 2147483647 h 32"/>
                <a:gd name="T40" fmla="*/ 2147483647 w 96"/>
                <a:gd name="T41" fmla="*/ 0 h 32"/>
                <a:gd name="T42" fmla="*/ 2147483647 w 96"/>
                <a:gd name="T43" fmla="*/ 0 h 32"/>
                <a:gd name="T44" fmla="*/ 2147483647 w 96"/>
                <a:gd name="T45" fmla="*/ 0 h 32"/>
                <a:gd name="T46" fmla="*/ 2147483647 w 96"/>
                <a:gd name="T47" fmla="*/ 0 h 32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96"/>
                <a:gd name="T73" fmla="*/ 0 h 32"/>
                <a:gd name="T74" fmla="*/ 96 w 96"/>
                <a:gd name="T75" fmla="*/ 32 h 32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96" h="32">
                  <a:moveTo>
                    <a:pt x="88" y="0"/>
                  </a:moveTo>
                  <a:lnTo>
                    <a:pt x="96" y="8"/>
                  </a:lnTo>
                  <a:lnTo>
                    <a:pt x="88" y="16"/>
                  </a:lnTo>
                  <a:lnTo>
                    <a:pt x="80" y="16"/>
                  </a:lnTo>
                  <a:lnTo>
                    <a:pt x="72" y="24"/>
                  </a:lnTo>
                  <a:lnTo>
                    <a:pt x="56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24" y="16"/>
                  </a:lnTo>
                  <a:lnTo>
                    <a:pt x="40" y="16"/>
                  </a:lnTo>
                  <a:lnTo>
                    <a:pt x="56" y="8"/>
                  </a:lnTo>
                  <a:lnTo>
                    <a:pt x="64" y="8"/>
                  </a:lnTo>
                  <a:lnTo>
                    <a:pt x="72" y="8"/>
                  </a:lnTo>
                  <a:lnTo>
                    <a:pt x="80" y="0"/>
                  </a:lnTo>
                  <a:lnTo>
                    <a:pt x="88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7" name="Freeform 75"/>
            <p:cNvSpPr>
              <a:spLocks/>
            </p:cNvSpPr>
            <p:nvPr/>
          </p:nvSpPr>
          <p:spPr bwMode="auto">
            <a:xfrm>
              <a:off x="4779108" y="3323289"/>
              <a:ext cx="228600" cy="457200"/>
            </a:xfrm>
            <a:custGeom>
              <a:avLst/>
              <a:gdLst>
                <a:gd name="T0" fmla="*/ 2147483647 w 144"/>
                <a:gd name="T1" fmla="*/ 2147483647 h 288"/>
                <a:gd name="T2" fmla="*/ 2147483647 w 144"/>
                <a:gd name="T3" fmla="*/ 2147483647 h 288"/>
                <a:gd name="T4" fmla="*/ 2147483647 w 144"/>
                <a:gd name="T5" fmla="*/ 2147483647 h 288"/>
                <a:gd name="T6" fmla="*/ 2147483647 w 144"/>
                <a:gd name="T7" fmla="*/ 2147483647 h 288"/>
                <a:gd name="T8" fmla="*/ 2147483647 w 144"/>
                <a:gd name="T9" fmla="*/ 2147483647 h 288"/>
                <a:gd name="T10" fmla="*/ 2147483647 w 144"/>
                <a:gd name="T11" fmla="*/ 2147483647 h 288"/>
                <a:gd name="T12" fmla="*/ 2147483647 w 144"/>
                <a:gd name="T13" fmla="*/ 2147483647 h 288"/>
                <a:gd name="T14" fmla="*/ 2147483647 w 144"/>
                <a:gd name="T15" fmla="*/ 2147483647 h 288"/>
                <a:gd name="T16" fmla="*/ 2147483647 w 144"/>
                <a:gd name="T17" fmla="*/ 2147483647 h 288"/>
                <a:gd name="T18" fmla="*/ 2147483647 w 144"/>
                <a:gd name="T19" fmla="*/ 2147483647 h 288"/>
                <a:gd name="T20" fmla="*/ 2147483647 w 144"/>
                <a:gd name="T21" fmla="*/ 2147483647 h 288"/>
                <a:gd name="T22" fmla="*/ 2147483647 w 144"/>
                <a:gd name="T23" fmla="*/ 2147483647 h 288"/>
                <a:gd name="T24" fmla="*/ 2147483647 w 144"/>
                <a:gd name="T25" fmla="*/ 2147483647 h 288"/>
                <a:gd name="T26" fmla="*/ 2147483647 w 144"/>
                <a:gd name="T27" fmla="*/ 2147483647 h 288"/>
                <a:gd name="T28" fmla="*/ 2147483647 w 144"/>
                <a:gd name="T29" fmla="*/ 2147483647 h 288"/>
                <a:gd name="T30" fmla="*/ 2147483647 w 144"/>
                <a:gd name="T31" fmla="*/ 2147483647 h 288"/>
                <a:gd name="T32" fmla="*/ 2147483647 w 144"/>
                <a:gd name="T33" fmla="*/ 2147483647 h 288"/>
                <a:gd name="T34" fmla="*/ 2147483647 w 144"/>
                <a:gd name="T35" fmla="*/ 2147483647 h 288"/>
                <a:gd name="T36" fmla="*/ 2147483647 w 144"/>
                <a:gd name="T37" fmla="*/ 2147483647 h 288"/>
                <a:gd name="T38" fmla="*/ 0 w 144"/>
                <a:gd name="T39" fmla="*/ 2147483647 h 288"/>
                <a:gd name="T40" fmla="*/ 0 w 144"/>
                <a:gd name="T41" fmla="*/ 2147483647 h 288"/>
                <a:gd name="T42" fmla="*/ 2147483647 w 144"/>
                <a:gd name="T43" fmla="*/ 0 h 288"/>
                <a:gd name="T44" fmla="*/ 2147483647 w 144"/>
                <a:gd name="T45" fmla="*/ 2147483647 h 288"/>
                <a:gd name="T46" fmla="*/ 2147483647 w 144"/>
                <a:gd name="T47" fmla="*/ 2147483647 h 288"/>
                <a:gd name="T48" fmla="*/ 2147483647 w 144"/>
                <a:gd name="T49" fmla="*/ 2147483647 h 288"/>
                <a:gd name="T50" fmla="*/ 2147483647 w 144"/>
                <a:gd name="T51" fmla="*/ 2147483647 h 288"/>
                <a:gd name="T52" fmla="*/ 2147483647 w 144"/>
                <a:gd name="T53" fmla="*/ 2147483647 h 288"/>
                <a:gd name="T54" fmla="*/ 2147483647 w 144"/>
                <a:gd name="T55" fmla="*/ 2147483647 h 288"/>
                <a:gd name="T56" fmla="*/ 2147483647 w 144"/>
                <a:gd name="T57" fmla="*/ 2147483647 h 288"/>
                <a:gd name="T58" fmla="*/ 2147483647 w 144"/>
                <a:gd name="T59" fmla="*/ 2147483647 h 288"/>
                <a:gd name="T60" fmla="*/ 2147483647 w 144"/>
                <a:gd name="T61" fmla="*/ 2147483647 h 288"/>
                <a:gd name="T62" fmla="*/ 2147483647 w 144"/>
                <a:gd name="T63" fmla="*/ 2147483647 h 288"/>
                <a:gd name="T64" fmla="*/ 2147483647 w 144"/>
                <a:gd name="T65" fmla="*/ 2147483647 h 288"/>
                <a:gd name="T66" fmla="*/ 2147483647 w 144"/>
                <a:gd name="T67" fmla="*/ 2147483647 h 288"/>
                <a:gd name="T68" fmla="*/ 2147483647 w 144"/>
                <a:gd name="T69" fmla="*/ 2147483647 h 288"/>
                <a:gd name="T70" fmla="*/ 2147483647 w 144"/>
                <a:gd name="T71" fmla="*/ 2147483647 h 288"/>
                <a:gd name="T72" fmla="*/ 2147483647 w 144"/>
                <a:gd name="T73" fmla="*/ 2147483647 h 288"/>
                <a:gd name="T74" fmla="*/ 2147483647 w 144"/>
                <a:gd name="T75" fmla="*/ 2147483647 h 288"/>
                <a:gd name="T76" fmla="*/ 2147483647 w 144"/>
                <a:gd name="T77" fmla="*/ 2147483647 h 288"/>
                <a:gd name="T78" fmla="*/ 2147483647 w 144"/>
                <a:gd name="T79" fmla="*/ 2147483647 h 288"/>
                <a:gd name="T80" fmla="*/ 2147483647 w 144"/>
                <a:gd name="T81" fmla="*/ 2147483647 h 288"/>
                <a:gd name="T82" fmla="*/ 2147483647 w 144"/>
                <a:gd name="T83" fmla="*/ 2147483647 h 288"/>
                <a:gd name="T84" fmla="*/ 2147483647 w 144"/>
                <a:gd name="T85" fmla="*/ 2147483647 h 288"/>
                <a:gd name="T86" fmla="*/ 2147483647 w 144"/>
                <a:gd name="T87" fmla="*/ 2147483647 h 288"/>
                <a:gd name="T88" fmla="*/ 2147483647 w 144"/>
                <a:gd name="T89" fmla="*/ 2147483647 h 288"/>
                <a:gd name="T90" fmla="*/ 2147483647 w 144"/>
                <a:gd name="T91" fmla="*/ 2147483647 h 288"/>
                <a:gd name="T92" fmla="*/ 2147483647 w 144"/>
                <a:gd name="T93" fmla="*/ 2147483647 h 288"/>
                <a:gd name="T94" fmla="*/ 2147483647 w 144"/>
                <a:gd name="T95" fmla="*/ 2147483647 h 288"/>
                <a:gd name="T96" fmla="*/ 2147483647 w 144"/>
                <a:gd name="T97" fmla="*/ 2147483647 h 288"/>
                <a:gd name="T98" fmla="*/ 2147483647 w 144"/>
                <a:gd name="T99" fmla="*/ 2147483647 h 288"/>
                <a:gd name="T100" fmla="*/ 2147483647 w 144"/>
                <a:gd name="T101" fmla="*/ 2147483647 h 288"/>
                <a:gd name="T102" fmla="*/ 2147483647 w 144"/>
                <a:gd name="T103" fmla="*/ 2147483647 h 288"/>
                <a:gd name="T104" fmla="*/ 2147483647 w 144"/>
                <a:gd name="T105" fmla="*/ 2147483647 h 288"/>
                <a:gd name="T106" fmla="*/ 2147483647 w 144"/>
                <a:gd name="T107" fmla="*/ 2147483647 h 288"/>
                <a:gd name="T108" fmla="*/ 2147483647 w 144"/>
                <a:gd name="T109" fmla="*/ 2147483647 h 288"/>
                <a:gd name="T110" fmla="*/ 2147483647 w 144"/>
                <a:gd name="T111" fmla="*/ 2147483647 h 288"/>
                <a:gd name="T112" fmla="*/ 2147483647 w 144"/>
                <a:gd name="T113" fmla="*/ 2147483647 h 288"/>
                <a:gd name="T114" fmla="*/ 2147483647 w 144"/>
                <a:gd name="T115" fmla="*/ 2147483647 h 288"/>
                <a:gd name="T116" fmla="*/ 2147483647 w 144"/>
                <a:gd name="T117" fmla="*/ 2147483647 h 288"/>
                <a:gd name="T118" fmla="*/ 2147483647 w 144"/>
                <a:gd name="T119" fmla="*/ 2147483647 h 288"/>
                <a:gd name="T120" fmla="*/ 2147483647 w 144"/>
                <a:gd name="T121" fmla="*/ 2147483647 h 288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144"/>
                <a:gd name="T184" fmla="*/ 0 h 288"/>
                <a:gd name="T185" fmla="*/ 144 w 144"/>
                <a:gd name="T186" fmla="*/ 288 h 288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144" h="288">
                  <a:moveTo>
                    <a:pt x="144" y="272"/>
                  </a:moveTo>
                  <a:lnTo>
                    <a:pt x="144" y="280"/>
                  </a:lnTo>
                  <a:lnTo>
                    <a:pt x="144" y="288"/>
                  </a:lnTo>
                  <a:lnTo>
                    <a:pt x="136" y="288"/>
                  </a:lnTo>
                  <a:lnTo>
                    <a:pt x="120" y="280"/>
                  </a:lnTo>
                  <a:lnTo>
                    <a:pt x="104" y="272"/>
                  </a:lnTo>
                  <a:lnTo>
                    <a:pt x="96" y="264"/>
                  </a:lnTo>
                  <a:lnTo>
                    <a:pt x="80" y="240"/>
                  </a:lnTo>
                  <a:lnTo>
                    <a:pt x="64" y="224"/>
                  </a:lnTo>
                  <a:lnTo>
                    <a:pt x="48" y="200"/>
                  </a:lnTo>
                  <a:lnTo>
                    <a:pt x="40" y="168"/>
                  </a:lnTo>
                  <a:lnTo>
                    <a:pt x="32" y="136"/>
                  </a:lnTo>
                  <a:lnTo>
                    <a:pt x="24" y="104"/>
                  </a:lnTo>
                  <a:lnTo>
                    <a:pt x="16" y="72"/>
                  </a:lnTo>
                  <a:lnTo>
                    <a:pt x="16" y="48"/>
                  </a:lnTo>
                  <a:lnTo>
                    <a:pt x="16" y="32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8" y="0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40"/>
                  </a:lnTo>
                  <a:lnTo>
                    <a:pt x="32" y="56"/>
                  </a:lnTo>
                  <a:lnTo>
                    <a:pt x="32" y="80"/>
                  </a:lnTo>
                  <a:lnTo>
                    <a:pt x="40" y="96"/>
                  </a:lnTo>
                  <a:lnTo>
                    <a:pt x="40" y="112"/>
                  </a:lnTo>
                  <a:lnTo>
                    <a:pt x="40" y="120"/>
                  </a:lnTo>
                  <a:lnTo>
                    <a:pt x="48" y="136"/>
                  </a:lnTo>
                  <a:lnTo>
                    <a:pt x="48" y="152"/>
                  </a:lnTo>
                  <a:lnTo>
                    <a:pt x="56" y="168"/>
                  </a:lnTo>
                  <a:lnTo>
                    <a:pt x="64" y="184"/>
                  </a:lnTo>
                  <a:lnTo>
                    <a:pt x="72" y="200"/>
                  </a:lnTo>
                  <a:lnTo>
                    <a:pt x="72" y="208"/>
                  </a:lnTo>
                  <a:lnTo>
                    <a:pt x="88" y="232"/>
                  </a:lnTo>
                  <a:lnTo>
                    <a:pt x="104" y="248"/>
                  </a:lnTo>
                  <a:lnTo>
                    <a:pt x="112" y="256"/>
                  </a:lnTo>
                  <a:lnTo>
                    <a:pt x="120" y="256"/>
                  </a:lnTo>
                  <a:lnTo>
                    <a:pt x="128" y="256"/>
                  </a:lnTo>
                  <a:lnTo>
                    <a:pt x="128" y="248"/>
                  </a:lnTo>
                  <a:lnTo>
                    <a:pt x="128" y="240"/>
                  </a:lnTo>
                  <a:lnTo>
                    <a:pt x="128" y="232"/>
                  </a:lnTo>
                  <a:lnTo>
                    <a:pt x="128" y="224"/>
                  </a:lnTo>
                  <a:lnTo>
                    <a:pt x="136" y="216"/>
                  </a:lnTo>
                  <a:lnTo>
                    <a:pt x="136" y="224"/>
                  </a:lnTo>
                  <a:lnTo>
                    <a:pt x="136" y="232"/>
                  </a:lnTo>
                  <a:lnTo>
                    <a:pt x="136" y="240"/>
                  </a:lnTo>
                  <a:lnTo>
                    <a:pt x="136" y="256"/>
                  </a:lnTo>
                  <a:lnTo>
                    <a:pt x="144" y="264"/>
                  </a:lnTo>
                  <a:lnTo>
                    <a:pt x="144" y="272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8" name="Freeform 76"/>
            <p:cNvSpPr>
              <a:spLocks/>
            </p:cNvSpPr>
            <p:nvPr/>
          </p:nvSpPr>
          <p:spPr bwMode="auto">
            <a:xfrm>
              <a:off x="4766408" y="3501089"/>
              <a:ext cx="165100" cy="76200"/>
            </a:xfrm>
            <a:custGeom>
              <a:avLst/>
              <a:gdLst>
                <a:gd name="T0" fmla="*/ 2147483647 w 104"/>
                <a:gd name="T1" fmla="*/ 2147483647 h 48"/>
                <a:gd name="T2" fmla="*/ 2147483647 w 104"/>
                <a:gd name="T3" fmla="*/ 2147483647 h 48"/>
                <a:gd name="T4" fmla="*/ 2147483647 w 104"/>
                <a:gd name="T5" fmla="*/ 2147483647 h 48"/>
                <a:gd name="T6" fmla="*/ 2147483647 w 104"/>
                <a:gd name="T7" fmla="*/ 2147483647 h 48"/>
                <a:gd name="T8" fmla="*/ 2147483647 w 104"/>
                <a:gd name="T9" fmla="*/ 2147483647 h 48"/>
                <a:gd name="T10" fmla="*/ 2147483647 w 104"/>
                <a:gd name="T11" fmla="*/ 2147483647 h 48"/>
                <a:gd name="T12" fmla="*/ 0 w 104"/>
                <a:gd name="T13" fmla="*/ 2147483647 h 48"/>
                <a:gd name="T14" fmla="*/ 2147483647 w 104"/>
                <a:gd name="T15" fmla="*/ 2147483647 h 48"/>
                <a:gd name="T16" fmla="*/ 2147483647 w 104"/>
                <a:gd name="T17" fmla="*/ 2147483647 h 48"/>
                <a:gd name="T18" fmla="*/ 2147483647 w 104"/>
                <a:gd name="T19" fmla="*/ 2147483647 h 48"/>
                <a:gd name="T20" fmla="*/ 2147483647 w 104"/>
                <a:gd name="T21" fmla="*/ 2147483647 h 48"/>
                <a:gd name="T22" fmla="*/ 2147483647 w 104"/>
                <a:gd name="T23" fmla="*/ 0 h 48"/>
                <a:gd name="T24" fmla="*/ 2147483647 w 104"/>
                <a:gd name="T25" fmla="*/ 0 h 48"/>
                <a:gd name="T26" fmla="*/ 2147483647 w 104"/>
                <a:gd name="T27" fmla="*/ 0 h 48"/>
                <a:gd name="T28" fmla="*/ 2147483647 w 104"/>
                <a:gd name="T29" fmla="*/ 0 h 48"/>
                <a:gd name="T30" fmla="*/ 2147483647 w 104"/>
                <a:gd name="T31" fmla="*/ 0 h 48"/>
                <a:gd name="T32" fmla="*/ 2147483647 w 104"/>
                <a:gd name="T33" fmla="*/ 0 h 48"/>
                <a:gd name="T34" fmla="*/ 2147483647 w 104"/>
                <a:gd name="T35" fmla="*/ 2147483647 h 48"/>
                <a:gd name="T36" fmla="*/ 2147483647 w 104"/>
                <a:gd name="T37" fmla="*/ 2147483647 h 48"/>
                <a:gd name="T38" fmla="*/ 2147483647 w 104"/>
                <a:gd name="T39" fmla="*/ 2147483647 h 48"/>
                <a:gd name="T40" fmla="*/ 2147483647 w 104"/>
                <a:gd name="T41" fmla="*/ 2147483647 h 48"/>
                <a:gd name="T42" fmla="*/ 2147483647 w 104"/>
                <a:gd name="T43" fmla="*/ 2147483647 h 48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04"/>
                <a:gd name="T67" fmla="*/ 0 h 48"/>
                <a:gd name="T68" fmla="*/ 104 w 104"/>
                <a:gd name="T69" fmla="*/ 48 h 48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04" h="48">
                  <a:moveTo>
                    <a:pt x="64" y="24"/>
                  </a:moveTo>
                  <a:lnTo>
                    <a:pt x="48" y="40"/>
                  </a:lnTo>
                  <a:lnTo>
                    <a:pt x="32" y="40"/>
                  </a:lnTo>
                  <a:lnTo>
                    <a:pt x="24" y="48"/>
                  </a:lnTo>
                  <a:lnTo>
                    <a:pt x="16" y="48"/>
                  </a:lnTo>
                  <a:lnTo>
                    <a:pt x="8" y="48"/>
                  </a:lnTo>
                  <a:lnTo>
                    <a:pt x="0" y="40"/>
                  </a:lnTo>
                  <a:lnTo>
                    <a:pt x="24" y="32"/>
                  </a:lnTo>
                  <a:lnTo>
                    <a:pt x="40" y="24"/>
                  </a:lnTo>
                  <a:lnTo>
                    <a:pt x="56" y="16"/>
                  </a:lnTo>
                  <a:lnTo>
                    <a:pt x="72" y="8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04" y="8"/>
                  </a:lnTo>
                  <a:lnTo>
                    <a:pt x="96" y="8"/>
                  </a:lnTo>
                  <a:lnTo>
                    <a:pt x="80" y="16"/>
                  </a:lnTo>
                  <a:lnTo>
                    <a:pt x="64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8613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38" y="26908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4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99025" y="26908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500" y="2657475"/>
            <a:ext cx="1900238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8616" name="TextBox 35"/>
          <p:cNvSpPr txBox="1">
            <a:spLocks noChangeArrowheads="1"/>
          </p:cNvSpPr>
          <p:nvPr/>
        </p:nvSpPr>
        <p:spPr bwMode="auto">
          <a:xfrm>
            <a:off x="1225550" y="2595563"/>
            <a:ext cx="19002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东</a:t>
            </a:r>
          </a:p>
        </p:txBody>
      </p:sp>
      <p:sp>
        <p:nvSpPr>
          <p:cNvPr id="68617" name="TextBox 37"/>
          <p:cNvSpPr txBox="1">
            <a:spLocks noChangeArrowheads="1"/>
          </p:cNvSpPr>
          <p:nvPr/>
        </p:nvSpPr>
        <p:spPr bwMode="auto">
          <a:xfrm>
            <a:off x="4910138" y="2655888"/>
            <a:ext cx="190182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我</a:t>
            </a:r>
          </a:p>
        </p:txBody>
      </p:sp>
      <p:sp>
        <p:nvSpPr>
          <p:cNvPr id="68618" name="TextBox 44"/>
          <p:cNvSpPr txBox="1">
            <a:spLocks noChangeArrowheads="1"/>
          </p:cNvSpPr>
          <p:nvPr/>
        </p:nvSpPr>
        <p:spPr bwMode="auto">
          <a:xfrm>
            <a:off x="8607425" y="2622550"/>
            <a:ext cx="1900238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AA343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西</a:t>
            </a:r>
          </a:p>
        </p:txBody>
      </p:sp>
    </p:spTree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9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11339339-892C-4AA1-A481-DA36721249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856" y="192405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3807AF29-437D-46DC-9291-9173934F6A1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1228" y="2007394"/>
            <a:ext cx="2857500" cy="2857500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B844F68D-80EA-4B5B-9920-FFBC3EE4637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4138" y="2007394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3. </a:t>
            </a:r>
            <a:r>
              <a:rPr lang="zh-CN" altLang="en-US" sz="2800" b="1" dirty="0"/>
              <a:t>汉字的结构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Structure of Characters(1)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1317625" y="1922463"/>
          <a:ext cx="10071848" cy="336576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9674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375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667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结构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Structure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图解</a:t>
                      </a:r>
                      <a:endParaRPr lang="en-US" altLang="zh-CN" sz="24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2400" dirty="0">
                          <a:latin typeface="Bradley Hand ITC" pitchFamily="66" charset="0"/>
                        </a:rPr>
                        <a:t>Illustrations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独体结构</a:t>
                      </a:r>
                      <a:r>
                        <a:rPr lang="zh-CN" altLang="en-US" sz="2400" b="1" baseline="0" dirty="0">
                          <a:ea typeface="+mn-ea"/>
                        </a:rPr>
                        <a:t>   </a:t>
                      </a:r>
                      <a:r>
                        <a:rPr lang="en-US" altLang="zh-CN" sz="2400" b="0" baseline="0" dirty="0">
                          <a:latin typeface="+mn-lt"/>
                          <a:ea typeface="GB Pinyinok-D" pitchFamily="2" charset="-122"/>
                        </a:rPr>
                        <a:t>single</a:t>
                      </a:r>
                      <a:endParaRPr lang="en-US" altLang="zh-CN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人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800" b="1" baseline="0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rén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human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我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华文新魏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wǒ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</a:t>
                      </a:r>
                      <a:r>
                        <a:rPr lang="en-US" altLang="zh-CN" sz="2400" dirty="0" err="1"/>
                        <a:t>I,me</a:t>
                      </a:r>
                      <a:endParaRPr lang="en-US" altLang="zh-CN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kern="120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  <a:cs typeface="+mn-cs"/>
                        </a:rPr>
                        <a:t> 中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zhōng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middle</a:t>
                      </a:r>
                      <a:endParaRPr lang="zh-CN" altLang="en-US" sz="2400" b="1" kern="1200" dirty="0">
                        <a:solidFill>
                          <a:srgbClr val="C00000"/>
                        </a:solidFill>
                        <a:latin typeface="华文新魏" pitchFamily="2" charset="-122"/>
                        <a:ea typeface="华文新魏" pitchFamily="2" charset="-122"/>
                        <a:cs typeface="+mn-cs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合体结构</a:t>
                      </a:r>
                      <a:r>
                        <a:rPr lang="zh-CN" altLang="en-US" sz="2400" b="1" baseline="0" dirty="0">
                          <a:ea typeface="+mn-ea"/>
                        </a:rPr>
                        <a:t>  </a:t>
                      </a:r>
                      <a:r>
                        <a:rPr lang="en-US" altLang="zh-CN" sz="2400" b="0" baseline="0" dirty="0">
                          <a:latin typeface="+mn-lt"/>
                          <a:ea typeface="GB Pinyinok-D" pitchFamily="2" charset="-122"/>
                        </a:rPr>
                        <a:t>compound</a:t>
                      </a:r>
                      <a:endParaRPr lang="en-US" altLang="zh-CN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你 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nǐ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    </a:t>
                      </a:r>
                      <a:r>
                        <a:rPr lang="en-US" altLang="zh-CN" sz="2400" baseline="0" dirty="0"/>
                        <a:t>you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做    </a:t>
                      </a:r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GB Pinyinok-D"/>
                        </a:rPr>
                        <a:t>zuò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to</a:t>
                      </a:r>
                      <a:r>
                        <a:rPr lang="en-US" altLang="zh-CN" sz="2400" b="0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do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</a:t>
                      </a:r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9655" name="Rectangle 29"/>
          <p:cNvSpPr>
            <a:spLocks noChangeArrowheads="1"/>
          </p:cNvSpPr>
          <p:nvPr/>
        </p:nvSpPr>
        <p:spPr bwMode="auto">
          <a:xfrm>
            <a:off x="7759700" y="1474788"/>
            <a:ext cx="231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sp>
        <p:nvSpPr>
          <p:cNvPr id="69656" name="TextBox 28"/>
          <p:cNvSpPr txBox="1">
            <a:spLocks noChangeArrowheads="1"/>
          </p:cNvSpPr>
          <p:nvPr/>
        </p:nvSpPr>
        <p:spPr bwMode="auto">
          <a:xfrm>
            <a:off x="8143875" y="3128963"/>
            <a:ext cx="569913" cy="5222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人</a:t>
            </a:r>
            <a:endParaRPr lang="zh-CN" altLang="en-US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  <p:sp>
        <p:nvSpPr>
          <p:cNvPr id="69657" name="TextBox 28"/>
          <p:cNvSpPr txBox="1">
            <a:spLocks noChangeArrowheads="1"/>
          </p:cNvSpPr>
          <p:nvPr/>
        </p:nvSpPr>
        <p:spPr bwMode="auto">
          <a:xfrm>
            <a:off x="9186863" y="3128963"/>
            <a:ext cx="569912" cy="5222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我</a:t>
            </a:r>
            <a:endParaRPr lang="zh-CN" altLang="en-US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  <p:sp>
        <p:nvSpPr>
          <p:cNvPr id="69658" name="TextBox 28"/>
          <p:cNvSpPr txBox="1">
            <a:spLocks noChangeArrowheads="1"/>
          </p:cNvSpPr>
          <p:nvPr/>
        </p:nvSpPr>
        <p:spPr bwMode="auto">
          <a:xfrm>
            <a:off x="10223500" y="3117850"/>
            <a:ext cx="569913" cy="5222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rPr>
              <a:t>中</a:t>
            </a:r>
            <a:endParaRPr lang="zh-CN" altLang="en-US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GB Pinyinok-D" pitchFamily="2" charset="-122"/>
            </a:endParaRPr>
          </a:p>
        </p:txBody>
      </p:sp>
      <p:grpSp>
        <p:nvGrpSpPr>
          <p:cNvPr id="69659" name="组合 139"/>
          <p:cNvGrpSpPr>
            <a:grpSpLocks/>
          </p:cNvGrpSpPr>
          <p:nvPr/>
        </p:nvGrpSpPr>
        <p:grpSpPr bwMode="auto">
          <a:xfrm>
            <a:off x="8143875" y="4419600"/>
            <a:ext cx="569913" cy="523875"/>
            <a:chOff x="7858657" y="4158641"/>
            <a:chExt cx="569660" cy="523222"/>
          </a:xfrm>
        </p:grpSpPr>
        <p:sp>
          <p:nvSpPr>
            <p:cNvPr id="69664" name="TextBox 28"/>
            <p:cNvSpPr txBox="1">
              <a:spLocks noChangeArrowheads="1"/>
            </p:cNvSpPr>
            <p:nvPr/>
          </p:nvSpPr>
          <p:spPr bwMode="auto">
            <a:xfrm>
              <a:off x="7858657" y="4158641"/>
              <a:ext cx="569660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你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135" name="直接连接符 134"/>
            <p:cNvCxnSpPr/>
            <p:nvPr/>
          </p:nvCxnSpPr>
          <p:spPr>
            <a:xfrm flipV="1">
              <a:off x="8098264" y="4158641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9660" name="组合 140"/>
          <p:cNvGrpSpPr>
            <a:grpSpLocks/>
          </p:cNvGrpSpPr>
          <p:nvPr/>
        </p:nvGrpSpPr>
        <p:grpSpPr bwMode="auto">
          <a:xfrm>
            <a:off x="9186863" y="4419600"/>
            <a:ext cx="582612" cy="523875"/>
            <a:chOff x="9992487" y="4351336"/>
            <a:chExt cx="582092" cy="523222"/>
          </a:xfrm>
        </p:grpSpPr>
        <p:sp>
          <p:nvSpPr>
            <p:cNvPr id="69661" name="TextBox 28"/>
            <p:cNvSpPr txBox="1">
              <a:spLocks noChangeArrowheads="1"/>
            </p:cNvSpPr>
            <p:nvPr/>
          </p:nvSpPr>
          <p:spPr bwMode="auto">
            <a:xfrm>
              <a:off x="9992487" y="4351338"/>
              <a:ext cx="58209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做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138" name="直接连接符 137"/>
            <p:cNvCxnSpPr/>
            <p:nvPr/>
          </p:nvCxnSpPr>
          <p:spPr>
            <a:xfrm flipV="1">
              <a:off x="10293843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直接连接符 138"/>
            <p:cNvCxnSpPr/>
            <p:nvPr/>
          </p:nvCxnSpPr>
          <p:spPr>
            <a:xfrm flipV="1">
              <a:off x="10212952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463675"/>
            <a:ext cx="67678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cs typeface="Times New Roman" pitchFamily="18" charset="0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332038"/>
            <a:ext cx="11368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māmɑ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175000"/>
            <a:ext cx="75052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hěn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7168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463675"/>
            <a:ext cx="1338262" cy="546100"/>
            <a:chOff x="682668" y="3939837"/>
            <a:chExt cx="1338943" cy="545509"/>
          </a:xfrm>
        </p:grpSpPr>
        <p:sp>
          <p:nvSpPr>
            <p:cNvPr id="7173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3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会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2308225"/>
            <a:ext cx="1338262" cy="536575"/>
            <a:chOff x="682668" y="4792841"/>
            <a:chExt cx="1338943" cy="536981"/>
          </a:xfrm>
        </p:grpSpPr>
        <p:sp>
          <p:nvSpPr>
            <p:cNvPr id="71730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1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妈妈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114425" y="3170238"/>
            <a:ext cx="1338263" cy="530225"/>
            <a:chOff x="683984" y="5619216"/>
            <a:chExt cx="1338943" cy="529187"/>
          </a:xfrm>
        </p:grpSpPr>
        <p:sp>
          <p:nvSpPr>
            <p:cNvPr id="717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9" name="文本框 110"/>
            <p:cNvSpPr>
              <a:spLocks noChangeArrowheads="1"/>
            </p:cNvSpPr>
            <p:nvPr/>
          </p:nvSpPr>
          <p:spPr bwMode="auto">
            <a:xfrm>
              <a:off x="108949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很</a:t>
              </a:r>
            </a:p>
          </p:txBody>
        </p:sp>
      </p:grp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484313"/>
            <a:ext cx="1573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shuō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352675"/>
            <a:ext cx="6270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cài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195638"/>
            <a:ext cx="132600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hǎo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chī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715125" y="1484313"/>
            <a:ext cx="1338263" cy="546100"/>
            <a:chOff x="682668" y="3939837"/>
            <a:chExt cx="1338943" cy="545509"/>
          </a:xfrm>
        </p:grpSpPr>
        <p:sp>
          <p:nvSpPr>
            <p:cNvPr id="7172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说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6715125" y="2328863"/>
            <a:ext cx="1338263" cy="536575"/>
            <a:chOff x="682668" y="4792841"/>
            <a:chExt cx="1338943" cy="536981"/>
          </a:xfrm>
        </p:grpSpPr>
        <p:sp>
          <p:nvSpPr>
            <p:cNvPr id="7172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3" name="文本框 107"/>
            <p:cNvSpPr>
              <a:spLocks noChangeArrowheads="1"/>
            </p:cNvSpPr>
            <p:nvPr/>
          </p:nvSpPr>
          <p:spPr bwMode="auto">
            <a:xfrm>
              <a:off x="1063643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菜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6716713" y="3190875"/>
            <a:ext cx="1338262" cy="530225"/>
            <a:chOff x="683984" y="5619216"/>
            <a:chExt cx="1338943" cy="531548"/>
          </a:xfrm>
        </p:grpSpPr>
        <p:sp>
          <p:nvSpPr>
            <p:cNvPr id="7172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1" name="文本框 110"/>
            <p:cNvSpPr>
              <a:spLocks noChangeArrowheads="1"/>
            </p:cNvSpPr>
            <p:nvPr/>
          </p:nvSpPr>
          <p:spPr bwMode="auto">
            <a:xfrm>
              <a:off x="935623" y="5622660"/>
              <a:ext cx="903912" cy="5281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好吃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068763"/>
            <a:ext cx="723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zuò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109663" y="4064000"/>
            <a:ext cx="1338262" cy="530225"/>
            <a:chOff x="683984" y="5619216"/>
            <a:chExt cx="1338943" cy="531548"/>
          </a:xfrm>
        </p:grpSpPr>
        <p:sp>
          <p:nvSpPr>
            <p:cNvPr id="7171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9" name="文本框 110"/>
            <p:cNvSpPr>
              <a:spLocks noChangeArrowheads="1"/>
            </p:cNvSpPr>
            <p:nvPr/>
          </p:nvSpPr>
          <p:spPr bwMode="auto">
            <a:xfrm>
              <a:off x="1089493" y="5622660"/>
              <a:ext cx="543053" cy="5281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做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089400"/>
            <a:ext cx="6254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xiě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6711950" y="4084638"/>
            <a:ext cx="1338263" cy="546100"/>
            <a:chOff x="683984" y="5619216"/>
            <a:chExt cx="1338943" cy="546945"/>
          </a:xfrm>
        </p:grpSpPr>
        <p:sp>
          <p:nvSpPr>
            <p:cNvPr id="7171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7" name="文本框 110"/>
            <p:cNvSpPr>
              <a:spLocks noChangeArrowheads="1"/>
            </p:cNvSpPr>
            <p:nvPr/>
          </p:nvSpPr>
          <p:spPr bwMode="auto">
            <a:xfrm>
              <a:off x="1064606" y="5638447"/>
              <a:ext cx="543053" cy="5277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写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125538" y="4946650"/>
            <a:ext cx="1338262" cy="530225"/>
            <a:chOff x="683984" y="5619216"/>
            <a:chExt cx="1338943" cy="529187"/>
          </a:xfrm>
        </p:grpSpPr>
        <p:sp>
          <p:nvSpPr>
            <p:cNvPr id="7171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5" name="文本框 110"/>
            <p:cNvSpPr>
              <a:spLocks noChangeArrowheads="1"/>
            </p:cNvSpPr>
            <p:nvPr/>
          </p:nvSpPr>
          <p:spPr bwMode="auto">
            <a:xfrm>
              <a:off x="904261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汉字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9023350" y="4956175"/>
            <a:ext cx="46198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zì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6710363" y="4951413"/>
            <a:ext cx="1338262" cy="530225"/>
            <a:chOff x="683984" y="5619216"/>
            <a:chExt cx="1338943" cy="529187"/>
          </a:xfrm>
        </p:grpSpPr>
        <p:sp>
          <p:nvSpPr>
            <p:cNvPr id="7171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3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字</a:t>
              </a: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3205163" y="5778500"/>
            <a:ext cx="12971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zěnme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</a:p>
        </p:txBody>
      </p:sp>
      <p:grpSp>
        <p:nvGrpSpPr>
          <p:cNvPr id="13" name="组合 7"/>
          <p:cNvGrpSpPr>
            <a:grpSpLocks/>
          </p:cNvGrpSpPr>
          <p:nvPr/>
        </p:nvGrpSpPr>
        <p:grpSpPr bwMode="auto">
          <a:xfrm>
            <a:off x="1112838" y="5773738"/>
            <a:ext cx="1338262" cy="530225"/>
            <a:chOff x="683984" y="5619216"/>
            <a:chExt cx="1338943" cy="529187"/>
          </a:xfrm>
        </p:grpSpPr>
        <p:sp>
          <p:nvSpPr>
            <p:cNvPr id="7171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1" name="文本框 110"/>
            <p:cNvSpPr>
              <a:spLocks noChangeArrowheads="1"/>
            </p:cNvSpPr>
            <p:nvPr/>
          </p:nvSpPr>
          <p:spPr bwMode="auto">
            <a:xfrm>
              <a:off x="919259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怎么</a:t>
              </a:r>
            </a:p>
          </p:txBody>
        </p:sp>
      </p:grpSp>
      <p:sp>
        <p:nvSpPr>
          <p:cNvPr id="51" name="文本框 149"/>
          <p:cNvSpPr>
            <a:spLocks noChangeArrowheads="1"/>
          </p:cNvSpPr>
          <p:nvPr/>
        </p:nvSpPr>
        <p:spPr bwMode="auto">
          <a:xfrm>
            <a:off x="9010650" y="5783263"/>
            <a:ext cx="56778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dú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4" name="组合 7"/>
          <p:cNvGrpSpPr>
            <a:grpSpLocks/>
          </p:cNvGrpSpPr>
          <p:nvPr/>
        </p:nvGrpSpPr>
        <p:grpSpPr bwMode="auto">
          <a:xfrm>
            <a:off x="6697663" y="5778500"/>
            <a:ext cx="1338262" cy="530225"/>
            <a:chOff x="683984" y="5619216"/>
            <a:chExt cx="1338943" cy="529187"/>
          </a:xfrm>
        </p:grpSpPr>
        <p:sp>
          <p:nvSpPr>
            <p:cNvPr id="7170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09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读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3201988" y="4937125"/>
            <a:ext cx="10826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Hànzì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500"/>
                            </p:stCondLst>
                            <p:childTnLst>
                              <p:par>
                                <p:cTn id="15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6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8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8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5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1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2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1" grpId="5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55" grpId="4" bldLvl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1087438"/>
            <a:ext cx="5792787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270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2708" name="组合 23"/>
          <p:cNvGrpSpPr>
            <a:grpSpLocks/>
          </p:cNvGrpSpPr>
          <p:nvPr/>
        </p:nvGrpSpPr>
        <p:grpSpPr bwMode="auto">
          <a:xfrm>
            <a:off x="1054100" y="1087438"/>
            <a:ext cx="1338263" cy="546100"/>
            <a:chOff x="682668" y="3939837"/>
            <a:chExt cx="1338943" cy="545509"/>
          </a:xfrm>
        </p:grpSpPr>
        <p:sp>
          <p:nvSpPr>
            <p:cNvPr id="7272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2723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 eaLnBrk="0" hangingPunct="0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说</a:t>
              </a:r>
            </a:p>
          </p:txBody>
        </p:sp>
      </p:grpSp>
      <p:sp>
        <p:nvSpPr>
          <p:cNvPr id="72709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72710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7271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72714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72715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72716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72718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72719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8" grpId="0"/>
      <p:bldP spid="30" grpId="0"/>
      <p:bldP spid="1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1785938"/>
            <a:ext cx="7861300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373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2" name="圆角矩形 32"/>
          <p:cNvSpPr>
            <a:spLocks noChangeArrowheads="1"/>
          </p:cNvSpPr>
          <p:nvPr/>
        </p:nvSpPr>
        <p:spPr bwMode="auto">
          <a:xfrm>
            <a:off x="1054100" y="17859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3733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说</a:t>
            </a:r>
          </a:p>
        </p:txBody>
      </p:sp>
      <p:sp>
        <p:nvSpPr>
          <p:cNvPr id="73734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73735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7373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737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73738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73739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73740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73741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73742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73743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73744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哪国菜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你吃哪国菜？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我吃中国菜。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1" grpId="0"/>
      <p:bldP spid="22" grpId="0"/>
      <p:bldP spid="2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2500313"/>
            <a:ext cx="608171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475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4756" name="圆角矩形 32"/>
          <p:cNvSpPr>
            <a:spLocks noChangeArrowheads="1"/>
          </p:cNvSpPr>
          <p:nvPr/>
        </p:nvSpPr>
        <p:spPr bwMode="auto">
          <a:xfrm>
            <a:off x="1054100" y="25003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7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说</a:t>
            </a:r>
          </a:p>
        </p:txBody>
      </p:sp>
      <p:sp>
        <p:nvSpPr>
          <p:cNvPr id="74758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74759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7476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61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74762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74763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74764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74765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74766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74767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74768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  <p:sp>
        <p:nvSpPr>
          <p:cNvPr id="74769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</a:t>
            </a:r>
          </a:p>
        </p:txBody>
      </p:sp>
      <p:sp>
        <p:nvSpPr>
          <p:cNvPr id="74770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哪国菜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很好吃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不好吃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中国菜很好吃。</a:t>
            </a:r>
          </a:p>
        </p:txBody>
      </p:sp>
      <p:sp>
        <p:nvSpPr>
          <p:cNvPr id="74774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你吃哪国菜？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我吃中国菜。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25" grpId="0"/>
      <p:bldP spid="26" grpId="0"/>
      <p:bldP spid="2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3165475"/>
            <a:ext cx="5626100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577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80" name="圆角矩形 32"/>
          <p:cNvSpPr>
            <a:spLocks noChangeArrowheads="1"/>
          </p:cNvSpPr>
          <p:nvPr/>
        </p:nvSpPr>
        <p:spPr bwMode="auto">
          <a:xfrm>
            <a:off x="1054100" y="31654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1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说</a:t>
            </a:r>
          </a:p>
        </p:txBody>
      </p:sp>
      <p:sp>
        <p:nvSpPr>
          <p:cNvPr id="75782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75783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7578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785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75786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75787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75788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75789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75790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75791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75792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  <p:sp>
        <p:nvSpPr>
          <p:cNvPr id="75793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</a:t>
            </a:r>
          </a:p>
        </p:txBody>
      </p:sp>
      <p:sp>
        <p:nvSpPr>
          <p:cNvPr id="75794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哪国菜</a:t>
            </a:r>
          </a:p>
        </p:txBody>
      </p:sp>
      <p:sp>
        <p:nvSpPr>
          <p:cNvPr id="75795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很好吃</a:t>
            </a:r>
          </a:p>
        </p:txBody>
      </p:sp>
      <p:sp>
        <p:nvSpPr>
          <p:cNvPr id="75796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不好吃</a:t>
            </a:r>
          </a:p>
        </p:txBody>
      </p:sp>
      <p:sp>
        <p:nvSpPr>
          <p:cNvPr id="75797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中国菜很好吃。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做菜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做什么菜？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做中国菜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75800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你吃哪国菜？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我吃中国菜。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9" grpId="0"/>
      <p:bldP spid="3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3863975"/>
            <a:ext cx="56435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680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6804" name="圆角矩形 32"/>
          <p:cNvSpPr>
            <a:spLocks noChangeArrowheads="1"/>
          </p:cNvSpPr>
          <p:nvPr/>
        </p:nvSpPr>
        <p:spPr bwMode="auto">
          <a:xfrm>
            <a:off x="1054100" y="38639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6805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说</a:t>
            </a:r>
          </a:p>
        </p:txBody>
      </p:sp>
      <p:sp>
        <p:nvSpPr>
          <p:cNvPr id="76806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76807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7680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09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76810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76811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76812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76813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76814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76815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76816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  <p:sp>
        <p:nvSpPr>
          <p:cNvPr id="76817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</a:t>
            </a:r>
          </a:p>
        </p:txBody>
      </p:sp>
      <p:sp>
        <p:nvSpPr>
          <p:cNvPr id="76818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哪国菜</a:t>
            </a:r>
          </a:p>
        </p:txBody>
      </p:sp>
      <p:sp>
        <p:nvSpPr>
          <p:cNvPr id="76819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很好吃</a:t>
            </a:r>
          </a:p>
        </p:txBody>
      </p:sp>
      <p:sp>
        <p:nvSpPr>
          <p:cNvPr id="76820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不好吃</a:t>
            </a:r>
          </a:p>
        </p:txBody>
      </p:sp>
      <p:sp>
        <p:nvSpPr>
          <p:cNvPr id="76821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中国菜很好吃。</a:t>
            </a:r>
          </a:p>
        </p:txBody>
      </p:sp>
      <p:sp>
        <p:nvSpPr>
          <p:cNvPr id="76822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做菜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2752725" y="39068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</a:t>
            </a:r>
          </a:p>
        </p:txBody>
      </p:sp>
      <p:sp>
        <p:nvSpPr>
          <p:cNvPr id="35" name="文本框 152"/>
          <p:cNvSpPr>
            <a:spLocks noChangeArrowheads="1"/>
          </p:cNvSpPr>
          <p:nvPr/>
        </p:nvSpPr>
        <p:spPr bwMode="auto">
          <a:xfrm>
            <a:off x="4367213" y="390683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写名字</a:t>
            </a: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6113463" y="390683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写汉字名字</a:t>
            </a:r>
          </a:p>
        </p:txBody>
      </p:sp>
      <p:sp>
        <p:nvSpPr>
          <p:cNvPr id="76826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你吃哪国菜？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我吃中国菜。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76827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做什么菜？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做中国菜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34" grpId="0"/>
      <p:bldP spid="35" grpId="0"/>
      <p:bldP spid="3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4611688"/>
            <a:ext cx="49450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7828" name="圆角矩形 32"/>
          <p:cNvSpPr>
            <a:spLocks noChangeArrowheads="1"/>
          </p:cNvSpPr>
          <p:nvPr/>
        </p:nvSpPr>
        <p:spPr bwMode="auto">
          <a:xfrm>
            <a:off x="1054100" y="46116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9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说</a:t>
            </a:r>
          </a:p>
        </p:txBody>
      </p:sp>
      <p:sp>
        <p:nvSpPr>
          <p:cNvPr id="77830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77831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7783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3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77834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77835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77836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77837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77838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77839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77840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  <p:sp>
        <p:nvSpPr>
          <p:cNvPr id="77841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</a:t>
            </a:r>
          </a:p>
        </p:txBody>
      </p:sp>
      <p:sp>
        <p:nvSpPr>
          <p:cNvPr id="77842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哪国菜</a:t>
            </a:r>
          </a:p>
        </p:txBody>
      </p:sp>
      <p:sp>
        <p:nvSpPr>
          <p:cNvPr id="77843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很好吃</a:t>
            </a:r>
          </a:p>
        </p:txBody>
      </p:sp>
      <p:sp>
        <p:nvSpPr>
          <p:cNvPr id="77844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不好吃</a:t>
            </a:r>
          </a:p>
        </p:txBody>
      </p:sp>
      <p:sp>
        <p:nvSpPr>
          <p:cNvPr id="77845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中国菜很好吃。</a:t>
            </a:r>
          </a:p>
        </p:txBody>
      </p:sp>
      <p:sp>
        <p:nvSpPr>
          <p:cNvPr id="77846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做菜</a:t>
            </a:r>
          </a:p>
        </p:txBody>
      </p:sp>
      <p:sp>
        <p:nvSpPr>
          <p:cNvPr id="77847" name="文本框 152"/>
          <p:cNvSpPr>
            <a:spLocks noChangeArrowheads="1"/>
          </p:cNvSpPr>
          <p:nvPr/>
        </p:nvSpPr>
        <p:spPr bwMode="auto">
          <a:xfrm>
            <a:off x="2752725" y="39068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</a:t>
            </a:r>
          </a:p>
        </p:txBody>
      </p:sp>
      <p:sp>
        <p:nvSpPr>
          <p:cNvPr id="77848" name="文本框 152"/>
          <p:cNvSpPr>
            <a:spLocks noChangeArrowheads="1"/>
          </p:cNvSpPr>
          <p:nvPr/>
        </p:nvSpPr>
        <p:spPr bwMode="auto">
          <a:xfrm>
            <a:off x="4367213" y="390683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写名字</a:t>
            </a:r>
          </a:p>
        </p:txBody>
      </p:sp>
      <p:sp>
        <p:nvSpPr>
          <p:cNvPr id="77849" name="文本框 152"/>
          <p:cNvSpPr>
            <a:spLocks noChangeArrowheads="1"/>
          </p:cNvSpPr>
          <p:nvPr/>
        </p:nvSpPr>
        <p:spPr bwMode="auto">
          <a:xfrm>
            <a:off x="6113463" y="390683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写汉字名字</a:t>
            </a: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2755900" y="46577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一个汉字</a:t>
            </a:r>
          </a:p>
        </p:txBody>
      </p:sp>
      <p:sp>
        <p:nvSpPr>
          <p:cNvPr id="38" name="文本框 152"/>
          <p:cNvSpPr>
            <a:spLocks noChangeArrowheads="1"/>
          </p:cNvSpPr>
          <p:nvPr/>
        </p:nvSpPr>
        <p:spPr bwMode="auto">
          <a:xfrm>
            <a:off x="4368800" y="465772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几个汉字</a:t>
            </a:r>
          </a:p>
        </p:txBody>
      </p:sp>
      <p:sp>
        <p:nvSpPr>
          <p:cNvPr id="39" name="文本框 152"/>
          <p:cNvSpPr>
            <a:spLocks noChangeArrowheads="1"/>
          </p:cNvSpPr>
          <p:nvPr/>
        </p:nvSpPr>
        <p:spPr bwMode="auto">
          <a:xfrm>
            <a:off x="6116638" y="4657725"/>
            <a:ext cx="3124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学汉字</a:t>
            </a:r>
          </a:p>
        </p:txBody>
      </p:sp>
      <p:sp>
        <p:nvSpPr>
          <p:cNvPr id="77853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你吃哪国菜？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我吃中国菜。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77854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做什么菜？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做中国菜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37" grpId="0"/>
      <p:bldP spid="38" grpId="0"/>
      <p:bldP spid="3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5310188"/>
            <a:ext cx="49450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885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8852" name="圆角矩形 32"/>
          <p:cNvSpPr>
            <a:spLocks noChangeArrowheads="1"/>
          </p:cNvSpPr>
          <p:nvPr/>
        </p:nvSpPr>
        <p:spPr bwMode="auto">
          <a:xfrm>
            <a:off x="1054100" y="53101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3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说</a:t>
            </a:r>
          </a:p>
        </p:txBody>
      </p:sp>
      <p:sp>
        <p:nvSpPr>
          <p:cNvPr id="78854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78855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7885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57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78858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78859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78860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78861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78862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78863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78864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  <p:sp>
        <p:nvSpPr>
          <p:cNvPr id="78865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</a:t>
            </a:r>
          </a:p>
        </p:txBody>
      </p:sp>
      <p:sp>
        <p:nvSpPr>
          <p:cNvPr id="78866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哪国菜</a:t>
            </a:r>
          </a:p>
        </p:txBody>
      </p:sp>
      <p:sp>
        <p:nvSpPr>
          <p:cNvPr id="78867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很好吃</a:t>
            </a:r>
          </a:p>
        </p:txBody>
      </p:sp>
      <p:sp>
        <p:nvSpPr>
          <p:cNvPr id="78868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不好吃</a:t>
            </a:r>
          </a:p>
        </p:txBody>
      </p:sp>
      <p:sp>
        <p:nvSpPr>
          <p:cNvPr id="78869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中国菜很好吃。</a:t>
            </a:r>
          </a:p>
        </p:txBody>
      </p:sp>
      <p:sp>
        <p:nvSpPr>
          <p:cNvPr id="78870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做菜</a:t>
            </a:r>
          </a:p>
        </p:txBody>
      </p:sp>
      <p:sp>
        <p:nvSpPr>
          <p:cNvPr id="78871" name="文本框 152"/>
          <p:cNvSpPr>
            <a:spLocks noChangeArrowheads="1"/>
          </p:cNvSpPr>
          <p:nvPr/>
        </p:nvSpPr>
        <p:spPr bwMode="auto">
          <a:xfrm>
            <a:off x="2752725" y="39068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</a:t>
            </a:r>
          </a:p>
        </p:txBody>
      </p:sp>
      <p:sp>
        <p:nvSpPr>
          <p:cNvPr id="78872" name="文本框 152"/>
          <p:cNvSpPr>
            <a:spLocks noChangeArrowheads="1"/>
          </p:cNvSpPr>
          <p:nvPr/>
        </p:nvSpPr>
        <p:spPr bwMode="auto">
          <a:xfrm>
            <a:off x="4367213" y="390683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写名字</a:t>
            </a:r>
          </a:p>
        </p:txBody>
      </p:sp>
      <p:sp>
        <p:nvSpPr>
          <p:cNvPr id="78873" name="文本框 152"/>
          <p:cNvSpPr>
            <a:spLocks noChangeArrowheads="1"/>
          </p:cNvSpPr>
          <p:nvPr/>
        </p:nvSpPr>
        <p:spPr bwMode="auto">
          <a:xfrm>
            <a:off x="6113463" y="390683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写汉字名字</a:t>
            </a:r>
          </a:p>
        </p:txBody>
      </p:sp>
      <p:sp>
        <p:nvSpPr>
          <p:cNvPr id="78874" name="文本框 152"/>
          <p:cNvSpPr>
            <a:spLocks noChangeArrowheads="1"/>
          </p:cNvSpPr>
          <p:nvPr/>
        </p:nvSpPr>
        <p:spPr bwMode="auto">
          <a:xfrm>
            <a:off x="2755900" y="46577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一个汉字</a:t>
            </a:r>
          </a:p>
        </p:txBody>
      </p:sp>
      <p:sp>
        <p:nvSpPr>
          <p:cNvPr id="78875" name="文本框 152"/>
          <p:cNvSpPr>
            <a:spLocks noChangeArrowheads="1"/>
          </p:cNvSpPr>
          <p:nvPr/>
        </p:nvSpPr>
        <p:spPr bwMode="auto">
          <a:xfrm>
            <a:off x="4368800" y="465772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几个汉字</a:t>
            </a:r>
          </a:p>
        </p:txBody>
      </p:sp>
      <p:sp>
        <p:nvSpPr>
          <p:cNvPr id="78876" name="文本框 152"/>
          <p:cNvSpPr>
            <a:spLocks noChangeArrowheads="1"/>
          </p:cNvSpPr>
          <p:nvPr/>
        </p:nvSpPr>
        <p:spPr bwMode="auto">
          <a:xfrm>
            <a:off x="6116638" y="4657725"/>
            <a:ext cx="3124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学汉字</a:t>
            </a:r>
          </a:p>
        </p:txBody>
      </p:sp>
      <p:sp>
        <p:nvSpPr>
          <p:cNvPr id="40" name="文本框 152"/>
          <p:cNvSpPr>
            <a:spLocks noChangeArrowheads="1"/>
          </p:cNvSpPr>
          <p:nvPr/>
        </p:nvSpPr>
        <p:spPr bwMode="auto">
          <a:xfrm>
            <a:off x="2774950" y="5341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一个字</a:t>
            </a:r>
          </a:p>
        </p:txBody>
      </p:sp>
      <p:sp>
        <p:nvSpPr>
          <p:cNvPr id="41" name="文本框 152"/>
          <p:cNvSpPr>
            <a:spLocks noChangeArrowheads="1"/>
          </p:cNvSpPr>
          <p:nvPr/>
        </p:nvSpPr>
        <p:spPr bwMode="auto">
          <a:xfrm>
            <a:off x="4389438" y="5341938"/>
            <a:ext cx="2792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几个字</a:t>
            </a:r>
          </a:p>
        </p:txBody>
      </p:sp>
      <p:sp>
        <p:nvSpPr>
          <p:cNvPr id="42" name="文本框 152"/>
          <p:cNvSpPr>
            <a:spLocks noChangeArrowheads="1"/>
          </p:cNvSpPr>
          <p:nvPr/>
        </p:nvSpPr>
        <p:spPr bwMode="auto">
          <a:xfrm>
            <a:off x="6135688" y="534193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写字</a:t>
            </a:r>
          </a:p>
        </p:txBody>
      </p:sp>
      <p:sp>
        <p:nvSpPr>
          <p:cNvPr id="78880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你吃哪国菜？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我吃中国菜。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78881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做什么菜？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做中国菜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40" grpId="0"/>
      <p:bldP spid="41" grpId="0"/>
      <p:bldP spid="4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5992813"/>
            <a:ext cx="49450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987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9876" name="圆角矩形 32"/>
          <p:cNvSpPr>
            <a:spLocks noChangeArrowheads="1"/>
          </p:cNvSpPr>
          <p:nvPr/>
        </p:nvSpPr>
        <p:spPr bwMode="auto">
          <a:xfrm>
            <a:off x="1054100" y="59928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7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说</a:t>
            </a:r>
          </a:p>
        </p:txBody>
      </p:sp>
      <p:sp>
        <p:nvSpPr>
          <p:cNvPr id="79878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79879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7988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1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79882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79883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79884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79885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79886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79887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79888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  <p:sp>
        <p:nvSpPr>
          <p:cNvPr id="79889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</a:t>
            </a:r>
          </a:p>
        </p:txBody>
      </p:sp>
      <p:sp>
        <p:nvSpPr>
          <p:cNvPr id="79890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哪国菜</a:t>
            </a:r>
          </a:p>
        </p:txBody>
      </p:sp>
      <p:sp>
        <p:nvSpPr>
          <p:cNvPr id="79891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很好吃</a:t>
            </a:r>
          </a:p>
        </p:txBody>
      </p:sp>
      <p:sp>
        <p:nvSpPr>
          <p:cNvPr id="79892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不好吃</a:t>
            </a:r>
          </a:p>
        </p:txBody>
      </p:sp>
      <p:sp>
        <p:nvSpPr>
          <p:cNvPr id="79893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中国菜很好吃。</a:t>
            </a:r>
          </a:p>
        </p:txBody>
      </p:sp>
      <p:sp>
        <p:nvSpPr>
          <p:cNvPr id="79894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做菜</a:t>
            </a:r>
          </a:p>
        </p:txBody>
      </p:sp>
      <p:sp>
        <p:nvSpPr>
          <p:cNvPr id="79895" name="文本框 152"/>
          <p:cNvSpPr>
            <a:spLocks noChangeArrowheads="1"/>
          </p:cNvSpPr>
          <p:nvPr/>
        </p:nvSpPr>
        <p:spPr bwMode="auto">
          <a:xfrm>
            <a:off x="2752725" y="39068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</a:t>
            </a:r>
          </a:p>
        </p:txBody>
      </p:sp>
      <p:sp>
        <p:nvSpPr>
          <p:cNvPr id="79896" name="文本框 152"/>
          <p:cNvSpPr>
            <a:spLocks noChangeArrowheads="1"/>
          </p:cNvSpPr>
          <p:nvPr/>
        </p:nvSpPr>
        <p:spPr bwMode="auto">
          <a:xfrm>
            <a:off x="4367213" y="390683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写名字</a:t>
            </a:r>
          </a:p>
        </p:txBody>
      </p:sp>
      <p:sp>
        <p:nvSpPr>
          <p:cNvPr id="79897" name="文本框 152"/>
          <p:cNvSpPr>
            <a:spLocks noChangeArrowheads="1"/>
          </p:cNvSpPr>
          <p:nvPr/>
        </p:nvSpPr>
        <p:spPr bwMode="auto">
          <a:xfrm>
            <a:off x="6113463" y="390683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写汉字名字</a:t>
            </a:r>
          </a:p>
        </p:txBody>
      </p:sp>
      <p:sp>
        <p:nvSpPr>
          <p:cNvPr id="79898" name="文本框 152"/>
          <p:cNvSpPr>
            <a:spLocks noChangeArrowheads="1"/>
          </p:cNvSpPr>
          <p:nvPr/>
        </p:nvSpPr>
        <p:spPr bwMode="auto">
          <a:xfrm>
            <a:off x="2755900" y="46577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一个汉字</a:t>
            </a:r>
          </a:p>
        </p:txBody>
      </p:sp>
      <p:sp>
        <p:nvSpPr>
          <p:cNvPr id="79899" name="文本框 152"/>
          <p:cNvSpPr>
            <a:spLocks noChangeArrowheads="1"/>
          </p:cNvSpPr>
          <p:nvPr/>
        </p:nvSpPr>
        <p:spPr bwMode="auto">
          <a:xfrm>
            <a:off x="4368800" y="465772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几个汉字</a:t>
            </a:r>
          </a:p>
        </p:txBody>
      </p:sp>
      <p:sp>
        <p:nvSpPr>
          <p:cNvPr id="79900" name="文本框 152"/>
          <p:cNvSpPr>
            <a:spLocks noChangeArrowheads="1"/>
          </p:cNvSpPr>
          <p:nvPr/>
        </p:nvSpPr>
        <p:spPr bwMode="auto">
          <a:xfrm>
            <a:off x="6116638" y="4657725"/>
            <a:ext cx="3124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学汉字</a:t>
            </a:r>
          </a:p>
        </p:txBody>
      </p:sp>
      <p:sp>
        <p:nvSpPr>
          <p:cNvPr id="79901" name="文本框 152"/>
          <p:cNvSpPr>
            <a:spLocks noChangeArrowheads="1"/>
          </p:cNvSpPr>
          <p:nvPr/>
        </p:nvSpPr>
        <p:spPr bwMode="auto">
          <a:xfrm>
            <a:off x="2774950" y="5341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一个字</a:t>
            </a:r>
          </a:p>
        </p:txBody>
      </p:sp>
      <p:sp>
        <p:nvSpPr>
          <p:cNvPr id="79902" name="文本框 152"/>
          <p:cNvSpPr>
            <a:spLocks noChangeArrowheads="1"/>
          </p:cNvSpPr>
          <p:nvPr/>
        </p:nvSpPr>
        <p:spPr bwMode="auto">
          <a:xfrm>
            <a:off x="4389438" y="5341938"/>
            <a:ext cx="2792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几个字</a:t>
            </a:r>
          </a:p>
        </p:txBody>
      </p:sp>
      <p:sp>
        <p:nvSpPr>
          <p:cNvPr id="79903" name="文本框 152"/>
          <p:cNvSpPr>
            <a:spLocks noChangeArrowheads="1"/>
          </p:cNvSpPr>
          <p:nvPr/>
        </p:nvSpPr>
        <p:spPr bwMode="auto">
          <a:xfrm>
            <a:off x="6135688" y="534193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写字</a:t>
            </a:r>
          </a:p>
        </p:txBody>
      </p: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2778125" y="6026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读汉字</a:t>
            </a:r>
          </a:p>
        </p:txBody>
      </p:sp>
      <p:sp>
        <p:nvSpPr>
          <p:cNvPr id="46" name="文本框 152"/>
          <p:cNvSpPr>
            <a:spLocks noChangeArrowheads="1"/>
          </p:cNvSpPr>
          <p:nvPr/>
        </p:nvSpPr>
        <p:spPr bwMode="auto">
          <a:xfrm>
            <a:off x="4391025" y="6026150"/>
            <a:ext cx="2794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读书</a:t>
            </a:r>
          </a:p>
        </p:txBody>
      </p:sp>
      <p:sp>
        <p:nvSpPr>
          <p:cNvPr id="47" name="文本框 152"/>
          <p:cNvSpPr>
            <a:spLocks noChangeArrowheads="1"/>
          </p:cNvSpPr>
          <p:nvPr/>
        </p:nvSpPr>
        <p:spPr bwMode="auto">
          <a:xfrm>
            <a:off x="6138863" y="6026150"/>
            <a:ext cx="3124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读课文</a:t>
            </a:r>
          </a:p>
        </p:txBody>
      </p:sp>
      <p:sp>
        <p:nvSpPr>
          <p:cNvPr id="79907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你吃哪国菜？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我吃中国菜。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79908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做什么菜？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做中国菜</a:t>
            </a:r>
          </a:p>
          <a:p>
            <a:pPr eaLnBrk="0" hangingPunct="0"/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45" grpId="0"/>
      <p:bldP spid="46" grpId="0"/>
      <p:bldP spid="4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圆角矩形 32"/>
          <p:cNvSpPr>
            <a:spLocks noChangeArrowheads="1"/>
          </p:cNvSpPr>
          <p:nvPr/>
        </p:nvSpPr>
        <p:spPr bwMode="auto">
          <a:xfrm>
            <a:off x="1054100" y="53101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899" name="圆角矩形 32"/>
          <p:cNvSpPr>
            <a:spLocks noChangeArrowheads="1"/>
          </p:cNvSpPr>
          <p:nvPr/>
        </p:nvSpPr>
        <p:spPr bwMode="auto">
          <a:xfrm>
            <a:off x="1054100" y="46116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0" name="圆角矩形 32"/>
          <p:cNvSpPr>
            <a:spLocks noChangeArrowheads="1"/>
          </p:cNvSpPr>
          <p:nvPr/>
        </p:nvSpPr>
        <p:spPr bwMode="auto">
          <a:xfrm>
            <a:off x="1054100" y="38639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1" name="圆角矩形 32"/>
          <p:cNvSpPr>
            <a:spLocks noChangeArrowheads="1"/>
          </p:cNvSpPr>
          <p:nvPr/>
        </p:nvSpPr>
        <p:spPr bwMode="auto">
          <a:xfrm>
            <a:off x="1054100" y="31654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2" name="圆角矩形 32"/>
          <p:cNvSpPr>
            <a:spLocks noChangeArrowheads="1"/>
          </p:cNvSpPr>
          <p:nvPr/>
        </p:nvSpPr>
        <p:spPr bwMode="auto">
          <a:xfrm>
            <a:off x="1054100" y="25003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3" name="圆角矩形 32"/>
          <p:cNvSpPr>
            <a:spLocks noChangeArrowheads="1"/>
          </p:cNvSpPr>
          <p:nvPr/>
        </p:nvSpPr>
        <p:spPr bwMode="auto">
          <a:xfrm>
            <a:off x="1054100" y="17859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8090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0905" name="圆角矩形 32"/>
          <p:cNvSpPr>
            <a:spLocks noChangeArrowheads="1"/>
          </p:cNvSpPr>
          <p:nvPr/>
        </p:nvSpPr>
        <p:spPr bwMode="auto">
          <a:xfrm>
            <a:off x="1054100" y="59928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6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说</a:t>
            </a:r>
          </a:p>
        </p:txBody>
      </p:sp>
      <p:sp>
        <p:nvSpPr>
          <p:cNvPr id="80907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菜</a:t>
            </a:r>
          </a:p>
        </p:txBody>
      </p:sp>
      <p:sp>
        <p:nvSpPr>
          <p:cNvPr id="80908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好吃</a:t>
            </a:r>
          </a:p>
        </p:txBody>
      </p:sp>
      <p:grpSp>
        <p:nvGrpSpPr>
          <p:cNvPr id="8090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910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说汉语</a:t>
            </a:r>
          </a:p>
        </p:txBody>
      </p:sp>
      <p:sp>
        <p:nvSpPr>
          <p:cNvPr id="80911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说英语</a:t>
            </a:r>
          </a:p>
        </p:txBody>
      </p:sp>
      <p:sp>
        <p:nvSpPr>
          <p:cNvPr id="80912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做</a:t>
            </a:r>
          </a:p>
        </p:txBody>
      </p:sp>
      <p:sp>
        <p:nvSpPr>
          <p:cNvPr id="80913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写</a:t>
            </a:r>
          </a:p>
        </p:txBody>
      </p:sp>
      <p:sp>
        <p:nvSpPr>
          <p:cNvPr id="80914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汉字</a:t>
            </a:r>
          </a:p>
        </p:txBody>
      </p:sp>
      <p:sp>
        <p:nvSpPr>
          <p:cNvPr id="80915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中国人说汉语</a:t>
            </a:r>
          </a:p>
        </p:txBody>
      </p:sp>
      <p:sp>
        <p:nvSpPr>
          <p:cNvPr id="80916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字</a:t>
            </a:r>
          </a:p>
        </p:txBody>
      </p:sp>
      <p:sp>
        <p:nvSpPr>
          <p:cNvPr id="80917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读</a:t>
            </a:r>
          </a:p>
        </p:txBody>
      </p:sp>
      <p:sp>
        <p:nvSpPr>
          <p:cNvPr id="80918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</a:t>
            </a:r>
          </a:p>
        </p:txBody>
      </p:sp>
      <p:sp>
        <p:nvSpPr>
          <p:cNvPr id="80919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哪国菜</a:t>
            </a:r>
          </a:p>
        </p:txBody>
      </p:sp>
      <p:sp>
        <p:nvSpPr>
          <p:cNvPr id="80920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很好吃</a:t>
            </a:r>
          </a:p>
        </p:txBody>
      </p:sp>
      <p:sp>
        <p:nvSpPr>
          <p:cNvPr id="80921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不好吃</a:t>
            </a:r>
          </a:p>
        </p:txBody>
      </p:sp>
      <p:sp>
        <p:nvSpPr>
          <p:cNvPr id="80922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中国菜很好吃。</a:t>
            </a:r>
          </a:p>
        </p:txBody>
      </p:sp>
      <p:sp>
        <p:nvSpPr>
          <p:cNvPr id="80923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做菜</a:t>
            </a:r>
          </a:p>
        </p:txBody>
      </p:sp>
      <p:sp>
        <p:nvSpPr>
          <p:cNvPr id="80924" name="文本框 152"/>
          <p:cNvSpPr>
            <a:spLocks noChangeArrowheads="1"/>
          </p:cNvSpPr>
          <p:nvPr/>
        </p:nvSpPr>
        <p:spPr bwMode="auto">
          <a:xfrm>
            <a:off x="2752725" y="39068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</a:t>
            </a:r>
          </a:p>
        </p:txBody>
      </p:sp>
      <p:sp>
        <p:nvSpPr>
          <p:cNvPr id="80925" name="文本框 152"/>
          <p:cNvSpPr>
            <a:spLocks noChangeArrowheads="1"/>
          </p:cNvSpPr>
          <p:nvPr/>
        </p:nvSpPr>
        <p:spPr bwMode="auto">
          <a:xfrm>
            <a:off x="4367213" y="3906838"/>
            <a:ext cx="3125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写名字</a:t>
            </a:r>
          </a:p>
        </p:txBody>
      </p:sp>
      <p:sp>
        <p:nvSpPr>
          <p:cNvPr id="80926" name="文本框 152"/>
          <p:cNvSpPr>
            <a:spLocks noChangeArrowheads="1"/>
          </p:cNvSpPr>
          <p:nvPr/>
        </p:nvSpPr>
        <p:spPr bwMode="auto">
          <a:xfrm>
            <a:off x="6113463" y="390683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写汉字名字</a:t>
            </a:r>
          </a:p>
        </p:txBody>
      </p:sp>
      <p:sp>
        <p:nvSpPr>
          <p:cNvPr id="80927" name="文本框 152"/>
          <p:cNvSpPr>
            <a:spLocks noChangeArrowheads="1"/>
          </p:cNvSpPr>
          <p:nvPr/>
        </p:nvSpPr>
        <p:spPr bwMode="auto">
          <a:xfrm>
            <a:off x="2755900" y="46577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一个汉字</a:t>
            </a:r>
          </a:p>
        </p:txBody>
      </p:sp>
      <p:sp>
        <p:nvSpPr>
          <p:cNvPr id="80928" name="文本框 152"/>
          <p:cNvSpPr>
            <a:spLocks noChangeArrowheads="1"/>
          </p:cNvSpPr>
          <p:nvPr/>
        </p:nvSpPr>
        <p:spPr bwMode="auto">
          <a:xfrm>
            <a:off x="4368800" y="4657725"/>
            <a:ext cx="3125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几个汉字</a:t>
            </a:r>
          </a:p>
        </p:txBody>
      </p:sp>
      <p:sp>
        <p:nvSpPr>
          <p:cNvPr id="80929" name="文本框 152"/>
          <p:cNvSpPr>
            <a:spLocks noChangeArrowheads="1"/>
          </p:cNvSpPr>
          <p:nvPr/>
        </p:nvSpPr>
        <p:spPr bwMode="auto">
          <a:xfrm>
            <a:off x="6116638" y="4657725"/>
            <a:ext cx="3124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学汉字</a:t>
            </a:r>
          </a:p>
        </p:txBody>
      </p:sp>
      <p:sp>
        <p:nvSpPr>
          <p:cNvPr id="80930" name="文本框 152"/>
          <p:cNvSpPr>
            <a:spLocks noChangeArrowheads="1"/>
          </p:cNvSpPr>
          <p:nvPr/>
        </p:nvSpPr>
        <p:spPr bwMode="auto">
          <a:xfrm>
            <a:off x="2774950" y="5341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一个字</a:t>
            </a:r>
          </a:p>
        </p:txBody>
      </p:sp>
      <p:sp>
        <p:nvSpPr>
          <p:cNvPr id="80931" name="文本框 152"/>
          <p:cNvSpPr>
            <a:spLocks noChangeArrowheads="1"/>
          </p:cNvSpPr>
          <p:nvPr/>
        </p:nvSpPr>
        <p:spPr bwMode="auto">
          <a:xfrm>
            <a:off x="4389438" y="5341938"/>
            <a:ext cx="2792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几个字</a:t>
            </a:r>
          </a:p>
        </p:txBody>
      </p:sp>
      <p:sp>
        <p:nvSpPr>
          <p:cNvPr id="80932" name="文本框 152"/>
          <p:cNvSpPr>
            <a:spLocks noChangeArrowheads="1"/>
          </p:cNvSpPr>
          <p:nvPr/>
        </p:nvSpPr>
        <p:spPr bwMode="auto">
          <a:xfrm>
            <a:off x="6135688" y="5341938"/>
            <a:ext cx="31242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写字</a:t>
            </a:r>
          </a:p>
        </p:txBody>
      </p:sp>
      <p:sp>
        <p:nvSpPr>
          <p:cNvPr id="80933" name="文本框 152"/>
          <p:cNvSpPr>
            <a:spLocks noChangeArrowheads="1"/>
          </p:cNvSpPr>
          <p:nvPr/>
        </p:nvSpPr>
        <p:spPr bwMode="auto">
          <a:xfrm>
            <a:off x="2778125" y="6026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读汉字</a:t>
            </a:r>
          </a:p>
        </p:txBody>
      </p:sp>
      <p:sp>
        <p:nvSpPr>
          <p:cNvPr id="80934" name="文本框 152"/>
          <p:cNvSpPr>
            <a:spLocks noChangeArrowheads="1"/>
          </p:cNvSpPr>
          <p:nvPr/>
        </p:nvSpPr>
        <p:spPr bwMode="auto">
          <a:xfrm>
            <a:off x="4391025" y="6026150"/>
            <a:ext cx="2794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读书</a:t>
            </a:r>
          </a:p>
        </p:txBody>
      </p:sp>
      <p:sp>
        <p:nvSpPr>
          <p:cNvPr id="80935" name="文本框 152"/>
          <p:cNvSpPr>
            <a:spLocks noChangeArrowheads="1"/>
          </p:cNvSpPr>
          <p:nvPr/>
        </p:nvSpPr>
        <p:spPr bwMode="auto">
          <a:xfrm>
            <a:off x="6138863" y="6026150"/>
            <a:ext cx="31242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读课文</a:t>
            </a:r>
          </a:p>
        </p:txBody>
      </p:sp>
      <p:grpSp>
        <p:nvGrpSpPr>
          <p:cNvPr id="80936" name="组合 23"/>
          <p:cNvGrpSpPr>
            <a:grpSpLocks/>
          </p:cNvGrpSpPr>
          <p:nvPr/>
        </p:nvGrpSpPr>
        <p:grpSpPr bwMode="auto">
          <a:xfrm>
            <a:off x="1054100" y="1087438"/>
            <a:ext cx="1338263" cy="546100"/>
            <a:chOff x="682668" y="3939837"/>
            <a:chExt cx="1338943" cy="545509"/>
          </a:xfrm>
        </p:grpSpPr>
        <p:sp>
          <p:nvSpPr>
            <p:cNvPr id="80939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80940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 eaLnBrk="0" hangingPunct="0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说</a:t>
              </a:r>
            </a:p>
          </p:txBody>
        </p:sp>
      </p:grpSp>
      <p:sp>
        <p:nvSpPr>
          <p:cNvPr id="80937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你吃哪国菜？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我吃中国菜。</a:t>
            </a:r>
          </a:p>
        </p:txBody>
      </p:sp>
      <p:sp>
        <p:nvSpPr>
          <p:cNvPr id="80938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做什么菜？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做中国菜。</a:t>
            </a:r>
          </a:p>
        </p:txBody>
      </p:sp>
    </p:spTree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46A091A0-B544-4ACB-AB70-678B79224391}"/>
              </a:ext>
            </a:extLst>
          </p:cNvPr>
          <p:cNvSpPr/>
          <p:nvPr/>
        </p:nvSpPr>
        <p:spPr>
          <a:xfrm>
            <a:off x="783771" y="308206"/>
            <a:ext cx="103414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en-US" altLang="zh-CN" sz="2800" b="1" kern="100" dirty="0" err="1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h</a:t>
            </a:r>
            <a:r>
              <a:rPr lang="en-US" altLang="zh-CN" sz="2800" b="1" kern="100" dirty="0" err="1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uì</a:t>
            </a:r>
            <a:endParaRPr lang="zh-CN" altLang="zh-CN" sz="2800" kern="100" dirty="0"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US" altLang="zh-CN" sz="2800" b="1" dirty="0">
                <a:solidFill>
                  <a:srgbClr val="FF0000"/>
                </a:solidFill>
                <a:ea typeface="DengXian" panose="02010600030101010101" pitchFamily="2" charset="-122"/>
              </a:rPr>
              <a:t>      </a:t>
            </a:r>
            <a:r>
              <a:rPr lang="zh-CN" altLang="zh-CN" sz="2800" b="1" dirty="0">
                <a:ea typeface="DengXian" panose="02010600030101010101" pitchFamily="2" charset="-122"/>
                <a:cs typeface="Arial" panose="020B0604020202020204" pitchFamily="34" charset="0"/>
              </a:rPr>
              <a:t>会</a:t>
            </a:r>
            <a:endParaRPr lang="zh-CN" altLang="en-US" sz="2800" dirty="0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1A649C1F-DBCF-4AF8-8EC6-FE17166A9725}"/>
              </a:ext>
            </a:extLst>
          </p:cNvPr>
          <p:cNvSpPr/>
          <p:nvPr/>
        </p:nvSpPr>
        <p:spPr>
          <a:xfrm>
            <a:off x="1621971" y="3186380"/>
            <a:ext cx="16002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2800" b="1" kern="100" dirty="0" err="1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sh</a:t>
            </a:r>
            <a:r>
              <a:rPr lang="en-US" altLang="zh-CN" sz="2800" b="1" kern="100" dirty="0" err="1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uō</a:t>
            </a:r>
            <a:r>
              <a:rPr lang="en-US" altLang="zh-CN" sz="2800" b="1" kern="100" dirty="0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  </a:t>
            </a:r>
            <a:endParaRPr lang="zh-CN" altLang="zh-CN" sz="2800" kern="100" dirty="0"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US" altLang="zh-CN" sz="2800" b="1" dirty="0">
                <a:ea typeface="DengXian" panose="02010600030101010101" pitchFamily="2" charset="-122"/>
                <a:cs typeface="Arial" panose="020B0604020202020204" pitchFamily="34" charset="0"/>
              </a:rPr>
              <a:t>     </a:t>
            </a:r>
            <a:r>
              <a:rPr lang="zh-CN" altLang="zh-CN" sz="2800" b="1" dirty="0">
                <a:ea typeface="DengXian" panose="02010600030101010101" pitchFamily="2" charset="-122"/>
                <a:cs typeface="Arial" panose="020B0604020202020204" pitchFamily="34" charset="0"/>
              </a:rPr>
              <a:t>说</a:t>
            </a:r>
            <a:endParaRPr lang="zh-CN" altLang="en-US" sz="2800" dirty="0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A6B0C5C4-EB76-47D1-A1B1-03B3071184E2}"/>
              </a:ext>
            </a:extLst>
          </p:cNvPr>
          <p:cNvSpPr/>
          <p:nvPr/>
        </p:nvSpPr>
        <p:spPr>
          <a:xfrm rot="10800000" flipV="1">
            <a:off x="3984171" y="739094"/>
            <a:ext cx="140425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2800" b="1" kern="100" dirty="0" err="1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m</a:t>
            </a:r>
            <a:r>
              <a:rPr lang="en-US" altLang="zh-CN" sz="2800" b="1" kern="100" dirty="0" err="1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ā</a:t>
            </a:r>
            <a:r>
              <a:rPr lang="en-US" altLang="zh-CN" sz="2800" b="1" kern="100" dirty="0" err="1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m</a:t>
            </a:r>
            <a:r>
              <a:rPr lang="en-US" altLang="zh-CN" sz="2800" b="1" kern="100" dirty="0" err="1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ɑ</a:t>
            </a:r>
            <a:r>
              <a:rPr lang="en-US" altLang="zh-CN" sz="2800" b="1" kern="100" dirty="0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  </a:t>
            </a:r>
            <a:endParaRPr lang="zh-CN" altLang="zh-CN" sz="2800" kern="100" dirty="0"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US" altLang="zh-CN" sz="2800" b="1" dirty="0">
                <a:ea typeface="DengXian" panose="02010600030101010101" pitchFamily="2" charset="-122"/>
                <a:cs typeface="Arial" panose="020B0604020202020204" pitchFamily="34" charset="0"/>
              </a:rPr>
              <a:t>  </a:t>
            </a:r>
            <a:r>
              <a:rPr lang="zh-CN" altLang="zh-CN" sz="2800" b="1" dirty="0">
                <a:ea typeface="DengXian" panose="02010600030101010101" pitchFamily="2" charset="-122"/>
                <a:cs typeface="Arial" panose="020B0604020202020204" pitchFamily="34" charset="0"/>
              </a:rPr>
              <a:t>妈妈</a:t>
            </a:r>
            <a:endParaRPr lang="zh-CN" altLang="en-US" sz="2800" dirty="0"/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8D5CBDE6-E88D-4A1D-BE4A-51EC752F7521}"/>
              </a:ext>
            </a:extLst>
          </p:cNvPr>
          <p:cNvSpPr/>
          <p:nvPr/>
        </p:nvSpPr>
        <p:spPr>
          <a:xfrm>
            <a:off x="5671457" y="3752166"/>
            <a:ext cx="93617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2800" b="1" kern="100" dirty="0" err="1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en-US" altLang="zh-CN" sz="2800" b="1" kern="100" dirty="0" err="1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ài</a:t>
            </a:r>
            <a:r>
              <a:rPr lang="en-US" altLang="zh-CN" sz="2800" b="1" kern="100" dirty="0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endParaRPr lang="zh-CN" altLang="zh-CN" sz="2800" kern="100" dirty="0"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US" altLang="zh-CN" sz="2800" b="1" dirty="0">
                <a:ea typeface="DengXian" panose="02010600030101010101" pitchFamily="2" charset="-122"/>
                <a:cs typeface="Arial" panose="020B0604020202020204" pitchFamily="34" charset="0"/>
              </a:rPr>
              <a:t>  </a:t>
            </a:r>
            <a:r>
              <a:rPr lang="zh-CN" altLang="zh-CN" sz="2800" b="1" dirty="0">
                <a:ea typeface="DengXian" panose="02010600030101010101" pitchFamily="2" charset="-122"/>
                <a:cs typeface="Arial" panose="020B0604020202020204" pitchFamily="34" charset="0"/>
              </a:rPr>
              <a:t>菜</a:t>
            </a:r>
            <a:endParaRPr lang="zh-CN" altLang="en-US" sz="2800" dirty="0"/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FA9D89DF-2084-4F3C-9A90-2B7F8C1AD656}"/>
              </a:ext>
            </a:extLst>
          </p:cNvPr>
          <p:cNvSpPr/>
          <p:nvPr/>
        </p:nvSpPr>
        <p:spPr>
          <a:xfrm>
            <a:off x="152400" y="5633667"/>
            <a:ext cx="156210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2800" b="1" kern="100" dirty="0" err="1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h</a:t>
            </a:r>
            <a:r>
              <a:rPr lang="en-US" altLang="zh-CN" sz="2800" b="1" kern="100" dirty="0" err="1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ěn</a:t>
            </a:r>
            <a:r>
              <a:rPr lang="en-US" altLang="zh-CN" sz="2800" b="1" kern="100" dirty="0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endParaRPr lang="zh-CN" altLang="zh-CN" sz="2800" kern="100" dirty="0"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zh-CN" altLang="zh-CN" sz="2800" b="1" kern="100" dirty="0">
                <a:ea typeface="DengXian" panose="02010600030101010101" pitchFamily="2" charset="-122"/>
                <a:cs typeface="Arial" panose="020B0604020202020204" pitchFamily="34" charset="0"/>
              </a:rPr>
              <a:t>很</a:t>
            </a:r>
            <a:endParaRPr lang="zh-CN" altLang="zh-CN" sz="2800" kern="100" dirty="0">
              <a:effectLst/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2DB77973-C261-4B79-8138-E210E557F974}"/>
              </a:ext>
            </a:extLst>
          </p:cNvPr>
          <p:cNvSpPr/>
          <p:nvPr/>
        </p:nvSpPr>
        <p:spPr>
          <a:xfrm>
            <a:off x="5388427" y="4995521"/>
            <a:ext cx="139881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2800" b="1" kern="100" dirty="0" err="1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h</a:t>
            </a:r>
            <a:r>
              <a:rPr lang="en-US" altLang="zh-CN" sz="2800" b="1" kern="100" dirty="0" err="1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ǎo</a:t>
            </a:r>
            <a:r>
              <a:rPr lang="en-US" altLang="zh-CN" sz="2800" b="1" kern="100" dirty="0" err="1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en-US" altLang="zh-CN" sz="2800" b="1" kern="100" dirty="0" err="1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hī</a:t>
            </a:r>
            <a:r>
              <a:rPr lang="en-US" altLang="zh-CN" sz="2800" b="1" kern="100" dirty="0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endParaRPr lang="zh-CN" altLang="zh-CN" sz="2800" kern="100" dirty="0"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US" altLang="zh-CN" sz="2800" b="1" dirty="0">
                <a:ea typeface="DengXian" panose="02010600030101010101" pitchFamily="2" charset="-122"/>
                <a:cs typeface="Arial" panose="020B0604020202020204" pitchFamily="34" charset="0"/>
              </a:rPr>
              <a:t>  </a:t>
            </a:r>
            <a:r>
              <a:rPr lang="zh-CN" altLang="zh-CN" sz="2800" b="1" dirty="0">
                <a:ea typeface="DengXian" panose="02010600030101010101" pitchFamily="2" charset="-122"/>
                <a:cs typeface="Arial" panose="020B0604020202020204" pitchFamily="34" charset="0"/>
              </a:rPr>
              <a:t>好吃</a:t>
            </a:r>
            <a:endParaRPr lang="zh-CN" altLang="en-US" sz="2800" dirty="0"/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792CFCA4-DD18-42C4-AE57-BDD9B22BDAAB}"/>
              </a:ext>
            </a:extLst>
          </p:cNvPr>
          <p:cNvSpPr/>
          <p:nvPr/>
        </p:nvSpPr>
        <p:spPr>
          <a:xfrm>
            <a:off x="8512629" y="2151727"/>
            <a:ext cx="82731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2800" b="1" kern="100" dirty="0" err="1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z</a:t>
            </a:r>
            <a:r>
              <a:rPr lang="en-US" altLang="zh-CN" sz="2800" b="1" kern="100" dirty="0" err="1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uò</a:t>
            </a:r>
            <a:r>
              <a:rPr lang="en-US" altLang="zh-CN" sz="2800" b="1" kern="100" dirty="0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endParaRPr lang="zh-CN" altLang="zh-CN" sz="2800" kern="100" dirty="0"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zh-CN" altLang="zh-CN" sz="2800" b="1" dirty="0">
                <a:ea typeface="DengXian" panose="02010600030101010101" pitchFamily="2" charset="-122"/>
                <a:cs typeface="Arial" panose="020B0604020202020204" pitchFamily="34" charset="0"/>
              </a:rPr>
              <a:t>做</a:t>
            </a:r>
            <a:endParaRPr lang="zh-CN" altLang="en-US" sz="2800" dirty="0"/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0E6AAA8E-E21A-40EE-8BBD-3129E0060A7B}"/>
              </a:ext>
            </a:extLst>
          </p:cNvPr>
          <p:cNvSpPr/>
          <p:nvPr/>
        </p:nvSpPr>
        <p:spPr>
          <a:xfrm>
            <a:off x="10210799" y="2709326"/>
            <a:ext cx="707571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2800" b="1" kern="100" dirty="0" err="1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x</a:t>
            </a:r>
            <a:r>
              <a:rPr lang="en-US" altLang="zh-CN" sz="2800" b="1" kern="100" dirty="0" err="1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iě</a:t>
            </a:r>
            <a:r>
              <a:rPr lang="en-US" altLang="zh-CN" sz="2800" b="1" kern="100" dirty="0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endParaRPr lang="zh-CN" altLang="zh-CN" sz="2800" kern="100" dirty="0"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zh-CN" altLang="zh-CN" sz="2800" b="1" dirty="0">
                <a:ea typeface="DengXian" panose="02010600030101010101" pitchFamily="2" charset="-122"/>
                <a:cs typeface="Arial" panose="020B0604020202020204" pitchFamily="34" charset="0"/>
              </a:rPr>
              <a:t>写</a:t>
            </a:r>
            <a:endParaRPr lang="zh-CN" altLang="en-US" sz="2800" dirty="0"/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39E68614-6976-41E1-BA8C-C1CFCB7C00A9}"/>
              </a:ext>
            </a:extLst>
          </p:cNvPr>
          <p:cNvSpPr/>
          <p:nvPr/>
        </p:nvSpPr>
        <p:spPr>
          <a:xfrm>
            <a:off x="8066314" y="5641852"/>
            <a:ext cx="124097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2800" b="1" kern="100" dirty="0" err="1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H</a:t>
            </a:r>
            <a:r>
              <a:rPr lang="en-US" altLang="zh-CN" sz="2800" b="1" kern="100" dirty="0" err="1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àn</a:t>
            </a:r>
            <a:r>
              <a:rPr lang="en-US" altLang="zh-CN" sz="2800" b="1" kern="100" dirty="0" err="1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z</a:t>
            </a:r>
            <a:r>
              <a:rPr lang="en-US" altLang="zh-CN" sz="2800" b="1" kern="100" dirty="0" err="1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ì</a:t>
            </a:r>
            <a:r>
              <a:rPr lang="en-US" altLang="zh-CN" sz="2800" b="1" kern="100" dirty="0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endParaRPr lang="zh-CN" altLang="zh-CN" sz="2800" kern="100" dirty="0"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zh-CN" altLang="zh-CN" sz="2800" b="1" dirty="0">
                <a:ea typeface="DengXian" panose="02010600030101010101" pitchFamily="2" charset="-122"/>
                <a:cs typeface="Arial" panose="020B0604020202020204" pitchFamily="34" charset="0"/>
              </a:rPr>
              <a:t>汉字</a:t>
            </a:r>
            <a:endParaRPr lang="zh-CN" altLang="en-US" sz="2800" dirty="0"/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BB447F98-26E7-4FC0-A3F1-18D61AACBF82}"/>
              </a:ext>
            </a:extLst>
          </p:cNvPr>
          <p:cNvSpPr/>
          <p:nvPr/>
        </p:nvSpPr>
        <p:spPr>
          <a:xfrm>
            <a:off x="5725887" y="2390254"/>
            <a:ext cx="106135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en-US" altLang="zh-CN" sz="2800" b="1" kern="100" dirty="0" err="1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z</a:t>
            </a:r>
            <a:r>
              <a:rPr lang="en-US" altLang="zh-CN" sz="2800" b="1" kern="100" dirty="0" err="1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ì</a:t>
            </a:r>
            <a:r>
              <a:rPr lang="en-US" altLang="zh-CN" sz="2800" b="1" kern="100" dirty="0">
                <a:solidFill>
                  <a:srgbClr val="00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endParaRPr lang="zh-CN" altLang="zh-CN" sz="2800" kern="100" dirty="0"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zh-CN" altLang="zh-CN" sz="2800" b="1" dirty="0">
                <a:ea typeface="DengXian" panose="02010600030101010101" pitchFamily="2" charset="-122"/>
                <a:cs typeface="Arial" panose="020B0604020202020204" pitchFamily="34" charset="0"/>
              </a:rPr>
              <a:t>字</a:t>
            </a:r>
            <a:endParaRPr lang="zh-CN" altLang="en-US" sz="2800" dirty="0"/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9766CA55-52FC-4AF5-844F-AE612E7518A2}"/>
              </a:ext>
            </a:extLst>
          </p:cNvPr>
          <p:cNvSpPr/>
          <p:nvPr/>
        </p:nvSpPr>
        <p:spPr>
          <a:xfrm>
            <a:off x="10363200" y="5265513"/>
            <a:ext cx="167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2800" b="1" kern="100" dirty="0" err="1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z</a:t>
            </a:r>
            <a:r>
              <a:rPr lang="en-US" altLang="zh-CN" sz="2800" b="1" kern="100" dirty="0" err="1">
                <a:ea typeface="DengXian" panose="02010600030101010101" pitchFamily="2" charset="-122"/>
                <a:cs typeface="Times New Roman" panose="02020603050405020304" pitchFamily="18" charset="0"/>
              </a:rPr>
              <a:t>ěn</a:t>
            </a:r>
            <a:r>
              <a:rPr lang="en-US" altLang="zh-CN" sz="2800" b="1" kern="100" dirty="0" err="1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m</a:t>
            </a:r>
            <a:r>
              <a:rPr lang="en-US" altLang="zh-CN" sz="2800" b="1" kern="100" dirty="0" err="1">
                <a:ea typeface="DengXian" panose="02010600030101010101" pitchFamily="2" charset="-122"/>
                <a:cs typeface="Times New Roman" panose="02020603050405020304" pitchFamily="18" charset="0"/>
              </a:rPr>
              <a:t>e</a:t>
            </a:r>
            <a:endParaRPr lang="zh-CN" altLang="zh-CN" sz="2800" kern="100" dirty="0"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zh-CN" altLang="zh-CN" sz="2800" b="1" kern="100" dirty="0">
                <a:ea typeface="DengXian" panose="02010600030101010101" pitchFamily="2" charset="-122"/>
                <a:cs typeface="Arial" panose="020B0604020202020204" pitchFamily="34" charset="0"/>
              </a:rPr>
              <a:t>怎么</a:t>
            </a:r>
            <a:endParaRPr lang="zh-CN" altLang="zh-CN" sz="2800" kern="100" dirty="0">
              <a:effectLst/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3EE9124E-919D-4552-9AB2-F9987D601642}"/>
              </a:ext>
            </a:extLst>
          </p:cNvPr>
          <p:cNvSpPr/>
          <p:nvPr/>
        </p:nvSpPr>
        <p:spPr>
          <a:xfrm>
            <a:off x="9862457" y="620015"/>
            <a:ext cx="140425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2800" b="1" kern="100" dirty="0" err="1">
                <a:solidFill>
                  <a:srgbClr val="FF0000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d</a:t>
            </a:r>
            <a:r>
              <a:rPr lang="en-US" altLang="zh-CN" sz="2800" b="1" kern="100" dirty="0" err="1">
                <a:ea typeface="DengXian" panose="02010600030101010101" pitchFamily="2" charset="-122"/>
                <a:cs typeface="Times New Roman" panose="02020603050405020304" pitchFamily="18" charset="0"/>
              </a:rPr>
              <a:t>ú</a:t>
            </a:r>
            <a:r>
              <a:rPr lang="en-US" altLang="zh-CN" sz="2800" b="1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endParaRPr lang="zh-CN" altLang="zh-CN" sz="2800" kern="100" dirty="0"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zh-CN" altLang="zh-CN" sz="2800" b="1" kern="100" dirty="0">
                <a:ea typeface="DengXian" panose="02010600030101010101" pitchFamily="2" charset="-122"/>
                <a:cs typeface="Arial" panose="020B0604020202020204" pitchFamily="34" charset="0"/>
              </a:rPr>
              <a:t>读</a:t>
            </a:r>
            <a:endParaRPr lang="zh-CN" altLang="zh-CN" sz="2800" kern="100" dirty="0">
              <a:effectLst/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3900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25A53EBE-4993-48D8-88EF-F9608DC23B31}"/>
              </a:ext>
            </a:extLst>
          </p:cNvPr>
          <p:cNvSpPr/>
          <p:nvPr/>
        </p:nvSpPr>
        <p:spPr>
          <a:xfrm>
            <a:off x="5651006" y="3244334"/>
            <a:ext cx="88998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3200" b="1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can</a:t>
            </a:r>
            <a:endParaRPr lang="zh-CN" altLang="zh-CN" sz="3200" kern="100" dirty="0">
              <a:effectLst/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ABA1548B-B28D-4DA4-931C-6A12D77711D8}"/>
              </a:ext>
            </a:extLst>
          </p:cNvPr>
          <p:cNvSpPr/>
          <p:nvPr/>
        </p:nvSpPr>
        <p:spPr>
          <a:xfrm>
            <a:off x="7857869" y="3636573"/>
            <a:ext cx="13452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3200" b="1" dirty="0">
                <a:ea typeface="DengXian" panose="02010600030101010101" pitchFamily="2" charset="-122"/>
              </a:rPr>
              <a:t>speak</a:t>
            </a:r>
            <a:endParaRPr lang="zh-CN" altLang="en-US" sz="3200" dirty="0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C6F7DE89-3319-414E-9A59-313C3DDD3589}"/>
              </a:ext>
            </a:extLst>
          </p:cNvPr>
          <p:cNvSpPr/>
          <p:nvPr/>
        </p:nvSpPr>
        <p:spPr>
          <a:xfrm>
            <a:off x="3469791" y="2822845"/>
            <a:ext cx="157447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3200" b="1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mother</a:t>
            </a:r>
            <a:endParaRPr lang="zh-CN" altLang="zh-CN" sz="3200" kern="100" dirty="0">
              <a:effectLst/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4B9C1E6C-0462-4BB8-93DB-B047C4A80DD5}"/>
              </a:ext>
            </a:extLst>
          </p:cNvPr>
          <p:cNvSpPr/>
          <p:nvPr/>
        </p:nvSpPr>
        <p:spPr>
          <a:xfrm>
            <a:off x="6344374" y="4370142"/>
            <a:ext cx="102624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3200" b="1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dish</a:t>
            </a:r>
            <a:endParaRPr lang="zh-CN" altLang="zh-CN" sz="3200" kern="100" dirty="0">
              <a:effectLst/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7AD0EF8B-8733-4C2F-AE4B-508C1A19826E}"/>
              </a:ext>
            </a:extLst>
          </p:cNvPr>
          <p:cNvSpPr/>
          <p:nvPr/>
        </p:nvSpPr>
        <p:spPr>
          <a:xfrm>
            <a:off x="585534" y="5536327"/>
            <a:ext cx="102784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3200" b="1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very</a:t>
            </a:r>
            <a:endParaRPr lang="zh-CN" altLang="zh-CN" sz="3200" kern="100" dirty="0">
              <a:effectLst/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9AC7640E-8853-485E-89ED-79CC2D8AE309}"/>
              </a:ext>
            </a:extLst>
          </p:cNvPr>
          <p:cNvSpPr/>
          <p:nvPr/>
        </p:nvSpPr>
        <p:spPr>
          <a:xfrm>
            <a:off x="9203109" y="2951946"/>
            <a:ext cx="19591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3200" b="1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delicious</a:t>
            </a:r>
            <a:endParaRPr lang="zh-CN" altLang="zh-CN" sz="3200" kern="100" dirty="0">
              <a:effectLst/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6AF01249-8561-4C45-9911-C24F8A50CDC6}"/>
              </a:ext>
            </a:extLst>
          </p:cNvPr>
          <p:cNvSpPr/>
          <p:nvPr/>
        </p:nvSpPr>
        <p:spPr>
          <a:xfrm>
            <a:off x="3725268" y="5311485"/>
            <a:ext cx="12330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3200" b="1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make</a:t>
            </a:r>
            <a:endParaRPr lang="zh-CN" altLang="zh-CN" sz="3200" kern="100" dirty="0">
              <a:effectLst/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:a16="http://schemas.microsoft.com/office/drawing/2014/main" id="{C16A4781-F40C-4607-AF0A-D059CD8FD5B8}"/>
              </a:ext>
            </a:extLst>
          </p:cNvPr>
          <p:cNvSpPr/>
          <p:nvPr/>
        </p:nvSpPr>
        <p:spPr>
          <a:xfrm>
            <a:off x="1227456" y="3407620"/>
            <a:ext cx="11416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3200" b="1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write</a:t>
            </a:r>
            <a:endParaRPr lang="zh-CN" altLang="zh-CN" sz="3200" kern="100" dirty="0">
              <a:effectLst/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extLst>
              <a:ext uri="{FF2B5EF4-FFF2-40B4-BE49-F238E27FC236}">
                <a16:creationId xmlns:a16="http://schemas.microsoft.com/office/drawing/2014/main" id="{883D66A7-6C1C-4D0F-BEFC-6D6EEFCB6091}"/>
              </a:ext>
            </a:extLst>
          </p:cNvPr>
          <p:cNvSpPr/>
          <p:nvPr/>
        </p:nvSpPr>
        <p:spPr>
          <a:xfrm>
            <a:off x="6666829" y="5065264"/>
            <a:ext cx="6096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3200" b="1" kern="100" dirty="0" err="1">
                <a:ea typeface="DengXian" panose="02010600030101010101" pitchFamily="2" charset="-122"/>
                <a:cs typeface="Times New Roman" panose="02020603050405020304" pitchFamily="18" charset="0"/>
              </a:rPr>
              <a:t>chinese</a:t>
            </a:r>
            <a:endParaRPr lang="zh-CN" altLang="zh-CN" sz="3200" kern="100" dirty="0"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US" altLang="zh-CN" sz="3200" b="1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character</a:t>
            </a:r>
            <a:endParaRPr lang="zh-CN" altLang="zh-CN" sz="3200" kern="100" dirty="0">
              <a:effectLst/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:a16="http://schemas.microsoft.com/office/drawing/2014/main" id="{5812616E-ADE7-44D6-9B02-9C149C97E7D5}"/>
              </a:ext>
            </a:extLst>
          </p:cNvPr>
          <p:cNvSpPr/>
          <p:nvPr/>
        </p:nvSpPr>
        <p:spPr>
          <a:xfrm>
            <a:off x="4958299" y="1826138"/>
            <a:ext cx="202972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3200" b="1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character</a:t>
            </a:r>
            <a:endParaRPr lang="zh-CN" altLang="zh-CN" sz="3200" kern="100" dirty="0">
              <a:effectLst/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2F413996-F192-4019-920A-32304B5B41C4}"/>
              </a:ext>
            </a:extLst>
          </p:cNvPr>
          <p:cNvSpPr/>
          <p:nvPr/>
        </p:nvSpPr>
        <p:spPr>
          <a:xfrm>
            <a:off x="9680805" y="948975"/>
            <a:ext cx="10038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3200" b="1" dirty="0">
                <a:ea typeface="DengXian" panose="02010600030101010101" pitchFamily="2" charset="-122"/>
              </a:rPr>
              <a:t>how</a:t>
            </a:r>
            <a:endParaRPr lang="zh-CN" altLang="en-US" sz="3200" dirty="0"/>
          </a:p>
        </p:txBody>
      </p:sp>
      <p:sp>
        <p:nvSpPr>
          <p:cNvPr id="13" name="矩形 12">
            <a:extLst>
              <a:ext uri="{FF2B5EF4-FFF2-40B4-BE49-F238E27FC236}">
                <a16:creationId xmlns:a16="http://schemas.microsoft.com/office/drawing/2014/main" id="{5D4BA709-D60D-4BB0-8082-75609FD2FFEB}"/>
              </a:ext>
            </a:extLst>
          </p:cNvPr>
          <p:cNvSpPr/>
          <p:nvPr/>
        </p:nvSpPr>
        <p:spPr>
          <a:xfrm>
            <a:off x="1227456" y="1241363"/>
            <a:ext cx="10502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sz="3200" b="1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read</a:t>
            </a:r>
            <a:endParaRPr lang="zh-CN" altLang="zh-CN" sz="3200" kern="100" dirty="0">
              <a:effectLst/>
              <a:latin typeface="DengXian" panose="02010600030101010101" pitchFamily="2" charset="-122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302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658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0660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xiě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Hànzì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⑤写 汉字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00163" y="1741488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2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zuò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Zhōnɡɡuó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cài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⑥做   中   国 菜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1" name="Picture 5" descr="C:\Documents and Settings\Administrator.CAOFAN\桌面\hsk一级\2课\2-05山-前图43956478（20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304925" y="3475038"/>
            <a:ext cx="205263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4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Hànzì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②汉字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1341438" y="5226050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6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shuō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Hànyǔ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④说  汉语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464050" y="5202238"/>
            <a:ext cx="205105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8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cs typeface="GB Pinyinok-D" pitchFamily="2" charset="-122"/>
                <a:sym typeface="宋体" pitchFamily="2" charset="-122"/>
              </a:rPr>
              <a:t>māma</a:t>
            </a:r>
            <a:endParaRPr lang="en-US" altLang="zh-CN" sz="2000" dirty="0">
              <a:latin typeface="GB Pinyinok-D" pitchFamily="2" charset="-122"/>
              <a:ea typeface="GB Pinyinok-D" pitchFamily="2" charset="-122"/>
              <a:cs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①妈妈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476750" y="1722438"/>
            <a:ext cx="205263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7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Zhōnɡɡuó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cài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 中   国 菜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5" name="Picture 9" descr="C:\Documents and Settings\Administrator.CAOFAN\桌面\hsk一级\2课\2-09菜-前图22657124（20）.jpg"/>
          <p:cNvPicPr>
            <a:picLocks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4487863" y="3465513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067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73" name="TextBox 27"/>
          <p:cNvSpPr txBox="1">
            <a:spLocks/>
          </p:cNvSpPr>
          <p:nvPr/>
        </p:nvSpPr>
        <p:spPr bwMode="auto">
          <a:xfrm>
            <a:off x="1284288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0674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70675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0676" name="TextBox 30"/>
          <p:cNvSpPr txBox="1">
            <a:spLocks/>
          </p:cNvSpPr>
          <p:nvPr/>
        </p:nvSpPr>
        <p:spPr bwMode="auto">
          <a:xfrm>
            <a:off x="447198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70677" name="TextBox 31"/>
          <p:cNvSpPr txBox="1">
            <a:spLocks/>
          </p:cNvSpPr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0678" name="TextBox 32"/>
          <p:cNvSpPr txBox="1">
            <a:spLocks/>
          </p:cNvSpPr>
          <p:nvPr/>
        </p:nvSpPr>
        <p:spPr bwMode="auto">
          <a:xfrm>
            <a:off x="4456113" y="5187950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9462562" y="5297488"/>
            <a:ext cx="400050" cy="4603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/>
              <a:t>D</a:t>
            </a:r>
            <a:endParaRPr lang="zh-CN" altLang="en-US" sz="2400" b="1" dirty="0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>
            <a:off x="10263194" y="6173788"/>
            <a:ext cx="40005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810756" y="3508375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/>
              <a:t>B</a:t>
            </a:r>
            <a:endParaRPr lang="zh-CN" altLang="en-US" sz="2400" b="1" dirty="0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9093200" y="1706563"/>
            <a:ext cx="1323975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E/F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9099550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A/D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565750" y="4392613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/>
              <a:t> C</a:t>
            </a:r>
            <a:endParaRPr lang="zh-CN" altLang="en-US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4995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1057275" y="1636713"/>
            <a:ext cx="10118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840663" y="2308225"/>
            <a:ext cx="2703512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499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在学校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776413" y="1652588"/>
            <a:ext cx="7323137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shuō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Hànyǔ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会  说   汉语 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shuō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Hànyǔ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会   说   汉语。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māmɑ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shuō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Hànyǔ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妈妈  会   说   汉语  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shuō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不 会   说。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能愿</a:t>
            </a:r>
            <a:r>
              <a:rPr lang="en-US" altLang="zh-CN" sz="2800" b="1" dirty="0">
                <a:latin typeface="+mn-ea"/>
                <a:ea typeface="+mn-ea"/>
              </a:rPr>
              <a:t>Verb</a:t>
            </a:r>
            <a:r>
              <a:rPr lang="zh-CN" altLang="en-US" sz="2800" b="1" dirty="0">
                <a:latin typeface="+mn-ea"/>
                <a:ea typeface="+mn-ea"/>
              </a:rPr>
              <a:t>会（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 </a:t>
            </a:r>
            <a:r>
              <a:rPr lang="en-US" altLang="zh-CN" dirty="0">
                <a:latin typeface="+mn-ea"/>
                <a:ea typeface="+mn-ea"/>
              </a:rPr>
              <a:t>The Modal Verb</a:t>
            </a:r>
            <a:r>
              <a:rPr lang="zh-CN" altLang="en-US" dirty="0">
                <a:latin typeface="+mn-ea"/>
                <a:ea typeface="+mn-ea"/>
              </a:rPr>
              <a:t>“会”</a:t>
            </a:r>
            <a:r>
              <a:rPr lang="en-US" altLang="zh-CN" dirty="0">
                <a:latin typeface="+mn-ea"/>
                <a:ea typeface="+mn-ea"/>
              </a:rPr>
              <a:t>(1)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087788" y="1576502"/>
            <a:ext cx="928629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（不）会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 Verb 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。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15" name="表格 14"/>
          <p:cNvGraphicFramePr>
            <a:graphicFrameLocks noGrp="1"/>
          </p:cNvGraphicFramePr>
          <p:nvPr/>
        </p:nvGraphicFramePr>
        <p:xfrm>
          <a:off x="2032000" y="3062288"/>
          <a:ext cx="8128000" cy="2343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75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95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449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608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（不）会</a:t>
                      </a: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Verb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会</a:t>
                      </a: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写汉字。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不会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做中国菜。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你妈妈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会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说汉语吗？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6" name="TextBox 15"/>
          <p:cNvSpPr txBox="1"/>
          <p:nvPr/>
        </p:nvSpPr>
        <p:spPr>
          <a:xfrm>
            <a:off x="1073938" y="2194402"/>
            <a:ext cx="7025033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会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+Verb 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吗？</a:t>
            </a:r>
          </a:p>
        </p:txBody>
      </p:sp>
    </p:spTree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1057275" y="1636713"/>
            <a:ext cx="10118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840663" y="1850912"/>
            <a:ext cx="2703512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499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在学校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776413" y="1652588"/>
            <a:ext cx="7323137" cy="457358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会  说   汉语 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会   说   汉语。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妈妈  会   说   汉语  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不 会   说。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13" name="矩形 11">
            <a:extLst>
              <a:ext uri="{FF2B5EF4-FFF2-40B4-BE49-F238E27FC236}">
                <a16:creationId xmlns:a16="http://schemas.microsoft.com/office/drawing/2014/main" id="{2A9158B1-CA4D-481D-80EB-60BD880DFA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19776" y="5474436"/>
            <a:ext cx="466430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000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                       </a:t>
            </a:r>
            <a:r>
              <a:rPr lang="en-US" altLang="zh-CN" sz="20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Yīnɡyǔ</a:t>
            </a:r>
            <a:r>
              <a:rPr lang="en-US" altLang="zh-CN" sz="20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Fáyǔ</a:t>
            </a:r>
            <a:r>
              <a:rPr lang="en-US" altLang="zh-CN" sz="20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0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Rìyǔ</a:t>
            </a:r>
            <a:r>
              <a:rPr lang="en-US" altLang="zh-CN" sz="20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</a:p>
          <a:p>
            <a:r>
              <a:rPr lang="zh-CN" altLang="en-US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                   英语    法语   日语</a:t>
            </a:r>
            <a:r>
              <a:rPr lang="en-US" altLang="zh-CN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</a:t>
            </a:r>
            <a:endParaRPr lang="zh-CN" altLang="en-US" sz="24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922756B0-2448-48BB-A01B-5CDF715A26DA}"/>
              </a:ext>
            </a:extLst>
          </p:cNvPr>
          <p:cNvSpPr txBox="1"/>
          <p:nvPr/>
        </p:nvSpPr>
        <p:spPr>
          <a:xfrm>
            <a:off x="6489926" y="3620611"/>
            <a:ext cx="526687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US" altLang="zh-CN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  </a:t>
            </a:r>
            <a:r>
              <a:rPr lang="en-US" altLang="zh-CN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yéye</a:t>
            </a:r>
            <a:r>
              <a:rPr lang="en-US" altLang="zh-CN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nǎinia</a:t>
            </a:r>
            <a:r>
              <a:rPr lang="en-US" altLang="zh-CN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bàba</a:t>
            </a:r>
            <a:r>
              <a:rPr lang="en-US" altLang="zh-CN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māma</a:t>
            </a:r>
            <a:endParaRPr lang="en-US" altLang="zh-CN" b="1" dirty="0">
              <a:solidFill>
                <a:srgbClr val="660066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defRPr/>
            </a:pPr>
            <a:r>
              <a:rPr lang="zh-CN" altLang="en-US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              爷爷、奶奶、爸爸、妈妈</a:t>
            </a:r>
            <a:endParaRPr lang="en-US" altLang="zh-CN" sz="24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endParaRPr lang="en-US" altLang="zh-CN" sz="20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b="1" dirty="0">
                <a:solidFill>
                  <a:srgbClr val="660066"/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   </a:t>
            </a:r>
            <a:r>
              <a:rPr lang="en-US" altLang="zh-CN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ɡēɡe</a:t>
            </a:r>
            <a:r>
              <a:rPr lang="en-US" altLang="zh-CN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jiějie</a:t>
            </a:r>
            <a:r>
              <a:rPr lang="en-US" altLang="zh-CN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dìdi</a:t>
            </a:r>
            <a:r>
              <a:rPr lang="en-US" altLang="zh-CN" b="1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b="1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mèimei</a:t>
            </a:r>
            <a:endParaRPr lang="en-US" altLang="zh-CN" b="1" dirty="0">
              <a:solidFill>
                <a:srgbClr val="660066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defRPr/>
            </a:pPr>
            <a:r>
              <a:rPr lang="zh-CN" altLang="en-US" sz="20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                </a:t>
            </a:r>
            <a:r>
              <a:rPr lang="zh-CN" altLang="en-US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哥哥、姐姐、弟弟、妹妹</a:t>
            </a:r>
            <a:endParaRPr lang="en-US" altLang="zh-CN" sz="20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  <a:p>
            <a:endParaRPr lang="zh-CN" alt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1057275" y="1620838"/>
            <a:ext cx="1005046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673975" y="2301875"/>
            <a:ext cx="26987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在厨房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kitchen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979613" y="1670050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Zhōnɡɡuó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chī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中     国  菜  好 吃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Zhōnɡɡuó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hěn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中      国 菜  很  好  吃。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Zhōnɡɡuó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会  做    中    国 菜  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不 会  做。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94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2.Adj.</a:t>
            </a:r>
            <a:r>
              <a:rPr lang="zh-CN" altLang="en-US" sz="2800" b="1" dirty="0">
                <a:latin typeface="+mn-ea"/>
                <a:ea typeface="+mn-ea"/>
              </a:rPr>
              <a:t>谓语句 </a:t>
            </a:r>
            <a:r>
              <a:rPr lang="en-US" altLang="zh-CN" dirty="0">
                <a:latin typeface="+mn-ea"/>
                <a:ea typeface="+mn-ea"/>
              </a:rPr>
              <a:t>Sentences with an Adjectival Predicate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16" name="表格 15"/>
          <p:cNvGraphicFramePr>
            <a:graphicFrameLocks noGrp="1"/>
          </p:cNvGraphicFramePr>
          <p:nvPr/>
        </p:nvGraphicFramePr>
        <p:xfrm>
          <a:off x="2032000" y="3062288"/>
          <a:ext cx="8128000" cy="2343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3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250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05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1608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Adverb</a:t>
                      </a:r>
                      <a:r>
                        <a:rPr lang="en-US" altLang="zh-CN" sz="2400" b="1" baseline="0" dirty="0">
                          <a:solidFill>
                            <a:schemeClr val="bg1"/>
                          </a:solidFill>
                          <a:latin typeface="+mn-lt"/>
                        </a:rPr>
                        <a:t> of Degree/</a:t>
                      </a:r>
                      <a:r>
                        <a:rPr lang="zh-CN" altLang="en-US" sz="2400" b="1" baseline="0" dirty="0">
                          <a:solidFill>
                            <a:schemeClr val="bg1"/>
                          </a:solidFill>
                          <a:latin typeface="+mn-lt"/>
                        </a:rPr>
                        <a:t>不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Adjective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很</a:t>
                      </a: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好。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我妈妈的汉语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不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好。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中国菜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很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好吃。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7" name="TextBox 16"/>
          <p:cNvSpPr txBox="1"/>
          <p:nvPr/>
        </p:nvSpPr>
        <p:spPr>
          <a:xfrm>
            <a:off x="1087787" y="1576502"/>
            <a:ext cx="6791656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Subject+Degree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 </a:t>
            </a: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Adv.+Adj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.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073939" y="2194402"/>
            <a:ext cx="4541274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+Adj.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。</a:t>
            </a:r>
          </a:p>
        </p:txBody>
      </p:sp>
    </p:spTree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1057275" y="1620838"/>
            <a:ext cx="1005046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673975" y="2301875"/>
            <a:ext cx="26987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在厨房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kitchen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979613" y="1670050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  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中     国  菜  好 吃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中      国 菜  很  好  吃。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会  做    中    国 菜  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不 会  做。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73E5017C-A9E2-43B5-8F19-F4930F109CDC}"/>
              </a:ext>
            </a:extLst>
          </p:cNvPr>
          <p:cNvSpPr txBox="1"/>
          <p:nvPr/>
        </p:nvSpPr>
        <p:spPr>
          <a:xfrm>
            <a:off x="8164286" y="4636997"/>
            <a:ext cx="246175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solidFill>
                  <a:srgbClr val="FF0000"/>
                </a:solidFill>
              </a:rPr>
              <a:t>yīng</a:t>
            </a:r>
            <a:r>
              <a:rPr lang="en-US" altLang="zh-CN" sz="2400" dirty="0">
                <a:solidFill>
                  <a:srgbClr val="FF0000"/>
                </a:solidFill>
              </a:rPr>
              <a:t> </a:t>
            </a:r>
            <a:r>
              <a:rPr lang="en-US" altLang="zh-CN" sz="2400" dirty="0" err="1">
                <a:solidFill>
                  <a:srgbClr val="FF0000"/>
                </a:solidFill>
              </a:rPr>
              <a:t>guó</a:t>
            </a:r>
            <a:r>
              <a:rPr lang="en-US" altLang="zh-CN" sz="2400" dirty="0">
                <a:solidFill>
                  <a:srgbClr val="FF0000"/>
                </a:solidFill>
              </a:rPr>
              <a:t> </a:t>
            </a:r>
            <a:r>
              <a:rPr lang="en-US" altLang="zh-CN" sz="2400" dirty="0" err="1">
                <a:solidFill>
                  <a:srgbClr val="FF0000"/>
                </a:solidFill>
              </a:rPr>
              <a:t>cài</a:t>
            </a:r>
            <a:r>
              <a:rPr lang="en-US" altLang="zh-CN" sz="2400" dirty="0">
                <a:solidFill>
                  <a:srgbClr val="FF0000"/>
                </a:solidFill>
              </a:rPr>
              <a:t> </a:t>
            </a:r>
          </a:p>
          <a:p>
            <a:r>
              <a:rPr lang="zh-CN" altLang="en-US" sz="2400" dirty="0">
                <a:solidFill>
                  <a:srgbClr val="FF0000"/>
                </a:solidFill>
              </a:rPr>
              <a:t>英     国   菜</a:t>
            </a:r>
            <a:endParaRPr lang="en-US" altLang="zh-CN" sz="2400" dirty="0">
              <a:solidFill>
                <a:srgbClr val="FF0000"/>
              </a:solidFill>
            </a:endParaRPr>
          </a:p>
          <a:p>
            <a:r>
              <a:rPr lang="en-US" altLang="zh-CN" sz="2400" dirty="0" err="1">
                <a:solidFill>
                  <a:srgbClr val="FF0000"/>
                </a:solidFill>
              </a:rPr>
              <a:t>měi</a:t>
            </a:r>
            <a:r>
              <a:rPr lang="en-US" altLang="zh-CN" sz="2400" dirty="0">
                <a:solidFill>
                  <a:srgbClr val="FF0000"/>
                </a:solidFill>
              </a:rPr>
              <a:t> </a:t>
            </a:r>
            <a:r>
              <a:rPr lang="en-US" altLang="zh-CN" sz="2400" dirty="0" err="1">
                <a:solidFill>
                  <a:srgbClr val="FF0000"/>
                </a:solidFill>
              </a:rPr>
              <a:t>guó</a:t>
            </a:r>
            <a:r>
              <a:rPr lang="en-US" altLang="zh-CN" sz="2400" dirty="0">
                <a:solidFill>
                  <a:srgbClr val="FF0000"/>
                </a:solidFill>
              </a:rPr>
              <a:t> </a:t>
            </a:r>
            <a:r>
              <a:rPr lang="en-US" altLang="zh-CN" sz="2400" dirty="0" err="1">
                <a:solidFill>
                  <a:srgbClr val="FF0000"/>
                </a:solidFill>
              </a:rPr>
              <a:t>cài</a:t>
            </a:r>
            <a:r>
              <a:rPr lang="en-US" altLang="zh-CN" sz="2400" dirty="0">
                <a:solidFill>
                  <a:srgbClr val="FF0000"/>
                </a:solidFill>
              </a:rPr>
              <a:t> </a:t>
            </a:r>
          </a:p>
          <a:p>
            <a:r>
              <a:rPr lang="zh-CN" altLang="en-US" sz="2400" dirty="0">
                <a:solidFill>
                  <a:srgbClr val="FF0000"/>
                </a:solidFill>
              </a:rPr>
              <a:t> 美   国   菜</a:t>
            </a:r>
            <a:endParaRPr lang="en-US" altLang="zh-CN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50463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662863" y="21875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454150" y="1617663"/>
            <a:ext cx="8045450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xiě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Hànzì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会  写 汉字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xiě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会 写。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Zhèɡe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xiě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这 个 字 怎么  写？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Duìbùqǐ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zhèɡe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zh-CN" altLang="en-US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xiě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对不起，这个 字我 会  读，不 会 写。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909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3971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疑问代词“怎么” 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“怎么”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64193" y="1581354"/>
            <a:ext cx="4571444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怎么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+Verb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？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2630488" y="27638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703638" y="3046413"/>
            <a:ext cx="9585325" cy="67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）这个汉字怎么读？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67506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）你的汉语名字怎么写？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702050" y="4371975"/>
            <a:ext cx="3584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）这个字怎么写？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50463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662863" y="21875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454150" y="1617663"/>
            <a:ext cx="8045450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会  写 汉字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会 写。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这 个 字 怎么  写？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对不起，这个 字我 会  读，不 会 写。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909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431C3DDA-56F9-4B28-9F7E-255B9FE70861}"/>
              </a:ext>
            </a:extLst>
          </p:cNvPr>
          <p:cNvSpPr txBox="1"/>
          <p:nvPr/>
        </p:nvSpPr>
        <p:spPr>
          <a:xfrm>
            <a:off x="8153856" y="4455507"/>
            <a:ext cx="250530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妈妈</a:t>
            </a:r>
            <a:r>
              <a:rPr lang="en-US" altLang="zh-CN" sz="2400" dirty="0" err="1">
                <a:solidFill>
                  <a:srgbClr val="FF0000"/>
                </a:solidFill>
              </a:rPr>
              <a:t>māma</a:t>
            </a:r>
            <a:endParaRPr lang="en-US" altLang="zh-CN" sz="2400" dirty="0">
              <a:solidFill>
                <a:srgbClr val="FF0000"/>
              </a:solidFill>
            </a:endParaRPr>
          </a:p>
          <a:p>
            <a:r>
              <a:rPr lang="zh-CN" altLang="en-US" sz="2400" dirty="0">
                <a:solidFill>
                  <a:srgbClr val="FF0000"/>
                </a:solidFill>
              </a:rPr>
              <a:t>爸爸</a:t>
            </a:r>
            <a:r>
              <a:rPr lang="en-US" altLang="zh-CN" sz="2400" dirty="0" err="1">
                <a:solidFill>
                  <a:srgbClr val="FF0000"/>
                </a:solidFill>
              </a:rPr>
              <a:t>bàba</a:t>
            </a:r>
            <a:endParaRPr lang="en-US" altLang="zh-CN" sz="2400" dirty="0">
              <a:solidFill>
                <a:srgbClr val="FF0000"/>
              </a:solidFill>
            </a:endParaRPr>
          </a:p>
          <a:p>
            <a:r>
              <a:rPr lang="zh-CN" altLang="en-US" sz="2400" dirty="0">
                <a:solidFill>
                  <a:srgbClr val="FF0000"/>
                </a:solidFill>
              </a:rPr>
              <a:t>女儿</a:t>
            </a:r>
            <a:r>
              <a:rPr lang="en-US" altLang="zh-CN" sz="2400" dirty="0" err="1">
                <a:solidFill>
                  <a:srgbClr val="FF0000"/>
                </a:solidFill>
              </a:rPr>
              <a:t>nǚér</a:t>
            </a:r>
            <a:endParaRPr lang="en-US" altLang="zh-CN" sz="2400" dirty="0">
              <a:solidFill>
                <a:srgbClr val="FF0000"/>
              </a:solidFill>
            </a:endParaRPr>
          </a:p>
          <a:p>
            <a:r>
              <a:rPr lang="zh-CN" altLang="en-US" sz="2400" dirty="0">
                <a:solidFill>
                  <a:srgbClr val="FF0000"/>
                </a:solidFill>
              </a:rPr>
              <a:t>儿子</a:t>
            </a:r>
            <a:r>
              <a:rPr lang="en-US" altLang="zh-CN" sz="2400" dirty="0" err="1">
                <a:solidFill>
                  <a:srgbClr val="FF0000"/>
                </a:solidFill>
              </a:rPr>
              <a:t>érzi</a:t>
            </a:r>
            <a:endParaRPr lang="zh-CN" altLang="en-US" sz="2400" dirty="0">
              <a:solidFill>
                <a:srgbClr val="FF0000"/>
              </a:solidFill>
            </a:endParaRP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F3C95AF2-D437-4845-B078-7A6A0983E6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0453" y="3708268"/>
            <a:ext cx="1603829" cy="1494477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C6CA6142-585B-48A0-8326-75CA7066C783}"/>
              </a:ext>
            </a:extLst>
          </p:cNvPr>
          <p:cNvSpPr txBox="1"/>
          <p:nvPr/>
        </p:nvSpPr>
        <p:spPr>
          <a:xfrm>
            <a:off x="5610453" y="2971800"/>
            <a:ext cx="16038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 err="1"/>
              <a:t>biáng</a:t>
            </a:r>
            <a:endParaRPr lang="zh-CN" altLang="en-US" sz="40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1021458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114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4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479550" y="19304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你会说汉语吗？  </a:t>
            </a:r>
            <a:r>
              <a:rPr lang="en-US" altLang="zh-CN" sz="28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  </a:t>
            </a:r>
            <a:r>
              <a:rPr lang="en-US" altLang="zh-CN" sz="2400" dirty="0">
                <a:latin typeface="+mn-lt"/>
                <a:ea typeface="GB Pinyinok-D"/>
                <a:cs typeface="GB Pinyinok-D"/>
                <a:sym typeface="宋体" pitchFamily="2" charset="-122"/>
              </a:rPr>
              <a:t>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shuō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Hànyǔ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你会写汉字吗？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 huì xiě Hànzì mɑ?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你会做中国菜吗？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 huì zuò Zhōnɡɡuó cài mɑ?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你有汉语名字吗？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 yǒu Hànyǔ mínɡzi mɑ?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你会写你的汉语名字吗？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 huì xiě nǐ de Hànyǔ mínɡzi mɑ? </a:t>
            </a:r>
            <a:endParaRPr lang="zh-CN" altLang="en-US" sz="2400" dirty="0" err="1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6792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216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216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727700" y="2974975"/>
            <a:ext cx="9096375" cy="25860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Wǒmen dōu huì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们   都 会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3673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101B5899-5E21-49F2-A08B-F0A4F53ABF6C}"/>
              </a:ext>
            </a:extLst>
          </p:cNvPr>
          <p:cNvSpPr txBox="1"/>
          <p:nvPr/>
        </p:nvSpPr>
        <p:spPr>
          <a:xfrm>
            <a:off x="7870371" y="3614057"/>
            <a:ext cx="14260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FF0000"/>
                </a:solidFill>
              </a:rPr>
              <a:t>说汉语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6792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9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7323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 Box 3"/>
          <p:cNvSpPr txBox="1">
            <a:spLocks noChangeArrowheads="1"/>
          </p:cNvSpPr>
          <p:nvPr/>
        </p:nvSpPr>
        <p:spPr bwMode="auto">
          <a:xfrm>
            <a:off x="5384800" y="2992438"/>
            <a:ext cx="9097963" cy="25844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Zhōnɡɡuó cài hěn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中      国 菜  很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2305EFC0-FF9E-4DDA-8F40-9B7C9485F651}"/>
              </a:ext>
            </a:extLst>
          </p:cNvPr>
          <p:cNvSpPr txBox="1"/>
          <p:nvPr/>
        </p:nvSpPr>
        <p:spPr>
          <a:xfrm>
            <a:off x="7772400" y="3646714"/>
            <a:ext cx="13498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FF0000"/>
                </a:solidFill>
              </a:rPr>
              <a:t>好吃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50992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942013" y="3467100"/>
            <a:ext cx="9097962" cy="25844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 huì zuò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会 做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16100" y="2741613"/>
            <a:ext cx="1981200" cy="26400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F70BE17E-6119-4BB6-B51C-89AF59A16CCF}"/>
              </a:ext>
            </a:extLst>
          </p:cNvPr>
          <p:cNvSpPr txBox="1"/>
          <p:nvPr/>
        </p:nvSpPr>
        <p:spPr>
          <a:xfrm>
            <a:off x="7271656" y="4072505"/>
            <a:ext cx="17199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FF0000"/>
                </a:solidFill>
              </a:rPr>
              <a:t>中国菜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6792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8638" y="2741613"/>
            <a:ext cx="2700337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465763" y="2789238"/>
            <a:ext cx="9097962" cy="369411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Zhèɡe Hànzì wǒ huì  </a:t>
            </a:r>
            <a:r>
              <a:rPr lang="zh-CN" altLang="en-US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endParaRPr lang="en-US" altLang="zh-CN" sz="2400" dirty="0" err="1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这个  汉字 我 会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 huì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不会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AF178704-2F29-4737-ACD5-9C6BC27EB656}"/>
              </a:ext>
            </a:extLst>
          </p:cNvPr>
          <p:cNvSpPr txBox="1"/>
          <p:nvPr/>
        </p:nvSpPr>
        <p:spPr>
          <a:xfrm>
            <a:off x="8207829" y="3429000"/>
            <a:ext cx="12518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FF0000"/>
                </a:solidFill>
              </a:rPr>
              <a:t>说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C89AECED-C873-40A1-BF83-E6DCA06F86C7}"/>
              </a:ext>
            </a:extLst>
          </p:cNvPr>
          <p:cNvSpPr txBox="1"/>
          <p:nvPr/>
        </p:nvSpPr>
        <p:spPr>
          <a:xfrm>
            <a:off x="6508298" y="4636294"/>
            <a:ext cx="10572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FF0000"/>
                </a:solidFill>
              </a:rPr>
              <a:t>写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625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59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2" y="1450443"/>
            <a:ext cx="9067501" cy="4801314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shuō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会  说   汉语  吗？                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我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xiě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Hànzì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  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A: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会 写 汉字 吗？                    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mínɡzi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jiào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   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A: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的 汉语  名字  叫   什么？   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的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 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0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xiě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mínɡzi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A: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 会写你 的 汉语    名字吗？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 ……</a:t>
            </a:r>
          </a:p>
          <a:p>
            <a:pPr>
              <a:lnSpc>
                <a:spcPct val="150000"/>
              </a:lnSpc>
              <a:defRPr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819150"/>
            <a:ext cx="9301163" cy="584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                  </a:t>
            </a:r>
            <a:r>
              <a:rPr lang="en-US" altLang="zh-CN" sz="3200" i="1" dirty="0">
                <a:solidFill>
                  <a:srgbClr val="FF0000"/>
                </a:solidFill>
                <a:latin typeface="+mn-ea"/>
                <a:ea typeface="+mn-ea"/>
              </a:rPr>
              <a:t>at least use </a:t>
            </a:r>
            <a:r>
              <a:rPr lang="zh-CN" altLang="en-US" sz="3200" i="1" dirty="0">
                <a:solidFill>
                  <a:srgbClr val="FF0000"/>
                </a:solidFill>
                <a:latin typeface="+mn-ea"/>
                <a:ea typeface="+mn-ea"/>
              </a:rPr>
              <a:t>说</a:t>
            </a:r>
            <a:r>
              <a:rPr lang="en-US" altLang="zh-CN" sz="3200" i="1" dirty="0">
                <a:solidFill>
                  <a:srgbClr val="FF0000"/>
                </a:solidFill>
                <a:latin typeface="+mn-ea"/>
                <a:ea typeface="+mn-ea"/>
              </a:rPr>
              <a:t>/</a:t>
            </a:r>
            <a:r>
              <a:rPr lang="zh-CN" altLang="en-US" sz="3200" i="1" dirty="0">
                <a:solidFill>
                  <a:srgbClr val="FF0000"/>
                </a:solidFill>
                <a:latin typeface="+mn-ea"/>
                <a:ea typeface="+mn-ea"/>
              </a:rPr>
              <a:t>写</a:t>
            </a:r>
            <a:r>
              <a:rPr lang="en-US" altLang="zh-CN" sz="3200" i="1" dirty="0">
                <a:solidFill>
                  <a:srgbClr val="FF0000"/>
                </a:solidFill>
                <a:latin typeface="+mn-ea"/>
                <a:ea typeface="+mn-ea"/>
              </a:rPr>
              <a:t>/</a:t>
            </a:r>
            <a:r>
              <a:rPr lang="zh-CN" altLang="en-US" sz="3200" i="1" dirty="0">
                <a:solidFill>
                  <a:srgbClr val="FF0000"/>
                </a:solidFill>
                <a:latin typeface="+mn-ea"/>
                <a:ea typeface="+mn-ea"/>
              </a:rPr>
              <a:t>做</a:t>
            </a:r>
            <a:endParaRPr lang="en-US" altLang="zh-CN" sz="3200" i="1" dirty="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EB6C2460-0829-4A38-B044-E99975ADABB7}"/>
              </a:ext>
            </a:extLst>
          </p:cNvPr>
          <p:cNvSpPr txBox="1"/>
          <p:nvPr/>
        </p:nvSpPr>
        <p:spPr>
          <a:xfrm>
            <a:off x="8773886" y="4622727"/>
            <a:ext cx="246175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 err="1">
                <a:solidFill>
                  <a:srgbClr val="FF0000"/>
                </a:solidFill>
              </a:rPr>
              <a:t>yīng</a:t>
            </a:r>
            <a:r>
              <a:rPr lang="en-US" altLang="zh-CN" sz="2400" dirty="0">
                <a:solidFill>
                  <a:srgbClr val="FF0000"/>
                </a:solidFill>
              </a:rPr>
              <a:t> </a:t>
            </a:r>
            <a:r>
              <a:rPr lang="en-US" altLang="zh-CN" sz="2400" dirty="0" err="1">
                <a:solidFill>
                  <a:srgbClr val="FF0000"/>
                </a:solidFill>
              </a:rPr>
              <a:t>guó</a:t>
            </a:r>
            <a:r>
              <a:rPr lang="en-US" altLang="zh-CN" sz="2400" dirty="0">
                <a:solidFill>
                  <a:srgbClr val="FF0000"/>
                </a:solidFill>
              </a:rPr>
              <a:t> </a:t>
            </a:r>
            <a:r>
              <a:rPr lang="en-US" altLang="zh-CN" sz="2400" dirty="0" err="1">
                <a:solidFill>
                  <a:srgbClr val="FF0000"/>
                </a:solidFill>
              </a:rPr>
              <a:t>cài</a:t>
            </a:r>
            <a:r>
              <a:rPr lang="en-US" altLang="zh-CN" sz="2400" dirty="0">
                <a:solidFill>
                  <a:srgbClr val="FF0000"/>
                </a:solidFill>
              </a:rPr>
              <a:t> </a:t>
            </a:r>
          </a:p>
          <a:p>
            <a:r>
              <a:rPr lang="zh-CN" altLang="en-US" sz="2400" dirty="0">
                <a:solidFill>
                  <a:srgbClr val="FF0000"/>
                </a:solidFill>
              </a:rPr>
              <a:t>英     国   菜</a:t>
            </a:r>
            <a:endParaRPr lang="en-US" altLang="zh-CN" sz="2400" dirty="0">
              <a:solidFill>
                <a:srgbClr val="FF0000"/>
              </a:solidFill>
            </a:endParaRPr>
          </a:p>
          <a:p>
            <a:r>
              <a:rPr lang="en-US" altLang="zh-CN" sz="2400" dirty="0" err="1">
                <a:solidFill>
                  <a:srgbClr val="FF0000"/>
                </a:solidFill>
              </a:rPr>
              <a:t>měi</a:t>
            </a:r>
            <a:r>
              <a:rPr lang="en-US" altLang="zh-CN" sz="2400" dirty="0">
                <a:solidFill>
                  <a:srgbClr val="FF0000"/>
                </a:solidFill>
              </a:rPr>
              <a:t> </a:t>
            </a:r>
            <a:r>
              <a:rPr lang="en-US" altLang="zh-CN" sz="2400" dirty="0" err="1">
                <a:solidFill>
                  <a:srgbClr val="FF0000"/>
                </a:solidFill>
              </a:rPr>
              <a:t>guó</a:t>
            </a:r>
            <a:r>
              <a:rPr lang="en-US" altLang="zh-CN" sz="2400" dirty="0">
                <a:solidFill>
                  <a:srgbClr val="FF0000"/>
                </a:solidFill>
              </a:rPr>
              <a:t> </a:t>
            </a:r>
            <a:r>
              <a:rPr lang="en-US" altLang="zh-CN" sz="2400" dirty="0" err="1">
                <a:solidFill>
                  <a:srgbClr val="FF0000"/>
                </a:solidFill>
              </a:rPr>
              <a:t>cài</a:t>
            </a:r>
            <a:r>
              <a:rPr lang="en-US" altLang="zh-CN" sz="2400" dirty="0">
                <a:solidFill>
                  <a:srgbClr val="FF0000"/>
                </a:solidFill>
              </a:rPr>
              <a:t> </a:t>
            </a:r>
          </a:p>
          <a:p>
            <a:r>
              <a:rPr lang="zh-CN" altLang="en-US" sz="2400" dirty="0">
                <a:solidFill>
                  <a:srgbClr val="FF0000"/>
                </a:solidFill>
              </a:rPr>
              <a:t> 美   国   菜</a:t>
            </a:r>
            <a:endParaRPr lang="en-US" altLang="zh-CN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728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3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1370961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1057275" y="2673350"/>
          <a:ext cx="10048529" cy="3078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13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13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7137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7137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7137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82026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姓名</a:t>
                      </a:r>
                      <a:endParaRPr lang="en-US" altLang="zh-CN" sz="2400" b="1" dirty="0"/>
                    </a:p>
                    <a:p>
                      <a:pPr algn="ctr"/>
                      <a:r>
                        <a:rPr lang="en-US" altLang="zh-CN" sz="2400" b="0" dirty="0"/>
                        <a:t>Name</a:t>
                      </a:r>
                      <a:r>
                        <a:rPr lang="en-US" altLang="zh-CN" sz="2400" b="1" dirty="0"/>
                        <a:t> </a:t>
                      </a: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英语</a:t>
                      </a:r>
                      <a:endParaRPr lang="en-US" altLang="zh-CN" sz="2400" b="1" dirty="0"/>
                    </a:p>
                    <a:p>
                      <a:pPr algn="ctr"/>
                      <a:r>
                        <a:rPr lang="en-US" altLang="zh-CN" sz="2400" b="0" dirty="0"/>
                        <a:t>English</a:t>
                      </a:r>
                      <a:r>
                        <a:rPr lang="en-US" altLang="zh-CN" sz="2400" b="1" dirty="0"/>
                        <a:t> </a:t>
                      </a:r>
                      <a:endParaRPr lang="zh-CN" altLang="en-US" sz="2400" b="1" dirty="0"/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法语</a:t>
                      </a:r>
                      <a:endParaRPr lang="en-US" altLang="zh-CN" sz="2400" b="1" dirty="0"/>
                    </a:p>
                    <a:p>
                      <a:pPr algn="ctr"/>
                      <a:r>
                        <a:rPr lang="en-US" altLang="zh-CN" sz="2400" b="0" dirty="0"/>
                        <a:t>French</a:t>
                      </a:r>
                      <a:endParaRPr lang="zh-CN" altLang="en-US" sz="2400" b="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汉语</a:t>
                      </a:r>
                      <a:endParaRPr lang="en-US" altLang="zh-CN" sz="2400" b="1" dirty="0"/>
                    </a:p>
                    <a:p>
                      <a:pPr algn="ctr"/>
                      <a:r>
                        <a:rPr lang="en-US" altLang="zh-CN" sz="2400" b="0" dirty="0"/>
                        <a:t>Chinese</a:t>
                      </a:r>
                      <a:r>
                        <a:rPr lang="en-US" altLang="zh-CN" sz="2400" b="1" dirty="0"/>
                        <a:t> </a:t>
                      </a:r>
                      <a:endParaRPr lang="zh-CN" altLang="en-US" sz="2400" b="1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日语</a:t>
                      </a:r>
                      <a:endParaRPr lang="en-US" altLang="zh-CN" sz="2400" b="1" dirty="0"/>
                    </a:p>
                    <a:p>
                      <a:pPr algn="ctr"/>
                      <a:r>
                        <a:rPr lang="en-US" altLang="zh-CN" sz="2400" b="0" dirty="0"/>
                        <a:t>Japanese</a:t>
                      </a:r>
                      <a:endParaRPr lang="zh-CN" altLang="en-US" sz="2400" b="0" dirty="0"/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/>
                        <a:t>1</a:t>
                      </a:r>
                      <a:endParaRPr lang="zh-CN" altLang="en-US" sz="24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大卫</a:t>
                      </a: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anose="02010600030101010101" pitchFamily="2" charset="-122"/>
                        </a:rPr>
                        <a:t>Dàwèi</a:t>
                      </a:r>
                      <a:r>
                        <a:rPr lang="en-US" altLang="zh-CN" sz="2400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宋体" panose="02010600030101010101" pitchFamily="2" charset="-122"/>
                        </a:rPr>
                        <a:t> </a:t>
                      </a:r>
                      <a:endParaRPr lang="zh-CN" altLang="en-US" sz="2400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  <a:sym typeface="宋体" panose="02010600030101010101" pitchFamily="2" charset="-122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2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2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2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2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97341" name="矩形 11"/>
          <p:cNvSpPr>
            <a:spLocks noChangeArrowheads="1"/>
          </p:cNvSpPr>
          <p:nvPr/>
        </p:nvSpPr>
        <p:spPr bwMode="auto">
          <a:xfrm>
            <a:off x="1163638" y="1619250"/>
            <a:ext cx="739775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                       </a:t>
            </a:r>
            <a:r>
              <a:rPr lang="en-US" altLang="zh-CN" sz="20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Yīnɡyǔ</a:t>
            </a:r>
            <a:r>
              <a:rPr lang="en-US" altLang="zh-CN" sz="20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Fáyǔ</a:t>
            </a:r>
            <a:r>
              <a:rPr lang="en-US" altLang="zh-CN" sz="20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0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Rìyǔ</a:t>
            </a:r>
            <a:r>
              <a:rPr lang="en-US" altLang="zh-CN" sz="20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</a:p>
          <a:p>
            <a:r>
              <a:rPr lang="zh-CN" altLang="en-US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补充生词：英语    法语   日语</a:t>
            </a:r>
            <a:r>
              <a:rPr lang="en-US" altLang="zh-CN" sz="24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 </a:t>
            </a:r>
            <a:endParaRPr lang="zh-CN" altLang="en-US" sz="24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1057275" y="3503613"/>
            <a:ext cx="1588" cy="224790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>
            <a:off x="11104563" y="3503613"/>
            <a:ext cx="1587" cy="224790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>
            <a:off x="2427288" y="3482975"/>
            <a:ext cx="1587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5164138" y="3482975"/>
            <a:ext cx="1587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>
            <a:off x="6561138" y="3503613"/>
            <a:ext cx="1587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9280525" y="3487738"/>
            <a:ext cx="1588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3811588" y="3498850"/>
            <a:ext cx="1587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>
            <a:off x="7918450" y="3503613"/>
            <a:ext cx="1588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1058863" y="5735638"/>
            <a:ext cx="10045700" cy="15875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1060450" y="5303838"/>
            <a:ext cx="10045700" cy="15875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1057275" y="4854575"/>
            <a:ext cx="10045700" cy="17463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1060450" y="4371975"/>
            <a:ext cx="10045700" cy="15875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4165600" y="3605213"/>
            <a:ext cx="5953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3200" b="1">
                <a:latin typeface="华文楷体" pitchFamily="2" charset="-122"/>
                <a:ea typeface="华文楷体" pitchFamily="2" charset="-122"/>
              </a:rPr>
              <a:t>√</a:t>
            </a: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6915150" y="3622675"/>
            <a:ext cx="5953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3200" b="1">
                <a:latin typeface="华文楷体" pitchFamily="2" charset="-122"/>
                <a:ea typeface="华文楷体" pitchFamily="2" charset="-122"/>
              </a:rPr>
              <a:t>×</a:t>
            </a:r>
            <a:endParaRPr lang="zh-CN" altLang="en-US" sz="32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5588000" y="3605213"/>
            <a:ext cx="5953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3200" b="1">
                <a:latin typeface="华文楷体" pitchFamily="2" charset="-122"/>
                <a:ea typeface="华文楷体" pitchFamily="2" charset="-122"/>
              </a:rPr>
              <a:t>√</a:t>
            </a:r>
          </a:p>
        </p:txBody>
      </p:sp>
      <p:sp>
        <p:nvSpPr>
          <p:cNvPr id="29" name="TextBox 28"/>
          <p:cNvSpPr txBox="1">
            <a:spLocks noChangeArrowheads="1"/>
          </p:cNvSpPr>
          <p:nvPr/>
        </p:nvSpPr>
        <p:spPr bwMode="auto">
          <a:xfrm>
            <a:off x="8264525" y="3605213"/>
            <a:ext cx="5937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3200" b="1">
                <a:latin typeface="华文楷体" pitchFamily="2" charset="-122"/>
                <a:ea typeface="华文楷体" pitchFamily="2" charset="-122"/>
              </a:rPr>
              <a:t>×</a:t>
            </a:r>
            <a:endParaRPr lang="zh-CN" altLang="en-US" sz="3200" b="1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7" grpId="0"/>
      <p:bldP spid="28" grpId="0"/>
      <p:bldP spid="29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Text Box 11"/>
          <p:cNvSpPr txBox="1">
            <a:spLocks noChangeArrowheads="1"/>
          </p:cNvSpPr>
          <p:nvPr/>
        </p:nvSpPr>
        <p:spPr bwMode="auto">
          <a:xfrm>
            <a:off x="3468688" y="334432"/>
            <a:ext cx="5551487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 dirty="0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 dirty="0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 dirty="0">
                <a:latin typeface="楷体_GB2312" pitchFamily="49" charset="-122"/>
                <a:ea typeface="楷体_GB2312" pitchFamily="49" charset="-122"/>
              </a:rPr>
              <a:t>你会什么运动</a:t>
            </a:r>
          </a:p>
          <a:p>
            <a:pPr eaLnBrk="0" hangingPunct="0"/>
            <a:endParaRPr lang="zh-CN" altLang="en-US" sz="3200" b="1" dirty="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3125788" y="334432"/>
            <a:ext cx="6100762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9830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98309" name="Text Box 9"/>
          <p:cNvSpPr txBox="1">
            <a:spLocks noChangeArrowheads="1"/>
          </p:cNvSpPr>
          <p:nvPr/>
        </p:nvSpPr>
        <p:spPr bwMode="auto">
          <a:xfrm>
            <a:off x="2022475" y="1325563"/>
            <a:ext cx="7646988" cy="133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en-US" altLang="zh-CN" b="1"/>
              <a:t>3—4</a:t>
            </a:r>
            <a:r>
              <a:rPr lang="zh-CN" altLang="en-US" b="1"/>
              <a:t>个学生为一组。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利用图片调查本组学生会的体育运动并填写表格。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一位学生代表本组进行报告。</a:t>
            </a:r>
          </a:p>
        </p:txBody>
      </p:sp>
      <p:graphicFrame>
        <p:nvGraphicFramePr>
          <p:cNvPr id="11" name="表格 10"/>
          <p:cNvGraphicFramePr>
            <a:graphicFrameLocks noGrp="1"/>
          </p:cNvGraphicFramePr>
          <p:nvPr/>
        </p:nvGraphicFramePr>
        <p:xfrm>
          <a:off x="1662113" y="2976563"/>
          <a:ext cx="9326885" cy="240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061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425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425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425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4258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4258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90784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名字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游泳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打篮球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踢足球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打网球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>
                          <a:latin typeface="华文楷体" pitchFamily="2" charset="-122"/>
                          <a:ea typeface="华文楷体" pitchFamily="2" charset="-122"/>
                        </a:rPr>
                        <a:t>1</a:t>
                      </a:r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8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4114800" y="3505200"/>
            <a:ext cx="544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√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5451475" y="3538538"/>
            <a:ext cx="544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×</a:t>
            </a:r>
            <a:endParaRPr lang="zh-CN" altLang="en-US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6807200" y="3505200"/>
            <a:ext cx="544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√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8128000" y="3505200"/>
            <a:ext cx="5445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√</a:t>
            </a: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555875" y="3505200"/>
            <a:ext cx="903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大卫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2" grpId="0"/>
      <p:bldP spid="13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2" val="8ba254d1e8fb762e1a25e6f91c4b21bc33acf"/>
  <p:tag name="ISPRING_RESOURCE_PATHS_HASH" val="f645bc77e5d595f1ec2933605447f6dc987ab44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6598</TotalTime>
  <Pages>0</Pages>
  <Words>2422</Words>
  <Characters>0</Characters>
  <Application>Microsoft Office PowerPoint</Application>
  <DocSecurity>0</DocSecurity>
  <PresentationFormat>宽屏</PresentationFormat>
  <Lines>0</Lines>
  <Paragraphs>717</Paragraphs>
  <Slides>45</Slides>
  <Notes>26</Notes>
  <HiddenSlides>0</HiddenSlides>
  <MMClips>0</MMClips>
  <ScaleCrop>false</ScaleCrop>
  <HeadingPairs>
    <vt:vector size="6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45</vt:i4>
      </vt:variant>
    </vt:vector>
  </HeadingPairs>
  <TitlesOfParts>
    <vt:vector size="67" baseType="lpstr">
      <vt:lpstr>Arial</vt:lpstr>
      <vt:lpstr>FZShuTi</vt:lpstr>
      <vt:lpstr>Calibri</vt:lpstr>
      <vt:lpstr>GB Pinyinok-D</vt:lpstr>
      <vt:lpstr>宋体</vt:lpstr>
      <vt:lpstr>STXihei</vt:lpstr>
      <vt:lpstr>STKaiti</vt:lpstr>
      <vt:lpstr>楷体</vt:lpstr>
      <vt:lpstr>Microsoft YaHei</vt:lpstr>
      <vt:lpstr>楷体_GB2312</vt:lpstr>
      <vt:lpstr>SimSun-ExtB</vt:lpstr>
      <vt:lpstr>DengXian</vt:lpstr>
      <vt:lpstr>Times New Roman</vt:lpstr>
      <vt:lpstr>Bradley Hand ITC</vt:lpstr>
      <vt:lpstr>Calibri Light</vt:lpstr>
      <vt:lpstr>STXinwei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6 课</vt:lpstr>
      <vt:lpstr>Review</vt:lpstr>
      <vt:lpstr>PowerPoint 演示文稿</vt:lpstr>
      <vt:lpstr>PowerPoint 演示文稿</vt:lpstr>
      <vt:lpstr>Uppercase</vt:lpstr>
      <vt:lpstr>PowerPoint 演示文稿</vt:lpstr>
      <vt:lpstr>PowerPoint 演示文稿</vt:lpstr>
      <vt:lpstr>PowerPoint 演示文稿</vt:lpstr>
      <vt:lpstr>New Lesson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696</cp:revision>
  <dcterms:created xsi:type="dcterms:W3CDTF">2013-01-25T01:44:32Z</dcterms:created>
  <dcterms:modified xsi:type="dcterms:W3CDTF">2020-04-22T14:59:38Z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