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0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80CA04-F2ED-4771-960A-76667E93677E}" v="196" dt="2025-03-23T12:01:44.4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80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3T10:22:01.11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3T10:22:11.67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24575,'6'0'0,"8"0"0,2 0-8191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3T11:32:26.46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909 437 24526,'-1'17'0,"0"0"0,-1 0 0,0 0 0,-1 0 0,-1-1 0,0 1 0,-2-1 0,0 1 0,0-1 0,-1-1 0,-1 1 0,0-1 0,-1 0 0,-1-1 0,0 0 0,-1 0 0,0-1 0,-1 0 0,0-1 0,-1 0 0,-1-1 0,1 0 0,-2 0 0,1-1 0,-1-1 0,-1-1 0,1 0 0,-2 0 0,1-1 0,0-1 0,-1 0 0,0-1 0,-1-1 0,1 0 0,-1-1 0,1-1 0,-1 0 0,0-1 0,0-1 0,0 0 0,1-1 0,-1-1 0,0 0 0,1-1 0,-1-1 0,1 0 0,0-1 0,0-1 0,0 0 0,1-1 0,0-1 0,0 0 0,1 0 0,0-1 0,0-1 0,1-1 0,0 0 0,1 0 0,0-1 0,1 0 0,0-1 0,1 0 0,0-1 0,1 0 0,0 0 0,1-1 0,1 0 0,0-1 0,1 1 0,0-1 0,1-1 0,1 1 0,1-1 0,0 1 0,1-1 0,0 0 0,1 0 0,1 0 0,1 0 0,0-1 0,1 1 0,1 0 0,1 0 0,0 0 0,1 1 0,0-1 0,1 1 0,1-1 0,1 1 0,0 1 0,1-1 0,0 1 0,1 0 0,1 1 0,0 0 0,1 0 0,0 1 0,1 0 0,0 1 0,1 0 0,0 1 0,1 0 0,0 0 0,1 2 0,0-1 0,0 2 0,1 0 0,0 0 0,0 1 0,1 1 0,0 0 0,0 1 0,0 1 0,1 0 0,-1 1 0,1 1 0,0 0 0,-1 1 0,1 1 0,0 0 0,0 1 0,0 1 0,-1 0 0,1 1 0,-1 1 0,1 0 0,-1 1 0,0 1 0,-1 0 0,0 1 0,1 1 0,-2 0 0,1 0 0,-1 2 0,-1-1 0,1 2 0,-2 0 0,1 0 0,-1 1 0,-1 0 0,0 1 0,-1 0 0,0 1 0,-1 0 0,0 0 0,-1 1 0,-1 0 0,0 1 0,-1-1 0,-1 1 0,0 1 0,0-1 0,-2 1 0,0-1 0,-1 1 0,-1 0 0,0 0 0,-1 0 0,0 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3821-597E-4B4F-8572-5DA1CB183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1" y="950977"/>
            <a:ext cx="6509385" cy="3556730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38D70-8FF5-47D7-A0DD-087A227BC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3" y="4572000"/>
            <a:ext cx="6481953" cy="1485900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5B485-516D-48B7-AF1D-69AEEA35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14DDB-2831-4FF8-9DA7-0449659D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178F6-65BA-4964-80E2-DB6EA335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078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45AC-24E0-45A1-90C3-7BF96C3F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18E1-7CA3-4B5E-9683-554FDFC63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5D32D-7150-4DF2-B992-A2B4F560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03F0C-FCA3-464C-B6ED-864DB51E7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41006-DAE1-4326-B1AE-FD527A653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580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B84-BE32-464A-A765-975C21B5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25" y="952500"/>
            <a:ext cx="6678695" cy="3962398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145C2-97CF-4887-904A-8ADC80525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3860" y="952502"/>
            <a:ext cx="3500440" cy="396239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24559-DA32-4398-A8EE-EED2469D6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67BE1-F1AC-4732-B52E-1C7D63DE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13C03-DDF0-48C6-B1BF-D28875F82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714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6F411-42B3-4A17-BE7E-861BE7E7D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0603-F4C0-40AC-A53E-40449D53D7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029969"/>
            <a:ext cx="5281507" cy="41481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C5634-2887-4182-A9BE-B382357D4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928" y="2029969"/>
            <a:ext cx="5281507" cy="41481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B6E74-28E1-4684-B515-4265ED7B1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375EA-A8F8-485D-A82F-CD85D4C9E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9E4B0-F5E3-407F-A548-B616E774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878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161A-7627-4D64-AF08-10D702AF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61" y="950976"/>
            <a:ext cx="10802729" cy="8817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B6884-07D8-4CC4-BE99-516F1433B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2919" y="1832772"/>
            <a:ext cx="5281507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2C638-B5A8-4F8C-85AE-33BEAF54C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641" y="2600531"/>
            <a:ext cx="528150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D1933-A703-4BDC-A697-728E899EE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927" y="1832772"/>
            <a:ext cx="5283203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25DBD-4D51-4A2D-B1E4-6D094CD1E8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927" y="2600531"/>
            <a:ext cx="528320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636E2-E26E-42F7-9E05-3F756C7D1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F7281B-0E5C-421E-AFFE-775F57C5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483462-E410-4DC7-AE53-27AABECFE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123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CFA68-31B5-48C5-929A-842FDF0FD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5A2600-419E-46E9-946F-FBDEDBA1D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5F9A9-98FF-4653-A570-9F351A1AB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44457-95F1-4B15-A647-B14F91F7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324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9EABA-1008-4E49-9184-3A946ECD7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5C3BD0-269D-4127-B5F7-84B0D8A74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23447-C740-4495-93EC-7252B1B92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850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1155-71E7-4F0A-BB62-933743CF6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952500"/>
            <a:ext cx="4124084" cy="23622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6D44-5A1E-4176-8766-4B81E045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700" y="952501"/>
            <a:ext cx="5934075" cy="49085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10EC6-11DD-4B5D-A2D2-4DCF73E58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2" y="3429001"/>
            <a:ext cx="4124084" cy="24399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DFCDF-666E-4DB4-A1C0-79D40A007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69AC-15E6-4B19-A59D-DBDBE923D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9F0EE-74DE-4FEC-81E9-E40D53397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962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3CA4F-6508-4AD6-8367-A0288D88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2" y="952500"/>
            <a:ext cx="4124084" cy="239791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6BFCD-2F93-4D99-89EA-F0359FB782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2120" y="987426"/>
            <a:ext cx="602218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4C1F7-1272-41C8-8C29-676316D02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2" y="3429000"/>
            <a:ext cx="4124084" cy="24399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CDD491-0FE6-4B42-AAA6-B698E46F1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F83F-4E9F-4607-A69B-DFC932560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24484-C6E4-4D8A-BDAB-09B1FBB43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868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7F1B-6F93-4E6E-8C8C-D01A9DEB6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D2968-FE85-492F-A77B-1771F4EAA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8642" y="2028826"/>
            <a:ext cx="11094348" cy="402907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92DA2-B1FB-45C6-B10C-141AC2BFB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6D78-CE47-4CA7-B3B6-AFAE5175F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DC5C0-8780-4819-A8FC-32A0141D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70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8F9A8-05F2-4F79-B689-1FA2F3196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472613" y="952500"/>
            <a:ext cx="2207417" cy="51054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615BC-61CD-4D59-8E85-B59072E2B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7924" y="952500"/>
            <a:ext cx="8914688" cy="51054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81C46-8CC0-4B79-AF2E-84C86C6A8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3/23/2025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76817-4D29-4888-B68C-A35F5A069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0B21A-30A9-4173-9E3F-D985B86A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641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0E843-90BA-4A7D-8F9F-FFE49387A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0977"/>
            <a:ext cx="10995659" cy="10778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7CA62-9B55-49B4-94B6-EAAF7D5AE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2" y="2028826"/>
            <a:ext cx="10995660" cy="4029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CEA03-AAFA-4A69-A3DA-1DD0EF273F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88730" y="6449536"/>
            <a:ext cx="2983095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3/23/2025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97F43-1ECB-4FC2-863E-26CEE24A0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57924" y="173777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7F9D8-4B2E-4871-B2AE-EFC06BE23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10711" y="6449536"/>
            <a:ext cx="932279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62919E4-C488-4107-9EF1-66152F848008}"/>
              </a:ext>
            </a:extLst>
          </p:cNvPr>
          <p:cNvCxnSpPr>
            <a:cxnSpLocks/>
          </p:cNvCxnSpPr>
          <p:nvPr/>
        </p:nvCxnSpPr>
        <p:spPr>
          <a:xfrm>
            <a:off x="643467" y="678719"/>
            <a:ext cx="1090506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F79732-4088-424C-A653-4534E4389443}"/>
              </a:ext>
            </a:extLst>
          </p:cNvPr>
          <p:cNvCxnSpPr>
            <a:cxnSpLocks/>
          </p:cNvCxnSpPr>
          <p:nvPr/>
        </p:nvCxnSpPr>
        <p:spPr>
          <a:xfrm>
            <a:off x="643467" y="6309695"/>
            <a:ext cx="10905067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4516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83" r:id="rId6"/>
    <p:sldLayoutId id="2147483779" r:id="rId7"/>
    <p:sldLayoutId id="2147483780" r:id="rId8"/>
    <p:sldLayoutId id="2147483781" r:id="rId9"/>
    <p:sldLayoutId id="2147483782" r:id="rId10"/>
    <p:sldLayoutId id="214748378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8.png"/><Relationship Id="rId3" Type="http://schemas.openxmlformats.org/officeDocument/2006/relationships/hyperlink" Target="https://www.uwtsd.ac.uk/" TargetMode="External"/><Relationship Id="rId7" Type="http://schemas.openxmlformats.org/officeDocument/2006/relationships/image" Target="../media/image5.png"/><Relationship Id="rId12" Type="http://schemas.openxmlformats.org/officeDocument/2006/relationships/customXml" Target="../ink/ink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image" Target="../media/image3.png"/><Relationship Id="rId10" Type="http://schemas.openxmlformats.org/officeDocument/2006/relationships/customXml" Target="../ink/ink2.xml"/><Relationship Id="rId4" Type="http://schemas.openxmlformats.org/officeDocument/2006/relationships/image" Target="../media/image2.png"/><Relationship Id="rId9" Type="http://schemas.openxmlformats.org/officeDocument/2006/relationships/image" Target="../media/image6.png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4A1FC3-D51F-49C5-A520-3CB3BF1C0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801600" cy="96012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D6A395-8B77-4B2D-AA7E-1B4CE370C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801600" cy="96012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leaves on a pink surface">
            <a:extLst>
              <a:ext uri="{FF2B5EF4-FFF2-40B4-BE49-F238E27FC236}">
                <a16:creationId xmlns:a16="http://schemas.microsoft.com/office/drawing/2014/main" id="{86E3709B-94A1-CBB5-E867-F0595053AA7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11001" b="1"/>
          <a:stretch/>
        </p:blipFill>
        <p:spPr>
          <a:xfrm>
            <a:off x="20" y="0"/>
            <a:ext cx="12801580" cy="9601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62AE9B-538B-1C08-C527-FB9443C110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V="1">
            <a:off x="576072" y="266704"/>
            <a:ext cx="11882628" cy="68350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rgbClr val="FFFFFF"/>
                </a:solidFill>
              </a:rPr>
              <a:t>How to create a Hyperlink in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4D2ED-F2B6-B157-57BC-057CEE84E3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2209801"/>
            <a:ext cx="3068828" cy="215899"/>
          </a:xfrm>
        </p:spPr>
        <p:txBody>
          <a:bodyPr anchor="b">
            <a:noAutofit/>
          </a:bodyPr>
          <a:lstStyle/>
          <a:p>
            <a:pPr algn="ctr"/>
            <a:r>
              <a:rPr lang="en-GB" sz="1800" b="1" dirty="0">
                <a:solidFill>
                  <a:srgbClr val="FFFF00"/>
                </a:solidFill>
              </a:rPr>
              <a:t>Step 1: </a:t>
            </a:r>
            <a:r>
              <a:rPr lang="en-GB" sz="1800" b="1" dirty="0">
                <a:solidFill>
                  <a:srgbClr val="FFFFFF"/>
                </a:solidFill>
              </a:rPr>
              <a:t>Load PowerPoint and click the Blanck presentation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C5372E1-5D0A-4FE4-B20F-D0CF85FD0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5641" y="950206"/>
            <a:ext cx="11450319" cy="0"/>
          </a:xfrm>
          <a:prstGeom prst="line">
            <a:avLst/>
          </a:prstGeom>
          <a:ln w="381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13081F5-C318-4421-A7E9-D7F6810B6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5641" y="8833573"/>
            <a:ext cx="11450319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2F93B82-5AB3-B547-21BA-6DEC323D2595}"/>
              </a:ext>
            </a:extLst>
          </p:cNvPr>
          <p:cNvSpPr txBox="1"/>
          <p:nvPr/>
        </p:nvSpPr>
        <p:spPr>
          <a:xfrm>
            <a:off x="5105400" y="2521916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Please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</a:t>
            </a:r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the link to open UWTSD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6E784D4-5E0E-FDF8-47A9-12465DDEA0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-1" r="79757" b="67480"/>
          <a:stretch/>
        </p:blipFill>
        <p:spPr>
          <a:xfrm>
            <a:off x="1063879" y="2438421"/>
            <a:ext cx="2009723" cy="1816076"/>
          </a:xfrm>
          <a:prstGeom prst="rect">
            <a:avLst/>
          </a:prstGeom>
        </p:spPr>
      </p:pic>
      <p:sp>
        <p:nvSpPr>
          <p:cNvPr id="29" name="Arrow: Right 28">
            <a:extLst>
              <a:ext uri="{FF2B5EF4-FFF2-40B4-BE49-F238E27FC236}">
                <a16:creationId xmlns:a16="http://schemas.microsoft.com/office/drawing/2014/main" id="{4F09602D-159A-5FA5-8A50-FAE40D4F7F64}"/>
              </a:ext>
            </a:extLst>
          </p:cNvPr>
          <p:cNvSpPr/>
          <p:nvPr/>
        </p:nvSpPr>
        <p:spPr>
          <a:xfrm>
            <a:off x="3644900" y="1905000"/>
            <a:ext cx="825500" cy="2920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81F2F92-5F9D-1A1E-2C10-9BD9CBCA4E03}"/>
              </a:ext>
            </a:extLst>
          </p:cNvPr>
          <p:cNvSpPr txBox="1"/>
          <p:nvPr/>
        </p:nvSpPr>
        <p:spPr>
          <a:xfrm>
            <a:off x="4902200" y="1501915"/>
            <a:ext cx="2438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FF00"/>
                </a:solidFill>
              </a:rPr>
              <a:t>Step 2: </a:t>
            </a:r>
            <a:r>
              <a:rPr lang="en-GB" sz="2000" b="1" dirty="0">
                <a:solidFill>
                  <a:schemeClr val="bg1">
                    <a:lumMod val="95000"/>
                  </a:schemeClr>
                </a:solidFill>
              </a:rPr>
              <a:t>Type the content you want</a:t>
            </a: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0EABA787-3629-CBA5-2090-131FD91C78A7}"/>
              </a:ext>
            </a:extLst>
          </p:cNvPr>
          <p:cNvSpPr/>
          <p:nvPr/>
        </p:nvSpPr>
        <p:spPr>
          <a:xfrm>
            <a:off x="7543800" y="1855859"/>
            <a:ext cx="787400" cy="34120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5A652FC-AB0C-CCE1-FF70-0CA59C0CDD26}"/>
              </a:ext>
            </a:extLst>
          </p:cNvPr>
          <p:cNvSpPr txBox="1"/>
          <p:nvPr/>
        </p:nvSpPr>
        <p:spPr>
          <a:xfrm>
            <a:off x="8674100" y="1612900"/>
            <a:ext cx="2438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Step 3: </a:t>
            </a:r>
            <a:r>
              <a:rPr lang="en-GB" b="1" dirty="0">
                <a:solidFill>
                  <a:schemeClr val="bg1"/>
                </a:solidFill>
              </a:rPr>
              <a:t>Open the web browser and type google.co.uk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03DF9613-03BD-9477-34AC-E0AD314CF0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9511" y="2632011"/>
            <a:ext cx="3228580" cy="1816076"/>
          </a:xfrm>
          <a:prstGeom prst="rect">
            <a:avLst/>
          </a:prstGeom>
        </p:spPr>
      </p:pic>
      <p:sp>
        <p:nvSpPr>
          <p:cNvPr id="37" name="Arrow: Down 36">
            <a:extLst>
              <a:ext uri="{FF2B5EF4-FFF2-40B4-BE49-F238E27FC236}">
                <a16:creationId xmlns:a16="http://schemas.microsoft.com/office/drawing/2014/main" id="{FC00362D-3B07-5061-FEE9-3519AE4E059C}"/>
              </a:ext>
            </a:extLst>
          </p:cNvPr>
          <p:cNvSpPr/>
          <p:nvPr/>
        </p:nvSpPr>
        <p:spPr>
          <a:xfrm>
            <a:off x="10134600" y="4686302"/>
            <a:ext cx="355600" cy="84297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8F3C0D8-D51D-4ABF-FD58-B7F985ABE07C}"/>
              </a:ext>
            </a:extLst>
          </p:cNvPr>
          <p:cNvSpPr txBox="1"/>
          <p:nvPr/>
        </p:nvSpPr>
        <p:spPr>
          <a:xfrm>
            <a:off x="9135835" y="5881258"/>
            <a:ext cx="2905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Step 4: </a:t>
            </a:r>
            <a:r>
              <a:rPr lang="en-GB" b="1" dirty="0">
                <a:solidFill>
                  <a:schemeClr val="bg1"/>
                </a:solidFill>
              </a:rPr>
              <a:t>Type the UTSD website address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4C4302EB-57D6-A39B-8C72-DA0D406E1E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3086" y="6798656"/>
            <a:ext cx="2423624" cy="1363288"/>
          </a:xfrm>
          <a:prstGeom prst="rect">
            <a:avLst/>
          </a:prstGeom>
        </p:spPr>
      </p:pic>
      <p:sp>
        <p:nvSpPr>
          <p:cNvPr id="42" name="Arrow: Left 41">
            <a:extLst>
              <a:ext uri="{FF2B5EF4-FFF2-40B4-BE49-F238E27FC236}">
                <a16:creationId xmlns:a16="http://schemas.microsoft.com/office/drawing/2014/main" id="{3C54CB92-F365-15AC-B60B-64E6055187C9}"/>
              </a:ext>
            </a:extLst>
          </p:cNvPr>
          <p:cNvSpPr/>
          <p:nvPr/>
        </p:nvSpPr>
        <p:spPr>
          <a:xfrm>
            <a:off x="8213153" y="6583470"/>
            <a:ext cx="901700" cy="34120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3BBD1F4-1660-AFD4-9643-CEF502EE8B2B}"/>
              </a:ext>
            </a:extLst>
          </p:cNvPr>
          <p:cNvSpPr txBox="1"/>
          <p:nvPr/>
        </p:nvSpPr>
        <p:spPr>
          <a:xfrm>
            <a:off x="5521621" y="5813534"/>
            <a:ext cx="22733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  <a:cs typeface="Times New Roman" panose="02020603050405020304" pitchFamily="18" charset="0"/>
              </a:rPr>
              <a:t>Step 5: </a:t>
            </a:r>
            <a:r>
              <a:rPr lang="en-GB" b="1" dirty="0">
                <a:solidFill>
                  <a:schemeClr val="bg1"/>
                </a:solidFill>
                <a:cs typeface="Times New Roman" panose="02020603050405020304" pitchFamily="18" charset="0"/>
              </a:rPr>
              <a:t>Highlight the word called “LINK” and click insert from menu bar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654187AF-1A49-079E-230D-09EAE99A435E}"/>
              </a:ext>
            </a:extLst>
          </p:cNvPr>
          <p:cNvSpPr txBox="1"/>
          <p:nvPr/>
        </p:nvSpPr>
        <p:spPr>
          <a:xfrm>
            <a:off x="5372100" y="7988300"/>
            <a:ext cx="21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FF8C3A64-1D4D-B929-4159-89E2B7DFA35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" t="3946" r="50970" b="80253"/>
          <a:stretch/>
        </p:blipFill>
        <p:spPr>
          <a:xfrm>
            <a:off x="4713548" y="7298709"/>
            <a:ext cx="3374507" cy="61175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F138672A-E1F9-DF46-8AB1-337061827EF6}"/>
                  </a:ext>
                </a:extLst>
              </p14:cNvPr>
              <p14:cNvContentPartPr/>
              <p14:nvPr/>
            </p14:nvContentPartPr>
            <p14:xfrm>
              <a:off x="5828900" y="1993420"/>
              <a:ext cx="360" cy="36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F138672A-E1F9-DF46-8AB1-337061827EF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822780" y="198730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542C3E1C-FC54-9C7E-B472-2F44B11AEE10}"/>
                  </a:ext>
                </a:extLst>
              </p14:cNvPr>
              <p14:cNvContentPartPr/>
              <p14:nvPr/>
            </p14:nvContentPartPr>
            <p14:xfrm>
              <a:off x="-1841980" y="1561420"/>
              <a:ext cx="13320" cy="3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542C3E1C-FC54-9C7E-B472-2F44B11AEE10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1848100" y="1555300"/>
                <a:ext cx="2556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71300DD-4E4D-7679-0CCD-9CCDA4BF4D36}"/>
                  </a:ext>
                </a:extLst>
              </p14:cNvPr>
              <p14:cNvContentPartPr/>
              <p14:nvPr/>
            </p14:nvContentPartPr>
            <p14:xfrm rot="-1072653">
              <a:off x="7631182" y="7387991"/>
              <a:ext cx="327477" cy="314682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71300DD-4E4D-7679-0CCD-9CCDA4BF4D3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 rot="-1072653">
                <a:off x="7625064" y="7381870"/>
                <a:ext cx="339712" cy="326924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36E8C7BD-27E3-C252-6B75-8E8FB7E7AF0D}"/>
              </a:ext>
            </a:extLst>
          </p:cNvPr>
          <p:cNvSpPr txBox="1"/>
          <p:nvPr/>
        </p:nvSpPr>
        <p:spPr>
          <a:xfrm>
            <a:off x="844890" y="5927844"/>
            <a:ext cx="26953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FF00"/>
                </a:solidFill>
              </a:rPr>
              <a:t>Step 5: </a:t>
            </a:r>
            <a:r>
              <a:rPr lang="en-GB" b="1" dirty="0">
                <a:solidFill>
                  <a:schemeClr val="bg1"/>
                </a:solidFill>
              </a:rPr>
              <a:t>You must paste the link that you copied from website </a:t>
            </a:r>
          </a:p>
        </p:txBody>
      </p:sp>
      <p:sp>
        <p:nvSpPr>
          <p:cNvPr id="19" name="Arrow: Left 18">
            <a:extLst>
              <a:ext uri="{FF2B5EF4-FFF2-40B4-BE49-F238E27FC236}">
                <a16:creationId xmlns:a16="http://schemas.microsoft.com/office/drawing/2014/main" id="{6F5F1F5E-A245-4302-9781-18D9D702FA24}"/>
              </a:ext>
            </a:extLst>
          </p:cNvPr>
          <p:cNvSpPr/>
          <p:nvPr/>
        </p:nvSpPr>
        <p:spPr>
          <a:xfrm>
            <a:off x="4076700" y="6527590"/>
            <a:ext cx="825500" cy="29206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D0BFE90-007E-4C16-66A4-97C30188193E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32280" t="27841" r="31228" b="35266"/>
          <a:stretch/>
        </p:blipFill>
        <p:spPr>
          <a:xfrm>
            <a:off x="791632" y="7036219"/>
            <a:ext cx="3068829" cy="174516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F2C532A-0D69-13B6-A3DB-AF0CDE4B8ED8}"/>
              </a:ext>
            </a:extLst>
          </p:cNvPr>
          <p:cNvSpPr txBox="1"/>
          <p:nvPr/>
        </p:nvSpPr>
        <p:spPr>
          <a:xfrm>
            <a:off x="8379630" y="8433011"/>
            <a:ext cx="3822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ALEXANDRINA LUPU 2415930</a:t>
            </a:r>
          </a:p>
        </p:txBody>
      </p:sp>
    </p:spTree>
    <p:extLst>
      <p:ext uri="{BB962C8B-B14F-4D97-AF65-F5344CB8AC3E}">
        <p14:creationId xmlns:p14="http://schemas.microsoft.com/office/powerpoint/2010/main" val="3605167643"/>
      </p:ext>
    </p:extLst>
  </p:cSld>
  <p:clrMapOvr>
    <a:masterClrMapping/>
  </p:clrMapOvr>
</p:sld>
</file>

<file path=ppt/theme/theme1.xml><?xml version="1.0" encoding="utf-8"?>
<a:theme xmlns:a="http://schemas.openxmlformats.org/drawingml/2006/main" name="TribuneVTI">
  <a:themeElements>
    <a:clrScheme name="amasis">
      <a:dk1>
        <a:sysClr val="windowText" lastClr="000000"/>
      </a:dk1>
      <a:lt1>
        <a:sysClr val="window" lastClr="FFFFFF"/>
      </a:lt1>
      <a:dk2>
        <a:srgbClr val="470401"/>
      </a:dk2>
      <a:lt2>
        <a:srgbClr val="EBE2E2"/>
      </a:lt2>
      <a:accent1>
        <a:srgbClr val="BD1209"/>
      </a:accent1>
      <a:accent2>
        <a:srgbClr val="F40600"/>
      </a:accent2>
      <a:accent3>
        <a:srgbClr val="F26216"/>
      </a:accent3>
      <a:accent4>
        <a:srgbClr val="F0800D"/>
      </a:accent4>
      <a:accent5>
        <a:srgbClr val="3EA8B6"/>
      </a:accent5>
      <a:accent6>
        <a:srgbClr val="005B6B"/>
      </a:accent6>
      <a:hlink>
        <a:srgbClr val="F40600"/>
      </a:hlink>
      <a:folHlink>
        <a:srgbClr val="1C7E8E"/>
      </a:folHlink>
    </a:clrScheme>
    <a:fontScheme name="Amasis-Univers">
      <a:majorFont>
        <a:latin typeface="Amasis MT Pro Medium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ibuneVTI" id="{4D84C650-59FC-4F6B-ADA6-B11C508FF6CE}" vid="{0E07EAE6-ACBC-4250-8522-FC108A45043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9" ma:contentTypeDescription="Create a new document." ma:contentTypeScope="" ma:versionID="76a6dd6554e23c93e50727da1c81749a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b573896a25c39890b94919a462b04db5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7E63BE-13A3-43C4-8FBA-99520482C545}">
  <ds:schemaRefs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58b591e8-e818-4825-9ded-2371f6ca824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8B5BAB5-F116-4675-B62B-D9DB2FE49A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5EA3C6C-900F-4D39-9E53-BA5877D791D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77</TotalTime>
  <Words>86</Words>
  <Application>Microsoft Office PowerPoint</Application>
  <PresentationFormat>A3 Paper (297x420 mm)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Amasis MT Pro Medium</vt:lpstr>
      <vt:lpstr>Arial</vt:lpstr>
      <vt:lpstr>Times New Roman</vt:lpstr>
      <vt:lpstr>Univers Light</vt:lpstr>
      <vt:lpstr>TribuneVTI</vt:lpstr>
      <vt:lpstr>How to create a Hyperlink in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Alexandrina Lupu (2415930)</dc:creator>
  <cp:lastModifiedBy>Alexandrina Lupu (2415930)</cp:lastModifiedBy>
  <cp:revision>2</cp:revision>
  <dcterms:created xsi:type="dcterms:W3CDTF">2025-03-23T09:45:38Z</dcterms:created>
  <dcterms:modified xsi:type="dcterms:W3CDTF">2025-03-23T12:15:00Z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