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7" r:id="rId2"/>
    <p:sldId id="258" r:id="rId3"/>
    <p:sldId id="262" r:id="rId4"/>
    <p:sldId id="261" r:id="rId5"/>
    <p:sldId id="259" r:id="rId6"/>
    <p:sldId id="265" r:id="rId7"/>
    <p:sldId id="266" r:id="rId8"/>
    <p:sldId id="269" r:id="rId9"/>
    <p:sldId id="263" r:id="rId10"/>
    <p:sldId id="264" r:id="rId11"/>
    <p:sldId id="267" r:id="rId12"/>
    <p:sldId id="270" r:id="rId13"/>
    <p:sldId id="271" r:id="rId14"/>
    <p:sldId id="272" r:id="rId15"/>
    <p:sldId id="275" r:id="rId16"/>
    <p:sldId id="274" r:id="rId17"/>
    <p:sldId id="273" r:id="rId18"/>
    <p:sldId id="276" r:id="rId19"/>
    <p:sldId id="268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F39257-3B44-41BD-BD65-6BF75101A5C2}" type="datetimeFigureOut">
              <a:rPr lang="en-US" smtClean="0"/>
              <a:pPr/>
              <a:t>11/10/2013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1AF328-9CC5-4C24-925B-D3FECF2AAAF8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18</a:t>
            </a:r>
            <a:r>
              <a:rPr lang="en-GB" baseline="30000" dirty="0" smtClean="0"/>
              <a:t>th</a:t>
            </a:r>
            <a:r>
              <a:rPr lang="en-GB" dirty="0" smtClean="0"/>
              <a:t> birthday /21</a:t>
            </a:r>
            <a:r>
              <a:rPr lang="en-GB" baseline="30000" dirty="0" smtClean="0"/>
              <a:t>st</a:t>
            </a:r>
            <a:r>
              <a:rPr lang="en-GB" baseline="0" dirty="0" smtClean="0"/>
              <a:t>  - </a:t>
            </a:r>
            <a:r>
              <a:rPr lang="en-GB" baseline="0" dirty="0" err="1" smtClean="0"/>
              <a:t>whats</a:t>
            </a:r>
            <a:r>
              <a:rPr lang="en-GB" baseline="0" dirty="0" smtClean="0"/>
              <a:t> the difference these days? Apart from age!</a:t>
            </a:r>
          </a:p>
          <a:p>
            <a:r>
              <a:rPr lang="en-GB" baseline="0" dirty="0" smtClean="0"/>
              <a:t>Seasonal – spring festivals; harvest</a:t>
            </a:r>
          </a:p>
          <a:p>
            <a:r>
              <a:rPr lang="en-GB" baseline="0" dirty="0" smtClean="0"/>
              <a:t>May fair; </a:t>
            </a:r>
            <a:r>
              <a:rPr lang="en-GB" baseline="0" dirty="0" err="1" smtClean="0"/>
              <a:t>halloween</a:t>
            </a:r>
            <a:r>
              <a:rPr lang="en-GB" baseline="0" dirty="0" smtClean="0"/>
              <a:t> – in Spain 1 Nov is the day of the dead – people visit graveyards and ‘celebrate’ their ancestors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1AF328-9CC5-4C24-925B-D3FECF2AAAF8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18</a:t>
            </a:r>
            <a:r>
              <a:rPr lang="en-GB" baseline="30000" dirty="0" smtClean="0"/>
              <a:t>th</a:t>
            </a:r>
            <a:r>
              <a:rPr lang="en-GB" dirty="0" smtClean="0"/>
              <a:t> birthday /21</a:t>
            </a:r>
            <a:r>
              <a:rPr lang="en-GB" baseline="30000" dirty="0" smtClean="0"/>
              <a:t>st</a:t>
            </a:r>
            <a:r>
              <a:rPr lang="en-GB" baseline="0" dirty="0" smtClean="0"/>
              <a:t>  - what’s the difference these days? Apart from age!</a:t>
            </a:r>
          </a:p>
          <a:p>
            <a:r>
              <a:rPr lang="en-GB" baseline="0" dirty="0" smtClean="0"/>
              <a:t>Seasonal – spring festivals; harvest</a:t>
            </a:r>
          </a:p>
          <a:p>
            <a:r>
              <a:rPr lang="en-GB" baseline="0" dirty="0" smtClean="0"/>
              <a:t>May fair; </a:t>
            </a:r>
            <a:r>
              <a:rPr lang="en-GB" baseline="0" dirty="0" err="1" smtClean="0"/>
              <a:t>halloween</a:t>
            </a:r>
            <a:r>
              <a:rPr lang="en-GB" baseline="0" dirty="0" smtClean="0"/>
              <a:t> – in Spain 1 Nov is the day of the dead – people visit graveyards and ‘celebrate’ their ancestors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1AF328-9CC5-4C24-925B-D3FECF2AAAF8}" type="slidenum">
              <a:rPr lang="en-US" smtClean="0"/>
              <a:pPr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many days in a year?</a:t>
            </a:r>
          </a:p>
          <a:p>
            <a:r>
              <a:rPr lang="en-GB" dirty="0" smtClean="0"/>
              <a:t>Why</a:t>
            </a:r>
            <a:r>
              <a:rPr lang="en-GB" baseline="0" dirty="0" smtClean="0"/>
              <a:t> do we have leap years?</a:t>
            </a:r>
          </a:p>
          <a:p>
            <a:r>
              <a:rPr lang="en-GB" baseline="0" dirty="0" smtClean="0"/>
              <a:t>How did the months get their names?</a:t>
            </a:r>
          </a:p>
          <a:p>
            <a:r>
              <a:rPr lang="en-GB" baseline="0" dirty="0" smtClean="0"/>
              <a:t>Gregorian calendar etc</a:t>
            </a:r>
          </a:p>
          <a:p>
            <a:r>
              <a:rPr lang="en-GB" baseline="0" dirty="0" smtClean="0"/>
              <a:t>etc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1AF328-9CC5-4C24-925B-D3FECF2AAAF8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dirty="0" smtClean="0"/>
              <a:t>The </a:t>
            </a:r>
            <a:r>
              <a:rPr lang="en-US" sz="1200" i="1" dirty="0" smtClean="0"/>
              <a:t>Guide Book</a:t>
            </a:r>
            <a:r>
              <a:rPr lang="en-US" sz="1200" dirty="0" smtClean="0"/>
              <a:t> to the Festival described its legacy in these words: "It will leave behind not just a record of what we have thought of ourselves in the year 1951 but, in a fair community founded where once there was a slum, in an avenue of trees or in some work of art, a reminder of what we have done to write this single, adventurous year into our national and local history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1AF328-9CC5-4C24-925B-D3FECF2AAAF8}" type="slidenum">
              <a:rPr lang="en-US" smtClean="0"/>
              <a:pPr/>
              <a:t>17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showMasterPhAnim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2084388" y="296863"/>
            <a:ext cx="6823075" cy="5353050"/>
            <a:chOff x="1313" y="187"/>
            <a:chExt cx="4298" cy="3372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2194" y="601"/>
              <a:ext cx="596" cy="447"/>
              <a:chOff x="0" y="0"/>
              <a:chExt cx="768" cy="576"/>
            </a:xfrm>
          </p:grpSpPr>
          <p:sp>
            <p:nvSpPr>
              <p:cNvPr id="135" name="Oval 4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36" name="Oval 5"/>
              <p:cNvSpPr>
                <a:spLocks noChangeArrowheads="1"/>
              </p:cNvSpPr>
              <p:nvPr/>
            </p:nvSpPr>
            <p:spPr bwMode="hidden">
              <a:xfrm>
                <a:off x="276" y="253"/>
                <a:ext cx="186" cy="107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6" name="Group 6"/>
            <p:cNvGrpSpPr>
              <a:grpSpLocks/>
            </p:cNvGrpSpPr>
            <p:nvPr/>
          </p:nvGrpSpPr>
          <p:grpSpPr bwMode="auto">
            <a:xfrm>
              <a:off x="1312" y="187"/>
              <a:ext cx="4299" cy="3372"/>
              <a:chOff x="0" y="0"/>
              <a:chExt cx="5533" cy="4341"/>
            </a:xfrm>
          </p:grpSpPr>
          <p:grpSp>
            <p:nvGrpSpPr>
              <p:cNvPr id="22" name="Group 7"/>
              <p:cNvGrpSpPr>
                <a:grpSpLocks/>
              </p:cNvGrpSpPr>
              <p:nvPr/>
            </p:nvGrpSpPr>
            <p:grpSpPr bwMode="auto">
              <a:xfrm>
                <a:off x="0" y="0"/>
                <a:ext cx="5470" cy="4341"/>
                <a:chOff x="0" y="0"/>
                <a:chExt cx="5470" cy="4341"/>
              </a:xfrm>
            </p:grpSpPr>
            <p:grpSp>
              <p:nvGrpSpPr>
                <p:cNvPr id="33" name="Group 8"/>
                <p:cNvGrpSpPr>
                  <a:grpSpLocks/>
                </p:cNvGrpSpPr>
                <p:nvPr/>
              </p:nvGrpSpPr>
              <p:grpSpPr bwMode="auto">
                <a:xfrm>
                  <a:off x="1339" y="786"/>
                  <a:ext cx="2919" cy="2151"/>
                  <a:chOff x="1265" y="814"/>
                  <a:chExt cx="2919" cy="2151"/>
                </a:xfrm>
              </p:grpSpPr>
              <p:sp>
                <p:nvSpPr>
                  <p:cNvPr id="133" name="Oval 9"/>
                  <p:cNvSpPr>
                    <a:spLocks noChangeArrowheads="1"/>
                  </p:cNvSpPr>
                  <p:nvPr/>
                </p:nvSpPr>
                <p:spPr bwMode="hidden">
                  <a:xfrm>
                    <a:off x="1265" y="815"/>
                    <a:ext cx="2919" cy="2150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bg2"/>
                      </a:gs>
                      <a:gs pos="100000">
                        <a:schemeClr val="bg1"/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34" name="Oval 10"/>
                  <p:cNvSpPr>
                    <a:spLocks noChangeArrowheads="1"/>
                  </p:cNvSpPr>
                  <p:nvPr/>
                </p:nvSpPr>
                <p:spPr bwMode="hidden">
                  <a:xfrm>
                    <a:off x="2379" y="1601"/>
                    <a:ext cx="579" cy="406"/>
                  </a:xfrm>
                  <a:prstGeom prst="ellipse">
                    <a:avLst/>
                  </a:pr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bg2"/>
                      </a:gs>
                    </a:gsLst>
                    <a:path path="shape">
                      <a:fillToRect l="50000" t="50000" r="50000" b="50000"/>
                    </a:path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US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34" name="Group 11"/>
                <p:cNvGrpSpPr>
                  <a:grpSpLocks/>
                </p:cNvGrpSpPr>
                <p:nvPr/>
              </p:nvGrpSpPr>
              <p:grpSpPr bwMode="auto">
                <a:xfrm>
                  <a:off x="0" y="0"/>
                  <a:ext cx="5470" cy="4341"/>
                  <a:chOff x="0" y="0"/>
                  <a:chExt cx="5470" cy="4341"/>
                </a:xfrm>
              </p:grpSpPr>
              <p:grpSp>
                <p:nvGrpSpPr>
                  <p:cNvPr id="35" name="Group 12"/>
                  <p:cNvGrpSpPr>
                    <a:grpSpLocks/>
                  </p:cNvGrpSpPr>
                  <p:nvPr/>
                </p:nvGrpSpPr>
                <p:grpSpPr bwMode="auto">
                  <a:xfrm>
                    <a:off x="3545" y="1502"/>
                    <a:ext cx="1258" cy="2327"/>
                    <a:chOff x="3471" y="1530"/>
                    <a:chExt cx="1258" cy="2327"/>
                  </a:xfrm>
                </p:grpSpPr>
                <p:sp>
                  <p:nvSpPr>
                    <p:cNvPr id="131" name="Freeform 13"/>
                    <p:cNvSpPr>
                      <a:spLocks/>
                    </p:cNvSpPr>
                    <p:nvPr/>
                  </p:nvSpPr>
                  <p:spPr bwMode="hidden">
                    <a:xfrm rot="2711884">
                      <a:off x="2765" y="2236"/>
                      <a:ext cx="1724" cy="313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32" name="Freeform 14"/>
                    <p:cNvSpPr>
                      <a:spLocks/>
                    </p:cNvSpPr>
                    <p:nvPr/>
                  </p:nvSpPr>
                  <p:spPr bwMode="hidden">
                    <a:xfrm rot="2711884">
                      <a:off x="4022" y="3149"/>
                      <a:ext cx="924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6" name="Group 15"/>
                  <p:cNvGrpSpPr>
                    <a:grpSpLocks/>
                  </p:cNvGrpSpPr>
                  <p:nvPr/>
                </p:nvGrpSpPr>
                <p:grpSpPr bwMode="auto">
                  <a:xfrm>
                    <a:off x="2938" y="1991"/>
                    <a:ext cx="2463" cy="1332"/>
                    <a:chOff x="2864" y="2019"/>
                    <a:chExt cx="2463" cy="1332"/>
                  </a:xfrm>
                </p:grpSpPr>
                <p:sp>
                  <p:nvSpPr>
                    <p:cNvPr id="129" name="Freeform 16"/>
                    <p:cNvSpPr>
                      <a:spLocks/>
                    </p:cNvSpPr>
                    <p:nvPr/>
                  </p:nvSpPr>
                  <p:spPr bwMode="hidden">
                    <a:xfrm rot="2104081">
                      <a:off x="2864" y="2020"/>
                      <a:ext cx="1813" cy="3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30" name="Freeform 17"/>
                    <p:cNvSpPr>
                      <a:spLocks/>
                    </p:cNvSpPr>
                    <p:nvPr/>
                  </p:nvSpPr>
                  <p:spPr bwMode="hidden">
                    <a:xfrm rot="2104081">
                      <a:off x="4352" y="2806"/>
                      <a:ext cx="974" cy="54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7" name="Group 18"/>
                  <p:cNvGrpSpPr>
                    <a:grpSpLocks/>
                  </p:cNvGrpSpPr>
                  <p:nvPr/>
                </p:nvGrpSpPr>
                <p:grpSpPr bwMode="auto">
                  <a:xfrm>
                    <a:off x="2971" y="1804"/>
                    <a:ext cx="2477" cy="1064"/>
                    <a:chOff x="2897" y="1832"/>
                    <a:chExt cx="2477" cy="1064"/>
                  </a:xfrm>
                </p:grpSpPr>
                <p:sp>
                  <p:nvSpPr>
                    <p:cNvPr id="127" name="Freeform 19"/>
                    <p:cNvSpPr>
                      <a:spLocks/>
                    </p:cNvSpPr>
                    <p:nvPr/>
                  </p:nvSpPr>
                  <p:spPr bwMode="hidden">
                    <a:xfrm rot="1582915">
                      <a:off x="2896" y="1832"/>
                      <a:ext cx="1736" cy="30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8" name="Freeform 20"/>
                    <p:cNvSpPr>
                      <a:spLocks/>
                    </p:cNvSpPr>
                    <p:nvPr/>
                  </p:nvSpPr>
                  <p:spPr bwMode="hidden">
                    <a:xfrm rot="1582915">
                      <a:off x="4442" y="2420"/>
                      <a:ext cx="932" cy="47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8" name="Group 21"/>
                  <p:cNvGrpSpPr>
                    <a:grpSpLocks/>
                  </p:cNvGrpSpPr>
                  <p:nvPr/>
                </p:nvGrpSpPr>
                <p:grpSpPr bwMode="auto">
                  <a:xfrm>
                    <a:off x="2998" y="1608"/>
                    <a:ext cx="2472" cy="927"/>
                    <a:chOff x="2924" y="1636"/>
                    <a:chExt cx="2472" cy="927"/>
                  </a:xfrm>
                </p:grpSpPr>
                <p:sp>
                  <p:nvSpPr>
                    <p:cNvPr id="125" name="Freeform 22"/>
                    <p:cNvSpPr>
                      <a:spLocks/>
                    </p:cNvSpPr>
                    <p:nvPr/>
                  </p:nvSpPr>
                  <p:spPr bwMode="hidden">
                    <a:xfrm rot="1080363">
                      <a:off x="2924" y="1636"/>
                      <a:ext cx="1677" cy="33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6" name="Freeform 23"/>
                    <p:cNvSpPr>
                      <a:spLocks/>
                    </p:cNvSpPr>
                    <p:nvPr/>
                  </p:nvSpPr>
                  <p:spPr bwMode="hidden">
                    <a:xfrm rot="1080363">
                      <a:off x="4495" y="2036"/>
                      <a:ext cx="901" cy="52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39" name="Group 24"/>
                  <p:cNvGrpSpPr>
                    <a:grpSpLocks/>
                  </p:cNvGrpSpPr>
                  <p:nvPr/>
                </p:nvGrpSpPr>
                <p:grpSpPr bwMode="auto">
                  <a:xfrm>
                    <a:off x="3032" y="1386"/>
                    <a:ext cx="2342" cy="657"/>
                    <a:chOff x="2958" y="1414"/>
                    <a:chExt cx="2342" cy="657"/>
                  </a:xfrm>
                </p:grpSpPr>
                <p:sp>
                  <p:nvSpPr>
                    <p:cNvPr id="123" name="Freeform 25"/>
                    <p:cNvSpPr>
                      <a:spLocks/>
                    </p:cNvSpPr>
                    <p:nvPr/>
                  </p:nvSpPr>
                  <p:spPr bwMode="hidden">
                    <a:xfrm rot="463793">
                      <a:off x="2958" y="1414"/>
                      <a:ext cx="1544" cy="312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4" name="Freeform 26"/>
                    <p:cNvSpPr>
                      <a:spLocks/>
                    </p:cNvSpPr>
                    <p:nvPr/>
                  </p:nvSpPr>
                  <p:spPr bwMode="hidden">
                    <a:xfrm rot="463793">
                      <a:off x="4469" y="1582"/>
                      <a:ext cx="830" cy="48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0" name="Group 27"/>
                  <p:cNvGrpSpPr>
                    <a:grpSpLocks/>
                  </p:cNvGrpSpPr>
                  <p:nvPr/>
                </p:nvGrpSpPr>
                <p:grpSpPr bwMode="auto">
                  <a:xfrm>
                    <a:off x="3057" y="1241"/>
                    <a:ext cx="2150" cy="343"/>
                    <a:chOff x="2983" y="1269"/>
                    <a:chExt cx="2150" cy="343"/>
                  </a:xfrm>
                </p:grpSpPr>
                <p:sp>
                  <p:nvSpPr>
                    <p:cNvPr id="121" name="Freeform 28"/>
                    <p:cNvSpPr>
                      <a:spLocks/>
                    </p:cNvSpPr>
                    <p:nvPr/>
                  </p:nvSpPr>
                  <p:spPr bwMode="hidden">
                    <a:xfrm rot="-84182">
                      <a:off x="2983" y="1290"/>
                      <a:ext cx="1404" cy="218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2" name="Freeform 29"/>
                    <p:cNvSpPr>
                      <a:spLocks/>
                    </p:cNvSpPr>
                    <p:nvPr/>
                  </p:nvSpPr>
                  <p:spPr bwMode="hidden">
                    <a:xfrm rot="-84182">
                      <a:off x="4379" y="1269"/>
                      <a:ext cx="754" cy="342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1" name="Group 30"/>
                  <p:cNvGrpSpPr>
                    <a:grpSpLocks/>
                  </p:cNvGrpSpPr>
                  <p:nvPr/>
                </p:nvGrpSpPr>
                <p:grpSpPr bwMode="auto">
                  <a:xfrm>
                    <a:off x="3012" y="889"/>
                    <a:ext cx="1879" cy="427"/>
                    <a:chOff x="2938" y="917"/>
                    <a:chExt cx="1879" cy="427"/>
                  </a:xfrm>
                </p:grpSpPr>
                <p:sp>
                  <p:nvSpPr>
                    <p:cNvPr id="119" name="Freeform 31"/>
                    <p:cNvSpPr>
                      <a:spLocks/>
                    </p:cNvSpPr>
                    <p:nvPr/>
                  </p:nvSpPr>
                  <p:spPr bwMode="hidden">
                    <a:xfrm rot="-802576">
                      <a:off x="2938" y="1129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20" name="Freeform 32"/>
                    <p:cNvSpPr>
                      <a:spLocks/>
                    </p:cNvSpPr>
                    <p:nvPr/>
                  </p:nvSpPr>
                  <p:spPr bwMode="hidden">
                    <a:xfrm rot="-802576">
                      <a:off x="4155" y="918"/>
                      <a:ext cx="662" cy="33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2" name="Group 33"/>
                  <p:cNvGrpSpPr>
                    <a:grpSpLocks/>
                  </p:cNvGrpSpPr>
                  <p:nvPr/>
                </p:nvGrpSpPr>
                <p:grpSpPr bwMode="auto">
                  <a:xfrm>
                    <a:off x="711" y="1625"/>
                    <a:ext cx="1257" cy="2326"/>
                    <a:chOff x="637" y="1653"/>
                    <a:chExt cx="1257" cy="2326"/>
                  </a:xfrm>
                </p:grpSpPr>
                <p:sp>
                  <p:nvSpPr>
                    <p:cNvPr id="117" name="Freeform 34"/>
                    <p:cNvSpPr>
                      <a:spLocks/>
                    </p:cNvSpPr>
                    <p:nvPr/>
                  </p:nvSpPr>
                  <p:spPr bwMode="hidden">
                    <a:xfrm rot="18888116" flipH="1">
                      <a:off x="876" y="2358"/>
                      <a:ext cx="1724" cy="313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8" name="Freeform 35"/>
                    <p:cNvSpPr>
                      <a:spLocks/>
                    </p:cNvSpPr>
                    <p:nvPr/>
                  </p:nvSpPr>
                  <p:spPr bwMode="hidden">
                    <a:xfrm rot="18888116" flipH="1">
                      <a:off x="419" y="3271"/>
                      <a:ext cx="926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3" name="Group 36"/>
                  <p:cNvGrpSpPr>
                    <a:grpSpLocks/>
                  </p:cNvGrpSpPr>
                  <p:nvPr/>
                </p:nvGrpSpPr>
                <p:grpSpPr bwMode="auto">
                  <a:xfrm>
                    <a:off x="69" y="2168"/>
                    <a:ext cx="2463" cy="1332"/>
                    <a:chOff x="-5" y="2196"/>
                    <a:chExt cx="2463" cy="1332"/>
                  </a:xfrm>
                </p:grpSpPr>
                <p:sp>
                  <p:nvSpPr>
                    <p:cNvPr id="115" name="Freeform 37"/>
                    <p:cNvSpPr>
                      <a:spLocks/>
                    </p:cNvSpPr>
                    <p:nvPr/>
                  </p:nvSpPr>
                  <p:spPr bwMode="hidden">
                    <a:xfrm rot="19495919" flipH="1">
                      <a:off x="644" y="2196"/>
                      <a:ext cx="1813" cy="348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6" name="Freeform 38"/>
                    <p:cNvSpPr>
                      <a:spLocks/>
                    </p:cNvSpPr>
                    <p:nvPr/>
                  </p:nvSpPr>
                  <p:spPr bwMode="hidden">
                    <a:xfrm rot="19495919" flipH="1">
                      <a:off x="-5" y="2984"/>
                      <a:ext cx="974" cy="54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4" name="Group 39"/>
                  <p:cNvGrpSpPr>
                    <a:grpSpLocks/>
                  </p:cNvGrpSpPr>
                  <p:nvPr/>
                </p:nvGrpSpPr>
                <p:grpSpPr bwMode="auto">
                  <a:xfrm>
                    <a:off x="22" y="1981"/>
                    <a:ext cx="2477" cy="1064"/>
                    <a:chOff x="-52" y="2009"/>
                    <a:chExt cx="2477" cy="1064"/>
                  </a:xfrm>
                </p:grpSpPr>
                <p:sp>
                  <p:nvSpPr>
                    <p:cNvPr id="113" name="Freeform 40"/>
                    <p:cNvSpPr>
                      <a:spLocks/>
                    </p:cNvSpPr>
                    <p:nvPr/>
                  </p:nvSpPr>
                  <p:spPr bwMode="hidden">
                    <a:xfrm rot="20017085" flipH="1">
                      <a:off x="689" y="2009"/>
                      <a:ext cx="1736" cy="30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4" name="Freeform 41"/>
                    <p:cNvSpPr>
                      <a:spLocks/>
                    </p:cNvSpPr>
                    <p:nvPr/>
                  </p:nvSpPr>
                  <p:spPr bwMode="hidden">
                    <a:xfrm rot="20017085" flipH="1">
                      <a:off x="-52" y="2596"/>
                      <a:ext cx="932" cy="47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5" name="Group 42"/>
                  <p:cNvGrpSpPr>
                    <a:grpSpLocks/>
                  </p:cNvGrpSpPr>
                  <p:nvPr/>
                </p:nvGrpSpPr>
                <p:grpSpPr bwMode="auto">
                  <a:xfrm>
                    <a:off x="0" y="1785"/>
                    <a:ext cx="2472" cy="927"/>
                    <a:chOff x="-74" y="1813"/>
                    <a:chExt cx="2472" cy="927"/>
                  </a:xfrm>
                </p:grpSpPr>
                <p:sp>
                  <p:nvSpPr>
                    <p:cNvPr id="111" name="Freeform 43"/>
                    <p:cNvSpPr>
                      <a:spLocks/>
                    </p:cNvSpPr>
                    <p:nvPr/>
                  </p:nvSpPr>
                  <p:spPr bwMode="hidden">
                    <a:xfrm rot="20519637" flipH="1">
                      <a:off x="721" y="1814"/>
                      <a:ext cx="1677" cy="33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2" name="Freeform 44"/>
                    <p:cNvSpPr>
                      <a:spLocks/>
                    </p:cNvSpPr>
                    <p:nvPr/>
                  </p:nvSpPr>
                  <p:spPr bwMode="hidden">
                    <a:xfrm rot="20519637" flipH="1">
                      <a:off x="-74" y="2214"/>
                      <a:ext cx="901" cy="52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6" name="Group 183"/>
                  <p:cNvGrpSpPr>
                    <a:grpSpLocks/>
                  </p:cNvGrpSpPr>
                  <p:nvPr/>
                </p:nvGrpSpPr>
                <p:grpSpPr bwMode="auto">
                  <a:xfrm>
                    <a:off x="96" y="1563"/>
                    <a:ext cx="2342" cy="657"/>
                    <a:chOff x="22" y="1591"/>
                    <a:chExt cx="2342" cy="657"/>
                  </a:xfrm>
                </p:grpSpPr>
                <p:sp>
                  <p:nvSpPr>
                    <p:cNvPr id="109" name="Freeform 46"/>
                    <p:cNvSpPr>
                      <a:spLocks/>
                    </p:cNvSpPr>
                    <p:nvPr/>
                  </p:nvSpPr>
                  <p:spPr bwMode="hidden">
                    <a:xfrm rot="21136207" flipH="1">
                      <a:off x="819" y="1591"/>
                      <a:ext cx="1544" cy="312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10" name="Freeform 47"/>
                    <p:cNvSpPr>
                      <a:spLocks/>
                    </p:cNvSpPr>
                    <p:nvPr/>
                  </p:nvSpPr>
                  <p:spPr bwMode="hidden">
                    <a:xfrm rot="21136207" flipH="1">
                      <a:off x="23" y="1758"/>
                      <a:ext cx="830" cy="48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7" name="Group 48"/>
                  <p:cNvGrpSpPr>
                    <a:grpSpLocks/>
                  </p:cNvGrpSpPr>
                  <p:nvPr/>
                </p:nvGrpSpPr>
                <p:grpSpPr bwMode="auto">
                  <a:xfrm>
                    <a:off x="263" y="1418"/>
                    <a:ext cx="2150" cy="343"/>
                    <a:chOff x="189" y="1446"/>
                    <a:chExt cx="2150" cy="343"/>
                  </a:xfrm>
                </p:grpSpPr>
                <p:sp>
                  <p:nvSpPr>
                    <p:cNvPr id="107" name="Freeform 49"/>
                    <p:cNvSpPr>
                      <a:spLocks/>
                    </p:cNvSpPr>
                    <p:nvPr/>
                  </p:nvSpPr>
                  <p:spPr bwMode="hidden">
                    <a:xfrm rot="84182" flipH="1">
                      <a:off x="935" y="1466"/>
                      <a:ext cx="1404" cy="219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8" name="Freeform 50"/>
                    <p:cNvSpPr>
                      <a:spLocks/>
                    </p:cNvSpPr>
                    <p:nvPr/>
                  </p:nvSpPr>
                  <p:spPr bwMode="hidden">
                    <a:xfrm rot="84182" flipH="1">
                      <a:off x="189" y="1445"/>
                      <a:ext cx="754" cy="344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8" name="Group 51"/>
                  <p:cNvGrpSpPr>
                    <a:grpSpLocks/>
                  </p:cNvGrpSpPr>
                  <p:nvPr/>
                </p:nvGrpSpPr>
                <p:grpSpPr bwMode="auto">
                  <a:xfrm>
                    <a:off x="579" y="1066"/>
                    <a:ext cx="1879" cy="427"/>
                    <a:chOff x="505" y="1094"/>
                    <a:chExt cx="1879" cy="427"/>
                  </a:xfrm>
                </p:grpSpPr>
                <p:sp>
                  <p:nvSpPr>
                    <p:cNvPr id="105" name="Freeform 52"/>
                    <p:cNvSpPr>
                      <a:spLocks/>
                    </p:cNvSpPr>
                    <p:nvPr/>
                  </p:nvSpPr>
                  <p:spPr bwMode="hidden">
                    <a:xfrm rot="802576" flipH="1">
                      <a:off x="1151" y="1306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6" name="Freeform 53"/>
                    <p:cNvSpPr>
                      <a:spLocks/>
                    </p:cNvSpPr>
                    <p:nvPr/>
                  </p:nvSpPr>
                  <p:spPr bwMode="hidden">
                    <a:xfrm rot="802576" flipH="1">
                      <a:off x="505" y="1094"/>
                      <a:ext cx="662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49" name="Group 54"/>
                  <p:cNvGrpSpPr>
                    <a:grpSpLocks/>
                  </p:cNvGrpSpPr>
                  <p:nvPr/>
                </p:nvGrpSpPr>
                <p:grpSpPr bwMode="auto">
                  <a:xfrm>
                    <a:off x="690" y="871"/>
                    <a:ext cx="1850" cy="554"/>
                    <a:chOff x="616" y="899"/>
                    <a:chExt cx="1850" cy="554"/>
                  </a:xfrm>
                </p:grpSpPr>
                <p:sp>
                  <p:nvSpPr>
                    <p:cNvPr id="103" name="Freeform 55"/>
                    <p:cNvSpPr>
                      <a:spLocks/>
                    </p:cNvSpPr>
                    <p:nvPr/>
                  </p:nvSpPr>
                  <p:spPr bwMode="hidden">
                    <a:xfrm rot="1277471" flipH="1">
                      <a:off x="1232" y="1238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4" name="Freeform 56"/>
                    <p:cNvSpPr>
                      <a:spLocks/>
                    </p:cNvSpPr>
                    <p:nvPr/>
                  </p:nvSpPr>
                  <p:spPr bwMode="hidden">
                    <a:xfrm rot="1277471" flipH="1">
                      <a:off x="616" y="900"/>
                      <a:ext cx="662" cy="33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0" name="Group 57"/>
                  <p:cNvGrpSpPr>
                    <a:grpSpLocks/>
                  </p:cNvGrpSpPr>
                  <p:nvPr/>
                </p:nvGrpSpPr>
                <p:grpSpPr bwMode="auto">
                  <a:xfrm>
                    <a:off x="911" y="589"/>
                    <a:ext cx="1767" cy="743"/>
                    <a:chOff x="911" y="589"/>
                    <a:chExt cx="1767" cy="743"/>
                  </a:xfrm>
                </p:grpSpPr>
                <p:sp>
                  <p:nvSpPr>
                    <p:cNvPr id="101" name="Freeform 58"/>
                    <p:cNvSpPr>
                      <a:spLocks/>
                    </p:cNvSpPr>
                    <p:nvPr/>
                  </p:nvSpPr>
                  <p:spPr bwMode="hidden">
                    <a:xfrm rot="2028410" flipH="1">
                      <a:off x="1445" y="1117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2" name="Freeform 59"/>
                    <p:cNvSpPr>
                      <a:spLocks/>
                    </p:cNvSpPr>
                    <p:nvPr/>
                  </p:nvSpPr>
                  <p:spPr bwMode="hidden">
                    <a:xfrm rot="2028410" flipH="1">
                      <a:off x="911" y="590"/>
                      <a:ext cx="662" cy="337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1" name="Group 60"/>
                  <p:cNvGrpSpPr>
                    <a:grpSpLocks/>
                  </p:cNvGrpSpPr>
                  <p:nvPr/>
                </p:nvGrpSpPr>
                <p:grpSpPr bwMode="auto">
                  <a:xfrm>
                    <a:off x="1120" y="300"/>
                    <a:ext cx="1693" cy="892"/>
                    <a:chOff x="1120" y="300"/>
                    <a:chExt cx="1693" cy="892"/>
                  </a:xfrm>
                </p:grpSpPr>
                <p:sp>
                  <p:nvSpPr>
                    <p:cNvPr id="99" name="Freeform 61"/>
                    <p:cNvSpPr>
                      <a:spLocks/>
                    </p:cNvSpPr>
                    <p:nvPr/>
                  </p:nvSpPr>
                  <p:spPr bwMode="hidden">
                    <a:xfrm rot="2664424" flipH="1">
                      <a:off x="1562" y="977"/>
                      <a:ext cx="125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100" name="Freeform 62"/>
                    <p:cNvSpPr>
                      <a:spLocks/>
                    </p:cNvSpPr>
                    <p:nvPr/>
                  </p:nvSpPr>
                  <p:spPr bwMode="hidden">
                    <a:xfrm rot="2664424" flipH="1">
                      <a:off x="1120" y="300"/>
                      <a:ext cx="672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2" name="Group 63"/>
                  <p:cNvGrpSpPr>
                    <a:grpSpLocks/>
                  </p:cNvGrpSpPr>
                  <p:nvPr/>
                </p:nvGrpSpPr>
                <p:grpSpPr bwMode="auto">
                  <a:xfrm>
                    <a:off x="1707" y="76"/>
                    <a:ext cx="778" cy="1512"/>
                    <a:chOff x="1633" y="104"/>
                    <a:chExt cx="778" cy="1512"/>
                  </a:xfrm>
                </p:grpSpPr>
                <p:sp>
                  <p:nvSpPr>
                    <p:cNvPr id="97" name="Freeform 64"/>
                    <p:cNvSpPr>
                      <a:spLocks/>
                    </p:cNvSpPr>
                    <p:nvPr/>
                  </p:nvSpPr>
                  <p:spPr bwMode="hidden">
                    <a:xfrm rot="3473776" flipH="1">
                      <a:off x="1753" y="959"/>
                      <a:ext cx="110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8" name="Freeform 65"/>
                    <p:cNvSpPr>
                      <a:spLocks/>
                    </p:cNvSpPr>
                    <p:nvPr/>
                  </p:nvSpPr>
                  <p:spPr bwMode="hidden">
                    <a:xfrm rot="3473776" flipH="1">
                      <a:off x="1506" y="230"/>
                      <a:ext cx="591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3" name="Group 66"/>
                  <p:cNvGrpSpPr>
                    <a:grpSpLocks/>
                  </p:cNvGrpSpPr>
                  <p:nvPr/>
                </p:nvGrpSpPr>
                <p:grpSpPr bwMode="auto">
                  <a:xfrm>
                    <a:off x="2009" y="0"/>
                    <a:ext cx="634" cy="1534"/>
                    <a:chOff x="1935" y="28"/>
                    <a:chExt cx="634" cy="1534"/>
                  </a:xfrm>
                </p:grpSpPr>
                <p:sp>
                  <p:nvSpPr>
                    <p:cNvPr id="95" name="Freeform 67"/>
                    <p:cNvSpPr>
                      <a:spLocks/>
                    </p:cNvSpPr>
                    <p:nvPr/>
                  </p:nvSpPr>
                  <p:spPr bwMode="hidden">
                    <a:xfrm rot="4126480" flipH="1">
                      <a:off x="1932" y="925"/>
                      <a:ext cx="1061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6" name="Freeform 68"/>
                    <p:cNvSpPr>
                      <a:spLocks/>
                    </p:cNvSpPr>
                    <p:nvPr/>
                  </p:nvSpPr>
                  <p:spPr bwMode="hidden">
                    <a:xfrm rot="4126480" flipH="1">
                      <a:off x="1819" y="144"/>
                      <a:ext cx="570" cy="33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bg1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4" name="Group 69"/>
                  <p:cNvGrpSpPr>
                    <a:grpSpLocks/>
                  </p:cNvGrpSpPr>
                  <p:nvPr/>
                </p:nvGrpSpPr>
                <p:grpSpPr bwMode="auto">
                  <a:xfrm>
                    <a:off x="2896" y="644"/>
                    <a:ext cx="1845" cy="566"/>
                    <a:chOff x="2822" y="672"/>
                    <a:chExt cx="1845" cy="566"/>
                  </a:xfrm>
                </p:grpSpPr>
                <p:sp>
                  <p:nvSpPr>
                    <p:cNvPr id="93" name="Freeform 70"/>
                    <p:cNvSpPr>
                      <a:spLocks/>
                    </p:cNvSpPr>
                    <p:nvPr/>
                  </p:nvSpPr>
                  <p:spPr bwMode="hidden">
                    <a:xfrm rot="-1325434">
                      <a:off x="2822" y="1023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4" name="Freeform 71"/>
                    <p:cNvSpPr>
                      <a:spLocks/>
                    </p:cNvSpPr>
                    <p:nvPr/>
                  </p:nvSpPr>
                  <p:spPr bwMode="hidden">
                    <a:xfrm rot="-1325434">
                      <a:off x="4005" y="672"/>
                      <a:ext cx="663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5" name="Group 72"/>
                  <p:cNvGrpSpPr>
                    <a:grpSpLocks/>
                  </p:cNvGrpSpPr>
                  <p:nvPr/>
                </p:nvGrpSpPr>
                <p:grpSpPr bwMode="auto">
                  <a:xfrm>
                    <a:off x="2757" y="417"/>
                    <a:ext cx="1781" cy="717"/>
                    <a:chOff x="2683" y="445"/>
                    <a:chExt cx="1781" cy="717"/>
                  </a:xfrm>
                </p:grpSpPr>
                <p:sp>
                  <p:nvSpPr>
                    <p:cNvPr id="91" name="Freeform 73"/>
                    <p:cNvSpPr>
                      <a:spLocks/>
                    </p:cNvSpPr>
                    <p:nvPr/>
                  </p:nvSpPr>
                  <p:spPr bwMode="hidden">
                    <a:xfrm rot="-1921064">
                      <a:off x="2683" y="947"/>
                      <a:ext cx="1233" cy="215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2" name="Freeform 74"/>
                    <p:cNvSpPr>
                      <a:spLocks/>
                    </p:cNvSpPr>
                    <p:nvPr/>
                  </p:nvSpPr>
                  <p:spPr bwMode="hidden">
                    <a:xfrm rot="-1921064">
                      <a:off x="3803" y="445"/>
                      <a:ext cx="662" cy="339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sp>
                <p:nvSpPr>
                  <p:cNvPr id="56" name="Freeform 75"/>
                  <p:cNvSpPr>
                    <a:spLocks/>
                  </p:cNvSpPr>
                  <p:nvPr/>
                </p:nvSpPr>
                <p:spPr bwMode="hidden">
                  <a:xfrm rot="4578755" flipH="1">
                    <a:off x="2176" y="949"/>
                    <a:ext cx="1026" cy="14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57" name="Freeform 76"/>
                  <p:cNvSpPr>
                    <a:spLocks/>
                  </p:cNvSpPr>
                  <p:nvPr/>
                </p:nvSpPr>
                <p:spPr bwMode="hidden">
                  <a:xfrm rot="4578755" flipH="1">
                    <a:off x="2199" y="196"/>
                    <a:ext cx="552" cy="22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grpSp>
                <p:nvGrpSpPr>
                  <p:cNvPr id="58" name="Group 77"/>
                  <p:cNvGrpSpPr>
                    <a:grpSpLocks/>
                  </p:cNvGrpSpPr>
                  <p:nvPr/>
                </p:nvGrpSpPr>
                <p:grpSpPr bwMode="auto">
                  <a:xfrm>
                    <a:off x="2874" y="13"/>
                    <a:ext cx="640" cy="1520"/>
                    <a:chOff x="2800" y="41"/>
                    <a:chExt cx="640" cy="1520"/>
                  </a:xfrm>
                </p:grpSpPr>
                <p:sp>
                  <p:nvSpPr>
                    <p:cNvPr id="89" name="Freeform 78"/>
                    <p:cNvSpPr>
                      <a:spLocks/>
                    </p:cNvSpPr>
                    <p:nvPr/>
                  </p:nvSpPr>
                  <p:spPr bwMode="hidden">
                    <a:xfrm rot="-3857755">
                      <a:off x="2361" y="938"/>
                      <a:ext cx="1062" cy="184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90" name="Freeform 79"/>
                    <p:cNvSpPr>
                      <a:spLocks/>
                    </p:cNvSpPr>
                    <p:nvPr/>
                  </p:nvSpPr>
                  <p:spPr bwMode="hidden">
                    <a:xfrm rot="-3857755">
                      <a:off x="3010" y="182"/>
                      <a:ext cx="570" cy="28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59" name="Group 80"/>
                  <p:cNvGrpSpPr>
                    <a:grpSpLocks/>
                  </p:cNvGrpSpPr>
                  <p:nvPr/>
                </p:nvGrpSpPr>
                <p:grpSpPr bwMode="auto">
                  <a:xfrm>
                    <a:off x="3008" y="135"/>
                    <a:ext cx="1017" cy="1464"/>
                    <a:chOff x="2934" y="163"/>
                    <a:chExt cx="1017" cy="1464"/>
                  </a:xfrm>
                </p:grpSpPr>
                <p:sp>
                  <p:nvSpPr>
                    <p:cNvPr id="87" name="Freeform 81"/>
                    <p:cNvSpPr>
                      <a:spLocks/>
                    </p:cNvSpPr>
                    <p:nvPr/>
                  </p:nvSpPr>
                  <p:spPr bwMode="hidden">
                    <a:xfrm rot="-2777260">
                      <a:off x="2492" y="914"/>
                      <a:ext cx="1155" cy="270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8" name="Freeform 82"/>
                    <p:cNvSpPr>
                      <a:spLocks/>
                    </p:cNvSpPr>
                    <p:nvPr/>
                  </p:nvSpPr>
                  <p:spPr bwMode="hidden">
                    <a:xfrm rot="-2777260">
                      <a:off x="3429" y="262"/>
                      <a:ext cx="621" cy="423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0" name="Group 83"/>
                  <p:cNvGrpSpPr>
                    <a:grpSpLocks/>
                  </p:cNvGrpSpPr>
                  <p:nvPr/>
                </p:nvGrpSpPr>
                <p:grpSpPr bwMode="auto">
                  <a:xfrm>
                    <a:off x="2804" y="4"/>
                    <a:ext cx="243" cy="1448"/>
                    <a:chOff x="2730" y="32"/>
                    <a:chExt cx="243" cy="1448"/>
                  </a:xfrm>
                </p:grpSpPr>
                <p:sp>
                  <p:nvSpPr>
                    <p:cNvPr id="85" name="Freeform 222"/>
                    <p:cNvSpPr>
                      <a:spLocks/>
                    </p:cNvSpPr>
                    <p:nvPr/>
                  </p:nvSpPr>
                  <p:spPr bwMode="hidden">
                    <a:xfrm rot="-4903748">
                      <a:off x="2297" y="960"/>
                      <a:ext cx="954" cy="8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6" name="Freeform 223"/>
                    <p:cNvSpPr>
                      <a:spLocks/>
                    </p:cNvSpPr>
                    <p:nvPr/>
                  </p:nvSpPr>
                  <p:spPr bwMode="hidden">
                    <a:xfrm rot="-4903748">
                      <a:off x="2649" y="221"/>
                      <a:ext cx="512" cy="134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1" name="Group 86"/>
                  <p:cNvGrpSpPr>
                    <a:grpSpLocks/>
                  </p:cNvGrpSpPr>
                  <p:nvPr/>
                </p:nvGrpSpPr>
                <p:grpSpPr bwMode="auto">
                  <a:xfrm>
                    <a:off x="1017" y="1741"/>
                    <a:ext cx="1085" cy="2450"/>
                    <a:chOff x="943" y="1769"/>
                    <a:chExt cx="1085" cy="2450"/>
                  </a:xfrm>
                </p:grpSpPr>
                <p:sp>
                  <p:nvSpPr>
                    <p:cNvPr id="83" name="Freeform 87"/>
                    <p:cNvSpPr>
                      <a:spLocks/>
                    </p:cNvSpPr>
                    <p:nvPr/>
                  </p:nvSpPr>
                  <p:spPr bwMode="hidden">
                    <a:xfrm rot="18335692" flipH="1">
                      <a:off x="1010" y="2475"/>
                      <a:ext cx="1724" cy="31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4" name="Freeform 88"/>
                    <p:cNvSpPr>
                      <a:spLocks/>
                    </p:cNvSpPr>
                    <p:nvPr/>
                  </p:nvSpPr>
                  <p:spPr bwMode="hidden">
                    <a:xfrm rot="18335692" flipH="1">
                      <a:off x="726" y="3511"/>
                      <a:ext cx="924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2" name="Group 89"/>
                  <p:cNvGrpSpPr>
                    <a:grpSpLocks/>
                  </p:cNvGrpSpPr>
                  <p:nvPr/>
                </p:nvGrpSpPr>
                <p:grpSpPr bwMode="auto">
                  <a:xfrm>
                    <a:off x="1529" y="1908"/>
                    <a:ext cx="766" cy="2373"/>
                    <a:chOff x="1455" y="1936"/>
                    <a:chExt cx="766" cy="2373"/>
                  </a:xfrm>
                </p:grpSpPr>
                <p:sp>
                  <p:nvSpPr>
                    <p:cNvPr id="81" name="Freeform 90"/>
                    <p:cNvSpPr>
                      <a:spLocks/>
                    </p:cNvSpPr>
                    <p:nvPr/>
                  </p:nvSpPr>
                  <p:spPr bwMode="hidden">
                    <a:xfrm rot="17542885" flipH="1">
                      <a:off x="1268" y="2578"/>
                      <a:ext cx="1595" cy="31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2" name="Freeform 91"/>
                    <p:cNvSpPr>
                      <a:spLocks/>
                    </p:cNvSpPr>
                    <p:nvPr/>
                  </p:nvSpPr>
                  <p:spPr bwMode="hidden">
                    <a:xfrm rot="17542885" flipH="1">
                      <a:off x="1272" y="3635"/>
                      <a:ext cx="856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3" name="Group 92"/>
                  <p:cNvGrpSpPr>
                    <a:grpSpLocks/>
                  </p:cNvGrpSpPr>
                  <p:nvPr/>
                </p:nvGrpSpPr>
                <p:grpSpPr bwMode="auto">
                  <a:xfrm rot="88588">
                    <a:off x="2061" y="1962"/>
                    <a:ext cx="459" cy="2329"/>
                    <a:chOff x="1956" y="1990"/>
                    <a:chExt cx="492" cy="2604"/>
                  </a:xfrm>
                </p:grpSpPr>
                <p:sp>
                  <p:nvSpPr>
                    <p:cNvPr id="79" name="Freeform 93"/>
                    <p:cNvSpPr>
                      <a:spLocks/>
                    </p:cNvSpPr>
                    <p:nvPr/>
                  </p:nvSpPr>
                  <p:spPr bwMode="hidden">
                    <a:xfrm rot="16782062" flipH="1">
                      <a:off x="1441" y="2694"/>
                      <a:ext cx="1711" cy="30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accent2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80" name="Freeform 94"/>
                    <p:cNvSpPr>
                      <a:spLocks/>
                    </p:cNvSpPr>
                    <p:nvPr/>
                  </p:nvSpPr>
                  <p:spPr bwMode="hidden">
                    <a:xfrm rot="16782062" flipH="1">
                      <a:off x="1732" y="3897"/>
                      <a:ext cx="918" cy="473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4" name="Group 95"/>
                  <p:cNvGrpSpPr>
                    <a:grpSpLocks/>
                  </p:cNvGrpSpPr>
                  <p:nvPr/>
                </p:nvGrpSpPr>
                <p:grpSpPr bwMode="auto">
                  <a:xfrm>
                    <a:off x="3408" y="1689"/>
                    <a:ext cx="1125" cy="2426"/>
                    <a:chOff x="3334" y="1717"/>
                    <a:chExt cx="1125" cy="2426"/>
                  </a:xfrm>
                </p:grpSpPr>
                <p:sp>
                  <p:nvSpPr>
                    <p:cNvPr id="77" name="Freeform 96"/>
                    <p:cNvSpPr>
                      <a:spLocks/>
                    </p:cNvSpPr>
                    <p:nvPr/>
                  </p:nvSpPr>
                  <p:spPr bwMode="hidden">
                    <a:xfrm rot="3144576">
                      <a:off x="2628" y="2423"/>
                      <a:ext cx="1724" cy="311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8" name="Freeform 97"/>
                    <p:cNvSpPr>
                      <a:spLocks/>
                    </p:cNvSpPr>
                    <p:nvPr/>
                  </p:nvSpPr>
                  <p:spPr bwMode="hidden">
                    <a:xfrm rot="3144576">
                      <a:off x="3752" y="3435"/>
                      <a:ext cx="924" cy="490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5" name="Group 98"/>
                  <p:cNvGrpSpPr>
                    <a:grpSpLocks/>
                  </p:cNvGrpSpPr>
                  <p:nvPr/>
                </p:nvGrpSpPr>
                <p:grpSpPr bwMode="auto">
                  <a:xfrm>
                    <a:off x="3255" y="1838"/>
                    <a:ext cx="883" cy="2426"/>
                    <a:chOff x="3181" y="1866"/>
                    <a:chExt cx="883" cy="2426"/>
                  </a:xfrm>
                </p:grpSpPr>
                <p:sp>
                  <p:nvSpPr>
                    <p:cNvPr id="75" name="Freeform 99"/>
                    <p:cNvSpPr>
                      <a:spLocks/>
                    </p:cNvSpPr>
                    <p:nvPr/>
                  </p:nvSpPr>
                  <p:spPr bwMode="hidden">
                    <a:xfrm rot="3745735">
                      <a:off x="2506" y="2542"/>
                      <a:ext cx="1649" cy="299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6" name="Freeform 100"/>
                    <p:cNvSpPr>
                      <a:spLocks/>
                    </p:cNvSpPr>
                    <p:nvPr/>
                  </p:nvSpPr>
                  <p:spPr bwMode="hidden">
                    <a:xfrm rot="3745735">
                      <a:off x="3387" y="3615"/>
                      <a:ext cx="884" cy="468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 cap="flat" cmpd="sng">
                          <a:solidFill>
                            <a:srgbClr val="000000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6" name="Group 101"/>
                  <p:cNvGrpSpPr>
                    <a:grpSpLocks/>
                  </p:cNvGrpSpPr>
                  <p:nvPr/>
                </p:nvGrpSpPr>
                <p:grpSpPr bwMode="auto">
                  <a:xfrm>
                    <a:off x="3080" y="1955"/>
                    <a:ext cx="619" cy="2386"/>
                    <a:chOff x="3006" y="1983"/>
                    <a:chExt cx="619" cy="2386"/>
                  </a:xfrm>
                </p:grpSpPr>
                <p:sp>
                  <p:nvSpPr>
                    <p:cNvPr id="73" name="Freeform 102"/>
                    <p:cNvSpPr>
                      <a:spLocks/>
                    </p:cNvSpPr>
                    <p:nvPr/>
                  </p:nvSpPr>
                  <p:spPr bwMode="hidden">
                    <a:xfrm rot="4286818">
                      <a:off x="2329" y="2661"/>
                      <a:ext cx="1600" cy="2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4" name="Freeform 103"/>
                    <p:cNvSpPr>
                      <a:spLocks/>
                    </p:cNvSpPr>
                    <p:nvPr/>
                  </p:nvSpPr>
                  <p:spPr bwMode="hidden">
                    <a:xfrm rot="4286818">
                      <a:off x="3003" y="3747"/>
                      <a:ext cx="859" cy="386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7" name="Group 104"/>
                  <p:cNvGrpSpPr>
                    <a:grpSpLocks/>
                  </p:cNvGrpSpPr>
                  <p:nvPr/>
                </p:nvGrpSpPr>
                <p:grpSpPr bwMode="auto">
                  <a:xfrm>
                    <a:off x="2893" y="2073"/>
                    <a:ext cx="405" cy="2219"/>
                    <a:chOff x="2819" y="2101"/>
                    <a:chExt cx="405" cy="2219"/>
                  </a:xfrm>
                </p:grpSpPr>
                <p:sp>
                  <p:nvSpPr>
                    <p:cNvPr id="71" name="Freeform 105"/>
                    <p:cNvSpPr>
                      <a:spLocks/>
                    </p:cNvSpPr>
                    <p:nvPr/>
                  </p:nvSpPr>
                  <p:spPr bwMode="hidden">
                    <a:xfrm rot="4898956">
                      <a:off x="2206" y="2713"/>
                      <a:ext cx="1471" cy="246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2" name="Freeform 106"/>
                    <p:cNvSpPr>
                      <a:spLocks/>
                    </p:cNvSpPr>
                    <p:nvPr/>
                  </p:nvSpPr>
                  <p:spPr bwMode="hidden">
                    <a:xfrm rot="4898956">
                      <a:off x="2636" y="3732"/>
                      <a:ext cx="790" cy="38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  <p:grpSp>
                <p:nvGrpSpPr>
                  <p:cNvPr id="68" name="Group 107"/>
                  <p:cNvGrpSpPr>
                    <a:grpSpLocks/>
                  </p:cNvGrpSpPr>
                  <p:nvPr/>
                </p:nvGrpSpPr>
                <p:grpSpPr bwMode="auto">
                  <a:xfrm>
                    <a:off x="2372" y="2107"/>
                    <a:ext cx="426" cy="2185"/>
                    <a:chOff x="2287" y="2135"/>
                    <a:chExt cx="426" cy="2185"/>
                  </a:xfrm>
                </p:grpSpPr>
                <p:sp>
                  <p:nvSpPr>
                    <p:cNvPr id="69" name="Freeform 108"/>
                    <p:cNvSpPr>
                      <a:spLocks/>
                    </p:cNvSpPr>
                    <p:nvPr/>
                  </p:nvSpPr>
                  <p:spPr bwMode="hidden">
                    <a:xfrm rot="5755659">
                      <a:off x="1901" y="2760"/>
                      <a:ext cx="1437" cy="188"/>
                    </a:xfrm>
                    <a:custGeom>
                      <a:avLst/>
                      <a:gdLst>
                        <a:gd name="T0" fmla="*/ 0 w 2736"/>
                        <a:gd name="T1" fmla="*/ 504 h 504"/>
                        <a:gd name="T2" fmla="*/ 864 w 2736"/>
                        <a:gd name="T3" fmla="*/ 168 h 504"/>
                        <a:gd name="T4" fmla="*/ 1776 w 2736"/>
                        <a:gd name="T5" fmla="*/ 24 h 504"/>
                        <a:gd name="T6" fmla="*/ 2736 w 2736"/>
                        <a:gd name="T7" fmla="*/ 24 h 504"/>
                        <a:gd name="T8" fmla="*/ 2720 w 2736"/>
                        <a:gd name="T9" fmla="*/ 103 h 504"/>
                        <a:gd name="T10" fmla="*/ 1764 w 2736"/>
                        <a:gd name="T11" fmla="*/ 103 h 504"/>
                        <a:gd name="T12" fmla="*/ 654 w 2736"/>
                        <a:gd name="T13" fmla="*/ 292 h 504"/>
                        <a:gd name="T14" fmla="*/ 0 w 2736"/>
                        <a:gd name="T15" fmla="*/ 504 h 504"/>
                        <a:gd name="T16" fmla="*/ 0 60000 65536"/>
                        <a:gd name="T17" fmla="*/ 0 60000 65536"/>
                        <a:gd name="T18" fmla="*/ 0 60000 65536"/>
                        <a:gd name="T19" fmla="*/ 0 60000 65536"/>
                        <a:gd name="T20" fmla="*/ 0 60000 65536"/>
                        <a:gd name="T21" fmla="*/ 0 60000 65536"/>
                        <a:gd name="T22" fmla="*/ 0 60000 65536"/>
                        <a:gd name="T23" fmla="*/ 0 60000 65536"/>
                      </a:gdLst>
                      <a:ahLst/>
                      <a:cxnLst>
                        <a:cxn ang="T16">
                          <a:pos x="T0" y="T1"/>
                        </a:cxn>
                        <a:cxn ang="T17">
                          <a:pos x="T2" y="T3"/>
                        </a:cxn>
                        <a:cxn ang="T18">
                          <a:pos x="T4" y="T5"/>
                        </a:cxn>
                        <a:cxn ang="T19">
                          <a:pos x="T6" y="T7"/>
                        </a:cxn>
                        <a:cxn ang="T20">
                          <a:pos x="T8" y="T9"/>
                        </a:cxn>
                        <a:cxn ang="T21">
                          <a:pos x="T10" y="T11"/>
                        </a:cxn>
                        <a:cxn ang="T22">
                          <a:pos x="T12" y="T13"/>
                        </a:cxn>
                        <a:cxn ang="T23">
                          <a:pos x="T14" y="T15"/>
                        </a:cxn>
                      </a:cxnLst>
                      <a:rect l="0" t="0" r="r" b="b"/>
                      <a:pathLst>
                        <a:path w="2736" h="504">
                          <a:moveTo>
                            <a:pt x="0" y="504"/>
                          </a:moveTo>
                          <a:cubicBezTo>
                            <a:pt x="24" y="488"/>
                            <a:pt x="568" y="248"/>
                            <a:pt x="864" y="168"/>
                          </a:cubicBezTo>
                          <a:cubicBezTo>
                            <a:pt x="1160" y="88"/>
                            <a:pt x="1464" y="48"/>
                            <a:pt x="1776" y="24"/>
                          </a:cubicBezTo>
                          <a:cubicBezTo>
                            <a:pt x="2088" y="0"/>
                            <a:pt x="2579" y="11"/>
                            <a:pt x="2736" y="24"/>
                          </a:cubicBezTo>
                          <a:lnTo>
                            <a:pt x="2720" y="103"/>
                          </a:lnTo>
                          <a:cubicBezTo>
                            <a:pt x="2558" y="116"/>
                            <a:pt x="2108" y="71"/>
                            <a:pt x="1764" y="103"/>
                          </a:cubicBezTo>
                          <a:cubicBezTo>
                            <a:pt x="1209" y="136"/>
                            <a:pt x="998" y="192"/>
                            <a:pt x="654" y="292"/>
                          </a:cubicBezTo>
                          <a:cubicBezTo>
                            <a:pt x="358" y="356"/>
                            <a:pt x="136" y="460"/>
                            <a:pt x="0" y="504"/>
                          </a:cubicBez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accent2"/>
                        </a:gs>
                        <a:gs pos="100000">
                          <a:schemeClr val="folHlink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  <p:sp>
                  <p:nvSpPr>
                    <p:cNvPr id="70" name="Freeform 109"/>
                    <p:cNvSpPr>
                      <a:spLocks/>
                    </p:cNvSpPr>
                    <p:nvPr/>
                  </p:nvSpPr>
                  <p:spPr bwMode="hidden">
                    <a:xfrm rot="5755659">
                      <a:off x="2049" y="3787"/>
                      <a:ext cx="771" cy="295"/>
                    </a:xfrm>
                    <a:custGeom>
                      <a:avLst/>
                      <a:gdLst>
                        <a:gd name="T0" fmla="*/ 5 w 1769"/>
                        <a:gd name="T1" fmla="*/ 8 h 791"/>
                        <a:gd name="T2" fmla="*/ 485 w 1769"/>
                        <a:gd name="T3" fmla="*/ 56 h 791"/>
                        <a:gd name="T4" fmla="*/ 1157 w 1769"/>
                        <a:gd name="T5" fmla="*/ 200 h 791"/>
                        <a:gd name="T6" fmla="*/ 1611 w 1769"/>
                        <a:gd name="T7" fmla="*/ 432 h 791"/>
                        <a:gd name="T8" fmla="*/ 1756 w 1769"/>
                        <a:gd name="T9" fmla="*/ 609 h 791"/>
                        <a:gd name="T10" fmla="*/ 1689 w 1769"/>
                        <a:gd name="T11" fmla="*/ 787 h 791"/>
                        <a:gd name="T12" fmla="*/ 1589 w 1769"/>
                        <a:gd name="T13" fmla="*/ 632 h 791"/>
                        <a:gd name="T14" fmla="*/ 1389 w 1769"/>
                        <a:gd name="T15" fmla="*/ 454 h 791"/>
                        <a:gd name="T16" fmla="*/ 1109 w 1769"/>
                        <a:gd name="T17" fmla="*/ 296 h 791"/>
                        <a:gd name="T18" fmla="*/ 581 w 1769"/>
                        <a:gd name="T19" fmla="*/ 152 h 791"/>
                        <a:gd name="T20" fmla="*/ 0 w 1769"/>
                        <a:gd name="T21" fmla="*/ 76 h 791"/>
                        <a:gd name="T22" fmla="*/ 5 w 1769"/>
                        <a:gd name="T23" fmla="*/ 8 h 791"/>
                        <a:gd name="T24" fmla="*/ 0 60000 65536"/>
                        <a:gd name="T25" fmla="*/ 0 60000 65536"/>
                        <a:gd name="T26" fmla="*/ 0 60000 65536"/>
                        <a:gd name="T27" fmla="*/ 0 60000 65536"/>
                        <a:gd name="T28" fmla="*/ 0 60000 65536"/>
                        <a:gd name="T29" fmla="*/ 0 60000 65536"/>
                        <a:gd name="T30" fmla="*/ 0 60000 65536"/>
                        <a:gd name="T31" fmla="*/ 0 60000 65536"/>
                        <a:gd name="T32" fmla="*/ 0 60000 65536"/>
                        <a:gd name="T33" fmla="*/ 0 60000 65536"/>
                        <a:gd name="T34" fmla="*/ 0 60000 65536"/>
                        <a:gd name="T35" fmla="*/ 0 60000 65536"/>
                      </a:gdLst>
                      <a:ahLst/>
                      <a:cxnLst>
                        <a:cxn ang="T24">
                          <a:pos x="T0" y="T1"/>
                        </a:cxn>
                        <a:cxn ang="T25">
                          <a:pos x="T2" y="T3"/>
                        </a:cxn>
                        <a:cxn ang="T26">
                          <a:pos x="T4" y="T5"/>
                        </a:cxn>
                        <a:cxn ang="T27">
                          <a:pos x="T6" y="T7"/>
                        </a:cxn>
                        <a:cxn ang="T28">
                          <a:pos x="T8" y="T9"/>
                        </a:cxn>
                        <a:cxn ang="T29">
                          <a:pos x="T10" y="T11"/>
                        </a:cxn>
                        <a:cxn ang="T30">
                          <a:pos x="T12" y="T13"/>
                        </a:cxn>
                        <a:cxn ang="T31">
                          <a:pos x="T14" y="T15"/>
                        </a:cxn>
                        <a:cxn ang="T32">
                          <a:pos x="T16" y="T17"/>
                        </a:cxn>
                        <a:cxn ang="T33">
                          <a:pos x="T18" y="T19"/>
                        </a:cxn>
                        <a:cxn ang="T34">
                          <a:pos x="T20" y="T21"/>
                        </a:cxn>
                        <a:cxn ang="T35">
                          <a:pos x="T22" y="T23"/>
                        </a:cxn>
                      </a:cxnLst>
                      <a:rect l="0" t="0" r="r" b="b"/>
                      <a:pathLst>
                        <a:path w="1769" h="791">
                          <a:moveTo>
                            <a:pt x="5" y="8"/>
                          </a:moveTo>
                          <a:cubicBezTo>
                            <a:pt x="85" y="0"/>
                            <a:pt x="293" y="24"/>
                            <a:pt x="485" y="56"/>
                          </a:cubicBezTo>
                          <a:cubicBezTo>
                            <a:pt x="677" y="88"/>
                            <a:pt x="969" y="137"/>
                            <a:pt x="1157" y="200"/>
                          </a:cubicBezTo>
                          <a:cubicBezTo>
                            <a:pt x="1345" y="263"/>
                            <a:pt x="1511" y="364"/>
                            <a:pt x="1611" y="432"/>
                          </a:cubicBezTo>
                          <a:cubicBezTo>
                            <a:pt x="1711" y="500"/>
                            <a:pt x="1743" y="550"/>
                            <a:pt x="1756" y="609"/>
                          </a:cubicBezTo>
                          <a:cubicBezTo>
                            <a:pt x="1769" y="668"/>
                            <a:pt x="1717" y="783"/>
                            <a:pt x="1689" y="787"/>
                          </a:cubicBezTo>
                          <a:cubicBezTo>
                            <a:pt x="1661" y="791"/>
                            <a:pt x="1639" y="687"/>
                            <a:pt x="1589" y="632"/>
                          </a:cubicBezTo>
                          <a:cubicBezTo>
                            <a:pt x="1539" y="577"/>
                            <a:pt x="1469" y="510"/>
                            <a:pt x="1389" y="454"/>
                          </a:cubicBezTo>
                          <a:cubicBezTo>
                            <a:pt x="1309" y="398"/>
                            <a:pt x="1244" y="346"/>
                            <a:pt x="1109" y="296"/>
                          </a:cubicBezTo>
                          <a:cubicBezTo>
                            <a:pt x="974" y="246"/>
                            <a:pt x="766" y="189"/>
                            <a:pt x="581" y="152"/>
                          </a:cubicBezTo>
                          <a:cubicBezTo>
                            <a:pt x="396" y="115"/>
                            <a:pt x="96" y="100"/>
                            <a:pt x="0" y="76"/>
                          </a:cubicBezTo>
                          <a:lnTo>
                            <a:pt x="5" y="8"/>
                          </a:lnTo>
                          <a:close/>
                        </a:path>
                      </a:pathLst>
                    </a:custGeom>
                    <a:gradFill rotWithShape="0">
                      <a:gsLst>
                        <a:gs pos="0">
                          <a:schemeClr val="folHlink"/>
                        </a:gs>
                        <a:gs pos="100000">
                          <a:schemeClr val="bg1"/>
                        </a:gs>
                      </a:gsLst>
                      <a:lin ang="5400000" scaled="1"/>
                    </a:gradFill>
                    <a:ln>
                      <a:noFill/>
                    </a:ln>
                    <a:extLst>
                      <a:ext uri="{91240B29-F687-4F45-9708-019B960494DF}">
                        <a14:hiddenLine xmlns:a14="http://schemas.microsoft.com/office/drawing/2010/main" xmlns="" w="9525">
                          <a:solidFill>
                            <a:srgbClr val="000000"/>
                          </a:solidFill>
                          <a:round/>
                          <a:headEnd/>
                          <a:tailEnd/>
                        </a14:hiddenLine>
                      </a:ext>
                    </a:extLst>
                  </p:spPr>
                  <p:txBody>
                    <a:bodyPr wrap="none" anchor="ctr"/>
                    <a:lstStyle/>
                    <a:p>
                      <a:pPr fontAlgn="base">
                        <a:spcBef>
                          <a:spcPct val="0"/>
                        </a:spcBef>
                        <a:spcAft>
                          <a:spcPct val="0"/>
                        </a:spcAft>
                      </a:pPr>
                      <a:endParaRPr lang="en-GB">
                        <a:solidFill>
                          <a:srgbClr val="FFCC00"/>
                        </a:solidFill>
                      </a:endParaRPr>
                    </a:p>
                  </p:txBody>
                </p:sp>
              </p:grpSp>
            </p:grpSp>
          </p:grpSp>
          <p:grpSp>
            <p:nvGrpSpPr>
              <p:cNvPr id="23" name="Group 110"/>
              <p:cNvGrpSpPr>
                <a:grpSpLocks/>
              </p:cNvGrpSpPr>
              <p:nvPr/>
            </p:nvGrpSpPr>
            <p:grpSpPr bwMode="auto">
              <a:xfrm>
                <a:off x="74" y="313"/>
                <a:ext cx="5459" cy="3667"/>
                <a:chOff x="74" y="313"/>
                <a:chExt cx="5459" cy="3667"/>
              </a:xfrm>
            </p:grpSpPr>
            <p:grpSp>
              <p:nvGrpSpPr>
                <p:cNvPr id="24" name="Group 111"/>
                <p:cNvGrpSpPr>
                  <a:grpSpLocks/>
                </p:cNvGrpSpPr>
                <p:nvPr/>
              </p:nvGrpSpPr>
              <p:grpSpPr bwMode="auto">
                <a:xfrm>
                  <a:off x="74" y="313"/>
                  <a:ext cx="5459" cy="3667"/>
                  <a:chOff x="74" y="313"/>
                  <a:chExt cx="5459" cy="3667"/>
                </a:xfrm>
              </p:grpSpPr>
              <p:sp>
                <p:nvSpPr>
                  <p:cNvPr id="26" name="Arc 112"/>
                  <p:cNvSpPr>
                    <a:spLocks/>
                  </p:cNvSpPr>
                  <p:nvPr/>
                </p:nvSpPr>
                <p:spPr bwMode="hidden">
                  <a:xfrm flipV="1">
                    <a:off x="2965" y="456"/>
                    <a:ext cx="2568" cy="2047"/>
                  </a:xfrm>
                  <a:custGeom>
                    <a:avLst/>
                    <a:gdLst>
                      <a:gd name="T0" fmla="*/ 2568 w 36729"/>
                      <a:gd name="T1" fmla="*/ 990 h 21600"/>
                      <a:gd name="T2" fmla="*/ 0 w 36729"/>
                      <a:gd name="T3" fmla="*/ 1156 h 21600"/>
                      <a:gd name="T4" fmla="*/ 1246 w 36729"/>
                      <a:gd name="T5" fmla="*/ 0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6729" h="21600" fill="none" extrusionOk="0">
                        <a:moveTo>
                          <a:pt x="36729" y="10451"/>
                        </a:moveTo>
                        <a:cubicBezTo>
                          <a:pt x="32926" y="17330"/>
                          <a:pt x="25686" y="21599"/>
                          <a:pt x="17826" y="21600"/>
                        </a:cubicBezTo>
                        <a:cubicBezTo>
                          <a:pt x="10696" y="21600"/>
                          <a:pt x="4025" y="18081"/>
                          <a:pt x="-1" y="12197"/>
                        </a:cubicBezTo>
                      </a:path>
                      <a:path w="36729" h="21600" stroke="0" extrusionOk="0">
                        <a:moveTo>
                          <a:pt x="36729" y="10451"/>
                        </a:moveTo>
                        <a:cubicBezTo>
                          <a:pt x="32926" y="17330"/>
                          <a:pt x="25686" y="21599"/>
                          <a:pt x="17826" y="21600"/>
                        </a:cubicBezTo>
                        <a:cubicBezTo>
                          <a:pt x="10696" y="21600"/>
                          <a:pt x="4025" y="18081"/>
                          <a:pt x="-1" y="12197"/>
                        </a:cubicBezTo>
                        <a:lnTo>
                          <a:pt x="17826" y="0"/>
                        </a:lnTo>
                        <a:lnTo>
                          <a:pt x="36729" y="1045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27" name="Arc 113"/>
                  <p:cNvSpPr>
                    <a:spLocks/>
                  </p:cNvSpPr>
                  <p:nvPr/>
                </p:nvSpPr>
                <p:spPr bwMode="hidden">
                  <a:xfrm flipH="1">
                    <a:off x="387" y="1601"/>
                    <a:ext cx="2017" cy="2379"/>
                  </a:xfrm>
                  <a:custGeom>
                    <a:avLst/>
                    <a:gdLst>
                      <a:gd name="T0" fmla="*/ 0 w 30473"/>
                      <a:gd name="T1" fmla="*/ 203 h 22305"/>
                      <a:gd name="T2" fmla="*/ 2016 w 30473"/>
                      <a:gd name="T3" fmla="*/ 2379 h 22305"/>
                      <a:gd name="T4" fmla="*/ 587 w 30473"/>
                      <a:gd name="T5" fmla="*/ 2304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0473" h="22305" fill="none" extrusionOk="0">
                        <a:moveTo>
                          <a:pt x="-1" y="1906"/>
                        </a:moveTo>
                        <a:cubicBezTo>
                          <a:pt x="2789" y="649"/>
                          <a:pt x="5813" y="-1"/>
                          <a:pt x="8873" y="0"/>
                        </a:cubicBezTo>
                        <a:cubicBezTo>
                          <a:pt x="20802" y="0"/>
                          <a:pt x="30473" y="9670"/>
                          <a:pt x="30473" y="21600"/>
                        </a:cubicBezTo>
                        <a:cubicBezTo>
                          <a:pt x="30473" y="21835"/>
                          <a:pt x="30469" y="22070"/>
                          <a:pt x="30461" y="22304"/>
                        </a:cubicBezTo>
                      </a:path>
                      <a:path w="30473" h="22305" stroke="0" extrusionOk="0">
                        <a:moveTo>
                          <a:pt x="-1" y="1906"/>
                        </a:moveTo>
                        <a:cubicBezTo>
                          <a:pt x="2789" y="649"/>
                          <a:pt x="5813" y="-1"/>
                          <a:pt x="8873" y="0"/>
                        </a:cubicBezTo>
                        <a:cubicBezTo>
                          <a:pt x="20802" y="0"/>
                          <a:pt x="30473" y="9670"/>
                          <a:pt x="30473" y="21600"/>
                        </a:cubicBezTo>
                        <a:cubicBezTo>
                          <a:pt x="30473" y="21835"/>
                          <a:pt x="30469" y="22070"/>
                          <a:pt x="30461" y="22304"/>
                        </a:cubicBezTo>
                        <a:lnTo>
                          <a:pt x="8873" y="21600"/>
                        </a:lnTo>
                        <a:lnTo>
                          <a:pt x="-1" y="1906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28" name="Arc 114"/>
                  <p:cNvSpPr>
                    <a:spLocks/>
                  </p:cNvSpPr>
                  <p:nvPr/>
                </p:nvSpPr>
                <p:spPr bwMode="hidden">
                  <a:xfrm>
                    <a:off x="3028" y="1181"/>
                    <a:ext cx="1426" cy="2380"/>
                  </a:xfrm>
                  <a:custGeom>
                    <a:avLst/>
                    <a:gdLst>
                      <a:gd name="T0" fmla="*/ 0 w 34812"/>
                      <a:gd name="T1" fmla="*/ 481 h 22305"/>
                      <a:gd name="T2" fmla="*/ 1426 w 34812"/>
                      <a:gd name="T3" fmla="*/ 2380 h 22305"/>
                      <a:gd name="T4" fmla="*/ 541 w 34812"/>
                      <a:gd name="T5" fmla="*/ 2305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4812" h="22305" fill="none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5141" y="0"/>
                          <a:pt x="34812" y="9670"/>
                          <a:pt x="34812" y="21600"/>
                        </a:cubicBezTo>
                        <a:cubicBezTo>
                          <a:pt x="34812" y="21835"/>
                          <a:pt x="34808" y="22070"/>
                          <a:pt x="34800" y="22304"/>
                        </a:cubicBezTo>
                      </a:path>
                      <a:path w="34812" h="22305" stroke="0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5141" y="0"/>
                          <a:pt x="34812" y="9670"/>
                          <a:pt x="34812" y="21600"/>
                        </a:cubicBezTo>
                        <a:cubicBezTo>
                          <a:pt x="34812" y="21835"/>
                          <a:pt x="34808" y="22070"/>
                          <a:pt x="34800" y="22304"/>
                        </a:cubicBezTo>
                        <a:lnTo>
                          <a:pt x="13212" y="21600"/>
                        </a:lnTo>
                        <a:lnTo>
                          <a:pt x="-1" y="451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29" name="Arc 115"/>
                  <p:cNvSpPr>
                    <a:spLocks/>
                  </p:cNvSpPr>
                  <p:nvPr/>
                </p:nvSpPr>
                <p:spPr bwMode="hidden">
                  <a:xfrm flipH="1">
                    <a:off x="73" y="812"/>
                    <a:ext cx="2541" cy="2380"/>
                  </a:xfrm>
                  <a:custGeom>
                    <a:avLst/>
                    <a:gdLst>
                      <a:gd name="T0" fmla="*/ 0 w 36830"/>
                      <a:gd name="T1" fmla="*/ 670 h 22305"/>
                      <a:gd name="T2" fmla="*/ 2540 w 36830"/>
                      <a:gd name="T3" fmla="*/ 2380 h 22305"/>
                      <a:gd name="T4" fmla="*/ 1051 w 36830"/>
                      <a:gd name="T5" fmla="*/ 2305 h 22305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6830" h="22305" fill="none" extrusionOk="0">
                        <a:moveTo>
                          <a:pt x="0" y="6283"/>
                        </a:moveTo>
                        <a:cubicBezTo>
                          <a:pt x="4047" y="2258"/>
                          <a:pt x="9522" y="-1"/>
                          <a:pt x="15230" y="0"/>
                        </a:cubicBezTo>
                        <a:cubicBezTo>
                          <a:pt x="27159" y="0"/>
                          <a:pt x="36830" y="9670"/>
                          <a:pt x="36830" y="21600"/>
                        </a:cubicBezTo>
                        <a:cubicBezTo>
                          <a:pt x="36830" y="21835"/>
                          <a:pt x="36826" y="22070"/>
                          <a:pt x="36818" y="22304"/>
                        </a:cubicBezTo>
                      </a:path>
                      <a:path w="36830" h="22305" stroke="0" extrusionOk="0">
                        <a:moveTo>
                          <a:pt x="0" y="6283"/>
                        </a:moveTo>
                        <a:cubicBezTo>
                          <a:pt x="4047" y="2258"/>
                          <a:pt x="9522" y="-1"/>
                          <a:pt x="15230" y="0"/>
                        </a:cubicBezTo>
                        <a:cubicBezTo>
                          <a:pt x="27159" y="0"/>
                          <a:pt x="36830" y="9670"/>
                          <a:pt x="36830" y="21600"/>
                        </a:cubicBezTo>
                        <a:cubicBezTo>
                          <a:pt x="36830" y="21835"/>
                          <a:pt x="36826" y="22070"/>
                          <a:pt x="36818" y="22304"/>
                        </a:cubicBezTo>
                        <a:lnTo>
                          <a:pt x="15230" y="21600"/>
                        </a:lnTo>
                        <a:lnTo>
                          <a:pt x="0" y="6283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30" name="Arc 116"/>
                  <p:cNvSpPr>
                    <a:spLocks/>
                  </p:cNvSpPr>
                  <p:nvPr/>
                </p:nvSpPr>
                <p:spPr bwMode="hidden">
                  <a:xfrm flipH="1">
                    <a:off x="789" y="313"/>
                    <a:ext cx="1851" cy="2304"/>
                  </a:xfrm>
                  <a:custGeom>
                    <a:avLst/>
                    <a:gdLst>
                      <a:gd name="T0" fmla="*/ 0 w 31881"/>
                      <a:gd name="T1" fmla="*/ 1068 h 21600"/>
                      <a:gd name="T2" fmla="*/ 1851 w 31881"/>
                      <a:gd name="T3" fmla="*/ 518 h 21600"/>
                      <a:gd name="T4" fmla="*/ 1058 w 31881"/>
                      <a:gd name="T5" fmla="*/ 2304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1881" h="21600" fill="none" extrusionOk="0">
                        <a:moveTo>
                          <a:pt x="-1" y="10015"/>
                        </a:moveTo>
                        <a:cubicBezTo>
                          <a:pt x="3963" y="3778"/>
                          <a:pt x="10840" y="-1"/>
                          <a:pt x="18231" y="0"/>
                        </a:cubicBezTo>
                        <a:cubicBezTo>
                          <a:pt x="23204" y="0"/>
                          <a:pt x="28026" y="1716"/>
                          <a:pt x="31881" y="4859"/>
                        </a:cubicBezTo>
                      </a:path>
                      <a:path w="31881" h="21600" stroke="0" extrusionOk="0">
                        <a:moveTo>
                          <a:pt x="-1" y="10015"/>
                        </a:moveTo>
                        <a:cubicBezTo>
                          <a:pt x="3963" y="3778"/>
                          <a:pt x="10840" y="-1"/>
                          <a:pt x="18231" y="0"/>
                        </a:cubicBezTo>
                        <a:cubicBezTo>
                          <a:pt x="23204" y="0"/>
                          <a:pt x="28026" y="1716"/>
                          <a:pt x="31881" y="4859"/>
                        </a:cubicBezTo>
                        <a:lnTo>
                          <a:pt x="18231" y="21600"/>
                        </a:lnTo>
                        <a:lnTo>
                          <a:pt x="-1" y="10015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1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31" name="Arc 117"/>
                  <p:cNvSpPr>
                    <a:spLocks/>
                  </p:cNvSpPr>
                  <p:nvPr/>
                </p:nvSpPr>
                <p:spPr bwMode="hidden">
                  <a:xfrm>
                    <a:off x="2763" y="1281"/>
                    <a:ext cx="763" cy="2304"/>
                  </a:xfrm>
                  <a:custGeom>
                    <a:avLst/>
                    <a:gdLst>
                      <a:gd name="T0" fmla="*/ 0 w 31146"/>
                      <a:gd name="T1" fmla="*/ 481 h 21600"/>
                      <a:gd name="T2" fmla="*/ 763 w 31146"/>
                      <a:gd name="T3" fmla="*/ 1020 h 21600"/>
                      <a:gd name="T4" fmla="*/ 324 w 31146"/>
                      <a:gd name="T5" fmla="*/ 2304 h 21600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31146" h="21600" fill="none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0409" y="0"/>
                          <a:pt x="27134" y="3585"/>
                          <a:pt x="31145" y="9561"/>
                        </a:cubicBezTo>
                      </a:path>
                      <a:path w="31146" h="21600" stroke="0" extrusionOk="0">
                        <a:moveTo>
                          <a:pt x="-1" y="4511"/>
                        </a:moveTo>
                        <a:cubicBezTo>
                          <a:pt x="3783" y="1586"/>
                          <a:pt x="8429" y="-1"/>
                          <a:pt x="13212" y="0"/>
                        </a:cubicBezTo>
                        <a:cubicBezTo>
                          <a:pt x="20409" y="0"/>
                          <a:pt x="27134" y="3585"/>
                          <a:pt x="31145" y="9561"/>
                        </a:cubicBezTo>
                        <a:lnTo>
                          <a:pt x="13212" y="21600"/>
                        </a:lnTo>
                        <a:lnTo>
                          <a:pt x="-1" y="4511"/>
                        </a:lnTo>
                        <a:close/>
                      </a:path>
                    </a:pathLst>
                  </a:custGeom>
                  <a:noFill/>
                  <a:ln w="9525">
                    <a:solidFill>
                      <a:schemeClr val="accent2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32" name="Freeform 118"/>
                  <p:cNvSpPr>
                    <a:spLocks/>
                  </p:cNvSpPr>
                  <p:nvPr/>
                </p:nvSpPr>
                <p:spPr bwMode="hidden">
                  <a:xfrm flipH="1">
                    <a:off x="1799" y="438"/>
                    <a:ext cx="418" cy="1524"/>
                  </a:xfrm>
                  <a:custGeom>
                    <a:avLst/>
                    <a:gdLst>
                      <a:gd name="T0" fmla="*/ 0 w 776"/>
                      <a:gd name="T1" fmla="*/ 64 h 2368"/>
                      <a:gd name="T2" fmla="*/ 240 w 776"/>
                      <a:gd name="T3" fmla="*/ 16 h 2368"/>
                      <a:gd name="T4" fmla="*/ 96 w 776"/>
                      <a:gd name="T5" fmla="*/ 160 h 2368"/>
                      <a:gd name="T6" fmla="*/ 336 w 776"/>
                      <a:gd name="T7" fmla="*/ 160 h 2368"/>
                      <a:gd name="T8" fmla="*/ 192 w 776"/>
                      <a:gd name="T9" fmla="*/ 304 h 2368"/>
                      <a:gd name="T10" fmla="*/ 384 w 776"/>
                      <a:gd name="T11" fmla="*/ 352 h 2368"/>
                      <a:gd name="T12" fmla="*/ 288 w 776"/>
                      <a:gd name="T13" fmla="*/ 448 h 2368"/>
                      <a:gd name="T14" fmla="*/ 480 w 776"/>
                      <a:gd name="T15" fmla="*/ 496 h 2368"/>
                      <a:gd name="T16" fmla="*/ 384 w 776"/>
                      <a:gd name="T17" fmla="*/ 592 h 2368"/>
                      <a:gd name="T18" fmla="*/ 528 w 776"/>
                      <a:gd name="T19" fmla="*/ 640 h 2368"/>
                      <a:gd name="T20" fmla="*/ 480 w 776"/>
                      <a:gd name="T21" fmla="*/ 736 h 2368"/>
                      <a:gd name="T22" fmla="*/ 576 w 776"/>
                      <a:gd name="T23" fmla="*/ 832 h 2368"/>
                      <a:gd name="T24" fmla="*/ 576 w 776"/>
                      <a:gd name="T25" fmla="*/ 928 h 2368"/>
                      <a:gd name="T26" fmla="*/ 672 w 776"/>
                      <a:gd name="T27" fmla="*/ 1072 h 2368"/>
                      <a:gd name="T28" fmla="*/ 624 w 776"/>
                      <a:gd name="T29" fmla="*/ 1216 h 2368"/>
                      <a:gd name="T30" fmla="*/ 720 w 776"/>
                      <a:gd name="T31" fmla="*/ 1312 h 2368"/>
                      <a:gd name="T32" fmla="*/ 672 w 776"/>
                      <a:gd name="T33" fmla="*/ 1456 h 2368"/>
                      <a:gd name="T34" fmla="*/ 720 w 776"/>
                      <a:gd name="T35" fmla="*/ 1600 h 2368"/>
                      <a:gd name="T36" fmla="*/ 672 w 776"/>
                      <a:gd name="T37" fmla="*/ 1696 h 2368"/>
                      <a:gd name="T38" fmla="*/ 768 w 776"/>
                      <a:gd name="T39" fmla="*/ 1840 h 2368"/>
                      <a:gd name="T40" fmla="*/ 720 w 776"/>
                      <a:gd name="T41" fmla="*/ 1984 h 2368"/>
                      <a:gd name="T42" fmla="*/ 768 w 776"/>
                      <a:gd name="T43" fmla="*/ 2176 h 2368"/>
                      <a:gd name="T44" fmla="*/ 720 w 776"/>
                      <a:gd name="T45" fmla="*/ 2224 h 2368"/>
                      <a:gd name="T46" fmla="*/ 768 w 776"/>
                      <a:gd name="T47" fmla="*/ 2368 h 2368"/>
                      <a:gd name="T48" fmla="*/ 0 60000 65536"/>
                      <a:gd name="T49" fmla="*/ 0 60000 65536"/>
                      <a:gd name="T50" fmla="*/ 0 60000 65536"/>
                      <a:gd name="T51" fmla="*/ 0 60000 65536"/>
                      <a:gd name="T52" fmla="*/ 0 60000 65536"/>
                      <a:gd name="T53" fmla="*/ 0 60000 65536"/>
                      <a:gd name="T54" fmla="*/ 0 60000 65536"/>
                      <a:gd name="T55" fmla="*/ 0 60000 65536"/>
                      <a:gd name="T56" fmla="*/ 0 60000 65536"/>
                      <a:gd name="T57" fmla="*/ 0 60000 65536"/>
                      <a:gd name="T58" fmla="*/ 0 60000 65536"/>
                      <a:gd name="T59" fmla="*/ 0 60000 65536"/>
                      <a:gd name="T60" fmla="*/ 0 60000 65536"/>
                      <a:gd name="T61" fmla="*/ 0 60000 65536"/>
                      <a:gd name="T62" fmla="*/ 0 60000 65536"/>
                      <a:gd name="T63" fmla="*/ 0 60000 65536"/>
                      <a:gd name="T64" fmla="*/ 0 60000 65536"/>
                      <a:gd name="T65" fmla="*/ 0 60000 65536"/>
                      <a:gd name="T66" fmla="*/ 0 60000 65536"/>
                      <a:gd name="T67" fmla="*/ 0 60000 65536"/>
                      <a:gd name="T68" fmla="*/ 0 60000 65536"/>
                      <a:gd name="T69" fmla="*/ 0 60000 65536"/>
                      <a:gd name="T70" fmla="*/ 0 60000 65536"/>
                      <a:gd name="T71" fmla="*/ 0 60000 65536"/>
                    </a:gdLst>
                    <a:ahLst/>
                    <a:cxnLst>
                      <a:cxn ang="T48">
                        <a:pos x="T0" y="T1"/>
                      </a:cxn>
                      <a:cxn ang="T49">
                        <a:pos x="T2" y="T3"/>
                      </a:cxn>
                      <a:cxn ang="T50">
                        <a:pos x="T4" y="T5"/>
                      </a:cxn>
                      <a:cxn ang="T51">
                        <a:pos x="T6" y="T7"/>
                      </a:cxn>
                      <a:cxn ang="T52">
                        <a:pos x="T8" y="T9"/>
                      </a:cxn>
                      <a:cxn ang="T53">
                        <a:pos x="T10" y="T11"/>
                      </a:cxn>
                      <a:cxn ang="T54">
                        <a:pos x="T12" y="T13"/>
                      </a:cxn>
                      <a:cxn ang="T55">
                        <a:pos x="T14" y="T15"/>
                      </a:cxn>
                      <a:cxn ang="T56">
                        <a:pos x="T16" y="T17"/>
                      </a:cxn>
                      <a:cxn ang="T57">
                        <a:pos x="T18" y="T19"/>
                      </a:cxn>
                      <a:cxn ang="T58">
                        <a:pos x="T20" y="T21"/>
                      </a:cxn>
                      <a:cxn ang="T59">
                        <a:pos x="T22" y="T23"/>
                      </a:cxn>
                      <a:cxn ang="T60">
                        <a:pos x="T24" y="T25"/>
                      </a:cxn>
                      <a:cxn ang="T61">
                        <a:pos x="T26" y="T27"/>
                      </a:cxn>
                      <a:cxn ang="T62">
                        <a:pos x="T28" y="T29"/>
                      </a:cxn>
                      <a:cxn ang="T63">
                        <a:pos x="T30" y="T31"/>
                      </a:cxn>
                      <a:cxn ang="T64">
                        <a:pos x="T32" y="T33"/>
                      </a:cxn>
                      <a:cxn ang="T65">
                        <a:pos x="T34" y="T35"/>
                      </a:cxn>
                      <a:cxn ang="T66">
                        <a:pos x="T36" y="T37"/>
                      </a:cxn>
                      <a:cxn ang="T67">
                        <a:pos x="T38" y="T39"/>
                      </a:cxn>
                      <a:cxn ang="T68">
                        <a:pos x="T40" y="T41"/>
                      </a:cxn>
                      <a:cxn ang="T69">
                        <a:pos x="T42" y="T43"/>
                      </a:cxn>
                      <a:cxn ang="T70">
                        <a:pos x="T44" y="T45"/>
                      </a:cxn>
                      <a:cxn ang="T71">
                        <a:pos x="T46" y="T47"/>
                      </a:cxn>
                    </a:cxnLst>
                    <a:rect l="0" t="0" r="r" b="b"/>
                    <a:pathLst>
                      <a:path w="776" h="2368">
                        <a:moveTo>
                          <a:pt x="0" y="64"/>
                        </a:moveTo>
                        <a:cubicBezTo>
                          <a:pt x="112" y="32"/>
                          <a:pt x="224" y="0"/>
                          <a:pt x="240" y="16"/>
                        </a:cubicBezTo>
                        <a:cubicBezTo>
                          <a:pt x="256" y="32"/>
                          <a:pt x="80" y="136"/>
                          <a:pt x="96" y="160"/>
                        </a:cubicBezTo>
                        <a:cubicBezTo>
                          <a:pt x="112" y="184"/>
                          <a:pt x="320" y="136"/>
                          <a:pt x="336" y="160"/>
                        </a:cubicBezTo>
                        <a:cubicBezTo>
                          <a:pt x="352" y="184"/>
                          <a:pt x="184" y="272"/>
                          <a:pt x="192" y="304"/>
                        </a:cubicBezTo>
                        <a:cubicBezTo>
                          <a:pt x="200" y="336"/>
                          <a:pt x="368" y="328"/>
                          <a:pt x="384" y="352"/>
                        </a:cubicBezTo>
                        <a:cubicBezTo>
                          <a:pt x="400" y="376"/>
                          <a:pt x="272" y="424"/>
                          <a:pt x="288" y="448"/>
                        </a:cubicBezTo>
                        <a:cubicBezTo>
                          <a:pt x="304" y="472"/>
                          <a:pt x="464" y="472"/>
                          <a:pt x="480" y="496"/>
                        </a:cubicBezTo>
                        <a:cubicBezTo>
                          <a:pt x="496" y="520"/>
                          <a:pt x="376" y="568"/>
                          <a:pt x="384" y="592"/>
                        </a:cubicBezTo>
                        <a:cubicBezTo>
                          <a:pt x="392" y="616"/>
                          <a:pt x="512" y="616"/>
                          <a:pt x="528" y="640"/>
                        </a:cubicBezTo>
                        <a:cubicBezTo>
                          <a:pt x="544" y="664"/>
                          <a:pt x="472" y="704"/>
                          <a:pt x="480" y="736"/>
                        </a:cubicBezTo>
                        <a:cubicBezTo>
                          <a:pt x="488" y="768"/>
                          <a:pt x="560" y="800"/>
                          <a:pt x="576" y="832"/>
                        </a:cubicBezTo>
                        <a:cubicBezTo>
                          <a:pt x="592" y="864"/>
                          <a:pt x="560" y="888"/>
                          <a:pt x="576" y="928"/>
                        </a:cubicBezTo>
                        <a:cubicBezTo>
                          <a:pt x="592" y="968"/>
                          <a:pt x="664" y="1024"/>
                          <a:pt x="672" y="1072"/>
                        </a:cubicBezTo>
                        <a:cubicBezTo>
                          <a:pt x="680" y="1120"/>
                          <a:pt x="616" y="1176"/>
                          <a:pt x="624" y="1216"/>
                        </a:cubicBezTo>
                        <a:cubicBezTo>
                          <a:pt x="632" y="1256"/>
                          <a:pt x="712" y="1272"/>
                          <a:pt x="720" y="1312"/>
                        </a:cubicBezTo>
                        <a:cubicBezTo>
                          <a:pt x="728" y="1352"/>
                          <a:pt x="672" y="1408"/>
                          <a:pt x="672" y="1456"/>
                        </a:cubicBezTo>
                        <a:cubicBezTo>
                          <a:pt x="672" y="1504"/>
                          <a:pt x="720" y="1560"/>
                          <a:pt x="720" y="1600"/>
                        </a:cubicBezTo>
                        <a:cubicBezTo>
                          <a:pt x="720" y="1640"/>
                          <a:pt x="664" y="1656"/>
                          <a:pt x="672" y="1696"/>
                        </a:cubicBezTo>
                        <a:cubicBezTo>
                          <a:pt x="680" y="1736"/>
                          <a:pt x="760" y="1792"/>
                          <a:pt x="768" y="1840"/>
                        </a:cubicBezTo>
                        <a:cubicBezTo>
                          <a:pt x="776" y="1888"/>
                          <a:pt x="720" y="1928"/>
                          <a:pt x="720" y="1984"/>
                        </a:cubicBezTo>
                        <a:cubicBezTo>
                          <a:pt x="720" y="2040"/>
                          <a:pt x="768" y="2136"/>
                          <a:pt x="768" y="2176"/>
                        </a:cubicBezTo>
                        <a:cubicBezTo>
                          <a:pt x="768" y="2216"/>
                          <a:pt x="720" y="2192"/>
                          <a:pt x="720" y="2224"/>
                        </a:cubicBezTo>
                        <a:cubicBezTo>
                          <a:pt x="720" y="2256"/>
                          <a:pt x="744" y="2312"/>
                          <a:pt x="768" y="2368"/>
                        </a:cubicBezTo>
                      </a:path>
                    </a:pathLst>
                  </a:custGeom>
                  <a:noFill/>
                  <a:ln w="9525">
                    <a:solidFill>
                      <a:schemeClr val="folHlink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 xmlns="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sp>
              <p:nvSpPr>
                <p:cNvPr id="25" name="Freeform 119"/>
                <p:cNvSpPr>
                  <a:spLocks/>
                </p:cNvSpPr>
                <p:nvPr/>
              </p:nvSpPr>
              <p:spPr bwMode="hidden">
                <a:xfrm rot="-1346631">
                  <a:off x="3279" y="1529"/>
                  <a:ext cx="443" cy="837"/>
                </a:xfrm>
                <a:custGeom>
                  <a:avLst/>
                  <a:gdLst>
                    <a:gd name="T0" fmla="*/ 0 w 776"/>
                    <a:gd name="T1" fmla="*/ 64 h 2368"/>
                    <a:gd name="T2" fmla="*/ 240 w 776"/>
                    <a:gd name="T3" fmla="*/ 16 h 2368"/>
                    <a:gd name="T4" fmla="*/ 96 w 776"/>
                    <a:gd name="T5" fmla="*/ 160 h 2368"/>
                    <a:gd name="T6" fmla="*/ 336 w 776"/>
                    <a:gd name="T7" fmla="*/ 160 h 2368"/>
                    <a:gd name="T8" fmla="*/ 192 w 776"/>
                    <a:gd name="T9" fmla="*/ 304 h 2368"/>
                    <a:gd name="T10" fmla="*/ 384 w 776"/>
                    <a:gd name="T11" fmla="*/ 352 h 2368"/>
                    <a:gd name="T12" fmla="*/ 288 w 776"/>
                    <a:gd name="T13" fmla="*/ 448 h 2368"/>
                    <a:gd name="T14" fmla="*/ 480 w 776"/>
                    <a:gd name="T15" fmla="*/ 496 h 2368"/>
                    <a:gd name="T16" fmla="*/ 384 w 776"/>
                    <a:gd name="T17" fmla="*/ 592 h 2368"/>
                    <a:gd name="T18" fmla="*/ 528 w 776"/>
                    <a:gd name="T19" fmla="*/ 640 h 2368"/>
                    <a:gd name="T20" fmla="*/ 480 w 776"/>
                    <a:gd name="T21" fmla="*/ 736 h 2368"/>
                    <a:gd name="T22" fmla="*/ 576 w 776"/>
                    <a:gd name="T23" fmla="*/ 832 h 2368"/>
                    <a:gd name="T24" fmla="*/ 576 w 776"/>
                    <a:gd name="T25" fmla="*/ 928 h 2368"/>
                    <a:gd name="T26" fmla="*/ 672 w 776"/>
                    <a:gd name="T27" fmla="*/ 1072 h 2368"/>
                    <a:gd name="T28" fmla="*/ 624 w 776"/>
                    <a:gd name="T29" fmla="*/ 1216 h 2368"/>
                    <a:gd name="T30" fmla="*/ 720 w 776"/>
                    <a:gd name="T31" fmla="*/ 1312 h 2368"/>
                    <a:gd name="T32" fmla="*/ 672 w 776"/>
                    <a:gd name="T33" fmla="*/ 1456 h 2368"/>
                    <a:gd name="T34" fmla="*/ 720 w 776"/>
                    <a:gd name="T35" fmla="*/ 1600 h 2368"/>
                    <a:gd name="T36" fmla="*/ 672 w 776"/>
                    <a:gd name="T37" fmla="*/ 1696 h 2368"/>
                    <a:gd name="T38" fmla="*/ 768 w 776"/>
                    <a:gd name="T39" fmla="*/ 1840 h 2368"/>
                    <a:gd name="T40" fmla="*/ 720 w 776"/>
                    <a:gd name="T41" fmla="*/ 1984 h 2368"/>
                    <a:gd name="T42" fmla="*/ 768 w 776"/>
                    <a:gd name="T43" fmla="*/ 2176 h 2368"/>
                    <a:gd name="T44" fmla="*/ 720 w 776"/>
                    <a:gd name="T45" fmla="*/ 2224 h 2368"/>
                    <a:gd name="T46" fmla="*/ 768 w 776"/>
                    <a:gd name="T47" fmla="*/ 2368 h 2368"/>
                    <a:gd name="T48" fmla="*/ 0 60000 65536"/>
                    <a:gd name="T49" fmla="*/ 0 60000 65536"/>
                    <a:gd name="T50" fmla="*/ 0 60000 65536"/>
                    <a:gd name="T51" fmla="*/ 0 60000 65536"/>
                    <a:gd name="T52" fmla="*/ 0 60000 65536"/>
                    <a:gd name="T53" fmla="*/ 0 60000 65536"/>
                    <a:gd name="T54" fmla="*/ 0 60000 65536"/>
                    <a:gd name="T55" fmla="*/ 0 60000 65536"/>
                    <a:gd name="T56" fmla="*/ 0 60000 65536"/>
                    <a:gd name="T57" fmla="*/ 0 60000 65536"/>
                    <a:gd name="T58" fmla="*/ 0 60000 65536"/>
                    <a:gd name="T59" fmla="*/ 0 60000 65536"/>
                    <a:gd name="T60" fmla="*/ 0 60000 65536"/>
                    <a:gd name="T61" fmla="*/ 0 60000 65536"/>
                    <a:gd name="T62" fmla="*/ 0 60000 65536"/>
                    <a:gd name="T63" fmla="*/ 0 60000 65536"/>
                    <a:gd name="T64" fmla="*/ 0 60000 65536"/>
                    <a:gd name="T65" fmla="*/ 0 60000 65536"/>
                    <a:gd name="T66" fmla="*/ 0 60000 65536"/>
                    <a:gd name="T67" fmla="*/ 0 60000 65536"/>
                    <a:gd name="T68" fmla="*/ 0 60000 65536"/>
                    <a:gd name="T69" fmla="*/ 0 60000 65536"/>
                    <a:gd name="T70" fmla="*/ 0 60000 65536"/>
                    <a:gd name="T71" fmla="*/ 0 60000 65536"/>
                  </a:gdLst>
                  <a:ahLst/>
                  <a:cxnLst>
                    <a:cxn ang="T48">
                      <a:pos x="T0" y="T1"/>
                    </a:cxn>
                    <a:cxn ang="T49">
                      <a:pos x="T2" y="T3"/>
                    </a:cxn>
                    <a:cxn ang="T50">
                      <a:pos x="T4" y="T5"/>
                    </a:cxn>
                    <a:cxn ang="T51">
                      <a:pos x="T6" y="T7"/>
                    </a:cxn>
                    <a:cxn ang="T52">
                      <a:pos x="T8" y="T9"/>
                    </a:cxn>
                    <a:cxn ang="T53">
                      <a:pos x="T10" y="T11"/>
                    </a:cxn>
                    <a:cxn ang="T54">
                      <a:pos x="T12" y="T13"/>
                    </a:cxn>
                    <a:cxn ang="T55">
                      <a:pos x="T14" y="T15"/>
                    </a:cxn>
                    <a:cxn ang="T56">
                      <a:pos x="T16" y="T17"/>
                    </a:cxn>
                    <a:cxn ang="T57">
                      <a:pos x="T18" y="T19"/>
                    </a:cxn>
                    <a:cxn ang="T58">
                      <a:pos x="T20" y="T21"/>
                    </a:cxn>
                    <a:cxn ang="T59">
                      <a:pos x="T22" y="T23"/>
                    </a:cxn>
                    <a:cxn ang="T60">
                      <a:pos x="T24" y="T25"/>
                    </a:cxn>
                    <a:cxn ang="T61">
                      <a:pos x="T26" y="T27"/>
                    </a:cxn>
                    <a:cxn ang="T62">
                      <a:pos x="T28" y="T29"/>
                    </a:cxn>
                    <a:cxn ang="T63">
                      <a:pos x="T30" y="T31"/>
                    </a:cxn>
                    <a:cxn ang="T64">
                      <a:pos x="T32" y="T33"/>
                    </a:cxn>
                    <a:cxn ang="T65">
                      <a:pos x="T34" y="T35"/>
                    </a:cxn>
                    <a:cxn ang="T66">
                      <a:pos x="T36" y="T37"/>
                    </a:cxn>
                    <a:cxn ang="T67">
                      <a:pos x="T38" y="T39"/>
                    </a:cxn>
                    <a:cxn ang="T68">
                      <a:pos x="T40" y="T41"/>
                    </a:cxn>
                    <a:cxn ang="T69">
                      <a:pos x="T42" y="T43"/>
                    </a:cxn>
                    <a:cxn ang="T70">
                      <a:pos x="T44" y="T45"/>
                    </a:cxn>
                    <a:cxn ang="T71">
                      <a:pos x="T46" y="T47"/>
                    </a:cxn>
                  </a:cxnLst>
                  <a:rect l="0" t="0" r="r" b="b"/>
                  <a:pathLst>
                    <a:path w="776" h="2368">
                      <a:moveTo>
                        <a:pt x="0" y="64"/>
                      </a:moveTo>
                      <a:cubicBezTo>
                        <a:pt x="112" y="32"/>
                        <a:pt x="224" y="0"/>
                        <a:pt x="240" y="16"/>
                      </a:cubicBezTo>
                      <a:cubicBezTo>
                        <a:pt x="256" y="32"/>
                        <a:pt x="80" y="136"/>
                        <a:pt x="96" y="160"/>
                      </a:cubicBezTo>
                      <a:cubicBezTo>
                        <a:pt x="112" y="184"/>
                        <a:pt x="320" y="136"/>
                        <a:pt x="336" y="160"/>
                      </a:cubicBezTo>
                      <a:cubicBezTo>
                        <a:pt x="352" y="184"/>
                        <a:pt x="184" y="272"/>
                        <a:pt x="192" y="304"/>
                      </a:cubicBezTo>
                      <a:cubicBezTo>
                        <a:pt x="200" y="336"/>
                        <a:pt x="368" y="328"/>
                        <a:pt x="384" y="352"/>
                      </a:cubicBezTo>
                      <a:cubicBezTo>
                        <a:pt x="400" y="376"/>
                        <a:pt x="272" y="424"/>
                        <a:pt x="288" y="448"/>
                      </a:cubicBezTo>
                      <a:cubicBezTo>
                        <a:pt x="304" y="472"/>
                        <a:pt x="464" y="472"/>
                        <a:pt x="480" y="496"/>
                      </a:cubicBezTo>
                      <a:cubicBezTo>
                        <a:pt x="496" y="520"/>
                        <a:pt x="376" y="568"/>
                        <a:pt x="384" y="592"/>
                      </a:cubicBezTo>
                      <a:cubicBezTo>
                        <a:pt x="392" y="616"/>
                        <a:pt x="512" y="616"/>
                        <a:pt x="528" y="640"/>
                      </a:cubicBezTo>
                      <a:cubicBezTo>
                        <a:pt x="544" y="664"/>
                        <a:pt x="472" y="704"/>
                        <a:pt x="480" y="736"/>
                      </a:cubicBezTo>
                      <a:cubicBezTo>
                        <a:pt x="488" y="768"/>
                        <a:pt x="560" y="800"/>
                        <a:pt x="576" y="832"/>
                      </a:cubicBezTo>
                      <a:cubicBezTo>
                        <a:pt x="592" y="864"/>
                        <a:pt x="560" y="888"/>
                        <a:pt x="576" y="928"/>
                      </a:cubicBezTo>
                      <a:cubicBezTo>
                        <a:pt x="592" y="968"/>
                        <a:pt x="664" y="1024"/>
                        <a:pt x="672" y="1072"/>
                      </a:cubicBezTo>
                      <a:cubicBezTo>
                        <a:pt x="680" y="1120"/>
                        <a:pt x="616" y="1176"/>
                        <a:pt x="624" y="1216"/>
                      </a:cubicBezTo>
                      <a:cubicBezTo>
                        <a:pt x="632" y="1256"/>
                        <a:pt x="712" y="1272"/>
                        <a:pt x="720" y="1312"/>
                      </a:cubicBezTo>
                      <a:cubicBezTo>
                        <a:pt x="728" y="1352"/>
                        <a:pt x="672" y="1408"/>
                        <a:pt x="672" y="1456"/>
                      </a:cubicBezTo>
                      <a:cubicBezTo>
                        <a:pt x="672" y="1504"/>
                        <a:pt x="720" y="1560"/>
                        <a:pt x="720" y="1600"/>
                      </a:cubicBezTo>
                      <a:cubicBezTo>
                        <a:pt x="720" y="1640"/>
                        <a:pt x="664" y="1656"/>
                        <a:pt x="672" y="1696"/>
                      </a:cubicBezTo>
                      <a:cubicBezTo>
                        <a:pt x="680" y="1736"/>
                        <a:pt x="760" y="1792"/>
                        <a:pt x="768" y="1840"/>
                      </a:cubicBezTo>
                      <a:cubicBezTo>
                        <a:pt x="776" y="1888"/>
                        <a:pt x="720" y="1928"/>
                        <a:pt x="720" y="1984"/>
                      </a:cubicBezTo>
                      <a:cubicBezTo>
                        <a:pt x="720" y="2040"/>
                        <a:pt x="768" y="2136"/>
                        <a:pt x="768" y="2176"/>
                      </a:cubicBezTo>
                      <a:cubicBezTo>
                        <a:pt x="768" y="2216"/>
                        <a:pt x="720" y="2192"/>
                        <a:pt x="720" y="2224"/>
                      </a:cubicBezTo>
                      <a:cubicBezTo>
                        <a:pt x="720" y="2256"/>
                        <a:pt x="744" y="2312"/>
                        <a:pt x="768" y="2368"/>
                      </a:cubicBezTo>
                    </a:path>
                  </a:pathLst>
                </a:custGeom>
                <a:noFill/>
                <a:ln w="9525">
                  <a:solidFill>
                    <a:schemeClr val="accent2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 xmlns="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>
                    <a:solidFill>
                      <a:srgbClr val="FFCC00"/>
                    </a:solidFill>
                  </a:endParaRPr>
                </a:p>
              </p:txBody>
            </p:sp>
          </p:grpSp>
        </p:grpSp>
        <p:grpSp>
          <p:nvGrpSpPr>
            <p:cNvPr id="7" name="Group 120"/>
            <p:cNvGrpSpPr>
              <a:grpSpLocks/>
            </p:cNvGrpSpPr>
            <p:nvPr/>
          </p:nvGrpSpPr>
          <p:grpSpPr bwMode="auto">
            <a:xfrm>
              <a:off x="1476" y="450"/>
              <a:ext cx="4040" cy="2966"/>
              <a:chOff x="210" y="337"/>
              <a:chExt cx="5198" cy="3818"/>
            </a:xfrm>
          </p:grpSpPr>
          <p:sp>
            <p:nvSpPr>
              <p:cNvPr id="8" name="Freeform 121"/>
              <p:cNvSpPr>
                <a:spLocks/>
              </p:cNvSpPr>
              <p:nvPr/>
            </p:nvSpPr>
            <p:spPr bwMode="hidden">
              <a:xfrm flipH="1">
                <a:off x="1934" y="2382"/>
                <a:ext cx="485" cy="147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9" name="Arc 122"/>
              <p:cNvSpPr>
                <a:spLocks/>
              </p:cNvSpPr>
              <p:nvPr/>
            </p:nvSpPr>
            <p:spPr bwMode="hidden">
              <a:xfrm flipH="1">
                <a:off x="1054" y="1851"/>
                <a:ext cx="2122" cy="2304"/>
              </a:xfrm>
              <a:custGeom>
                <a:avLst/>
                <a:gdLst>
                  <a:gd name="T0" fmla="*/ 537 w 21600"/>
                  <a:gd name="T1" fmla="*/ 0 h 21602"/>
                  <a:gd name="T2" fmla="*/ 2121 w 21600"/>
                  <a:gd name="T3" fmla="*/ 2304 h 21602"/>
                  <a:gd name="T4" fmla="*/ 0 w 21600"/>
                  <a:gd name="T5" fmla="*/ 2229 h 2160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1600" h="21602" fill="none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</a:path>
                  <a:path w="21600" h="21602" stroke="0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  <a:lnTo>
                      <a:pt x="0" y="20897"/>
                    </a:lnTo>
                    <a:lnTo>
                      <a:pt x="5466" y="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" name="Arc 123"/>
              <p:cNvSpPr>
                <a:spLocks/>
              </p:cNvSpPr>
              <p:nvPr/>
            </p:nvSpPr>
            <p:spPr bwMode="hidden">
              <a:xfrm flipH="1">
                <a:off x="1266" y="1480"/>
                <a:ext cx="1244" cy="2379"/>
              </a:xfrm>
              <a:custGeom>
                <a:avLst/>
                <a:gdLst>
                  <a:gd name="T0" fmla="*/ 0 w 28940"/>
                  <a:gd name="T1" fmla="*/ 137 h 22305"/>
                  <a:gd name="T2" fmla="*/ 1244 w 28940"/>
                  <a:gd name="T3" fmla="*/ 2379 h 22305"/>
                  <a:gd name="T4" fmla="*/ 316 w 28940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8940" h="22305" fill="none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</a:path>
                  <a:path w="28940" h="22305" stroke="0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  <a:lnTo>
                      <a:pt x="7340" y="21600"/>
                    </a:lnTo>
                    <a:lnTo>
                      <a:pt x="0" y="128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1" name="Arc 124"/>
              <p:cNvSpPr>
                <a:spLocks/>
              </p:cNvSpPr>
              <p:nvPr/>
            </p:nvSpPr>
            <p:spPr bwMode="hidden">
              <a:xfrm flipH="1">
                <a:off x="210" y="1169"/>
                <a:ext cx="2376" cy="2379"/>
              </a:xfrm>
              <a:custGeom>
                <a:avLst/>
                <a:gdLst>
                  <a:gd name="T0" fmla="*/ 0 w 34455"/>
                  <a:gd name="T1" fmla="*/ 452 h 22305"/>
                  <a:gd name="T2" fmla="*/ 2375 w 34455"/>
                  <a:gd name="T3" fmla="*/ 2379 h 22305"/>
                  <a:gd name="T4" fmla="*/ 886 w 34455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455" h="22305" fill="none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</a:path>
                  <a:path w="34455" h="22305" stroke="0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  <a:lnTo>
                      <a:pt x="12855" y="21600"/>
                    </a:lnTo>
                    <a:lnTo>
                      <a:pt x="0" y="424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2" name="Arc 125"/>
              <p:cNvSpPr>
                <a:spLocks/>
              </p:cNvSpPr>
              <p:nvPr/>
            </p:nvSpPr>
            <p:spPr bwMode="hidden">
              <a:xfrm>
                <a:off x="2840" y="1503"/>
                <a:ext cx="381" cy="2379"/>
              </a:xfrm>
              <a:custGeom>
                <a:avLst/>
                <a:gdLst>
                  <a:gd name="T0" fmla="*/ 0 w 34812"/>
                  <a:gd name="T1" fmla="*/ 481 h 22305"/>
                  <a:gd name="T2" fmla="*/ 381 w 34812"/>
                  <a:gd name="T3" fmla="*/ 2379 h 22305"/>
                  <a:gd name="T4" fmla="*/ 145 w 34812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3" name="Arc 126"/>
              <p:cNvSpPr>
                <a:spLocks/>
              </p:cNvSpPr>
              <p:nvPr/>
            </p:nvSpPr>
            <p:spPr bwMode="hidden">
              <a:xfrm>
                <a:off x="2940" y="1492"/>
                <a:ext cx="1004" cy="2379"/>
              </a:xfrm>
              <a:custGeom>
                <a:avLst/>
                <a:gdLst>
                  <a:gd name="T0" fmla="*/ 0 w 34812"/>
                  <a:gd name="T1" fmla="*/ 481 h 22305"/>
                  <a:gd name="T2" fmla="*/ 1004 w 34812"/>
                  <a:gd name="T3" fmla="*/ 2379 h 22305"/>
                  <a:gd name="T4" fmla="*/ 381 w 34812"/>
                  <a:gd name="T5" fmla="*/ 23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4" name="Freeform 127"/>
              <p:cNvSpPr>
                <a:spLocks/>
              </p:cNvSpPr>
              <p:nvPr/>
            </p:nvSpPr>
            <p:spPr bwMode="hidden">
              <a:xfrm>
                <a:off x="3300" y="2635"/>
                <a:ext cx="485" cy="147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5" name="Freeform 128"/>
              <p:cNvSpPr>
                <a:spLocks/>
              </p:cNvSpPr>
              <p:nvPr/>
            </p:nvSpPr>
            <p:spPr bwMode="hidden">
              <a:xfrm rot="19660755" flipV="1">
                <a:off x="2547" y="2149"/>
                <a:ext cx="441" cy="83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6" name="Freeform 129"/>
              <p:cNvSpPr>
                <a:spLocks/>
              </p:cNvSpPr>
              <p:nvPr/>
            </p:nvSpPr>
            <p:spPr bwMode="hidden">
              <a:xfrm flipH="1">
                <a:off x="489" y="2503"/>
                <a:ext cx="1085" cy="152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7" name="Freeform 130"/>
              <p:cNvSpPr>
                <a:spLocks/>
              </p:cNvSpPr>
              <p:nvPr/>
            </p:nvSpPr>
            <p:spPr bwMode="hidden">
              <a:xfrm flipH="1">
                <a:off x="1000" y="893"/>
                <a:ext cx="696" cy="152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8" name="Freeform 131"/>
              <p:cNvSpPr>
                <a:spLocks/>
              </p:cNvSpPr>
              <p:nvPr/>
            </p:nvSpPr>
            <p:spPr bwMode="hidden">
              <a:xfrm>
                <a:off x="4401" y="2279"/>
                <a:ext cx="1007" cy="1601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9" name="Freeform 132"/>
              <p:cNvSpPr>
                <a:spLocks/>
              </p:cNvSpPr>
              <p:nvPr/>
            </p:nvSpPr>
            <p:spPr bwMode="hidden">
              <a:xfrm>
                <a:off x="3878" y="1470"/>
                <a:ext cx="1518" cy="106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20" name="Freeform 133"/>
              <p:cNvSpPr>
                <a:spLocks/>
              </p:cNvSpPr>
              <p:nvPr/>
            </p:nvSpPr>
            <p:spPr bwMode="hidden">
              <a:xfrm>
                <a:off x="3934" y="337"/>
                <a:ext cx="664" cy="1434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21" name="Freeform 134"/>
              <p:cNvSpPr>
                <a:spLocks/>
              </p:cNvSpPr>
              <p:nvPr/>
            </p:nvSpPr>
            <p:spPr bwMode="hidden">
              <a:xfrm rot="1346631" flipH="1">
                <a:off x="1702" y="1506"/>
                <a:ext cx="441" cy="83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</p:grpSp>
      </p:grpSp>
      <p:sp>
        <p:nvSpPr>
          <p:cNvPr id="19591" name="Rectangle 135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827213"/>
            <a:ext cx="7772400" cy="1627187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19592" name="Rectangle 136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137" name="Rectangle 137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38" name="Rectangle 138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39" name="Rectangle 139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9A8A7-7E96-4EC0-A110-EA06F9B7B875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069651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BB0C3E-7007-4DC8-B483-65BE2BEEB452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0830084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80FF94-F598-4202-ABE0-2F1CB73C1C5E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642103"/>
      </p:ext>
    </p:extLst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32B0FE1-2BB3-4235-B82C-A68482283228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44805570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8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9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0E0F89-C3E4-4163-B504-B5EBBA7128F3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816114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4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CD8B26-C993-4C84-B127-FE8D561F5D87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81984476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3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4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D810D-D473-4BA4-82D7-654EE0CB1AAC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4031436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F544A4-C8EC-4307-A2F6-A5871B1C7390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128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7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4D89EA-67E8-4646-BA2E-8A8B76B54172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0957090"/>
      </p:ext>
    </p:extLst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E96802-DB52-4EFB-A248-F3D7198109C1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2204273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01625"/>
            <a:ext cx="1943100" cy="57943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301625"/>
            <a:ext cx="5676900" cy="57943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3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5" name="Rectangle 14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6" name="Rectangle 14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42C99E-2B7A-4A46-A653-5EBE1B7F6226}" type="slidenum">
              <a:rPr lang="en-GB">
                <a:solidFill>
                  <a:srgbClr val="FFCC00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8607994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6303963" y="0"/>
            <a:ext cx="2840037" cy="3254375"/>
            <a:chOff x="3115" y="0"/>
            <a:chExt cx="2170" cy="2486"/>
          </a:xfrm>
        </p:grpSpPr>
        <p:grpSp>
          <p:nvGrpSpPr>
            <p:cNvPr id="1032" name="Group 3"/>
            <p:cNvGrpSpPr>
              <a:grpSpLocks/>
            </p:cNvGrpSpPr>
            <p:nvPr/>
          </p:nvGrpSpPr>
          <p:grpSpPr bwMode="auto">
            <a:xfrm>
              <a:off x="4080" y="1910"/>
              <a:ext cx="768" cy="576"/>
              <a:chOff x="0" y="0"/>
              <a:chExt cx="768" cy="576"/>
            </a:xfrm>
          </p:grpSpPr>
          <p:sp>
            <p:nvSpPr>
              <p:cNvPr id="1164" name="Oval 4"/>
              <p:cNvSpPr>
                <a:spLocks noChangeArrowheads="1"/>
              </p:cNvSpPr>
              <p:nvPr/>
            </p:nvSpPr>
            <p:spPr bwMode="hidden">
              <a:xfrm>
                <a:off x="1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165" name="Oval 5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6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4257" y="1103"/>
              <a:ext cx="768" cy="576"/>
              <a:chOff x="0" y="0"/>
              <a:chExt cx="768" cy="576"/>
            </a:xfrm>
          </p:grpSpPr>
          <p:sp>
            <p:nvSpPr>
              <p:cNvPr id="1162" name="Oval 7"/>
              <p:cNvSpPr>
                <a:spLocks noChangeArrowheads="1"/>
              </p:cNvSpPr>
              <p:nvPr/>
            </p:nvSpPr>
            <p:spPr bwMode="hidden">
              <a:xfrm>
                <a:off x="-1" y="1"/>
                <a:ext cx="769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163" name="Oval 8"/>
              <p:cNvSpPr>
                <a:spLocks noChangeArrowheads="1"/>
              </p:cNvSpPr>
              <p:nvPr/>
            </p:nvSpPr>
            <p:spPr bwMode="hidden">
              <a:xfrm>
                <a:off x="276" y="253"/>
                <a:ext cx="186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1034" name="Group 9"/>
            <p:cNvGrpSpPr>
              <a:grpSpLocks/>
            </p:cNvGrpSpPr>
            <p:nvPr/>
          </p:nvGrpSpPr>
          <p:grpSpPr bwMode="auto">
            <a:xfrm>
              <a:off x="3134" y="0"/>
              <a:ext cx="768" cy="576"/>
              <a:chOff x="0" y="0"/>
              <a:chExt cx="768" cy="576"/>
            </a:xfrm>
          </p:grpSpPr>
          <p:sp>
            <p:nvSpPr>
              <p:cNvPr id="1160" name="Oval 10"/>
              <p:cNvSpPr>
                <a:spLocks noChangeArrowheads="1"/>
              </p:cNvSpPr>
              <p:nvPr/>
            </p:nvSpPr>
            <p:spPr bwMode="hidden">
              <a:xfrm>
                <a:off x="0" y="0"/>
                <a:ext cx="768" cy="576"/>
              </a:xfrm>
              <a:prstGeom prst="ellipse">
                <a:avLst/>
              </a:pr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  <p:sp>
            <p:nvSpPr>
              <p:cNvPr id="1161" name="Oval 11"/>
              <p:cNvSpPr>
                <a:spLocks noChangeArrowheads="1"/>
              </p:cNvSpPr>
              <p:nvPr/>
            </p:nvSpPr>
            <p:spPr bwMode="hidden">
              <a:xfrm>
                <a:off x="276" y="252"/>
                <a:ext cx="186" cy="108"/>
              </a:xfrm>
              <a:prstGeom prst="ellipse">
                <a:avLst/>
              </a:prstGeom>
              <a:gradFill rotWithShape="0">
                <a:gsLst>
                  <a:gs pos="0">
                    <a:schemeClr val="accent1"/>
                  </a:gs>
                  <a:gs pos="100000">
                    <a:schemeClr val="bg2"/>
                  </a:gs>
                </a:gsLst>
                <a:path path="shape">
                  <a:fillToRect l="50000" t="50000" r="50000" b="50000"/>
                </a:path>
              </a:gradFill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US">
                  <a:solidFill>
                    <a:srgbClr val="FFCC00"/>
                  </a:solidFill>
                </a:endParaRPr>
              </a:p>
            </p:txBody>
          </p:sp>
        </p:grpSp>
        <p:grpSp>
          <p:nvGrpSpPr>
            <p:cNvPr id="1035" name="Group 12"/>
            <p:cNvGrpSpPr>
              <a:grpSpLocks/>
            </p:cNvGrpSpPr>
            <p:nvPr/>
          </p:nvGrpSpPr>
          <p:grpSpPr bwMode="auto">
            <a:xfrm>
              <a:off x="3115" y="0"/>
              <a:ext cx="2170" cy="1702"/>
              <a:chOff x="3115" y="0"/>
              <a:chExt cx="2170" cy="1702"/>
            </a:xfrm>
          </p:grpSpPr>
          <p:grpSp>
            <p:nvGrpSpPr>
              <p:cNvPr id="1036" name="Group 13"/>
              <p:cNvGrpSpPr>
                <a:grpSpLocks/>
              </p:cNvGrpSpPr>
              <p:nvPr/>
            </p:nvGrpSpPr>
            <p:grpSpPr bwMode="auto">
              <a:xfrm>
                <a:off x="3640" y="308"/>
                <a:ext cx="1145" cy="844"/>
                <a:chOff x="1265" y="814"/>
                <a:chExt cx="2919" cy="2151"/>
              </a:xfrm>
            </p:grpSpPr>
            <p:sp>
              <p:nvSpPr>
                <p:cNvPr id="1158" name="Oval 14"/>
                <p:cNvSpPr>
                  <a:spLocks noChangeArrowheads="1"/>
                </p:cNvSpPr>
                <p:nvPr/>
              </p:nvSpPr>
              <p:spPr bwMode="hidden">
                <a:xfrm>
                  <a:off x="1266" y="814"/>
                  <a:ext cx="2919" cy="2151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bg2"/>
                    </a:gs>
                    <a:gs pos="100000">
                      <a:schemeClr val="bg1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>
                    <a:solidFill>
                      <a:srgbClr val="FFCC00"/>
                    </a:solidFill>
                  </a:endParaRPr>
                </a:p>
              </p:txBody>
            </p:sp>
            <p:sp>
              <p:nvSpPr>
                <p:cNvPr id="1159" name="Oval 15"/>
                <p:cNvSpPr>
                  <a:spLocks noChangeArrowheads="1"/>
                </p:cNvSpPr>
                <p:nvPr/>
              </p:nvSpPr>
              <p:spPr bwMode="hidden">
                <a:xfrm>
                  <a:off x="2382" y="1602"/>
                  <a:ext cx="578" cy="405"/>
                </a:xfrm>
                <a:prstGeom prst="ellipse">
                  <a:avLst/>
                </a:prstGeom>
                <a:gradFill rotWithShape="0">
                  <a:gsLst>
                    <a:gs pos="0">
                      <a:schemeClr val="accent2"/>
                    </a:gs>
                    <a:gs pos="100000">
                      <a:schemeClr val="bg2"/>
                    </a:gs>
                  </a:gsLst>
                  <a:path path="shape">
                    <a:fillToRect l="50000" t="50000" r="50000" b="50000"/>
                  </a:path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US">
                    <a:solidFill>
                      <a:srgbClr val="FFCC00"/>
                    </a:solidFill>
                  </a:endParaRPr>
                </a:p>
              </p:txBody>
            </p:sp>
          </p:grpSp>
          <p:grpSp>
            <p:nvGrpSpPr>
              <p:cNvPr id="1037" name="Group 16"/>
              <p:cNvGrpSpPr>
                <a:grpSpLocks/>
              </p:cNvGrpSpPr>
              <p:nvPr/>
            </p:nvGrpSpPr>
            <p:grpSpPr bwMode="auto">
              <a:xfrm>
                <a:off x="3115" y="0"/>
                <a:ext cx="2145" cy="1702"/>
                <a:chOff x="3115" y="0"/>
                <a:chExt cx="2145" cy="1702"/>
              </a:xfrm>
            </p:grpSpPr>
            <p:grpSp>
              <p:nvGrpSpPr>
                <p:cNvPr id="1060" name="Group 17"/>
                <p:cNvGrpSpPr>
                  <a:grpSpLocks/>
                </p:cNvGrpSpPr>
                <p:nvPr/>
              </p:nvGrpSpPr>
              <p:grpSpPr bwMode="auto">
                <a:xfrm>
                  <a:off x="4505" y="589"/>
                  <a:ext cx="493" cy="912"/>
                  <a:chOff x="3471" y="1530"/>
                  <a:chExt cx="1258" cy="2327"/>
                </a:xfrm>
              </p:grpSpPr>
              <p:sp>
                <p:nvSpPr>
                  <p:cNvPr id="1156" name="Freeform 18"/>
                  <p:cNvSpPr>
                    <a:spLocks/>
                  </p:cNvSpPr>
                  <p:nvPr/>
                </p:nvSpPr>
                <p:spPr bwMode="hidden">
                  <a:xfrm rot="2711884">
                    <a:off x="2767" y="2235"/>
                    <a:ext cx="1720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7" name="Freeform 19"/>
                  <p:cNvSpPr>
                    <a:spLocks/>
                  </p:cNvSpPr>
                  <p:nvPr/>
                </p:nvSpPr>
                <p:spPr bwMode="hidden">
                  <a:xfrm rot="2711884">
                    <a:off x="4021" y="3148"/>
                    <a:ext cx="925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1" name="Group 20"/>
                <p:cNvGrpSpPr>
                  <a:grpSpLocks/>
                </p:cNvGrpSpPr>
                <p:nvPr/>
              </p:nvGrpSpPr>
              <p:grpSpPr bwMode="auto">
                <a:xfrm>
                  <a:off x="4267" y="781"/>
                  <a:ext cx="966" cy="522"/>
                  <a:chOff x="2864" y="2019"/>
                  <a:chExt cx="2463" cy="1332"/>
                </a:xfrm>
              </p:grpSpPr>
              <p:sp>
                <p:nvSpPr>
                  <p:cNvPr id="1154" name="Freeform 21"/>
                  <p:cNvSpPr>
                    <a:spLocks/>
                  </p:cNvSpPr>
                  <p:nvPr/>
                </p:nvSpPr>
                <p:spPr bwMode="hidden">
                  <a:xfrm rot="2104081">
                    <a:off x="2865" y="2019"/>
                    <a:ext cx="1812" cy="3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5" name="Freeform 22"/>
                  <p:cNvSpPr>
                    <a:spLocks/>
                  </p:cNvSpPr>
                  <p:nvPr/>
                </p:nvSpPr>
                <p:spPr bwMode="hidden">
                  <a:xfrm rot="2104081">
                    <a:off x="4352" y="2805"/>
                    <a:ext cx="974" cy="5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2" name="Group 23"/>
                <p:cNvGrpSpPr>
                  <a:grpSpLocks/>
                </p:cNvGrpSpPr>
                <p:nvPr/>
              </p:nvGrpSpPr>
              <p:grpSpPr bwMode="auto">
                <a:xfrm>
                  <a:off x="4280" y="707"/>
                  <a:ext cx="971" cy="417"/>
                  <a:chOff x="2897" y="1832"/>
                  <a:chExt cx="2477" cy="1064"/>
                </a:xfrm>
              </p:grpSpPr>
              <p:sp>
                <p:nvSpPr>
                  <p:cNvPr id="1152" name="Freeform 24"/>
                  <p:cNvSpPr>
                    <a:spLocks/>
                  </p:cNvSpPr>
                  <p:nvPr/>
                </p:nvSpPr>
                <p:spPr bwMode="hidden">
                  <a:xfrm rot="1582915">
                    <a:off x="2896" y="1832"/>
                    <a:ext cx="1736" cy="30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3" name="Freeform 25"/>
                  <p:cNvSpPr>
                    <a:spLocks/>
                  </p:cNvSpPr>
                  <p:nvPr/>
                </p:nvSpPr>
                <p:spPr bwMode="hidden">
                  <a:xfrm rot="1582915">
                    <a:off x="4443" y="2420"/>
                    <a:ext cx="931" cy="477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3" name="Group 26"/>
                <p:cNvGrpSpPr>
                  <a:grpSpLocks/>
                </p:cNvGrpSpPr>
                <p:nvPr/>
              </p:nvGrpSpPr>
              <p:grpSpPr bwMode="auto">
                <a:xfrm>
                  <a:off x="4291" y="630"/>
                  <a:ext cx="969" cy="364"/>
                  <a:chOff x="2924" y="1636"/>
                  <a:chExt cx="2472" cy="927"/>
                </a:xfrm>
              </p:grpSpPr>
              <p:sp>
                <p:nvSpPr>
                  <p:cNvPr id="1150" name="Freeform 27"/>
                  <p:cNvSpPr>
                    <a:spLocks/>
                  </p:cNvSpPr>
                  <p:nvPr/>
                </p:nvSpPr>
                <p:spPr bwMode="hidden">
                  <a:xfrm rot="1080363">
                    <a:off x="2922" y="1634"/>
                    <a:ext cx="1677" cy="33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51" name="Freeform 28"/>
                  <p:cNvSpPr>
                    <a:spLocks/>
                  </p:cNvSpPr>
                  <p:nvPr/>
                </p:nvSpPr>
                <p:spPr bwMode="hidden">
                  <a:xfrm rot="1080363">
                    <a:off x="4494" y="2036"/>
                    <a:ext cx="900" cy="52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4" name="Group 29"/>
                <p:cNvGrpSpPr>
                  <a:grpSpLocks/>
                </p:cNvGrpSpPr>
                <p:nvPr/>
              </p:nvGrpSpPr>
              <p:grpSpPr bwMode="auto">
                <a:xfrm>
                  <a:off x="4304" y="543"/>
                  <a:ext cx="918" cy="258"/>
                  <a:chOff x="2958" y="1414"/>
                  <a:chExt cx="2342" cy="657"/>
                </a:xfrm>
              </p:grpSpPr>
              <p:sp>
                <p:nvSpPr>
                  <p:cNvPr id="1148" name="Freeform 30"/>
                  <p:cNvSpPr>
                    <a:spLocks/>
                  </p:cNvSpPr>
                  <p:nvPr/>
                </p:nvSpPr>
                <p:spPr bwMode="hidden">
                  <a:xfrm rot="463793">
                    <a:off x="2957" y="1415"/>
                    <a:ext cx="1544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9" name="Freeform 31"/>
                  <p:cNvSpPr>
                    <a:spLocks/>
                  </p:cNvSpPr>
                  <p:nvPr/>
                </p:nvSpPr>
                <p:spPr bwMode="hidden">
                  <a:xfrm rot="463793">
                    <a:off x="4470" y="1581"/>
                    <a:ext cx="829" cy="48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5" name="Group 32"/>
                <p:cNvGrpSpPr>
                  <a:grpSpLocks/>
                </p:cNvGrpSpPr>
                <p:nvPr/>
              </p:nvGrpSpPr>
              <p:grpSpPr bwMode="auto">
                <a:xfrm>
                  <a:off x="4314" y="487"/>
                  <a:ext cx="843" cy="134"/>
                  <a:chOff x="2983" y="1269"/>
                  <a:chExt cx="2150" cy="343"/>
                </a:xfrm>
              </p:grpSpPr>
              <p:sp>
                <p:nvSpPr>
                  <p:cNvPr id="1146" name="Freeform 33"/>
                  <p:cNvSpPr>
                    <a:spLocks/>
                  </p:cNvSpPr>
                  <p:nvPr/>
                </p:nvSpPr>
                <p:spPr bwMode="hidden">
                  <a:xfrm rot="-84182">
                    <a:off x="2982" y="1286"/>
                    <a:ext cx="1404" cy="220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7" name="Freeform 34"/>
                  <p:cNvSpPr>
                    <a:spLocks/>
                  </p:cNvSpPr>
                  <p:nvPr/>
                </p:nvSpPr>
                <p:spPr bwMode="hidden">
                  <a:xfrm rot="-84182">
                    <a:off x="4377" y="1267"/>
                    <a:ext cx="755" cy="3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6" name="Group 35"/>
                <p:cNvGrpSpPr>
                  <a:grpSpLocks/>
                </p:cNvGrpSpPr>
                <p:nvPr/>
              </p:nvGrpSpPr>
              <p:grpSpPr bwMode="auto">
                <a:xfrm>
                  <a:off x="4296" y="349"/>
                  <a:ext cx="737" cy="167"/>
                  <a:chOff x="2938" y="917"/>
                  <a:chExt cx="1879" cy="427"/>
                </a:xfrm>
              </p:grpSpPr>
              <p:sp>
                <p:nvSpPr>
                  <p:cNvPr id="1144" name="Freeform 36"/>
                  <p:cNvSpPr>
                    <a:spLocks/>
                  </p:cNvSpPr>
                  <p:nvPr/>
                </p:nvSpPr>
                <p:spPr bwMode="hidden">
                  <a:xfrm rot="-802576">
                    <a:off x="2936" y="1128"/>
                    <a:ext cx="1234" cy="21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5" name="Freeform 37"/>
                  <p:cNvSpPr>
                    <a:spLocks/>
                  </p:cNvSpPr>
                  <p:nvPr/>
                </p:nvSpPr>
                <p:spPr bwMode="hidden">
                  <a:xfrm rot="-802576">
                    <a:off x="4154" y="918"/>
                    <a:ext cx="662" cy="33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7" name="Group 38"/>
                <p:cNvGrpSpPr>
                  <a:grpSpLocks/>
                </p:cNvGrpSpPr>
                <p:nvPr/>
              </p:nvGrpSpPr>
              <p:grpSpPr bwMode="auto">
                <a:xfrm>
                  <a:off x="3394" y="637"/>
                  <a:ext cx="493" cy="912"/>
                  <a:chOff x="637" y="1653"/>
                  <a:chExt cx="1257" cy="2326"/>
                </a:xfrm>
              </p:grpSpPr>
              <p:sp>
                <p:nvSpPr>
                  <p:cNvPr id="1142" name="Freeform 39"/>
                  <p:cNvSpPr>
                    <a:spLocks/>
                  </p:cNvSpPr>
                  <p:nvPr/>
                </p:nvSpPr>
                <p:spPr bwMode="hidden">
                  <a:xfrm rot="18888116" flipH="1">
                    <a:off x="875" y="2357"/>
                    <a:ext cx="1723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3" name="Freeform 40"/>
                  <p:cNvSpPr>
                    <a:spLocks/>
                  </p:cNvSpPr>
                  <p:nvPr/>
                </p:nvSpPr>
                <p:spPr bwMode="hidden">
                  <a:xfrm rot="18888116" flipH="1">
                    <a:off x="419" y="3271"/>
                    <a:ext cx="925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8" name="Group 41"/>
                <p:cNvGrpSpPr>
                  <a:grpSpLocks/>
                </p:cNvGrpSpPr>
                <p:nvPr/>
              </p:nvGrpSpPr>
              <p:grpSpPr bwMode="auto">
                <a:xfrm>
                  <a:off x="3142" y="850"/>
                  <a:ext cx="966" cy="522"/>
                  <a:chOff x="-5" y="2196"/>
                  <a:chExt cx="2463" cy="1332"/>
                </a:xfrm>
              </p:grpSpPr>
              <p:sp>
                <p:nvSpPr>
                  <p:cNvPr id="1140" name="Freeform 42"/>
                  <p:cNvSpPr>
                    <a:spLocks/>
                  </p:cNvSpPr>
                  <p:nvPr/>
                </p:nvSpPr>
                <p:spPr bwMode="hidden">
                  <a:xfrm rot="19495919" flipH="1">
                    <a:off x="644" y="2196"/>
                    <a:ext cx="1812" cy="3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41" name="Freeform 43"/>
                  <p:cNvSpPr>
                    <a:spLocks/>
                  </p:cNvSpPr>
                  <p:nvPr/>
                </p:nvSpPr>
                <p:spPr bwMode="hidden">
                  <a:xfrm rot="19495919" flipH="1">
                    <a:off x="-6" y="2982"/>
                    <a:ext cx="974" cy="5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69" name="Group 44"/>
                <p:cNvGrpSpPr>
                  <a:grpSpLocks/>
                </p:cNvGrpSpPr>
                <p:nvPr/>
              </p:nvGrpSpPr>
              <p:grpSpPr bwMode="auto">
                <a:xfrm>
                  <a:off x="3124" y="777"/>
                  <a:ext cx="971" cy="417"/>
                  <a:chOff x="-52" y="2009"/>
                  <a:chExt cx="2477" cy="1064"/>
                </a:xfrm>
              </p:grpSpPr>
              <p:sp>
                <p:nvSpPr>
                  <p:cNvPr id="1138" name="Freeform 45"/>
                  <p:cNvSpPr>
                    <a:spLocks/>
                  </p:cNvSpPr>
                  <p:nvPr/>
                </p:nvSpPr>
                <p:spPr bwMode="hidden">
                  <a:xfrm rot="20017085" flipH="1">
                    <a:off x="689" y="2010"/>
                    <a:ext cx="1736" cy="30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9" name="Freeform 46"/>
                  <p:cNvSpPr>
                    <a:spLocks/>
                  </p:cNvSpPr>
                  <p:nvPr/>
                </p:nvSpPr>
                <p:spPr bwMode="hidden">
                  <a:xfrm rot="20017085" flipH="1">
                    <a:off x="-53" y="2598"/>
                    <a:ext cx="931" cy="473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0" name="Group 47"/>
                <p:cNvGrpSpPr>
                  <a:grpSpLocks/>
                </p:cNvGrpSpPr>
                <p:nvPr/>
              </p:nvGrpSpPr>
              <p:grpSpPr bwMode="auto">
                <a:xfrm>
                  <a:off x="3115" y="700"/>
                  <a:ext cx="969" cy="363"/>
                  <a:chOff x="-74" y="1813"/>
                  <a:chExt cx="2472" cy="927"/>
                </a:xfrm>
              </p:grpSpPr>
              <p:sp>
                <p:nvSpPr>
                  <p:cNvPr id="1136" name="Freeform 48"/>
                  <p:cNvSpPr>
                    <a:spLocks/>
                  </p:cNvSpPr>
                  <p:nvPr/>
                </p:nvSpPr>
                <p:spPr bwMode="hidden">
                  <a:xfrm rot="20519637" flipH="1">
                    <a:off x="721" y="1812"/>
                    <a:ext cx="1677" cy="33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7" name="Freeform 49"/>
                  <p:cNvSpPr>
                    <a:spLocks/>
                  </p:cNvSpPr>
                  <p:nvPr/>
                </p:nvSpPr>
                <p:spPr bwMode="hidden">
                  <a:xfrm rot="20519637" flipH="1">
                    <a:off x="-74" y="2212"/>
                    <a:ext cx="900" cy="52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1" name="Group 50"/>
                <p:cNvGrpSpPr>
                  <a:grpSpLocks/>
                </p:cNvGrpSpPr>
                <p:nvPr/>
              </p:nvGrpSpPr>
              <p:grpSpPr bwMode="auto">
                <a:xfrm>
                  <a:off x="3153" y="613"/>
                  <a:ext cx="918" cy="257"/>
                  <a:chOff x="22" y="1591"/>
                  <a:chExt cx="2342" cy="657"/>
                </a:xfrm>
              </p:grpSpPr>
              <p:sp>
                <p:nvSpPr>
                  <p:cNvPr id="1134" name="Freeform 51"/>
                  <p:cNvSpPr>
                    <a:spLocks/>
                  </p:cNvSpPr>
                  <p:nvPr/>
                </p:nvSpPr>
                <p:spPr bwMode="hidden">
                  <a:xfrm rot="21136207" flipH="1">
                    <a:off x="819" y="1589"/>
                    <a:ext cx="1544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5" name="Freeform 52"/>
                  <p:cNvSpPr>
                    <a:spLocks/>
                  </p:cNvSpPr>
                  <p:nvPr/>
                </p:nvSpPr>
                <p:spPr bwMode="hidden">
                  <a:xfrm rot="21136207" flipH="1">
                    <a:off x="21" y="1757"/>
                    <a:ext cx="829" cy="490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2" name="Group 53"/>
                <p:cNvGrpSpPr>
                  <a:grpSpLocks/>
                </p:cNvGrpSpPr>
                <p:nvPr/>
              </p:nvGrpSpPr>
              <p:grpSpPr bwMode="auto">
                <a:xfrm>
                  <a:off x="3218" y="556"/>
                  <a:ext cx="843" cy="134"/>
                  <a:chOff x="189" y="1446"/>
                  <a:chExt cx="2150" cy="343"/>
                </a:xfrm>
              </p:grpSpPr>
              <p:sp>
                <p:nvSpPr>
                  <p:cNvPr id="1132" name="Freeform 54"/>
                  <p:cNvSpPr>
                    <a:spLocks/>
                  </p:cNvSpPr>
                  <p:nvPr/>
                </p:nvSpPr>
                <p:spPr bwMode="hidden">
                  <a:xfrm rot="84182" flipH="1">
                    <a:off x="935" y="1463"/>
                    <a:ext cx="1404" cy="220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3" name="Freeform 55"/>
                  <p:cNvSpPr>
                    <a:spLocks/>
                  </p:cNvSpPr>
                  <p:nvPr/>
                </p:nvSpPr>
                <p:spPr bwMode="hidden">
                  <a:xfrm rot="84182" flipH="1">
                    <a:off x="189" y="1444"/>
                    <a:ext cx="755" cy="34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3" name="Group 56"/>
                <p:cNvGrpSpPr>
                  <a:grpSpLocks/>
                </p:cNvGrpSpPr>
                <p:nvPr/>
              </p:nvGrpSpPr>
              <p:grpSpPr bwMode="auto">
                <a:xfrm>
                  <a:off x="3342" y="418"/>
                  <a:ext cx="737" cy="167"/>
                  <a:chOff x="505" y="1094"/>
                  <a:chExt cx="1879" cy="427"/>
                </a:xfrm>
              </p:grpSpPr>
              <p:sp>
                <p:nvSpPr>
                  <p:cNvPr id="1130" name="Freeform 57"/>
                  <p:cNvSpPr>
                    <a:spLocks/>
                  </p:cNvSpPr>
                  <p:nvPr/>
                </p:nvSpPr>
                <p:spPr bwMode="hidden">
                  <a:xfrm rot="802576" flipH="1">
                    <a:off x="1151" y="1306"/>
                    <a:ext cx="1234" cy="21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31" name="Freeform 58"/>
                  <p:cNvSpPr>
                    <a:spLocks/>
                  </p:cNvSpPr>
                  <p:nvPr/>
                </p:nvSpPr>
                <p:spPr bwMode="hidden">
                  <a:xfrm rot="802576" flipH="1">
                    <a:off x="505" y="1095"/>
                    <a:ext cx="662" cy="335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4" name="Group 59"/>
                <p:cNvGrpSpPr>
                  <a:grpSpLocks/>
                </p:cNvGrpSpPr>
                <p:nvPr/>
              </p:nvGrpSpPr>
              <p:grpSpPr bwMode="auto">
                <a:xfrm>
                  <a:off x="3386" y="341"/>
                  <a:ext cx="725" cy="218"/>
                  <a:chOff x="616" y="899"/>
                  <a:chExt cx="1850" cy="554"/>
                </a:xfrm>
              </p:grpSpPr>
              <p:sp>
                <p:nvSpPr>
                  <p:cNvPr id="1128" name="Freeform 60"/>
                  <p:cNvSpPr>
                    <a:spLocks/>
                  </p:cNvSpPr>
                  <p:nvPr/>
                </p:nvSpPr>
                <p:spPr bwMode="hidden">
                  <a:xfrm rot="1277471" flipH="1">
                    <a:off x="1231" y="1237"/>
                    <a:ext cx="1235" cy="21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9" name="Freeform 61"/>
                  <p:cNvSpPr>
                    <a:spLocks/>
                  </p:cNvSpPr>
                  <p:nvPr/>
                </p:nvSpPr>
                <p:spPr bwMode="hidden">
                  <a:xfrm rot="1277471" flipH="1">
                    <a:off x="615" y="898"/>
                    <a:ext cx="662" cy="33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5" name="Group 62"/>
                <p:cNvGrpSpPr>
                  <a:grpSpLocks/>
                </p:cNvGrpSpPr>
                <p:nvPr/>
              </p:nvGrpSpPr>
              <p:grpSpPr bwMode="auto">
                <a:xfrm>
                  <a:off x="3472" y="231"/>
                  <a:ext cx="693" cy="291"/>
                  <a:chOff x="3472" y="231"/>
                  <a:chExt cx="693" cy="291"/>
                </a:xfrm>
              </p:grpSpPr>
              <p:sp>
                <p:nvSpPr>
                  <p:cNvPr id="1126" name="Freeform 63"/>
                  <p:cNvSpPr>
                    <a:spLocks/>
                  </p:cNvSpPr>
                  <p:nvPr/>
                </p:nvSpPr>
                <p:spPr bwMode="hidden">
                  <a:xfrm rot="2028410" flipH="1">
                    <a:off x="3680" y="438"/>
                    <a:ext cx="484" cy="8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7" name="Freeform 64"/>
                  <p:cNvSpPr>
                    <a:spLocks/>
                  </p:cNvSpPr>
                  <p:nvPr/>
                </p:nvSpPr>
                <p:spPr bwMode="hidden">
                  <a:xfrm rot="2028410" flipH="1">
                    <a:off x="3472" y="230"/>
                    <a:ext cx="260" cy="13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6" name="Group 65"/>
                <p:cNvGrpSpPr>
                  <a:grpSpLocks/>
                </p:cNvGrpSpPr>
                <p:nvPr/>
              </p:nvGrpSpPr>
              <p:grpSpPr bwMode="auto">
                <a:xfrm>
                  <a:off x="3554" y="118"/>
                  <a:ext cx="664" cy="349"/>
                  <a:chOff x="3554" y="118"/>
                  <a:chExt cx="664" cy="349"/>
                </a:xfrm>
              </p:grpSpPr>
              <p:sp>
                <p:nvSpPr>
                  <p:cNvPr id="1124" name="Freeform 66"/>
                  <p:cNvSpPr>
                    <a:spLocks/>
                  </p:cNvSpPr>
                  <p:nvPr/>
                </p:nvSpPr>
                <p:spPr bwMode="hidden">
                  <a:xfrm rot="2664424" flipH="1">
                    <a:off x="3728" y="383"/>
                    <a:ext cx="490" cy="8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5" name="Freeform 67"/>
                  <p:cNvSpPr>
                    <a:spLocks/>
                  </p:cNvSpPr>
                  <p:nvPr/>
                </p:nvSpPr>
                <p:spPr bwMode="hidden">
                  <a:xfrm rot="2664424" flipH="1">
                    <a:off x="3554" y="118"/>
                    <a:ext cx="263" cy="13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7" name="Group 68"/>
                <p:cNvGrpSpPr>
                  <a:grpSpLocks/>
                </p:cNvGrpSpPr>
                <p:nvPr/>
              </p:nvGrpSpPr>
              <p:grpSpPr bwMode="auto">
                <a:xfrm>
                  <a:off x="3784" y="30"/>
                  <a:ext cx="305" cy="593"/>
                  <a:chOff x="1633" y="104"/>
                  <a:chExt cx="778" cy="1512"/>
                </a:xfrm>
              </p:grpSpPr>
              <p:sp>
                <p:nvSpPr>
                  <p:cNvPr id="1122" name="Freeform 69"/>
                  <p:cNvSpPr>
                    <a:spLocks/>
                  </p:cNvSpPr>
                  <p:nvPr/>
                </p:nvSpPr>
                <p:spPr bwMode="hidden">
                  <a:xfrm rot="3473776" flipH="1">
                    <a:off x="1752" y="958"/>
                    <a:ext cx="1101" cy="21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3" name="Freeform 70"/>
                  <p:cNvSpPr>
                    <a:spLocks/>
                  </p:cNvSpPr>
                  <p:nvPr/>
                </p:nvSpPr>
                <p:spPr bwMode="hidden">
                  <a:xfrm rot="3473776" flipH="1">
                    <a:off x="1505" y="231"/>
                    <a:ext cx="591" cy="337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8" name="Group 71"/>
                <p:cNvGrpSpPr>
                  <a:grpSpLocks/>
                </p:cNvGrpSpPr>
                <p:nvPr/>
              </p:nvGrpSpPr>
              <p:grpSpPr bwMode="auto">
                <a:xfrm>
                  <a:off x="3903" y="0"/>
                  <a:ext cx="248" cy="601"/>
                  <a:chOff x="1935" y="28"/>
                  <a:chExt cx="634" cy="1534"/>
                </a:xfrm>
              </p:grpSpPr>
              <p:sp>
                <p:nvSpPr>
                  <p:cNvPr id="1120" name="Freeform 72"/>
                  <p:cNvSpPr>
                    <a:spLocks/>
                  </p:cNvSpPr>
                  <p:nvPr/>
                </p:nvSpPr>
                <p:spPr bwMode="hidden">
                  <a:xfrm rot="4126480" flipH="1">
                    <a:off x="1932" y="924"/>
                    <a:ext cx="1059" cy="21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21" name="Freeform 73"/>
                  <p:cNvSpPr>
                    <a:spLocks/>
                  </p:cNvSpPr>
                  <p:nvPr/>
                </p:nvSpPr>
                <p:spPr bwMode="hidden">
                  <a:xfrm rot="4126480" flipH="1">
                    <a:off x="1820" y="144"/>
                    <a:ext cx="570" cy="33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bg1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79" name="Group 74"/>
                <p:cNvGrpSpPr>
                  <a:grpSpLocks/>
                </p:cNvGrpSpPr>
                <p:nvPr/>
              </p:nvGrpSpPr>
              <p:grpSpPr bwMode="auto">
                <a:xfrm>
                  <a:off x="4251" y="252"/>
                  <a:ext cx="723" cy="222"/>
                  <a:chOff x="2822" y="672"/>
                  <a:chExt cx="1845" cy="566"/>
                </a:xfrm>
              </p:grpSpPr>
              <p:sp>
                <p:nvSpPr>
                  <p:cNvPr id="1118" name="Freeform 75"/>
                  <p:cNvSpPr>
                    <a:spLocks/>
                  </p:cNvSpPr>
                  <p:nvPr/>
                </p:nvSpPr>
                <p:spPr bwMode="hidden">
                  <a:xfrm rot="-1325434">
                    <a:off x="2820" y="1022"/>
                    <a:ext cx="1232" cy="21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9" name="Freeform 76"/>
                  <p:cNvSpPr>
                    <a:spLocks/>
                  </p:cNvSpPr>
                  <p:nvPr/>
                </p:nvSpPr>
                <p:spPr bwMode="hidden">
                  <a:xfrm rot="-1325434">
                    <a:off x="4003" y="673"/>
                    <a:ext cx="662" cy="337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0" name="Group 77"/>
                <p:cNvGrpSpPr>
                  <a:grpSpLocks/>
                </p:cNvGrpSpPr>
                <p:nvPr/>
              </p:nvGrpSpPr>
              <p:grpSpPr bwMode="auto">
                <a:xfrm>
                  <a:off x="4196" y="163"/>
                  <a:ext cx="699" cy="282"/>
                  <a:chOff x="2683" y="445"/>
                  <a:chExt cx="1781" cy="717"/>
                </a:xfrm>
              </p:grpSpPr>
              <p:sp>
                <p:nvSpPr>
                  <p:cNvPr id="1116" name="Freeform 78"/>
                  <p:cNvSpPr>
                    <a:spLocks/>
                  </p:cNvSpPr>
                  <p:nvPr/>
                </p:nvSpPr>
                <p:spPr bwMode="hidden">
                  <a:xfrm rot="-1921064">
                    <a:off x="2682" y="946"/>
                    <a:ext cx="1233" cy="21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7" name="Freeform 79"/>
                  <p:cNvSpPr>
                    <a:spLocks/>
                  </p:cNvSpPr>
                  <p:nvPr/>
                </p:nvSpPr>
                <p:spPr bwMode="hidden">
                  <a:xfrm rot="-1921064">
                    <a:off x="3801" y="444"/>
                    <a:ext cx="661" cy="33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sp>
              <p:nvSpPr>
                <p:cNvPr id="1081" name="Freeform 80"/>
                <p:cNvSpPr>
                  <a:spLocks/>
                </p:cNvSpPr>
                <p:nvPr/>
              </p:nvSpPr>
              <p:spPr bwMode="hidden">
                <a:xfrm rot="4578755" flipH="1">
                  <a:off x="3968" y="372"/>
                  <a:ext cx="403" cy="57"/>
                </a:xfrm>
                <a:custGeom>
                  <a:avLst/>
                  <a:gdLst>
                    <a:gd name="T0" fmla="*/ 0 w 2736"/>
                    <a:gd name="T1" fmla="*/ 504 h 504"/>
                    <a:gd name="T2" fmla="*/ 864 w 2736"/>
                    <a:gd name="T3" fmla="*/ 168 h 504"/>
                    <a:gd name="T4" fmla="*/ 1776 w 2736"/>
                    <a:gd name="T5" fmla="*/ 24 h 504"/>
                    <a:gd name="T6" fmla="*/ 2736 w 2736"/>
                    <a:gd name="T7" fmla="*/ 24 h 504"/>
                    <a:gd name="T8" fmla="*/ 2720 w 2736"/>
                    <a:gd name="T9" fmla="*/ 103 h 504"/>
                    <a:gd name="T10" fmla="*/ 1764 w 2736"/>
                    <a:gd name="T11" fmla="*/ 103 h 504"/>
                    <a:gd name="T12" fmla="*/ 654 w 2736"/>
                    <a:gd name="T13" fmla="*/ 292 h 504"/>
                    <a:gd name="T14" fmla="*/ 0 w 2736"/>
                    <a:gd name="T15" fmla="*/ 504 h 504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  <a:gd name="T21" fmla="*/ 0 60000 65536"/>
                    <a:gd name="T22" fmla="*/ 0 60000 65536"/>
                    <a:gd name="T23" fmla="*/ 0 60000 65536"/>
                  </a:gdLst>
                  <a:ahLst/>
                  <a:cxnLst>
                    <a:cxn ang="T16">
                      <a:pos x="T0" y="T1"/>
                    </a:cxn>
                    <a:cxn ang="T17">
                      <a:pos x="T2" y="T3"/>
                    </a:cxn>
                    <a:cxn ang="T18">
                      <a:pos x="T4" y="T5"/>
                    </a:cxn>
                    <a:cxn ang="T19">
                      <a:pos x="T6" y="T7"/>
                    </a:cxn>
                    <a:cxn ang="T20">
                      <a:pos x="T8" y="T9"/>
                    </a:cxn>
                    <a:cxn ang="T21">
                      <a:pos x="T10" y="T11"/>
                    </a:cxn>
                    <a:cxn ang="T22">
                      <a:pos x="T12" y="T13"/>
                    </a:cxn>
                    <a:cxn ang="T23">
                      <a:pos x="T14" y="T15"/>
                    </a:cxn>
                  </a:cxnLst>
                  <a:rect l="0" t="0" r="r" b="b"/>
                  <a:pathLst>
                    <a:path w="2736" h="504">
                      <a:moveTo>
                        <a:pt x="0" y="504"/>
                      </a:moveTo>
                      <a:cubicBezTo>
                        <a:pt x="24" y="488"/>
                        <a:pt x="568" y="248"/>
                        <a:pt x="864" y="168"/>
                      </a:cubicBezTo>
                      <a:cubicBezTo>
                        <a:pt x="1160" y="88"/>
                        <a:pt x="1464" y="48"/>
                        <a:pt x="1776" y="24"/>
                      </a:cubicBezTo>
                      <a:cubicBezTo>
                        <a:pt x="2088" y="0"/>
                        <a:pt x="2579" y="11"/>
                        <a:pt x="2736" y="24"/>
                      </a:cubicBezTo>
                      <a:lnTo>
                        <a:pt x="2720" y="103"/>
                      </a:lnTo>
                      <a:cubicBezTo>
                        <a:pt x="2558" y="116"/>
                        <a:pt x="2108" y="71"/>
                        <a:pt x="1764" y="103"/>
                      </a:cubicBezTo>
                      <a:cubicBezTo>
                        <a:pt x="1209" y="136"/>
                        <a:pt x="998" y="192"/>
                        <a:pt x="654" y="292"/>
                      </a:cubicBezTo>
                      <a:cubicBezTo>
                        <a:pt x="358" y="356"/>
                        <a:pt x="136" y="460"/>
                        <a:pt x="0" y="504"/>
                      </a:cubicBezTo>
                      <a:close/>
                    </a:path>
                  </a:pathLst>
                </a:custGeom>
                <a:gradFill rotWithShape="0">
                  <a:gsLst>
                    <a:gs pos="0">
                      <a:schemeClr val="folHlink"/>
                    </a:gs>
                    <a:gs pos="100000">
                      <a:schemeClr val="accent2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>
                    <a:solidFill>
                      <a:srgbClr val="FFCC00"/>
                    </a:solidFill>
                  </a:endParaRPr>
                </a:p>
              </p:txBody>
            </p:sp>
            <p:sp>
              <p:nvSpPr>
                <p:cNvPr id="1082" name="Freeform 81"/>
                <p:cNvSpPr>
                  <a:spLocks/>
                </p:cNvSpPr>
                <p:nvPr/>
              </p:nvSpPr>
              <p:spPr bwMode="hidden">
                <a:xfrm rot="4578755" flipH="1">
                  <a:off x="3977" y="77"/>
                  <a:ext cx="216" cy="91"/>
                </a:xfrm>
                <a:custGeom>
                  <a:avLst/>
                  <a:gdLst>
                    <a:gd name="T0" fmla="*/ 5 w 1769"/>
                    <a:gd name="T1" fmla="*/ 8 h 791"/>
                    <a:gd name="T2" fmla="*/ 485 w 1769"/>
                    <a:gd name="T3" fmla="*/ 56 h 791"/>
                    <a:gd name="T4" fmla="*/ 1157 w 1769"/>
                    <a:gd name="T5" fmla="*/ 200 h 791"/>
                    <a:gd name="T6" fmla="*/ 1611 w 1769"/>
                    <a:gd name="T7" fmla="*/ 432 h 791"/>
                    <a:gd name="T8" fmla="*/ 1756 w 1769"/>
                    <a:gd name="T9" fmla="*/ 609 h 791"/>
                    <a:gd name="T10" fmla="*/ 1689 w 1769"/>
                    <a:gd name="T11" fmla="*/ 787 h 791"/>
                    <a:gd name="T12" fmla="*/ 1589 w 1769"/>
                    <a:gd name="T13" fmla="*/ 632 h 791"/>
                    <a:gd name="T14" fmla="*/ 1389 w 1769"/>
                    <a:gd name="T15" fmla="*/ 454 h 791"/>
                    <a:gd name="T16" fmla="*/ 1109 w 1769"/>
                    <a:gd name="T17" fmla="*/ 296 h 791"/>
                    <a:gd name="T18" fmla="*/ 581 w 1769"/>
                    <a:gd name="T19" fmla="*/ 152 h 791"/>
                    <a:gd name="T20" fmla="*/ 0 w 1769"/>
                    <a:gd name="T21" fmla="*/ 76 h 791"/>
                    <a:gd name="T22" fmla="*/ 5 w 1769"/>
                    <a:gd name="T23" fmla="*/ 8 h 791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1769" h="791">
                      <a:moveTo>
                        <a:pt x="5" y="8"/>
                      </a:moveTo>
                      <a:cubicBezTo>
                        <a:pt x="85" y="0"/>
                        <a:pt x="293" y="24"/>
                        <a:pt x="485" y="56"/>
                      </a:cubicBezTo>
                      <a:cubicBezTo>
                        <a:pt x="677" y="88"/>
                        <a:pt x="969" y="137"/>
                        <a:pt x="1157" y="200"/>
                      </a:cubicBezTo>
                      <a:cubicBezTo>
                        <a:pt x="1345" y="263"/>
                        <a:pt x="1511" y="364"/>
                        <a:pt x="1611" y="432"/>
                      </a:cubicBezTo>
                      <a:cubicBezTo>
                        <a:pt x="1711" y="500"/>
                        <a:pt x="1743" y="550"/>
                        <a:pt x="1756" y="609"/>
                      </a:cubicBezTo>
                      <a:cubicBezTo>
                        <a:pt x="1769" y="668"/>
                        <a:pt x="1717" y="783"/>
                        <a:pt x="1689" y="787"/>
                      </a:cubicBezTo>
                      <a:cubicBezTo>
                        <a:pt x="1661" y="791"/>
                        <a:pt x="1639" y="687"/>
                        <a:pt x="1589" y="632"/>
                      </a:cubicBezTo>
                      <a:cubicBezTo>
                        <a:pt x="1539" y="577"/>
                        <a:pt x="1469" y="510"/>
                        <a:pt x="1389" y="454"/>
                      </a:cubicBezTo>
                      <a:cubicBezTo>
                        <a:pt x="1309" y="398"/>
                        <a:pt x="1244" y="346"/>
                        <a:pt x="1109" y="296"/>
                      </a:cubicBezTo>
                      <a:cubicBezTo>
                        <a:pt x="974" y="246"/>
                        <a:pt x="766" y="189"/>
                        <a:pt x="581" y="152"/>
                      </a:cubicBezTo>
                      <a:cubicBezTo>
                        <a:pt x="396" y="115"/>
                        <a:pt x="96" y="100"/>
                        <a:pt x="0" y="76"/>
                      </a:cubicBezTo>
                      <a:lnTo>
                        <a:pt x="5" y="8"/>
                      </a:lnTo>
                      <a:close/>
                    </a:path>
                  </a:pathLst>
                </a:custGeom>
                <a:gradFill rotWithShape="0">
                  <a:gsLst>
                    <a:gs pos="0">
                      <a:schemeClr val="bg1"/>
                    </a:gs>
                    <a:gs pos="100000">
                      <a:schemeClr val="folHlink"/>
                    </a:gs>
                  </a:gsLst>
                  <a:lin ang="0" scaled="1"/>
                </a:gradFill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wrap="none" anchor="ctr"/>
                <a:lstStyle/>
                <a:p>
                  <a:pPr fontAlgn="base">
                    <a:spcBef>
                      <a:spcPct val="0"/>
                    </a:spcBef>
                    <a:spcAft>
                      <a:spcPct val="0"/>
                    </a:spcAft>
                  </a:pPr>
                  <a:endParaRPr lang="en-GB">
                    <a:solidFill>
                      <a:srgbClr val="FFCC00"/>
                    </a:solidFill>
                  </a:endParaRPr>
                </a:p>
              </p:txBody>
            </p:sp>
            <p:grpSp>
              <p:nvGrpSpPr>
                <p:cNvPr id="1083" name="Group 82"/>
                <p:cNvGrpSpPr>
                  <a:grpSpLocks/>
                </p:cNvGrpSpPr>
                <p:nvPr/>
              </p:nvGrpSpPr>
              <p:grpSpPr bwMode="auto">
                <a:xfrm>
                  <a:off x="4242" y="5"/>
                  <a:ext cx="251" cy="596"/>
                  <a:chOff x="2800" y="41"/>
                  <a:chExt cx="640" cy="1520"/>
                </a:xfrm>
              </p:grpSpPr>
              <p:sp>
                <p:nvSpPr>
                  <p:cNvPr id="1114" name="Freeform 83"/>
                  <p:cNvSpPr>
                    <a:spLocks/>
                  </p:cNvSpPr>
                  <p:nvPr/>
                </p:nvSpPr>
                <p:spPr bwMode="hidden">
                  <a:xfrm rot="-3857755">
                    <a:off x="2362" y="936"/>
                    <a:ext cx="1061" cy="18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5" name="Freeform 84"/>
                  <p:cNvSpPr>
                    <a:spLocks/>
                  </p:cNvSpPr>
                  <p:nvPr/>
                </p:nvSpPr>
                <p:spPr bwMode="hidden">
                  <a:xfrm rot="-3857755">
                    <a:off x="3011" y="181"/>
                    <a:ext cx="569" cy="288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4" name="Group 85"/>
                <p:cNvGrpSpPr>
                  <a:grpSpLocks/>
                </p:cNvGrpSpPr>
                <p:nvPr/>
              </p:nvGrpSpPr>
              <p:grpSpPr bwMode="auto">
                <a:xfrm>
                  <a:off x="4295" y="53"/>
                  <a:ext cx="398" cy="574"/>
                  <a:chOff x="2934" y="163"/>
                  <a:chExt cx="1017" cy="1464"/>
                </a:xfrm>
              </p:grpSpPr>
              <p:sp>
                <p:nvSpPr>
                  <p:cNvPr id="1112" name="Freeform 86"/>
                  <p:cNvSpPr>
                    <a:spLocks/>
                  </p:cNvSpPr>
                  <p:nvPr/>
                </p:nvSpPr>
                <p:spPr bwMode="hidden">
                  <a:xfrm rot="-2777260">
                    <a:off x="2493" y="915"/>
                    <a:ext cx="1154" cy="270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3" name="Freeform 87"/>
                  <p:cNvSpPr>
                    <a:spLocks/>
                  </p:cNvSpPr>
                  <p:nvPr/>
                </p:nvSpPr>
                <p:spPr bwMode="hidden">
                  <a:xfrm rot="-2777260">
                    <a:off x="3431" y="262"/>
                    <a:ext cx="619" cy="422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5" name="Group 88"/>
                <p:cNvGrpSpPr>
                  <a:grpSpLocks/>
                </p:cNvGrpSpPr>
                <p:nvPr/>
              </p:nvGrpSpPr>
              <p:grpSpPr bwMode="auto">
                <a:xfrm>
                  <a:off x="4215" y="2"/>
                  <a:ext cx="95" cy="567"/>
                  <a:chOff x="2730" y="32"/>
                  <a:chExt cx="243" cy="1448"/>
                </a:xfrm>
              </p:grpSpPr>
              <p:sp>
                <p:nvSpPr>
                  <p:cNvPr id="1110" name="Freeform 89"/>
                  <p:cNvSpPr>
                    <a:spLocks/>
                  </p:cNvSpPr>
                  <p:nvPr/>
                </p:nvSpPr>
                <p:spPr bwMode="hidden">
                  <a:xfrm rot="-4903748">
                    <a:off x="2297" y="959"/>
                    <a:ext cx="954" cy="8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11" name="Freeform 90"/>
                  <p:cNvSpPr>
                    <a:spLocks/>
                  </p:cNvSpPr>
                  <p:nvPr/>
                </p:nvSpPr>
                <p:spPr bwMode="hidden">
                  <a:xfrm rot="-4903748">
                    <a:off x="2650" y="222"/>
                    <a:ext cx="511" cy="133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6" name="Group 91"/>
                <p:cNvGrpSpPr>
                  <a:grpSpLocks/>
                </p:cNvGrpSpPr>
                <p:nvPr/>
              </p:nvGrpSpPr>
              <p:grpSpPr bwMode="auto">
                <a:xfrm>
                  <a:off x="3514" y="683"/>
                  <a:ext cx="425" cy="960"/>
                  <a:chOff x="943" y="1769"/>
                  <a:chExt cx="1085" cy="2450"/>
                </a:xfrm>
              </p:grpSpPr>
              <p:sp>
                <p:nvSpPr>
                  <p:cNvPr id="1108" name="Freeform 92"/>
                  <p:cNvSpPr>
                    <a:spLocks/>
                  </p:cNvSpPr>
                  <p:nvPr/>
                </p:nvSpPr>
                <p:spPr bwMode="hidden">
                  <a:xfrm rot="18335692" flipH="1">
                    <a:off x="1009" y="2474"/>
                    <a:ext cx="1724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9" name="Freeform 93"/>
                  <p:cNvSpPr>
                    <a:spLocks/>
                  </p:cNvSpPr>
                  <p:nvPr/>
                </p:nvSpPr>
                <p:spPr bwMode="hidden">
                  <a:xfrm rot="18335692" flipH="1">
                    <a:off x="725" y="3509"/>
                    <a:ext cx="925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7" name="Group 94"/>
                <p:cNvGrpSpPr>
                  <a:grpSpLocks/>
                </p:cNvGrpSpPr>
                <p:nvPr/>
              </p:nvGrpSpPr>
              <p:grpSpPr bwMode="auto">
                <a:xfrm>
                  <a:off x="3715" y="748"/>
                  <a:ext cx="300" cy="930"/>
                  <a:chOff x="1455" y="1936"/>
                  <a:chExt cx="766" cy="2373"/>
                </a:xfrm>
              </p:grpSpPr>
              <p:sp>
                <p:nvSpPr>
                  <p:cNvPr id="1106" name="Freeform 95"/>
                  <p:cNvSpPr>
                    <a:spLocks/>
                  </p:cNvSpPr>
                  <p:nvPr/>
                </p:nvSpPr>
                <p:spPr bwMode="hidden">
                  <a:xfrm rot="17542885" flipH="1">
                    <a:off x="1268" y="2577"/>
                    <a:ext cx="1594" cy="313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7" name="Freeform 96"/>
                  <p:cNvSpPr>
                    <a:spLocks/>
                  </p:cNvSpPr>
                  <p:nvPr/>
                </p:nvSpPr>
                <p:spPr bwMode="hidden">
                  <a:xfrm rot="17542885" flipH="1">
                    <a:off x="1274" y="3635"/>
                    <a:ext cx="854" cy="48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8" name="Group 97"/>
                <p:cNvGrpSpPr>
                  <a:grpSpLocks/>
                </p:cNvGrpSpPr>
                <p:nvPr/>
              </p:nvGrpSpPr>
              <p:grpSpPr bwMode="auto">
                <a:xfrm rot="88588">
                  <a:off x="3923" y="769"/>
                  <a:ext cx="180" cy="913"/>
                  <a:chOff x="1956" y="1990"/>
                  <a:chExt cx="492" cy="2604"/>
                </a:xfrm>
              </p:grpSpPr>
              <p:sp>
                <p:nvSpPr>
                  <p:cNvPr id="1104" name="Freeform 98"/>
                  <p:cNvSpPr>
                    <a:spLocks/>
                  </p:cNvSpPr>
                  <p:nvPr/>
                </p:nvSpPr>
                <p:spPr bwMode="hidden">
                  <a:xfrm rot="16782062" flipH="1">
                    <a:off x="1438" y="2692"/>
                    <a:ext cx="1712" cy="30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accent2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5" name="Freeform 99"/>
                  <p:cNvSpPr>
                    <a:spLocks/>
                  </p:cNvSpPr>
                  <p:nvPr/>
                </p:nvSpPr>
                <p:spPr bwMode="hidden">
                  <a:xfrm rot="16782062" flipH="1">
                    <a:off x="1730" y="3897"/>
                    <a:ext cx="917" cy="471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89" name="Group 100"/>
                <p:cNvGrpSpPr>
                  <a:grpSpLocks/>
                </p:cNvGrpSpPr>
                <p:nvPr/>
              </p:nvGrpSpPr>
              <p:grpSpPr bwMode="auto">
                <a:xfrm>
                  <a:off x="4451" y="662"/>
                  <a:ext cx="442" cy="951"/>
                  <a:chOff x="3334" y="1717"/>
                  <a:chExt cx="1125" cy="2426"/>
                </a:xfrm>
              </p:grpSpPr>
              <p:sp>
                <p:nvSpPr>
                  <p:cNvPr id="1102" name="Freeform 101"/>
                  <p:cNvSpPr>
                    <a:spLocks/>
                  </p:cNvSpPr>
                  <p:nvPr/>
                </p:nvSpPr>
                <p:spPr bwMode="hidden">
                  <a:xfrm rot="3144576">
                    <a:off x="2627" y="2423"/>
                    <a:ext cx="1723" cy="312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3" name="Freeform 102"/>
                  <p:cNvSpPr>
                    <a:spLocks/>
                  </p:cNvSpPr>
                  <p:nvPr/>
                </p:nvSpPr>
                <p:spPr bwMode="hidden">
                  <a:xfrm rot="3144576">
                    <a:off x="3752" y="3435"/>
                    <a:ext cx="925" cy="491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0" name="Group 103"/>
                <p:cNvGrpSpPr>
                  <a:grpSpLocks/>
                </p:cNvGrpSpPr>
                <p:nvPr/>
              </p:nvGrpSpPr>
              <p:grpSpPr bwMode="auto">
                <a:xfrm>
                  <a:off x="4391" y="721"/>
                  <a:ext cx="347" cy="951"/>
                  <a:chOff x="3181" y="1866"/>
                  <a:chExt cx="883" cy="2426"/>
                </a:xfrm>
              </p:grpSpPr>
              <p:sp>
                <p:nvSpPr>
                  <p:cNvPr id="1100" name="Freeform 104"/>
                  <p:cNvSpPr>
                    <a:spLocks/>
                  </p:cNvSpPr>
                  <p:nvPr/>
                </p:nvSpPr>
                <p:spPr bwMode="hidden">
                  <a:xfrm rot="3745735">
                    <a:off x="2506" y="2539"/>
                    <a:ext cx="1649" cy="299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101" name="Freeform 105"/>
                  <p:cNvSpPr>
                    <a:spLocks/>
                  </p:cNvSpPr>
                  <p:nvPr/>
                </p:nvSpPr>
                <p:spPr bwMode="hidden">
                  <a:xfrm rot="3745735">
                    <a:off x="3387" y="3613"/>
                    <a:ext cx="885" cy="469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1" name="Group 106"/>
                <p:cNvGrpSpPr>
                  <a:grpSpLocks/>
                </p:cNvGrpSpPr>
                <p:nvPr/>
              </p:nvGrpSpPr>
              <p:grpSpPr bwMode="auto">
                <a:xfrm>
                  <a:off x="4323" y="767"/>
                  <a:ext cx="243" cy="935"/>
                  <a:chOff x="3006" y="1983"/>
                  <a:chExt cx="619" cy="2386"/>
                </a:xfrm>
              </p:grpSpPr>
              <p:sp>
                <p:nvSpPr>
                  <p:cNvPr id="1098" name="Freeform 107"/>
                  <p:cNvSpPr>
                    <a:spLocks/>
                  </p:cNvSpPr>
                  <p:nvPr/>
                </p:nvSpPr>
                <p:spPr bwMode="hidden">
                  <a:xfrm rot="4286818">
                    <a:off x="2328" y="2659"/>
                    <a:ext cx="1600" cy="244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099" name="Freeform 108"/>
                  <p:cNvSpPr>
                    <a:spLocks/>
                  </p:cNvSpPr>
                  <p:nvPr/>
                </p:nvSpPr>
                <p:spPr bwMode="hidden">
                  <a:xfrm rot="4286818">
                    <a:off x="3001" y="3744"/>
                    <a:ext cx="860" cy="38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2" name="Group 109"/>
                <p:cNvGrpSpPr>
                  <a:grpSpLocks/>
                </p:cNvGrpSpPr>
                <p:nvPr/>
              </p:nvGrpSpPr>
              <p:grpSpPr bwMode="auto">
                <a:xfrm>
                  <a:off x="4249" y="813"/>
                  <a:ext cx="159" cy="870"/>
                  <a:chOff x="2819" y="2101"/>
                  <a:chExt cx="405" cy="2219"/>
                </a:xfrm>
              </p:grpSpPr>
              <p:sp>
                <p:nvSpPr>
                  <p:cNvPr id="1096" name="Freeform 110"/>
                  <p:cNvSpPr>
                    <a:spLocks/>
                  </p:cNvSpPr>
                  <p:nvPr/>
                </p:nvSpPr>
                <p:spPr bwMode="hidden">
                  <a:xfrm rot="4898956">
                    <a:off x="2208" y="2711"/>
                    <a:ext cx="1469" cy="247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097" name="Freeform 111"/>
                  <p:cNvSpPr>
                    <a:spLocks/>
                  </p:cNvSpPr>
                  <p:nvPr/>
                </p:nvSpPr>
                <p:spPr bwMode="hidden">
                  <a:xfrm rot="4898956">
                    <a:off x="2637" y="3730"/>
                    <a:ext cx="789" cy="386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  <p:grpSp>
              <p:nvGrpSpPr>
                <p:cNvPr id="1093" name="Group 112"/>
                <p:cNvGrpSpPr>
                  <a:grpSpLocks/>
                </p:cNvGrpSpPr>
                <p:nvPr/>
              </p:nvGrpSpPr>
              <p:grpSpPr bwMode="auto">
                <a:xfrm>
                  <a:off x="4045" y="826"/>
                  <a:ext cx="167" cy="857"/>
                  <a:chOff x="2287" y="2135"/>
                  <a:chExt cx="426" cy="2185"/>
                </a:xfrm>
              </p:grpSpPr>
              <p:sp>
                <p:nvSpPr>
                  <p:cNvPr id="1094" name="Freeform 113"/>
                  <p:cNvSpPr>
                    <a:spLocks/>
                  </p:cNvSpPr>
                  <p:nvPr/>
                </p:nvSpPr>
                <p:spPr bwMode="hidden">
                  <a:xfrm rot="5755659">
                    <a:off x="1902" y="2759"/>
                    <a:ext cx="1435" cy="186"/>
                  </a:xfrm>
                  <a:custGeom>
                    <a:avLst/>
                    <a:gdLst>
                      <a:gd name="T0" fmla="*/ 0 w 2736"/>
                      <a:gd name="T1" fmla="*/ 504 h 504"/>
                      <a:gd name="T2" fmla="*/ 864 w 2736"/>
                      <a:gd name="T3" fmla="*/ 168 h 504"/>
                      <a:gd name="T4" fmla="*/ 1776 w 2736"/>
                      <a:gd name="T5" fmla="*/ 24 h 504"/>
                      <a:gd name="T6" fmla="*/ 2736 w 2736"/>
                      <a:gd name="T7" fmla="*/ 24 h 504"/>
                      <a:gd name="T8" fmla="*/ 2720 w 2736"/>
                      <a:gd name="T9" fmla="*/ 103 h 504"/>
                      <a:gd name="T10" fmla="*/ 1764 w 2736"/>
                      <a:gd name="T11" fmla="*/ 103 h 504"/>
                      <a:gd name="T12" fmla="*/ 654 w 2736"/>
                      <a:gd name="T13" fmla="*/ 292 h 504"/>
                      <a:gd name="T14" fmla="*/ 0 w 2736"/>
                      <a:gd name="T15" fmla="*/ 504 h 504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2736" h="504">
                        <a:moveTo>
                          <a:pt x="0" y="504"/>
                        </a:moveTo>
                        <a:cubicBezTo>
                          <a:pt x="24" y="488"/>
                          <a:pt x="568" y="248"/>
                          <a:pt x="864" y="168"/>
                        </a:cubicBezTo>
                        <a:cubicBezTo>
                          <a:pt x="1160" y="88"/>
                          <a:pt x="1464" y="48"/>
                          <a:pt x="1776" y="24"/>
                        </a:cubicBezTo>
                        <a:cubicBezTo>
                          <a:pt x="2088" y="0"/>
                          <a:pt x="2579" y="11"/>
                          <a:pt x="2736" y="24"/>
                        </a:cubicBezTo>
                        <a:lnTo>
                          <a:pt x="2720" y="103"/>
                        </a:lnTo>
                        <a:cubicBezTo>
                          <a:pt x="2558" y="116"/>
                          <a:pt x="2108" y="71"/>
                          <a:pt x="1764" y="103"/>
                        </a:cubicBezTo>
                        <a:cubicBezTo>
                          <a:pt x="1209" y="136"/>
                          <a:pt x="998" y="192"/>
                          <a:pt x="654" y="292"/>
                        </a:cubicBezTo>
                        <a:cubicBezTo>
                          <a:pt x="358" y="356"/>
                          <a:pt x="136" y="460"/>
                          <a:pt x="0" y="504"/>
                        </a:cubicBez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accent2"/>
                      </a:gs>
                      <a:gs pos="100000">
                        <a:schemeClr val="folHlink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  <p:sp>
                <p:nvSpPr>
                  <p:cNvPr id="1095" name="Freeform 114"/>
                  <p:cNvSpPr>
                    <a:spLocks/>
                  </p:cNvSpPr>
                  <p:nvPr/>
                </p:nvSpPr>
                <p:spPr bwMode="hidden">
                  <a:xfrm rot="5755659">
                    <a:off x="2050" y="3786"/>
                    <a:ext cx="770" cy="294"/>
                  </a:xfrm>
                  <a:custGeom>
                    <a:avLst/>
                    <a:gdLst>
                      <a:gd name="T0" fmla="*/ 5 w 1769"/>
                      <a:gd name="T1" fmla="*/ 8 h 791"/>
                      <a:gd name="T2" fmla="*/ 485 w 1769"/>
                      <a:gd name="T3" fmla="*/ 56 h 791"/>
                      <a:gd name="T4" fmla="*/ 1157 w 1769"/>
                      <a:gd name="T5" fmla="*/ 200 h 791"/>
                      <a:gd name="T6" fmla="*/ 1611 w 1769"/>
                      <a:gd name="T7" fmla="*/ 432 h 791"/>
                      <a:gd name="T8" fmla="*/ 1756 w 1769"/>
                      <a:gd name="T9" fmla="*/ 609 h 791"/>
                      <a:gd name="T10" fmla="*/ 1689 w 1769"/>
                      <a:gd name="T11" fmla="*/ 787 h 791"/>
                      <a:gd name="T12" fmla="*/ 1589 w 1769"/>
                      <a:gd name="T13" fmla="*/ 632 h 791"/>
                      <a:gd name="T14" fmla="*/ 1389 w 1769"/>
                      <a:gd name="T15" fmla="*/ 454 h 791"/>
                      <a:gd name="T16" fmla="*/ 1109 w 1769"/>
                      <a:gd name="T17" fmla="*/ 296 h 791"/>
                      <a:gd name="T18" fmla="*/ 581 w 1769"/>
                      <a:gd name="T19" fmla="*/ 152 h 791"/>
                      <a:gd name="T20" fmla="*/ 0 w 1769"/>
                      <a:gd name="T21" fmla="*/ 76 h 791"/>
                      <a:gd name="T22" fmla="*/ 5 w 1769"/>
                      <a:gd name="T23" fmla="*/ 8 h 791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  <a:gd name="T30" fmla="*/ 0 60000 65536"/>
                      <a:gd name="T31" fmla="*/ 0 60000 65536"/>
                      <a:gd name="T32" fmla="*/ 0 60000 65536"/>
                      <a:gd name="T33" fmla="*/ 0 60000 65536"/>
                      <a:gd name="T34" fmla="*/ 0 60000 65536"/>
                      <a:gd name="T35" fmla="*/ 0 60000 65536"/>
                    </a:gdLst>
                    <a:ahLst/>
                    <a:cxnLst>
                      <a:cxn ang="T24">
                        <a:pos x="T0" y="T1"/>
                      </a:cxn>
                      <a:cxn ang="T25">
                        <a:pos x="T2" y="T3"/>
                      </a:cxn>
                      <a:cxn ang="T26">
                        <a:pos x="T4" y="T5"/>
                      </a:cxn>
                      <a:cxn ang="T27">
                        <a:pos x="T6" y="T7"/>
                      </a:cxn>
                      <a:cxn ang="T28">
                        <a:pos x="T8" y="T9"/>
                      </a:cxn>
                      <a:cxn ang="T29">
                        <a:pos x="T10" y="T11"/>
                      </a:cxn>
                      <a:cxn ang="T30">
                        <a:pos x="T12" y="T13"/>
                      </a:cxn>
                      <a:cxn ang="T31">
                        <a:pos x="T14" y="T15"/>
                      </a:cxn>
                      <a:cxn ang="T32">
                        <a:pos x="T16" y="T17"/>
                      </a:cxn>
                      <a:cxn ang="T33">
                        <a:pos x="T18" y="T19"/>
                      </a:cxn>
                      <a:cxn ang="T34">
                        <a:pos x="T20" y="T21"/>
                      </a:cxn>
                      <a:cxn ang="T35">
                        <a:pos x="T22" y="T23"/>
                      </a:cxn>
                    </a:cxnLst>
                    <a:rect l="0" t="0" r="r" b="b"/>
                    <a:pathLst>
                      <a:path w="1769" h="791">
                        <a:moveTo>
                          <a:pt x="5" y="8"/>
                        </a:moveTo>
                        <a:cubicBezTo>
                          <a:pt x="85" y="0"/>
                          <a:pt x="293" y="24"/>
                          <a:pt x="485" y="56"/>
                        </a:cubicBezTo>
                        <a:cubicBezTo>
                          <a:pt x="677" y="88"/>
                          <a:pt x="969" y="137"/>
                          <a:pt x="1157" y="200"/>
                        </a:cubicBezTo>
                        <a:cubicBezTo>
                          <a:pt x="1345" y="263"/>
                          <a:pt x="1511" y="364"/>
                          <a:pt x="1611" y="432"/>
                        </a:cubicBezTo>
                        <a:cubicBezTo>
                          <a:pt x="1711" y="500"/>
                          <a:pt x="1743" y="550"/>
                          <a:pt x="1756" y="609"/>
                        </a:cubicBezTo>
                        <a:cubicBezTo>
                          <a:pt x="1769" y="668"/>
                          <a:pt x="1717" y="783"/>
                          <a:pt x="1689" y="787"/>
                        </a:cubicBezTo>
                        <a:cubicBezTo>
                          <a:pt x="1661" y="791"/>
                          <a:pt x="1639" y="687"/>
                          <a:pt x="1589" y="632"/>
                        </a:cubicBezTo>
                        <a:cubicBezTo>
                          <a:pt x="1539" y="577"/>
                          <a:pt x="1469" y="510"/>
                          <a:pt x="1389" y="454"/>
                        </a:cubicBezTo>
                        <a:cubicBezTo>
                          <a:pt x="1309" y="398"/>
                          <a:pt x="1244" y="346"/>
                          <a:pt x="1109" y="296"/>
                        </a:cubicBezTo>
                        <a:cubicBezTo>
                          <a:pt x="974" y="246"/>
                          <a:pt x="766" y="189"/>
                          <a:pt x="581" y="152"/>
                        </a:cubicBezTo>
                        <a:cubicBezTo>
                          <a:pt x="396" y="115"/>
                          <a:pt x="96" y="100"/>
                          <a:pt x="0" y="76"/>
                        </a:cubicBezTo>
                        <a:lnTo>
                          <a:pt x="5" y="8"/>
                        </a:lnTo>
                        <a:close/>
                      </a:path>
                    </a:pathLst>
                  </a:custGeom>
                  <a:gradFill rotWithShape="0">
                    <a:gsLst>
                      <a:gs pos="0">
                        <a:schemeClr val="folHlink"/>
                      </a:gs>
                      <a:gs pos="100000">
                        <a:schemeClr val="bg1"/>
                      </a:gs>
                    </a:gsLst>
                    <a:lin ang="5400000" scaled="1"/>
                  </a:gradFill>
                  <a:ln>
                    <a:noFill/>
                  </a:ln>
                  <a:extLst>
                    <a:ext uri="{91240B29-F687-4F45-9708-019B960494DF}">
                      <a14:hiddenLine xmlns:a14="http://schemas.microsoft.com/office/drawing/2010/main" xmlns="" w="9525">
                        <a:solidFill>
                          <a:srgbClr val="000000"/>
                        </a:solidFill>
                        <a:round/>
                        <a:headEnd/>
                        <a:tailEnd/>
                      </a14:hiddenLine>
                    </a:ext>
                  </a:extLst>
                </p:spPr>
                <p:txBody>
                  <a:bodyPr wrap="none" anchor="ctr"/>
                  <a:lstStyle/>
                  <a:p>
                    <a:pPr fontAlgn="base">
                      <a:spcBef>
                        <a:spcPct val="0"/>
                      </a:spcBef>
                      <a:spcAft>
                        <a:spcPct val="0"/>
                      </a:spcAft>
                    </a:pPr>
                    <a:endParaRPr lang="en-GB">
                      <a:solidFill>
                        <a:srgbClr val="FFCC00"/>
                      </a:solidFill>
                    </a:endParaRPr>
                  </a:p>
                </p:txBody>
              </p:sp>
            </p:grpSp>
          </p:grpSp>
          <p:sp>
            <p:nvSpPr>
              <p:cNvPr id="1038" name="Freeform 115"/>
              <p:cNvSpPr>
                <a:spLocks/>
              </p:cNvSpPr>
              <p:nvPr/>
            </p:nvSpPr>
            <p:spPr bwMode="hidden">
              <a:xfrm flipH="1">
                <a:off x="3873" y="934"/>
                <a:ext cx="190" cy="58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39" name="Arc 116"/>
              <p:cNvSpPr>
                <a:spLocks/>
              </p:cNvSpPr>
              <p:nvPr/>
            </p:nvSpPr>
            <p:spPr bwMode="hidden">
              <a:xfrm flipH="1">
                <a:off x="3527" y="725"/>
                <a:ext cx="833" cy="903"/>
              </a:xfrm>
              <a:custGeom>
                <a:avLst/>
                <a:gdLst>
                  <a:gd name="T0" fmla="*/ 211 w 21600"/>
                  <a:gd name="T1" fmla="*/ 0 h 21602"/>
                  <a:gd name="T2" fmla="*/ 833 w 21600"/>
                  <a:gd name="T3" fmla="*/ 903 h 21602"/>
                  <a:gd name="T4" fmla="*/ 0 w 21600"/>
                  <a:gd name="T5" fmla="*/ 874 h 21602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1600" h="21602" fill="none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</a:path>
                  <a:path w="21600" h="21602" stroke="0" extrusionOk="0">
                    <a:moveTo>
                      <a:pt x="5466" y="0"/>
                    </a:moveTo>
                    <a:cubicBezTo>
                      <a:pt x="14970" y="2486"/>
                      <a:pt x="21600" y="11073"/>
                      <a:pt x="21600" y="20897"/>
                    </a:cubicBezTo>
                    <a:cubicBezTo>
                      <a:pt x="21600" y="21132"/>
                      <a:pt x="21596" y="21367"/>
                      <a:pt x="21588" y="21601"/>
                    </a:cubicBezTo>
                    <a:lnTo>
                      <a:pt x="0" y="20897"/>
                    </a:lnTo>
                    <a:lnTo>
                      <a:pt x="5466" y="0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0" name="Arc 117"/>
              <p:cNvSpPr>
                <a:spLocks/>
              </p:cNvSpPr>
              <p:nvPr/>
            </p:nvSpPr>
            <p:spPr bwMode="hidden">
              <a:xfrm flipV="1">
                <a:off x="4278" y="179"/>
                <a:ext cx="1007" cy="802"/>
              </a:xfrm>
              <a:custGeom>
                <a:avLst/>
                <a:gdLst>
                  <a:gd name="T0" fmla="*/ 1007 w 36729"/>
                  <a:gd name="T1" fmla="*/ 388 h 21600"/>
                  <a:gd name="T2" fmla="*/ 0 w 36729"/>
                  <a:gd name="T3" fmla="*/ 453 h 21600"/>
                  <a:gd name="T4" fmla="*/ 489 w 36729"/>
                  <a:gd name="T5" fmla="*/ 0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6729" h="21600" fill="none" extrusionOk="0">
                    <a:moveTo>
                      <a:pt x="36729" y="10451"/>
                    </a:moveTo>
                    <a:cubicBezTo>
                      <a:pt x="32926" y="17330"/>
                      <a:pt x="25686" y="21599"/>
                      <a:pt x="17826" y="21600"/>
                    </a:cubicBezTo>
                    <a:cubicBezTo>
                      <a:pt x="10696" y="21600"/>
                      <a:pt x="4025" y="18081"/>
                      <a:pt x="-1" y="12197"/>
                    </a:cubicBezTo>
                  </a:path>
                  <a:path w="36729" h="21600" stroke="0" extrusionOk="0">
                    <a:moveTo>
                      <a:pt x="36729" y="10451"/>
                    </a:moveTo>
                    <a:cubicBezTo>
                      <a:pt x="32926" y="17330"/>
                      <a:pt x="25686" y="21599"/>
                      <a:pt x="17826" y="21600"/>
                    </a:cubicBezTo>
                    <a:cubicBezTo>
                      <a:pt x="10696" y="21600"/>
                      <a:pt x="4025" y="18081"/>
                      <a:pt x="-1" y="12197"/>
                    </a:cubicBezTo>
                    <a:lnTo>
                      <a:pt x="17826" y="0"/>
                    </a:lnTo>
                    <a:lnTo>
                      <a:pt x="36729" y="1045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1" name="Arc 118"/>
              <p:cNvSpPr>
                <a:spLocks/>
              </p:cNvSpPr>
              <p:nvPr/>
            </p:nvSpPr>
            <p:spPr bwMode="hidden">
              <a:xfrm flipH="1">
                <a:off x="3612" y="580"/>
                <a:ext cx="486" cy="933"/>
              </a:xfrm>
              <a:custGeom>
                <a:avLst/>
                <a:gdLst>
                  <a:gd name="T0" fmla="*/ 0 w 28940"/>
                  <a:gd name="T1" fmla="*/ 54 h 22305"/>
                  <a:gd name="T2" fmla="*/ 486 w 28940"/>
                  <a:gd name="T3" fmla="*/ 933 h 22305"/>
                  <a:gd name="T4" fmla="*/ 123 w 28940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28940" h="22305" fill="none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</a:path>
                  <a:path w="28940" h="22305" stroke="0" extrusionOk="0">
                    <a:moveTo>
                      <a:pt x="0" y="1285"/>
                    </a:moveTo>
                    <a:cubicBezTo>
                      <a:pt x="2353" y="434"/>
                      <a:pt x="4837" y="-1"/>
                      <a:pt x="7340" y="0"/>
                    </a:cubicBezTo>
                    <a:cubicBezTo>
                      <a:pt x="19269" y="0"/>
                      <a:pt x="28940" y="9670"/>
                      <a:pt x="28940" y="21600"/>
                    </a:cubicBezTo>
                    <a:cubicBezTo>
                      <a:pt x="28940" y="21835"/>
                      <a:pt x="28936" y="22070"/>
                      <a:pt x="28928" y="22304"/>
                    </a:cubicBezTo>
                    <a:lnTo>
                      <a:pt x="7340" y="21600"/>
                    </a:lnTo>
                    <a:lnTo>
                      <a:pt x="0" y="128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2" name="Arc 119"/>
              <p:cNvSpPr>
                <a:spLocks/>
              </p:cNvSpPr>
              <p:nvPr/>
            </p:nvSpPr>
            <p:spPr bwMode="hidden">
              <a:xfrm flipH="1">
                <a:off x="3267" y="628"/>
                <a:ext cx="791" cy="931"/>
              </a:xfrm>
              <a:custGeom>
                <a:avLst/>
                <a:gdLst>
                  <a:gd name="T0" fmla="*/ 0 w 30473"/>
                  <a:gd name="T1" fmla="*/ 80 h 22305"/>
                  <a:gd name="T2" fmla="*/ 791 w 30473"/>
                  <a:gd name="T3" fmla="*/ 931 h 22305"/>
                  <a:gd name="T4" fmla="*/ 230 w 30473"/>
                  <a:gd name="T5" fmla="*/ 902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0473" h="22305" fill="none" extrusionOk="0">
                    <a:moveTo>
                      <a:pt x="-1" y="1906"/>
                    </a:moveTo>
                    <a:cubicBezTo>
                      <a:pt x="2789" y="649"/>
                      <a:pt x="5813" y="-1"/>
                      <a:pt x="8873" y="0"/>
                    </a:cubicBezTo>
                    <a:cubicBezTo>
                      <a:pt x="20802" y="0"/>
                      <a:pt x="30473" y="9670"/>
                      <a:pt x="30473" y="21600"/>
                    </a:cubicBezTo>
                    <a:cubicBezTo>
                      <a:pt x="30473" y="21835"/>
                      <a:pt x="30469" y="22070"/>
                      <a:pt x="30461" y="22304"/>
                    </a:cubicBezTo>
                  </a:path>
                  <a:path w="30473" h="22305" stroke="0" extrusionOk="0">
                    <a:moveTo>
                      <a:pt x="-1" y="1906"/>
                    </a:moveTo>
                    <a:cubicBezTo>
                      <a:pt x="2789" y="649"/>
                      <a:pt x="5813" y="-1"/>
                      <a:pt x="8873" y="0"/>
                    </a:cubicBezTo>
                    <a:cubicBezTo>
                      <a:pt x="20802" y="0"/>
                      <a:pt x="30473" y="9670"/>
                      <a:pt x="30473" y="21600"/>
                    </a:cubicBezTo>
                    <a:cubicBezTo>
                      <a:pt x="30473" y="21835"/>
                      <a:pt x="30469" y="22070"/>
                      <a:pt x="30461" y="22304"/>
                    </a:cubicBezTo>
                    <a:lnTo>
                      <a:pt x="8873" y="21600"/>
                    </a:lnTo>
                    <a:lnTo>
                      <a:pt x="-1" y="1906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3" name="Arc 120"/>
              <p:cNvSpPr>
                <a:spLocks/>
              </p:cNvSpPr>
              <p:nvPr/>
            </p:nvSpPr>
            <p:spPr bwMode="hidden">
              <a:xfrm flipH="1">
                <a:off x="3197" y="458"/>
                <a:ext cx="932" cy="933"/>
              </a:xfrm>
              <a:custGeom>
                <a:avLst/>
                <a:gdLst>
                  <a:gd name="T0" fmla="*/ 0 w 34455"/>
                  <a:gd name="T1" fmla="*/ 177 h 22305"/>
                  <a:gd name="T2" fmla="*/ 932 w 34455"/>
                  <a:gd name="T3" fmla="*/ 933 h 22305"/>
                  <a:gd name="T4" fmla="*/ 348 w 34455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455" h="22305" fill="none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</a:path>
                  <a:path w="34455" h="22305" stroke="0" extrusionOk="0">
                    <a:moveTo>
                      <a:pt x="0" y="4241"/>
                    </a:moveTo>
                    <a:cubicBezTo>
                      <a:pt x="3720" y="1486"/>
                      <a:pt x="8226" y="-1"/>
                      <a:pt x="12855" y="0"/>
                    </a:cubicBezTo>
                    <a:cubicBezTo>
                      <a:pt x="24784" y="0"/>
                      <a:pt x="34455" y="9670"/>
                      <a:pt x="34455" y="21600"/>
                    </a:cubicBezTo>
                    <a:cubicBezTo>
                      <a:pt x="34455" y="21835"/>
                      <a:pt x="34451" y="22070"/>
                      <a:pt x="34443" y="22304"/>
                    </a:cubicBezTo>
                    <a:lnTo>
                      <a:pt x="12855" y="21600"/>
                    </a:lnTo>
                    <a:lnTo>
                      <a:pt x="0" y="424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4" name="Arc 121"/>
              <p:cNvSpPr>
                <a:spLocks/>
              </p:cNvSpPr>
              <p:nvPr/>
            </p:nvSpPr>
            <p:spPr bwMode="hidden">
              <a:xfrm>
                <a:off x="4229" y="589"/>
                <a:ext cx="149" cy="933"/>
              </a:xfrm>
              <a:custGeom>
                <a:avLst/>
                <a:gdLst>
                  <a:gd name="T0" fmla="*/ 0 w 34812"/>
                  <a:gd name="T1" fmla="*/ 189 h 22305"/>
                  <a:gd name="T2" fmla="*/ 149 w 34812"/>
                  <a:gd name="T3" fmla="*/ 933 h 22305"/>
                  <a:gd name="T4" fmla="*/ 57 w 34812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5" name="Arc 122"/>
              <p:cNvSpPr>
                <a:spLocks/>
              </p:cNvSpPr>
              <p:nvPr/>
            </p:nvSpPr>
            <p:spPr bwMode="hidden">
              <a:xfrm>
                <a:off x="4269" y="585"/>
                <a:ext cx="393" cy="933"/>
              </a:xfrm>
              <a:custGeom>
                <a:avLst/>
                <a:gdLst>
                  <a:gd name="T0" fmla="*/ 0 w 34812"/>
                  <a:gd name="T1" fmla="*/ 189 h 22305"/>
                  <a:gd name="T2" fmla="*/ 393 w 34812"/>
                  <a:gd name="T3" fmla="*/ 933 h 22305"/>
                  <a:gd name="T4" fmla="*/ 149 w 34812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6" name="Arc 123"/>
              <p:cNvSpPr>
                <a:spLocks/>
              </p:cNvSpPr>
              <p:nvPr/>
            </p:nvSpPr>
            <p:spPr bwMode="hidden">
              <a:xfrm>
                <a:off x="4302" y="463"/>
                <a:ext cx="559" cy="933"/>
              </a:xfrm>
              <a:custGeom>
                <a:avLst/>
                <a:gdLst>
                  <a:gd name="T0" fmla="*/ 0 w 34812"/>
                  <a:gd name="T1" fmla="*/ 189 h 22305"/>
                  <a:gd name="T2" fmla="*/ 559 w 34812"/>
                  <a:gd name="T3" fmla="*/ 933 h 22305"/>
                  <a:gd name="T4" fmla="*/ 212 w 34812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4812" h="22305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</a:path>
                  <a:path w="34812" h="22305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5141" y="0"/>
                      <a:pt x="34812" y="9670"/>
                      <a:pt x="34812" y="21600"/>
                    </a:cubicBezTo>
                    <a:cubicBezTo>
                      <a:pt x="34812" y="21835"/>
                      <a:pt x="34808" y="22070"/>
                      <a:pt x="34800" y="22304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7" name="Freeform 124"/>
              <p:cNvSpPr>
                <a:spLocks/>
              </p:cNvSpPr>
              <p:nvPr/>
            </p:nvSpPr>
            <p:spPr bwMode="hidden">
              <a:xfrm>
                <a:off x="4410" y="1033"/>
                <a:ext cx="189" cy="58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8" name="Freeform 125"/>
              <p:cNvSpPr>
                <a:spLocks/>
              </p:cNvSpPr>
              <p:nvPr/>
            </p:nvSpPr>
            <p:spPr bwMode="hidden">
              <a:xfrm rot="19660755" flipV="1">
                <a:off x="4114" y="843"/>
                <a:ext cx="172" cy="32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49" name="Arc 126"/>
              <p:cNvSpPr>
                <a:spLocks/>
              </p:cNvSpPr>
              <p:nvPr/>
            </p:nvSpPr>
            <p:spPr bwMode="hidden">
              <a:xfrm flipH="1">
                <a:off x="3144" y="319"/>
                <a:ext cx="996" cy="933"/>
              </a:xfrm>
              <a:custGeom>
                <a:avLst/>
                <a:gdLst>
                  <a:gd name="T0" fmla="*/ 0 w 36830"/>
                  <a:gd name="T1" fmla="*/ 263 h 22305"/>
                  <a:gd name="T2" fmla="*/ 996 w 36830"/>
                  <a:gd name="T3" fmla="*/ 933 h 22305"/>
                  <a:gd name="T4" fmla="*/ 412 w 36830"/>
                  <a:gd name="T5" fmla="*/ 904 h 22305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6830" h="22305" fill="none" extrusionOk="0">
                    <a:moveTo>
                      <a:pt x="0" y="6283"/>
                    </a:moveTo>
                    <a:cubicBezTo>
                      <a:pt x="4047" y="2258"/>
                      <a:pt x="9522" y="-1"/>
                      <a:pt x="15230" y="0"/>
                    </a:cubicBezTo>
                    <a:cubicBezTo>
                      <a:pt x="27159" y="0"/>
                      <a:pt x="36830" y="9670"/>
                      <a:pt x="36830" y="21600"/>
                    </a:cubicBezTo>
                    <a:cubicBezTo>
                      <a:pt x="36830" y="21835"/>
                      <a:pt x="36826" y="22070"/>
                      <a:pt x="36818" y="22304"/>
                    </a:cubicBezTo>
                  </a:path>
                  <a:path w="36830" h="22305" stroke="0" extrusionOk="0">
                    <a:moveTo>
                      <a:pt x="0" y="6283"/>
                    </a:moveTo>
                    <a:cubicBezTo>
                      <a:pt x="4047" y="2258"/>
                      <a:pt x="9522" y="-1"/>
                      <a:pt x="15230" y="0"/>
                    </a:cubicBezTo>
                    <a:cubicBezTo>
                      <a:pt x="27159" y="0"/>
                      <a:pt x="36830" y="9670"/>
                      <a:pt x="36830" y="21600"/>
                    </a:cubicBezTo>
                    <a:cubicBezTo>
                      <a:pt x="36830" y="21835"/>
                      <a:pt x="36826" y="22070"/>
                      <a:pt x="36818" y="22304"/>
                    </a:cubicBezTo>
                    <a:lnTo>
                      <a:pt x="15230" y="21600"/>
                    </a:lnTo>
                    <a:lnTo>
                      <a:pt x="0" y="6283"/>
                    </a:lnTo>
                    <a:close/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0" name="Arc 127"/>
              <p:cNvSpPr>
                <a:spLocks/>
              </p:cNvSpPr>
              <p:nvPr/>
            </p:nvSpPr>
            <p:spPr bwMode="hidden">
              <a:xfrm flipH="1">
                <a:off x="3426" y="122"/>
                <a:ext cx="724" cy="903"/>
              </a:xfrm>
              <a:custGeom>
                <a:avLst/>
                <a:gdLst>
                  <a:gd name="T0" fmla="*/ 0 w 31881"/>
                  <a:gd name="T1" fmla="*/ 419 h 21600"/>
                  <a:gd name="T2" fmla="*/ 724 w 31881"/>
                  <a:gd name="T3" fmla="*/ 203 h 21600"/>
                  <a:gd name="T4" fmla="*/ 414 w 31881"/>
                  <a:gd name="T5" fmla="*/ 903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1881" h="21600" fill="none" extrusionOk="0">
                    <a:moveTo>
                      <a:pt x="-1" y="10015"/>
                    </a:moveTo>
                    <a:cubicBezTo>
                      <a:pt x="3963" y="3778"/>
                      <a:pt x="10840" y="-1"/>
                      <a:pt x="18231" y="0"/>
                    </a:cubicBezTo>
                    <a:cubicBezTo>
                      <a:pt x="23204" y="0"/>
                      <a:pt x="28026" y="1716"/>
                      <a:pt x="31881" y="4859"/>
                    </a:cubicBezTo>
                  </a:path>
                  <a:path w="31881" h="21600" stroke="0" extrusionOk="0">
                    <a:moveTo>
                      <a:pt x="-1" y="10015"/>
                    </a:moveTo>
                    <a:cubicBezTo>
                      <a:pt x="3963" y="3778"/>
                      <a:pt x="10840" y="-1"/>
                      <a:pt x="18231" y="0"/>
                    </a:cubicBezTo>
                    <a:cubicBezTo>
                      <a:pt x="23204" y="0"/>
                      <a:pt x="28026" y="1716"/>
                      <a:pt x="31881" y="4859"/>
                    </a:cubicBezTo>
                    <a:lnTo>
                      <a:pt x="18231" y="21600"/>
                    </a:lnTo>
                    <a:lnTo>
                      <a:pt x="-1" y="10015"/>
                    </a:lnTo>
                    <a:close/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1" name="Arc 128"/>
              <p:cNvSpPr>
                <a:spLocks/>
              </p:cNvSpPr>
              <p:nvPr/>
            </p:nvSpPr>
            <p:spPr bwMode="hidden">
              <a:xfrm>
                <a:off x="4199" y="502"/>
                <a:ext cx="298" cy="903"/>
              </a:xfrm>
              <a:custGeom>
                <a:avLst/>
                <a:gdLst>
                  <a:gd name="T0" fmla="*/ 0 w 31146"/>
                  <a:gd name="T1" fmla="*/ 189 h 21600"/>
                  <a:gd name="T2" fmla="*/ 298 w 31146"/>
                  <a:gd name="T3" fmla="*/ 400 h 21600"/>
                  <a:gd name="T4" fmla="*/ 126 w 31146"/>
                  <a:gd name="T5" fmla="*/ 903 h 21600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31146" h="21600" fill="none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0409" y="0"/>
                      <a:pt x="27134" y="3585"/>
                      <a:pt x="31145" y="9561"/>
                    </a:cubicBezTo>
                  </a:path>
                  <a:path w="31146" h="21600" stroke="0" extrusionOk="0">
                    <a:moveTo>
                      <a:pt x="-1" y="4511"/>
                    </a:moveTo>
                    <a:cubicBezTo>
                      <a:pt x="3783" y="1586"/>
                      <a:pt x="8429" y="-1"/>
                      <a:pt x="13212" y="0"/>
                    </a:cubicBezTo>
                    <a:cubicBezTo>
                      <a:pt x="20409" y="0"/>
                      <a:pt x="27134" y="3585"/>
                      <a:pt x="31145" y="9561"/>
                    </a:cubicBezTo>
                    <a:lnTo>
                      <a:pt x="13212" y="21600"/>
                    </a:lnTo>
                    <a:lnTo>
                      <a:pt x="-1" y="4511"/>
                    </a:lnTo>
                    <a:close/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2" name="Freeform 129"/>
              <p:cNvSpPr>
                <a:spLocks/>
              </p:cNvSpPr>
              <p:nvPr/>
            </p:nvSpPr>
            <p:spPr bwMode="hidden">
              <a:xfrm flipH="1">
                <a:off x="3307" y="981"/>
                <a:ext cx="426" cy="59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3" name="Freeform 130"/>
              <p:cNvSpPr>
                <a:spLocks/>
              </p:cNvSpPr>
              <p:nvPr/>
            </p:nvSpPr>
            <p:spPr bwMode="hidden">
              <a:xfrm flipH="1">
                <a:off x="3507" y="350"/>
                <a:ext cx="273" cy="59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4" name="Freeform 131"/>
              <p:cNvSpPr>
                <a:spLocks/>
              </p:cNvSpPr>
              <p:nvPr/>
            </p:nvSpPr>
            <p:spPr bwMode="hidden">
              <a:xfrm flipH="1">
                <a:off x="3821" y="172"/>
                <a:ext cx="164" cy="597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5" name="Freeform 132"/>
              <p:cNvSpPr>
                <a:spLocks/>
              </p:cNvSpPr>
              <p:nvPr/>
            </p:nvSpPr>
            <p:spPr bwMode="hidden">
              <a:xfrm>
                <a:off x="4841" y="894"/>
                <a:ext cx="395" cy="62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6" name="Freeform 133"/>
              <p:cNvSpPr>
                <a:spLocks/>
              </p:cNvSpPr>
              <p:nvPr/>
            </p:nvSpPr>
            <p:spPr bwMode="hidden">
              <a:xfrm>
                <a:off x="4636" y="576"/>
                <a:ext cx="594" cy="418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7" name="Freeform 134"/>
              <p:cNvSpPr>
                <a:spLocks/>
              </p:cNvSpPr>
              <p:nvPr/>
            </p:nvSpPr>
            <p:spPr bwMode="hidden">
              <a:xfrm>
                <a:off x="4658" y="132"/>
                <a:ext cx="260" cy="561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folHlink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8" name="Freeform 135"/>
              <p:cNvSpPr>
                <a:spLocks/>
              </p:cNvSpPr>
              <p:nvPr/>
            </p:nvSpPr>
            <p:spPr bwMode="hidden">
              <a:xfrm rot="-1346631">
                <a:off x="4401" y="599"/>
                <a:ext cx="175" cy="329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  <p:sp>
            <p:nvSpPr>
              <p:cNvPr id="1059" name="Freeform 136"/>
              <p:cNvSpPr>
                <a:spLocks/>
              </p:cNvSpPr>
              <p:nvPr/>
            </p:nvSpPr>
            <p:spPr bwMode="hidden">
              <a:xfrm rot="1346631" flipH="1">
                <a:off x="3783" y="589"/>
                <a:ext cx="172" cy="330"/>
              </a:xfrm>
              <a:custGeom>
                <a:avLst/>
                <a:gdLst>
                  <a:gd name="T0" fmla="*/ 0 w 776"/>
                  <a:gd name="T1" fmla="*/ 64 h 2368"/>
                  <a:gd name="T2" fmla="*/ 240 w 776"/>
                  <a:gd name="T3" fmla="*/ 16 h 2368"/>
                  <a:gd name="T4" fmla="*/ 96 w 776"/>
                  <a:gd name="T5" fmla="*/ 160 h 2368"/>
                  <a:gd name="T6" fmla="*/ 336 w 776"/>
                  <a:gd name="T7" fmla="*/ 160 h 2368"/>
                  <a:gd name="T8" fmla="*/ 192 w 776"/>
                  <a:gd name="T9" fmla="*/ 304 h 2368"/>
                  <a:gd name="T10" fmla="*/ 384 w 776"/>
                  <a:gd name="T11" fmla="*/ 352 h 2368"/>
                  <a:gd name="T12" fmla="*/ 288 w 776"/>
                  <a:gd name="T13" fmla="*/ 448 h 2368"/>
                  <a:gd name="T14" fmla="*/ 480 w 776"/>
                  <a:gd name="T15" fmla="*/ 496 h 2368"/>
                  <a:gd name="T16" fmla="*/ 384 w 776"/>
                  <a:gd name="T17" fmla="*/ 592 h 2368"/>
                  <a:gd name="T18" fmla="*/ 528 w 776"/>
                  <a:gd name="T19" fmla="*/ 640 h 2368"/>
                  <a:gd name="T20" fmla="*/ 480 w 776"/>
                  <a:gd name="T21" fmla="*/ 736 h 2368"/>
                  <a:gd name="T22" fmla="*/ 576 w 776"/>
                  <a:gd name="T23" fmla="*/ 832 h 2368"/>
                  <a:gd name="T24" fmla="*/ 576 w 776"/>
                  <a:gd name="T25" fmla="*/ 928 h 2368"/>
                  <a:gd name="T26" fmla="*/ 672 w 776"/>
                  <a:gd name="T27" fmla="*/ 1072 h 2368"/>
                  <a:gd name="T28" fmla="*/ 624 w 776"/>
                  <a:gd name="T29" fmla="*/ 1216 h 2368"/>
                  <a:gd name="T30" fmla="*/ 720 w 776"/>
                  <a:gd name="T31" fmla="*/ 1312 h 2368"/>
                  <a:gd name="T32" fmla="*/ 672 w 776"/>
                  <a:gd name="T33" fmla="*/ 1456 h 2368"/>
                  <a:gd name="T34" fmla="*/ 720 w 776"/>
                  <a:gd name="T35" fmla="*/ 1600 h 2368"/>
                  <a:gd name="T36" fmla="*/ 672 w 776"/>
                  <a:gd name="T37" fmla="*/ 1696 h 2368"/>
                  <a:gd name="T38" fmla="*/ 768 w 776"/>
                  <a:gd name="T39" fmla="*/ 1840 h 2368"/>
                  <a:gd name="T40" fmla="*/ 720 w 776"/>
                  <a:gd name="T41" fmla="*/ 1984 h 2368"/>
                  <a:gd name="T42" fmla="*/ 768 w 776"/>
                  <a:gd name="T43" fmla="*/ 2176 h 2368"/>
                  <a:gd name="T44" fmla="*/ 720 w 776"/>
                  <a:gd name="T45" fmla="*/ 2224 h 2368"/>
                  <a:gd name="T46" fmla="*/ 768 w 776"/>
                  <a:gd name="T47" fmla="*/ 2368 h 2368"/>
                  <a:gd name="T48" fmla="*/ 0 60000 65536"/>
                  <a:gd name="T49" fmla="*/ 0 60000 65536"/>
                  <a:gd name="T50" fmla="*/ 0 60000 65536"/>
                  <a:gd name="T51" fmla="*/ 0 60000 65536"/>
                  <a:gd name="T52" fmla="*/ 0 60000 65536"/>
                  <a:gd name="T53" fmla="*/ 0 60000 65536"/>
                  <a:gd name="T54" fmla="*/ 0 60000 65536"/>
                  <a:gd name="T55" fmla="*/ 0 60000 65536"/>
                  <a:gd name="T56" fmla="*/ 0 60000 65536"/>
                  <a:gd name="T57" fmla="*/ 0 60000 65536"/>
                  <a:gd name="T58" fmla="*/ 0 60000 65536"/>
                  <a:gd name="T59" fmla="*/ 0 60000 65536"/>
                  <a:gd name="T60" fmla="*/ 0 60000 65536"/>
                  <a:gd name="T61" fmla="*/ 0 60000 655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</a:gdLst>
                <a:ahLst/>
                <a:cxnLst>
                  <a:cxn ang="T48">
                    <a:pos x="T0" y="T1"/>
                  </a:cxn>
                  <a:cxn ang="T49">
                    <a:pos x="T2" y="T3"/>
                  </a:cxn>
                  <a:cxn ang="T50">
                    <a:pos x="T4" y="T5"/>
                  </a:cxn>
                  <a:cxn ang="T51">
                    <a:pos x="T6" y="T7"/>
                  </a:cxn>
                  <a:cxn ang="T52">
                    <a:pos x="T8" y="T9"/>
                  </a:cxn>
                  <a:cxn ang="T53">
                    <a:pos x="T10" y="T11"/>
                  </a:cxn>
                  <a:cxn ang="T54">
                    <a:pos x="T12" y="T13"/>
                  </a:cxn>
                  <a:cxn ang="T55">
                    <a:pos x="T14" y="T15"/>
                  </a:cxn>
                  <a:cxn ang="T56">
                    <a:pos x="T16" y="T17"/>
                  </a:cxn>
                  <a:cxn ang="T57">
                    <a:pos x="T18" y="T19"/>
                  </a:cxn>
                  <a:cxn ang="T58">
                    <a:pos x="T20" y="T21"/>
                  </a:cxn>
                  <a:cxn ang="T59">
                    <a:pos x="T22" y="T23"/>
                  </a:cxn>
                  <a:cxn ang="T60">
                    <a:pos x="T24" y="T25"/>
                  </a:cxn>
                  <a:cxn ang="T61">
                    <a:pos x="T26" y="T27"/>
                  </a:cxn>
                  <a:cxn ang="T62">
                    <a:pos x="T28" y="T29"/>
                  </a:cxn>
                  <a:cxn ang="T63">
                    <a:pos x="T30" y="T31"/>
                  </a:cxn>
                  <a:cxn ang="T64">
                    <a:pos x="T32" y="T33"/>
                  </a:cxn>
                  <a:cxn ang="T65">
                    <a:pos x="T34" y="T35"/>
                  </a:cxn>
                  <a:cxn ang="T66">
                    <a:pos x="T36" y="T37"/>
                  </a:cxn>
                  <a:cxn ang="T67">
                    <a:pos x="T38" y="T39"/>
                  </a:cxn>
                  <a:cxn ang="T68">
                    <a:pos x="T40" y="T41"/>
                  </a:cxn>
                  <a:cxn ang="T69">
                    <a:pos x="T42" y="T43"/>
                  </a:cxn>
                  <a:cxn ang="T70">
                    <a:pos x="T44" y="T45"/>
                  </a:cxn>
                  <a:cxn ang="T71">
                    <a:pos x="T46" y="T47"/>
                  </a:cxn>
                </a:cxnLst>
                <a:rect l="0" t="0" r="r" b="b"/>
                <a:pathLst>
                  <a:path w="776" h="2368">
                    <a:moveTo>
                      <a:pt x="0" y="64"/>
                    </a:moveTo>
                    <a:cubicBezTo>
                      <a:pt x="112" y="32"/>
                      <a:pt x="224" y="0"/>
                      <a:pt x="240" y="16"/>
                    </a:cubicBezTo>
                    <a:cubicBezTo>
                      <a:pt x="256" y="32"/>
                      <a:pt x="80" y="136"/>
                      <a:pt x="96" y="160"/>
                    </a:cubicBezTo>
                    <a:cubicBezTo>
                      <a:pt x="112" y="184"/>
                      <a:pt x="320" y="136"/>
                      <a:pt x="336" y="160"/>
                    </a:cubicBezTo>
                    <a:cubicBezTo>
                      <a:pt x="352" y="184"/>
                      <a:pt x="184" y="272"/>
                      <a:pt x="192" y="304"/>
                    </a:cubicBezTo>
                    <a:cubicBezTo>
                      <a:pt x="200" y="336"/>
                      <a:pt x="368" y="328"/>
                      <a:pt x="384" y="352"/>
                    </a:cubicBezTo>
                    <a:cubicBezTo>
                      <a:pt x="400" y="376"/>
                      <a:pt x="272" y="424"/>
                      <a:pt x="288" y="448"/>
                    </a:cubicBezTo>
                    <a:cubicBezTo>
                      <a:pt x="304" y="472"/>
                      <a:pt x="464" y="472"/>
                      <a:pt x="480" y="496"/>
                    </a:cubicBezTo>
                    <a:cubicBezTo>
                      <a:pt x="496" y="520"/>
                      <a:pt x="376" y="568"/>
                      <a:pt x="384" y="592"/>
                    </a:cubicBezTo>
                    <a:cubicBezTo>
                      <a:pt x="392" y="616"/>
                      <a:pt x="512" y="616"/>
                      <a:pt x="528" y="640"/>
                    </a:cubicBezTo>
                    <a:cubicBezTo>
                      <a:pt x="544" y="664"/>
                      <a:pt x="472" y="704"/>
                      <a:pt x="480" y="736"/>
                    </a:cubicBezTo>
                    <a:cubicBezTo>
                      <a:pt x="488" y="768"/>
                      <a:pt x="560" y="800"/>
                      <a:pt x="576" y="832"/>
                    </a:cubicBezTo>
                    <a:cubicBezTo>
                      <a:pt x="592" y="864"/>
                      <a:pt x="560" y="888"/>
                      <a:pt x="576" y="928"/>
                    </a:cubicBezTo>
                    <a:cubicBezTo>
                      <a:pt x="592" y="968"/>
                      <a:pt x="664" y="1024"/>
                      <a:pt x="672" y="1072"/>
                    </a:cubicBezTo>
                    <a:cubicBezTo>
                      <a:pt x="680" y="1120"/>
                      <a:pt x="616" y="1176"/>
                      <a:pt x="624" y="1216"/>
                    </a:cubicBezTo>
                    <a:cubicBezTo>
                      <a:pt x="632" y="1256"/>
                      <a:pt x="712" y="1272"/>
                      <a:pt x="720" y="1312"/>
                    </a:cubicBezTo>
                    <a:cubicBezTo>
                      <a:pt x="728" y="1352"/>
                      <a:pt x="672" y="1408"/>
                      <a:pt x="672" y="1456"/>
                    </a:cubicBezTo>
                    <a:cubicBezTo>
                      <a:pt x="672" y="1504"/>
                      <a:pt x="720" y="1560"/>
                      <a:pt x="720" y="1600"/>
                    </a:cubicBezTo>
                    <a:cubicBezTo>
                      <a:pt x="720" y="1640"/>
                      <a:pt x="664" y="1656"/>
                      <a:pt x="672" y="1696"/>
                    </a:cubicBezTo>
                    <a:cubicBezTo>
                      <a:pt x="680" y="1736"/>
                      <a:pt x="760" y="1792"/>
                      <a:pt x="768" y="1840"/>
                    </a:cubicBezTo>
                    <a:cubicBezTo>
                      <a:pt x="776" y="1888"/>
                      <a:pt x="720" y="1928"/>
                      <a:pt x="720" y="1984"/>
                    </a:cubicBezTo>
                    <a:cubicBezTo>
                      <a:pt x="720" y="2040"/>
                      <a:pt x="768" y="2136"/>
                      <a:pt x="768" y="2176"/>
                    </a:cubicBezTo>
                    <a:cubicBezTo>
                      <a:pt x="768" y="2216"/>
                      <a:pt x="720" y="2192"/>
                      <a:pt x="720" y="2224"/>
                    </a:cubicBezTo>
                    <a:cubicBezTo>
                      <a:pt x="720" y="2256"/>
                      <a:pt x="744" y="2312"/>
                      <a:pt x="768" y="2368"/>
                    </a:cubicBezTo>
                  </a:path>
                </a:pathLst>
              </a:custGeom>
              <a:noFill/>
              <a:ln w="9525">
                <a:solidFill>
                  <a:schemeClr val="accent2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 xmlns="">
                    <a:solidFill>
                      <a:srgbClr val="FFFFFF"/>
                    </a:solidFill>
                  </a14:hiddenFill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en-GB">
                  <a:solidFill>
                    <a:srgbClr val="FFCC00"/>
                  </a:solidFill>
                </a:endParaRPr>
              </a:p>
            </p:txBody>
          </p:sp>
        </p:grpSp>
      </p:grpSp>
      <p:sp>
        <p:nvSpPr>
          <p:cNvPr id="18569" name="Rectangle 137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301625"/>
            <a:ext cx="7772400" cy="146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8570" name="Rectangle 138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8571" name="Rectangle 139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8572" name="Rectangle 140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CC00"/>
              </a:solidFill>
            </a:endParaRPr>
          </a:p>
        </p:txBody>
      </p:sp>
      <p:sp>
        <p:nvSpPr>
          <p:cNvPr id="18573" name="Rectangle 141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A2A77EF-DDD4-4B69-A966-A8ABD59309BA}" type="slidenum">
              <a:rPr lang="en-GB">
                <a:solidFill>
                  <a:srgbClr val="FFCC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GB">
              <a:solidFill>
                <a:srgbClr val="FF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5341204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 Black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Char char="•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Times New Roman" pitchFamily="16" charset="0"/>
        <a:buChar char="−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Times New Roman" pitchFamily="16" charset="0"/>
        <a:buChar char="–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Times New Roman" pitchFamily="18" charset="0"/>
        <a:buChar char="–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panhistoria.com/www/AncientEgyptianVirtualTemple/calendar1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igitalegypt.ucl.ac.uk/chronology/calendar.html" TargetMode="External"/><Relationship Id="rId2" Type="http://schemas.openxmlformats.org/officeDocument/2006/relationships/hyperlink" Target="http://www.digitalegypt.ucl.ac.uk/ideology/king/index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Glossary_of_ancient_Roman_religion" TargetMode="External"/><Relationship Id="rId2" Type="http://schemas.openxmlformats.org/officeDocument/2006/relationships/hyperlink" Target="http://en.wikipedia.org/wiki/Ludi_Apollinares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en.wikipedia.org/wiki/File:Compitalia_fresco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kzprsR2SvrQ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bc.co.uk/victorianchristmas/history.shtml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9/92/Crystal_Palace_from_the_northeast_from_Dickinson's_Comprehensive_Pictures_of_the_Great_Exhibition_of_1851._1854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http://en.wikipedia.org/wiki/File:Vue_g%C3%A9n%C3%A9rale_de_l'Exposition_universelle_de_1889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Expo_2015" TargetMode="External"/><Relationship Id="rId2" Type="http://schemas.openxmlformats.org/officeDocument/2006/relationships/hyperlink" Target="http://en.wikipedia.org/wiki/Bureau_of_International_Exposition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.wikipedia.org/wiki/Milan,_Italy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York_Mystery_Play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.wikipedia.org/wiki/Chester_Mystery_Plays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kzprsR2SvrQ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2060848"/>
            <a:ext cx="7772400" cy="1462088"/>
          </a:xfrm>
        </p:spPr>
        <p:txBody>
          <a:bodyPr/>
          <a:lstStyle/>
          <a:p>
            <a:pPr eaLnBrk="1" hangingPunct="1"/>
            <a:r>
              <a:rPr lang="en-GB" sz="4000" dirty="0" smtClean="0"/>
              <a:t>Impact &amp; Development of Festivals and Events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4149080"/>
            <a:ext cx="7772400" cy="1010816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dirty="0" smtClean="0"/>
              <a:t>Historical origins</a:t>
            </a:r>
          </a:p>
        </p:txBody>
      </p:sp>
    </p:spTree>
    <p:extLst>
      <p:ext uri="{BB962C8B-B14F-4D97-AF65-F5344CB8AC3E}">
        <p14:creationId xmlns:p14="http://schemas.microsoft.com/office/powerpoint/2010/main" xmlns="" val="2849455464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Historical issues – Developments of festivals and events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060848"/>
            <a:ext cx="7772400" cy="4114800"/>
          </a:xfrm>
        </p:spPr>
        <p:txBody>
          <a:bodyPr/>
          <a:lstStyle/>
          <a:p>
            <a:pPr marL="336550" indent="-336550" eaLnBrk="1" hangingPunct="1">
              <a:lnSpc>
                <a:spcPct val="90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US" sz="2800" dirty="0" smtClean="0"/>
              <a:t>F&amp;E now a g</a:t>
            </a:r>
            <a:r>
              <a:rPr lang="en-GB" sz="2800" dirty="0" err="1" smtClean="0"/>
              <a:t>lobal</a:t>
            </a:r>
            <a:r>
              <a:rPr lang="en-GB" sz="2800" dirty="0" smtClean="0"/>
              <a:t> industry, but much earlier beginnings </a:t>
            </a:r>
            <a:r>
              <a:rPr lang="en-GB" sz="2800" dirty="0" err="1" smtClean="0"/>
              <a:t>eg</a:t>
            </a:r>
            <a:r>
              <a:rPr lang="en-GB" sz="2800" dirty="0" smtClean="0"/>
              <a:t> </a:t>
            </a:r>
          </a:p>
          <a:p>
            <a:pPr marL="336550" indent="-336550" eaLnBrk="1" hangingPunct="1">
              <a:lnSpc>
                <a:spcPct val="90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GB" sz="2800" dirty="0" smtClean="0"/>
              <a:t>As a benchmark for our lives (births, deaths, anniversaries)</a:t>
            </a:r>
          </a:p>
          <a:p>
            <a:pPr marL="336550" indent="-336550" eaLnBrk="1" hangingPunct="1">
              <a:lnSpc>
                <a:spcPct val="90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GB" sz="2800" dirty="0" smtClean="0"/>
              <a:t>Coming-of-age, rites of passage</a:t>
            </a:r>
          </a:p>
          <a:p>
            <a:pPr marL="336550" indent="-336550" eaLnBrk="1" hangingPunct="1">
              <a:lnSpc>
                <a:spcPct val="90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GB" sz="2800" dirty="0" smtClean="0"/>
              <a:t>Lunar cycles, seasonal changes</a:t>
            </a:r>
          </a:p>
          <a:p>
            <a:pPr marL="336550" indent="-336550" eaLnBrk="1" hangingPunct="1">
              <a:lnSpc>
                <a:spcPct val="90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GB" sz="2800" dirty="0" smtClean="0"/>
              <a:t>Role of culture and mythology</a:t>
            </a:r>
          </a:p>
          <a:p>
            <a:pPr marL="336550" indent="-336550" eaLnBrk="1" hangingPunct="1">
              <a:lnSpc>
                <a:spcPct val="90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GB" dirty="0" smtClean="0"/>
          </a:p>
          <a:p>
            <a:pPr marL="336550" indent="-336550" eaLnBrk="1" hangingPunct="1">
              <a:lnSpc>
                <a:spcPct val="90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0002941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Historical issues – Developments of festivals and events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36550" indent="-336550" eaLnBrk="1" hangingPunct="1">
              <a:lnSpc>
                <a:spcPct val="90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GB" sz="2800" dirty="0" smtClean="0"/>
              <a:t>Chinese New Year</a:t>
            </a:r>
          </a:p>
          <a:p>
            <a:pPr marL="336550" indent="-336550" eaLnBrk="1" hangingPunct="1">
              <a:lnSpc>
                <a:spcPct val="90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GB" sz="2800" dirty="0" smtClean="0"/>
              <a:t>Ancient Egypt, Greece, Rome</a:t>
            </a:r>
          </a:p>
          <a:p>
            <a:pPr marL="336550" indent="-336550" eaLnBrk="1" hangingPunct="1">
              <a:lnSpc>
                <a:spcPct val="90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GB" sz="2800" dirty="0" smtClean="0"/>
              <a:t>Festus – Latin meaning “Feast-Like”</a:t>
            </a:r>
          </a:p>
          <a:p>
            <a:pPr marL="336550" indent="-336550" eaLnBrk="1" hangingPunct="1">
              <a:lnSpc>
                <a:spcPct val="90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GB" sz="2800" dirty="0" smtClean="0"/>
              <a:t>Mediaeval carnivals in Europe</a:t>
            </a:r>
          </a:p>
          <a:p>
            <a:pPr marL="336550" indent="-336550" eaLnBrk="1" hangingPunct="1">
              <a:lnSpc>
                <a:spcPct val="90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GB" sz="2800" dirty="0" smtClean="0"/>
              <a:t>Religion – Saint’s Days, holy days</a:t>
            </a:r>
          </a:p>
          <a:p>
            <a:pPr marL="336550" indent="-336550" eaLnBrk="1" hangingPunct="1">
              <a:lnSpc>
                <a:spcPct val="90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r>
              <a:rPr lang="en-GB" sz="2800" dirty="0" smtClean="0"/>
              <a:t>Stonehenge; Celts &amp; ‘folk memory’ </a:t>
            </a:r>
            <a:r>
              <a:rPr lang="en-GB" sz="2800" dirty="0" err="1" smtClean="0"/>
              <a:t>eg</a:t>
            </a:r>
            <a:r>
              <a:rPr lang="en-GB" sz="2800" dirty="0" smtClean="0"/>
              <a:t> Atlantis / the great flood</a:t>
            </a:r>
          </a:p>
          <a:p>
            <a:pPr marL="336550" indent="-336550" eaLnBrk="1" hangingPunct="1">
              <a:lnSpc>
                <a:spcPct val="90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GB" dirty="0" smtClean="0"/>
          </a:p>
          <a:p>
            <a:pPr marL="336550" indent="-336550" eaLnBrk="1" hangingPunct="1">
              <a:lnSpc>
                <a:spcPct val="90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GB" dirty="0" smtClean="0"/>
          </a:p>
          <a:p>
            <a:pPr marL="336550" indent="-336550" eaLnBrk="1" hangingPunct="1">
              <a:lnSpc>
                <a:spcPct val="90000"/>
              </a:lnSpc>
              <a:spcBef>
                <a:spcPts val="1200"/>
              </a:spcBef>
              <a:spcAft>
                <a:spcPts val="600"/>
              </a:spcAft>
              <a:tabLst>
                <a:tab pos="336550" algn="l"/>
                <a:tab pos="441325" algn="l"/>
                <a:tab pos="890588" algn="l"/>
                <a:tab pos="1339850" algn="l"/>
                <a:tab pos="1789113" algn="l"/>
                <a:tab pos="2238375" algn="l"/>
                <a:tab pos="2687638" algn="l"/>
                <a:tab pos="3136900" algn="l"/>
                <a:tab pos="3586163" algn="l"/>
                <a:tab pos="4035425" algn="l"/>
                <a:tab pos="4484688" algn="l"/>
                <a:tab pos="4933950" algn="l"/>
                <a:tab pos="5383213" algn="l"/>
                <a:tab pos="5832475" algn="l"/>
                <a:tab pos="6281738" algn="l"/>
                <a:tab pos="6731000" algn="l"/>
                <a:tab pos="7180263" algn="l"/>
                <a:tab pos="7629525" algn="l"/>
                <a:tab pos="8078788" algn="l"/>
                <a:tab pos="8528050" algn="l"/>
                <a:tab pos="8977313" algn="l"/>
              </a:tabLs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400029416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1268760"/>
            <a:ext cx="7772400" cy="1462088"/>
          </a:xfrm>
        </p:spPr>
        <p:txBody>
          <a:bodyPr/>
          <a:lstStyle/>
          <a:p>
            <a:pPr eaLnBrk="1" hangingPunct="1"/>
            <a:r>
              <a:rPr lang="en-GB" sz="2800" dirty="0" smtClean="0"/>
              <a:t>What is clear is that the origins of F&amp;E have some common anthropological features in society: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2852936"/>
            <a:ext cx="7772400" cy="280831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Culture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Heritage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Music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Arts 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Sport</a:t>
            </a:r>
          </a:p>
          <a:p>
            <a:pPr eaLnBrk="1" hangingPunct="1">
              <a:lnSpc>
                <a:spcPct val="80000"/>
              </a:lnSpc>
            </a:pPr>
            <a:r>
              <a:rPr lang="en-GB" sz="2800" dirty="0" smtClean="0"/>
              <a:t>Traditionalism</a:t>
            </a:r>
          </a:p>
        </p:txBody>
      </p:sp>
    </p:spTree>
    <p:extLst>
      <p:ext uri="{BB962C8B-B14F-4D97-AF65-F5344CB8AC3E}">
        <p14:creationId xmlns:p14="http://schemas.microsoft.com/office/powerpoint/2010/main" xmlns="" val="284945546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7772400" cy="1462088"/>
          </a:xfrm>
        </p:spPr>
        <p:txBody>
          <a:bodyPr/>
          <a:lstStyle/>
          <a:p>
            <a:r>
              <a:rPr lang="en-GB" sz="3200" dirty="0" smtClean="0"/>
              <a:t>Ancient origins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7772400" cy="2592288"/>
          </a:xfrm>
        </p:spPr>
        <p:txBody>
          <a:bodyPr/>
          <a:lstStyle/>
          <a:p>
            <a:r>
              <a:rPr lang="en-GB" sz="2800" dirty="0" smtClean="0"/>
              <a:t>Ancient Egypt : evidence from over 5000 years ago (3000 </a:t>
            </a:r>
            <a:r>
              <a:rPr lang="en-GB" sz="2800" dirty="0" err="1" smtClean="0"/>
              <a:t>b.c</a:t>
            </a:r>
            <a:r>
              <a:rPr lang="en-GB" sz="2800" dirty="0" smtClean="0"/>
              <a:t>.)</a:t>
            </a:r>
          </a:p>
          <a:p>
            <a:r>
              <a:rPr lang="en-GB" sz="2800" dirty="0" smtClean="0"/>
              <a:t>a wealth of festivals and events!</a:t>
            </a:r>
          </a:p>
          <a:p>
            <a:r>
              <a:rPr lang="en-GB" sz="2800" dirty="0" smtClean="0">
                <a:hlinkClick r:id="rId2"/>
              </a:rPr>
              <a:t>http://panhistoria.com/www/AncientEgyptianVirtualTemple/calendar1.html</a:t>
            </a:r>
            <a:r>
              <a:rPr lang="en-GB" sz="2800" dirty="0" smtClean="0"/>
              <a:t> </a:t>
            </a:r>
          </a:p>
          <a:p>
            <a:endParaRPr lang="en-GB" sz="2800" dirty="0"/>
          </a:p>
        </p:txBody>
      </p:sp>
      <p:pic>
        <p:nvPicPr>
          <p:cNvPr id="8194" name="Picture 2" descr="http://www.touregypt.net/images/touregypt/festival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4221088"/>
            <a:ext cx="4638160" cy="23762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208909544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780928"/>
            <a:ext cx="3563888" cy="3744416"/>
          </a:xfrm>
        </p:spPr>
        <p:txBody>
          <a:bodyPr/>
          <a:lstStyle/>
          <a:p>
            <a:r>
              <a:rPr lang="en-US" sz="2000" dirty="0" smtClean="0"/>
              <a:t>Circular zodiac, originally on the ceiling of Temple of Het-</a:t>
            </a:r>
            <a:r>
              <a:rPr lang="en-US" sz="2000" dirty="0" err="1" smtClean="0"/>
              <a:t>Hert</a:t>
            </a:r>
            <a:r>
              <a:rPr lang="en-US" sz="2000" dirty="0" smtClean="0"/>
              <a:t>, c. 200 </a:t>
            </a:r>
            <a:r>
              <a:rPr lang="en-US" sz="2000" dirty="0" err="1" smtClean="0"/>
              <a:t>b.c</a:t>
            </a:r>
            <a:r>
              <a:rPr lang="en-US" sz="2000" dirty="0" smtClean="0"/>
              <a:t>. </a:t>
            </a:r>
          </a:p>
          <a:p>
            <a:r>
              <a:rPr lang="en-US" sz="2000" dirty="0" smtClean="0"/>
              <a:t>The zodiac is </a:t>
            </a:r>
            <a:r>
              <a:rPr lang="en-US" sz="2000" dirty="0" err="1" smtClean="0"/>
              <a:t>centred</a:t>
            </a:r>
            <a:r>
              <a:rPr lang="en-US" sz="2000" dirty="0" smtClean="0"/>
              <a:t> on the celestial North Pole as shown by the </a:t>
            </a:r>
            <a:r>
              <a:rPr lang="en-US" sz="2000" dirty="0" err="1" smtClean="0"/>
              <a:t>hippopatumus</a:t>
            </a:r>
            <a:r>
              <a:rPr lang="en-US" sz="2000" dirty="0" smtClean="0"/>
              <a:t> at its centre, a symbol of the polar constellations</a:t>
            </a:r>
            <a:endParaRPr lang="en-US" sz="2000" dirty="0"/>
          </a:p>
        </p:txBody>
      </p:sp>
      <p:pic>
        <p:nvPicPr>
          <p:cNvPr id="23554" name="Picture 2" descr="http://panhistoria.com/www/AncientEgyptianVirtualTemple/wheel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0"/>
            <a:ext cx="5419725" cy="5305426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476672"/>
            <a:ext cx="7772400" cy="5904656"/>
          </a:xfrm>
        </p:spPr>
        <p:txBody>
          <a:bodyPr/>
          <a:lstStyle/>
          <a:p>
            <a:r>
              <a:rPr lang="en-US" sz="1800" dirty="0" smtClean="0"/>
              <a:t>Ancient Egyptian festivals </a:t>
            </a:r>
            <a:r>
              <a:rPr lang="en-US" sz="1800" dirty="0" err="1" smtClean="0"/>
              <a:t>centred</a:t>
            </a:r>
            <a:r>
              <a:rPr lang="en-US" sz="1800" dirty="0" smtClean="0"/>
              <a:t> on procession by land and river</a:t>
            </a:r>
          </a:p>
          <a:p>
            <a:r>
              <a:rPr lang="en-US" sz="1800" dirty="0" smtClean="0"/>
              <a:t>celebrated on particular days or series of days in the official year. </a:t>
            </a:r>
          </a:p>
          <a:p>
            <a:r>
              <a:rPr lang="en-US" sz="1800" dirty="0" smtClean="0"/>
              <a:t>The official year (365 days) was just short of the solar year, 365 1/4 days); as a result, the official year gradually moved back, with the official 'winter' months and their festivals falling into the summer. </a:t>
            </a:r>
          </a:p>
          <a:p>
            <a:r>
              <a:rPr lang="en-US" sz="1800" dirty="0" smtClean="0"/>
              <a:t>There seems to be no attempt to move the festivals, even those relating to other events in the solar year such as flood, or the low-river sowing season. </a:t>
            </a:r>
          </a:p>
          <a:p>
            <a:r>
              <a:rPr lang="en-US" sz="1800" dirty="0" smtClean="0"/>
              <a:t>Such fixed reference to the official year demonstrates the remarkable power of the </a:t>
            </a:r>
            <a:r>
              <a:rPr lang="en-US" sz="1800" dirty="0" err="1" smtClean="0"/>
              <a:t>centralised</a:t>
            </a:r>
            <a:r>
              <a:rPr lang="en-US" sz="1800" dirty="0" smtClean="0"/>
              <a:t> </a:t>
            </a:r>
            <a:r>
              <a:rPr lang="en-US" sz="1800" dirty="0" smtClean="0">
                <a:hlinkClick r:id="rId2" action="ppaction://hlinkfile"/>
              </a:rPr>
              <a:t>kingship</a:t>
            </a:r>
            <a:r>
              <a:rPr lang="en-US" sz="1800" dirty="0" smtClean="0"/>
              <a:t>, in determining the timing of festivals that would have been celebrated by large numbers across the country. </a:t>
            </a:r>
          </a:p>
          <a:p>
            <a:r>
              <a:rPr lang="en-US" sz="1800" dirty="0" smtClean="0"/>
              <a:t>The role of festivals in daily life is indicated by the </a:t>
            </a:r>
            <a:r>
              <a:rPr lang="en-US" sz="1800" dirty="0" smtClean="0">
                <a:hlinkClick r:id="rId3" action="ppaction://hlinkfile"/>
              </a:rPr>
              <a:t>names of months</a:t>
            </a:r>
            <a:r>
              <a:rPr lang="en-US" sz="1800" dirty="0" smtClean="0"/>
              <a:t>; these derive from names of festivals, often with a prefix '</a:t>
            </a:r>
            <a:r>
              <a:rPr lang="en-US" sz="1800" dirty="0" err="1" smtClean="0"/>
              <a:t>Paen</a:t>
            </a:r>
            <a:r>
              <a:rPr lang="en-US" sz="1800" dirty="0" smtClean="0"/>
              <a:t>-' meaning 'the (festival/month) of', and were kept in use even after the conversion of Egypt to Christianity in the early centuries AD.</a:t>
            </a:r>
          </a:p>
          <a:p>
            <a:endParaRPr lang="en-US" sz="1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1" descr="http://www.ancientgreece.co.uk/festivals/images/horse_ra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052736"/>
            <a:ext cx="2269130" cy="1368152"/>
          </a:xfrm>
          <a:prstGeom prst="rect">
            <a:avLst/>
          </a:prstGeom>
          <a:noFill/>
        </p:spPr>
      </p:pic>
      <p:pic>
        <p:nvPicPr>
          <p:cNvPr id="27650" name="Picture 2" descr="http://www.ancientgreece.co.uk/festivals/images/awarding_priz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4293096"/>
            <a:ext cx="1580381" cy="1874080"/>
          </a:xfrm>
          <a:prstGeom prst="rect">
            <a:avLst/>
          </a:prstGeom>
          <a:noFill/>
        </p:spPr>
      </p:pic>
      <p:pic>
        <p:nvPicPr>
          <p:cNvPr id="27651" name="Picture 3" descr="http://www.ancientgreece.co.uk/festivals/images/dionysu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780928"/>
            <a:ext cx="1800200" cy="1128125"/>
          </a:xfrm>
          <a:prstGeom prst="rect">
            <a:avLst/>
          </a:prstGeom>
          <a:noFill/>
        </p:spPr>
      </p:pic>
      <p:sp>
        <p:nvSpPr>
          <p:cNvPr id="9" name="Rectangle 8"/>
          <p:cNvSpPr/>
          <p:nvPr/>
        </p:nvSpPr>
        <p:spPr>
          <a:xfrm>
            <a:off x="2843808" y="908720"/>
            <a:ext cx="597666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2000" dirty="0" smtClean="0"/>
              <a:t>Festivals were an important part of life in ancient Greece, and were a central part of worshipping the gods. They usually included a procession and a sacrifice. </a:t>
            </a:r>
          </a:p>
        </p:txBody>
      </p:sp>
      <p:sp>
        <p:nvSpPr>
          <p:cNvPr id="10" name="Rectangle 9"/>
          <p:cNvSpPr/>
          <p:nvPr/>
        </p:nvSpPr>
        <p:spPr>
          <a:xfrm>
            <a:off x="683568" y="2852936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000" dirty="0" smtClean="0"/>
              <a:t>They included various competitions, in music, poetry, drama and also athletics. </a:t>
            </a:r>
            <a:endParaRPr lang="en-US" sz="2000" dirty="0"/>
          </a:p>
        </p:txBody>
      </p:sp>
      <p:sp>
        <p:nvSpPr>
          <p:cNvPr id="11" name="Rectangle 10"/>
          <p:cNvSpPr/>
          <p:nvPr/>
        </p:nvSpPr>
        <p:spPr>
          <a:xfrm>
            <a:off x="2915816" y="4077072"/>
            <a:ext cx="5904656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dirty="0" smtClean="0"/>
              <a:t>One festival in Athens, held to </a:t>
            </a:r>
            <a:r>
              <a:rPr lang="en-US" sz="2000" dirty="0" err="1" smtClean="0"/>
              <a:t>honour</a:t>
            </a:r>
            <a:r>
              <a:rPr lang="en-US" sz="2000" dirty="0" smtClean="0"/>
              <a:t> </a:t>
            </a:r>
            <a:r>
              <a:rPr lang="en-US" sz="2000" dirty="0" err="1" smtClean="0"/>
              <a:t>Dionysos</a:t>
            </a:r>
            <a:r>
              <a:rPr lang="en-US" sz="2000" dirty="0" smtClean="0"/>
              <a:t>, involved a competition between playwrights. This led to the creation of some of the best known plays from ancient Greece, written by people such as </a:t>
            </a:r>
            <a:r>
              <a:rPr lang="en-US" sz="2000" dirty="0" err="1" smtClean="0"/>
              <a:t>Sophokles</a:t>
            </a:r>
            <a:r>
              <a:rPr lang="en-US" sz="2000" dirty="0" smtClean="0"/>
              <a:t>, Euripides and Aristophanes.</a:t>
            </a:r>
            <a:endParaRPr lang="en-US" sz="2000" dirty="0"/>
          </a:p>
        </p:txBody>
      </p:sp>
      <p:sp>
        <p:nvSpPr>
          <p:cNvPr id="13" name="TextBox 12"/>
          <p:cNvSpPr txBox="1"/>
          <p:nvPr/>
        </p:nvSpPr>
        <p:spPr>
          <a:xfrm>
            <a:off x="539552" y="260648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tx2"/>
                </a:solidFill>
              </a:rPr>
              <a:t>The Ancient Greeks</a:t>
            </a:r>
            <a:endParaRPr lang="en-US" sz="24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01625"/>
            <a:ext cx="5182344" cy="895127"/>
          </a:xfrm>
        </p:spPr>
        <p:txBody>
          <a:bodyPr/>
          <a:lstStyle/>
          <a:p>
            <a:r>
              <a:rPr lang="en-GB" sz="3200" dirty="0" smtClean="0"/>
              <a:t>Roman origins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84784"/>
            <a:ext cx="8496944" cy="4824536"/>
          </a:xfrm>
        </p:spPr>
        <p:txBody>
          <a:bodyPr/>
          <a:lstStyle/>
          <a:p>
            <a:r>
              <a:rPr lang="en-GB" sz="2800" dirty="0" smtClean="0"/>
              <a:t>Roman ‘</a:t>
            </a:r>
            <a:r>
              <a:rPr lang="en-GB" sz="2800" dirty="0" err="1" smtClean="0"/>
              <a:t>feriae</a:t>
            </a:r>
            <a:r>
              <a:rPr lang="en-GB" sz="2800" dirty="0" smtClean="0"/>
              <a:t>’ were holidays (holy days) where work normally stopped</a:t>
            </a:r>
          </a:p>
          <a:p>
            <a:r>
              <a:rPr lang="en-GB" sz="2800" dirty="0" smtClean="0"/>
              <a:t>Public (state funded) or private events</a:t>
            </a:r>
          </a:p>
          <a:p>
            <a:r>
              <a:rPr lang="en-US" sz="2800" dirty="0" smtClean="0"/>
              <a:t>Games </a:t>
            </a:r>
            <a:r>
              <a:rPr lang="en-US" sz="2800" i="1" dirty="0" smtClean="0"/>
              <a:t>(</a:t>
            </a:r>
            <a:r>
              <a:rPr lang="en-US" sz="2800" i="1" dirty="0" err="1" smtClean="0"/>
              <a:t>ludi</a:t>
            </a:r>
            <a:r>
              <a:rPr lang="en-US" sz="2800" i="1" dirty="0" smtClean="0"/>
              <a:t>)</a:t>
            </a:r>
            <a:r>
              <a:rPr lang="en-US" sz="2800" dirty="0" smtClean="0"/>
              <a:t>, such as the </a:t>
            </a:r>
            <a:r>
              <a:rPr lang="en-US" sz="2800" dirty="0" err="1" smtClean="0">
                <a:hlinkClick r:id="rId2" action="ppaction://hlinkfile" tooltip="Ludi Apollinares"/>
              </a:rPr>
              <a:t>Ludi</a:t>
            </a:r>
            <a:r>
              <a:rPr lang="en-US" sz="2800" dirty="0" smtClean="0">
                <a:hlinkClick r:id="rId2" action="ppaction://hlinkfile" tooltip="Ludi Apollinares"/>
              </a:rPr>
              <a:t> </a:t>
            </a:r>
            <a:r>
              <a:rPr lang="en-US" sz="2800" dirty="0" err="1" smtClean="0">
                <a:hlinkClick r:id="rId2" action="ppaction://hlinkfile" tooltip="Ludi Apollinares"/>
              </a:rPr>
              <a:t>Apollinares</a:t>
            </a:r>
            <a:r>
              <a:rPr lang="en-US" sz="2800" dirty="0" smtClean="0"/>
              <a:t>, were not technically </a:t>
            </a:r>
            <a:r>
              <a:rPr lang="en-US" sz="2800" i="1" dirty="0" err="1" smtClean="0"/>
              <a:t>feriae</a:t>
            </a:r>
            <a:r>
              <a:rPr lang="en-US" sz="2800" dirty="0" smtClean="0"/>
              <a:t>, but the days on which they were celebrated were </a:t>
            </a:r>
            <a:r>
              <a:rPr lang="en-US" sz="2800" i="1" dirty="0" smtClean="0">
                <a:hlinkClick r:id="rId3" action="ppaction://hlinkfile" tooltip="Glossary of ancient Roman religion"/>
              </a:rPr>
              <a:t>dies </a:t>
            </a:r>
            <a:r>
              <a:rPr lang="en-US" sz="2800" i="1" dirty="0" err="1" smtClean="0">
                <a:hlinkClick r:id="rId3" action="ppaction://hlinkfile" tooltip="Glossary of ancient Roman religion"/>
              </a:rPr>
              <a:t>festi</a:t>
            </a:r>
            <a:r>
              <a:rPr lang="en-US" sz="2800" dirty="0" smtClean="0"/>
              <a:t>,</a:t>
            </a:r>
            <a:endParaRPr lang="en-GB" sz="2800" dirty="0" smtClean="0"/>
          </a:p>
          <a:p>
            <a:r>
              <a:rPr lang="en-US" sz="2800" dirty="0" smtClean="0"/>
              <a:t>From mid-1st century AD, more evidence of spectacles and games </a:t>
            </a:r>
            <a:r>
              <a:rPr lang="en-US" sz="2800" i="1" dirty="0" smtClean="0"/>
              <a:t>(</a:t>
            </a:r>
            <a:r>
              <a:rPr lang="en-US" sz="2800" i="1" dirty="0" err="1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circenses</a:t>
            </a:r>
            <a:r>
              <a:rPr lang="en-US" sz="2800" i="1" dirty="0" smtClean="0"/>
              <a:t>)</a:t>
            </a:r>
            <a:r>
              <a:rPr lang="en-US" sz="2800" dirty="0" smtClean="0"/>
              <a:t> held in the venue called a ‘circus’</a:t>
            </a:r>
          </a:p>
        </p:txBody>
      </p:sp>
    </p:spTree>
    <p:extLst>
      <p:ext uri="{BB962C8B-B14F-4D97-AF65-F5344CB8AC3E}">
        <p14:creationId xmlns:p14="http://schemas.microsoft.com/office/powerpoint/2010/main" xmlns="" val="208909544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5013176"/>
            <a:ext cx="8712968" cy="1440160"/>
          </a:xfrm>
        </p:spPr>
        <p:txBody>
          <a:bodyPr/>
          <a:lstStyle/>
          <a:p>
            <a:r>
              <a:rPr lang="en-US" sz="2400" dirty="0" smtClean="0"/>
              <a:t>Roman men thought to be participating in the </a:t>
            </a:r>
            <a:r>
              <a:rPr lang="en-US" sz="2400" dirty="0" err="1" smtClean="0"/>
              <a:t>Compitalia</a:t>
            </a:r>
            <a:r>
              <a:rPr lang="en-US" sz="2400" dirty="0" smtClean="0"/>
              <a:t> festival, in a wall painting from Pompeii</a:t>
            </a:r>
          </a:p>
        </p:txBody>
      </p:sp>
      <p:pic>
        <p:nvPicPr>
          <p:cNvPr id="4" name="Picture 2" descr="http://upload.wikimedia.org/wikipedia/commons/thumb/b/b3/Compitalia_fresco.jpg/290px-Compitalia_fresc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1195" y="188640"/>
            <a:ext cx="8002805" cy="460851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628800"/>
            <a:ext cx="8136904" cy="1462088"/>
          </a:xfrm>
        </p:spPr>
        <p:txBody>
          <a:bodyPr/>
          <a:lstStyle/>
          <a:p>
            <a:r>
              <a:rPr lang="en-GB" sz="2800" dirty="0" smtClean="0"/>
              <a:t>Whilst we’re talking about calendars …</a:t>
            </a:r>
            <a:endParaRPr lang="en-US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852936"/>
            <a:ext cx="7772400" cy="2376264"/>
          </a:xfrm>
        </p:spPr>
        <p:txBody>
          <a:bodyPr/>
          <a:lstStyle/>
          <a:p>
            <a:r>
              <a:rPr lang="en-GB" dirty="0" smtClean="0">
                <a:hlinkClick r:id="rId3"/>
              </a:rPr>
              <a:t>How </a:t>
            </a:r>
            <a:r>
              <a:rPr lang="en-GB" dirty="0" smtClean="0">
                <a:hlinkClick r:id="rId3"/>
              </a:rPr>
              <a:t>did weekdays &amp; months get their names?</a:t>
            </a:r>
            <a:endParaRPr lang="en-US" dirty="0" smtClean="0">
              <a:hlinkClick r:id="rId3"/>
            </a:endParaRPr>
          </a:p>
          <a:p>
            <a:r>
              <a:rPr lang="en-US" dirty="0" smtClean="0">
                <a:hlinkClick r:id="rId3"/>
              </a:rPr>
              <a:t>http://www.youtube.com/watch?v=kzprsR2SvrQ</a:t>
            </a:r>
            <a:endParaRPr lang="en-US" dirty="0" smtClean="0"/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1052736"/>
            <a:ext cx="5830416" cy="1111151"/>
          </a:xfrm>
        </p:spPr>
        <p:txBody>
          <a:bodyPr/>
          <a:lstStyle/>
          <a:p>
            <a:r>
              <a:rPr lang="en-GB" sz="3200" dirty="0" smtClean="0"/>
              <a:t>‘modern’ developments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2708920"/>
            <a:ext cx="7772400" cy="1879848"/>
          </a:xfrm>
        </p:spPr>
        <p:txBody>
          <a:bodyPr/>
          <a:lstStyle/>
          <a:p>
            <a:r>
              <a:rPr lang="en-GB" dirty="0" smtClean="0"/>
              <a:t>Industrial revolution </a:t>
            </a:r>
          </a:p>
          <a:p>
            <a:r>
              <a:rPr lang="en-GB" dirty="0" smtClean="0"/>
              <a:t>Leisure time</a:t>
            </a:r>
          </a:p>
          <a:p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 smtClean="0"/>
              <a:t>A Victorian Christmas?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2776"/>
            <a:ext cx="8424936" cy="4824536"/>
          </a:xfrm>
        </p:spPr>
        <p:txBody>
          <a:bodyPr/>
          <a:lstStyle/>
          <a:p>
            <a:r>
              <a:rPr lang="en-GB" sz="2800" dirty="0" smtClean="0"/>
              <a:t>At the beginning of the 19th century Christmas was hardly celebrated. </a:t>
            </a:r>
          </a:p>
          <a:p>
            <a:r>
              <a:rPr lang="en-GB" sz="2800" dirty="0" smtClean="0"/>
              <a:t>Many businesses did not even consider it a holiday. </a:t>
            </a:r>
          </a:p>
          <a:p>
            <a:r>
              <a:rPr lang="en-GB" sz="2800" dirty="0" smtClean="0"/>
              <a:t>However by the end of the century it had become the biggest annual celebration and took on the form that we recognise today.</a:t>
            </a:r>
          </a:p>
          <a:p>
            <a:r>
              <a:rPr lang="en-GB" sz="2800" dirty="0" smtClean="0"/>
              <a:t>The transformation happened quickly, and came from all sectors of society. </a:t>
            </a:r>
          </a:p>
          <a:p>
            <a:endParaRPr lang="en-US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01625"/>
            <a:ext cx="7846640" cy="967135"/>
          </a:xfrm>
        </p:spPr>
        <p:txBody>
          <a:bodyPr/>
          <a:lstStyle/>
          <a:p>
            <a:r>
              <a:rPr lang="en-GB" sz="3200" dirty="0" smtClean="0"/>
              <a:t>A Victorian Christmas – influenced: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412776"/>
            <a:ext cx="8136904" cy="5040560"/>
          </a:xfrm>
        </p:spPr>
        <p:txBody>
          <a:bodyPr/>
          <a:lstStyle/>
          <a:p>
            <a:r>
              <a:rPr lang="en-GB" sz="2800" dirty="0" smtClean="0"/>
              <a:t>Decorations</a:t>
            </a:r>
          </a:p>
          <a:p>
            <a:r>
              <a:rPr lang="en-GB" sz="2800" dirty="0" smtClean="0"/>
              <a:t>Christmas tree</a:t>
            </a:r>
          </a:p>
          <a:p>
            <a:r>
              <a:rPr lang="en-GB" sz="2800" dirty="0" smtClean="0"/>
              <a:t>Crackers</a:t>
            </a:r>
          </a:p>
          <a:p>
            <a:r>
              <a:rPr lang="en-GB" sz="2800" dirty="0" smtClean="0"/>
              <a:t>Mince pies</a:t>
            </a:r>
          </a:p>
          <a:p>
            <a:r>
              <a:rPr lang="en-GB" sz="2800" dirty="0" smtClean="0"/>
              <a:t>Turkey</a:t>
            </a:r>
          </a:p>
          <a:p>
            <a:r>
              <a:rPr lang="en-GB" sz="2800" dirty="0" smtClean="0"/>
              <a:t>Carol singing</a:t>
            </a:r>
          </a:p>
          <a:p>
            <a:r>
              <a:rPr lang="en-GB" sz="2800" dirty="0" smtClean="0"/>
              <a:t>Christmas Cards</a:t>
            </a:r>
          </a:p>
          <a:p>
            <a:r>
              <a:rPr lang="en-GB" sz="2800" dirty="0" smtClean="0"/>
              <a:t>Charles Dickens</a:t>
            </a:r>
          </a:p>
          <a:p>
            <a:r>
              <a:rPr lang="en-US" sz="2800" dirty="0" smtClean="0">
                <a:hlinkClick r:id="rId2"/>
              </a:rPr>
              <a:t>http://www.bbc.co.uk/victorianchristmas/history.shtml</a:t>
            </a:r>
            <a:r>
              <a:rPr lang="en-US" sz="2800" dirty="0" smtClean="0"/>
              <a:t> </a:t>
            </a:r>
            <a:endParaRPr lang="en-US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File:Crystal Palace from the northeast from Dickinson's Comprehensive Pictures of the Great Exhibition of 1851. 185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49575" y="188640"/>
            <a:ext cx="5694425" cy="3096344"/>
          </a:xfrm>
          <a:prstGeom prst="rect">
            <a:avLst/>
          </a:prstGeom>
          <a:noFill/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323528" y="1412776"/>
            <a:ext cx="3312368" cy="967135"/>
          </a:xfrm>
        </p:spPr>
        <p:txBody>
          <a:bodyPr/>
          <a:lstStyle/>
          <a:p>
            <a:r>
              <a:rPr lang="en-GB" sz="2800" dirty="0" smtClean="0"/>
              <a:t>19</a:t>
            </a:r>
            <a:r>
              <a:rPr lang="en-GB" sz="2800" baseline="30000" dirty="0" smtClean="0"/>
              <a:t>th</a:t>
            </a:r>
            <a:r>
              <a:rPr lang="en-GB" sz="2800" dirty="0" smtClean="0"/>
              <a:t> Century: </a:t>
            </a:r>
            <a:br>
              <a:rPr lang="en-GB" sz="2800" dirty="0" smtClean="0"/>
            </a:br>
            <a:r>
              <a:rPr lang="en-GB" sz="2800" dirty="0" smtClean="0"/>
              <a:t>World Fairs</a:t>
            </a:r>
            <a:endParaRPr lang="en-US" sz="2800" dirty="0"/>
          </a:p>
        </p:txBody>
      </p:sp>
      <p:pic>
        <p:nvPicPr>
          <p:cNvPr id="37890" name="Picture 2" descr="Vue générale de l'Exposition universelle de 1889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3458668"/>
            <a:ext cx="4536504" cy="3066677"/>
          </a:xfrm>
          <a:prstGeom prst="rect">
            <a:avLst/>
          </a:prstGeom>
          <a:noFill/>
        </p:spPr>
      </p:pic>
      <p:sp>
        <p:nvSpPr>
          <p:cNvPr id="7" name="Title 1"/>
          <p:cNvSpPr txBox="1">
            <a:spLocks/>
          </p:cNvSpPr>
          <p:nvPr/>
        </p:nvSpPr>
        <p:spPr bwMode="auto">
          <a:xfrm>
            <a:off x="5292080" y="4149080"/>
            <a:ext cx="2952328" cy="967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1851</a:t>
            </a:r>
            <a:r>
              <a:rPr kumimoji="0" lang="en-GB" sz="2800" b="0" i="0" u="none" strike="noStrike" kern="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London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2800" kern="0" noProof="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1889 Paris</a:t>
            </a:r>
            <a:endParaRPr kumimoji="0" lang="en-US" sz="2800" b="0" i="0" u="none" strike="noStrike" kern="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692696"/>
            <a:ext cx="8568952" cy="5688632"/>
          </a:xfrm>
        </p:spPr>
        <p:txBody>
          <a:bodyPr/>
          <a:lstStyle/>
          <a:p>
            <a:r>
              <a:rPr lang="en-US" sz="2800" dirty="0" smtClean="0"/>
              <a:t>The </a:t>
            </a:r>
            <a:r>
              <a:rPr lang="en-US" sz="2800" b="1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Great Exhibition of the Works of Industry of all Nations</a:t>
            </a:r>
            <a:r>
              <a:rPr lang="en-US" sz="28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 </a:t>
            </a:r>
            <a:r>
              <a:rPr lang="en-US" sz="2800" dirty="0" smtClean="0"/>
              <a:t>or </a:t>
            </a:r>
            <a:r>
              <a:rPr lang="en-US" sz="2800" b="1" dirty="0" smtClean="0"/>
              <a:t>The Great Exhibition</a:t>
            </a:r>
            <a:r>
              <a:rPr lang="en-US" sz="2800" dirty="0" smtClean="0"/>
              <a:t>  (</a:t>
            </a:r>
            <a:r>
              <a:rPr lang="en-US" sz="2800" b="1" dirty="0" smtClean="0"/>
              <a:t>Crystal Palace Exhibition)</a:t>
            </a:r>
          </a:p>
          <a:p>
            <a:r>
              <a:rPr lang="en-GB" sz="2800" b="1" dirty="0" smtClean="0"/>
              <a:t>May-Oct 1851, Hyde Park, London</a:t>
            </a:r>
          </a:p>
          <a:p>
            <a:r>
              <a:rPr lang="en-US" sz="2800" dirty="0" smtClean="0"/>
              <a:t>1928 </a:t>
            </a:r>
            <a:r>
              <a:rPr lang="en-US" sz="2800" i="1" dirty="0" smtClean="0"/>
              <a:t>Convention Relating to International Exhibitions</a:t>
            </a:r>
            <a:r>
              <a:rPr lang="en-US" sz="2800" dirty="0" smtClean="0"/>
              <a:t>, the </a:t>
            </a:r>
            <a:r>
              <a:rPr lang="en-US" sz="2800" dirty="0" smtClean="0">
                <a:hlinkClick r:id="rId2" action="ppaction://hlinkfile" tooltip="Bureau of International Expositions"/>
              </a:rPr>
              <a:t>Bureau International des Expositions</a:t>
            </a:r>
            <a:r>
              <a:rPr lang="en-US" sz="2800" dirty="0" smtClean="0"/>
              <a:t> (BIE); three types: </a:t>
            </a:r>
            <a:r>
              <a:rPr lang="en-US" sz="2800" i="1" dirty="0" smtClean="0"/>
              <a:t>universal</a:t>
            </a:r>
            <a:r>
              <a:rPr lang="en-US" sz="2800" dirty="0" smtClean="0"/>
              <a:t>, </a:t>
            </a:r>
            <a:r>
              <a:rPr lang="en-US" sz="2800" i="1" dirty="0" smtClean="0"/>
              <a:t>international</a:t>
            </a:r>
            <a:r>
              <a:rPr lang="en-US" sz="2800" dirty="0" smtClean="0"/>
              <a:t>, and </a:t>
            </a:r>
            <a:r>
              <a:rPr lang="en-US" sz="2800" i="1" dirty="0" smtClean="0"/>
              <a:t>specialized</a:t>
            </a:r>
            <a:r>
              <a:rPr lang="en-US" sz="2800" dirty="0" smtClean="0"/>
              <a:t>. They usually last from three weeks to six months.</a:t>
            </a:r>
          </a:p>
          <a:p>
            <a:r>
              <a:rPr lang="en-US" sz="2800" dirty="0" smtClean="0"/>
              <a:t>The next World's fair will be </a:t>
            </a:r>
            <a:r>
              <a:rPr lang="en-US" sz="2800" dirty="0" smtClean="0">
                <a:hlinkClick r:id="rId3" action="ppaction://hlinkfile" tooltip="Expo 2015"/>
              </a:rPr>
              <a:t>Expo 2015</a:t>
            </a:r>
            <a:r>
              <a:rPr lang="en-US" sz="2800" dirty="0" smtClean="0"/>
              <a:t> in </a:t>
            </a:r>
            <a:r>
              <a:rPr lang="en-US" sz="2800" dirty="0" smtClean="0">
                <a:hlinkClick r:id="rId4" action="ppaction://hlinkfile" tooltip="Milan, Italy"/>
              </a:rPr>
              <a:t>Milan, Italy</a:t>
            </a:r>
            <a:r>
              <a:rPr lang="en-US" sz="2800" dirty="0" smtClean="0"/>
              <a:t>.</a:t>
            </a:r>
          </a:p>
          <a:p>
            <a:endParaRPr lang="en-US" sz="2800" dirty="0" smtClean="0"/>
          </a:p>
          <a:p>
            <a:endParaRPr lang="en-US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5758408" cy="1039143"/>
          </a:xfrm>
        </p:spPr>
        <p:txBody>
          <a:bodyPr/>
          <a:lstStyle/>
          <a:p>
            <a:r>
              <a:rPr lang="en-GB" sz="3200" dirty="0" smtClean="0"/>
              <a:t>1951 Festival of Britain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136904" cy="4536504"/>
          </a:xfrm>
        </p:spPr>
        <p:txBody>
          <a:bodyPr/>
          <a:lstStyle/>
          <a:p>
            <a:r>
              <a:rPr lang="en-US" sz="2400" dirty="0" err="1" smtClean="0"/>
              <a:t>Organised</a:t>
            </a:r>
            <a:r>
              <a:rPr lang="en-US" sz="2400" dirty="0" smtClean="0"/>
              <a:t> by the government to give Britons a feeling of recovery in the aftermath of war and to promote the British contribution to science, technology, industrial design, architecture and the arts.</a:t>
            </a:r>
          </a:p>
          <a:p>
            <a:r>
              <a:rPr lang="en-GB" sz="2400" dirty="0" smtClean="0"/>
              <a:t>Mainly London but also other UK cities </a:t>
            </a:r>
          </a:p>
          <a:p>
            <a:r>
              <a:rPr lang="en-US" sz="2400" dirty="0" smtClean="0"/>
              <a:t>As well as the material legacy, the Festival gave rise to new traditions, in particular the performances of medieval mystery plays in </a:t>
            </a:r>
            <a:r>
              <a:rPr lang="en-US" sz="2400" dirty="0" smtClean="0">
                <a:hlinkClick r:id="rId3" action="ppaction://hlinkfile" tooltip="York Mystery Plays"/>
              </a:rPr>
              <a:t>York</a:t>
            </a:r>
            <a:r>
              <a:rPr lang="en-US" sz="2400" dirty="0" smtClean="0"/>
              <a:t> and </a:t>
            </a:r>
            <a:r>
              <a:rPr lang="en-US" sz="2400" dirty="0" smtClean="0">
                <a:hlinkClick r:id="rId4" action="ppaction://hlinkfile" tooltip="Chester Mystery Plays"/>
              </a:rPr>
              <a:t>Chester</a:t>
            </a:r>
            <a:r>
              <a:rPr lang="en-US" sz="2400" dirty="0" smtClean="0"/>
              <a:t>, which have continued ever since</a:t>
            </a:r>
          </a:p>
          <a:p>
            <a:endParaRPr lang="en-GB" sz="24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1124744"/>
            <a:ext cx="4030216" cy="1111151"/>
          </a:xfrm>
        </p:spPr>
        <p:txBody>
          <a:bodyPr/>
          <a:lstStyle/>
          <a:p>
            <a:r>
              <a:rPr lang="en-GB" sz="3200" dirty="0" smtClean="0"/>
              <a:t>Summary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636912"/>
            <a:ext cx="8496944" cy="2664296"/>
          </a:xfrm>
        </p:spPr>
        <p:txBody>
          <a:bodyPr/>
          <a:lstStyle/>
          <a:p>
            <a:r>
              <a:rPr lang="en-GB" sz="2800" dirty="0" smtClean="0"/>
              <a:t>Festivals and events often have (sometimes forgotten) historical origins </a:t>
            </a:r>
          </a:p>
          <a:p>
            <a:r>
              <a:rPr lang="en-GB" sz="2800" dirty="0" smtClean="0"/>
              <a:t>Importance of societal factors: culture; religion; society ( </a:t>
            </a:r>
            <a:r>
              <a:rPr lang="en-GB" sz="2800" dirty="0" err="1" smtClean="0"/>
              <a:t>n.b</a:t>
            </a:r>
            <a:r>
              <a:rPr lang="en-GB" sz="2800" dirty="0" smtClean="0"/>
              <a:t>. anthropology)</a:t>
            </a:r>
          </a:p>
          <a:p>
            <a:r>
              <a:rPr lang="en-GB" sz="2800" dirty="0" smtClean="0"/>
              <a:t>Influence of Governments</a:t>
            </a:r>
          </a:p>
          <a:p>
            <a:endParaRPr lang="en-GB" sz="2800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96752"/>
            <a:ext cx="7772400" cy="1080120"/>
          </a:xfrm>
        </p:spPr>
        <p:txBody>
          <a:bodyPr/>
          <a:lstStyle/>
          <a:p>
            <a:r>
              <a:rPr lang="en-GB" sz="3200" dirty="0" smtClean="0"/>
              <a:t>For next week, watch the video: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708920"/>
            <a:ext cx="7772400" cy="3096344"/>
          </a:xfrm>
        </p:spPr>
        <p:txBody>
          <a:bodyPr/>
          <a:lstStyle/>
          <a:p>
            <a:r>
              <a:rPr lang="en-GB" sz="2800" u="sng" dirty="0" smtClean="0">
                <a:hlinkClick r:id="rId2"/>
              </a:rPr>
              <a:t>BBC Festivals </a:t>
            </a:r>
            <a:r>
              <a:rPr lang="en-GB" sz="2800" u="sng" dirty="0" err="1" smtClean="0">
                <a:hlinkClick r:id="rId2"/>
              </a:rPr>
              <a:t>Brittania</a:t>
            </a:r>
            <a:endParaRPr lang="en-US" sz="2800" u="sng" dirty="0" smtClean="0">
              <a:hlinkClick r:id="rId2"/>
            </a:endParaRPr>
          </a:p>
          <a:p>
            <a:r>
              <a:rPr lang="en-US" sz="2800" dirty="0" smtClean="0">
                <a:hlinkClick r:id="rId2"/>
              </a:rPr>
              <a:t>http://www.youtube.com/watch?v=kzprsR2SvrQ</a:t>
            </a:r>
            <a:r>
              <a:rPr lang="en-US" sz="2800" dirty="0" smtClean="0"/>
              <a:t> </a:t>
            </a:r>
          </a:p>
          <a:p>
            <a:r>
              <a:rPr lang="en-GB" sz="2800" dirty="0" smtClean="0"/>
              <a:t>Will it change your opinion of why people go to music festivals?</a:t>
            </a:r>
            <a:endParaRPr lang="en-US" sz="2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ireworks">
  <a:themeElements>
    <a:clrScheme name="Fireworks 1">
      <a:dk1>
        <a:srgbClr val="AF273E"/>
      </a:dk1>
      <a:lt1>
        <a:srgbClr val="FFCC00"/>
      </a:lt1>
      <a:dk2>
        <a:srgbClr val="000000"/>
      </a:dk2>
      <a:lt2>
        <a:srgbClr val="FFFFFF"/>
      </a:lt2>
      <a:accent1>
        <a:srgbClr val="FF8B17"/>
      </a:accent1>
      <a:accent2>
        <a:srgbClr val="FFE103"/>
      </a:accent2>
      <a:accent3>
        <a:srgbClr val="AAAAAA"/>
      </a:accent3>
      <a:accent4>
        <a:srgbClr val="DAAE00"/>
      </a:accent4>
      <a:accent5>
        <a:srgbClr val="FFC4AB"/>
      </a:accent5>
      <a:accent6>
        <a:srgbClr val="E7CC02"/>
      </a:accent6>
      <a:hlink>
        <a:srgbClr val="FF3399"/>
      </a:hlink>
      <a:folHlink>
        <a:srgbClr val="FE1F08"/>
      </a:folHlink>
    </a:clrScheme>
    <a:fontScheme name="Fireworks">
      <a:majorFont>
        <a:latin typeface="Arial Black"/>
        <a:ea typeface=""/>
        <a:cs typeface="Arial"/>
      </a:majorFont>
      <a:minorFont>
        <a:latin typeface="Arial Black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Fireworks 1">
        <a:dk1>
          <a:srgbClr val="AF273E"/>
        </a:dk1>
        <a:lt1>
          <a:srgbClr val="FFCC00"/>
        </a:lt1>
        <a:dk2>
          <a:srgbClr val="000000"/>
        </a:dk2>
        <a:lt2>
          <a:srgbClr val="FFFFFF"/>
        </a:lt2>
        <a:accent1>
          <a:srgbClr val="FF8B17"/>
        </a:accent1>
        <a:accent2>
          <a:srgbClr val="FFE103"/>
        </a:accent2>
        <a:accent3>
          <a:srgbClr val="AAAAAA"/>
        </a:accent3>
        <a:accent4>
          <a:srgbClr val="DAAE00"/>
        </a:accent4>
        <a:accent5>
          <a:srgbClr val="FFC4AB"/>
        </a:accent5>
        <a:accent6>
          <a:srgbClr val="E7CC02"/>
        </a:accent6>
        <a:hlink>
          <a:srgbClr val="FF3399"/>
        </a:hlink>
        <a:folHlink>
          <a:srgbClr val="FE1F0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2">
        <a:dk1>
          <a:srgbClr val="0000A4"/>
        </a:dk1>
        <a:lt1>
          <a:srgbClr val="CCFFFF"/>
        </a:lt1>
        <a:dk2>
          <a:srgbClr val="000066"/>
        </a:dk2>
        <a:lt2>
          <a:srgbClr val="00FFFF"/>
        </a:lt2>
        <a:accent1>
          <a:srgbClr val="51B2E3"/>
        </a:accent1>
        <a:accent2>
          <a:srgbClr val="04E8AC"/>
        </a:accent2>
        <a:accent3>
          <a:srgbClr val="AAAAB8"/>
        </a:accent3>
        <a:accent4>
          <a:srgbClr val="AEDADA"/>
        </a:accent4>
        <a:accent5>
          <a:srgbClr val="B3D5EF"/>
        </a:accent5>
        <a:accent6>
          <a:srgbClr val="03D29B"/>
        </a:accent6>
        <a:hlink>
          <a:srgbClr val="FF3399"/>
        </a:hlink>
        <a:folHlink>
          <a:srgbClr val="8F5FD5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3">
        <a:dk1>
          <a:srgbClr val="9F237F"/>
        </a:dk1>
        <a:lt1>
          <a:srgbClr val="FFCC00"/>
        </a:lt1>
        <a:dk2>
          <a:srgbClr val="000000"/>
        </a:dk2>
        <a:lt2>
          <a:srgbClr val="FFFFFF"/>
        </a:lt2>
        <a:accent1>
          <a:srgbClr val="39A6DD"/>
        </a:accent1>
        <a:accent2>
          <a:srgbClr val="FF03E7"/>
        </a:accent2>
        <a:accent3>
          <a:srgbClr val="AAAAAA"/>
        </a:accent3>
        <a:accent4>
          <a:srgbClr val="DAAE00"/>
        </a:accent4>
        <a:accent5>
          <a:srgbClr val="AED0EB"/>
        </a:accent5>
        <a:accent6>
          <a:srgbClr val="E702D1"/>
        </a:accent6>
        <a:hlink>
          <a:srgbClr val="FF3399"/>
        </a:hlink>
        <a:folHlink>
          <a:srgbClr val="753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4">
        <a:dk1>
          <a:srgbClr val="00603B"/>
        </a:dk1>
        <a:lt1>
          <a:srgbClr val="FFCC00"/>
        </a:lt1>
        <a:dk2>
          <a:srgbClr val="000000"/>
        </a:dk2>
        <a:lt2>
          <a:srgbClr val="FFFFFF"/>
        </a:lt2>
        <a:accent1>
          <a:srgbClr val="39A6DD"/>
        </a:accent1>
        <a:accent2>
          <a:srgbClr val="07FB18"/>
        </a:accent2>
        <a:accent3>
          <a:srgbClr val="AAAAAA"/>
        </a:accent3>
        <a:accent4>
          <a:srgbClr val="DAAE00"/>
        </a:accent4>
        <a:accent5>
          <a:srgbClr val="AED0EB"/>
        </a:accent5>
        <a:accent6>
          <a:srgbClr val="06E315"/>
        </a:accent6>
        <a:hlink>
          <a:srgbClr val="FF3399"/>
        </a:hlink>
        <a:folHlink>
          <a:srgbClr val="753BC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5">
        <a:dk1>
          <a:srgbClr val="FF6600"/>
        </a:dk1>
        <a:lt1>
          <a:srgbClr val="FFFFFF"/>
        </a:lt1>
        <a:dk2>
          <a:srgbClr val="003366"/>
        </a:dk2>
        <a:lt2>
          <a:srgbClr val="FFFFFF"/>
        </a:lt2>
        <a:accent1>
          <a:srgbClr val="FF99FF"/>
        </a:accent1>
        <a:accent2>
          <a:srgbClr val="FFFF99"/>
        </a:accent2>
        <a:accent3>
          <a:srgbClr val="AAADB8"/>
        </a:accent3>
        <a:accent4>
          <a:srgbClr val="DADADA"/>
        </a:accent4>
        <a:accent5>
          <a:srgbClr val="FFCAFF"/>
        </a:accent5>
        <a:accent6>
          <a:srgbClr val="E7E78A"/>
        </a:accent6>
        <a:hlink>
          <a:srgbClr val="FF3399"/>
        </a:hlink>
        <a:folHlink>
          <a:srgbClr val="FF99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Fireworks 6">
        <a:dk1>
          <a:srgbClr val="000000"/>
        </a:dk1>
        <a:lt1>
          <a:srgbClr val="FFFFFF"/>
        </a:lt1>
        <a:dk2>
          <a:srgbClr val="993366"/>
        </a:dk2>
        <a:lt2>
          <a:srgbClr val="CCFFFF"/>
        </a:lt2>
        <a:accent1>
          <a:srgbClr val="CCECFF"/>
        </a:accent1>
        <a:accent2>
          <a:srgbClr val="FFFF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E7E78A"/>
        </a:accent6>
        <a:hlink>
          <a:srgbClr val="FFCCFF"/>
        </a:hlink>
        <a:folHlink>
          <a:srgbClr val="FFCC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</TotalTime>
  <Words>1093</Words>
  <Application>Microsoft Office PowerPoint</Application>
  <PresentationFormat>On-screen Show (4:3)</PresentationFormat>
  <Paragraphs>101</Paragraphs>
  <Slides>19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Fireworks</vt:lpstr>
      <vt:lpstr>Impact &amp; Development of Festivals and Events</vt:lpstr>
      <vt:lpstr>Historical issues – Developments of festivals and events</vt:lpstr>
      <vt:lpstr>Historical issues – Developments of festivals and events</vt:lpstr>
      <vt:lpstr>What is clear is that the origins of F&amp;E have some common anthropological features in society:</vt:lpstr>
      <vt:lpstr>Ancient origins</vt:lpstr>
      <vt:lpstr>Slide 6</vt:lpstr>
      <vt:lpstr>Slide 7</vt:lpstr>
      <vt:lpstr>Slide 8</vt:lpstr>
      <vt:lpstr>Roman origins</vt:lpstr>
      <vt:lpstr>Slide 10</vt:lpstr>
      <vt:lpstr>Whilst we’re talking about calendars …</vt:lpstr>
      <vt:lpstr>‘modern’ developments</vt:lpstr>
      <vt:lpstr>A Victorian Christmas?</vt:lpstr>
      <vt:lpstr>A Victorian Christmas – influenced:</vt:lpstr>
      <vt:lpstr>19th Century:  World Fairs</vt:lpstr>
      <vt:lpstr>Slide 16</vt:lpstr>
      <vt:lpstr>1951 Festival of Britain</vt:lpstr>
      <vt:lpstr>Summary</vt:lpstr>
      <vt:lpstr>For next week, watch the video: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History and Development of Festivals and Events</dc:title>
  <dc:creator>Huw Thomas</dc:creator>
  <cp:lastModifiedBy>sb004</cp:lastModifiedBy>
  <cp:revision>33</cp:revision>
  <dcterms:created xsi:type="dcterms:W3CDTF">2013-10-02T14:25:29Z</dcterms:created>
  <dcterms:modified xsi:type="dcterms:W3CDTF">2013-11-10T23:21:36Z</dcterms:modified>
</cp:coreProperties>
</file>