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C274D9D-8900-327C-AB66-B8F1A6F2994A}" v="321" dt="2026-01-15T21:14:12.437"/>
    <p1510:client id="{7EB3BFA1-1E35-AD2D-C974-3E680C260004}" v="348" dt="2026-01-16T19:18:28.4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 Jones (2501895)" userId="S::2501895@student.uwtsd.ac.uk::c1c46d28-edf3-4862-968c-05b234b578d6" providerId="AD" clId="Web-{7EB3BFA1-1E35-AD2D-C974-3E680C260004}"/>
    <pc:docChg chg="addSld delSld modSld">
      <pc:chgData name="Rhi Jones (2501895)" userId="S::2501895@student.uwtsd.ac.uk::c1c46d28-edf3-4862-968c-05b234b578d6" providerId="AD" clId="Web-{7EB3BFA1-1E35-AD2D-C974-3E680C260004}" dt="2026-01-16T19:18:28.491" v="327" actId="20577"/>
      <pc:docMkLst>
        <pc:docMk/>
      </pc:docMkLst>
      <pc:sldChg chg="addSp modSp">
        <pc:chgData name="Rhi Jones (2501895)" userId="S::2501895@student.uwtsd.ac.uk::c1c46d28-edf3-4862-968c-05b234b578d6" providerId="AD" clId="Web-{7EB3BFA1-1E35-AD2D-C974-3E680C260004}" dt="2026-01-16T19:15:11.063" v="288" actId="1076"/>
        <pc:sldMkLst>
          <pc:docMk/>
          <pc:sldMk cId="4188591124" sldId="258"/>
        </pc:sldMkLst>
        <pc:spChg chg="mod">
          <ac:chgData name="Rhi Jones (2501895)" userId="S::2501895@student.uwtsd.ac.uk::c1c46d28-edf3-4862-968c-05b234b578d6" providerId="AD" clId="Web-{7EB3BFA1-1E35-AD2D-C974-3E680C260004}" dt="2026-01-16T19:14:54.860" v="286" actId="14100"/>
          <ac:spMkLst>
            <pc:docMk/>
            <pc:sldMk cId="4188591124" sldId="258"/>
            <ac:spMk id="3" creationId="{FDD49541-8C7E-B261-D255-2F4908F25729}"/>
          </ac:spMkLst>
        </pc:spChg>
        <pc:spChg chg="add mod">
          <ac:chgData name="Rhi Jones (2501895)" userId="S::2501895@student.uwtsd.ac.uk::c1c46d28-edf3-4862-968c-05b234b578d6" providerId="AD" clId="Web-{7EB3BFA1-1E35-AD2D-C974-3E680C260004}" dt="2026-01-16T19:15:11.063" v="288" actId="1076"/>
          <ac:spMkLst>
            <pc:docMk/>
            <pc:sldMk cId="4188591124" sldId="258"/>
            <ac:spMk id="4" creationId="{278F9B8B-6C95-541F-84D3-9806252AF53B}"/>
          </ac:spMkLst>
        </pc:spChg>
        <pc:picChg chg="mod modCrop">
          <ac:chgData name="Rhi Jones (2501895)" userId="S::2501895@student.uwtsd.ac.uk::c1c46d28-edf3-4862-968c-05b234b578d6" providerId="AD" clId="Web-{7EB3BFA1-1E35-AD2D-C974-3E680C260004}" dt="2026-01-16T19:15:00.407" v="287" actId="14100"/>
          <ac:picMkLst>
            <pc:docMk/>
            <pc:sldMk cId="4188591124" sldId="258"/>
            <ac:picMk id="7" creationId="{5751CC18-8BB7-5D19-5FD5-8A06AE723991}"/>
          </ac:picMkLst>
        </pc:picChg>
      </pc:sldChg>
      <pc:sldChg chg="addSp modSp">
        <pc:chgData name="Rhi Jones (2501895)" userId="S::2501895@student.uwtsd.ac.uk::c1c46d28-edf3-4862-968c-05b234b578d6" providerId="AD" clId="Web-{7EB3BFA1-1E35-AD2D-C974-3E680C260004}" dt="2026-01-15T21:38:02.478" v="201" actId="20577"/>
        <pc:sldMkLst>
          <pc:docMk/>
          <pc:sldMk cId="3382279108" sldId="259"/>
        </pc:sldMkLst>
        <pc:spChg chg="add mod">
          <ac:chgData name="Rhi Jones (2501895)" userId="S::2501895@student.uwtsd.ac.uk::c1c46d28-edf3-4862-968c-05b234b578d6" providerId="AD" clId="Web-{7EB3BFA1-1E35-AD2D-C974-3E680C260004}" dt="2026-01-15T21:38:02.478" v="201" actId="20577"/>
          <ac:spMkLst>
            <pc:docMk/>
            <pc:sldMk cId="3382279108" sldId="259"/>
            <ac:spMk id="5" creationId="{76CD1C6A-BDA3-68D7-0B22-B71B6DDE40C2}"/>
          </ac:spMkLst>
        </pc:spChg>
      </pc:sldChg>
      <pc:sldChg chg="addSp modSp">
        <pc:chgData name="Rhi Jones (2501895)" userId="S::2501895@student.uwtsd.ac.uk::c1c46d28-edf3-4862-968c-05b234b578d6" providerId="AD" clId="Web-{7EB3BFA1-1E35-AD2D-C974-3E680C260004}" dt="2026-01-15T21:40:18.060" v="218" actId="1076"/>
        <pc:sldMkLst>
          <pc:docMk/>
          <pc:sldMk cId="14482945" sldId="260"/>
        </pc:sldMkLst>
        <pc:spChg chg="add mod">
          <ac:chgData name="Rhi Jones (2501895)" userId="S::2501895@student.uwtsd.ac.uk::c1c46d28-edf3-4862-968c-05b234b578d6" providerId="AD" clId="Web-{7EB3BFA1-1E35-AD2D-C974-3E680C260004}" dt="2026-01-15T21:40:18.060" v="218" actId="1076"/>
          <ac:spMkLst>
            <pc:docMk/>
            <pc:sldMk cId="14482945" sldId="260"/>
            <ac:spMk id="5" creationId="{BB2A8AE8-AC77-C78B-048E-FD0F9705C5D2}"/>
          </ac:spMkLst>
        </pc:spChg>
      </pc:sldChg>
      <pc:sldChg chg="modSp">
        <pc:chgData name="Rhi Jones (2501895)" userId="S::2501895@student.uwtsd.ac.uk::c1c46d28-edf3-4862-968c-05b234b578d6" providerId="AD" clId="Web-{7EB3BFA1-1E35-AD2D-C974-3E680C260004}" dt="2026-01-16T19:15:36.720" v="289" actId="20577"/>
        <pc:sldMkLst>
          <pc:docMk/>
          <pc:sldMk cId="1481977587" sldId="261"/>
        </pc:sldMkLst>
        <pc:spChg chg="mod">
          <ac:chgData name="Rhi Jones (2501895)" userId="S::2501895@student.uwtsd.ac.uk::c1c46d28-edf3-4862-968c-05b234b578d6" providerId="AD" clId="Web-{7EB3BFA1-1E35-AD2D-C974-3E680C260004}" dt="2026-01-16T19:15:36.720" v="289" actId="20577"/>
          <ac:spMkLst>
            <pc:docMk/>
            <pc:sldMk cId="1481977587" sldId="261"/>
            <ac:spMk id="3" creationId="{8F2D4E73-B8C4-FC6C-910A-DBA343EE0D7D}"/>
          </ac:spMkLst>
        </pc:spChg>
      </pc:sldChg>
      <pc:sldChg chg="addSp delSp modSp">
        <pc:chgData name="Rhi Jones (2501895)" userId="S::2501895@student.uwtsd.ac.uk::c1c46d28-edf3-4862-968c-05b234b578d6" providerId="AD" clId="Web-{7EB3BFA1-1E35-AD2D-C974-3E680C260004}" dt="2026-01-16T19:16:14.860" v="291" actId="20577"/>
        <pc:sldMkLst>
          <pc:docMk/>
          <pc:sldMk cId="1344775474" sldId="262"/>
        </pc:sldMkLst>
        <pc:spChg chg="mod">
          <ac:chgData name="Rhi Jones (2501895)" userId="S::2501895@student.uwtsd.ac.uk::c1c46d28-edf3-4862-968c-05b234b578d6" providerId="AD" clId="Web-{7EB3BFA1-1E35-AD2D-C974-3E680C260004}" dt="2026-01-16T19:16:14.860" v="291" actId="20577"/>
          <ac:spMkLst>
            <pc:docMk/>
            <pc:sldMk cId="1344775474" sldId="262"/>
            <ac:spMk id="3" creationId="{6D236BCF-2642-1035-F368-A5F73AEADA12}"/>
          </ac:spMkLst>
        </pc:spChg>
        <pc:spChg chg="add del mod">
          <ac:chgData name="Rhi Jones (2501895)" userId="S::2501895@student.uwtsd.ac.uk::c1c46d28-edf3-4862-968c-05b234b578d6" providerId="AD" clId="Web-{7EB3BFA1-1E35-AD2D-C974-3E680C260004}" dt="2026-01-16T17:28:42.537" v="237"/>
          <ac:spMkLst>
            <pc:docMk/>
            <pc:sldMk cId="1344775474" sldId="262"/>
            <ac:spMk id="5" creationId="{D512E326-D96D-0F8A-1513-9E9FE1A4F2C7}"/>
          </ac:spMkLst>
        </pc:spChg>
        <pc:spChg chg="add mod">
          <ac:chgData name="Rhi Jones (2501895)" userId="S::2501895@student.uwtsd.ac.uk::c1c46d28-edf3-4862-968c-05b234b578d6" providerId="AD" clId="Web-{7EB3BFA1-1E35-AD2D-C974-3E680C260004}" dt="2026-01-16T17:29:33.179" v="250" actId="20577"/>
          <ac:spMkLst>
            <pc:docMk/>
            <pc:sldMk cId="1344775474" sldId="262"/>
            <ac:spMk id="6" creationId="{5A506D4B-27FD-3BBF-9BA1-8F446EABAA07}"/>
          </ac:spMkLst>
        </pc:spChg>
      </pc:sldChg>
      <pc:sldChg chg="addSp modSp">
        <pc:chgData name="Rhi Jones (2501895)" userId="S::2501895@student.uwtsd.ac.uk::c1c46d28-edf3-4862-968c-05b234b578d6" providerId="AD" clId="Web-{7EB3BFA1-1E35-AD2D-C974-3E680C260004}" dt="2026-01-16T19:18:23.070" v="324" actId="20577"/>
        <pc:sldMkLst>
          <pc:docMk/>
          <pc:sldMk cId="3196752122" sldId="263"/>
        </pc:sldMkLst>
        <pc:spChg chg="mod">
          <ac:chgData name="Rhi Jones (2501895)" userId="S::2501895@student.uwtsd.ac.uk::c1c46d28-edf3-4862-968c-05b234b578d6" providerId="AD" clId="Web-{7EB3BFA1-1E35-AD2D-C974-3E680C260004}" dt="2026-01-16T19:16:22.157" v="292" actId="20577"/>
          <ac:spMkLst>
            <pc:docMk/>
            <pc:sldMk cId="3196752122" sldId="263"/>
            <ac:spMk id="2" creationId="{2857E1BA-FA4D-FC57-278B-73EB92E3E8EA}"/>
          </ac:spMkLst>
        </pc:spChg>
        <pc:spChg chg="mod">
          <ac:chgData name="Rhi Jones (2501895)" userId="S::2501895@student.uwtsd.ac.uk::c1c46d28-edf3-4862-968c-05b234b578d6" providerId="AD" clId="Web-{7EB3BFA1-1E35-AD2D-C974-3E680C260004}" dt="2026-01-16T19:18:23.070" v="324" actId="20577"/>
          <ac:spMkLst>
            <pc:docMk/>
            <pc:sldMk cId="3196752122" sldId="263"/>
            <ac:spMk id="3" creationId="{17BCBAEB-A59C-650B-CC76-8CB0E3F03089}"/>
          </ac:spMkLst>
        </pc:spChg>
        <pc:spChg chg="add mod">
          <ac:chgData name="Rhi Jones (2501895)" userId="S::2501895@student.uwtsd.ac.uk::c1c46d28-edf3-4862-968c-05b234b578d6" providerId="AD" clId="Web-{7EB3BFA1-1E35-AD2D-C974-3E680C260004}" dt="2026-01-16T17:33:05.994" v="266" actId="1076"/>
          <ac:spMkLst>
            <pc:docMk/>
            <pc:sldMk cId="3196752122" sldId="263"/>
            <ac:spMk id="5" creationId="{D6CD2ED3-C31C-10AE-36A6-FA3EEAFBFCE8}"/>
          </ac:spMkLst>
        </pc:spChg>
      </pc:sldChg>
      <pc:sldChg chg="addSp modSp mod setBg">
        <pc:chgData name="Rhi Jones (2501895)" userId="S::2501895@student.uwtsd.ac.uk::c1c46d28-edf3-4862-968c-05b234b578d6" providerId="AD" clId="Web-{7EB3BFA1-1E35-AD2D-C974-3E680C260004}" dt="2026-01-16T19:18:28.491" v="327" actId="20577"/>
        <pc:sldMkLst>
          <pc:docMk/>
          <pc:sldMk cId="3883144627" sldId="264"/>
        </pc:sldMkLst>
        <pc:spChg chg="mod">
          <ac:chgData name="Rhi Jones (2501895)" userId="S::2501895@student.uwtsd.ac.uk::c1c46d28-edf3-4862-968c-05b234b578d6" providerId="AD" clId="Web-{7EB3BFA1-1E35-AD2D-C974-3E680C260004}" dt="2026-01-15T21:17:18.570" v="33"/>
          <ac:spMkLst>
            <pc:docMk/>
            <pc:sldMk cId="3883144627" sldId="264"/>
            <ac:spMk id="2" creationId="{0C2F9C17-0DC2-8404-A023-E138884751CA}"/>
          </ac:spMkLst>
        </pc:spChg>
        <pc:spChg chg="mod">
          <ac:chgData name="Rhi Jones (2501895)" userId="S::2501895@student.uwtsd.ac.uk::c1c46d28-edf3-4862-968c-05b234b578d6" providerId="AD" clId="Web-{7EB3BFA1-1E35-AD2D-C974-3E680C260004}" dt="2026-01-16T19:18:28.491" v="327" actId="20577"/>
          <ac:spMkLst>
            <pc:docMk/>
            <pc:sldMk cId="3883144627" sldId="264"/>
            <ac:spMk id="3" creationId="{C07C5D89-6F74-C957-AECC-8B0B4B6C7528}"/>
          </ac:spMkLst>
        </pc:spChg>
        <pc:spChg chg="add mod">
          <ac:chgData name="Rhi Jones (2501895)" userId="S::2501895@student.uwtsd.ac.uk::c1c46d28-edf3-4862-968c-05b234b578d6" providerId="AD" clId="Web-{7EB3BFA1-1E35-AD2D-C974-3E680C260004}" dt="2026-01-16T17:35:59.058" v="276" actId="1076"/>
          <ac:spMkLst>
            <pc:docMk/>
            <pc:sldMk cId="3883144627" sldId="264"/>
            <ac:spMk id="5" creationId="{CA9FC07B-E9FA-CB87-24E6-E23C0A48F105}"/>
          </ac:spMkLst>
        </pc:spChg>
        <pc:spChg chg="add">
          <ac:chgData name="Rhi Jones (2501895)" userId="S::2501895@student.uwtsd.ac.uk::c1c46d28-edf3-4862-968c-05b234b578d6" providerId="AD" clId="Web-{7EB3BFA1-1E35-AD2D-C974-3E680C260004}" dt="2026-01-15T21:17:18.570" v="33"/>
          <ac:spMkLst>
            <pc:docMk/>
            <pc:sldMk cId="3883144627" sldId="264"/>
            <ac:spMk id="9" creationId="{45D37F4E-DDB4-456B-97E0-9937730A039F}"/>
          </ac:spMkLst>
        </pc:spChg>
        <pc:spChg chg="add">
          <ac:chgData name="Rhi Jones (2501895)" userId="S::2501895@student.uwtsd.ac.uk::c1c46d28-edf3-4862-968c-05b234b578d6" providerId="AD" clId="Web-{7EB3BFA1-1E35-AD2D-C974-3E680C260004}" dt="2026-01-15T21:17:18.570" v="33"/>
          <ac:spMkLst>
            <pc:docMk/>
            <pc:sldMk cId="3883144627" sldId="264"/>
            <ac:spMk id="11" creationId="{B2DD41CD-8F47-4F56-AD12-4E2FF7696987}"/>
          </ac:spMkLst>
        </pc:spChg>
        <pc:picChg chg="add mod">
          <ac:chgData name="Rhi Jones (2501895)" userId="S::2501895@student.uwtsd.ac.uk::c1c46d28-edf3-4862-968c-05b234b578d6" providerId="AD" clId="Web-{7EB3BFA1-1E35-AD2D-C974-3E680C260004}" dt="2026-01-15T21:17:18.570" v="33"/>
          <ac:picMkLst>
            <pc:docMk/>
            <pc:sldMk cId="3883144627" sldId="264"/>
            <ac:picMk id="4" creationId="{1FE0F1F7-83B0-E56C-B7EC-8C9DFAF8BED0}"/>
          </ac:picMkLst>
        </pc:picChg>
      </pc:sldChg>
      <pc:sldChg chg="addSp delSp modSp new mod setBg">
        <pc:chgData name="Rhi Jones (2501895)" userId="S::2501895@student.uwtsd.ac.uk::c1c46d28-edf3-4862-968c-05b234b578d6" providerId="AD" clId="Web-{7EB3BFA1-1E35-AD2D-C974-3E680C260004}" dt="2026-01-15T21:17:47.916" v="36"/>
        <pc:sldMkLst>
          <pc:docMk/>
          <pc:sldMk cId="4072339658" sldId="265"/>
        </pc:sldMkLst>
        <pc:spChg chg="mod">
          <ac:chgData name="Rhi Jones (2501895)" userId="S::2501895@student.uwtsd.ac.uk::c1c46d28-edf3-4862-968c-05b234b578d6" providerId="AD" clId="Web-{7EB3BFA1-1E35-AD2D-C974-3E680C260004}" dt="2026-01-15T21:17:47.916" v="36"/>
          <ac:spMkLst>
            <pc:docMk/>
            <pc:sldMk cId="4072339658" sldId="265"/>
            <ac:spMk id="2" creationId="{B5733F86-8CCE-0B4B-9FFC-7B212366C42C}"/>
          </ac:spMkLst>
        </pc:spChg>
        <pc:spChg chg="mod">
          <ac:chgData name="Rhi Jones (2501895)" userId="S::2501895@student.uwtsd.ac.uk::c1c46d28-edf3-4862-968c-05b234b578d6" providerId="AD" clId="Web-{7EB3BFA1-1E35-AD2D-C974-3E680C260004}" dt="2026-01-15T21:17:47.916" v="36"/>
          <ac:spMkLst>
            <pc:docMk/>
            <pc:sldMk cId="4072339658" sldId="265"/>
            <ac:spMk id="3" creationId="{2013EFA3-3CB1-1D6A-86C7-EBDF4689D402}"/>
          </ac:spMkLst>
        </pc:spChg>
        <pc:spChg chg="add del">
          <ac:chgData name="Rhi Jones (2501895)" userId="S::2501895@student.uwtsd.ac.uk::c1c46d28-edf3-4862-968c-05b234b578d6" providerId="AD" clId="Web-{7EB3BFA1-1E35-AD2D-C974-3E680C260004}" dt="2026-01-15T21:17:47.916" v="36"/>
          <ac:spMkLst>
            <pc:docMk/>
            <pc:sldMk cId="4072339658" sldId="265"/>
            <ac:spMk id="9" creationId="{7FF47CB7-972F-479F-A36D-9E72D26EC8DA}"/>
          </ac:spMkLst>
        </pc:spChg>
        <pc:spChg chg="add del">
          <ac:chgData name="Rhi Jones (2501895)" userId="S::2501895@student.uwtsd.ac.uk::c1c46d28-edf3-4862-968c-05b234b578d6" providerId="AD" clId="Web-{7EB3BFA1-1E35-AD2D-C974-3E680C260004}" dt="2026-01-15T21:17:47.916" v="36"/>
          <ac:spMkLst>
            <pc:docMk/>
            <pc:sldMk cId="4072339658" sldId="265"/>
            <ac:spMk id="11" creationId="{0D153B68-5844-490D-8E67-F616D6D721CA}"/>
          </ac:spMkLst>
        </pc:spChg>
        <pc:spChg chg="add del">
          <ac:chgData name="Rhi Jones (2501895)" userId="S::2501895@student.uwtsd.ac.uk::c1c46d28-edf3-4862-968c-05b234b578d6" providerId="AD" clId="Web-{7EB3BFA1-1E35-AD2D-C974-3E680C260004}" dt="2026-01-15T21:17:47.916" v="36"/>
          <ac:spMkLst>
            <pc:docMk/>
            <pc:sldMk cId="4072339658" sldId="265"/>
            <ac:spMk id="13" creationId="{9A0D773F-7A7D-4DBB-9DEA-86BB8B8F4BC8}"/>
          </ac:spMkLst>
        </pc:spChg>
        <pc:spChg chg="add">
          <ac:chgData name="Rhi Jones (2501895)" userId="S::2501895@student.uwtsd.ac.uk::c1c46d28-edf3-4862-968c-05b234b578d6" providerId="AD" clId="Web-{7EB3BFA1-1E35-AD2D-C974-3E680C260004}" dt="2026-01-15T21:17:47.916" v="36"/>
          <ac:spMkLst>
            <pc:docMk/>
            <pc:sldMk cId="4072339658" sldId="265"/>
            <ac:spMk id="18" creationId="{45D37F4E-DDB4-456B-97E0-9937730A039F}"/>
          </ac:spMkLst>
        </pc:spChg>
        <pc:spChg chg="add">
          <ac:chgData name="Rhi Jones (2501895)" userId="S::2501895@student.uwtsd.ac.uk::c1c46d28-edf3-4862-968c-05b234b578d6" providerId="AD" clId="Web-{7EB3BFA1-1E35-AD2D-C974-3E680C260004}" dt="2026-01-15T21:17:47.916" v="36"/>
          <ac:spMkLst>
            <pc:docMk/>
            <pc:sldMk cId="4072339658" sldId="265"/>
            <ac:spMk id="20" creationId="{B2DD41CD-8F47-4F56-AD12-4E2FF7696987}"/>
          </ac:spMkLst>
        </pc:spChg>
        <pc:picChg chg="add del mod">
          <ac:chgData name="Rhi Jones (2501895)" userId="S::2501895@student.uwtsd.ac.uk::c1c46d28-edf3-4862-968c-05b234b578d6" providerId="AD" clId="Web-{7EB3BFA1-1E35-AD2D-C974-3E680C260004}" dt="2026-01-15T21:17:22.383" v="34"/>
          <ac:picMkLst>
            <pc:docMk/>
            <pc:sldMk cId="4072339658" sldId="265"/>
            <ac:picMk id="4" creationId="{592464D8-34DB-C45B-DE5B-09DA446ABBDC}"/>
          </ac:picMkLst>
        </pc:picChg>
        <pc:picChg chg="add mod">
          <ac:chgData name="Rhi Jones (2501895)" userId="S::2501895@student.uwtsd.ac.uk::c1c46d28-edf3-4862-968c-05b234b578d6" providerId="AD" clId="Web-{7EB3BFA1-1E35-AD2D-C974-3E680C260004}" dt="2026-01-15T21:17:47.916" v="36"/>
          <ac:picMkLst>
            <pc:docMk/>
            <pc:sldMk cId="4072339658" sldId="265"/>
            <ac:picMk id="5" creationId="{42AE98C0-7FE5-7188-9D15-CDADCFDB2CE2}"/>
          </ac:picMkLst>
        </pc:picChg>
      </pc:sldChg>
      <pc:sldChg chg="addSp delSp modSp new mod setBg">
        <pc:chgData name="Rhi Jones (2501895)" userId="S::2501895@student.uwtsd.ac.uk::c1c46d28-edf3-4862-968c-05b234b578d6" providerId="AD" clId="Web-{7EB3BFA1-1E35-AD2D-C974-3E680C260004}" dt="2026-01-15T21:21:03.158" v="78" actId="20577"/>
        <pc:sldMkLst>
          <pc:docMk/>
          <pc:sldMk cId="2804878195" sldId="266"/>
        </pc:sldMkLst>
        <pc:spChg chg="mod">
          <ac:chgData name="Rhi Jones (2501895)" userId="S::2501895@student.uwtsd.ac.uk::c1c46d28-edf3-4862-968c-05b234b578d6" providerId="AD" clId="Web-{7EB3BFA1-1E35-AD2D-C974-3E680C260004}" dt="2026-01-15T21:21:03.158" v="78" actId="20577"/>
          <ac:spMkLst>
            <pc:docMk/>
            <pc:sldMk cId="2804878195" sldId="266"/>
            <ac:spMk id="2" creationId="{D9BDADD9-E07E-19D2-E0C5-D61A4B7CEF83}"/>
          </ac:spMkLst>
        </pc:spChg>
        <pc:spChg chg="mod">
          <ac:chgData name="Rhi Jones (2501895)" userId="S::2501895@student.uwtsd.ac.uk::c1c46d28-edf3-4862-968c-05b234b578d6" providerId="AD" clId="Web-{7EB3BFA1-1E35-AD2D-C974-3E680C260004}" dt="2026-01-15T21:20:27.469" v="67"/>
          <ac:spMkLst>
            <pc:docMk/>
            <pc:sldMk cId="2804878195" sldId="266"/>
            <ac:spMk id="3" creationId="{3A4F84D4-9C42-2238-43C1-68D06F54B8DE}"/>
          </ac:spMkLst>
        </pc:spChg>
        <pc:spChg chg="add">
          <ac:chgData name="Rhi Jones (2501895)" userId="S::2501895@student.uwtsd.ac.uk::c1c46d28-edf3-4862-968c-05b234b578d6" providerId="AD" clId="Web-{7EB3BFA1-1E35-AD2D-C974-3E680C260004}" dt="2026-01-15T21:20:27.469" v="67"/>
          <ac:spMkLst>
            <pc:docMk/>
            <pc:sldMk cId="2804878195" sldId="266"/>
            <ac:spMk id="9" creationId="{45D37F4E-DDB4-456B-97E0-9937730A039F}"/>
          </ac:spMkLst>
        </pc:spChg>
        <pc:spChg chg="add">
          <ac:chgData name="Rhi Jones (2501895)" userId="S::2501895@student.uwtsd.ac.uk::c1c46d28-edf3-4862-968c-05b234b578d6" providerId="AD" clId="Web-{7EB3BFA1-1E35-AD2D-C974-3E680C260004}" dt="2026-01-15T21:20:27.469" v="67"/>
          <ac:spMkLst>
            <pc:docMk/>
            <pc:sldMk cId="2804878195" sldId="266"/>
            <ac:spMk id="11" creationId="{B2DD41CD-8F47-4F56-AD12-4E2FF7696987}"/>
          </ac:spMkLst>
        </pc:spChg>
        <pc:picChg chg="add del mod">
          <ac:chgData name="Rhi Jones (2501895)" userId="S::2501895@student.uwtsd.ac.uk::c1c46d28-edf3-4862-968c-05b234b578d6" providerId="AD" clId="Web-{7EB3BFA1-1E35-AD2D-C974-3E680C260004}" dt="2026-01-15T21:20:29.641" v="68"/>
          <ac:picMkLst>
            <pc:docMk/>
            <pc:sldMk cId="2804878195" sldId="266"/>
            <ac:picMk id="4" creationId="{10F4F1A9-755D-229F-CF60-4460B2D31628}"/>
          </ac:picMkLst>
        </pc:picChg>
        <pc:picChg chg="add mod modCrop">
          <ac:chgData name="Rhi Jones (2501895)" userId="S::2501895@student.uwtsd.ac.uk::c1c46d28-edf3-4862-968c-05b234b578d6" providerId="AD" clId="Web-{7EB3BFA1-1E35-AD2D-C974-3E680C260004}" dt="2026-01-15T21:20:52.486" v="76" actId="14100"/>
          <ac:picMkLst>
            <pc:docMk/>
            <pc:sldMk cId="2804878195" sldId="266"/>
            <ac:picMk id="5" creationId="{EF2585C0-8F97-1DF1-1EDA-43DE5B034FC9}"/>
          </ac:picMkLst>
        </pc:picChg>
      </pc:sldChg>
      <pc:sldChg chg="addSp delSp modSp new mod setBg">
        <pc:chgData name="Rhi Jones (2501895)" userId="S::2501895@student.uwtsd.ac.uk::c1c46d28-edf3-4862-968c-05b234b578d6" providerId="AD" clId="Web-{7EB3BFA1-1E35-AD2D-C974-3E680C260004}" dt="2026-01-15T21:23:49.052" v="104" actId="20577"/>
        <pc:sldMkLst>
          <pc:docMk/>
          <pc:sldMk cId="904858718" sldId="267"/>
        </pc:sldMkLst>
        <pc:spChg chg="mod">
          <ac:chgData name="Rhi Jones (2501895)" userId="S::2501895@student.uwtsd.ac.uk::c1c46d28-edf3-4862-968c-05b234b578d6" providerId="AD" clId="Web-{7EB3BFA1-1E35-AD2D-C974-3E680C260004}" dt="2026-01-15T21:23:22.036" v="100" actId="1076"/>
          <ac:spMkLst>
            <pc:docMk/>
            <pc:sldMk cId="904858718" sldId="267"/>
            <ac:spMk id="2" creationId="{072809DF-77DB-2019-CF1D-2695C7BC82B5}"/>
          </ac:spMkLst>
        </pc:spChg>
        <pc:spChg chg="mod ord">
          <ac:chgData name="Rhi Jones (2501895)" userId="S::2501895@student.uwtsd.ac.uk::c1c46d28-edf3-4862-968c-05b234b578d6" providerId="AD" clId="Web-{7EB3BFA1-1E35-AD2D-C974-3E680C260004}" dt="2026-01-15T21:23:49.052" v="104" actId="20577"/>
          <ac:spMkLst>
            <pc:docMk/>
            <pc:sldMk cId="904858718" sldId="267"/>
            <ac:spMk id="3" creationId="{7336DC4E-72F0-A83B-18F0-87BDC98E6857}"/>
          </ac:spMkLst>
        </pc:spChg>
        <pc:spChg chg="add">
          <ac:chgData name="Rhi Jones (2501895)" userId="S::2501895@student.uwtsd.ac.uk::c1c46d28-edf3-4862-968c-05b234b578d6" providerId="AD" clId="Web-{7EB3BFA1-1E35-AD2D-C974-3E680C260004}" dt="2026-01-15T21:23:08.380" v="96"/>
          <ac:spMkLst>
            <pc:docMk/>
            <pc:sldMk cId="904858718" sldId="267"/>
            <ac:spMk id="10" creationId="{23E547B5-89CF-4EC0-96DE-25771AED0799}"/>
          </ac:spMkLst>
        </pc:spChg>
        <pc:spChg chg="add">
          <ac:chgData name="Rhi Jones (2501895)" userId="S::2501895@student.uwtsd.ac.uk::c1c46d28-edf3-4862-968c-05b234b578d6" providerId="AD" clId="Web-{7EB3BFA1-1E35-AD2D-C974-3E680C260004}" dt="2026-01-15T21:23:08.380" v="96"/>
          <ac:spMkLst>
            <pc:docMk/>
            <pc:sldMk cId="904858718" sldId="267"/>
            <ac:spMk id="12" creationId="{3F0B8CEB-8279-4E5E-A0CE-1FC9F71736F2}"/>
          </ac:spMkLst>
        </pc:spChg>
        <pc:picChg chg="add del mod">
          <ac:chgData name="Rhi Jones (2501895)" userId="S::2501895@student.uwtsd.ac.uk::c1c46d28-edf3-4862-968c-05b234b578d6" providerId="AD" clId="Web-{7EB3BFA1-1E35-AD2D-C974-3E680C260004}" dt="2026-01-15T21:22:49.129" v="93"/>
          <ac:picMkLst>
            <pc:docMk/>
            <pc:sldMk cId="904858718" sldId="267"/>
            <ac:picMk id="4" creationId="{413EA1E0-850B-3145-9C51-EE1A9D25AD72}"/>
          </ac:picMkLst>
        </pc:picChg>
        <pc:picChg chg="add mod">
          <ac:chgData name="Rhi Jones (2501895)" userId="S::2501895@student.uwtsd.ac.uk::c1c46d28-edf3-4862-968c-05b234b578d6" providerId="AD" clId="Web-{7EB3BFA1-1E35-AD2D-C974-3E680C260004}" dt="2026-01-15T21:23:08.380" v="96"/>
          <ac:picMkLst>
            <pc:docMk/>
            <pc:sldMk cId="904858718" sldId="267"/>
            <ac:picMk id="5" creationId="{FF7B935A-838D-0B88-C883-9FCDAA576E9A}"/>
          </ac:picMkLst>
        </pc:picChg>
      </pc:sldChg>
      <pc:sldChg chg="addSp modSp new mod setBg">
        <pc:chgData name="Rhi Jones (2501895)" userId="S::2501895@student.uwtsd.ac.uk::c1c46d28-edf3-4862-968c-05b234b578d6" providerId="AD" clId="Web-{7EB3BFA1-1E35-AD2D-C974-3E680C260004}" dt="2026-01-15T21:25:59.383" v="133" actId="20577"/>
        <pc:sldMkLst>
          <pc:docMk/>
          <pc:sldMk cId="2481528389" sldId="268"/>
        </pc:sldMkLst>
        <pc:spChg chg="mod">
          <ac:chgData name="Rhi Jones (2501895)" userId="S::2501895@student.uwtsd.ac.uk::c1c46d28-edf3-4862-968c-05b234b578d6" providerId="AD" clId="Web-{7EB3BFA1-1E35-AD2D-C974-3E680C260004}" dt="2026-01-15T21:25:59.383" v="133" actId="20577"/>
          <ac:spMkLst>
            <pc:docMk/>
            <pc:sldMk cId="2481528389" sldId="268"/>
            <ac:spMk id="2" creationId="{3B386C5C-B03A-B6BF-4894-E5072755EDE6}"/>
          </ac:spMkLst>
        </pc:spChg>
        <pc:spChg chg="mod">
          <ac:chgData name="Rhi Jones (2501895)" userId="S::2501895@student.uwtsd.ac.uk::c1c46d28-edf3-4862-968c-05b234b578d6" providerId="AD" clId="Web-{7EB3BFA1-1E35-AD2D-C974-3E680C260004}" dt="2026-01-15T21:25:52.773" v="131"/>
          <ac:spMkLst>
            <pc:docMk/>
            <pc:sldMk cId="2481528389" sldId="268"/>
            <ac:spMk id="3" creationId="{D96B3B47-0580-B139-B0B3-FEE61FB061EB}"/>
          </ac:spMkLst>
        </pc:spChg>
        <pc:spChg chg="add">
          <ac:chgData name="Rhi Jones (2501895)" userId="S::2501895@student.uwtsd.ac.uk::c1c46d28-edf3-4862-968c-05b234b578d6" providerId="AD" clId="Web-{7EB3BFA1-1E35-AD2D-C974-3E680C260004}" dt="2026-01-15T21:25:52.773" v="131"/>
          <ac:spMkLst>
            <pc:docMk/>
            <pc:sldMk cId="2481528389" sldId="268"/>
            <ac:spMk id="9" creationId="{F94AA2BD-2E3F-4B1D-8127-5744B8115311}"/>
          </ac:spMkLst>
        </pc:spChg>
        <pc:spChg chg="add">
          <ac:chgData name="Rhi Jones (2501895)" userId="S::2501895@student.uwtsd.ac.uk::c1c46d28-edf3-4862-968c-05b234b578d6" providerId="AD" clId="Web-{7EB3BFA1-1E35-AD2D-C974-3E680C260004}" dt="2026-01-15T21:25:52.773" v="131"/>
          <ac:spMkLst>
            <pc:docMk/>
            <pc:sldMk cId="2481528389" sldId="268"/>
            <ac:spMk id="11" creationId="{4BD02261-2DC8-4AA8-9E16-7751AE892445}"/>
          </ac:spMkLst>
        </pc:spChg>
        <pc:spChg chg="add">
          <ac:chgData name="Rhi Jones (2501895)" userId="S::2501895@student.uwtsd.ac.uk::c1c46d28-edf3-4862-968c-05b234b578d6" providerId="AD" clId="Web-{7EB3BFA1-1E35-AD2D-C974-3E680C260004}" dt="2026-01-15T21:25:52.773" v="131"/>
          <ac:spMkLst>
            <pc:docMk/>
            <pc:sldMk cId="2481528389" sldId="268"/>
            <ac:spMk id="13" creationId="{3D752CF2-2291-40B5-B462-C17B174C10BC}"/>
          </ac:spMkLst>
        </pc:spChg>
        <pc:picChg chg="add mod">
          <ac:chgData name="Rhi Jones (2501895)" userId="S::2501895@student.uwtsd.ac.uk::c1c46d28-edf3-4862-968c-05b234b578d6" providerId="AD" clId="Web-{7EB3BFA1-1E35-AD2D-C974-3E680C260004}" dt="2026-01-15T21:25:52.773" v="131"/>
          <ac:picMkLst>
            <pc:docMk/>
            <pc:sldMk cId="2481528389" sldId="268"/>
            <ac:picMk id="4" creationId="{149F13CC-53C5-9A3C-BAA2-88A468095C10}"/>
          </ac:picMkLst>
        </pc:picChg>
      </pc:sldChg>
      <pc:sldChg chg="addSp modSp new mod setBg">
        <pc:chgData name="Rhi Jones (2501895)" userId="S::2501895@student.uwtsd.ac.uk::c1c46d28-edf3-4862-968c-05b234b578d6" providerId="AD" clId="Web-{7EB3BFA1-1E35-AD2D-C974-3E680C260004}" dt="2026-01-15T21:27:13.899" v="145" actId="20577"/>
        <pc:sldMkLst>
          <pc:docMk/>
          <pc:sldMk cId="1131879301" sldId="269"/>
        </pc:sldMkLst>
        <pc:spChg chg="mod">
          <ac:chgData name="Rhi Jones (2501895)" userId="S::2501895@student.uwtsd.ac.uk::c1c46d28-edf3-4862-968c-05b234b578d6" providerId="AD" clId="Web-{7EB3BFA1-1E35-AD2D-C974-3E680C260004}" dt="2026-01-15T21:27:07.336" v="143"/>
          <ac:spMkLst>
            <pc:docMk/>
            <pc:sldMk cId="1131879301" sldId="269"/>
            <ac:spMk id="2" creationId="{3C586F56-7C6E-50B8-6482-7593BF8F0346}"/>
          </ac:spMkLst>
        </pc:spChg>
        <pc:spChg chg="mod">
          <ac:chgData name="Rhi Jones (2501895)" userId="S::2501895@student.uwtsd.ac.uk::c1c46d28-edf3-4862-968c-05b234b578d6" providerId="AD" clId="Web-{7EB3BFA1-1E35-AD2D-C974-3E680C260004}" dt="2026-01-15T21:27:13.899" v="145" actId="20577"/>
          <ac:spMkLst>
            <pc:docMk/>
            <pc:sldMk cId="1131879301" sldId="269"/>
            <ac:spMk id="3" creationId="{7847AAC2-3CAD-DDF0-0951-A9686E2C02CD}"/>
          </ac:spMkLst>
        </pc:spChg>
        <pc:spChg chg="add">
          <ac:chgData name="Rhi Jones (2501895)" userId="S::2501895@student.uwtsd.ac.uk::c1c46d28-edf3-4862-968c-05b234b578d6" providerId="AD" clId="Web-{7EB3BFA1-1E35-AD2D-C974-3E680C260004}" dt="2026-01-15T21:27:07.336" v="143"/>
          <ac:spMkLst>
            <pc:docMk/>
            <pc:sldMk cId="1131879301" sldId="269"/>
            <ac:spMk id="8" creationId="{100EDD19-6802-4EC3-95CE-CFFAB042CFD6}"/>
          </ac:spMkLst>
        </pc:spChg>
        <pc:spChg chg="add">
          <ac:chgData name="Rhi Jones (2501895)" userId="S::2501895@student.uwtsd.ac.uk::c1c46d28-edf3-4862-968c-05b234b578d6" providerId="AD" clId="Web-{7EB3BFA1-1E35-AD2D-C974-3E680C260004}" dt="2026-01-15T21:27:07.336" v="143"/>
          <ac:spMkLst>
            <pc:docMk/>
            <pc:sldMk cId="1131879301" sldId="269"/>
            <ac:spMk id="10" creationId="{DB17E863-922E-4C26-BD64-E8FD41D28661}"/>
          </ac:spMkLst>
        </pc:spChg>
      </pc:sldChg>
      <pc:sldChg chg="modSp new">
        <pc:chgData name="Rhi Jones (2501895)" userId="S::2501895@student.uwtsd.ac.uk::c1c46d28-edf3-4862-968c-05b234b578d6" providerId="AD" clId="Web-{7EB3BFA1-1E35-AD2D-C974-3E680C260004}" dt="2026-01-15T21:32:14.339" v="152" actId="20577"/>
        <pc:sldMkLst>
          <pc:docMk/>
          <pc:sldMk cId="2496195664" sldId="270"/>
        </pc:sldMkLst>
        <pc:spChg chg="mod">
          <ac:chgData name="Rhi Jones (2501895)" userId="S::2501895@student.uwtsd.ac.uk::c1c46d28-edf3-4862-968c-05b234b578d6" providerId="AD" clId="Web-{7EB3BFA1-1E35-AD2D-C974-3E680C260004}" dt="2026-01-15T21:27:23.649" v="150" actId="20577"/>
          <ac:spMkLst>
            <pc:docMk/>
            <pc:sldMk cId="2496195664" sldId="270"/>
            <ac:spMk id="2" creationId="{698BEA22-B67D-5531-D187-F8E2938B11BD}"/>
          </ac:spMkLst>
        </pc:spChg>
        <pc:spChg chg="mod">
          <ac:chgData name="Rhi Jones (2501895)" userId="S::2501895@student.uwtsd.ac.uk::c1c46d28-edf3-4862-968c-05b234b578d6" providerId="AD" clId="Web-{7EB3BFA1-1E35-AD2D-C974-3E680C260004}" dt="2026-01-15T21:32:14.339" v="152" actId="20577"/>
          <ac:spMkLst>
            <pc:docMk/>
            <pc:sldMk cId="2496195664" sldId="270"/>
            <ac:spMk id="3" creationId="{B5D3E271-C17D-5D2E-F20D-BA2326A6EF73}"/>
          </ac:spMkLst>
        </pc:spChg>
      </pc:sldChg>
      <pc:sldChg chg="delSp modSp new">
        <pc:chgData name="Rhi Jones (2501895)" userId="S::2501895@student.uwtsd.ac.uk::c1c46d28-edf3-4862-968c-05b234b578d6" providerId="AD" clId="Web-{7EB3BFA1-1E35-AD2D-C974-3E680C260004}" dt="2026-01-15T21:32:50.214" v="162" actId="14100"/>
        <pc:sldMkLst>
          <pc:docMk/>
          <pc:sldMk cId="2415175374" sldId="271"/>
        </pc:sldMkLst>
        <pc:spChg chg="del">
          <ac:chgData name="Rhi Jones (2501895)" userId="S::2501895@student.uwtsd.ac.uk::c1c46d28-edf3-4862-968c-05b234b578d6" providerId="AD" clId="Web-{7EB3BFA1-1E35-AD2D-C974-3E680C260004}" dt="2026-01-15T21:32:34.339" v="157"/>
          <ac:spMkLst>
            <pc:docMk/>
            <pc:sldMk cId="2415175374" sldId="271"/>
            <ac:spMk id="2" creationId="{E009914F-039C-F7E0-A42B-F71A396D15B8}"/>
          </ac:spMkLst>
        </pc:spChg>
        <pc:spChg chg="mod">
          <ac:chgData name="Rhi Jones (2501895)" userId="S::2501895@student.uwtsd.ac.uk::c1c46d28-edf3-4862-968c-05b234b578d6" providerId="AD" clId="Web-{7EB3BFA1-1E35-AD2D-C974-3E680C260004}" dt="2026-01-15T21:32:50.214" v="162" actId="14100"/>
          <ac:spMkLst>
            <pc:docMk/>
            <pc:sldMk cId="2415175374" sldId="271"/>
            <ac:spMk id="3" creationId="{57652079-1862-E58C-DA04-42F7BB36138C}"/>
          </ac:spMkLst>
        </pc:spChg>
      </pc:sldChg>
      <pc:sldChg chg="modSp new">
        <pc:chgData name="Rhi Jones (2501895)" userId="S::2501895@student.uwtsd.ac.uk::c1c46d28-edf3-4862-968c-05b234b578d6" providerId="AD" clId="Web-{7EB3BFA1-1E35-AD2D-C974-3E680C260004}" dt="2026-01-16T17:36:18.683" v="280" actId="20577"/>
        <pc:sldMkLst>
          <pc:docMk/>
          <pc:sldMk cId="1630571550" sldId="272"/>
        </pc:sldMkLst>
        <pc:spChg chg="mod">
          <ac:chgData name="Rhi Jones (2501895)" userId="S::2501895@student.uwtsd.ac.uk::c1c46d28-edf3-4862-968c-05b234b578d6" providerId="AD" clId="Web-{7EB3BFA1-1E35-AD2D-C974-3E680C260004}" dt="2026-01-15T21:35:56.880" v="189" actId="20577"/>
          <ac:spMkLst>
            <pc:docMk/>
            <pc:sldMk cId="1630571550" sldId="272"/>
            <ac:spMk id="2" creationId="{A5914C0C-FC4E-0C4F-7CBC-E03051AC9786}"/>
          </ac:spMkLst>
        </pc:spChg>
        <pc:spChg chg="mod">
          <ac:chgData name="Rhi Jones (2501895)" userId="S::2501895@student.uwtsd.ac.uk::c1c46d28-edf3-4862-968c-05b234b578d6" providerId="AD" clId="Web-{7EB3BFA1-1E35-AD2D-C974-3E680C260004}" dt="2026-01-16T17:36:18.683" v="280" actId="20577"/>
          <ac:spMkLst>
            <pc:docMk/>
            <pc:sldMk cId="1630571550" sldId="272"/>
            <ac:spMk id="3" creationId="{69FD7A52-934F-0E25-B0E1-F1327B949BF9}"/>
          </ac:spMkLst>
        </pc:spChg>
      </pc:sldChg>
      <pc:sldChg chg="new del">
        <pc:chgData name="Rhi Jones (2501895)" userId="S::2501895@student.uwtsd.ac.uk::c1c46d28-edf3-4862-968c-05b234b578d6" providerId="AD" clId="Web-{7EB3BFA1-1E35-AD2D-C974-3E680C260004}" dt="2026-01-15T21:39:55.810" v="206"/>
        <pc:sldMkLst>
          <pc:docMk/>
          <pc:sldMk cId="1283647910" sldId="273"/>
        </pc:sldMkLst>
      </pc:sldChg>
      <pc:sldChg chg="new del">
        <pc:chgData name="Rhi Jones (2501895)" userId="S::2501895@student.uwtsd.ac.uk::c1c46d28-edf3-4862-968c-05b234b578d6" providerId="AD" clId="Web-{7EB3BFA1-1E35-AD2D-C974-3E680C260004}" dt="2026-01-16T17:29:38.179" v="251"/>
        <pc:sldMkLst>
          <pc:docMk/>
          <pc:sldMk cId="3142300555" sldId="273"/>
        </pc:sldMkLst>
      </pc:sldChg>
    </pc:docChg>
  </pc:docChgLst>
  <pc:docChgLst>
    <pc:chgData name="Rhi Jones (2501895)" userId="S::2501895@student.uwtsd.ac.uk::c1c46d28-edf3-4862-968c-05b234b578d6" providerId="AD" clId="Web-{6C274D9D-8900-327C-AB66-B8F1A6F2994A}"/>
    <pc:docChg chg="addSld delSld modSld">
      <pc:chgData name="Rhi Jones (2501895)" userId="S::2501895@student.uwtsd.ac.uk::c1c46d28-edf3-4862-968c-05b234b578d6" providerId="AD" clId="Web-{6C274D9D-8900-327C-AB66-B8F1A6F2994A}" dt="2026-01-15T21:14:12.437" v="329" actId="20577"/>
      <pc:docMkLst>
        <pc:docMk/>
      </pc:docMkLst>
      <pc:sldChg chg="addSp delSp modSp">
        <pc:chgData name="Rhi Jones (2501895)" userId="S::2501895@student.uwtsd.ac.uk::c1c46d28-edf3-4862-968c-05b234b578d6" providerId="AD" clId="Web-{6C274D9D-8900-327C-AB66-B8F1A6F2994A}" dt="2026-01-15T20:50:50.988" v="8" actId="20577"/>
        <pc:sldMkLst>
          <pc:docMk/>
          <pc:sldMk cId="109857222" sldId="256"/>
        </pc:sldMkLst>
        <pc:spChg chg="del">
          <ac:chgData name="Rhi Jones (2501895)" userId="S::2501895@student.uwtsd.ac.uk::c1c46d28-edf3-4862-968c-05b234b578d6" providerId="AD" clId="Web-{6C274D9D-8900-327C-AB66-B8F1A6F2994A}" dt="2026-01-15T20:50:29.987" v="1"/>
          <ac:spMkLst>
            <pc:docMk/>
            <pc:sldMk cId="109857222" sldId="256"/>
            <ac:spMk id="2" creationId="{00000000-0000-0000-0000-000000000000}"/>
          </ac:spMkLst>
        </pc:spChg>
        <pc:spChg chg="mod">
          <ac:chgData name="Rhi Jones (2501895)" userId="S::2501895@student.uwtsd.ac.uk::c1c46d28-edf3-4862-968c-05b234b578d6" providerId="AD" clId="Web-{6C274D9D-8900-327C-AB66-B8F1A6F2994A}" dt="2026-01-15T20:50:50.988" v="8" actId="20577"/>
          <ac:spMkLst>
            <pc:docMk/>
            <pc:sldMk cId="109857222" sldId="256"/>
            <ac:spMk id="3" creationId="{00000000-0000-0000-0000-000000000000}"/>
          </ac:spMkLst>
        </pc:spChg>
        <pc:picChg chg="add mod">
          <ac:chgData name="Rhi Jones (2501895)" userId="S::2501895@student.uwtsd.ac.uk::c1c46d28-edf3-4862-968c-05b234b578d6" providerId="AD" clId="Web-{6C274D9D-8900-327C-AB66-B8F1A6F2994A}" dt="2026-01-15T20:50:31.800" v="2" actId="1076"/>
          <ac:picMkLst>
            <pc:docMk/>
            <pc:sldMk cId="109857222" sldId="256"/>
            <ac:picMk id="4" creationId="{620FB4A1-6660-FDDD-9E41-69115A908472}"/>
          </ac:picMkLst>
        </pc:picChg>
      </pc:sldChg>
      <pc:sldChg chg="addSp delSp modSp new del mod setBg">
        <pc:chgData name="Rhi Jones (2501895)" userId="S::2501895@student.uwtsd.ac.uk::c1c46d28-edf3-4862-968c-05b234b578d6" providerId="AD" clId="Web-{6C274D9D-8900-327C-AB66-B8F1A6F2994A}" dt="2026-01-15T20:56:11.482" v="112"/>
        <pc:sldMkLst>
          <pc:docMk/>
          <pc:sldMk cId="2061892921" sldId="257"/>
        </pc:sldMkLst>
        <pc:spChg chg="del">
          <ac:chgData name="Rhi Jones (2501895)" userId="S::2501895@student.uwtsd.ac.uk::c1c46d28-edf3-4862-968c-05b234b578d6" providerId="AD" clId="Web-{6C274D9D-8900-327C-AB66-B8F1A6F2994A}" dt="2026-01-15T20:51:01.770" v="10"/>
          <ac:spMkLst>
            <pc:docMk/>
            <pc:sldMk cId="2061892921" sldId="257"/>
            <ac:spMk id="2" creationId="{DDAE881C-1AB1-C719-BF60-BBAF46190A61}"/>
          </ac:spMkLst>
        </pc:spChg>
        <pc:spChg chg="del">
          <ac:chgData name="Rhi Jones (2501895)" userId="S::2501895@student.uwtsd.ac.uk::c1c46d28-edf3-4862-968c-05b234b578d6" providerId="AD" clId="Web-{6C274D9D-8900-327C-AB66-B8F1A6F2994A}" dt="2026-01-15T20:51:03.880" v="11"/>
          <ac:spMkLst>
            <pc:docMk/>
            <pc:sldMk cId="2061892921" sldId="257"/>
            <ac:spMk id="3" creationId="{B72534FC-420C-09B4-4F52-7CDA81468BAD}"/>
          </ac:spMkLst>
        </pc:spChg>
        <pc:spChg chg="add mod">
          <ac:chgData name="Rhi Jones (2501895)" userId="S::2501895@student.uwtsd.ac.uk::c1c46d28-edf3-4862-968c-05b234b578d6" providerId="AD" clId="Web-{6C274D9D-8900-327C-AB66-B8F1A6F2994A}" dt="2026-01-15T20:53:22.681" v="46"/>
          <ac:spMkLst>
            <pc:docMk/>
            <pc:sldMk cId="2061892921" sldId="257"/>
            <ac:spMk id="8" creationId="{45DB9DEC-1886-3AF3-A1D6-EA9D6632CD25}"/>
          </ac:spMkLst>
        </pc:spChg>
        <pc:spChg chg="add">
          <ac:chgData name="Rhi Jones (2501895)" userId="S::2501895@student.uwtsd.ac.uk::c1c46d28-edf3-4862-968c-05b234b578d6" providerId="AD" clId="Web-{6C274D9D-8900-327C-AB66-B8F1A6F2994A}" dt="2026-01-15T20:51:36.756" v="12"/>
          <ac:spMkLst>
            <pc:docMk/>
            <pc:sldMk cId="2061892921" sldId="257"/>
            <ac:spMk id="11" creationId="{2EB492CD-616E-47F8-933B-5E2D952A0593}"/>
          </ac:spMkLst>
        </pc:spChg>
        <pc:spChg chg="add del">
          <ac:chgData name="Rhi Jones (2501895)" userId="S::2501895@student.uwtsd.ac.uk::c1c46d28-edf3-4862-968c-05b234b578d6" providerId="AD" clId="Web-{6C274D9D-8900-327C-AB66-B8F1A6F2994A}" dt="2026-01-15T20:53:27.307" v="47"/>
          <ac:spMkLst>
            <pc:docMk/>
            <pc:sldMk cId="2061892921" sldId="257"/>
            <ac:spMk id="13" creationId="{59383CF9-23B5-4335-9B21-1791C4CF1C75}"/>
          </ac:spMkLst>
        </pc:spChg>
        <pc:spChg chg="add">
          <ac:chgData name="Rhi Jones (2501895)" userId="S::2501895@student.uwtsd.ac.uk::c1c46d28-edf3-4862-968c-05b234b578d6" providerId="AD" clId="Web-{6C274D9D-8900-327C-AB66-B8F1A6F2994A}" dt="2026-01-15T20:51:36.756" v="12"/>
          <ac:spMkLst>
            <pc:docMk/>
            <pc:sldMk cId="2061892921" sldId="257"/>
            <ac:spMk id="15" creationId="{0007FE00-9498-4706-B255-6437B0252C02}"/>
          </ac:spMkLst>
        </pc:spChg>
        <pc:picChg chg="add mod ord">
          <ac:chgData name="Rhi Jones (2501895)" userId="S::2501895@student.uwtsd.ac.uk::c1c46d28-edf3-4862-968c-05b234b578d6" providerId="AD" clId="Web-{6C274D9D-8900-327C-AB66-B8F1A6F2994A}" dt="2026-01-15T20:51:49.241" v="18" actId="14100"/>
          <ac:picMkLst>
            <pc:docMk/>
            <pc:sldMk cId="2061892921" sldId="257"/>
            <ac:picMk id="4" creationId="{B9F70E50-E61A-C195-0379-393C92A6E885}"/>
          </ac:picMkLst>
        </pc:picChg>
      </pc:sldChg>
      <pc:sldChg chg="addSp delSp modSp new mod setBg">
        <pc:chgData name="Rhi Jones (2501895)" userId="S::2501895@student.uwtsd.ac.uk::c1c46d28-edf3-4862-968c-05b234b578d6" providerId="AD" clId="Web-{6C274D9D-8900-327C-AB66-B8F1A6F2994A}" dt="2026-01-15T20:56:09.404" v="111" actId="1076"/>
        <pc:sldMkLst>
          <pc:docMk/>
          <pc:sldMk cId="4188591124" sldId="258"/>
        </pc:sldMkLst>
        <pc:spChg chg="mod">
          <ac:chgData name="Rhi Jones (2501895)" userId="S::2501895@student.uwtsd.ac.uk::c1c46d28-edf3-4862-968c-05b234b578d6" providerId="AD" clId="Web-{6C274D9D-8900-327C-AB66-B8F1A6F2994A}" dt="2026-01-15T20:55:47.701" v="103"/>
          <ac:spMkLst>
            <pc:docMk/>
            <pc:sldMk cId="4188591124" sldId="258"/>
            <ac:spMk id="2" creationId="{DFC7C6F9-DC59-E5B1-AF12-9303927F8497}"/>
          </ac:spMkLst>
        </pc:spChg>
        <pc:spChg chg="mod">
          <ac:chgData name="Rhi Jones (2501895)" userId="S::2501895@student.uwtsd.ac.uk::c1c46d28-edf3-4862-968c-05b234b578d6" providerId="AD" clId="Web-{6C274D9D-8900-327C-AB66-B8F1A6F2994A}" dt="2026-01-15T20:55:47.701" v="103"/>
          <ac:spMkLst>
            <pc:docMk/>
            <pc:sldMk cId="4188591124" sldId="258"/>
            <ac:spMk id="3" creationId="{FDD49541-8C7E-B261-D255-2F4908F25729}"/>
          </ac:spMkLst>
        </pc:spChg>
        <pc:spChg chg="add">
          <ac:chgData name="Rhi Jones (2501895)" userId="S::2501895@student.uwtsd.ac.uk::c1c46d28-edf3-4862-968c-05b234b578d6" providerId="AD" clId="Web-{6C274D9D-8900-327C-AB66-B8F1A6F2994A}" dt="2026-01-15T20:55:47.701" v="103"/>
          <ac:spMkLst>
            <pc:docMk/>
            <pc:sldMk cId="4188591124" sldId="258"/>
            <ac:spMk id="10" creationId="{45D37F4E-DDB4-456B-97E0-9937730A039F}"/>
          </ac:spMkLst>
        </pc:spChg>
        <pc:spChg chg="add">
          <ac:chgData name="Rhi Jones (2501895)" userId="S::2501895@student.uwtsd.ac.uk::c1c46d28-edf3-4862-968c-05b234b578d6" providerId="AD" clId="Web-{6C274D9D-8900-327C-AB66-B8F1A6F2994A}" dt="2026-01-15T20:55:47.701" v="103"/>
          <ac:spMkLst>
            <pc:docMk/>
            <pc:sldMk cId="4188591124" sldId="258"/>
            <ac:spMk id="12" creationId="{B2DD41CD-8F47-4F56-AD12-4E2FF7696987}"/>
          </ac:spMkLst>
        </pc:spChg>
        <pc:picChg chg="add del mod">
          <ac:chgData name="Rhi Jones (2501895)" userId="S::2501895@student.uwtsd.ac.uk::c1c46d28-edf3-4862-968c-05b234b578d6" providerId="AD" clId="Web-{6C274D9D-8900-327C-AB66-B8F1A6F2994A}" dt="2026-01-15T20:55:56.123" v="106"/>
          <ac:picMkLst>
            <pc:docMk/>
            <pc:sldMk cId="4188591124" sldId="258"/>
            <ac:picMk id="5" creationId="{3769A2C8-F6B7-C83F-66D8-D378EB848B12}"/>
          </ac:picMkLst>
        </pc:picChg>
        <pc:picChg chg="add mod">
          <ac:chgData name="Rhi Jones (2501895)" userId="S::2501895@student.uwtsd.ac.uk::c1c46d28-edf3-4862-968c-05b234b578d6" providerId="AD" clId="Web-{6C274D9D-8900-327C-AB66-B8F1A6F2994A}" dt="2026-01-15T20:56:09.404" v="111" actId="1076"/>
          <ac:picMkLst>
            <pc:docMk/>
            <pc:sldMk cId="4188591124" sldId="258"/>
            <ac:picMk id="7" creationId="{5751CC18-8BB7-5D19-5FD5-8A06AE723991}"/>
          </ac:picMkLst>
        </pc:picChg>
      </pc:sldChg>
      <pc:sldChg chg="addSp delSp modSp new mod setBg">
        <pc:chgData name="Rhi Jones (2501895)" userId="S::2501895@student.uwtsd.ac.uk::c1c46d28-edf3-4862-968c-05b234b578d6" providerId="AD" clId="Web-{6C274D9D-8900-327C-AB66-B8F1A6F2994A}" dt="2026-01-15T21:09:31.597" v="245" actId="20577"/>
        <pc:sldMkLst>
          <pc:docMk/>
          <pc:sldMk cId="3382279108" sldId="259"/>
        </pc:sldMkLst>
        <pc:spChg chg="mod">
          <ac:chgData name="Rhi Jones (2501895)" userId="S::2501895@student.uwtsd.ac.uk::c1c46d28-edf3-4862-968c-05b234b578d6" providerId="AD" clId="Web-{6C274D9D-8900-327C-AB66-B8F1A6F2994A}" dt="2026-01-15T21:09:31.597" v="245" actId="20577"/>
          <ac:spMkLst>
            <pc:docMk/>
            <pc:sldMk cId="3382279108" sldId="259"/>
            <ac:spMk id="2" creationId="{3C653271-9EE0-B2E7-B38A-965640878EB0}"/>
          </ac:spMkLst>
        </pc:spChg>
        <pc:spChg chg="mod">
          <ac:chgData name="Rhi Jones (2501895)" userId="S::2501895@student.uwtsd.ac.uk::c1c46d28-edf3-4862-968c-05b234b578d6" providerId="AD" clId="Web-{6C274D9D-8900-327C-AB66-B8F1A6F2994A}" dt="2026-01-15T21:01:34.659" v="156" actId="20577"/>
          <ac:spMkLst>
            <pc:docMk/>
            <pc:sldMk cId="3382279108" sldId="259"/>
            <ac:spMk id="3" creationId="{739A3939-0F67-A2D2-D4EB-EE619578B9B6}"/>
          </ac:spMkLst>
        </pc:spChg>
        <pc:spChg chg="add del">
          <ac:chgData name="Rhi Jones (2501895)" userId="S::2501895@student.uwtsd.ac.uk::c1c46d28-edf3-4862-968c-05b234b578d6" providerId="AD" clId="Web-{6C274D9D-8900-327C-AB66-B8F1A6F2994A}" dt="2026-01-15T20:58:15.610" v="127"/>
          <ac:spMkLst>
            <pc:docMk/>
            <pc:sldMk cId="3382279108" sldId="259"/>
            <ac:spMk id="9" creationId="{4F7EBAE4-9945-4473-9E34-B2C66EA0F03D}"/>
          </ac:spMkLst>
        </pc:spChg>
        <pc:spChg chg="add del">
          <ac:chgData name="Rhi Jones (2501895)" userId="S::2501895@student.uwtsd.ac.uk::c1c46d28-edf3-4862-968c-05b234b578d6" providerId="AD" clId="Web-{6C274D9D-8900-327C-AB66-B8F1A6F2994A}" dt="2026-01-15T20:58:15.610" v="127"/>
          <ac:spMkLst>
            <pc:docMk/>
            <pc:sldMk cId="3382279108" sldId="259"/>
            <ac:spMk id="11" creationId="{70BEB1E7-2F88-40BC-B73D-42E5B6F80BFC}"/>
          </ac:spMkLst>
        </pc:spChg>
        <pc:spChg chg="add del">
          <ac:chgData name="Rhi Jones (2501895)" userId="S::2501895@student.uwtsd.ac.uk::c1c46d28-edf3-4862-968c-05b234b578d6" providerId="AD" clId="Web-{6C274D9D-8900-327C-AB66-B8F1A6F2994A}" dt="2026-01-15T20:58:15.610" v="127"/>
          <ac:spMkLst>
            <pc:docMk/>
            <pc:sldMk cId="3382279108" sldId="259"/>
            <ac:spMk id="13" creationId="{A7B99495-F43F-4D80-A44F-2CB4764EB90B}"/>
          </ac:spMkLst>
        </pc:spChg>
        <pc:spChg chg="add">
          <ac:chgData name="Rhi Jones (2501895)" userId="S::2501895@student.uwtsd.ac.uk::c1c46d28-edf3-4862-968c-05b234b578d6" providerId="AD" clId="Web-{6C274D9D-8900-327C-AB66-B8F1A6F2994A}" dt="2026-01-15T20:58:15.625" v="128"/>
          <ac:spMkLst>
            <pc:docMk/>
            <pc:sldMk cId="3382279108" sldId="259"/>
            <ac:spMk id="15" creationId="{743AA782-23D1-4521-8CAD-47662984AA08}"/>
          </ac:spMkLst>
        </pc:spChg>
        <pc:spChg chg="add">
          <ac:chgData name="Rhi Jones (2501895)" userId="S::2501895@student.uwtsd.ac.uk::c1c46d28-edf3-4862-968c-05b234b578d6" providerId="AD" clId="Web-{6C274D9D-8900-327C-AB66-B8F1A6F2994A}" dt="2026-01-15T20:58:15.625" v="128"/>
          <ac:spMkLst>
            <pc:docMk/>
            <pc:sldMk cId="3382279108" sldId="259"/>
            <ac:spMk id="16" creationId="{650D18FE-0824-4A46-B22C-A86B52E5780A}"/>
          </ac:spMkLst>
        </pc:spChg>
        <pc:picChg chg="add mod">
          <ac:chgData name="Rhi Jones (2501895)" userId="S::2501895@student.uwtsd.ac.uk::c1c46d28-edf3-4862-968c-05b234b578d6" providerId="AD" clId="Web-{6C274D9D-8900-327C-AB66-B8F1A6F2994A}" dt="2026-01-15T20:58:15.625" v="128"/>
          <ac:picMkLst>
            <pc:docMk/>
            <pc:sldMk cId="3382279108" sldId="259"/>
            <ac:picMk id="4" creationId="{C26978B2-E3B6-A3BC-A6A0-685FC69C5BBD}"/>
          </ac:picMkLst>
        </pc:picChg>
      </pc:sldChg>
      <pc:sldChg chg="addSp modSp new mod setBg">
        <pc:chgData name="Rhi Jones (2501895)" userId="S::2501895@student.uwtsd.ac.uk::c1c46d28-edf3-4862-968c-05b234b578d6" providerId="AD" clId="Web-{6C274D9D-8900-327C-AB66-B8F1A6F2994A}" dt="2026-01-15T21:01:27.987" v="155" actId="20577"/>
        <pc:sldMkLst>
          <pc:docMk/>
          <pc:sldMk cId="14482945" sldId="260"/>
        </pc:sldMkLst>
        <pc:spChg chg="mod">
          <ac:chgData name="Rhi Jones (2501895)" userId="S::2501895@student.uwtsd.ac.uk::c1c46d28-edf3-4862-968c-05b234b578d6" providerId="AD" clId="Web-{6C274D9D-8900-327C-AB66-B8F1A6F2994A}" dt="2026-01-15T21:01:16.581" v="152" actId="20577"/>
          <ac:spMkLst>
            <pc:docMk/>
            <pc:sldMk cId="14482945" sldId="260"/>
            <ac:spMk id="2" creationId="{968CDF47-0330-D7BF-C8EB-6C7E8DE16FCA}"/>
          </ac:spMkLst>
        </pc:spChg>
        <pc:spChg chg="mod ord">
          <ac:chgData name="Rhi Jones (2501895)" userId="S::2501895@student.uwtsd.ac.uk::c1c46d28-edf3-4862-968c-05b234b578d6" providerId="AD" clId="Web-{6C274D9D-8900-327C-AB66-B8F1A6F2994A}" dt="2026-01-15T21:01:27.987" v="155" actId="20577"/>
          <ac:spMkLst>
            <pc:docMk/>
            <pc:sldMk cId="14482945" sldId="260"/>
            <ac:spMk id="3" creationId="{181F6E64-A0A5-7796-5C0C-FDD884D24D57}"/>
          </ac:spMkLst>
        </pc:spChg>
        <pc:spChg chg="add">
          <ac:chgData name="Rhi Jones (2501895)" userId="S::2501895@student.uwtsd.ac.uk::c1c46d28-edf3-4862-968c-05b234b578d6" providerId="AD" clId="Web-{6C274D9D-8900-327C-AB66-B8F1A6F2994A}" dt="2026-01-15T21:00:53.502" v="148"/>
          <ac:spMkLst>
            <pc:docMk/>
            <pc:sldMk cId="14482945" sldId="260"/>
            <ac:spMk id="9" creationId="{2EB492CD-616E-47F8-933B-5E2D952A0593}"/>
          </ac:spMkLst>
        </pc:spChg>
        <pc:spChg chg="add">
          <ac:chgData name="Rhi Jones (2501895)" userId="S::2501895@student.uwtsd.ac.uk::c1c46d28-edf3-4862-968c-05b234b578d6" providerId="AD" clId="Web-{6C274D9D-8900-327C-AB66-B8F1A6F2994A}" dt="2026-01-15T21:00:53.502" v="148"/>
          <ac:spMkLst>
            <pc:docMk/>
            <pc:sldMk cId="14482945" sldId="260"/>
            <ac:spMk id="11" creationId="{59383CF9-23B5-4335-9B21-1791C4CF1C75}"/>
          </ac:spMkLst>
        </pc:spChg>
        <pc:spChg chg="add">
          <ac:chgData name="Rhi Jones (2501895)" userId="S::2501895@student.uwtsd.ac.uk::c1c46d28-edf3-4862-968c-05b234b578d6" providerId="AD" clId="Web-{6C274D9D-8900-327C-AB66-B8F1A6F2994A}" dt="2026-01-15T21:00:53.502" v="148"/>
          <ac:spMkLst>
            <pc:docMk/>
            <pc:sldMk cId="14482945" sldId="260"/>
            <ac:spMk id="13" creationId="{0007FE00-9498-4706-B255-6437B0252C02}"/>
          </ac:spMkLst>
        </pc:spChg>
        <pc:picChg chg="add mod modCrop">
          <ac:chgData name="Rhi Jones (2501895)" userId="S::2501895@student.uwtsd.ac.uk::c1c46d28-edf3-4862-968c-05b234b578d6" providerId="AD" clId="Web-{6C274D9D-8900-327C-AB66-B8F1A6F2994A}" dt="2026-01-15T21:01:04.284" v="150"/>
          <ac:picMkLst>
            <pc:docMk/>
            <pc:sldMk cId="14482945" sldId="260"/>
            <ac:picMk id="4" creationId="{7D516394-EDA3-E730-4050-5B7CBF380BC0}"/>
          </ac:picMkLst>
        </pc:picChg>
      </pc:sldChg>
      <pc:sldChg chg="addSp delSp modSp new mod setBg">
        <pc:chgData name="Rhi Jones (2501895)" userId="S::2501895@student.uwtsd.ac.uk::c1c46d28-edf3-4862-968c-05b234b578d6" providerId="AD" clId="Web-{6C274D9D-8900-327C-AB66-B8F1A6F2994A}" dt="2026-01-15T21:09:23.300" v="244" actId="20577"/>
        <pc:sldMkLst>
          <pc:docMk/>
          <pc:sldMk cId="1481977587" sldId="261"/>
        </pc:sldMkLst>
        <pc:spChg chg="mod">
          <ac:chgData name="Rhi Jones (2501895)" userId="S::2501895@student.uwtsd.ac.uk::c1c46d28-edf3-4862-968c-05b234b578d6" providerId="AD" clId="Web-{6C274D9D-8900-327C-AB66-B8F1A6F2994A}" dt="2026-01-15T21:09:23.300" v="244" actId="20577"/>
          <ac:spMkLst>
            <pc:docMk/>
            <pc:sldMk cId="1481977587" sldId="261"/>
            <ac:spMk id="2" creationId="{A0237364-C3FB-F1F8-4A0B-D47EF545DBD6}"/>
          </ac:spMkLst>
        </pc:spChg>
        <pc:spChg chg="mod">
          <ac:chgData name="Rhi Jones (2501895)" userId="S::2501895@student.uwtsd.ac.uk::c1c46d28-edf3-4862-968c-05b234b578d6" providerId="AD" clId="Web-{6C274D9D-8900-327C-AB66-B8F1A6F2994A}" dt="2026-01-15T21:06:43.605" v="208" actId="20577"/>
          <ac:spMkLst>
            <pc:docMk/>
            <pc:sldMk cId="1481977587" sldId="261"/>
            <ac:spMk id="3" creationId="{8F2D4E73-B8C4-FC6C-910A-DBA343EE0D7D}"/>
          </ac:spMkLst>
        </pc:spChg>
        <pc:spChg chg="add">
          <ac:chgData name="Rhi Jones (2501895)" userId="S::2501895@student.uwtsd.ac.uk::c1c46d28-edf3-4862-968c-05b234b578d6" providerId="AD" clId="Web-{6C274D9D-8900-327C-AB66-B8F1A6F2994A}" dt="2026-01-15T21:05:46.461" v="191"/>
          <ac:spMkLst>
            <pc:docMk/>
            <pc:sldMk cId="1481977587" sldId="261"/>
            <ac:spMk id="8" creationId="{100EDD19-6802-4EC3-95CE-CFFAB042CFD6}"/>
          </ac:spMkLst>
        </pc:spChg>
        <pc:spChg chg="add del">
          <ac:chgData name="Rhi Jones (2501895)" userId="S::2501895@student.uwtsd.ac.uk::c1c46d28-edf3-4862-968c-05b234b578d6" providerId="AD" clId="Web-{6C274D9D-8900-327C-AB66-B8F1A6F2994A}" dt="2026-01-15T21:05:46.446" v="190"/>
          <ac:spMkLst>
            <pc:docMk/>
            <pc:sldMk cId="1481977587" sldId="261"/>
            <ac:spMk id="9" creationId="{9F7D5CDA-D291-4307-BF55-1381FED29634}"/>
          </ac:spMkLst>
        </pc:spChg>
        <pc:spChg chg="add">
          <ac:chgData name="Rhi Jones (2501895)" userId="S::2501895@student.uwtsd.ac.uk::c1c46d28-edf3-4862-968c-05b234b578d6" providerId="AD" clId="Web-{6C274D9D-8900-327C-AB66-B8F1A6F2994A}" dt="2026-01-15T21:05:46.461" v="191"/>
          <ac:spMkLst>
            <pc:docMk/>
            <pc:sldMk cId="1481977587" sldId="261"/>
            <ac:spMk id="10" creationId="{DB17E863-922E-4C26-BD64-E8FD41D28661}"/>
          </ac:spMkLst>
        </pc:spChg>
        <pc:spChg chg="add del">
          <ac:chgData name="Rhi Jones (2501895)" userId="S::2501895@student.uwtsd.ac.uk::c1c46d28-edf3-4862-968c-05b234b578d6" providerId="AD" clId="Web-{6C274D9D-8900-327C-AB66-B8F1A6F2994A}" dt="2026-01-15T21:05:46.446" v="190"/>
          <ac:spMkLst>
            <pc:docMk/>
            <pc:sldMk cId="1481977587" sldId="261"/>
            <ac:spMk id="11" creationId="{59B296B9-C5A5-4E4F-9B60-C907B5F1466C}"/>
          </ac:spMkLst>
        </pc:spChg>
        <pc:spChg chg="add del">
          <ac:chgData name="Rhi Jones (2501895)" userId="S::2501895@student.uwtsd.ac.uk::c1c46d28-edf3-4862-968c-05b234b578d6" providerId="AD" clId="Web-{6C274D9D-8900-327C-AB66-B8F1A6F2994A}" dt="2026-01-15T21:05:46.446" v="190"/>
          <ac:spMkLst>
            <pc:docMk/>
            <pc:sldMk cId="1481977587" sldId="261"/>
            <ac:spMk id="13" creationId="{D0300FD3-5AF1-6305-15FA-9078072672E2}"/>
          </ac:spMkLst>
        </pc:spChg>
        <pc:picChg chg="add del">
          <ac:chgData name="Rhi Jones (2501895)" userId="S::2501895@student.uwtsd.ac.uk::c1c46d28-edf3-4862-968c-05b234b578d6" providerId="AD" clId="Web-{6C274D9D-8900-327C-AB66-B8F1A6F2994A}" dt="2026-01-15T21:05:46.446" v="190"/>
          <ac:picMkLst>
            <pc:docMk/>
            <pc:sldMk cId="1481977587" sldId="261"/>
            <ac:picMk id="5" creationId="{3A5AA780-BBD0-BBD3-70AD-7E64CFC02097}"/>
          </ac:picMkLst>
        </pc:picChg>
      </pc:sldChg>
      <pc:sldChg chg="add del replId">
        <pc:chgData name="Rhi Jones (2501895)" userId="S::2501895@student.uwtsd.ac.uk::c1c46d28-edf3-4862-968c-05b234b578d6" providerId="AD" clId="Web-{6C274D9D-8900-327C-AB66-B8F1A6F2994A}" dt="2026-01-15T21:04:58.473" v="187"/>
        <pc:sldMkLst>
          <pc:docMk/>
          <pc:sldMk cId="1162287065" sldId="262"/>
        </pc:sldMkLst>
      </pc:sldChg>
      <pc:sldChg chg="addSp delSp modSp new mod setBg">
        <pc:chgData name="Rhi Jones (2501895)" userId="S::2501895@student.uwtsd.ac.uk::c1c46d28-edf3-4862-968c-05b234b578d6" providerId="AD" clId="Web-{6C274D9D-8900-327C-AB66-B8F1A6F2994A}" dt="2026-01-15T21:08:24.876" v="230" actId="20577"/>
        <pc:sldMkLst>
          <pc:docMk/>
          <pc:sldMk cId="1344775474" sldId="262"/>
        </pc:sldMkLst>
        <pc:spChg chg="mod">
          <ac:chgData name="Rhi Jones (2501895)" userId="S::2501895@student.uwtsd.ac.uk::c1c46d28-edf3-4862-968c-05b234b578d6" providerId="AD" clId="Web-{6C274D9D-8900-327C-AB66-B8F1A6F2994A}" dt="2026-01-15T21:07:59.250" v="222"/>
          <ac:spMkLst>
            <pc:docMk/>
            <pc:sldMk cId="1344775474" sldId="262"/>
            <ac:spMk id="2" creationId="{CDFF5D2F-3370-DBBA-8614-70991D4CCC1E}"/>
          </ac:spMkLst>
        </pc:spChg>
        <pc:spChg chg="mod">
          <ac:chgData name="Rhi Jones (2501895)" userId="S::2501895@student.uwtsd.ac.uk::c1c46d28-edf3-4862-968c-05b234b578d6" providerId="AD" clId="Web-{6C274D9D-8900-327C-AB66-B8F1A6F2994A}" dt="2026-01-15T21:08:24.876" v="230" actId="20577"/>
          <ac:spMkLst>
            <pc:docMk/>
            <pc:sldMk cId="1344775474" sldId="262"/>
            <ac:spMk id="3" creationId="{6D236BCF-2642-1035-F368-A5F73AEADA12}"/>
          </ac:spMkLst>
        </pc:spChg>
        <pc:spChg chg="add del">
          <ac:chgData name="Rhi Jones (2501895)" userId="S::2501895@student.uwtsd.ac.uk::c1c46d28-edf3-4862-968c-05b234b578d6" providerId="AD" clId="Web-{6C274D9D-8900-327C-AB66-B8F1A6F2994A}" dt="2026-01-15T21:07:59.250" v="221"/>
          <ac:spMkLst>
            <pc:docMk/>
            <pc:sldMk cId="1344775474" sldId="262"/>
            <ac:spMk id="9" creationId="{4F7EBAE4-9945-4473-9E34-B2C66EA0F03D}"/>
          </ac:spMkLst>
        </pc:spChg>
        <pc:spChg chg="add del">
          <ac:chgData name="Rhi Jones (2501895)" userId="S::2501895@student.uwtsd.ac.uk::c1c46d28-edf3-4862-968c-05b234b578d6" providerId="AD" clId="Web-{6C274D9D-8900-327C-AB66-B8F1A6F2994A}" dt="2026-01-15T21:07:59.250" v="221"/>
          <ac:spMkLst>
            <pc:docMk/>
            <pc:sldMk cId="1344775474" sldId="262"/>
            <ac:spMk id="11" creationId="{70BEB1E7-2F88-40BC-B73D-42E5B6F80BFC}"/>
          </ac:spMkLst>
        </pc:spChg>
        <pc:spChg chg="add del">
          <ac:chgData name="Rhi Jones (2501895)" userId="S::2501895@student.uwtsd.ac.uk::c1c46d28-edf3-4862-968c-05b234b578d6" providerId="AD" clId="Web-{6C274D9D-8900-327C-AB66-B8F1A6F2994A}" dt="2026-01-15T21:07:59.250" v="221"/>
          <ac:spMkLst>
            <pc:docMk/>
            <pc:sldMk cId="1344775474" sldId="262"/>
            <ac:spMk id="13" creationId="{A7B99495-F43F-4D80-A44F-2CB4764EB90B}"/>
          </ac:spMkLst>
        </pc:spChg>
        <pc:spChg chg="add">
          <ac:chgData name="Rhi Jones (2501895)" userId="S::2501895@student.uwtsd.ac.uk::c1c46d28-edf3-4862-968c-05b234b578d6" providerId="AD" clId="Web-{6C274D9D-8900-327C-AB66-B8F1A6F2994A}" dt="2026-01-15T21:07:59.250" v="222"/>
          <ac:spMkLst>
            <pc:docMk/>
            <pc:sldMk cId="1344775474" sldId="262"/>
            <ac:spMk id="15" creationId="{F13C74B1-5B17-4795-BED0-7140497B445A}"/>
          </ac:spMkLst>
        </pc:spChg>
        <pc:spChg chg="add">
          <ac:chgData name="Rhi Jones (2501895)" userId="S::2501895@student.uwtsd.ac.uk::c1c46d28-edf3-4862-968c-05b234b578d6" providerId="AD" clId="Web-{6C274D9D-8900-327C-AB66-B8F1A6F2994A}" dt="2026-01-15T21:07:59.250" v="222"/>
          <ac:spMkLst>
            <pc:docMk/>
            <pc:sldMk cId="1344775474" sldId="262"/>
            <ac:spMk id="16" creationId="{D4974D33-8DC5-464E-8C6D-BE58F0669C17}"/>
          </ac:spMkLst>
        </pc:spChg>
        <pc:picChg chg="add mod">
          <ac:chgData name="Rhi Jones (2501895)" userId="S::2501895@student.uwtsd.ac.uk::c1c46d28-edf3-4862-968c-05b234b578d6" providerId="AD" clId="Web-{6C274D9D-8900-327C-AB66-B8F1A6F2994A}" dt="2026-01-15T21:07:59.250" v="222"/>
          <ac:picMkLst>
            <pc:docMk/>
            <pc:sldMk cId="1344775474" sldId="262"/>
            <ac:picMk id="4" creationId="{2D5C4DD0-948F-E4B8-0211-4DB52DA37285}"/>
          </ac:picMkLst>
        </pc:picChg>
      </pc:sldChg>
      <pc:sldChg chg="addSp modSp new mod setBg">
        <pc:chgData name="Rhi Jones (2501895)" userId="S::2501895@student.uwtsd.ac.uk::c1c46d28-edf3-4862-968c-05b234b578d6" providerId="AD" clId="Web-{6C274D9D-8900-327C-AB66-B8F1A6F2994A}" dt="2026-01-15T21:12:16.883" v="288" actId="20577"/>
        <pc:sldMkLst>
          <pc:docMk/>
          <pc:sldMk cId="3196752122" sldId="263"/>
        </pc:sldMkLst>
        <pc:spChg chg="mod">
          <ac:chgData name="Rhi Jones (2501895)" userId="S::2501895@student.uwtsd.ac.uk::c1c46d28-edf3-4862-968c-05b234b578d6" providerId="AD" clId="Web-{6C274D9D-8900-327C-AB66-B8F1A6F2994A}" dt="2026-01-15T21:10:32.443" v="250"/>
          <ac:spMkLst>
            <pc:docMk/>
            <pc:sldMk cId="3196752122" sldId="263"/>
            <ac:spMk id="2" creationId="{2857E1BA-FA4D-FC57-278B-73EB92E3E8EA}"/>
          </ac:spMkLst>
        </pc:spChg>
        <pc:spChg chg="mod">
          <ac:chgData name="Rhi Jones (2501895)" userId="S::2501895@student.uwtsd.ac.uk::c1c46d28-edf3-4862-968c-05b234b578d6" providerId="AD" clId="Web-{6C274D9D-8900-327C-AB66-B8F1A6F2994A}" dt="2026-01-15T21:12:16.883" v="288" actId="20577"/>
          <ac:spMkLst>
            <pc:docMk/>
            <pc:sldMk cId="3196752122" sldId="263"/>
            <ac:spMk id="3" creationId="{17BCBAEB-A59C-650B-CC76-8CB0E3F03089}"/>
          </ac:spMkLst>
        </pc:spChg>
        <pc:spChg chg="add">
          <ac:chgData name="Rhi Jones (2501895)" userId="S::2501895@student.uwtsd.ac.uk::c1c46d28-edf3-4862-968c-05b234b578d6" providerId="AD" clId="Web-{6C274D9D-8900-327C-AB66-B8F1A6F2994A}" dt="2026-01-15T21:10:32.443" v="250"/>
          <ac:spMkLst>
            <pc:docMk/>
            <pc:sldMk cId="3196752122" sldId="263"/>
            <ac:spMk id="9" creationId="{04812C46-200A-4DEB-A05E-3ED6C68C2387}"/>
          </ac:spMkLst>
        </pc:spChg>
        <pc:spChg chg="add">
          <ac:chgData name="Rhi Jones (2501895)" userId="S::2501895@student.uwtsd.ac.uk::c1c46d28-edf3-4862-968c-05b234b578d6" providerId="AD" clId="Web-{6C274D9D-8900-327C-AB66-B8F1A6F2994A}" dt="2026-01-15T21:10:32.443" v="250"/>
          <ac:spMkLst>
            <pc:docMk/>
            <pc:sldMk cId="3196752122" sldId="263"/>
            <ac:spMk id="11" creationId="{D1EA859B-E555-4109-94F3-6700E046E008}"/>
          </ac:spMkLst>
        </pc:spChg>
        <pc:picChg chg="add mod ord">
          <ac:chgData name="Rhi Jones (2501895)" userId="S::2501895@student.uwtsd.ac.uk::c1c46d28-edf3-4862-968c-05b234b578d6" providerId="AD" clId="Web-{6C274D9D-8900-327C-AB66-B8F1A6F2994A}" dt="2026-01-15T21:10:32.443" v="250"/>
          <ac:picMkLst>
            <pc:docMk/>
            <pc:sldMk cId="3196752122" sldId="263"/>
            <ac:picMk id="4" creationId="{2235F44D-143F-CF82-D06B-0D9629B1600D}"/>
          </ac:picMkLst>
        </pc:picChg>
      </pc:sldChg>
      <pc:sldChg chg="add del replId">
        <pc:chgData name="Rhi Jones (2501895)" userId="S::2501895@student.uwtsd.ac.uk::c1c46d28-edf3-4862-968c-05b234b578d6" providerId="AD" clId="Web-{6C274D9D-8900-327C-AB66-B8F1A6F2994A}" dt="2026-01-15T21:05:01.333" v="188"/>
        <pc:sldMkLst>
          <pc:docMk/>
          <pc:sldMk cId="4132033507" sldId="263"/>
        </pc:sldMkLst>
      </pc:sldChg>
      <pc:sldChg chg="modSp new">
        <pc:chgData name="Rhi Jones (2501895)" userId="S::2501895@student.uwtsd.ac.uk::c1c46d28-edf3-4862-968c-05b234b578d6" providerId="AD" clId="Web-{6C274D9D-8900-327C-AB66-B8F1A6F2994A}" dt="2026-01-15T21:14:12.437" v="329" actId="20577"/>
        <pc:sldMkLst>
          <pc:docMk/>
          <pc:sldMk cId="3883144627" sldId="264"/>
        </pc:sldMkLst>
        <pc:spChg chg="mod">
          <ac:chgData name="Rhi Jones (2501895)" userId="S::2501895@student.uwtsd.ac.uk::c1c46d28-edf3-4862-968c-05b234b578d6" providerId="AD" clId="Web-{6C274D9D-8900-327C-AB66-B8F1A6F2994A}" dt="2026-01-15T21:14:12.437" v="329" actId="20577"/>
          <ac:spMkLst>
            <pc:docMk/>
            <pc:sldMk cId="3883144627" sldId="264"/>
            <ac:spMk id="2" creationId="{0C2F9C17-0DC2-8404-A023-E138884751CA}"/>
          </ac:spMkLst>
        </pc:spChg>
        <pc:spChg chg="mod">
          <ac:chgData name="Rhi Jones (2501895)" userId="S::2501895@student.uwtsd.ac.uk::c1c46d28-edf3-4862-968c-05b234b578d6" providerId="AD" clId="Web-{6C274D9D-8900-327C-AB66-B8F1A6F2994A}" dt="2026-01-15T21:13:18.415" v="309" actId="20577"/>
          <ac:spMkLst>
            <pc:docMk/>
            <pc:sldMk cId="3883144627" sldId="264"/>
            <ac:spMk id="3" creationId="{C07C5D89-6F74-C957-AECC-8B0B4B6C752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16/01/2026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16/01/2026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16/01/2026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16/01/2026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16/01/2026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16/01/2026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communityplaythings.co.uk/learning-library/articles/the-first-1000-days?srsltid=AfmBOoq_" TargetMode="External"/><Relationship Id="rId2" Type="http://schemas.openxmlformats.org/officeDocument/2006/relationships/hyperlink" Target="https://doi.org/10.1111/apa.16842" TargetMode="External"/><Relationship Id="rId1" Type="http://schemas.openxmlformats.org/officeDocument/2006/relationships/slideLayout" Target="../slideLayouts/slideLayout2.xml"/><Relationship Id="rId4" Type="http://schemas.openxmlformats.org/officeDocument/2006/relationships/hyperlink" Target="https://assets.publishing.service.gov.uk/media/605c5e61d3bf7f2f0d94183a/The_best_start_for_life_a_vision_for_the_1_001_critical_days.pdf" TargetMode="External"/></Relationships>
</file>

<file path=ppt/slides/_rels/slide15.xml.rels><?xml version="1.0" encoding="UTF-8" standalone="yes"?>
<Relationships xmlns="http://schemas.openxmlformats.org/package/2006/relationships"><Relationship Id="rId8" Type="http://schemas.openxmlformats.org/officeDocument/2006/relationships/hyperlink" Target="https://doi.org/10.3389/fpsyg.2020.01731" TargetMode="External"/><Relationship Id="rId3" Type="http://schemas.openxmlformats.org/officeDocument/2006/relationships/hyperlink" Target="https://doi.org/10.1111/hsc.13146" TargetMode="External"/><Relationship Id="rId7" Type="http://schemas.openxmlformats.org/officeDocument/2006/relationships/hyperlink" Target="https://doi.org/10.1111/aogs.14734" TargetMode="External"/><Relationship Id="rId2" Type="http://schemas.openxmlformats.org/officeDocument/2006/relationships/hyperlink" Target="https://www.health.harvard.edu/healthbeat/foods-linked-to-better-brainpower" TargetMode="External"/><Relationship Id="rId1" Type="http://schemas.openxmlformats.org/officeDocument/2006/relationships/slideLayout" Target="../slideLayouts/slideLayout2.xml"/><Relationship Id="rId6" Type="http://schemas.openxmlformats.org/officeDocument/2006/relationships/hyperlink" Target="https://doi.org/10.3389/fncir.2016.00071" TargetMode="External"/><Relationship Id="rId5" Type="http://schemas.openxmlformats.org/officeDocument/2006/relationships/hyperlink" Target="https://doi.org/10.1136/bmj.m4022" TargetMode="External"/><Relationship Id="rId10" Type="http://schemas.openxmlformats.org/officeDocument/2006/relationships/hyperlink" Target="https://www.child-encyclopedia.com/stress-and-pregnancy-prenatal-and-perinatal/according-experts/eff" TargetMode="External"/><Relationship Id="rId4" Type="http://schemas.openxmlformats.org/officeDocument/2006/relationships/hyperlink" Target="https://doi.org/10.4324/9780203937143" TargetMode="External"/><Relationship Id="rId9" Type="http://schemas.openxmlformats.org/officeDocument/2006/relationships/hyperlink" Target="https://www.unicef.org.uk/press-releases/poor-diets-damaging-childrens-health-warns-unicef/"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385455" y="2863129"/>
            <a:ext cx="9713575" cy="2594792"/>
          </a:xfrm>
        </p:spPr>
        <p:txBody>
          <a:bodyPr vert="horz" lIns="91440" tIns="45720" rIns="91440" bIns="45720" rtlCol="0" anchor="t">
            <a:normAutofit/>
          </a:bodyPr>
          <a:lstStyle/>
          <a:p>
            <a:pPr>
              <a:lnSpc>
                <a:spcPct val="100000"/>
              </a:lnSpc>
              <a:spcBef>
                <a:spcPts val="0"/>
              </a:spcBef>
            </a:pPr>
            <a:r>
              <a:rPr lang="en-GB" sz="1800" u="sng" dirty="0">
                <a:highlight>
                  <a:srgbClr val="FFFFFF"/>
                </a:highlight>
                <a:latin typeface="Times New Roman"/>
                <a:cs typeface="Times New Roman"/>
              </a:rPr>
              <a:t>Module Code:</a:t>
            </a:r>
            <a:r>
              <a:rPr lang="en-GB" sz="1800" b="1" dirty="0">
                <a:highlight>
                  <a:srgbClr val="FFFFFF"/>
                </a:highlight>
                <a:latin typeface="Times New Roman"/>
                <a:cs typeface="Times New Roman"/>
              </a:rPr>
              <a:t> </a:t>
            </a:r>
            <a:r>
              <a:rPr lang="en-GB" sz="1800" dirty="0">
                <a:highlight>
                  <a:srgbClr val="FFFFFF"/>
                </a:highlight>
                <a:latin typeface="Times New Roman"/>
                <a:cs typeface="Times New Roman"/>
              </a:rPr>
              <a:t>ECEY4005</a:t>
            </a:r>
            <a:endParaRPr lang="en-US" sz="1800" dirty="0">
              <a:latin typeface="Times New Roman"/>
              <a:cs typeface="Times New Roman"/>
            </a:endParaRPr>
          </a:p>
          <a:p>
            <a:pPr>
              <a:lnSpc>
                <a:spcPct val="100000"/>
              </a:lnSpc>
              <a:spcBef>
                <a:spcPts val="0"/>
              </a:spcBef>
            </a:pPr>
            <a:r>
              <a:rPr lang="en-GB" sz="1800" u="sng" dirty="0">
                <a:highlight>
                  <a:srgbClr val="FFFFFF"/>
                </a:highlight>
                <a:latin typeface="Times New Roman"/>
                <a:cs typeface="Times New Roman"/>
              </a:rPr>
              <a:t>Assignment Title:</a:t>
            </a:r>
            <a:r>
              <a:rPr lang="en-GB" sz="1800" b="1" dirty="0">
                <a:highlight>
                  <a:srgbClr val="FFFFFF"/>
                </a:highlight>
                <a:latin typeface="Times New Roman"/>
                <a:cs typeface="Times New Roman"/>
              </a:rPr>
              <a:t> </a:t>
            </a:r>
            <a:r>
              <a:rPr lang="en-GB" sz="1800" dirty="0">
                <a:highlight>
                  <a:srgbClr val="FFFFFF"/>
                </a:highlight>
                <a:latin typeface="Times New Roman"/>
                <a:cs typeface="Times New Roman"/>
              </a:rPr>
              <a:t>First 1000 days</a:t>
            </a:r>
            <a:endParaRPr lang="en-US" sz="1800" dirty="0">
              <a:latin typeface="Times New Roman"/>
              <a:cs typeface="Times New Roman"/>
            </a:endParaRPr>
          </a:p>
          <a:p>
            <a:pPr>
              <a:lnSpc>
                <a:spcPct val="100000"/>
              </a:lnSpc>
              <a:spcBef>
                <a:spcPts val="0"/>
              </a:spcBef>
            </a:pPr>
            <a:r>
              <a:rPr lang="en-GB" sz="1800" u="sng" dirty="0">
                <a:highlight>
                  <a:srgbClr val="FFFFFF"/>
                </a:highlight>
                <a:latin typeface="Times New Roman"/>
                <a:cs typeface="Times New Roman"/>
              </a:rPr>
              <a:t>Student Number:</a:t>
            </a:r>
            <a:r>
              <a:rPr lang="en-GB" sz="1800" b="1" dirty="0">
                <a:highlight>
                  <a:srgbClr val="FFFFFF"/>
                </a:highlight>
                <a:latin typeface="Times New Roman"/>
                <a:cs typeface="Times New Roman"/>
              </a:rPr>
              <a:t> </a:t>
            </a:r>
            <a:r>
              <a:rPr lang="en-GB" sz="1800" dirty="0">
                <a:highlight>
                  <a:srgbClr val="FFFFFF"/>
                </a:highlight>
                <a:latin typeface="Times New Roman"/>
                <a:cs typeface="Times New Roman"/>
              </a:rPr>
              <a:t>2501895</a:t>
            </a:r>
            <a:endParaRPr lang="en-US" sz="1800" dirty="0">
              <a:latin typeface="Times New Roman"/>
              <a:cs typeface="Times New Roman"/>
            </a:endParaRPr>
          </a:p>
          <a:p>
            <a:pPr>
              <a:lnSpc>
                <a:spcPct val="100000"/>
              </a:lnSpc>
              <a:spcBef>
                <a:spcPts val="0"/>
              </a:spcBef>
            </a:pPr>
            <a:r>
              <a:rPr lang="en-GB" sz="1800" u="sng" dirty="0">
                <a:highlight>
                  <a:srgbClr val="FFFFFF"/>
                </a:highlight>
                <a:latin typeface="Times New Roman"/>
                <a:cs typeface="Times New Roman"/>
              </a:rPr>
              <a:t>AI </a:t>
            </a:r>
            <a:r>
              <a:rPr lang="en-GB" sz="1800" u="sng" err="1">
                <a:highlight>
                  <a:srgbClr val="FFFFFF"/>
                </a:highlight>
                <a:latin typeface="Times New Roman"/>
                <a:cs typeface="Times New Roman"/>
              </a:rPr>
              <a:t>Acknowledgement</a:t>
            </a:r>
            <a:r>
              <a:rPr lang="en-GB" sz="1800" b="1" u="sng" err="1">
                <a:highlight>
                  <a:srgbClr val="FFFFFF"/>
                </a:highlight>
                <a:latin typeface="Times New Roman"/>
                <a:cs typeface="Times New Roman"/>
              </a:rPr>
              <a:t>:</a:t>
            </a:r>
            <a:r>
              <a:rPr lang="en-GB" sz="1800" err="1">
                <a:highlight>
                  <a:srgbClr val="FFFFFF"/>
                </a:highlight>
                <a:latin typeface="Times New Roman"/>
                <a:cs typeface="Times New Roman"/>
              </a:rPr>
              <a:t>I</a:t>
            </a:r>
            <a:r>
              <a:rPr lang="en-GB" sz="1800" dirty="0">
                <a:highlight>
                  <a:srgbClr val="FFFFFF"/>
                </a:highlight>
                <a:latin typeface="Times New Roman"/>
                <a:cs typeface="Times New Roman"/>
              </a:rPr>
              <a:t> confirm that I gave not used any AI tools in the research and creation of this assignment. </a:t>
            </a:r>
            <a:r>
              <a:rPr lang="en-GB" sz="1800" err="1">
                <a:highlight>
                  <a:srgbClr val="FFFFFF"/>
                </a:highlight>
                <a:latin typeface="Times New Roman"/>
                <a:cs typeface="Times New Roman"/>
              </a:rPr>
              <a:t>Iconfirm</a:t>
            </a:r>
            <a:r>
              <a:rPr lang="en-GB" sz="1800" dirty="0">
                <a:highlight>
                  <a:srgbClr val="FFFFFF"/>
                </a:highlight>
                <a:latin typeface="Times New Roman"/>
                <a:cs typeface="Times New Roman"/>
              </a:rPr>
              <a:t> that I have not presented any AI generated materials as my own work. I confirm I have copies of </a:t>
            </a:r>
            <a:r>
              <a:rPr lang="en-GB" sz="1800" err="1">
                <a:highlight>
                  <a:srgbClr val="FFFFFF"/>
                </a:highlight>
                <a:latin typeface="Times New Roman"/>
                <a:cs typeface="Times New Roman"/>
              </a:rPr>
              <a:t>mydrafts</a:t>
            </a:r>
            <a:r>
              <a:rPr lang="en-GB" sz="1800" dirty="0">
                <a:highlight>
                  <a:srgbClr val="FFFFFF"/>
                </a:highlight>
                <a:latin typeface="Times New Roman"/>
                <a:cs typeface="Times New Roman"/>
              </a:rPr>
              <a:t>, notes and other resources I used, which I may be asked to provide in evidence.</a:t>
            </a:r>
            <a:endParaRPr lang="en-GB" sz="1800" dirty="0"/>
          </a:p>
        </p:txBody>
      </p:sp>
      <p:pic>
        <p:nvPicPr>
          <p:cNvPr id="4" name="Picture 3" descr="A close-up of black text&#10;&#10;AI-generated content may be incorrect.">
            <a:extLst>
              <a:ext uri="{FF2B5EF4-FFF2-40B4-BE49-F238E27FC236}">
                <a16:creationId xmlns:a16="http://schemas.microsoft.com/office/drawing/2014/main" id="{620FB4A1-6660-FDDD-9E41-69115A908472}"/>
              </a:ext>
            </a:extLst>
          </p:cNvPr>
          <p:cNvPicPr>
            <a:picLocks noChangeAspect="1"/>
          </p:cNvPicPr>
          <p:nvPr/>
        </p:nvPicPr>
        <p:blipFill>
          <a:blip r:embed="rId2"/>
          <a:stretch>
            <a:fillRect/>
          </a:stretch>
        </p:blipFill>
        <p:spPr>
          <a:xfrm>
            <a:off x="3376613" y="255443"/>
            <a:ext cx="5438775" cy="219075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C7C6F9-DC59-E5B1-AF12-9303927F8497}"/>
              </a:ext>
            </a:extLst>
          </p:cNvPr>
          <p:cNvSpPr>
            <a:spLocks noGrp="1"/>
          </p:cNvSpPr>
          <p:nvPr>
            <p:ph type="title"/>
          </p:nvPr>
        </p:nvSpPr>
        <p:spPr>
          <a:xfrm>
            <a:off x="572493" y="238539"/>
            <a:ext cx="11018520" cy="1434415"/>
          </a:xfrm>
        </p:spPr>
        <p:txBody>
          <a:bodyPr anchor="b">
            <a:normAutofit/>
          </a:bodyPr>
          <a:lstStyle/>
          <a:p>
            <a:r>
              <a:rPr lang="en-GB" sz="5400" b="1" u="sng">
                <a:latin typeface="Times New Roman"/>
                <a:cs typeface="Times New Roman"/>
              </a:rPr>
              <a:t>The First 1000 Days</a:t>
            </a:r>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D49541-8C7E-B261-D255-2F4908F25729}"/>
              </a:ext>
            </a:extLst>
          </p:cNvPr>
          <p:cNvSpPr>
            <a:spLocks noGrp="1"/>
          </p:cNvSpPr>
          <p:nvPr>
            <p:ph idx="1"/>
          </p:nvPr>
        </p:nvSpPr>
        <p:spPr>
          <a:xfrm>
            <a:off x="572493" y="2071316"/>
            <a:ext cx="6408752" cy="4119172"/>
          </a:xfrm>
        </p:spPr>
        <p:txBody>
          <a:bodyPr vert="horz" lIns="91440" tIns="45720" rIns="91440" bIns="45720" rtlCol="0" anchor="t">
            <a:normAutofit/>
          </a:bodyPr>
          <a:lstStyle/>
          <a:p>
            <a:pPr marL="0" indent="0">
              <a:buNone/>
            </a:pPr>
            <a:r>
              <a:rPr lang="en-GB" sz="1500" dirty="0">
                <a:latin typeface="Times New Roman"/>
                <a:cs typeface="Times New Roman"/>
              </a:rPr>
              <a:t>     What are the first 100 days?</a:t>
            </a:r>
            <a:endParaRPr lang="en-US" sz="1500" dirty="0"/>
          </a:p>
          <a:p>
            <a:pPr>
              <a:buNone/>
            </a:pPr>
            <a:r>
              <a:rPr lang="en-GB" sz="1500" dirty="0">
                <a:highlight>
                  <a:srgbClr val="FFFFFF"/>
                </a:highlight>
                <a:latin typeface="Times New Roman"/>
                <a:cs typeface="Times New Roman"/>
              </a:rPr>
              <a:t>     The first 1000 days are a vital period from pregnancy to the child’s second birthday. It is a vital part in a child’s development as it shapes the brain, the child’s physical growth and develops their cognitive ability. The first 1000 days are the most important for nutritional care and the environment these aspects will impact a child's future. The experiences a child has in early years has a lasting effect on their future. The first 1000 days should encourage children to be independent and to be challenges. </a:t>
            </a:r>
          </a:p>
          <a:p>
            <a:pPr>
              <a:buNone/>
            </a:pPr>
            <a:r>
              <a:rPr lang="en-GB" sz="1500" dirty="0">
                <a:highlight>
                  <a:srgbClr val="FFFFFF"/>
                </a:highlight>
                <a:latin typeface="Times New Roman"/>
                <a:cs typeface="Times New Roman"/>
              </a:rPr>
              <a:t>     The first 1000 days begin before a child is born and it’s important that we look at the mother’s wellbeing and health. It is vital that the mother is looked upon to see her nutrition is as good as possible, if there are any illnesses and the environment she is carrying this baby. Glover (2019) states that stress in pregnancy can cause premature births as well as bringing on illness onto the child like diabetes, obesity, heart problems, anxiety and depression. The first 1000 days are crucial as this is the developmental stage of the body’s organs and the brain if there is any negative input during this time it can cause issues further on down the line for that child it is important that it’s fixed before the child reaches the age of 2. </a:t>
            </a:r>
          </a:p>
          <a:p>
            <a:pPr marL="0" indent="0">
              <a:buNone/>
            </a:pPr>
            <a:endParaRPr lang="en-GB" sz="1500">
              <a:latin typeface="Times New Roman"/>
              <a:cs typeface="Times New Roman"/>
            </a:endParaRPr>
          </a:p>
        </p:txBody>
      </p:sp>
      <p:pic>
        <p:nvPicPr>
          <p:cNvPr id="7" name="Content Placeholder 3" descr="DYK that 80% of a child's brain develops during the first @1000Days? The  period between a woman's pregnancy and a child's second birthday can lay  the foundation for a healthy and prosperous">
            <a:extLst>
              <a:ext uri="{FF2B5EF4-FFF2-40B4-BE49-F238E27FC236}">
                <a16:creationId xmlns:a16="http://schemas.microsoft.com/office/drawing/2014/main" id="{5751CC18-8BB7-5D19-5FD5-8A06AE723991}"/>
              </a:ext>
            </a:extLst>
          </p:cNvPr>
          <p:cNvPicPr>
            <a:picLocks noChangeAspect="1"/>
          </p:cNvPicPr>
          <p:nvPr/>
        </p:nvPicPr>
        <p:blipFill>
          <a:blip r:embed="rId2"/>
          <a:srcRect l="-85" r="147" b="5163"/>
          <a:stretch>
            <a:fillRect/>
          </a:stretch>
        </p:blipFill>
        <p:spPr>
          <a:xfrm>
            <a:off x="6995379" y="2072943"/>
            <a:ext cx="4774723" cy="33600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4" name="TextBox 3">
            <a:extLst>
              <a:ext uri="{FF2B5EF4-FFF2-40B4-BE49-F238E27FC236}">
                <a16:creationId xmlns:a16="http://schemas.microsoft.com/office/drawing/2014/main" id="{278F9B8B-6C95-541F-84D3-9806252AF53B}"/>
              </a:ext>
            </a:extLst>
          </p:cNvPr>
          <p:cNvSpPr txBox="1"/>
          <p:nvPr/>
        </p:nvSpPr>
        <p:spPr>
          <a:xfrm>
            <a:off x="7943088" y="5547360"/>
            <a:ext cx="329184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FF"/>
                </a:highlight>
                <a:latin typeface="Times New Roman"/>
                <a:ea typeface="Noto Sans"/>
                <a:cs typeface="Noto Sans"/>
              </a:rPr>
              <a:t>Green wellness. (2023). </a:t>
            </a:r>
            <a:r>
              <a:rPr lang="en-GB" sz="1000" i="1" dirty="0">
                <a:latin typeface="Times New Roman"/>
                <a:ea typeface="Noto Sans"/>
                <a:cs typeface="Noto Sans"/>
              </a:rPr>
              <a:t>First 1000 days</a:t>
            </a:r>
            <a:r>
              <a:rPr lang="en-GB" sz="1000" dirty="0">
                <a:highlight>
                  <a:srgbClr val="FFFFFF"/>
                </a:highlight>
                <a:latin typeface="Times New Roman"/>
                <a:ea typeface="Noto Sans"/>
                <a:cs typeface="Noto Sans"/>
              </a:rPr>
              <a:t>. [Photograph]. Malaysia: Green Wellness.</a:t>
            </a:r>
            <a:endParaRPr lang="en-US" sz="1000" dirty="0">
              <a:latin typeface="Times New Roman"/>
            </a:endParaRPr>
          </a:p>
        </p:txBody>
      </p:sp>
    </p:spTree>
    <p:extLst>
      <p:ext uri="{BB962C8B-B14F-4D97-AF65-F5344CB8AC3E}">
        <p14:creationId xmlns:p14="http://schemas.microsoft.com/office/powerpoint/2010/main" val="41885911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653271-9EE0-B2E7-B38A-965640878EB0}"/>
              </a:ext>
            </a:extLst>
          </p:cNvPr>
          <p:cNvSpPr>
            <a:spLocks noGrp="1"/>
          </p:cNvSpPr>
          <p:nvPr>
            <p:ph type="title"/>
          </p:nvPr>
        </p:nvSpPr>
        <p:spPr>
          <a:xfrm>
            <a:off x="630936" y="640080"/>
            <a:ext cx="4818888" cy="1481328"/>
          </a:xfrm>
        </p:spPr>
        <p:txBody>
          <a:bodyPr anchor="b">
            <a:normAutofit/>
          </a:bodyPr>
          <a:lstStyle/>
          <a:p>
            <a:r>
              <a:rPr lang="en-GB" sz="5000" dirty="0">
                <a:latin typeface="Times New Roman"/>
                <a:cs typeface="Times New Roman"/>
              </a:rPr>
              <a:t>Brain Development</a:t>
            </a:r>
          </a:p>
        </p:txBody>
      </p:sp>
      <p:sp>
        <p:nvSpPr>
          <p:cNvPr id="16"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39A3939-0F67-A2D2-D4EB-EE619578B9B6}"/>
              </a:ext>
            </a:extLst>
          </p:cNvPr>
          <p:cNvSpPr>
            <a:spLocks noGrp="1"/>
          </p:cNvSpPr>
          <p:nvPr>
            <p:ph idx="1"/>
          </p:nvPr>
        </p:nvSpPr>
        <p:spPr>
          <a:xfrm>
            <a:off x="630936" y="2660904"/>
            <a:ext cx="4818888" cy="3547872"/>
          </a:xfrm>
        </p:spPr>
        <p:txBody>
          <a:bodyPr vert="horz" lIns="91440" tIns="45720" rIns="91440" bIns="45720" rtlCol="0" anchor="t">
            <a:normAutofit/>
          </a:bodyPr>
          <a:lstStyle/>
          <a:p>
            <a:pPr>
              <a:buNone/>
            </a:pPr>
            <a:r>
              <a:rPr lang="en-GB" sz="1200" dirty="0">
                <a:highlight>
                  <a:srgbClr val="FFFFFF"/>
                </a:highlight>
              </a:rPr>
              <a:t>        </a:t>
            </a:r>
            <a:r>
              <a:rPr lang="en-GB" sz="1200" dirty="0">
                <a:highlight>
                  <a:srgbClr val="FFFFFF"/>
                </a:highlight>
                <a:latin typeface="Times New Roman"/>
                <a:cs typeface="Times New Roman"/>
              </a:rPr>
              <a:t>Stead (2024) states that the first 1000 days for the brain is vital as the brain reaches most of its adult’s size by the age of two. Stead (2024) also states that parents and caregivers should create an impactful environment for their baby to have different textures for the babies to touch as well as colours and objects so that children can feel and see things. Stead (2024) also says that for brain stimulations it’s important that a child recognises and responds to voices and that eye contact and facial expression are also being used.</a:t>
            </a:r>
          </a:p>
          <a:p>
            <a:pPr>
              <a:buNone/>
            </a:pPr>
            <a:r>
              <a:rPr lang="en-GB" sz="1200" dirty="0">
                <a:highlight>
                  <a:srgbClr val="FFFFFF"/>
                </a:highlight>
                <a:latin typeface="Times New Roman"/>
                <a:cs typeface="Times New Roman"/>
              </a:rPr>
              <a:t>        It is important that nutrition and a healthy body is priorities for a child during this time so that nothing can stop the child from growing. HM Government (2021) state that having a healthy brain during the first 1000 days leads to future success in work, relationships and school.  The Open University (2025) states that and unborn child needs their mother to be well nourished for the baby to grow healthily during pregnancy. Women who do not gain weight in pregnancy are at a bigger risk of their baby weighing to little and becoming seriously ill physically and mentally.</a:t>
            </a:r>
            <a:endParaRPr lang="en-GB" sz="1200">
              <a:latin typeface="Times New Roman"/>
              <a:cs typeface="Times New Roman"/>
            </a:endParaRPr>
          </a:p>
          <a:p>
            <a:pPr marL="0" indent="0">
              <a:buNone/>
            </a:pPr>
            <a:endParaRPr lang="en-GB" sz="1200"/>
          </a:p>
        </p:txBody>
      </p:sp>
      <p:pic>
        <p:nvPicPr>
          <p:cNvPr id="4" name="Picture 3" descr="Did you know that by the age of 3 a baby's brain has reached around 80% of  its adult size. The first 1000 days of a child's life is an important  foundational">
            <a:extLst>
              <a:ext uri="{FF2B5EF4-FFF2-40B4-BE49-F238E27FC236}">
                <a16:creationId xmlns:a16="http://schemas.microsoft.com/office/drawing/2014/main" id="{C26978B2-E3B6-A3BC-A6A0-685FC69C5BBD}"/>
              </a:ext>
            </a:extLst>
          </p:cNvPr>
          <p:cNvPicPr>
            <a:picLocks noChangeAspect="1"/>
          </p:cNvPicPr>
          <p:nvPr/>
        </p:nvPicPr>
        <p:blipFill>
          <a:blip r:embed="rId2"/>
          <a:stretch>
            <a:fillRect/>
          </a:stretch>
        </p:blipFill>
        <p:spPr>
          <a:xfrm>
            <a:off x="6099048" y="1143057"/>
            <a:ext cx="5458968" cy="4571885"/>
          </a:xfrm>
          <a:prstGeom prst="rect">
            <a:avLst/>
          </a:prstGeom>
        </p:spPr>
      </p:pic>
      <p:sp>
        <p:nvSpPr>
          <p:cNvPr id="5" name="TextBox 4">
            <a:extLst>
              <a:ext uri="{FF2B5EF4-FFF2-40B4-BE49-F238E27FC236}">
                <a16:creationId xmlns:a16="http://schemas.microsoft.com/office/drawing/2014/main" id="{76CD1C6A-BDA3-68D7-0B22-B71B6DDE40C2}"/>
              </a:ext>
            </a:extLst>
          </p:cNvPr>
          <p:cNvSpPr txBox="1"/>
          <p:nvPr/>
        </p:nvSpPr>
        <p:spPr>
          <a:xfrm>
            <a:off x="7290816" y="5547359"/>
            <a:ext cx="4169663" cy="6309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highlight>
                  <a:srgbClr val="FFFFFF"/>
                </a:highlight>
                <a:latin typeface="Times New Roman"/>
                <a:ea typeface="Noto Sans"/>
                <a:cs typeface="Noto Sans"/>
              </a:rPr>
              <a:t>First 1000 Days Oz. (2020). </a:t>
            </a:r>
            <a:r>
              <a:rPr lang="en-GB" sz="1000" i="1" dirty="0">
                <a:latin typeface="Times New Roman"/>
                <a:ea typeface="Noto Sans"/>
                <a:cs typeface="Noto Sans"/>
              </a:rPr>
              <a:t>First 1000 Days</a:t>
            </a:r>
            <a:r>
              <a:rPr lang="en-GB" sz="1000" dirty="0">
                <a:highlight>
                  <a:srgbClr val="FFFFFF"/>
                </a:highlight>
                <a:latin typeface="Times New Roman"/>
                <a:ea typeface="Noto Sans"/>
                <a:cs typeface="Noto Sans"/>
              </a:rPr>
              <a:t>. [Photograph]. Australia: First 1000 Days Australia.</a:t>
            </a:r>
            <a:br>
              <a:rPr lang="en-GB" sz="1500" dirty="0">
                <a:highlight>
                  <a:srgbClr val="FFFFFF"/>
                </a:highlight>
                <a:latin typeface="Noto Sans"/>
                <a:ea typeface="Noto Sans"/>
                <a:cs typeface="Noto Sans"/>
              </a:rPr>
            </a:br>
            <a:endParaRPr lang="en-GB" sz="1500" dirty="0">
              <a:highlight>
                <a:srgbClr val="FFFFFF"/>
              </a:highlight>
              <a:latin typeface="Noto Sans"/>
              <a:ea typeface="Noto Sans"/>
              <a:cs typeface="Noto Sans"/>
            </a:endParaRPr>
          </a:p>
        </p:txBody>
      </p:sp>
    </p:spTree>
    <p:extLst>
      <p:ext uri="{BB962C8B-B14F-4D97-AF65-F5344CB8AC3E}">
        <p14:creationId xmlns:p14="http://schemas.microsoft.com/office/powerpoint/2010/main" val="33822791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68CDF47-0330-D7BF-C8EB-6C7E8DE16FCA}"/>
              </a:ext>
            </a:extLst>
          </p:cNvPr>
          <p:cNvSpPr>
            <a:spLocks noGrp="1"/>
          </p:cNvSpPr>
          <p:nvPr>
            <p:ph type="title"/>
          </p:nvPr>
        </p:nvSpPr>
        <p:spPr>
          <a:xfrm>
            <a:off x="5894962" y="479493"/>
            <a:ext cx="5458838" cy="1325563"/>
          </a:xfrm>
        </p:spPr>
        <p:txBody>
          <a:bodyPr>
            <a:normAutofit/>
          </a:bodyPr>
          <a:lstStyle/>
          <a:p>
            <a:r>
              <a:rPr lang="en-GB" u="sng" dirty="0">
                <a:latin typeface="Times New Roman"/>
                <a:cs typeface="Times New Roman"/>
              </a:rPr>
              <a:t>Nutrition</a:t>
            </a: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he 10 Building Blocks of Nutrition - 1,000 Days">
            <a:extLst>
              <a:ext uri="{FF2B5EF4-FFF2-40B4-BE49-F238E27FC236}">
                <a16:creationId xmlns:a16="http://schemas.microsoft.com/office/drawing/2014/main" id="{7D516394-EDA3-E730-4050-5B7CBF380BC0}"/>
              </a:ext>
            </a:extLst>
          </p:cNvPr>
          <p:cNvPicPr>
            <a:picLocks noChangeAspect="1"/>
          </p:cNvPicPr>
          <p:nvPr/>
        </p:nvPicPr>
        <p:blipFill>
          <a:blip r:embed="rId2"/>
          <a:srcRect t="-281" r="697" b="15353"/>
          <a:stretch>
            <a:fillRect/>
          </a:stretch>
        </p:blipFill>
        <p:spPr>
          <a:xfrm>
            <a:off x="882261" y="495393"/>
            <a:ext cx="4388429" cy="481171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181F6E64-A0A5-7796-5C0C-FDD884D24D57}"/>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GB" sz="1200" dirty="0">
                <a:highlight>
                  <a:srgbClr val="FFFFFF"/>
                </a:highlight>
                <a:latin typeface="Times New Roman"/>
                <a:cs typeface="Times New Roman"/>
              </a:rPr>
              <a:t>It is important that during pregnancy, a mother should be getting enough protein and iron, Hage (1991) says that women should be eating a healthy balanced diet to support their baby’s growth from their hair to their muscles as well as taking in enough iron by eating iron rich foods. The NHS (2025) recommend mums to be to take folic acid as folic acid helps with cell growth and decrease the chances of a baby getting spina bifida. By maintain a healthy diet it supports the baby growing in the foetus as well as the child's brain development. Open University (2025) also state that a mother should be eating nutritiously after the baby is born and during the time she breast-feeds as breastmilk is the food produced from the mother. having the right nutrition is important for the growth and development of the child not only from the first 1000 days, but the duration of the child's lifespan. </a:t>
            </a:r>
          </a:p>
          <a:p>
            <a:r>
              <a:rPr lang="en-GB" sz="1200" dirty="0">
                <a:highlight>
                  <a:srgbClr val="FFFFFF"/>
                </a:highlight>
                <a:latin typeface="Times New Roman"/>
                <a:cs typeface="Times New Roman"/>
              </a:rPr>
              <a:t>Children need good nutrition that begin in pregnancy that will lead to their future development.  If mothers can, it is important that they breastfeed for the first 6 months of their child's life as it provides the best nutrients for the child. UNICEF (2019) states that poor nutrition can stunt growth and low immunity, making their immune system low and making it harder to fight infections. Having a healthy nutrient lead diet supports healthy muscle developments healthy as well as strong immune system this will then lead to reduced illnesses. Having a healthy diet reduces the risk of diabetes and obesity as well as pressure on the heart and the body. Howard (2023) states that having a better diet leads to better focus in work and school and that having a healthy diet can help decrease the chances of getting dementia, having a healthy lifestyle leads to a productive life.</a:t>
            </a:r>
          </a:p>
          <a:p>
            <a:endParaRPr lang="en-GB" sz="1100"/>
          </a:p>
        </p:txBody>
      </p:sp>
      <p:sp>
        <p:nvSpPr>
          <p:cNvPr id="5" name="TextBox 4">
            <a:extLst>
              <a:ext uri="{FF2B5EF4-FFF2-40B4-BE49-F238E27FC236}">
                <a16:creationId xmlns:a16="http://schemas.microsoft.com/office/drawing/2014/main" id="{BB2A8AE8-AC77-C78B-048E-FD0F9705C5D2}"/>
              </a:ext>
            </a:extLst>
          </p:cNvPr>
          <p:cNvSpPr txBox="1"/>
          <p:nvPr/>
        </p:nvSpPr>
        <p:spPr>
          <a:xfrm>
            <a:off x="1578864" y="5187696"/>
            <a:ext cx="2999231" cy="6001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highlight>
                  <a:srgbClr val="FFFFFF"/>
                </a:highlight>
                <a:latin typeface="Times New Roman"/>
                <a:ea typeface="Noto Sans"/>
                <a:cs typeface="Noto Sans"/>
              </a:rPr>
              <a:t>1000 Days. (2025). </a:t>
            </a:r>
            <a:r>
              <a:rPr lang="en-GB" sz="900" i="1" dirty="0">
                <a:latin typeface="Times New Roman"/>
                <a:ea typeface="Noto Sans"/>
                <a:cs typeface="Noto Sans"/>
              </a:rPr>
              <a:t>10 Building Blocks For Nutrition</a:t>
            </a:r>
            <a:r>
              <a:rPr lang="en-GB" sz="900" dirty="0">
                <a:highlight>
                  <a:srgbClr val="FFFFFF"/>
                </a:highlight>
                <a:latin typeface="Times New Roman"/>
                <a:ea typeface="Noto Sans"/>
                <a:cs typeface="Noto Sans"/>
              </a:rPr>
              <a:t>. [Photograph]. America: American Academy of </a:t>
            </a:r>
            <a:r>
              <a:rPr lang="en-GB" sz="900" err="1">
                <a:highlight>
                  <a:srgbClr val="FFFFFF"/>
                </a:highlight>
                <a:latin typeface="Times New Roman"/>
                <a:ea typeface="Noto Sans"/>
                <a:cs typeface="Noto Sans"/>
              </a:rPr>
              <a:t>Pediatrics</a:t>
            </a:r>
            <a:r>
              <a:rPr lang="en-GB" sz="900" dirty="0">
                <a:highlight>
                  <a:srgbClr val="FFFFFF"/>
                </a:highlight>
                <a:latin typeface="Times New Roman"/>
                <a:ea typeface="Noto Sans"/>
                <a:cs typeface="Noto Sans"/>
              </a:rPr>
              <a:t>.</a:t>
            </a:r>
            <a:br>
              <a:rPr lang="en-GB" sz="1500" dirty="0">
                <a:highlight>
                  <a:srgbClr val="FFFFFF"/>
                </a:highlight>
                <a:latin typeface="Noto Sans"/>
                <a:ea typeface="Noto Sans"/>
                <a:cs typeface="Noto Sans"/>
              </a:rPr>
            </a:br>
            <a:endParaRPr lang="en-GB" sz="1500" dirty="0">
              <a:highlight>
                <a:srgbClr val="FFFFFF"/>
              </a:highlight>
              <a:latin typeface="Noto Sans"/>
              <a:ea typeface="Noto Sans"/>
              <a:cs typeface="Noto Sans"/>
            </a:endParaRPr>
          </a:p>
        </p:txBody>
      </p:sp>
    </p:spTree>
    <p:extLst>
      <p:ext uri="{BB962C8B-B14F-4D97-AF65-F5344CB8AC3E}">
        <p14:creationId xmlns:p14="http://schemas.microsoft.com/office/powerpoint/2010/main" val="14482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237364-C3FB-F1F8-4A0B-D47EF545DBD6}"/>
              </a:ext>
            </a:extLst>
          </p:cNvPr>
          <p:cNvSpPr>
            <a:spLocks noGrp="1"/>
          </p:cNvSpPr>
          <p:nvPr>
            <p:ph type="title"/>
          </p:nvPr>
        </p:nvSpPr>
        <p:spPr>
          <a:xfrm>
            <a:off x="838200" y="365125"/>
            <a:ext cx="10515600" cy="1325563"/>
          </a:xfrm>
        </p:spPr>
        <p:txBody>
          <a:bodyPr>
            <a:normAutofit/>
          </a:bodyPr>
          <a:lstStyle/>
          <a:p>
            <a:r>
              <a:rPr lang="en-GB" sz="5400" dirty="0">
                <a:latin typeface="Times New Roman"/>
                <a:cs typeface="Times New Roman"/>
              </a:rPr>
              <a:t>Caregiving</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2D4E73-B8C4-FC6C-910A-DBA343EE0D7D}"/>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0" indent="0">
              <a:buNone/>
            </a:pPr>
            <a:r>
              <a:rPr lang="en-GB" sz="1700" dirty="0">
                <a:highlight>
                  <a:srgbClr val="FFFFFF"/>
                </a:highlight>
                <a:latin typeface="Times New Roman"/>
                <a:cs typeface="Times New Roman"/>
              </a:rPr>
              <a:t>What is Exceptional Care?</a:t>
            </a:r>
            <a:endParaRPr lang="en-US" sz="1700" dirty="0">
              <a:latin typeface="Aptos" panose="020B0004020202020204"/>
              <a:cs typeface="Times New Roman"/>
            </a:endParaRPr>
          </a:p>
          <a:p>
            <a:pPr marL="0" indent="0">
              <a:buNone/>
            </a:pPr>
            <a:r>
              <a:rPr lang="en-GB" sz="1700" dirty="0">
                <a:highlight>
                  <a:srgbClr val="FFFFFF"/>
                </a:highlight>
                <a:latin typeface="Times New Roman"/>
                <a:cs typeface="Times New Roman"/>
              </a:rPr>
              <a:t>Exceptional care is giving the best care to a mother and her child during pregnancy and the first two years of their life; it is a crucial period for child development and emotional development as well as brain development. Care can come from a variety of things including a safe environment for the child to be brought up in, as well as having the right nutrition this isn't just for the child but that the mother is healthy and attending regular appointments. </a:t>
            </a:r>
            <a:endParaRPr lang="en-US" sz="1700" dirty="0">
              <a:latin typeface="Times New Roman"/>
              <a:cs typeface="Times New Roman"/>
            </a:endParaRPr>
          </a:p>
          <a:p>
            <a:pPr marL="0" indent="0">
              <a:buNone/>
            </a:pPr>
            <a:r>
              <a:rPr lang="en-GB" sz="1700" dirty="0">
                <a:highlight>
                  <a:srgbClr val="FFFFFF"/>
                </a:highlight>
                <a:latin typeface="Times New Roman"/>
                <a:cs typeface="Times New Roman"/>
              </a:rPr>
              <a:t>Exceptional care in the first 1000 days is the basis of providing comprehensive support. This includes nutrition, not just the child's nutrition but it comes from the mother's diet making sure the mother is having enough nutrients and as well as taking vitamins and supplements to help. When a child is born it’s important that they are breastfed or given the best milk at the start of their childhood so they can. When the child comes to the ages of weening it’s important that the food is homemade and packed full of vitamins and nutrients to make sure the child gets the best outcome.</a:t>
            </a:r>
            <a:endParaRPr lang="en-US" sz="1700" dirty="0">
              <a:latin typeface="Times New Roman"/>
              <a:cs typeface="Times New Roman"/>
            </a:endParaRPr>
          </a:p>
          <a:p>
            <a:pPr marL="0" indent="0">
              <a:buNone/>
            </a:pPr>
            <a:r>
              <a:rPr lang="en-GB" sz="1700" dirty="0">
                <a:highlight>
                  <a:srgbClr val="FFFFFF"/>
                </a:highlight>
                <a:latin typeface="Times New Roman"/>
                <a:cs typeface="Times New Roman"/>
              </a:rPr>
              <a:t>A child should have the best diet possible for the best start in life not only that but a strong attachment to their mother or their caregiver through skin-to-skin contact. </a:t>
            </a:r>
            <a:r>
              <a:rPr lang="en-GB" sz="1700" dirty="0" err="1">
                <a:highlight>
                  <a:srgbClr val="FFFFFF"/>
                </a:highlight>
                <a:latin typeface="Times New Roman"/>
                <a:cs typeface="Times New Roman"/>
              </a:rPr>
              <a:t>Brimdvr</a:t>
            </a:r>
            <a:r>
              <a:rPr lang="en-GB" sz="1700" dirty="0">
                <a:highlight>
                  <a:srgbClr val="FFFFFF"/>
                </a:highlight>
                <a:latin typeface="Times New Roman"/>
                <a:cs typeface="Times New Roman"/>
              </a:rPr>
              <a:t> (2013) states that skin to skin is vital when a baby is born as it can regulate their heartbeat it also improves growth and development. It is also important that children should get praise it helps build self-esteem it makes the child feels valued it also makes a positive environment. Caregivers should create a loving and stable environment for the best of the child's needs. </a:t>
            </a:r>
            <a:endParaRPr lang="en-US" sz="1700" dirty="0">
              <a:latin typeface="Aptos" panose="020B0004020202020204"/>
              <a:cs typeface="Times New Roman"/>
            </a:endParaRPr>
          </a:p>
          <a:p>
            <a:endParaRPr lang="en-GB" sz="1700"/>
          </a:p>
        </p:txBody>
      </p:sp>
    </p:spTree>
    <p:extLst>
      <p:ext uri="{BB962C8B-B14F-4D97-AF65-F5344CB8AC3E}">
        <p14:creationId xmlns:p14="http://schemas.microsoft.com/office/powerpoint/2010/main" val="14819775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FF5D2F-3370-DBBA-8614-70991D4CCC1E}"/>
              </a:ext>
            </a:extLst>
          </p:cNvPr>
          <p:cNvSpPr>
            <a:spLocks noGrp="1"/>
          </p:cNvSpPr>
          <p:nvPr>
            <p:ph type="title"/>
          </p:nvPr>
        </p:nvSpPr>
        <p:spPr>
          <a:xfrm>
            <a:off x="640080" y="325369"/>
            <a:ext cx="4368602" cy="1956841"/>
          </a:xfrm>
        </p:spPr>
        <p:txBody>
          <a:bodyPr anchor="b">
            <a:normAutofit/>
          </a:bodyPr>
          <a:lstStyle/>
          <a:p>
            <a:r>
              <a:rPr lang="en-GB" sz="5400"/>
              <a:t>Exceptional Care</a:t>
            </a:r>
          </a:p>
        </p:txBody>
      </p:sp>
      <p:sp>
        <p:nvSpPr>
          <p:cNvPr id="16"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D236BCF-2642-1035-F368-A5F73AEADA12}"/>
              </a:ext>
            </a:extLst>
          </p:cNvPr>
          <p:cNvSpPr>
            <a:spLocks noGrp="1"/>
          </p:cNvSpPr>
          <p:nvPr>
            <p:ph idx="1"/>
          </p:nvPr>
        </p:nvSpPr>
        <p:spPr>
          <a:xfrm>
            <a:off x="640080" y="2872899"/>
            <a:ext cx="4243589" cy="3320668"/>
          </a:xfrm>
        </p:spPr>
        <p:txBody>
          <a:bodyPr vert="horz" lIns="91440" tIns="45720" rIns="91440" bIns="45720" rtlCol="0" anchor="t">
            <a:noAutofit/>
          </a:bodyPr>
          <a:lstStyle/>
          <a:p>
            <a:pPr marL="0" indent="0">
              <a:buNone/>
            </a:pPr>
            <a:r>
              <a:rPr lang="en-GB" sz="1000" dirty="0">
                <a:highlight>
                  <a:srgbClr val="FFFFFF"/>
                </a:highlight>
                <a:latin typeface="Times New Roman"/>
                <a:cs typeface="Times New Roman"/>
              </a:rPr>
              <a:t>Exceptional caregiving is when one is giving the highest quality care that meets the needs of the child emotionally, physically and socially. It is vital that caregivers respond to the child's needs appropriately to help them feel safe, they can do this by creating routines for children to develop a sense of security and that the caregiver is in a stable relationship. This allows for the child to trust those around them it also allows the child to have a healthy relationship and to know what stability is and to form strong bonds. Having a positive consistent relationship allows children to build trusts and to develop strong future relationships.</a:t>
            </a:r>
          </a:p>
          <a:p>
            <a:pPr marL="0" indent="0">
              <a:buNone/>
            </a:pPr>
            <a:r>
              <a:rPr lang="en-GB" sz="1000" dirty="0">
                <a:highlight>
                  <a:srgbClr val="FFFFFF"/>
                </a:highlight>
                <a:latin typeface="Times New Roman"/>
                <a:cs typeface="Times New Roman"/>
              </a:rPr>
              <a:t>It is important that caregivers build on secure attachments with children as it helps children build relationships this helps with confidence as well as a child’s mental health. Positive interaction between caregivers and the child can develop the brain into succeeding in later life. Being an exceptional caregiver can have a lifelong impact on children as it shapes the child's foundation and brain development. Caregivers play a critical role in gibing children the best beginning in life. </a:t>
            </a:r>
            <a:endParaRPr lang="en-US" sz="1000">
              <a:latin typeface="Times New Roman"/>
              <a:cs typeface="Times New Roman"/>
            </a:endParaRPr>
          </a:p>
          <a:p>
            <a:pPr marL="0" indent="0">
              <a:buNone/>
            </a:pPr>
            <a:r>
              <a:rPr lang="en-GB" sz="1000" b="1" u="sng" dirty="0">
                <a:highlight>
                  <a:srgbClr val="FFFFFF"/>
                </a:highlight>
                <a:latin typeface="Times New Roman"/>
                <a:cs typeface="Times New Roman"/>
              </a:rPr>
              <a:t>Reggio Emilia</a:t>
            </a:r>
            <a:endParaRPr lang="en-GB" sz="1000" b="1" u="sng" dirty="0">
              <a:latin typeface="Aptos" panose="020B0004020202020204"/>
              <a:cs typeface="Times New Roman"/>
            </a:endParaRPr>
          </a:p>
          <a:p>
            <a:pPr marL="0" indent="0">
              <a:buNone/>
            </a:pPr>
            <a:r>
              <a:rPr lang="en-GB" sz="1000" dirty="0">
                <a:highlight>
                  <a:srgbClr val="FFFFFF"/>
                </a:highlight>
                <a:latin typeface="Times New Roman"/>
                <a:cs typeface="Times New Roman"/>
              </a:rPr>
              <a:t>One approach is the Reggio Emilia, it focuses on secure bonds with the caregiver. Gandini (2005) describes the Reggio </a:t>
            </a:r>
            <a:r>
              <a:rPr lang="en-GB" sz="1000">
                <a:highlight>
                  <a:srgbClr val="FFFFFF"/>
                </a:highlight>
                <a:latin typeface="Times New Roman"/>
                <a:cs typeface="Times New Roman"/>
              </a:rPr>
              <a:t>Emilia approach as a child-centred approach they see children as a potential </a:t>
            </a:r>
            <a:r>
              <a:rPr lang="en-GB" sz="1000" dirty="0">
                <a:highlight>
                  <a:srgbClr val="FFFFFF"/>
                </a:highlight>
                <a:latin typeface="Times New Roman"/>
                <a:cs typeface="Times New Roman"/>
              </a:rPr>
              <a:t>and capable, learning is driven by the child's imagination and interest. </a:t>
            </a:r>
            <a:r>
              <a:rPr lang="en-GB" sz="1000" err="1">
                <a:highlight>
                  <a:srgbClr val="FFFFFF"/>
                </a:highlight>
                <a:latin typeface="Times New Roman"/>
                <a:cs typeface="Times New Roman"/>
              </a:rPr>
              <a:t>Kinnev</a:t>
            </a:r>
            <a:r>
              <a:rPr lang="en-GB" sz="1000" dirty="0">
                <a:highlight>
                  <a:srgbClr val="FFFFFF"/>
                </a:highlight>
                <a:latin typeface="Times New Roman"/>
                <a:cs typeface="Times New Roman"/>
              </a:rPr>
              <a:t> and Wharton (2008) state that children should work together closely in small groups like a community the teacher will be the one who observes and support the child if they do come into difficulties.</a:t>
            </a:r>
            <a:endParaRPr lang="en-GB" sz="1100" dirty="0"/>
          </a:p>
          <a:p>
            <a:pPr marL="0" indent="0">
              <a:buNone/>
            </a:pPr>
            <a:endParaRPr lang="en-GB" sz="900"/>
          </a:p>
        </p:txBody>
      </p:sp>
      <p:pic>
        <p:nvPicPr>
          <p:cNvPr id="4" name="Picture 3" descr="Reggio Emilia Approach: Principles, 100 Languages, and Legacy">
            <a:extLst>
              <a:ext uri="{FF2B5EF4-FFF2-40B4-BE49-F238E27FC236}">
                <a16:creationId xmlns:a16="http://schemas.microsoft.com/office/drawing/2014/main" id="{2D5C4DD0-948F-E4B8-0211-4DB52DA37285}"/>
              </a:ext>
            </a:extLst>
          </p:cNvPr>
          <p:cNvPicPr>
            <a:picLocks noChangeAspect="1"/>
          </p:cNvPicPr>
          <p:nvPr/>
        </p:nvPicPr>
        <p:blipFill>
          <a:blip r:embed="rId2"/>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5A506D4B-27FD-3BBF-9BA1-8F446EABAA07}"/>
              </a:ext>
            </a:extLst>
          </p:cNvPr>
          <p:cNvSpPr txBox="1"/>
          <p:nvPr/>
        </p:nvSpPr>
        <p:spPr>
          <a:xfrm>
            <a:off x="10704576" y="5687568"/>
            <a:ext cx="1487424" cy="11695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Times New Roman"/>
                <a:ea typeface="Noto Sans"/>
                <a:cs typeface="Noto Sans"/>
              </a:rPr>
              <a:t>Early Year Inspirational Learning. (2025). </a:t>
            </a:r>
            <a:r>
              <a:rPr lang="en-GB" sz="1000" i="1" dirty="0">
                <a:latin typeface="Times New Roman"/>
                <a:ea typeface="Noto Sans"/>
                <a:cs typeface="Noto Sans"/>
              </a:rPr>
              <a:t>100 language and legacy in education</a:t>
            </a:r>
            <a:r>
              <a:rPr lang="en-GB" sz="1000" dirty="0">
                <a:latin typeface="Times New Roman"/>
                <a:ea typeface="Noto Sans"/>
                <a:cs typeface="Noto Sans"/>
              </a:rPr>
              <a:t>. [Photograph]. United Kingdom: Early Excellence Inspirational Learning.</a:t>
            </a:r>
            <a:endParaRPr lang="en-US" sz="1000">
              <a:latin typeface="Times New Roman"/>
              <a:cs typeface="Times New Roman"/>
            </a:endParaRPr>
          </a:p>
        </p:txBody>
      </p:sp>
    </p:spTree>
    <p:extLst>
      <p:ext uri="{BB962C8B-B14F-4D97-AF65-F5344CB8AC3E}">
        <p14:creationId xmlns:p14="http://schemas.microsoft.com/office/powerpoint/2010/main" val="13447754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Power of Partnerships: PCNA's Professional Partners - PCNA">
            <a:extLst>
              <a:ext uri="{FF2B5EF4-FFF2-40B4-BE49-F238E27FC236}">
                <a16:creationId xmlns:a16="http://schemas.microsoft.com/office/drawing/2014/main" id="{2235F44D-143F-CF82-D06B-0D9629B1600D}"/>
              </a:ext>
            </a:extLst>
          </p:cNvPr>
          <p:cNvPicPr>
            <a:picLocks noChangeAspect="1"/>
          </p:cNvPicPr>
          <p:nvPr/>
        </p:nvPicPr>
        <p:blipFill>
          <a:blip r:embed="rId2"/>
          <a:srcRect l="901" r="401" b="1"/>
          <a:stretch>
            <a:fillRect/>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857E1BA-FA4D-FC57-278B-73EB92E3E8EA}"/>
              </a:ext>
            </a:extLst>
          </p:cNvPr>
          <p:cNvSpPr>
            <a:spLocks noGrp="1"/>
          </p:cNvSpPr>
          <p:nvPr>
            <p:ph type="title"/>
          </p:nvPr>
        </p:nvSpPr>
        <p:spPr>
          <a:xfrm>
            <a:off x="7531610" y="365125"/>
            <a:ext cx="3822189" cy="1899912"/>
          </a:xfrm>
        </p:spPr>
        <p:txBody>
          <a:bodyPr>
            <a:normAutofit/>
          </a:bodyPr>
          <a:lstStyle/>
          <a:p>
            <a:r>
              <a:rPr lang="en-GB" sz="2500" u="sng" dirty="0">
                <a:latin typeface="Times New Roman"/>
                <a:cs typeface="Times New Roman"/>
              </a:rPr>
              <a:t>Professional Partnerships</a:t>
            </a:r>
          </a:p>
        </p:txBody>
      </p:sp>
      <p:sp>
        <p:nvSpPr>
          <p:cNvPr id="3" name="Content Placeholder 2">
            <a:extLst>
              <a:ext uri="{FF2B5EF4-FFF2-40B4-BE49-F238E27FC236}">
                <a16:creationId xmlns:a16="http://schemas.microsoft.com/office/drawing/2014/main" id="{17BCBAEB-A59C-650B-CC76-8CB0E3F03089}"/>
              </a:ext>
            </a:extLst>
          </p:cNvPr>
          <p:cNvSpPr>
            <a:spLocks noGrp="1"/>
          </p:cNvSpPr>
          <p:nvPr>
            <p:ph idx="1"/>
          </p:nvPr>
        </p:nvSpPr>
        <p:spPr>
          <a:xfrm>
            <a:off x="6315489" y="1833838"/>
            <a:ext cx="5038310" cy="4343125"/>
          </a:xfrm>
        </p:spPr>
        <p:txBody>
          <a:bodyPr vert="horz" lIns="91440" tIns="45720" rIns="91440" bIns="45720" rtlCol="0" anchor="t">
            <a:normAutofit/>
          </a:bodyPr>
          <a:lstStyle/>
          <a:p>
            <a:pPr>
              <a:buNone/>
            </a:pPr>
            <a:r>
              <a:rPr lang="en-GB" sz="1200" dirty="0">
                <a:latin typeface="Times New Roman"/>
                <a:cs typeface="Times New Roman"/>
              </a:rPr>
              <a:t>      </a:t>
            </a:r>
            <a:r>
              <a:rPr lang="en-GB" sz="1200" dirty="0">
                <a:highlight>
                  <a:srgbClr val="FFFFFF"/>
                </a:highlight>
                <a:latin typeface="Times New Roman"/>
                <a:cs typeface="Times New Roman"/>
              </a:rPr>
              <a:t>Professional partnerships are when many different people and services come together to support health, safety and child development. These can include midwives, nutritionits, teachers, social workers and doctors. These are people who will care for a child, and they will come together and collaborate ideas to best support that child and their family. It is important that these professionals work together </a:t>
            </a:r>
            <a:endParaRPr lang="en-US"/>
          </a:p>
          <a:p>
            <a:pPr>
              <a:buNone/>
            </a:pPr>
            <a:r>
              <a:rPr lang="en-GB" sz="1200" dirty="0">
                <a:latin typeface="Times New Roman"/>
                <a:cs typeface="Times New Roman"/>
              </a:rPr>
              <a:t>      </a:t>
            </a:r>
            <a:r>
              <a:rPr lang="en-GB" sz="1200" dirty="0">
                <a:highlight>
                  <a:srgbClr val="FFFFFF"/>
                </a:highlight>
                <a:latin typeface="Times New Roman"/>
                <a:cs typeface="Times New Roman"/>
              </a:rPr>
              <a:t>The importance of an early years practitioner is to provide support to families and children. They do this by creating secure environments by making welcoming and comfortable spaces for parents and children to have resources to play and learn in a safe environment. Davies and Elliot (2024) states that having a safe environment boosts child attention as well as memory and helps with problem solving skills, creating a safe space helps children to go outside of their boxes and to think for their selves.  Early year practitoner plan lessons and activities to help with children's growth and their cognitive skills. Early year practitioners assess children by closely observing them to understand how they interact with other children and how they problem solve and how they emotionally regulate. Observation is key to understand how they can help children and they can also change things if it doesn't work out right. </a:t>
            </a:r>
          </a:p>
          <a:p>
            <a:pPr>
              <a:buNone/>
            </a:pPr>
            <a:r>
              <a:rPr lang="en-GB" sz="1200" dirty="0">
                <a:latin typeface="Times New Roman"/>
                <a:cs typeface="Times New Roman"/>
              </a:rPr>
              <a:t>      </a:t>
            </a:r>
            <a:r>
              <a:rPr lang="en-GB" sz="1200" dirty="0">
                <a:highlight>
                  <a:srgbClr val="FFFFFF"/>
                </a:highlight>
                <a:latin typeface="Times New Roman"/>
                <a:cs typeface="Times New Roman"/>
              </a:rPr>
              <a:t>It’s important that a variety of teams work together like the health, social care and community service all collaborate to ensure that the mother and the child are given the best possible help. It’s also crucial for early intervention to help mums and babies and reduces backlog in the system.</a:t>
            </a:r>
            <a:endParaRPr lang="en-GB"/>
          </a:p>
          <a:p>
            <a:pPr marL="0" indent="0">
              <a:buNone/>
            </a:pPr>
            <a:endParaRPr lang="en-GB" sz="800"/>
          </a:p>
        </p:txBody>
      </p:sp>
      <p:sp>
        <p:nvSpPr>
          <p:cNvPr id="5" name="TextBox 4">
            <a:extLst>
              <a:ext uri="{FF2B5EF4-FFF2-40B4-BE49-F238E27FC236}">
                <a16:creationId xmlns:a16="http://schemas.microsoft.com/office/drawing/2014/main" id="{D6CD2ED3-C31C-10AE-36A6-FA3EEAFBFCE8}"/>
              </a:ext>
            </a:extLst>
          </p:cNvPr>
          <p:cNvSpPr txBox="1"/>
          <p:nvPr/>
        </p:nvSpPr>
        <p:spPr>
          <a:xfrm>
            <a:off x="-176784" y="6394704"/>
            <a:ext cx="530352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highlight>
                  <a:srgbClr val="FFFFFF"/>
                </a:highlight>
                <a:latin typeface="Times New Roman"/>
                <a:ea typeface="Noto Sans"/>
                <a:cs typeface="Noto Sans"/>
              </a:rPr>
              <a:t>Preventative </a:t>
            </a:r>
            <a:r>
              <a:rPr lang="en-GB" sz="1200" err="1">
                <a:highlight>
                  <a:srgbClr val="FFFFFF"/>
                </a:highlight>
                <a:latin typeface="Times New Roman"/>
                <a:ea typeface="Noto Sans"/>
                <a:cs typeface="Noto Sans"/>
              </a:rPr>
              <a:t>Cardivascular</a:t>
            </a:r>
            <a:r>
              <a:rPr lang="en-GB" sz="1200" dirty="0">
                <a:highlight>
                  <a:srgbClr val="FFFFFF"/>
                </a:highlight>
                <a:latin typeface="Times New Roman"/>
                <a:ea typeface="Noto Sans"/>
                <a:cs typeface="Noto Sans"/>
              </a:rPr>
              <a:t> Nurse Association. (2022). </a:t>
            </a:r>
            <a:r>
              <a:rPr lang="en-GB" sz="1200" i="1" dirty="0">
                <a:latin typeface="Times New Roman"/>
                <a:ea typeface="Noto Sans"/>
                <a:cs typeface="Noto Sans"/>
              </a:rPr>
              <a:t>The Power of Partnerships</a:t>
            </a:r>
            <a:r>
              <a:rPr lang="en-GB" sz="1200" dirty="0">
                <a:highlight>
                  <a:srgbClr val="FFFFFF"/>
                </a:highlight>
                <a:latin typeface="Times New Roman"/>
                <a:ea typeface="Noto Sans"/>
                <a:cs typeface="Noto Sans"/>
              </a:rPr>
              <a:t>. [Photograph]. America: Preventative </a:t>
            </a:r>
            <a:r>
              <a:rPr lang="en-GB" sz="1200" err="1">
                <a:highlight>
                  <a:srgbClr val="FFFFFF"/>
                </a:highlight>
                <a:latin typeface="Times New Roman"/>
                <a:ea typeface="Noto Sans"/>
                <a:cs typeface="Noto Sans"/>
              </a:rPr>
              <a:t>Cardivascular</a:t>
            </a:r>
            <a:r>
              <a:rPr lang="en-GB" sz="1200" dirty="0">
                <a:highlight>
                  <a:srgbClr val="FFFFFF"/>
                </a:highlight>
                <a:latin typeface="Times New Roman"/>
                <a:ea typeface="Noto Sans"/>
                <a:cs typeface="Noto Sans"/>
              </a:rPr>
              <a:t> Nurse Association.</a:t>
            </a:r>
            <a:endParaRPr lang="en-US" sz="1200" dirty="0">
              <a:latin typeface="Times New Roman"/>
            </a:endParaRPr>
          </a:p>
        </p:txBody>
      </p:sp>
    </p:spTree>
    <p:extLst>
      <p:ext uri="{BB962C8B-B14F-4D97-AF65-F5344CB8AC3E}">
        <p14:creationId xmlns:p14="http://schemas.microsoft.com/office/powerpoint/2010/main" val="3196752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2F9C17-0DC2-8404-A023-E138884751CA}"/>
              </a:ext>
            </a:extLst>
          </p:cNvPr>
          <p:cNvSpPr>
            <a:spLocks noGrp="1"/>
          </p:cNvSpPr>
          <p:nvPr>
            <p:ph type="title"/>
          </p:nvPr>
        </p:nvSpPr>
        <p:spPr>
          <a:xfrm>
            <a:off x="572493" y="238539"/>
            <a:ext cx="11018520" cy="1434415"/>
          </a:xfrm>
        </p:spPr>
        <p:txBody>
          <a:bodyPr anchor="b">
            <a:normAutofit/>
          </a:bodyPr>
          <a:lstStyle/>
          <a:p>
            <a:r>
              <a:rPr lang="en-GB" sz="5400" u="sng">
                <a:latin typeface="Times New Roman"/>
                <a:cs typeface="Times New Roman"/>
              </a:rPr>
              <a:t>Maternal Factors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7C5D89-6F74-C957-AECC-8B0B4B6C7528}"/>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700" dirty="0">
                <a:highlight>
                  <a:srgbClr val="FFFFFF"/>
                </a:highlight>
                <a:latin typeface="Times New Roman"/>
                <a:cs typeface="Times New Roman"/>
              </a:rPr>
              <a:t>Mothers who have substance misuse and mental health issues will need to be supported more, as they can be addressed quicker as well as being checked for any mental issues. It’s also as important that mothers who are deemed as ok can be seen regularly, it’s important that every mother is treated equally by everyone they need help from, midwives and practitioners come together to work to create a care plan for that woman. Jones (2021) states that women shouldn't only just be seen during pregnancy but also after birth as postnatal depression can affect the mother’s bond with the child. Levis et al (2021) says that postnatal depression can lead to delays in a child's development it can also lead to behavioural issues. It’s important that health visitors and midwives work together to intervene early and to make referrals for help. This will then reduce the risk issues further down the child's life these could be emotional issues, language delay and learning problems but also issues with anxiety in adulthood.</a:t>
            </a:r>
          </a:p>
          <a:p>
            <a:pPr marL="0" indent="0">
              <a:buNone/>
            </a:pPr>
            <a:endParaRPr lang="en-GB" sz="1700">
              <a:highlight>
                <a:srgbClr val="FFFFFF"/>
              </a:highlight>
              <a:latin typeface="Times New Roman"/>
              <a:cs typeface="Times New Roman"/>
            </a:endParaRPr>
          </a:p>
        </p:txBody>
      </p:sp>
      <p:pic>
        <p:nvPicPr>
          <p:cNvPr id="4" name="Picture 3" descr="Poverty during Pregnancy. Overcoming teenager pregnancy | by Camy Meza |  Medium">
            <a:extLst>
              <a:ext uri="{FF2B5EF4-FFF2-40B4-BE49-F238E27FC236}">
                <a16:creationId xmlns:a16="http://schemas.microsoft.com/office/drawing/2014/main" id="{1FE0F1F7-83B0-E56C-B7EC-8C9DFAF8BED0}"/>
              </a:ext>
            </a:extLst>
          </p:cNvPr>
          <p:cNvPicPr>
            <a:picLocks noChangeAspect="1"/>
          </p:cNvPicPr>
          <p:nvPr/>
        </p:nvPicPr>
        <p:blipFill>
          <a:blip r:embed="rId2"/>
          <a:srcRect l="19235" r="17030" b="3"/>
          <a:stretch>
            <a:fillRect/>
          </a:stretch>
        </p:blipFill>
        <p:spPr>
          <a:xfrm>
            <a:off x="7675658" y="2093976"/>
            <a:ext cx="3941064" cy="4096512"/>
          </a:xfrm>
          <a:prstGeom prst="rect">
            <a:avLst/>
          </a:prstGeom>
        </p:spPr>
      </p:pic>
      <p:sp>
        <p:nvSpPr>
          <p:cNvPr id="5" name="TextBox 4">
            <a:extLst>
              <a:ext uri="{FF2B5EF4-FFF2-40B4-BE49-F238E27FC236}">
                <a16:creationId xmlns:a16="http://schemas.microsoft.com/office/drawing/2014/main" id="{CA9FC07B-E9FA-CB87-24E6-E23C0A48F105}"/>
              </a:ext>
            </a:extLst>
          </p:cNvPr>
          <p:cNvSpPr txBox="1"/>
          <p:nvPr/>
        </p:nvSpPr>
        <p:spPr>
          <a:xfrm>
            <a:off x="8150352" y="6193536"/>
            <a:ext cx="2999231"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highlight>
                  <a:srgbClr val="FFFFFF"/>
                </a:highlight>
                <a:latin typeface="Times New Roman"/>
                <a:ea typeface="Noto Sans"/>
                <a:cs typeface="Noto Sans"/>
              </a:rPr>
              <a:t>Camy Meza. (2017). </a:t>
            </a:r>
            <a:r>
              <a:rPr lang="en-GB" sz="1100" i="1" dirty="0">
                <a:latin typeface="Times New Roman"/>
                <a:ea typeface="Noto Sans"/>
                <a:cs typeface="Noto Sans"/>
              </a:rPr>
              <a:t>Overcoming Teenager Pregnancy</a:t>
            </a:r>
            <a:r>
              <a:rPr lang="en-GB" sz="1100" dirty="0">
                <a:highlight>
                  <a:srgbClr val="FFFFFF"/>
                </a:highlight>
                <a:latin typeface="Times New Roman"/>
                <a:ea typeface="Noto Sans"/>
                <a:cs typeface="Noto Sans"/>
              </a:rPr>
              <a:t>. [Photograph]. America: Medium.</a:t>
            </a:r>
            <a:endParaRPr lang="en-US" sz="1100" dirty="0">
              <a:latin typeface="Times New Roman"/>
            </a:endParaRPr>
          </a:p>
        </p:txBody>
      </p:sp>
    </p:spTree>
    <p:extLst>
      <p:ext uri="{BB962C8B-B14F-4D97-AF65-F5344CB8AC3E}">
        <p14:creationId xmlns:p14="http://schemas.microsoft.com/office/powerpoint/2010/main" val="38831446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733F86-8CCE-0B4B-9FFC-7B212366C42C}"/>
              </a:ext>
            </a:extLst>
          </p:cNvPr>
          <p:cNvSpPr>
            <a:spLocks noGrp="1"/>
          </p:cNvSpPr>
          <p:nvPr>
            <p:ph type="title"/>
          </p:nvPr>
        </p:nvSpPr>
        <p:spPr>
          <a:xfrm>
            <a:off x="572493" y="238539"/>
            <a:ext cx="11018520" cy="1434415"/>
          </a:xfrm>
        </p:spPr>
        <p:txBody>
          <a:bodyPr anchor="b">
            <a:normAutofit/>
          </a:bodyPr>
          <a:lstStyle/>
          <a:p>
            <a:r>
              <a:rPr lang="en-GB" sz="4600" u="sng">
                <a:latin typeface="Times New Roman"/>
                <a:cs typeface="Times New Roman"/>
              </a:rPr>
              <a:t>Poverty and the importance of multi-agency team</a:t>
            </a: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013EFA3-3CB1-1D6A-86C7-EBDF4689D402}"/>
              </a:ext>
            </a:extLst>
          </p:cNvPr>
          <p:cNvSpPr>
            <a:spLocks noGrp="1"/>
          </p:cNvSpPr>
          <p:nvPr>
            <p:ph idx="1"/>
          </p:nvPr>
        </p:nvSpPr>
        <p:spPr>
          <a:xfrm>
            <a:off x="572493" y="2071316"/>
            <a:ext cx="6713552" cy="4119172"/>
          </a:xfrm>
        </p:spPr>
        <p:txBody>
          <a:bodyPr vert="horz" lIns="91440" tIns="45720" rIns="91440" bIns="45720" rtlCol="0" anchor="t">
            <a:normAutofit/>
          </a:bodyPr>
          <a:lstStyle/>
          <a:p>
            <a:pPr marL="0" indent="0">
              <a:buNone/>
            </a:pPr>
            <a:r>
              <a:rPr lang="en-GB" sz="1500">
                <a:highlight>
                  <a:srgbClr val="FFFFFF"/>
                </a:highlight>
                <a:latin typeface="Times New Roman"/>
                <a:cs typeface="Times New Roman"/>
              </a:rPr>
              <a:t>Poverty can affect the 1000 days of a life as mothers from a lower income are more likely to lack nutritious food, this can affect child’s development, when a child is from a low income are there are many different services available. When a mother lives in poverty or in a domestic abusive household, she will have a multi-agency team which will follow her and to make sure that all her needs are cared for and that she has the emotional support. Through multi agency teams it allows for sharing to be done confidentially and that the mother will be provided with support tailored to her need during pregnancy and after birth. Effective partnerships allow early child development by supporting the mother psychologically, medically and socially it allows teams to come together to create positive solution to help the mother and the child's during tough times.</a:t>
            </a:r>
            <a:endParaRPr lang="en-US" sz="1500">
              <a:latin typeface="Times New Roman"/>
              <a:cs typeface="Times New Roman"/>
            </a:endParaRPr>
          </a:p>
          <a:p>
            <a:pPr marL="0" indent="0">
              <a:buNone/>
            </a:pPr>
            <a:r>
              <a:rPr lang="en-GB" sz="1500">
                <a:highlight>
                  <a:srgbClr val="FFFFFF"/>
                </a:highlight>
                <a:latin typeface="Times New Roman"/>
                <a:cs typeface="Times New Roman"/>
              </a:rPr>
              <a:t>Pikler theory believes that adults should have sole attention on children during their care as this builds the bond of trust it also allows for babies. Sagastui, J., Herrán, E. and Anguera (2021) state that this is an important time for a child's emotional and physical development. Pikler’s theory is about interaction with children, talking to babies and talking through steps. Pikler believes that babies shouldn't be constricted they should be allowed to move around freely, their toys shouldn't be distracting it should be simple for the child to develop their imaginary skills and become curios.  </a:t>
            </a:r>
          </a:p>
          <a:p>
            <a:endParaRPr lang="en-GB" sz="1500"/>
          </a:p>
        </p:txBody>
      </p:sp>
      <p:pic>
        <p:nvPicPr>
          <p:cNvPr id="5" name="Picture 4" descr="What is the Pikler Approach? – Sprout">
            <a:extLst>
              <a:ext uri="{FF2B5EF4-FFF2-40B4-BE49-F238E27FC236}">
                <a16:creationId xmlns:a16="http://schemas.microsoft.com/office/drawing/2014/main" id="{42AE98C0-7FE5-7188-9D15-CDADCFDB2CE2}"/>
              </a:ext>
            </a:extLst>
          </p:cNvPr>
          <p:cNvPicPr>
            <a:picLocks noChangeAspect="1"/>
          </p:cNvPicPr>
          <p:nvPr/>
        </p:nvPicPr>
        <p:blipFill>
          <a:blip r:embed="rId2"/>
          <a:srcRect r="3792"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0723396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BDADD9-E07E-19D2-E0C5-D61A4B7CEF83}"/>
              </a:ext>
            </a:extLst>
          </p:cNvPr>
          <p:cNvSpPr>
            <a:spLocks noGrp="1"/>
          </p:cNvSpPr>
          <p:nvPr>
            <p:ph type="title"/>
          </p:nvPr>
        </p:nvSpPr>
        <p:spPr>
          <a:xfrm>
            <a:off x="572493" y="238539"/>
            <a:ext cx="11018520" cy="1434415"/>
          </a:xfrm>
        </p:spPr>
        <p:txBody>
          <a:bodyPr anchor="b">
            <a:normAutofit/>
          </a:bodyPr>
          <a:lstStyle/>
          <a:p>
            <a:r>
              <a:rPr lang="en-GB" sz="5400" u="sng" dirty="0">
                <a:latin typeface="Times New Roman"/>
                <a:cs typeface="Times New Roman"/>
              </a:rPr>
              <a:t>Challenges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A4F84D4-9C42-2238-43C1-68D06F54B8DE}"/>
              </a:ext>
            </a:extLst>
          </p:cNvPr>
          <p:cNvSpPr>
            <a:spLocks noGrp="1"/>
          </p:cNvSpPr>
          <p:nvPr>
            <p:ph idx="1"/>
          </p:nvPr>
        </p:nvSpPr>
        <p:spPr>
          <a:xfrm>
            <a:off x="572493" y="2071316"/>
            <a:ext cx="6713552" cy="4119172"/>
          </a:xfrm>
        </p:spPr>
        <p:txBody>
          <a:bodyPr vert="horz" lIns="91440" tIns="45720" rIns="91440" bIns="45720" rtlCol="0" anchor="t">
            <a:normAutofit/>
          </a:bodyPr>
          <a:lstStyle/>
          <a:p>
            <a:pPr>
              <a:buNone/>
            </a:pPr>
            <a:r>
              <a:rPr lang="en-GB" sz="1200" dirty="0">
                <a:highlight>
                  <a:srgbClr val="FFFFFF"/>
                </a:highlight>
                <a:latin typeface="Times New Roman"/>
                <a:cs typeface="Times New Roman"/>
              </a:rPr>
              <a:t>     Challenges can come from those who live in poverty, mothers who are disadvantaged are more likely to have poor nutrition. Leading negative factors that can affect pregnancy and early childhood development. Another challenge in the first 1000 day is a mother’s mental health; this can present a challenge as depression and anxiety are normal during pregnancy yet a lot of the times, they are overlooked by professionals. Many times, this can be caused by long waiting lists or there aren't the services for it. </a:t>
            </a:r>
            <a:r>
              <a:rPr lang="en-GB" sz="1200">
                <a:highlight>
                  <a:srgbClr val="FFFFFF"/>
                </a:highlight>
                <a:latin typeface="Times New Roman"/>
                <a:cs typeface="Times New Roman"/>
              </a:rPr>
              <a:t>Rondung</a:t>
            </a:r>
            <a:r>
              <a:rPr lang="en-GB" sz="1200" dirty="0">
                <a:highlight>
                  <a:srgbClr val="FFFFFF"/>
                </a:highlight>
                <a:latin typeface="Times New Roman"/>
                <a:cs typeface="Times New Roman"/>
              </a:rPr>
              <a:t> (2024) says that having depression and anxiety as a mother can lead to a child not being able to bond with their mother it can also affect behavioural issues and can cause fear.</a:t>
            </a:r>
            <a:endParaRPr lang="en-US" sz="1200">
              <a:latin typeface="Aptos" panose="020B0004020202020204"/>
              <a:cs typeface="Times New Roman"/>
            </a:endParaRPr>
          </a:p>
          <a:p>
            <a:pPr>
              <a:buNone/>
            </a:pPr>
            <a:r>
              <a:rPr lang="en-GB" sz="1200" dirty="0">
                <a:highlight>
                  <a:srgbClr val="FFFFFF"/>
                </a:highlight>
                <a:latin typeface="Times New Roman"/>
                <a:cs typeface="Times New Roman"/>
              </a:rPr>
              <a:t>      Other challenges professionals can come across is culture differences. Many women come from other cultures where some service may not offer their language or have interpreters for them, this can then cause difficulties to meet individual's needs. To make sure that these challenges are minimized, it’s important that they are recognised. This can be done through routine checkups in pregnancy and post pregnancy. It’s important that a mother is checked from her nutrition and her mental health. It is also important that if mothers miss any of their appointments it should be questioned are they okay. Many of these challenges can be changed by getting mothers to share how they feel about certain issues to be open and to say what is on their mind, they can do this by filling out forms. Multi agency teams can come together to share information closely to bring any issues up. This will get to the heart of the problem to make early intervention with families.</a:t>
            </a:r>
            <a:endParaRPr lang="en-GB" sz="1200"/>
          </a:p>
          <a:p>
            <a:pPr marL="0" indent="0">
              <a:buNone/>
            </a:pPr>
            <a:endParaRPr lang="en-GB" sz="1200"/>
          </a:p>
        </p:txBody>
      </p:sp>
      <p:pic>
        <p:nvPicPr>
          <p:cNvPr id="5" name="Picture 4" descr="Pregnant African Girl: Over 1,878 Royalty-Free Licensable Stock  Illustrations &amp; Drawings | Shutterstock">
            <a:extLst>
              <a:ext uri="{FF2B5EF4-FFF2-40B4-BE49-F238E27FC236}">
                <a16:creationId xmlns:a16="http://schemas.microsoft.com/office/drawing/2014/main" id="{EF2585C0-8F97-1DF1-1EDA-43DE5B034FC9}"/>
              </a:ext>
            </a:extLst>
          </p:cNvPr>
          <p:cNvPicPr>
            <a:picLocks noChangeAspect="1"/>
          </p:cNvPicPr>
          <p:nvPr/>
        </p:nvPicPr>
        <p:blipFill>
          <a:blip r:embed="rId2"/>
          <a:srcRect l="-31" r="148" b="5769"/>
          <a:stretch>
            <a:fillRect/>
          </a:stretch>
        </p:blipFill>
        <p:spPr>
          <a:xfrm>
            <a:off x="7293567" y="2705838"/>
            <a:ext cx="4530522" cy="2300727"/>
          </a:xfrm>
          <a:prstGeom prst="rect">
            <a:avLst/>
          </a:prstGeom>
        </p:spPr>
      </p:pic>
    </p:spTree>
    <p:extLst>
      <p:ext uri="{BB962C8B-B14F-4D97-AF65-F5344CB8AC3E}">
        <p14:creationId xmlns:p14="http://schemas.microsoft.com/office/powerpoint/2010/main" val="28048781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2809DF-77DB-2019-CF1D-2695C7BC82B5}"/>
              </a:ext>
            </a:extLst>
          </p:cNvPr>
          <p:cNvSpPr>
            <a:spLocks noGrp="1"/>
          </p:cNvSpPr>
          <p:nvPr>
            <p:ph type="title"/>
          </p:nvPr>
        </p:nvSpPr>
        <p:spPr>
          <a:xfrm>
            <a:off x="6912034" y="585216"/>
            <a:ext cx="4140014" cy="1330839"/>
          </a:xfrm>
        </p:spPr>
        <p:txBody>
          <a:bodyPr>
            <a:normAutofit/>
          </a:bodyPr>
          <a:lstStyle/>
          <a:p>
            <a:r>
              <a:rPr lang="en-GB" u="sng" dirty="0">
                <a:latin typeface="Times New Roman"/>
                <a:cs typeface="Times New Roman"/>
              </a:rPr>
              <a:t>Activities</a:t>
            </a:r>
          </a:p>
        </p:txBody>
      </p:sp>
      <p:pic>
        <p:nvPicPr>
          <p:cNvPr id="5" name="Picture 4" descr="Infant Massage | MAM Baby">
            <a:extLst>
              <a:ext uri="{FF2B5EF4-FFF2-40B4-BE49-F238E27FC236}">
                <a16:creationId xmlns:a16="http://schemas.microsoft.com/office/drawing/2014/main" id="{FF7B935A-838D-0B88-C883-9FCDAA576E9A}"/>
              </a:ext>
            </a:extLst>
          </p:cNvPr>
          <p:cNvPicPr>
            <a:picLocks noChangeAspect="1"/>
          </p:cNvPicPr>
          <p:nvPr/>
        </p:nvPicPr>
        <p:blipFill>
          <a:blip r:embed="rId2"/>
          <a:srcRect l="2273" r="1619"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7336DC4E-72F0-A83B-18F0-87BDC98E6857}"/>
              </a:ext>
            </a:extLst>
          </p:cNvPr>
          <p:cNvSpPr>
            <a:spLocks noGrp="1"/>
          </p:cNvSpPr>
          <p:nvPr>
            <p:ph idx="1"/>
          </p:nvPr>
        </p:nvSpPr>
        <p:spPr>
          <a:xfrm>
            <a:off x="6889435" y="1755375"/>
            <a:ext cx="4571043" cy="4347313"/>
          </a:xfrm>
        </p:spPr>
        <p:txBody>
          <a:bodyPr vert="horz" lIns="91440" tIns="45720" rIns="91440" bIns="45720" rtlCol="0" anchor="t">
            <a:normAutofit lnSpcReduction="10000"/>
          </a:bodyPr>
          <a:lstStyle/>
          <a:p>
            <a:pPr marL="0" indent="0">
              <a:buNone/>
            </a:pPr>
            <a:r>
              <a:rPr lang="en-GB" sz="1200" dirty="0">
                <a:highlight>
                  <a:srgbClr val="FFFFFF"/>
                </a:highlight>
                <a:latin typeface="Times New Roman"/>
                <a:cs typeface="Times New Roman"/>
              </a:rPr>
              <a:t>Many activities can be done before birth, mothers can visit antenatal clinics, these are important to meet other parents they can help with questions that mother may want to ask. Going to antenatal classes can help with diet on what we can eat and not eat as well as being screened for gestational diabetes and infections. These classes can prepare parents for birth by talking about birth plans and what can be expected during birth. When a child is born it’s important that they go to baby classes these classes are a chance for families to meet and socialise with other babies. Some classes mothers can go to are baby massage classes, this can teach mothers a new skill and bond with their baby by being hands on with a physical touch. </a:t>
            </a:r>
            <a:endParaRPr lang="en-US" sz="1000" dirty="0">
              <a:latin typeface="Aptos" panose="020B0004020202020204"/>
              <a:cs typeface="Times New Roman"/>
            </a:endParaRPr>
          </a:p>
          <a:p>
            <a:pPr marL="0" indent="0">
              <a:buNone/>
            </a:pPr>
            <a:r>
              <a:rPr lang="en-GB" sz="1200" dirty="0">
                <a:highlight>
                  <a:srgbClr val="FFFFFF"/>
                </a:highlight>
                <a:latin typeface="Times New Roman"/>
                <a:cs typeface="Times New Roman"/>
              </a:rPr>
              <a:t>It is also relaxing and soothing for the baby which in turn can make a mother feel happy because it is soothing the baby and they see joy in the baby. It also helps understand your child's anatomy and what your child particularly likes. During my research one mother stated that she was easily able to smooth her child outside of class just by rubbing their back along their spine area. By attending these sessions, I have heard that some parents have developed careers in this field as they saw a benefit that baby massage had on their children and they want to teach others. It is also important to mix with other mums and babies to talk about any concern's as well happy events development of their babies and to get tips from parents who have other children. These classes can encourage babies to crawl and walk to strengthen their core and strengthen their muscles. Leighton (2016) states that babies can do sensory circuits this gets their attention span as well as building on their motor skills.</a:t>
            </a:r>
            <a:r>
              <a:rPr lang="en-GB" sz="1000" dirty="0">
                <a:highlight>
                  <a:srgbClr val="FFFFFF"/>
                </a:highlight>
                <a:latin typeface="Times New Roman"/>
                <a:cs typeface="Times New Roman"/>
              </a:rPr>
              <a:t> </a:t>
            </a:r>
            <a:endParaRPr lang="en-US" sz="1000"/>
          </a:p>
        </p:txBody>
      </p:sp>
    </p:spTree>
    <p:extLst>
      <p:ext uri="{BB962C8B-B14F-4D97-AF65-F5344CB8AC3E}">
        <p14:creationId xmlns:p14="http://schemas.microsoft.com/office/powerpoint/2010/main" val="9048587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386C5C-B03A-B6BF-4894-E5072755EDE6}"/>
              </a:ext>
            </a:extLst>
          </p:cNvPr>
          <p:cNvSpPr>
            <a:spLocks noGrp="1"/>
          </p:cNvSpPr>
          <p:nvPr>
            <p:ph type="title"/>
          </p:nvPr>
        </p:nvSpPr>
        <p:spPr>
          <a:xfrm>
            <a:off x="411480" y="987552"/>
            <a:ext cx="4485861" cy="1088136"/>
          </a:xfrm>
        </p:spPr>
        <p:txBody>
          <a:bodyPr anchor="b">
            <a:normAutofit/>
          </a:bodyPr>
          <a:lstStyle/>
          <a:p>
            <a:r>
              <a:rPr lang="en-GB" sz="3400" u="sng" dirty="0">
                <a:latin typeface="Times New Roman"/>
                <a:cs typeface="Times New Roman"/>
              </a:rPr>
              <a:t>Motor Skills and Brain Development</a:t>
            </a:r>
          </a:p>
        </p:txBody>
      </p:sp>
      <p:sp>
        <p:nvSpPr>
          <p:cNvPr id="11" name="Rectangle 10">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96B3B47-0580-B139-B0B3-FEE61FB061EB}"/>
              </a:ext>
            </a:extLst>
          </p:cNvPr>
          <p:cNvSpPr>
            <a:spLocks noGrp="1"/>
          </p:cNvSpPr>
          <p:nvPr>
            <p:ph idx="1"/>
          </p:nvPr>
        </p:nvSpPr>
        <p:spPr>
          <a:xfrm>
            <a:off x="411479" y="2688336"/>
            <a:ext cx="4498848" cy="3584448"/>
          </a:xfrm>
        </p:spPr>
        <p:txBody>
          <a:bodyPr vert="horz" lIns="91440" tIns="45720" rIns="91440" bIns="45720" rtlCol="0" anchor="t">
            <a:normAutofit/>
          </a:bodyPr>
          <a:lstStyle/>
          <a:p>
            <a:pPr marL="0" indent="0">
              <a:buNone/>
            </a:pPr>
            <a:r>
              <a:rPr lang="en-GB" sz="1000">
                <a:highlight>
                  <a:srgbClr val="FFFFFF"/>
                </a:highlight>
                <a:latin typeface="Times New Roman"/>
                <a:cs typeface="Times New Roman"/>
              </a:rPr>
              <a:t>The first 1000 days are also crucial for the development of the brain. It is important that activities children are doing are stimulating on the brain but also are fun so that the child stays engaged. When a child is aged 0-3 months it is encouraged at babies go on their tummies to help build their core strength and their back and neck muscles. When they can do that encouraging the baby to roll onto their tummy this develops their motor skills. It is also important that babies are allowed to explore freely to understand that things can be dangerous. Reputation is very important by signing songs and reading books and to avoid screen time as well as overstimulating toys. Activities should be child led and really should be all based around play. The activities should help with children's problem solving, these activities could be doing jigsaws and for an enabling adult to be question the child during these times.</a:t>
            </a:r>
            <a:r>
              <a:rPr lang="en-GB" sz="1000" b="1">
                <a:highlight>
                  <a:srgbClr val="FFFFFF"/>
                </a:highlight>
                <a:latin typeface="Times New Roman"/>
                <a:cs typeface="Times New Roman"/>
              </a:rPr>
              <a:t> </a:t>
            </a:r>
            <a:endParaRPr lang="en-GB" sz="1000">
              <a:highlight>
                <a:srgbClr val="FFFFFF"/>
              </a:highlight>
              <a:latin typeface="Times New Roman"/>
              <a:cs typeface="Times New Roman"/>
            </a:endParaRPr>
          </a:p>
          <a:p>
            <a:pPr marL="0" indent="0">
              <a:buNone/>
            </a:pPr>
            <a:r>
              <a:rPr lang="en-GB" sz="1000">
                <a:highlight>
                  <a:srgbClr val="FFFFFF"/>
                </a:highlight>
                <a:latin typeface="Times New Roman"/>
                <a:cs typeface="Times New Roman"/>
              </a:rPr>
              <a:t>Activities help children with their brain development it helps with memory and problem-solving skills and how to think outside of the box. Children who do activities early can benefit from early on speech by understanding what they are doing through talking to an adult or another child as well as talking it develops reading skills these activities benefit children literacy skills and their communication. Children who do activities are more aware of other children; this is because they can help those children who need help by communicating what to do and getting into general conversation. Not only does it help with communication skills, but it helps with fine motor skills by getting their fingers dirty picking up pencils and drawing feeling different textures. These skills will benefit children for the future by improving their education, their social skills and their cognitive skills.</a:t>
            </a:r>
          </a:p>
          <a:p>
            <a:pPr marL="0" indent="0">
              <a:buNone/>
            </a:pPr>
            <a:endParaRPr lang="en-GB" sz="1000">
              <a:highlight>
                <a:srgbClr val="FFFFFF"/>
              </a:highlight>
              <a:latin typeface="Times New Roman"/>
              <a:cs typeface="Times New Roman"/>
            </a:endParaRPr>
          </a:p>
          <a:p>
            <a:endParaRPr lang="en-GB" sz="1000"/>
          </a:p>
        </p:txBody>
      </p:sp>
      <p:pic>
        <p:nvPicPr>
          <p:cNvPr id="4" name="Picture 3" descr="Fine Motor Work Station or Centre Activity | Learning 4 Kids">
            <a:extLst>
              <a:ext uri="{FF2B5EF4-FFF2-40B4-BE49-F238E27FC236}">
                <a16:creationId xmlns:a16="http://schemas.microsoft.com/office/drawing/2014/main" id="{149F13CC-53C5-9A3C-BAA2-88A468095C10}"/>
              </a:ext>
            </a:extLst>
          </p:cNvPr>
          <p:cNvPicPr>
            <a:picLocks noChangeAspect="1"/>
          </p:cNvPicPr>
          <p:nvPr/>
        </p:nvPicPr>
        <p:blipFill>
          <a:blip r:embed="rId2"/>
          <a:srcRect l="13466" r="11250"/>
          <a:stretch>
            <a:fillRect/>
          </a:stretch>
        </p:blipFill>
        <p:spPr>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effectLst>
            <a:outerShdw blurRad="50800" dist="38100" dir="10800000" algn="r" rotWithShape="0">
              <a:schemeClr val="bg1">
                <a:lumMod val="85000"/>
                <a:alpha val="30000"/>
              </a:schemeClr>
            </a:outerShdw>
          </a:effectLst>
        </p:spPr>
      </p:pic>
    </p:spTree>
    <p:extLst>
      <p:ext uri="{BB962C8B-B14F-4D97-AF65-F5344CB8AC3E}">
        <p14:creationId xmlns:p14="http://schemas.microsoft.com/office/powerpoint/2010/main" val="248152838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586F56-7C6E-50B8-6482-7593BF8F0346}"/>
              </a:ext>
            </a:extLst>
          </p:cNvPr>
          <p:cNvSpPr>
            <a:spLocks noGrp="1"/>
          </p:cNvSpPr>
          <p:nvPr>
            <p:ph type="title"/>
          </p:nvPr>
        </p:nvSpPr>
        <p:spPr>
          <a:xfrm>
            <a:off x="838200" y="365125"/>
            <a:ext cx="10515600" cy="1325563"/>
          </a:xfrm>
        </p:spPr>
        <p:txBody>
          <a:bodyPr>
            <a:normAutofit/>
          </a:bodyPr>
          <a:lstStyle/>
          <a:p>
            <a:r>
              <a:rPr lang="en-GB" sz="5400"/>
              <a:t>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47AAC2-3CAD-DDF0-0951-A9686E2C02CD}"/>
              </a:ext>
            </a:extLst>
          </p:cNvPr>
          <p:cNvSpPr>
            <a:spLocks noGrp="1"/>
          </p:cNvSpPr>
          <p:nvPr>
            <p:ph idx="1"/>
          </p:nvPr>
        </p:nvSpPr>
        <p:spPr>
          <a:xfrm>
            <a:off x="838200" y="1929384"/>
            <a:ext cx="10515600" cy="4251960"/>
          </a:xfrm>
        </p:spPr>
        <p:txBody>
          <a:bodyPr vert="horz" lIns="91440" tIns="45720" rIns="91440" bIns="45720" rtlCol="0" anchor="t">
            <a:normAutofit/>
          </a:bodyPr>
          <a:lstStyle/>
          <a:p>
            <a:pPr>
              <a:buNone/>
            </a:pPr>
            <a:r>
              <a:rPr lang="en-GB" sz="2200" dirty="0">
                <a:highlight>
                  <a:srgbClr val="FFFFFF"/>
                </a:highlight>
                <a:latin typeface="Times New Roman"/>
                <a:cs typeface="Times New Roman"/>
              </a:rPr>
              <a:t>   To conclude the first 100 days of a child is a critical phase for development that will have a lasting effect on a child's physical development, brain development as well as their emotional and wellbeing. It is very important during the first 1000 days that caregiver play a vital role ensuring the child is healthy the environment is safe and exciting and that as the caregiver they are healthy. During the first 1000 days it's important that professional partnerships work together closely to identify challenges and to put interventions in place. By providing effective caregiving and prioritising health and the well-being on the child it provides a better future for the child.</a:t>
            </a:r>
            <a:endParaRPr lang="en-GB" sz="2200" b="1" u="sng" dirty="0">
              <a:highlight>
                <a:srgbClr val="FFFFFF"/>
              </a:highlight>
              <a:latin typeface="Times New Roman"/>
              <a:cs typeface="Times New Roman"/>
            </a:endParaRPr>
          </a:p>
          <a:p>
            <a:pPr marL="0" indent="0">
              <a:buNone/>
            </a:pPr>
            <a:endParaRPr lang="en-GB" sz="2200"/>
          </a:p>
        </p:txBody>
      </p:sp>
    </p:spTree>
    <p:extLst>
      <p:ext uri="{BB962C8B-B14F-4D97-AF65-F5344CB8AC3E}">
        <p14:creationId xmlns:p14="http://schemas.microsoft.com/office/powerpoint/2010/main" val="11318793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BEA22-B67D-5531-D187-F8E2938B11BD}"/>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B5D3E271-C17D-5D2E-F20D-BA2326A6EF73}"/>
              </a:ext>
            </a:extLst>
          </p:cNvPr>
          <p:cNvSpPr>
            <a:spLocks noGrp="1"/>
          </p:cNvSpPr>
          <p:nvPr>
            <p:ph idx="1"/>
          </p:nvPr>
        </p:nvSpPr>
        <p:spPr/>
        <p:txBody>
          <a:bodyPr vert="horz" lIns="91440" tIns="45720" rIns="91440" bIns="45720" rtlCol="0" anchor="t">
            <a:normAutofit/>
          </a:bodyPr>
          <a:lstStyle/>
          <a:p>
            <a:r>
              <a:rPr lang="en-GB" sz="1200" dirty="0" err="1">
                <a:highlight>
                  <a:srgbClr val="FFFFFF"/>
                </a:highlight>
                <a:latin typeface="Times New Roman"/>
                <a:cs typeface="Times New Roman"/>
              </a:rPr>
              <a:t>Brimdyr</a:t>
            </a:r>
            <a:r>
              <a:rPr lang="en-GB" sz="1200" dirty="0">
                <a:highlight>
                  <a:srgbClr val="FFFFFF"/>
                </a:highlight>
                <a:latin typeface="Times New Roman"/>
                <a:cs typeface="Times New Roman"/>
              </a:rPr>
              <a:t>, K. </a:t>
            </a:r>
            <a:r>
              <a:rPr lang="en-GB" sz="1200" i="1" dirty="0">
                <a:highlight>
                  <a:srgbClr val="FFFFFF"/>
                </a:highlight>
                <a:latin typeface="Times New Roman"/>
                <a:cs typeface="Times New Roman"/>
              </a:rPr>
              <a:t>et al.</a:t>
            </a:r>
            <a:r>
              <a:rPr lang="en-GB" sz="1200" dirty="0">
                <a:highlight>
                  <a:srgbClr val="FFFFFF"/>
                </a:highlight>
                <a:latin typeface="Times New Roman"/>
                <a:cs typeface="Times New Roman"/>
              </a:rPr>
              <a:t> (2023) “Skin‐to‐skin contact after birth: Developing a research and practice guideline,” </a:t>
            </a:r>
            <a:r>
              <a:rPr lang="en-GB" sz="1200" i="1" dirty="0">
                <a:highlight>
                  <a:srgbClr val="FFFFFF"/>
                </a:highlight>
                <a:latin typeface="Times New Roman"/>
                <a:cs typeface="Times New Roman"/>
              </a:rPr>
              <a:t>Acta </a:t>
            </a:r>
            <a:r>
              <a:rPr lang="en-GB" sz="1200" i="1" dirty="0" err="1">
                <a:highlight>
                  <a:srgbClr val="FFFFFF"/>
                </a:highlight>
                <a:latin typeface="Times New Roman"/>
                <a:cs typeface="Times New Roman"/>
              </a:rPr>
              <a:t>Paediatrica</a:t>
            </a:r>
            <a:r>
              <a:rPr lang="en-GB" sz="1200" dirty="0">
                <a:highlight>
                  <a:srgbClr val="FFFFFF"/>
                </a:highlight>
                <a:latin typeface="Times New Roman"/>
                <a:cs typeface="Times New Roman"/>
              </a:rPr>
              <a:t>, 112(8), pp. 1633–1643. Available at:  </a:t>
            </a:r>
            <a:r>
              <a:rPr lang="en-GB" sz="1200" u="sng" dirty="0">
                <a:highlight>
                  <a:srgbClr val="FFFFFF"/>
                </a:highlight>
                <a:latin typeface="Times New Roman"/>
                <a:cs typeface="Times New Roman"/>
                <a:hlinkClick r:id="rId2"/>
              </a:rPr>
              <a:t>https://doi.org/10.1111/apa.16842</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Clare Stead. (2024). </a:t>
            </a:r>
            <a:r>
              <a:rPr lang="en-GB" sz="1200" i="1" dirty="0">
                <a:highlight>
                  <a:srgbClr val="FFFFFF"/>
                </a:highlight>
                <a:latin typeface="Times New Roman"/>
                <a:cs typeface="Times New Roman"/>
              </a:rPr>
              <a:t>The first 1000 days Designing your nursery with baby’s brain development in mind</a:t>
            </a:r>
            <a:r>
              <a:rPr lang="en-GB" sz="1200" dirty="0">
                <a:highlight>
                  <a:srgbClr val="FFFFFF"/>
                </a:highlight>
                <a:latin typeface="Times New Roman"/>
                <a:cs typeface="Times New Roman"/>
              </a:rPr>
              <a:t>. [Online]. Community playthings. Last Updated: November 2024. Available at: </a:t>
            </a:r>
            <a:r>
              <a:rPr lang="en-GB" sz="1200" dirty="0">
                <a:highlight>
                  <a:srgbClr val="FFFFFF"/>
                </a:highlight>
                <a:latin typeface="Times New Roman"/>
                <a:cs typeface="Times New Roman"/>
                <a:hlinkClick r:id="rId3"/>
              </a:rPr>
              <a:t>https://www.communityplaythings.co.uk/learning-library/articles/the-first-1000-days?srsltid=AfmBOoq_</a:t>
            </a:r>
            <a:r>
              <a:rPr lang="en-GB" sz="1200" dirty="0">
                <a:highlight>
                  <a:srgbClr val="FFFFFF"/>
                </a:highlight>
                <a:latin typeface="Times New Roman"/>
                <a:cs typeface="Times New Roman"/>
              </a:rPr>
              <a:t>  [Accessed 13 January 2026].</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Davis, J.M. and Elliott, S. (eds.) (2024) </a:t>
            </a:r>
            <a:r>
              <a:rPr lang="en-GB" sz="1200" i="1" dirty="0">
                <a:highlight>
                  <a:srgbClr val="FFFFFF"/>
                </a:highlight>
                <a:latin typeface="Times New Roman"/>
                <a:cs typeface="Times New Roman"/>
              </a:rPr>
              <a:t>Young children &amp; the environment : early education for sustainability</a:t>
            </a:r>
            <a:r>
              <a:rPr lang="en-GB" sz="1200" dirty="0">
                <a:highlight>
                  <a:srgbClr val="FFFFFF"/>
                </a:highlight>
                <a:latin typeface="Times New Roman"/>
                <a:cs typeface="Times New Roman"/>
              </a:rPr>
              <a:t>. Third edition. Cambridge, United Kingdom ; Cambridge University Press.</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Gandini, L. (2005) </a:t>
            </a:r>
            <a:r>
              <a:rPr lang="en-GB" sz="1200" i="1" dirty="0">
                <a:highlight>
                  <a:srgbClr val="FFFFFF"/>
                </a:highlight>
                <a:latin typeface="Times New Roman"/>
                <a:cs typeface="Times New Roman"/>
              </a:rPr>
              <a:t>In the spirit of the studio : learning from the atelier of Reggio Emilia</a:t>
            </a:r>
            <a:r>
              <a:rPr lang="en-GB" sz="1200" dirty="0">
                <a:highlight>
                  <a:srgbClr val="FFFFFF"/>
                </a:highlight>
                <a:latin typeface="Times New Roman"/>
                <a:cs typeface="Times New Roman"/>
              </a:rPr>
              <a:t>. New York: Teachers College Press.</a:t>
            </a:r>
          </a:p>
          <a:p>
            <a:endParaRPr lang="en-GB" sz="1200" dirty="0">
              <a:highlight>
                <a:srgbClr val="FFFFFF"/>
              </a:highlight>
              <a:latin typeface="Times New Roman"/>
              <a:cs typeface="Times New Roman"/>
            </a:endParaRPr>
          </a:p>
          <a:p>
            <a:r>
              <a:rPr lang="en-GB" sz="1100" dirty="0">
                <a:highlight>
                  <a:srgbClr val="FFFFFF"/>
                </a:highlight>
                <a:latin typeface="Arial"/>
                <a:cs typeface="Arial"/>
              </a:rPr>
              <a:t>HM Government. (2021). ‘The Best start for life’. </a:t>
            </a:r>
            <a:r>
              <a:rPr lang="en-GB" sz="1100" u="sng" dirty="0">
                <a:highlight>
                  <a:srgbClr val="FFFFFF"/>
                </a:highlight>
                <a:latin typeface="Arial"/>
                <a:cs typeface="Arial"/>
                <a:hlinkClick r:id="rId4"/>
              </a:rPr>
              <a:t>The_best_start_for_life_a_vision_for_the_1_001_critical_days.pdf</a:t>
            </a:r>
            <a:endParaRPr lang="en-GB" sz="1200">
              <a:highlight>
                <a:srgbClr val="FFFFFF"/>
              </a:highlight>
            </a:endParaRPr>
          </a:p>
          <a:p>
            <a:endParaRPr lang="en-GB" sz="1100" dirty="0">
              <a:solidFill>
                <a:srgbClr val="7A3FA7"/>
              </a:solidFill>
              <a:highlight>
                <a:srgbClr val="FFFFFF"/>
              </a:highlight>
              <a:latin typeface="Arial"/>
              <a:cs typeface="Arial"/>
            </a:endParaRPr>
          </a:p>
          <a:p>
            <a:r>
              <a:rPr lang="en-GB" sz="1200" dirty="0">
                <a:highlight>
                  <a:srgbClr val="FFFFFF"/>
                </a:highlight>
                <a:latin typeface="Times New Roman"/>
                <a:cs typeface="Times New Roman"/>
              </a:rPr>
              <a:t>Hage, M.L. (1991) “Nutrition During Pregnancy: Weight Gain, Nutrient Supplements,” </a:t>
            </a:r>
            <a:r>
              <a:rPr lang="en-GB" sz="1200" i="1" dirty="0">
                <a:highlight>
                  <a:srgbClr val="FFFFFF"/>
                </a:highlight>
                <a:latin typeface="Times New Roman"/>
                <a:cs typeface="Times New Roman"/>
              </a:rPr>
              <a:t>American scientist</a:t>
            </a:r>
            <a:r>
              <a:rPr lang="en-GB" sz="1200" dirty="0">
                <a:highlight>
                  <a:srgbClr val="FFFFFF"/>
                </a:highlight>
                <a:latin typeface="Times New Roman"/>
                <a:cs typeface="Times New Roman"/>
              </a:rPr>
              <a:t>. Sigma Xi Scientific Research Society, pp. 369–370.</a:t>
            </a:r>
          </a:p>
          <a:p>
            <a:endParaRPr lang="en-GB" dirty="0"/>
          </a:p>
        </p:txBody>
      </p:sp>
    </p:spTree>
    <p:extLst>
      <p:ext uri="{BB962C8B-B14F-4D97-AF65-F5344CB8AC3E}">
        <p14:creationId xmlns:p14="http://schemas.microsoft.com/office/powerpoint/2010/main" val="24961956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7652079-1862-E58C-DA04-42F7BB36138C}"/>
              </a:ext>
            </a:extLst>
          </p:cNvPr>
          <p:cNvSpPr>
            <a:spLocks noGrp="1"/>
          </p:cNvSpPr>
          <p:nvPr>
            <p:ph idx="1"/>
          </p:nvPr>
        </p:nvSpPr>
        <p:spPr>
          <a:xfrm>
            <a:off x="208773" y="346453"/>
            <a:ext cx="11145027" cy="6318190"/>
          </a:xfrm>
        </p:spPr>
        <p:txBody>
          <a:bodyPr vert="horz" lIns="91440" tIns="45720" rIns="91440" bIns="45720" rtlCol="0" anchor="t">
            <a:normAutofit fontScale="92500" lnSpcReduction="20000"/>
          </a:bodyPr>
          <a:lstStyle/>
          <a:p>
            <a:r>
              <a:rPr lang="en-GB" sz="1200" dirty="0">
                <a:highlight>
                  <a:srgbClr val="FFFFFF"/>
                </a:highlight>
                <a:latin typeface="Times New Roman"/>
                <a:cs typeface="Times New Roman"/>
              </a:rPr>
              <a:t>Howard E. (2024). </a:t>
            </a:r>
            <a:r>
              <a:rPr lang="en-GB" sz="1200" i="1" dirty="0">
                <a:highlight>
                  <a:srgbClr val="FFFFFF"/>
                </a:highlight>
                <a:latin typeface="Times New Roman"/>
                <a:cs typeface="Times New Roman"/>
              </a:rPr>
              <a:t>Food linked to better brainpower</a:t>
            </a:r>
            <a:r>
              <a:rPr lang="en-GB" sz="1200" dirty="0">
                <a:highlight>
                  <a:srgbClr val="FFFFFF"/>
                </a:highlight>
                <a:latin typeface="Times New Roman"/>
                <a:cs typeface="Times New Roman"/>
              </a:rPr>
              <a:t>. [Online]. Harvard Health. Last Updated: April 3 2024. Available at: </a:t>
            </a:r>
            <a:r>
              <a:rPr lang="en-GB" sz="1200" u="sng" dirty="0">
                <a:highlight>
                  <a:srgbClr val="FFFFFF"/>
                </a:highlight>
                <a:latin typeface="Times New Roman"/>
                <a:cs typeface="Times New Roman"/>
                <a:hlinkClick r:id="rId2"/>
              </a:rPr>
              <a:t>https://www.health.harvard.edu/healthbeat/foods-linked-to-better-brainpower</a:t>
            </a:r>
            <a:r>
              <a:rPr lang="en-GB" sz="1200" dirty="0">
                <a:highlight>
                  <a:srgbClr val="FFFFFF"/>
                </a:highlight>
                <a:latin typeface="Times New Roman"/>
                <a:cs typeface="Times New Roman"/>
              </a:rPr>
              <a:t>  [Accessed 13 January 2026].</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Jones, S.W. </a:t>
            </a:r>
            <a:r>
              <a:rPr lang="en-GB" sz="1200" i="1" dirty="0">
                <a:highlight>
                  <a:srgbClr val="FFFFFF"/>
                </a:highlight>
                <a:latin typeface="Times New Roman"/>
                <a:cs typeface="Times New Roman"/>
              </a:rPr>
              <a:t>et al.</a:t>
            </a:r>
            <a:r>
              <a:rPr lang="en-GB" sz="1200" dirty="0">
                <a:highlight>
                  <a:srgbClr val="FFFFFF"/>
                </a:highlight>
                <a:latin typeface="Times New Roman"/>
                <a:cs typeface="Times New Roman"/>
              </a:rPr>
              <a:t> (2021) “Collaborative working in health and social care: Lessons learned from post‐hoc preliminary findings of a young families’ pregnancy to age 2 project in South Wales, United Kingdom,” </a:t>
            </a:r>
            <a:r>
              <a:rPr lang="en-GB" sz="1200" i="1" dirty="0">
                <a:highlight>
                  <a:srgbClr val="FFFFFF"/>
                </a:highlight>
                <a:latin typeface="Times New Roman"/>
                <a:cs typeface="Times New Roman"/>
              </a:rPr>
              <a:t>Health &amp; social care in the community</a:t>
            </a:r>
            <a:r>
              <a:rPr lang="en-GB" sz="1200" dirty="0">
                <a:highlight>
                  <a:srgbClr val="FFFFFF"/>
                </a:highlight>
                <a:latin typeface="Times New Roman"/>
                <a:cs typeface="Times New Roman"/>
              </a:rPr>
              <a:t>, 29(4), pp. 1115–1125. Available at: </a:t>
            </a:r>
            <a:r>
              <a:rPr lang="en-GB" sz="1200" u="sng" dirty="0">
                <a:highlight>
                  <a:srgbClr val="FFFFFF"/>
                </a:highlight>
                <a:latin typeface="Times New Roman"/>
                <a:cs typeface="Times New Roman"/>
                <a:hlinkClick r:id="rId3"/>
              </a:rPr>
              <a:t>https://doi.org/10.1111/hsc.13146</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Kinney, L. and Wharton, P. (2008) </a:t>
            </a:r>
            <a:r>
              <a:rPr lang="en-GB" sz="1200" i="1" dirty="0">
                <a:highlight>
                  <a:srgbClr val="FFFFFF"/>
                </a:highlight>
                <a:latin typeface="Times New Roman"/>
                <a:cs typeface="Times New Roman"/>
              </a:rPr>
              <a:t>An encounter with Reggio Emilia : children’s early learning made visible</a:t>
            </a:r>
            <a:r>
              <a:rPr lang="en-GB" sz="1200" dirty="0">
                <a:highlight>
                  <a:srgbClr val="FFFFFF"/>
                </a:highlight>
                <a:latin typeface="Times New Roman"/>
                <a:cs typeface="Times New Roman"/>
              </a:rPr>
              <a:t>. Abingdon, Oxon ; Routledge. Available at: </a:t>
            </a:r>
            <a:r>
              <a:rPr lang="en-GB" sz="1200" u="sng" dirty="0">
                <a:highlight>
                  <a:srgbClr val="FFFFFF"/>
                </a:highlight>
                <a:latin typeface="Times New Roman"/>
                <a:cs typeface="Times New Roman"/>
                <a:hlinkClick r:id="rId4"/>
              </a:rPr>
              <a:t>https://doi.org/10.4324/9780203937143</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Levis, B. </a:t>
            </a:r>
            <a:r>
              <a:rPr lang="en-GB" sz="1200" i="1" dirty="0">
                <a:highlight>
                  <a:srgbClr val="FFFFFF"/>
                </a:highlight>
                <a:latin typeface="Times New Roman"/>
                <a:cs typeface="Times New Roman"/>
              </a:rPr>
              <a:t>et al.</a:t>
            </a:r>
            <a:r>
              <a:rPr lang="en-GB" sz="1200" dirty="0">
                <a:highlight>
                  <a:srgbClr val="FFFFFF"/>
                </a:highlight>
                <a:latin typeface="Times New Roman"/>
                <a:cs typeface="Times New Roman"/>
              </a:rPr>
              <a:t> (2020) “Accuracy of the Edinburgh Postnatal Depression Scale (EPDS) for screening to detect major depression among pregnant and postpartum women: systematic review and meta-analysis of individual participant data,” </a:t>
            </a:r>
            <a:r>
              <a:rPr lang="en-GB" sz="1200" i="1" dirty="0">
                <a:highlight>
                  <a:srgbClr val="FFFFFF"/>
                </a:highlight>
                <a:latin typeface="Times New Roman"/>
                <a:cs typeface="Times New Roman"/>
              </a:rPr>
              <a:t>BMJ (Online)</a:t>
            </a:r>
            <a:r>
              <a:rPr lang="en-GB" sz="1200" dirty="0">
                <a:highlight>
                  <a:srgbClr val="FFFFFF"/>
                </a:highlight>
                <a:latin typeface="Times New Roman"/>
                <a:cs typeface="Times New Roman"/>
              </a:rPr>
              <a:t>, 371, p. m4022. Available at: </a:t>
            </a:r>
            <a:r>
              <a:rPr lang="en-GB" sz="1200" u="sng" dirty="0">
                <a:highlight>
                  <a:srgbClr val="FFFFFF"/>
                </a:highlight>
                <a:latin typeface="Times New Roman"/>
                <a:cs typeface="Times New Roman"/>
                <a:hlinkClick r:id="rId5"/>
              </a:rPr>
              <a:t>https://doi.org/10.1136/bmj.m4022</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Leighton, A.H. and Lohmann, C. (2016) “The Wiring of Developing Sensory Circuits—From Patterned Spontaneous Activity to Synaptic Plasticity Mechanisms,” </a:t>
            </a:r>
            <a:r>
              <a:rPr lang="en-GB" sz="1200" i="1" dirty="0">
                <a:highlight>
                  <a:srgbClr val="FFFFFF"/>
                </a:highlight>
                <a:latin typeface="Times New Roman"/>
                <a:cs typeface="Times New Roman"/>
              </a:rPr>
              <a:t>Frontiers in neural circuits</a:t>
            </a:r>
            <a:r>
              <a:rPr lang="en-GB" sz="1200" dirty="0">
                <a:highlight>
                  <a:srgbClr val="FFFFFF"/>
                </a:highlight>
                <a:latin typeface="Times New Roman"/>
                <a:cs typeface="Times New Roman"/>
              </a:rPr>
              <a:t>, 10, p. 71. Available at: </a:t>
            </a:r>
            <a:r>
              <a:rPr lang="en-GB" sz="1200" u="sng" dirty="0">
                <a:highlight>
                  <a:srgbClr val="FFFFFF"/>
                </a:highlight>
                <a:latin typeface="Times New Roman"/>
                <a:cs typeface="Times New Roman"/>
                <a:hlinkClick r:id="rId6"/>
              </a:rPr>
              <a:t>https://doi.org/10.3389/fncir.2016.00071</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endParaRPr lang="en-GB" sz="1200" dirty="0">
              <a:highlight>
                <a:srgbClr val="FFFFFF"/>
              </a:highlight>
              <a:latin typeface="Times New Roman"/>
              <a:cs typeface="Times New Roman"/>
            </a:endParaRPr>
          </a:p>
          <a:p>
            <a:r>
              <a:rPr lang="en-GB" sz="1200" err="1">
                <a:highlight>
                  <a:srgbClr val="FFFFFF"/>
                </a:highlight>
                <a:latin typeface="Times New Roman"/>
                <a:cs typeface="Times New Roman"/>
              </a:rPr>
              <a:t>Rondung</a:t>
            </a:r>
            <a:r>
              <a:rPr lang="en-GB" sz="1200" dirty="0">
                <a:highlight>
                  <a:srgbClr val="FFFFFF"/>
                </a:highlight>
                <a:latin typeface="Times New Roman"/>
                <a:cs typeface="Times New Roman"/>
              </a:rPr>
              <a:t>, E. </a:t>
            </a:r>
            <a:r>
              <a:rPr lang="en-GB" sz="1200" i="1" dirty="0">
                <a:highlight>
                  <a:srgbClr val="FFFFFF"/>
                </a:highlight>
                <a:latin typeface="Times New Roman"/>
                <a:cs typeface="Times New Roman"/>
              </a:rPr>
              <a:t>et al.</a:t>
            </a:r>
            <a:r>
              <a:rPr lang="en-GB" sz="1200" dirty="0">
                <a:highlight>
                  <a:srgbClr val="FFFFFF"/>
                </a:highlight>
                <a:latin typeface="Times New Roman"/>
                <a:cs typeface="Times New Roman"/>
              </a:rPr>
              <a:t> (2024) “Identification of depression and anxiety during pregnancy: A systematic review and meta‐analysis of test accuracy,” </a:t>
            </a:r>
            <a:r>
              <a:rPr lang="en-GB" sz="1200" i="1" dirty="0">
                <a:highlight>
                  <a:srgbClr val="FFFFFF"/>
                </a:highlight>
                <a:latin typeface="Times New Roman"/>
                <a:cs typeface="Times New Roman"/>
              </a:rPr>
              <a:t>ACTA OBSTETRICIA ET GYNECOLOGICA SCANDINAVICA</a:t>
            </a:r>
            <a:r>
              <a:rPr lang="en-GB" sz="1200" dirty="0">
                <a:highlight>
                  <a:srgbClr val="FFFFFF"/>
                </a:highlight>
                <a:latin typeface="Times New Roman"/>
                <a:cs typeface="Times New Roman"/>
              </a:rPr>
              <a:t>, 103(3), pp. 423–436. Available at: </a:t>
            </a:r>
            <a:r>
              <a:rPr lang="en-GB" sz="1200" u="sng" dirty="0">
                <a:highlight>
                  <a:srgbClr val="FFFFFF"/>
                </a:highlight>
                <a:latin typeface="Times New Roman"/>
                <a:cs typeface="Times New Roman"/>
                <a:hlinkClick r:id="rId7"/>
              </a:rPr>
              <a:t>https://doi.org/10.1111/aogs.14734</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endParaRPr lang="en-GB" sz="1200" dirty="0">
              <a:highlight>
                <a:srgbClr val="FFFFFF"/>
              </a:highlight>
              <a:latin typeface="Times New Roman"/>
              <a:cs typeface="Times New Roman"/>
            </a:endParaRPr>
          </a:p>
          <a:p>
            <a:r>
              <a:rPr lang="en-GB" sz="1200" err="1">
                <a:highlight>
                  <a:srgbClr val="FFFFFF"/>
                </a:highlight>
                <a:latin typeface="Times New Roman"/>
                <a:cs typeface="Times New Roman"/>
              </a:rPr>
              <a:t>Sagastui</a:t>
            </a:r>
            <a:r>
              <a:rPr lang="en-GB" sz="1200" dirty="0">
                <a:highlight>
                  <a:srgbClr val="FFFFFF"/>
                </a:highlight>
                <a:latin typeface="Times New Roman"/>
                <a:cs typeface="Times New Roman"/>
              </a:rPr>
              <a:t>, J., </a:t>
            </a:r>
            <a:r>
              <a:rPr lang="en-GB" sz="1200" err="1">
                <a:highlight>
                  <a:srgbClr val="FFFFFF"/>
                </a:highlight>
                <a:latin typeface="Times New Roman"/>
                <a:cs typeface="Times New Roman"/>
              </a:rPr>
              <a:t>Herrán</a:t>
            </a:r>
            <a:r>
              <a:rPr lang="en-GB" sz="1200" dirty="0">
                <a:highlight>
                  <a:srgbClr val="FFFFFF"/>
                </a:highlight>
                <a:latin typeface="Times New Roman"/>
                <a:cs typeface="Times New Roman"/>
              </a:rPr>
              <a:t>, E. and Anguera, M.T. (2020) “A Systematic Observation of Early Childhood Educators Accompanying Young Children’s Free Play at Emmi Pikler Nursery School: Instrumental </a:t>
            </a:r>
            <a:r>
              <a:rPr lang="en-GB" sz="1200" err="1">
                <a:highlight>
                  <a:srgbClr val="FFFFFF"/>
                </a:highlight>
                <a:latin typeface="Times New Roman"/>
                <a:cs typeface="Times New Roman"/>
              </a:rPr>
              <a:t>Behaviors</a:t>
            </a:r>
            <a:r>
              <a:rPr lang="en-GB" sz="1200" dirty="0">
                <a:highlight>
                  <a:srgbClr val="FFFFFF"/>
                </a:highlight>
                <a:latin typeface="Times New Roman"/>
                <a:cs typeface="Times New Roman"/>
              </a:rPr>
              <a:t> and Their Relational Value,” </a:t>
            </a:r>
            <a:r>
              <a:rPr lang="en-GB" sz="1200" i="1" dirty="0">
                <a:highlight>
                  <a:srgbClr val="FFFFFF"/>
                </a:highlight>
                <a:latin typeface="Times New Roman"/>
                <a:cs typeface="Times New Roman"/>
              </a:rPr>
              <a:t>Frontiers in psychology</a:t>
            </a:r>
            <a:r>
              <a:rPr lang="en-GB" sz="1200" dirty="0">
                <a:highlight>
                  <a:srgbClr val="FFFFFF"/>
                </a:highlight>
                <a:latin typeface="Times New Roman"/>
                <a:cs typeface="Times New Roman"/>
              </a:rPr>
              <a:t>, 11, p. 1731. Available at: </a:t>
            </a:r>
            <a:r>
              <a:rPr lang="en-GB" sz="1200" u="sng" dirty="0">
                <a:highlight>
                  <a:srgbClr val="FFFFFF"/>
                </a:highlight>
                <a:latin typeface="Times New Roman"/>
                <a:cs typeface="Times New Roman"/>
                <a:hlinkClick r:id="rId8"/>
              </a:rPr>
              <a:t>https://doi.org/10.3389/fpsyg.2020.01731</a:t>
            </a:r>
            <a:r>
              <a:rPr lang="en-GB" sz="1200" dirty="0">
                <a:highlight>
                  <a:srgbClr val="FFFFFF"/>
                </a:highlight>
                <a:latin typeface="Times New Roman"/>
                <a:cs typeface="Times New Roman"/>
              </a:rPr>
              <a:t>.</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UNICEF. (2019). </a:t>
            </a:r>
            <a:r>
              <a:rPr lang="en-GB" sz="1200" i="1" dirty="0">
                <a:highlight>
                  <a:srgbClr val="FFFFFF"/>
                </a:highlight>
                <a:latin typeface="Times New Roman"/>
                <a:cs typeface="Times New Roman"/>
              </a:rPr>
              <a:t>Poor diets damaging children’s health, warns UNICEF</a:t>
            </a:r>
            <a:r>
              <a:rPr lang="en-GB" sz="1200" dirty="0">
                <a:highlight>
                  <a:srgbClr val="FFFFFF"/>
                </a:highlight>
                <a:latin typeface="Times New Roman"/>
                <a:cs typeface="Times New Roman"/>
              </a:rPr>
              <a:t>. [Online]. UNICEF. Last Updated: 15 October 2019. Available at:  </a:t>
            </a:r>
            <a:r>
              <a:rPr lang="en-GB" sz="1200" dirty="0">
                <a:highlight>
                  <a:srgbClr val="FFFFFF"/>
                </a:highlight>
                <a:latin typeface="Times New Roman"/>
                <a:cs typeface="Times New Roman"/>
                <a:hlinkClick r:id="rId9"/>
              </a:rPr>
              <a:t>https://www.unicef.org.uk/press-releases/poor-diets-damaging-childrens-health-warns-unicef/</a:t>
            </a:r>
            <a:r>
              <a:rPr lang="en-GB" sz="1200" dirty="0">
                <a:highlight>
                  <a:srgbClr val="FFFFFF"/>
                </a:highlight>
                <a:latin typeface="Times New Roman"/>
                <a:cs typeface="Times New Roman"/>
              </a:rPr>
              <a:t>  [Accessed 13 January 2026].</a:t>
            </a:r>
          </a:p>
          <a:p>
            <a:endParaRPr lang="en-GB" sz="1200" dirty="0">
              <a:highlight>
                <a:srgbClr val="FFFFFF"/>
              </a:highlight>
              <a:latin typeface="Times New Roman"/>
              <a:cs typeface="Times New Roman"/>
            </a:endParaRPr>
          </a:p>
          <a:p>
            <a:r>
              <a:rPr lang="en-GB" sz="1200" dirty="0">
                <a:highlight>
                  <a:srgbClr val="FFFFFF"/>
                </a:highlight>
                <a:latin typeface="Times New Roman"/>
                <a:cs typeface="Times New Roman"/>
              </a:rPr>
              <a:t>Vivette glover. (2019). </a:t>
            </a:r>
            <a:r>
              <a:rPr lang="en-GB" sz="1200" i="1" dirty="0">
                <a:highlight>
                  <a:srgbClr val="FFFFFF"/>
                </a:highlight>
                <a:latin typeface="Times New Roman"/>
                <a:cs typeface="Times New Roman"/>
              </a:rPr>
              <a:t>The Effects of Prenatal Stress on Child Behavioural and Cognitive Outcomes Start at the Beginning</a:t>
            </a:r>
            <a:r>
              <a:rPr lang="en-GB" sz="1200" dirty="0">
                <a:highlight>
                  <a:srgbClr val="FFFFFF"/>
                </a:highlight>
                <a:latin typeface="Times New Roman"/>
                <a:cs typeface="Times New Roman"/>
              </a:rPr>
              <a:t>. [Online]. Encyclopaedia on Early Childhood Development. Last Updated: April 2019. Available at: </a:t>
            </a:r>
            <a:r>
              <a:rPr lang="en-GB" sz="1200" dirty="0">
                <a:highlight>
                  <a:srgbClr val="FFFFFF"/>
                </a:highlight>
                <a:latin typeface="Times New Roman"/>
                <a:cs typeface="Times New Roman"/>
                <a:hlinkClick r:id="rId10"/>
              </a:rPr>
              <a:t>https://www.child-encyclopedia.com/stress-and-pregnancy-prenatal-and-perinatal/according-experts/eff</a:t>
            </a:r>
            <a:r>
              <a:rPr lang="en-GB" sz="1200" dirty="0">
                <a:highlight>
                  <a:srgbClr val="FFFFFF"/>
                </a:highlight>
                <a:latin typeface="Times New Roman"/>
                <a:cs typeface="Times New Roman"/>
              </a:rPr>
              <a:t>  [Accessed 13 January 2026].</a:t>
            </a:r>
          </a:p>
          <a:p>
            <a:endParaRPr lang="en-GB" sz="1200" dirty="0">
              <a:highlight>
                <a:srgbClr val="FFFFFF"/>
              </a:highlight>
              <a:latin typeface="Times New Roman"/>
              <a:cs typeface="Times New Roman"/>
            </a:endParaRPr>
          </a:p>
          <a:p>
            <a:endParaRPr lang="en-GB" dirty="0"/>
          </a:p>
        </p:txBody>
      </p:sp>
    </p:spTree>
    <p:extLst>
      <p:ext uri="{BB962C8B-B14F-4D97-AF65-F5344CB8AC3E}">
        <p14:creationId xmlns:p14="http://schemas.microsoft.com/office/powerpoint/2010/main" val="24151753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914C0C-FC4E-0C4F-7CBC-E03051AC9786}"/>
              </a:ext>
            </a:extLst>
          </p:cNvPr>
          <p:cNvSpPr>
            <a:spLocks noGrp="1"/>
          </p:cNvSpPr>
          <p:nvPr>
            <p:ph type="title"/>
          </p:nvPr>
        </p:nvSpPr>
        <p:spPr/>
        <p:txBody>
          <a:bodyPr/>
          <a:lstStyle/>
          <a:p>
            <a:r>
              <a:rPr lang="en-GB" dirty="0"/>
              <a:t>Picture Reference</a:t>
            </a:r>
          </a:p>
        </p:txBody>
      </p:sp>
      <p:sp>
        <p:nvSpPr>
          <p:cNvPr id="3" name="Content Placeholder 2">
            <a:extLst>
              <a:ext uri="{FF2B5EF4-FFF2-40B4-BE49-F238E27FC236}">
                <a16:creationId xmlns:a16="http://schemas.microsoft.com/office/drawing/2014/main" id="{69FD7A52-934F-0E25-B0E1-F1327B949BF9}"/>
              </a:ext>
            </a:extLst>
          </p:cNvPr>
          <p:cNvSpPr>
            <a:spLocks noGrp="1"/>
          </p:cNvSpPr>
          <p:nvPr>
            <p:ph idx="1"/>
          </p:nvPr>
        </p:nvSpPr>
        <p:spPr/>
        <p:txBody>
          <a:bodyPr vert="horz" lIns="91440" tIns="45720" rIns="91440" bIns="45720" rtlCol="0" anchor="t">
            <a:normAutofit/>
          </a:bodyPr>
          <a:lstStyle/>
          <a:p>
            <a:r>
              <a:rPr lang="en-GB" sz="1200" dirty="0">
                <a:highlight>
                  <a:srgbClr val="FFFFFF"/>
                </a:highlight>
                <a:latin typeface="Times New Roman"/>
                <a:ea typeface="Noto Sans"/>
                <a:cs typeface="Noto Sans"/>
              </a:rPr>
              <a:t>Green wellness. (2023). </a:t>
            </a:r>
            <a:r>
              <a:rPr lang="en-GB" sz="1200" i="1" dirty="0">
                <a:latin typeface="Times New Roman"/>
                <a:ea typeface="Noto Sans"/>
                <a:cs typeface="Noto Sans"/>
              </a:rPr>
              <a:t>First 1000 days</a:t>
            </a:r>
            <a:r>
              <a:rPr lang="en-GB" sz="1200" dirty="0">
                <a:highlight>
                  <a:srgbClr val="FFFFFF"/>
                </a:highlight>
                <a:latin typeface="Times New Roman"/>
                <a:ea typeface="Noto Sans"/>
                <a:cs typeface="Noto Sans"/>
              </a:rPr>
              <a:t>. [Photograph]. Malaysia: Green Wellness.</a:t>
            </a:r>
          </a:p>
          <a:p>
            <a:r>
              <a:rPr lang="en-GB" sz="1200" dirty="0">
                <a:highlight>
                  <a:srgbClr val="FFFFFF"/>
                </a:highlight>
                <a:latin typeface="Times New Roman"/>
                <a:ea typeface="Noto Sans"/>
                <a:cs typeface="Noto Sans"/>
              </a:rPr>
              <a:t>First 1000 Days Oz. (2020). </a:t>
            </a:r>
            <a:r>
              <a:rPr lang="en-GB" sz="1200" i="1" dirty="0">
                <a:highlight>
                  <a:srgbClr val="FFFFFF"/>
                </a:highlight>
                <a:latin typeface="Times New Roman"/>
                <a:ea typeface="Noto Sans"/>
                <a:cs typeface="Noto Sans"/>
              </a:rPr>
              <a:t>First 1000 Days</a:t>
            </a:r>
            <a:r>
              <a:rPr lang="en-GB" sz="1200" dirty="0">
                <a:highlight>
                  <a:srgbClr val="FFFFFF"/>
                </a:highlight>
                <a:latin typeface="Times New Roman"/>
                <a:ea typeface="Noto Sans"/>
                <a:cs typeface="Noto Sans"/>
              </a:rPr>
              <a:t>. [Photograph]. Australia: First 1000 Days Australia.</a:t>
            </a:r>
          </a:p>
          <a:p>
            <a:r>
              <a:rPr lang="en-GB" sz="1200" dirty="0">
                <a:highlight>
                  <a:srgbClr val="FFFFFF"/>
                </a:highlight>
                <a:latin typeface="Times New Roman"/>
                <a:ea typeface="Noto Sans"/>
                <a:cs typeface="Noto Sans"/>
              </a:rPr>
              <a:t>1000 Days. (2025). </a:t>
            </a:r>
            <a:r>
              <a:rPr lang="en-GB" sz="1200" i="1" dirty="0">
                <a:highlight>
                  <a:srgbClr val="FFFFFF"/>
                </a:highlight>
                <a:latin typeface="Times New Roman"/>
                <a:ea typeface="Noto Sans"/>
                <a:cs typeface="Noto Sans"/>
              </a:rPr>
              <a:t>10 Building Blocks For Nutrition</a:t>
            </a:r>
            <a:r>
              <a:rPr lang="en-GB" sz="1200" dirty="0">
                <a:highlight>
                  <a:srgbClr val="FFFFFF"/>
                </a:highlight>
                <a:latin typeface="Times New Roman"/>
                <a:ea typeface="Noto Sans"/>
                <a:cs typeface="Noto Sans"/>
              </a:rPr>
              <a:t>. [Photograph]. America: American Academy of </a:t>
            </a:r>
            <a:r>
              <a:rPr lang="en-GB" sz="1200" err="1">
                <a:highlight>
                  <a:srgbClr val="FFFFFF"/>
                </a:highlight>
                <a:latin typeface="Times New Roman"/>
                <a:ea typeface="Noto Sans"/>
                <a:cs typeface="Noto Sans"/>
              </a:rPr>
              <a:t>Pediatrics</a:t>
            </a:r>
            <a:r>
              <a:rPr lang="en-GB" sz="1200" dirty="0">
                <a:highlight>
                  <a:srgbClr val="FFFFFF"/>
                </a:highlight>
                <a:latin typeface="Times New Roman"/>
                <a:ea typeface="Noto Sans"/>
                <a:cs typeface="Noto Sans"/>
              </a:rPr>
              <a:t>.</a:t>
            </a:r>
          </a:p>
          <a:p>
            <a:r>
              <a:rPr lang="en-GB" sz="1200" dirty="0">
                <a:highlight>
                  <a:srgbClr val="FFFFFF"/>
                </a:highlight>
                <a:latin typeface="Times New Roman"/>
                <a:ea typeface="Noto Sans"/>
                <a:cs typeface="Noto Sans"/>
              </a:rPr>
              <a:t>Early Year Inspirational Learning. (2025). </a:t>
            </a:r>
            <a:r>
              <a:rPr lang="en-GB" sz="1200" i="1" dirty="0">
                <a:highlight>
                  <a:srgbClr val="FFFFFF"/>
                </a:highlight>
                <a:latin typeface="Times New Roman"/>
                <a:ea typeface="Noto Sans"/>
                <a:cs typeface="Noto Sans"/>
              </a:rPr>
              <a:t>100 language and legacy in education</a:t>
            </a:r>
            <a:r>
              <a:rPr lang="en-GB" sz="1200" dirty="0">
                <a:highlight>
                  <a:srgbClr val="FFFFFF"/>
                </a:highlight>
                <a:latin typeface="Times New Roman"/>
                <a:ea typeface="Noto Sans"/>
                <a:cs typeface="Noto Sans"/>
              </a:rPr>
              <a:t>. [Photograph]. United Kingdom: Early Excellence Inspirational Learning.</a:t>
            </a:r>
          </a:p>
          <a:p>
            <a:r>
              <a:rPr lang="en-GB" sz="1200" dirty="0">
                <a:highlight>
                  <a:srgbClr val="FFFFFF"/>
                </a:highlight>
                <a:latin typeface="Times New Roman"/>
                <a:ea typeface="Noto Sans"/>
                <a:cs typeface="Noto Sans"/>
              </a:rPr>
              <a:t>Preventative </a:t>
            </a:r>
            <a:r>
              <a:rPr lang="en-GB" sz="1200" err="1">
                <a:highlight>
                  <a:srgbClr val="FFFFFF"/>
                </a:highlight>
                <a:latin typeface="Times New Roman"/>
                <a:ea typeface="Noto Sans"/>
                <a:cs typeface="Noto Sans"/>
              </a:rPr>
              <a:t>Cardivascular</a:t>
            </a:r>
            <a:r>
              <a:rPr lang="en-GB" sz="1200" dirty="0">
                <a:highlight>
                  <a:srgbClr val="FFFFFF"/>
                </a:highlight>
                <a:latin typeface="Times New Roman"/>
                <a:ea typeface="Noto Sans"/>
                <a:cs typeface="Noto Sans"/>
              </a:rPr>
              <a:t> Nurse Association. (2022). </a:t>
            </a:r>
            <a:r>
              <a:rPr lang="en-GB" sz="1200" i="1" dirty="0">
                <a:highlight>
                  <a:srgbClr val="FFFFFF"/>
                </a:highlight>
                <a:latin typeface="Times New Roman"/>
                <a:ea typeface="Noto Sans"/>
                <a:cs typeface="Noto Sans"/>
              </a:rPr>
              <a:t>The Power of Partnerships</a:t>
            </a:r>
            <a:r>
              <a:rPr lang="en-GB" sz="1200" dirty="0">
                <a:highlight>
                  <a:srgbClr val="FFFFFF"/>
                </a:highlight>
                <a:latin typeface="Times New Roman"/>
                <a:ea typeface="Noto Sans"/>
                <a:cs typeface="Noto Sans"/>
              </a:rPr>
              <a:t>. [Photograph]. America: Preventative </a:t>
            </a:r>
            <a:r>
              <a:rPr lang="en-GB" sz="1200" err="1">
                <a:highlight>
                  <a:srgbClr val="FFFFFF"/>
                </a:highlight>
                <a:latin typeface="Times New Roman"/>
                <a:ea typeface="Noto Sans"/>
                <a:cs typeface="Noto Sans"/>
              </a:rPr>
              <a:t>Cardivascular</a:t>
            </a:r>
            <a:r>
              <a:rPr lang="en-GB" sz="1200" dirty="0">
                <a:highlight>
                  <a:srgbClr val="FFFFFF"/>
                </a:highlight>
                <a:latin typeface="Times New Roman"/>
                <a:ea typeface="Noto Sans"/>
                <a:cs typeface="Noto Sans"/>
              </a:rPr>
              <a:t> Nurse Association.</a:t>
            </a:r>
          </a:p>
          <a:p>
            <a:r>
              <a:rPr lang="en-GB" sz="1200" dirty="0">
                <a:highlight>
                  <a:srgbClr val="FFFFFF"/>
                </a:highlight>
                <a:latin typeface="Times New Roman"/>
                <a:ea typeface="Noto Sans"/>
                <a:cs typeface="Noto Sans"/>
              </a:rPr>
              <a:t>Camy Meza. (2017). </a:t>
            </a:r>
            <a:r>
              <a:rPr lang="en-GB" sz="1200" i="1" dirty="0">
                <a:highlight>
                  <a:srgbClr val="FFFFFF"/>
                </a:highlight>
                <a:latin typeface="Times New Roman"/>
                <a:ea typeface="Noto Sans"/>
                <a:cs typeface="Noto Sans"/>
              </a:rPr>
              <a:t>Overcoming Teenager Pregnancy</a:t>
            </a:r>
            <a:r>
              <a:rPr lang="en-GB" sz="1200" dirty="0">
                <a:highlight>
                  <a:srgbClr val="FFFFFF"/>
                </a:highlight>
                <a:latin typeface="Times New Roman"/>
                <a:ea typeface="Noto Sans"/>
                <a:cs typeface="Noto Sans"/>
              </a:rPr>
              <a:t>. [Photograph]. America: Medium.</a:t>
            </a:r>
            <a:br>
              <a:rPr lang="en-GB" sz="1500" dirty="0">
                <a:highlight>
                  <a:srgbClr val="FFFFFF"/>
                </a:highlight>
                <a:latin typeface="Noto Sans"/>
                <a:ea typeface="Noto Sans"/>
                <a:cs typeface="Noto Sans"/>
              </a:rPr>
            </a:br>
            <a:br>
              <a:rPr lang="en-GB" sz="1500" dirty="0">
                <a:highlight>
                  <a:srgbClr val="FFFFFF"/>
                </a:highlight>
                <a:latin typeface="Noto Sans"/>
                <a:ea typeface="Noto Sans"/>
                <a:cs typeface="Noto Sans"/>
              </a:rPr>
            </a:br>
            <a:endParaRPr lang="en-GB" sz="1500">
              <a:highlight>
                <a:srgbClr val="FFFFFF"/>
              </a:highlight>
              <a:latin typeface="Noto Sans"/>
              <a:ea typeface="Noto Sans"/>
              <a:cs typeface="Noto Sans"/>
            </a:endParaRPr>
          </a:p>
        </p:txBody>
      </p:sp>
    </p:spTree>
    <p:extLst>
      <p:ext uri="{BB962C8B-B14F-4D97-AF65-F5344CB8AC3E}">
        <p14:creationId xmlns:p14="http://schemas.microsoft.com/office/powerpoint/2010/main" val="16305715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PowerPoint Presentation</vt:lpstr>
      <vt:lpstr>The First 1000 Days</vt:lpstr>
      <vt:lpstr>Brain Development</vt:lpstr>
      <vt:lpstr>Nutrition</vt:lpstr>
      <vt:lpstr>Caregiving</vt:lpstr>
      <vt:lpstr>Exceptional Care</vt:lpstr>
      <vt:lpstr>Professional Partnerships</vt:lpstr>
      <vt:lpstr>Maternal Factors</vt:lpstr>
      <vt:lpstr>Poverty and the importance of multi-agency team</vt:lpstr>
      <vt:lpstr>Challenges</vt:lpstr>
      <vt:lpstr>Activities</vt:lpstr>
      <vt:lpstr>Motor Skills and Brain Development</vt:lpstr>
      <vt:lpstr>Conclusion</vt:lpstr>
      <vt:lpstr>Reference List</vt:lpstr>
      <vt:lpstr>PowerPoint Presentation</vt:lpstr>
      <vt:lpstr>Picture 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278</cp:revision>
  <dcterms:created xsi:type="dcterms:W3CDTF">2026-01-15T20:50:12Z</dcterms:created>
  <dcterms:modified xsi:type="dcterms:W3CDTF">2026-01-16T19:18:30Z</dcterms:modified>
</cp:coreProperties>
</file>