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7" r:id="rId4"/>
    <p:sldId id="278" r:id="rId5"/>
    <p:sldId id="277" r:id="rId6"/>
    <p:sldId id="276" r:id="rId7"/>
    <p:sldId id="260" r:id="rId8"/>
    <p:sldId id="261" r:id="rId9"/>
    <p:sldId id="262" r:id="rId10"/>
    <p:sldId id="263" r:id="rId11"/>
    <p:sldId id="294" r:id="rId12"/>
    <p:sldId id="295" r:id="rId13"/>
    <p:sldId id="258" r:id="rId14"/>
    <p:sldId id="285" r:id="rId15"/>
    <p:sldId id="284" r:id="rId16"/>
    <p:sldId id="283" r:id="rId17"/>
    <p:sldId id="303" r:id="rId18"/>
    <p:sldId id="30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A54182-96CD-B389-C17E-F9C5AD3CA6D6}" v="484" dt="2026-06-13T17:59:21.804"/>
    <p1510:client id="{463A15DF-7AC5-EBC4-201A-AD96ED8A34ED}" v="82" dt="2026-06-13T20:33:55.112"/>
    <p1510:client id="{87438BA5-943B-4B85-D9D8-C27A2553DB54}" v="98" dt="2026-06-13T16:23:48.465"/>
    <p1510:client id="{948465EB-5517-F1F1-5B5A-3BB2CFEF0D90}" v="212" dt="2026-06-13T20:12:30.723"/>
    <p1510:client id="{AA4C17C8-25AF-9FCE-517B-41CE50580F2B}" v="87" dt="2026-06-14T14:59:01.874"/>
    <p1510:client id="{DC883620-F803-4126-C91E-524C19AA60A2}" v="71" dt="2026-06-14T15:24:51.0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fsa Rahmani (2520546)" userId="S::2520546@student.uwtsd.ac.uk::9a77ac78-c337-4505-a64f-3f4c21130509" providerId="AD" clId="Web-{1498F8DA-3E80-09D1-1D39-6BEF46C6FABD}"/>
    <pc:docChg chg="addSld delSld sldOrd">
      <pc:chgData name="Hafsa Rahmani (2520546)" userId="S::2520546@student.uwtsd.ac.uk::9a77ac78-c337-4505-a64f-3f4c21130509" providerId="AD" clId="Web-{1498F8DA-3E80-09D1-1D39-6BEF46C6FABD}" dt="2026-06-08T11:51:07.564" v="13"/>
      <pc:docMkLst>
        <pc:docMk/>
      </pc:docMkLst>
      <pc:sldChg chg="add">
        <pc:chgData name="Hafsa Rahmani (2520546)" userId="S::2520546@student.uwtsd.ac.uk::9a77ac78-c337-4505-a64f-3f4c21130509" providerId="AD" clId="Web-{1498F8DA-3E80-09D1-1D39-6BEF46C6FABD}" dt="2026-06-08T11:50:00.656" v="10"/>
        <pc:sldMkLst>
          <pc:docMk/>
          <pc:sldMk cId="511330972" sldId="294"/>
        </pc:sldMkLst>
      </pc:sldChg>
      <pc:sldChg chg="add">
        <pc:chgData name="Hafsa Rahmani (2520546)" userId="S::2520546@student.uwtsd.ac.uk::9a77ac78-c337-4505-a64f-3f4c21130509" providerId="AD" clId="Web-{1498F8DA-3E80-09D1-1D39-6BEF46C6FABD}" dt="2026-06-08T11:50:07.407" v="11"/>
        <pc:sldMkLst>
          <pc:docMk/>
          <pc:sldMk cId="1368764197" sldId="295"/>
        </pc:sldMkLst>
      </pc:sldChg>
    </pc:docChg>
  </pc:docChgLst>
  <pc:docChgLst>
    <pc:chgData name="Mufasal Ahmed (2536380)" userId="S::2536380@student.uwtsd.ac.uk::0c89ad60-cd7b-475d-8aa1-5751a00b92c0" providerId="AD" clId="Web-{22A54182-96CD-B389-C17E-F9C5AD3CA6D6}"/>
    <pc:docChg chg="modSld">
      <pc:chgData name="Mufasal Ahmed (2536380)" userId="S::2536380@student.uwtsd.ac.uk::0c89ad60-cd7b-475d-8aa1-5751a00b92c0" providerId="AD" clId="Web-{22A54182-96CD-B389-C17E-F9C5AD3CA6D6}" dt="2026-06-13T17:59:21.804" v="450"/>
      <pc:docMkLst>
        <pc:docMk/>
      </pc:docMkLst>
      <pc:sldChg chg="modSp">
        <pc:chgData name="Mufasal Ahmed (2536380)" userId="S::2536380@student.uwtsd.ac.uk::0c89ad60-cd7b-475d-8aa1-5751a00b92c0" providerId="AD" clId="Web-{22A54182-96CD-B389-C17E-F9C5AD3CA6D6}" dt="2026-06-13T17:42:25.151" v="367" actId="20577"/>
        <pc:sldMkLst>
          <pc:docMk/>
          <pc:sldMk cId="2730669268" sldId="256"/>
        </pc:sldMkLst>
        <pc:spChg chg="mod">
          <ac:chgData name="Mufasal Ahmed (2536380)" userId="S::2536380@student.uwtsd.ac.uk::0c89ad60-cd7b-475d-8aa1-5751a00b92c0" providerId="AD" clId="Web-{22A54182-96CD-B389-C17E-F9C5AD3CA6D6}" dt="2026-06-13T17:42:25.151" v="367" actId="20577"/>
          <ac:spMkLst>
            <pc:docMk/>
            <pc:sldMk cId="2730669268" sldId="256"/>
            <ac:spMk id="2" creationId="{EF31725E-8A10-FDC9-30E2-F69D36625A6C}"/>
          </ac:spMkLst>
        </pc:spChg>
      </pc:sldChg>
      <pc:sldChg chg="addSp delSp modSp">
        <pc:chgData name="Mufasal Ahmed (2536380)" userId="S::2536380@student.uwtsd.ac.uk::0c89ad60-cd7b-475d-8aa1-5751a00b92c0" providerId="AD" clId="Web-{22A54182-96CD-B389-C17E-F9C5AD3CA6D6}" dt="2026-06-13T17:59:21.804" v="450"/>
        <pc:sldMkLst>
          <pc:docMk/>
          <pc:sldMk cId="2612185238" sldId="257"/>
        </pc:sldMkLst>
        <pc:spChg chg="mod">
          <ac:chgData name="Mufasal Ahmed (2536380)" userId="S::2536380@student.uwtsd.ac.uk::0c89ad60-cd7b-475d-8aa1-5751a00b92c0" providerId="AD" clId="Web-{22A54182-96CD-B389-C17E-F9C5AD3CA6D6}" dt="2026-06-13T17:52:47.104" v="416" actId="20577"/>
          <ac:spMkLst>
            <pc:docMk/>
            <pc:sldMk cId="2612185238" sldId="257"/>
            <ac:spMk id="3" creationId="{8ED92AA0-8C01-7770-D957-C93E596A0424}"/>
          </ac:spMkLst>
        </pc:spChg>
        <pc:spChg chg="add mod">
          <ac:chgData name="Mufasal Ahmed (2536380)" userId="S::2536380@student.uwtsd.ac.uk::0c89ad60-cd7b-475d-8aa1-5751a00b92c0" providerId="AD" clId="Web-{22A54182-96CD-B389-C17E-F9C5AD3CA6D6}" dt="2026-06-13T17:53:32.543" v="419" actId="1076"/>
          <ac:spMkLst>
            <pc:docMk/>
            <pc:sldMk cId="2612185238" sldId="257"/>
            <ac:spMk id="20" creationId="{7E6801EF-9C70-D4E3-F81C-D8D6B0D8B307}"/>
          </ac:spMkLst>
        </pc:spChg>
        <pc:spChg chg="add mod">
          <ac:chgData name="Mufasal Ahmed (2536380)" userId="S::2536380@student.uwtsd.ac.uk::0c89ad60-cd7b-475d-8aa1-5751a00b92c0" providerId="AD" clId="Web-{22A54182-96CD-B389-C17E-F9C5AD3CA6D6}" dt="2026-06-13T17:54:44.452" v="422"/>
          <ac:spMkLst>
            <pc:docMk/>
            <pc:sldMk cId="2612185238" sldId="257"/>
            <ac:spMk id="21" creationId="{76F83A4A-06FA-F1DD-E9FA-1BB65DF6CBB6}"/>
          </ac:spMkLst>
        </pc:spChg>
        <pc:graphicFrameChg chg="add del mod modGraphic">
          <ac:chgData name="Mufasal Ahmed (2536380)" userId="S::2536380@student.uwtsd.ac.uk::0c89ad60-cd7b-475d-8aa1-5751a00b92c0" providerId="AD" clId="Web-{22A54182-96CD-B389-C17E-F9C5AD3CA6D6}" dt="2026-06-13T17:50:46.836" v="396"/>
          <ac:graphicFrameMkLst>
            <pc:docMk/>
            <pc:sldMk cId="2612185238" sldId="257"/>
            <ac:graphicFrameMk id="4" creationId="{D68ED22B-1BE5-2209-F10C-4AC055279DC0}"/>
          </ac:graphicFrameMkLst>
        </pc:graphicFrameChg>
        <pc:inkChg chg="add del">
          <ac:chgData name="Mufasal Ahmed (2536380)" userId="S::2536380@student.uwtsd.ac.uk::0c89ad60-cd7b-475d-8aa1-5751a00b92c0" providerId="AD" clId="Web-{22A54182-96CD-B389-C17E-F9C5AD3CA6D6}" dt="2026-06-13T17:55:36.828" v="424"/>
          <ac:inkMkLst>
            <pc:docMk/>
            <pc:sldMk cId="2612185238" sldId="257"/>
            <ac:inkMk id="22" creationId="{6BF30C41-589C-DE29-64B4-79F97653D46C}"/>
          </ac:inkMkLst>
        </pc:inkChg>
        <pc:inkChg chg="add">
          <ac:chgData name="Mufasal Ahmed (2536380)" userId="S::2536380@student.uwtsd.ac.uk::0c89ad60-cd7b-475d-8aa1-5751a00b92c0" providerId="AD" clId="Web-{22A54182-96CD-B389-C17E-F9C5AD3CA6D6}" dt="2026-06-13T17:55:43.532" v="425"/>
          <ac:inkMkLst>
            <pc:docMk/>
            <pc:sldMk cId="2612185238" sldId="257"/>
            <ac:inkMk id="23" creationId="{F0DD55E6-80AB-1FA3-BB6A-54AE6FF9D6E3}"/>
          </ac:inkMkLst>
        </pc:inkChg>
        <pc:inkChg chg="add">
          <ac:chgData name="Mufasal Ahmed (2536380)" userId="S::2536380@student.uwtsd.ac.uk::0c89ad60-cd7b-475d-8aa1-5751a00b92c0" providerId="AD" clId="Web-{22A54182-96CD-B389-C17E-F9C5AD3CA6D6}" dt="2026-06-13T17:56:04.486" v="426"/>
          <ac:inkMkLst>
            <pc:docMk/>
            <pc:sldMk cId="2612185238" sldId="257"/>
            <ac:inkMk id="24" creationId="{E0702E6E-FBDE-A27C-2C7D-2AD5CCAA8742}"/>
          </ac:inkMkLst>
        </pc:inkChg>
        <pc:inkChg chg="add del">
          <ac:chgData name="Mufasal Ahmed (2536380)" userId="S::2536380@student.uwtsd.ac.uk::0c89ad60-cd7b-475d-8aa1-5751a00b92c0" providerId="AD" clId="Web-{22A54182-96CD-B389-C17E-F9C5AD3CA6D6}" dt="2026-06-13T17:56:10.423" v="428"/>
          <ac:inkMkLst>
            <pc:docMk/>
            <pc:sldMk cId="2612185238" sldId="257"/>
            <ac:inkMk id="25" creationId="{D24D3A67-D51B-8120-D5B0-5CDF92918A0D}"/>
          </ac:inkMkLst>
        </pc:inkChg>
        <pc:inkChg chg="add del">
          <ac:chgData name="Mufasal Ahmed (2536380)" userId="S::2536380@student.uwtsd.ac.uk::0c89ad60-cd7b-475d-8aa1-5751a00b92c0" providerId="AD" clId="Web-{22A54182-96CD-B389-C17E-F9C5AD3CA6D6}" dt="2026-06-13T17:56:27.033" v="434"/>
          <ac:inkMkLst>
            <pc:docMk/>
            <pc:sldMk cId="2612185238" sldId="257"/>
            <ac:inkMk id="26" creationId="{BF65A5ED-5653-6745-86C6-7A2CECAF1266}"/>
          </ac:inkMkLst>
        </pc:inkChg>
        <pc:inkChg chg="add del">
          <ac:chgData name="Mufasal Ahmed (2536380)" userId="S::2536380@student.uwtsd.ac.uk::0c89ad60-cd7b-475d-8aa1-5751a00b92c0" providerId="AD" clId="Web-{22A54182-96CD-B389-C17E-F9C5AD3CA6D6}" dt="2026-06-13T17:56:27.033" v="433"/>
          <ac:inkMkLst>
            <pc:docMk/>
            <pc:sldMk cId="2612185238" sldId="257"/>
            <ac:inkMk id="27" creationId="{3204822F-B752-19E2-1739-86D56D23C8A8}"/>
          </ac:inkMkLst>
        </pc:inkChg>
        <pc:inkChg chg="add del">
          <ac:chgData name="Mufasal Ahmed (2536380)" userId="S::2536380@student.uwtsd.ac.uk::0c89ad60-cd7b-475d-8aa1-5751a00b92c0" providerId="AD" clId="Web-{22A54182-96CD-B389-C17E-F9C5AD3CA6D6}" dt="2026-06-13T17:56:26.752" v="432"/>
          <ac:inkMkLst>
            <pc:docMk/>
            <pc:sldMk cId="2612185238" sldId="257"/>
            <ac:inkMk id="28" creationId="{492F0D86-502D-9D40-B784-4691E2737F48}"/>
          </ac:inkMkLst>
        </pc:inkChg>
        <pc:inkChg chg="add">
          <ac:chgData name="Mufasal Ahmed (2536380)" userId="S::2536380@student.uwtsd.ac.uk::0c89ad60-cd7b-475d-8aa1-5751a00b92c0" providerId="AD" clId="Web-{22A54182-96CD-B389-C17E-F9C5AD3CA6D6}" dt="2026-06-13T17:56:42.581" v="435"/>
          <ac:inkMkLst>
            <pc:docMk/>
            <pc:sldMk cId="2612185238" sldId="257"/>
            <ac:inkMk id="29" creationId="{BAAD085E-BAEF-A9BE-E64F-57D4965A80EB}"/>
          </ac:inkMkLst>
        </pc:inkChg>
        <pc:inkChg chg="add">
          <ac:chgData name="Mufasal Ahmed (2536380)" userId="S::2536380@student.uwtsd.ac.uk::0c89ad60-cd7b-475d-8aa1-5751a00b92c0" providerId="AD" clId="Web-{22A54182-96CD-B389-C17E-F9C5AD3CA6D6}" dt="2026-06-13T17:56:53.284" v="436"/>
          <ac:inkMkLst>
            <pc:docMk/>
            <pc:sldMk cId="2612185238" sldId="257"/>
            <ac:inkMk id="30" creationId="{2D278FB4-6B5B-C2AA-A203-BF1CB3966B33}"/>
          </ac:inkMkLst>
        </pc:inkChg>
        <pc:inkChg chg="add">
          <ac:chgData name="Mufasal Ahmed (2536380)" userId="S::2536380@student.uwtsd.ac.uk::0c89ad60-cd7b-475d-8aa1-5751a00b92c0" providerId="AD" clId="Web-{22A54182-96CD-B389-C17E-F9C5AD3CA6D6}" dt="2026-06-13T17:56:58.534" v="437"/>
          <ac:inkMkLst>
            <pc:docMk/>
            <pc:sldMk cId="2612185238" sldId="257"/>
            <ac:inkMk id="31" creationId="{A445DF87-DA82-6259-CC26-123B9BA63314}"/>
          </ac:inkMkLst>
        </pc:inkChg>
        <pc:inkChg chg="add">
          <ac:chgData name="Mufasal Ahmed (2536380)" userId="S::2536380@student.uwtsd.ac.uk::0c89ad60-cd7b-475d-8aa1-5751a00b92c0" providerId="AD" clId="Web-{22A54182-96CD-B389-C17E-F9C5AD3CA6D6}" dt="2026-06-13T17:57:02.503" v="438"/>
          <ac:inkMkLst>
            <pc:docMk/>
            <pc:sldMk cId="2612185238" sldId="257"/>
            <ac:inkMk id="32" creationId="{B0E823C1-5810-E725-E6CE-CEBC1612BC1D}"/>
          </ac:inkMkLst>
        </pc:inkChg>
        <pc:inkChg chg="add">
          <ac:chgData name="Mufasal Ahmed (2536380)" userId="S::2536380@student.uwtsd.ac.uk::0c89ad60-cd7b-475d-8aa1-5751a00b92c0" providerId="AD" clId="Web-{22A54182-96CD-B389-C17E-F9C5AD3CA6D6}" dt="2026-06-13T17:57:05.066" v="439"/>
          <ac:inkMkLst>
            <pc:docMk/>
            <pc:sldMk cId="2612185238" sldId="257"/>
            <ac:inkMk id="33" creationId="{DAB270B0-2F02-150D-2074-3AA28CDA047A}"/>
          </ac:inkMkLst>
        </pc:inkChg>
        <pc:inkChg chg="add">
          <ac:chgData name="Mufasal Ahmed (2536380)" userId="S::2536380@student.uwtsd.ac.uk::0c89ad60-cd7b-475d-8aa1-5751a00b92c0" providerId="AD" clId="Web-{22A54182-96CD-B389-C17E-F9C5AD3CA6D6}" dt="2026-06-13T17:57:50.629" v="440"/>
          <ac:inkMkLst>
            <pc:docMk/>
            <pc:sldMk cId="2612185238" sldId="257"/>
            <ac:inkMk id="34" creationId="{96C1339C-90BB-72FA-A245-890DB104FE77}"/>
          </ac:inkMkLst>
        </pc:inkChg>
        <pc:inkChg chg="add del">
          <ac:chgData name="Mufasal Ahmed (2536380)" userId="S::2536380@student.uwtsd.ac.uk::0c89ad60-cd7b-475d-8aa1-5751a00b92c0" providerId="AD" clId="Web-{22A54182-96CD-B389-C17E-F9C5AD3CA6D6}" dt="2026-06-13T17:58:44.053" v="446"/>
          <ac:inkMkLst>
            <pc:docMk/>
            <pc:sldMk cId="2612185238" sldId="257"/>
            <ac:inkMk id="35" creationId="{8CE0D340-6481-8604-FC23-9D1CBA1A2A1A}"/>
          </ac:inkMkLst>
        </pc:inkChg>
        <pc:inkChg chg="add del">
          <ac:chgData name="Mufasal Ahmed (2536380)" userId="S::2536380@student.uwtsd.ac.uk::0c89ad60-cd7b-475d-8aa1-5751a00b92c0" providerId="AD" clId="Web-{22A54182-96CD-B389-C17E-F9C5AD3CA6D6}" dt="2026-06-13T17:58:41.193" v="445"/>
          <ac:inkMkLst>
            <pc:docMk/>
            <pc:sldMk cId="2612185238" sldId="257"/>
            <ac:inkMk id="36" creationId="{3EA27A75-302D-3B2D-A6FC-69CD71B7503E}"/>
          </ac:inkMkLst>
        </pc:inkChg>
        <pc:inkChg chg="add del">
          <ac:chgData name="Mufasal Ahmed (2536380)" userId="S::2536380@student.uwtsd.ac.uk::0c89ad60-cd7b-475d-8aa1-5751a00b92c0" providerId="AD" clId="Web-{22A54182-96CD-B389-C17E-F9C5AD3CA6D6}" dt="2026-06-13T17:58:40.631" v="444"/>
          <ac:inkMkLst>
            <pc:docMk/>
            <pc:sldMk cId="2612185238" sldId="257"/>
            <ac:inkMk id="37" creationId="{E25E561C-EFF2-0494-28D0-D9C20FB3A147}"/>
          </ac:inkMkLst>
        </pc:inkChg>
        <pc:inkChg chg="add del">
          <ac:chgData name="Mufasal Ahmed (2536380)" userId="S::2536380@student.uwtsd.ac.uk::0c89ad60-cd7b-475d-8aa1-5751a00b92c0" providerId="AD" clId="Web-{22A54182-96CD-B389-C17E-F9C5AD3CA6D6}" dt="2026-06-13T17:59:21.804" v="450"/>
          <ac:inkMkLst>
            <pc:docMk/>
            <pc:sldMk cId="2612185238" sldId="257"/>
            <ac:inkMk id="38" creationId="{BE2721CA-4D67-0ED1-41D1-86600ADD752F}"/>
          </ac:inkMkLst>
        </pc:inkChg>
        <pc:inkChg chg="add del">
          <ac:chgData name="Mufasal Ahmed (2536380)" userId="S::2536380@student.uwtsd.ac.uk::0c89ad60-cd7b-475d-8aa1-5751a00b92c0" providerId="AD" clId="Web-{22A54182-96CD-B389-C17E-F9C5AD3CA6D6}" dt="2026-06-13T17:59:21.726" v="449"/>
          <ac:inkMkLst>
            <pc:docMk/>
            <pc:sldMk cId="2612185238" sldId="257"/>
            <ac:inkMk id="39" creationId="{0C025002-C8AF-D38C-4679-6C71D89A30D4}"/>
          </ac:inkMkLst>
        </pc:inkChg>
      </pc:sldChg>
      <pc:sldChg chg="addSp modSp">
        <pc:chgData name="Mufasal Ahmed (2536380)" userId="S::2536380@student.uwtsd.ac.uk::0c89ad60-cd7b-475d-8aa1-5751a00b92c0" providerId="AD" clId="Web-{22A54182-96CD-B389-C17E-F9C5AD3CA6D6}" dt="2026-06-13T16:26:45.136" v="8" actId="20577"/>
        <pc:sldMkLst>
          <pc:docMk/>
          <pc:sldMk cId="948532919" sldId="258"/>
        </pc:sldMkLst>
        <pc:spChg chg="add mod">
          <ac:chgData name="Mufasal Ahmed (2536380)" userId="S::2536380@student.uwtsd.ac.uk::0c89ad60-cd7b-475d-8aa1-5751a00b92c0" providerId="AD" clId="Web-{22A54182-96CD-B389-C17E-F9C5AD3CA6D6}" dt="2026-06-13T16:26:45.136" v="8" actId="20577"/>
          <ac:spMkLst>
            <pc:docMk/>
            <pc:sldMk cId="948532919" sldId="258"/>
            <ac:spMk id="13" creationId="{2A60F710-0AB9-AF07-2F56-DC3DFFAF61B3}"/>
          </ac:spMkLst>
        </pc:spChg>
      </pc:sldChg>
      <pc:sldChg chg="addSp modSp">
        <pc:chgData name="Mufasal Ahmed (2536380)" userId="S::2536380@student.uwtsd.ac.uk::0c89ad60-cd7b-475d-8aa1-5751a00b92c0" providerId="AD" clId="Web-{22A54182-96CD-B389-C17E-F9C5AD3CA6D6}" dt="2026-06-13T17:33:08.573" v="337" actId="20577"/>
        <pc:sldMkLst>
          <pc:docMk/>
          <pc:sldMk cId="3933292550" sldId="260"/>
        </pc:sldMkLst>
        <pc:spChg chg="mod">
          <ac:chgData name="Mufasal Ahmed (2536380)" userId="S::2536380@student.uwtsd.ac.uk::0c89ad60-cd7b-475d-8aa1-5751a00b92c0" providerId="AD" clId="Web-{22A54182-96CD-B389-C17E-F9C5AD3CA6D6}" dt="2026-06-13T17:33:08.573" v="337" actId="20577"/>
          <ac:spMkLst>
            <pc:docMk/>
            <pc:sldMk cId="3933292550" sldId="260"/>
            <ac:spMk id="3" creationId="{E7866AA3-73E4-D26E-86B4-181EC417E0DD}"/>
          </ac:spMkLst>
        </pc:spChg>
        <pc:spChg chg="add mod">
          <ac:chgData name="Mufasal Ahmed (2536380)" userId="S::2536380@student.uwtsd.ac.uk::0c89ad60-cd7b-475d-8aa1-5751a00b92c0" providerId="AD" clId="Web-{22A54182-96CD-B389-C17E-F9C5AD3CA6D6}" dt="2026-06-13T17:29:44.443" v="330" actId="20577"/>
          <ac:spMkLst>
            <pc:docMk/>
            <pc:sldMk cId="3933292550" sldId="260"/>
            <ac:spMk id="5" creationId="{68BFFBDD-8A54-A584-0B7B-6E742CDD720D}"/>
          </ac:spMkLst>
        </pc:spChg>
      </pc:sldChg>
      <pc:sldChg chg="addSp modSp">
        <pc:chgData name="Mufasal Ahmed (2536380)" userId="S::2536380@student.uwtsd.ac.uk::0c89ad60-cd7b-475d-8aa1-5751a00b92c0" providerId="AD" clId="Web-{22A54182-96CD-B389-C17E-F9C5AD3CA6D6}" dt="2026-06-13T17:29:48.740" v="331" actId="20577"/>
        <pc:sldMkLst>
          <pc:docMk/>
          <pc:sldMk cId="137726757" sldId="261"/>
        </pc:sldMkLst>
        <pc:spChg chg="mod">
          <ac:chgData name="Mufasal Ahmed (2536380)" userId="S::2536380@student.uwtsd.ac.uk::0c89ad60-cd7b-475d-8aa1-5751a00b92c0" providerId="AD" clId="Web-{22A54182-96CD-B389-C17E-F9C5AD3CA6D6}" dt="2026-06-13T17:05:36.044" v="250" actId="1076"/>
          <ac:spMkLst>
            <pc:docMk/>
            <pc:sldMk cId="137726757" sldId="261"/>
            <ac:spMk id="3" creationId="{BE0C3122-410A-71DD-DF17-5C70EF384C44}"/>
          </ac:spMkLst>
        </pc:spChg>
        <pc:spChg chg="add mod">
          <ac:chgData name="Mufasal Ahmed (2536380)" userId="S::2536380@student.uwtsd.ac.uk::0c89ad60-cd7b-475d-8aa1-5751a00b92c0" providerId="AD" clId="Web-{22A54182-96CD-B389-C17E-F9C5AD3CA6D6}" dt="2026-06-13T17:29:48.740" v="331" actId="20577"/>
          <ac:spMkLst>
            <pc:docMk/>
            <pc:sldMk cId="137726757" sldId="261"/>
            <ac:spMk id="5" creationId="{73223BB7-3D5B-B756-9A70-231BA4A9D00C}"/>
          </ac:spMkLst>
        </pc:spChg>
      </pc:sldChg>
      <pc:sldChg chg="addSp modSp">
        <pc:chgData name="Mufasal Ahmed (2536380)" userId="S::2536380@student.uwtsd.ac.uk::0c89ad60-cd7b-475d-8aa1-5751a00b92c0" providerId="AD" clId="Web-{22A54182-96CD-B389-C17E-F9C5AD3CA6D6}" dt="2026-06-13T17:29:53.927" v="332" actId="20577"/>
        <pc:sldMkLst>
          <pc:docMk/>
          <pc:sldMk cId="2696222237" sldId="262"/>
        </pc:sldMkLst>
        <pc:spChg chg="add mod">
          <ac:chgData name="Mufasal Ahmed (2536380)" userId="S::2536380@student.uwtsd.ac.uk::0c89ad60-cd7b-475d-8aa1-5751a00b92c0" providerId="AD" clId="Web-{22A54182-96CD-B389-C17E-F9C5AD3CA6D6}" dt="2026-06-13T17:29:53.927" v="332" actId="20577"/>
          <ac:spMkLst>
            <pc:docMk/>
            <pc:sldMk cId="2696222237" sldId="262"/>
            <ac:spMk id="5" creationId="{16CF7606-F02F-7894-D825-77F122FE8668}"/>
          </ac:spMkLst>
        </pc:spChg>
      </pc:sldChg>
      <pc:sldChg chg="addSp modSp">
        <pc:chgData name="Mufasal Ahmed (2536380)" userId="S::2536380@student.uwtsd.ac.uk::0c89ad60-cd7b-475d-8aa1-5751a00b92c0" providerId="AD" clId="Web-{22A54182-96CD-B389-C17E-F9C5AD3CA6D6}" dt="2026-06-13T17:30:00.584" v="333" actId="20577"/>
        <pc:sldMkLst>
          <pc:docMk/>
          <pc:sldMk cId="3054478568" sldId="263"/>
        </pc:sldMkLst>
        <pc:spChg chg="add mod">
          <ac:chgData name="Mufasal Ahmed (2536380)" userId="S::2536380@student.uwtsd.ac.uk::0c89ad60-cd7b-475d-8aa1-5751a00b92c0" providerId="AD" clId="Web-{22A54182-96CD-B389-C17E-F9C5AD3CA6D6}" dt="2026-06-13T17:30:00.584" v="333" actId="20577"/>
          <ac:spMkLst>
            <pc:docMk/>
            <pc:sldMk cId="3054478568" sldId="263"/>
            <ac:spMk id="5" creationId="{12C1A64B-2840-A0A1-91FE-9D82751780D1}"/>
          </ac:spMkLst>
        </pc:spChg>
      </pc:sldChg>
      <pc:sldChg chg="modSp">
        <pc:chgData name="Mufasal Ahmed (2536380)" userId="S::2536380@student.uwtsd.ac.uk::0c89ad60-cd7b-475d-8aa1-5751a00b92c0" providerId="AD" clId="Web-{22A54182-96CD-B389-C17E-F9C5AD3CA6D6}" dt="2026-06-13T17:29:02.911" v="329" actId="20577"/>
        <pc:sldMkLst>
          <pc:docMk/>
          <pc:sldMk cId="660086305" sldId="264"/>
        </pc:sldMkLst>
        <pc:spChg chg="mod">
          <ac:chgData name="Mufasal Ahmed (2536380)" userId="S::2536380@student.uwtsd.ac.uk::0c89ad60-cd7b-475d-8aa1-5751a00b92c0" providerId="AD" clId="Web-{22A54182-96CD-B389-C17E-F9C5AD3CA6D6}" dt="2026-06-13T17:29:02.911" v="329" actId="20577"/>
          <ac:spMkLst>
            <pc:docMk/>
            <pc:sldMk cId="660086305" sldId="264"/>
            <ac:spMk id="3" creationId="{0FF02261-34DC-03EF-D744-02C9926D5E3B}"/>
          </ac:spMkLst>
        </pc:spChg>
      </pc:sldChg>
      <pc:sldChg chg="modSp">
        <pc:chgData name="Mufasal Ahmed (2536380)" userId="S::2536380@student.uwtsd.ac.uk::0c89ad60-cd7b-475d-8aa1-5751a00b92c0" providerId="AD" clId="Web-{22A54182-96CD-B389-C17E-F9C5AD3CA6D6}" dt="2026-06-13T16:29:18.015" v="27" actId="20577"/>
        <pc:sldMkLst>
          <pc:docMk/>
          <pc:sldMk cId="1408363851" sldId="276"/>
        </pc:sldMkLst>
        <pc:spChg chg="mod">
          <ac:chgData name="Mufasal Ahmed (2536380)" userId="S::2536380@student.uwtsd.ac.uk::0c89ad60-cd7b-475d-8aa1-5751a00b92c0" providerId="AD" clId="Web-{22A54182-96CD-B389-C17E-F9C5AD3CA6D6}" dt="2026-06-13T16:29:18.015" v="27" actId="20577"/>
          <ac:spMkLst>
            <pc:docMk/>
            <pc:sldMk cId="1408363851" sldId="276"/>
            <ac:spMk id="3" creationId="{61F0B88C-FCB4-AB29-76F5-AF620EA3CD7F}"/>
          </ac:spMkLst>
        </pc:spChg>
      </pc:sldChg>
      <pc:sldChg chg="modSp">
        <pc:chgData name="Mufasal Ahmed (2536380)" userId="S::2536380@student.uwtsd.ac.uk::0c89ad60-cd7b-475d-8aa1-5751a00b92c0" providerId="AD" clId="Web-{22A54182-96CD-B389-C17E-F9C5AD3CA6D6}" dt="2026-06-13T16:44:09.523" v="84" actId="20577"/>
        <pc:sldMkLst>
          <pc:docMk/>
          <pc:sldMk cId="1169782426" sldId="277"/>
        </pc:sldMkLst>
        <pc:spChg chg="mod">
          <ac:chgData name="Mufasal Ahmed (2536380)" userId="S::2536380@student.uwtsd.ac.uk::0c89ad60-cd7b-475d-8aa1-5751a00b92c0" providerId="AD" clId="Web-{22A54182-96CD-B389-C17E-F9C5AD3CA6D6}" dt="2026-06-13T16:44:09.523" v="84" actId="20577"/>
          <ac:spMkLst>
            <pc:docMk/>
            <pc:sldMk cId="1169782426" sldId="277"/>
            <ac:spMk id="3" creationId="{2D462E37-E243-7E5C-7777-C7DDDE839A07}"/>
          </ac:spMkLst>
        </pc:spChg>
      </pc:sldChg>
      <pc:sldChg chg="modSp">
        <pc:chgData name="Mufasal Ahmed (2536380)" userId="S::2536380@student.uwtsd.ac.uk::0c89ad60-cd7b-475d-8aa1-5751a00b92c0" providerId="AD" clId="Web-{22A54182-96CD-B389-C17E-F9C5AD3CA6D6}" dt="2026-06-13T16:43:44.101" v="81" actId="20577"/>
        <pc:sldMkLst>
          <pc:docMk/>
          <pc:sldMk cId="724034822" sldId="278"/>
        </pc:sldMkLst>
        <pc:spChg chg="mod">
          <ac:chgData name="Mufasal Ahmed (2536380)" userId="S::2536380@student.uwtsd.ac.uk::0c89ad60-cd7b-475d-8aa1-5751a00b92c0" providerId="AD" clId="Web-{22A54182-96CD-B389-C17E-F9C5AD3CA6D6}" dt="2026-06-13T16:43:44.101" v="81" actId="20577"/>
          <ac:spMkLst>
            <pc:docMk/>
            <pc:sldMk cId="724034822" sldId="278"/>
            <ac:spMk id="3" creationId="{6792CE96-AD59-AA05-170D-FDBC10FF7030}"/>
          </ac:spMkLst>
        </pc:spChg>
      </pc:sldChg>
      <pc:sldChg chg="addSp modSp">
        <pc:chgData name="Mufasal Ahmed (2536380)" userId="S::2536380@student.uwtsd.ac.uk::0c89ad60-cd7b-475d-8aa1-5751a00b92c0" providerId="AD" clId="Web-{22A54182-96CD-B389-C17E-F9C5AD3CA6D6}" dt="2026-06-13T17:49:12.021" v="393" actId="20577"/>
        <pc:sldMkLst>
          <pc:docMk/>
          <pc:sldMk cId="701673482" sldId="283"/>
        </pc:sldMkLst>
        <pc:spChg chg="add mod">
          <ac:chgData name="Mufasal Ahmed (2536380)" userId="S::2536380@student.uwtsd.ac.uk::0c89ad60-cd7b-475d-8aa1-5751a00b92c0" providerId="AD" clId="Web-{22A54182-96CD-B389-C17E-F9C5AD3CA6D6}" dt="2026-06-13T17:49:12.021" v="393" actId="20577"/>
          <ac:spMkLst>
            <pc:docMk/>
            <pc:sldMk cId="701673482" sldId="283"/>
            <ac:spMk id="2" creationId="{1A943875-BC2D-F7D0-8234-3A083B6FA4DE}"/>
          </ac:spMkLst>
        </pc:spChg>
      </pc:sldChg>
      <pc:sldChg chg="addSp modSp">
        <pc:chgData name="Mufasal Ahmed (2536380)" userId="S::2536380@student.uwtsd.ac.uk::0c89ad60-cd7b-475d-8aa1-5751a00b92c0" providerId="AD" clId="Web-{22A54182-96CD-B389-C17E-F9C5AD3CA6D6}" dt="2026-06-13T16:26:28.104" v="7" actId="20577"/>
        <pc:sldMkLst>
          <pc:docMk/>
          <pc:sldMk cId="3691149211" sldId="285"/>
        </pc:sldMkLst>
        <pc:spChg chg="add mod">
          <ac:chgData name="Mufasal Ahmed (2536380)" userId="S::2536380@student.uwtsd.ac.uk::0c89ad60-cd7b-475d-8aa1-5751a00b92c0" providerId="AD" clId="Web-{22A54182-96CD-B389-C17E-F9C5AD3CA6D6}" dt="2026-06-13T16:26:28.104" v="7" actId="20577"/>
          <ac:spMkLst>
            <pc:docMk/>
            <pc:sldMk cId="3691149211" sldId="285"/>
            <ac:spMk id="5" creationId="{C65BB1DE-8DE0-3B7C-8152-F685920EF0E6}"/>
          </ac:spMkLst>
        </pc:spChg>
      </pc:sldChg>
      <pc:sldChg chg="modSp">
        <pc:chgData name="Mufasal Ahmed (2536380)" userId="S::2536380@student.uwtsd.ac.uk::0c89ad60-cd7b-475d-8aa1-5751a00b92c0" providerId="AD" clId="Web-{22A54182-96CD-B389-C17E-F9C5AD3CA6D6}" dt="2026-06-13T16:42:36.006" v="72" actId="20577"/>
        <pc:sldMkLst>
          <pc:docMk/>
          <pc:sldMk cId="1723449626" sldId="287"/>
        </pc:sldMkLst>
        <pc:spChg chg="mod">
          <ac:chgData name="Mufasal Ahmed (2536380)" userId="S::2536380@student.uwtsd.ac.uk::0c89ad60-cd7b-475d-8aa1-5751a00b92c0" providerId="AD" clId="Web-{22A54182-96CD-B389-C17E-F9C5AD3CA6D6}" dt="2026-06-13T16:42:36.006" v="72" actId="20577"/>
          <ac:spMkLst>
            <pc:docMk/>
            <pc:sldMk cId="1723449626" sldId="287"/>
            <ac:spMk id="3" creationId="{84D714E6-85A7-563D-1F34-1C4F7907CE9F}"/>
          </ac:spMkLst>
        </pc:spChg>
      </pc:sldChg>
      <pc:sldChg chg="addSp modSp">
        <pc:chgData name="Mufasal Ahmed (2536380)" userId="S::2536380@student.uwtsd.ac.uk::0c89ad60-cd7b-475d-8aa1-5751a00b92c0" providerId="AD" clId="Web-{22A54182-96CD-B389-C17E-F9C5AD3CA6D6}" dt="2026-06-13T17:46:15.173" v="387" actId="20577"/>
        <pc:sldMkLst>
          <pc:docMk/>
          <pc:sldMk cId="511330972" sldId="294"/>
        </pc:sldMkLst>
        <pc:spChg chg="add mod">
          <ac:chgData name="Mufasal Ahmed (2536380)" userId="S::2536380@student.uwtsd.ac.uk::0c89ad60-cd7b-475d-8aa1-5751a00b92c0" providerId="AD" clId="Web-{22A54182-96CD-B389-C17E-F9C5AD3CA6D6}" dt="2026-06-13T17:46:15.173" v="387" actId="20577"/>
          <ac:spMkLst>
            <pc:docMk/>
            <pc:sldMk cId="511330972" sldId="294"/>
            <ac:spMk id="2" creationId="{1DD66688-2ECD-C8AE-B30C-E243800689DA}"/>
          </ac:spMkLst>
        </pc:spChg>
        <pc:spChg chg="mod">
          <ac:chgData name="Mufasal Ahmed (2536380)" userId="S::2536380@student.uwtsd.ac.uk::0c89ad60-cd7b-475d-8aa1-5751a00b92c0" providerId="AD" clId="Web-{22A54182-96CD-B389-C17E-F9C5AD3CA6D6}" dt="2026-06-13T17:43:41.169" v="372" actId="20577"/>
          <ac:spMkLst>
            <pc:docMk/>
            <pc:sldMk cId="511330972" sldId="294"/>
            <ac:spMk id="59" creationId="{BC92D096-B2D1-D028-F009-F7BF1DEBB88F}"/>
          </ac:spMkLst>
        </pc:spChg>
      </pc:sldChg>
      <pc:sldChg chg="delSp modSp">
        <pc:chgData name="Mufasal Ahmed (2536380)" userId="S::2536380@student.uwtsd.ac.uk::0c89ad60-cd7b-475d-8aa1-5751a00b92c0" providerId="AD" clId="Web-{22A54182-96CD-B389-C17E-F9C5AD3CA6D6}" dt="2026-06-13T17:47:30.175" v="389"/>
        <pc:sldMkLst>
          <pc:docMk/>
          <pc:sldMk cId="4095957796" sldId="303"/>
        </pc:sldMkLst>
        <pc:spChg chg="mod">
          <ac:chgData name="Mufasal Ahmed (2536380)" userId="S::2536380@student.uwtsd.ac.uk::0c89ad60-cd7b-475d-8aa1-5751a00b92c0" providerId="AD" clId="Web-{22A54182-96CD-B389-C17E-F9C5AD3CA6D6}" dt="2026-06-13T17:40:39.351" v="365" actId="20577"/>
          <ac:spMkLst>
            <pc:docMk/>
            <pc:sldMk cId="4095957796" sldId="303"/>
            <ac:spMk id="3" creationId="{8D2C7B19-8DE2-9892-F4FF-03FD4F1097CC}"/>
          </ac:spMkLst>
        </pc:spChg>
        <pc:inkChg chg="del mod">
          <ac:chgData name="Mufasal Ahmed (2536380)" userId="S::2536380@student.uwtsd.ac.uk::0c89ad60-cd7b-475d-8aa1-5751a00b92c0" providerId="AD" clId="Web-{22A54182-96CD-B389-C17E-F9C5AD3CA6D6}" dt="2026-06-13T17:47:30.175" v="389"/>
          <ac:inkMkLst>
            <pc:docMk/>
            <pc:sldMk cId="4095957796" sldId="303"/>
            <ac:inkMk id="8" creationId="{66FE1E77-3276-F164-1A51-77994FB970C4}"/>
          </ac:inkMkLst>
        </pc:inkChg>
      </pc:sldChg>
      <pc:sldChg chg="modSp">
        <pc:chgData name="Mufasal Ahmed (2536380)" userId="S::2536380@student.uwtsd.ac.uk::0c89ad60-cd7b-475d-8aa1-5751a00b92c0" providerId="AD" clId="Web-{22A54182-96CD-B389-C17E-F9C5AD3CA6D6}" dt="2026-06-13T17:28:09.737" v="320" actId="20577"/>
        <pc:sldMkLst>
          <pc:docMk/>
          <pc:sldMk cId="2680986188" sldId="304"/>
        </pc:sldMkLst>
        <pc:spChg chg="mod">
          <ac:chgData name="Mufasal Ahmed (2536380)" userId="S::2536380@student.uwtsd.ac.uk::0c89ad60-cd7b-475d-8aa1-5751a00b92c0" providerId="AD" clId="Web-{22A54182-96CD-B389-C17E-F9C5AD3CA6D6}" dt="2026-06-13T17:28:09.737" v="320" actId="20577"/>
          <ac:spMkLst>
            <pc:docMk/>
            <pc:sldMk cId="2680986188" sldId="304"/>
            <ac:spMk id="3" creationId="{1FA77DF9-02ED-1E53-741E-5D4F370C872D}"/>
          </ac:spMkLst>
        </pc:spChg>
      </pc:sldChg>
    </pc:docChg>
  </pc:docChgLst>
  <pc:docChgLst>
    <pc:chgData name="Mufasal Ahmed (2536380)" userId="S::2536380@student.uwtsd.ac.uk::0c89ad60-cd7b-475d-8aa1-5751a00b92c0" providerId="AD" clId="Web-{87438BA5-943B-4B85-D9D8-C27A2553DB54}"/>
    <pc:docChg chg="modSld">
      <pc:chgData name="Mufasal Ahmed (2536380)" userId="S::2536380@student.uwtsd.ac.uk::0c89ad60-cd7b-475d-8aa1-5751a00b92c0" providerId="AD" clId="Web-{87438BA5-943B-4B85-D9D8-C27A2553DB54}" dt="2026-06-13T16:23:48.465" v="103"/>
      <pc:docMkLst>
        <pc:docMk/>
      </pc:docMkLst>
      <pc:sldChg chg="addSp delSp modSp">
        <pc:chgData name="Mufasal Ahmed (2536380)" userId="S::2536380@student.uwtsd.ac.uk::0c89ad60-cd7b-475d-8aa1-5751a00b92c0" providerId="AD" clId="Web-{87438BA5-943B-4B85-D9D8-C27A2553DB54}" dt="2026-06-13T16:22:41.291" v="90"/>
        <pc:sldMkLst>
          <pc:docMk/>
          <pc:sldMk cId="948532919" sldId="258"/>
        </pc:sldMkLst>
        <pc:spChg chg="add mod">
          <ac:chgData name="Mufasal Ahmed (2536380)" userId="S::2536380@student.uwtsd.ac.uk::0c89ad60-cd7b-475d-8aa1-5751a00b92c0" providerId="AD" clId="Web-{87438BA5-943B-4B85-D9D8-C27A2553DB54}" dt="2026-06-13T16:21:35.132" v="65"/>
          <ac:spMkLst>
            <pc:docMk/>
            <pc:sldMk cId="948532919" sldId="258"/>
            <ac:spMk id="3" creationId="{125E51C2-A627-3F90-E540-AAF8EB8F4155}"/>
          </ac:spMkLst>
        </pc:spChg>
        <pc:spChg chg="add mod">
          <ac:chgData name="Mufasal Ahmed (2536380)" userId="S::2536380@student.uwtsd.ac.uk::0c89ad60-cd7b-475d-8aa1-5751a00b92c0" providerId="AD" clId="Web-{87438BA5-943B-4B85-D9D8-C27A2553DB54}" dt="2026-06-13T16:22:08.914" v="75" actId="20577"/>
          <ac:spMkLst>
            <pc:docMk/>
            <pc:sldMk cId="948532919" sldId="258"/>
            <ac:spMk id="11" creationId="{CCAB3559-AB47-2928-0A69-DEB622A1DA06}"/>
          </ac:spMkLst>
        </pc:spChg>
        <pc:inkChg chg="add del">
          <ac:chgData name="Mufasal Ahmed (2536380)" userId="S::2536380@student.uwtsd.ac.uk::0c89ad60-cd7b-475d-8aa1-5751a00b92c0" providerId="AD" clId="Web-{87438BA5-943B-4B85-D9D8-C27A2553DB54}" dt="2026-06-13T16:21:16.240" v="62"/>
          <ac:inkMkLst>
            <pc:docMk/>
            <pc:sldMk cId="948532919" sldId="258"/>
            <ac:inkMk id="2" creationId="{D532561C-D506-4268-9859-771ABDBE1E63}"/>
          </ac:inkMkLst>
        </pc:inkChg>
        <pc:inkChg chg="add">
          <ac:chgData name="Mufasal Ahmed (2536380)" userId="S::2536380@student.uwtsd.ac.uk::0c89ad60-cd7b-475d-8aa1-5751a00b92c0" providerId="AD" clId="Web-{87438BA5-943B-4B85-D9D8-C27A2553DB54}" dt="2026-06-13T16:21:37.022" v="66"/>
          <ac:inkMkLst>
            <pc:docMk/>
            <pc:sldMk cId="948532919" sldId="258"/>
            <ac:inkMk id="4" creationId="{37BF507C-81A6-4C1B-B5C9-09BE8BA70B07}"/>
          </ac:inkMkLst>
        </pc:inkChg>
        <pc:inkChg chg="add">
          <ac:chgData name="Mufasal Ahmed (2536380)" userId="S::2536380@student.uwtsd.ac.uk::0c89ad60-cd7b-475d-8aa1-5751a00b92c0" providerId="AD" clId="Web-{87438BA5-943B-4B85-D9D8-C27A2553DB54}" dt="2026-06-13T16:21:40.273" v="67"/>
          <ac:inkMkLst>
            <pc:docMk/>
            <pc:sldMk cId="948532919" sldId="258"/>
            <ac:inkMk id="5" creationId="{F5249509-3D9C-BD3E-0CFD-B0D1244456DB}"/>
          </ac:inkMkLst>
        </pc:inkChg>
        <pc:inkChg chg="add">
          <ac:chgData name="Mufasal Ahmed (2536380)" userId="S::2536380@student.uwtsd.ac.uk::0c89ad60-cd7b-475d-8aa1-5751a00b92c0" providerId="AD" clId="Web-{87438BA5-943B-4B85-D9D8-C27A2553DB54}" dt="2026-06-13T16:21:42.460" v="68"/>
          <ac:inkMkLst>
            <pc:docMk/>
            <pc:sldMk cId="948532919" sldId="258"/>
            <ac:inkMk id="7" creationId="{CD72639C-D7F5-0FC3-21CB-F5F24C7AD534}"/>
          </ac:inkMkLst>
        </pc:inkChg>
        <pc:inkChg chg="add">
          <ac:chgData name="Mufasal Ahmed (2536380)" userId="S::2536380@student.uwtsd.ac.uk::0c89ad60-cd7b-475d-8aa1-5751a00b92c0" providerId="AD" clId="Web-{87438BA5-943B-4B85-D9D8-C27A2553DB54}" dt="2026-06-13T16:21:42.460" v="69"/>
          <ac:inkMkLst>
            <pc:docMk/>
            <pc:sldMk cId="948532919" sldId="258"/>
            <ac:inkMk id="8" creationId="{2B3E8D27-3926-C5F8-2D0D-B4B145D34C87}"/>
          </ac:inkMkLst>
        </pc:inkChg>
        <pc:inkChg chg="add">
          <ac:chgData name="Mufasal Ahmed (2536380)" userId="S::2536380@student.uwtsd.ac.uk::0c89ad60-cd7b-475d-8aa1-5751a00b92c0" providerId="AD" clId="Web-{87438BA5-943B-4B85-D9D8-C27A2553DB54}" dt="2026-06-13T16:21:43.241" v="70"/>
          <ac:inkMkLst>
            <pc:docMk/>
            <pc:sldMk cId="948532919" sldId="258"/>
            <ac:inkMk id="9" creationId="{9E3BD0A9-5CEE-1D9A-9CF8-E4B76B9DC7A2}"/>
          </ac:inkMkLst>
        </pc:inkChg>
        <pc:inkChg chg="add">
          <ac:chgData name="Mufasal Ahmed (2536380)" userId="S::2536380@student.uwtsd.ac.uk::0c89ad60-cd7b-475d-8aa1-5751a00b92c0" providerId="AD" clId="Web-{87438BA5-943B-4B85-D9D8-C27A2553DB54}" dt="2026-06-13T16:21:46.554" v="71"/>
          <ac:inkMkLst>
            <pc:docMk/>
            <pc:sldMk cId="948532919" sldId="258"/>
            <ac:inkMk id="10" creationId="{A2910639-5D74-CF7C-D801-E582702C44C8}"/>
          </ac:inkMkLst>
        </pc:inkChg>
        <pc:inkChg chg="add">
          <ac:chgData name="Mufasal Ahmed (2536380)" userId="S::2536380@student.uwtsd.ac.uk::0c89ad60-cd7b-475d-8aa1-5751a00b92c0" providerId="AD" clId="Web-{87438BA5-943B-4B85-D9D8-C27A2553DB54}" dt="2026-06-13T16:22:14.196" v="76"/>
          <ac:inkMkLst>
            <pc:docMk/>
            <pc:sldMk cId="948532919" sldId="258"/>
            <ac:inkMk id="12" creationId="{A3C496C8-2F0A-CD61-37C5-7FDD32EEC594}"/>
          </ac:inkMkLst>
        </pc:inkChg>
        <pc:inkChg chg="add del">
          <ac:chgData name="Mufasal Ahmed (2536380)" userId="S::2536380@student.uwtsd.ac.uk::0c89ad60-cd7b-475d-8aa1-5751a00b92c0" providerId="AD" clId="Web-{87438BA5-943B-4B85-D9D8-C27A2553DB54}" dt="2026-06-13T16:22:22.071" v="86"/>
          <ac:inkMkLst>
            <pc:docMk/>
            <pc:sldMk cId="948532919" sldId="258"/>
            <ac:inkMk id="13" creationId="{B3831446-9E94-DF25-2977-CBF9629B166A}"/>
          </ac:inkMkLst>
        </pc:inkChg>
        <pc:inkChg chg="add del">
          <ac:chgData name="Mufasal Ahmed (2536380)" userId="S::2536380@student.uwtsd.ac.uk::0c89ad60-cd7b-475d-8aa1-5751a00b92c0" providerId="AD" clId="Web-{87438BA5-943B-4B85-D9D8-C27A2553DB54}" dt="2026-06-13T16:22:21.571" v="85"/>
          <ac:inkMkLst>
            <pc:docMk/>
            <pc:sldMk cId="948532919" sldId="258"/>
            <ac:inkMk id="14" creationId="{9352C17F-14EF-AC79-8291-74E886D6394F}"/>
          </ac:inkMkLst>
        </pc:inkChg>
        <pc:inkChg chg="add del">
          <ac:chgData name="Mufasal Ahmed (2536380)" userId="S::2536380@student.uwtsd.ac.uk::0c89ad60-cd7b-475d-8aa1-5751a00b92c0" providerId="AD" clId="Web-{87438BA5-943B-4B85-D9D8-C27A2553DB54}" dt="2026-06-13T16:22:21.212" v="84"/>
          <ac:inkMkLst>
            <pc:docMk/>
            <pc:sldMk cId="948532919" sldId="258"/>
            <ac:inkMk id="15" creationId="{836046B2-DA70-84BB-F4B1-6F2E88CFA9FF}"/>
          </ac:inkMkLst>
        </pc:inkChg>
        <pc:inkChg chg="add del">
          <ac:chgData name="Mufasal Ahmed (2536380)" userId="S::2536380@student.uwtsd.ac.uk::0c89ad60-cd7b-475d-8aa1-5751a00b92c0" providerId="AD" clId="Web-{87438BA5-943B-4B85-D9D8-C27A2553DB54}" dt="2026-06-13T16:22:20.837" v="83"/>
          <ac:inkMkLst>
            <pc:docMk/>
            <pc:sldMk cId="948532919" sldId="258"/>
            <ac:inkMk id="16" creationId="{0947D881-95EE-A4BD-012D-4A44F69F0027}"/>
          </ac:inkMkLst>
        </pc:inkChg>
        <pc:inkChg chg="add del">
          <ac:chgData name="Mufasal Ahmed (2536380)" userId="S::2536380@student.uwtsd.ac.uk::0c89ad60-cd7b-475d-8aa1-5751a00b92c0" providerId="AD" clId="Web-{87438BA5-943B-4B85-D9D8-C27A2553DB54}" dt="2026-06-13T16:22:20.602" v="82"/>
          <ac:inkMkLst>
            <pc:docMk/>
            <pc:sldMk cId="948532919" sldId="258"/>
            <ac:inkMk id="17" creationId="{51B40220-8857-92F6-755C-BD134F8CA88D}"/>
          </ac:inkMkLst>
        </pc:inkChg>
        <pc:inkChg chg="add">
          <ac:chgData name="Mufasal Ahmed (2536380)" userId="S::2536380@student.uwtsd.ac.uk::0c89ad60-cd7b-475d-8aa1-5751a00b92c0" providerId="AD" clId="Web-{87438BA5-943B-4B85-D9D8-C27A2553DB54}" dt="2026-06-13T16:22:24.509" v="87"/>
          <ac:inkMkLst>
            <pc:docMk/>
            <pc:sldMk cId="948532919" sldId="258"/>
            <ac:inkMk id="18" creationId="{223D7E6F-3BCA-5B23-A715-CF9FF7B2260B}"/>
          </ac:inkMkLst>
        </pc:inkChg>
        <pc:inkChg chg="add">
          <ac:chgData name="Mufasal Ahmed (2536380)" userId="S::2536380@student.uwtsd.ac.uk::0c89ad60-cd7b-475d-8aa1-5751a00b92c0" providerId="AD" clId="Web-{87438BA5-943B-4B85-D9D8-C27A2553DB54}" dt="2026-06-13T16:22:25.321" v="88"/>
          <ac:inkMkLst>
            <pc:docMk/>
            <pc:sldMk cId="948532919" sldId="258"/>
            <ac:inkMk id="19" creationId="{C9A8D9E1-BE0F-5459-8381-3C65B05B4D1E}"/>
          </ac:inkMkLst>
        </pc:inkChg>
        <pc:inkChg chg="add">
          <ac:chgData name="Mufasal Ahmed (2536380)" userId="S::2536380@student.uwtsd.ac.uk::0c89ad60-cd7b-475d-8aa1-5751a00b92c0" providerId="AD" clId="Web-{87438BA5-943B-4B85-D9D8-C27A2553DB54}" dt="2026-06-13T16:22:26.196" v="89"/>
          <ac:inkMkLst>
            <pc:docMk/>
            <pc:sldMk cId="948532919" sldId="258"/>
            <ac:inkMk id="20" creationId="{28D4EF9E-58D1-177C-583F-065D90AEF73F}"/>
          </ac:inkMkLst>
        </pc:inkChg>
        <pc:inkChg chg="add">
          <ac:chgData name="Mufasal Ahmed (2536380)" userId="S::2536380@student.uwtsd.ac.uk::0c89ad60-cd7b-475d-8aa1-5751a00b92c0" providerId="AD" clId="Web-{87438BA5-943B-4B85-D9D8-C27A2553DB54}" dt="2026-06-13T16:22:41.291" v="90"/>
          <ac:inkMkLst>
            <pc:docMk/>
            <pc:sldMk cId="948532919" sldId="258"/>
            <ac:inkMk id="21" creationId="{6D3B1391-9320-B9B2-B02D-883823138019}"/>
          </ac:inkMkLst>
        </pc:inkChg>
      </pc:sldChg>
      <pc:sldChg chg="addSp modSp">
        <pc:chgData name="Mufasal Ahmed (2536380)" userId="S::2536380@student.uwtsd.ac.uk::0c89ad60-cd7b-475d-8aa1-5751a00b92c0" providerId="AD" clId="Web-{87438BA5-943B-4B85-D9D8-C27A2553DB54}" dt="2026-06-13T16:23:48.465" v="103"/>
        <pc:sldMkLst>
          <pc:docMk/>
          <pc:sldMk cId="3691149211" sldId="285"/>
        </pc:sldMkLst>
        <pc:spChg chg="add mod">
          <ac:chgData name="Mufasal Ahmed (2536380)" userId="S::2536380@student.uwtsd.ac.uk::0c89ad60-cd7b-475d-8aa1-5751a00b92c0" providerId="AD" clId="Web-{87438BA5-943B-4B85-D9D8-C27A2553DB54}" dt="2026-06-13T16:23:46.778" v="102"/>
          <ac:spMkLst>
            <pc:docMk/>
            <pc:sldMk cId="3691149211" sldId="285"/>
            <ac:spMk id="2" creationId="{67A6BECE-BEE1-424B-3ECE-7EB722A94F6A}"/>
          </ac:spMkLst>
        </pc:spChg>
        <pc:inkChg chg="add">
          <ac:chgData name="Mufasal Ahmed (2536380)" userId="S::2536380@student.uwtsd.ac.uk::0c89ad60-cd7b-475d-8aa1-5751a00b92c0" providerId="AD" clId="Web-{87438BA5-943B-4B85-D9D8-C27A2553DB54}" dt="2026-06-13T16:23:48.465" v="103"/>
          <ac:inkMkLst>
            <pc:docMk/>
            <pc:sldMk cId="3691149211" sldId="285"/>
            <ac:inkMk id="3" creationId="{35EF76C5-B602-843B-2134-4686C016CE86}"/>
          </ac:inkMkLst>
        </pc:inkChg>
      </pc:sldChg>
      <pc:sldChg chg="addSp delSp modSp">
        <pc:chgData name="Mufasal Ahmed (2536380)" userId="S::2536380@student.uwtsd.ac.uk::0c89ad60-cd7b-475d-8aa1-5751a00b92c0" providerId="AD" clId="Web-{87438BA5-943B-4B85-D9D8-C27A2553DB54}" dt="2026-06-13T16:23:20.198" v="100"/>
        <pc:sldMkLst>
          <pc:docMk/>
          <pc:sldMk cId="1368764197" sldId="295"/>
        </pc:sldMkLst>
        <pc:spChg chg="mod">
          <ac:chgData name="Mufasal Ahmed (2536380)" userId="S::2536380@student.uwtsd.ac.uk::0c89ad60-cd7b-475d-8aa1-5751a00b92c0" providerId="AD" clId="Web-{87438BA5-943B-4B85-D9D8-C27A2553DB54}" dt="2026-06-12T14:05:16.860" v="44" actId="20577"/>
          <ac:spMkLst>
            <pc:docMk/>
            <pc:sldMk cId="1368764197" sldId="295"/>
            <ac:spMk id="6" creationId="{3577D08B-25F5-9508-0063-E06258AE5E1F}"/>
          </ac:spMkLst>
        </pc:spChg>
        <pc:inkChg chg="add">
          <ac:chgData name="Mufasal Ahmed (2536380)" userId="S::2536380@student.uwtsd.ac.uk::0c89ad60-cd7b-475d-8aa1-5751a00b92c0" providerId="AD" clId="Web-{87438BA5-943B-4B85-D9D8-C27A2553DB54}" dt="2026-06-13T16:22:45.181" v="91"/>
          <ac:inkMkLst>
            <pc:docMk/>
            <pc:sldMk cId="1368764197" sldId="295"/>
            <ac:inkMk id="2" creationId="{1FE5A031-803C-6EDB-8021-4F78F52BE1C1}"/>
          </ac:inkMkLst>
        </pc:inkChg>
        <pc:inkChg chg="add">
          <ac:chgData name="Mufasal Ahmed (2536380)" userId="S::2536380@student.uwtsd.ac.uk::0c89ad60-cd7b-475d-8aa1-5751a00b92c0" providerId="AD" clId="Web-{87438BA5-943B-4B85-D9D8-C27A2553DB54}" dt="2026-06-13T16:22:45.947" v="92"/>
          <ac:inkMkLst>
            <pc:docMk/>
            <pc:sldMk cId="1368764197" sldId="295"/>
            <ac:inkMk id="5" creationId="{9ABFC297-C7A2-E6AD-CDC8-6D5A6FC57816}"/>
          </ac:inkMkLst>
        </pc:inkChg>
        <pc:inkChg chg="add">
          <ac:chgData name="Mufasal Ahmed (2536380)" userId="S::2536380@student.uwtsd.ac.uk::0c89ad60-cd7b-475d-8aa1-5751a00b92c0" providerId="AD" clId="Web-{87438BA5-943B-4B85-D9D8-C27A2553DB54}" dt="2026-06-13T16:22:47.416" v="93"/>
          <ac:inkMkLst>
            <pc:docMk/>
            <pc:sldMk cId="1368764197" sldId="295"/>
            <ac:inkMk id="11" creationId="{341CC8B0-FFD7-144F-3918-FD7718C9906E}"/>
          </ac:inkMkLst>
        </pc:inkChg>
        <pc:inkChg chg="add">
          <ac:chgData name="Mufasal Ahmed (2536380)" userId="S::2536380@student.uwtsd.ac.uk::0c89ad60-cd7b-475d-8aa1-5751a00b92c0" providerId="AD" clId="Web-{87438BA5-943B-4B85-D9D8-C27A2553DB54}" dt="2026-06-13T16:22:57.119" v="94"/>
          <ac:inkMkLst>
            <pc:docMk/>
            <pc:sldMk cId="1368764197" sldId="295"/>
            <ac:inkMk id="12" creationId="{C2475889-4E7D-7923-28A3-E97EB7606181}"/>
          </ac:inkMkLst>
        </pc:inkChg>
        <pc:inkChg chg="add del">
          <ac:chgData name="Mufasal Ahmed (2536380)" userId="S::2536380@student.uwtsd.ac.uk::0c89ad60-cd7b-475d-8aa1-5751a00b92c0" providerId="AD" clId="Web-{87438BA5-943B-4B85-D9D8-C27A2553DB54}" dt="2026-06-13T16:23:07.823" v="98"/>
          <ac:inkMkLst>
            <pc:docMk/>
            <pc:sldMk cId="1368764197" sldId="295"/>
            <ac:inkMk id="13" creationId="{68D1CEB9-D2F5-33E0-3284-FFCD8F3356CD}"/>
          </ac:inkMkLst>
        </pc:inkChg>
        <pc:inkChg chg="add del">
          <ac:chgData name="Mufasal Ahmed (2536380)" userId="S::2536380@student.uwtsd.ac.uk::0c89ad60-cd7b-475d-8aa1-5751a00b92c0" providerId="AD" clId="Web-{87438BA5-943B-4B85-D9D8-C27A2553DB54}" dt="2026-06-13T16:23:01.104" v="97"/>
          <ac:inkMkLst>
            <pc:docMk/>
            <pc:sldMk cId="1368764197" sldId="295"/>
            <ac:inkMk id="17" creationId="{B33F8706-6A83-E13E-4E2F-EFF54779F44B}"/>
          </ac:inkMkLst>
        </pc:inkChg>
        <pc:inkChg chg="add">
          <ac:chgData name="Mufasal Ahmed (2536380)" userId="S::2536380@student.uwtsd.ac.uk::0c89ad60-cd7b-475d-8aa1-5751a00b92c0" providerId="AD" clId="Web-{87438BA5-943B-4B85-D9D8-C27A2553DB54}" dt="2026-06-13T16:23:19.464" v="99"/>
          <ac:inkMkLst>
            <pc:docMk/>
            <pc:sldMk cId="1368764197" sldId="295"/>
            <ac:inkMk id="18" creationId="{57EBEB77-FE57-2E95-85DB-94F34FF5BD2B}"/>
          </ac:inkMkLst>
        </pc:inkChg>
        <pc:inkChg chg="add">
          <ac:chgData name="Mufasal Ahmed (2536380)" userId="S::2536380@student.uwtsd.ac.uk::0c89ad60-cd7b-475d-8aa1-5751a00b92c0" providerId="AD" clId="Web-{87438BA5-943B-4B85-D9D8-C27A2553DB54}" dt="2026-06-13T16:23:20.198" v="100"/>
          <ac:inkMkLst>
            <pc:docMk/>
            <pc:sldMk cId="1368764197" sldId="295"/>
            <ac:inkMk id="19" creationId="{1433C38F-135B-E235-74C5-38DE5A95502F}"/>
          </ac:inkMkLst>
        </pc:inkChg>
      </pc:sldChg>
      <pc:sldChg chg="modSp">
        <pc:chgData name="Mufasal Ahmed (2536380)" userId="S::2536380@student.uwtsd.ac.uk::0c89ad60-cd7b-475d-8aa1-5751a00b92c0" providerId="AD" clId="Web-{87438BA5-943B-4B85-D9D8-C27A2553DB54}" dt="2026-06-12T14:02:30.864" v="42" actId="20577"/>
        <pc:sldMkLst>
          <pc:docMk/>
          <pc:sldMk cId="4095957796" sldId="303"/>
        </pc:sldMkLst>
        <pc:spChg chg="mod">
          <ac:chgData name="Mufasal Ahmed (2536380)" userId="S::2536380@student.uwtsd.ac.uk::0c89ad60-cd7b-475d-8aa1-5751a00b92c0" providerId="AD" clId="Web-{87438BA5-943B-4B85-D9D8-C27A2553DB54}" dt="2026-06-12T14:02:30.864" v="42" actId="20577"/>
          <ac:spMkLst>
            <pc:docMk/>
            <pc:sldMk cId="4095957796" sldId="303"/>
            <ac:spMk id="3" creationId="{8D2C7B19-8DE2-9892-F4FF-03FD4F1097CC}"/>
          </ac:spMkLst>
        </pc:spChg>
      </pc:sldChg>
      <pc:sldChg chg="modSp">
        <pc:chgData name="Mufasal Ahmed (2536380)" userId="S::2536380@student.uwtsd.ac.uk::0c89ad60-cd7b-475d-8aa1-5751a00b92c0" providerId="AD" clId="Web-{87438BA5-943B-4B85-D9D8-C27A2553DB54}" dt="2026-06-13T16:19:02.407" v="60" actId="20577"/>
        <pc:sldMkLst>
          <pc:docMk/>
          <pc:sldMk cId="2680986188" sldId="304"/>
        </pc:sldMkLst>
        <pc:spChg chg="mod">
          <ac:chgData name="Mufasal Ahmed (2536380)" userId="S::2536380@student.uwtsd.ac.uk::0c89ad60-cd7b-475d-8aa1-5751a00b92c0" providerId="AD" clId="Web-{87438BA5-943B-4B85-D9D8-C27A2553DB54}" dt="2026-06-13T16:19:02.407" v="60" actId="20577"/>
          <ac:spMkLst>
            <pc:docMk/>
            <pc:sldMk cId="2680986188" sldId="304"/>
            <ac:spMk id="3" creationId="{1FA77DF9-02ED-1E53-741E-5D4F370C872D}"/>
          </ac:spMkLst>
        </pc:spChg>
      </pc:sldChg>
    </pc:docChg>
  </pc:docChgLst>
  <pc:docChgLst>
    <pc:chgData name="Mufasal Ahmed (2536380)" userId="S::2536380@student.uwtsd.ac.uk::0c89ad60-cd7b-475d-8aa1-5751a00b92c0" providerId="AD" clId="Web-{ABE73558-ED88-582E-7E38-D762F33EF767}"/>
    <pc:docChg chg="modSld">
      <pc:chgData name="Mufasal Ahmed (2536380)" userId="S::2536380@student.uwtsd.ac.uk::0c89ad60-cd7b-475d-8aa1-5751a00b92c0" providerId="AD" clId="Web-{ABE73558-ED88-582E-7E38-D762F33EF767}" dt="2026-06-12T13:53:48.279" v="107"/>
      <pc:docMkLst>
        <pc:docMk/>
      </pc:docMkLst>
      <pc:sldChg chg="modSp">
        <pc:chgData name="Mufasal Ahmed (2536380)" userId="S::2536380@student.uwtsd.ac.uk::0c89ad60-cd7b-475d-8aa1-5751a00b92c0" providerId="AD" clId="Web-{ABE73558-ED88-582E-7E38-D762F33EF767}" dt="2026-06-12T13:11:19.056" v="0" actId="20577"/>
        <pc:sldMkLst>
          <pc:docMk/>
          <pc:sldMk cId="3933292550" sldId="260"/>
        </pc:sldMkLst>
        <pc:spChg chg="mod">
          <ac:chgData name="Mufasal Ahmed (2536380)" userId="S::2536380@student.uwtsd.ac.uk::0c89ad60-cd7b-475d-8aa1-5751a00b92c0" providerId="AD" clId="Web-{ABE73558-ED88-582E-7E38-D762F33EF767}" dt="2026-06-12T13:11:19.056" v="0" actId="20577"/>
          <ac:spMkLst>
            <pc:docMk/>
            <pc:sldMk cId="3933292550" sldId="260"/>
            <ac:spMk id="3" creationId="{E7866AA3-73E4-D26E-86B4-181EC417E0DD}"/>
          </ac:spMkLst>
        </pc:spChg>
      </pc:sldChg>
      <pc:sldChg chg="modSp">
        <pc:chgData name="Mufasal Ahmed (2536380)" userId="S::2536380@student.uwtsd.ac.uk::0c89ad60-cd7b-475d-8aa1-5751a00b92c0" providerId="AD" clId="Web-{ABE73558-ED88-582E-7E38-D762F33EF767}" dt="2026-06-12T13:12:08.732" v="8" actId="20577"/>
        <pc:sldMkLst>
          <pc:docMk/>
          <pc:sldMk cId="137726757" sldId="261"/>
        </pc:sldMkLst>
        <pc:spChg chg="mod">
          <ac:chgData name="Mufasal Ahmed (2536380)" userId="S::2536380@student.uwtsd.ac.uk::0c89ad60-cd7b-475d-8aa1-5751a00b92c0" providerId="AD" clId="Web-{ABE73558-ED88-582E-7E38-D762F33EF767}" dt="2026-06-12T13:12:08.732" v="8" actId="20577"/>
          <ac:spMkLst>
            <pc:docMk/>
            <pc:sldMk cId="137726757" sldId="261"/>
            <ac:spMk id="3" creationId="{BE0C3122-410A-71DD-DF17-5C70EF384C44}"/>
          </ac:spMkLst>
        </pc:spChg>
      </pc:sldChg>
      <pc:sldChg chg="modSp">
        <pc:chgData name="Mufasal Ahmed (2536380)" userId="S::2536380@student.uwtsd.ac.uk::0c89ad60-cd7b-475d-8aa1-5751a00b92c0" providerId="AD" clId="Web-{ABE73558-ED88-582E-7E38-D762F33EF767}" dt="2026-06-12T13:12:51.579" v="14" actId="20577"/>
        <pc:sldMkLst>
          <pc:docMk/>
          <pc:sldMk cId="2696222237" sldId="262"/>
        </pc:sldMkLst>
        <pc:spChg chg="mod">
          <ac:chgData name="Mufasal Ahmed (2536380)" userId="S::2536380@student.uwtsd.ac.uk::0c89ad60-cd7b-475d-8aa1-5751a00b92c0" providerId="AD" clId="Web-{ABE73558-ED88-582E-7E38-D762F33EF767}" dt="2026-06-12T13:12:51.579" v="14" actId="20577"/>
          <ac:spMkLst>
            <pc:docMk/>
            <pc:sldMk cId="2696222237" sldId="262"/>
            <ac:spMk id="3" creationId="{4E61DE4D-3434-7C09-F8B5-B61E30122193}"/>
          </ac:spMkLst>
        </pc:spChg>
      </pc:sldChg>
      <pc:sldChg chg="modSp">
        <pc:chgData name="Mufasal Ahmed (2536380)" userId="S::2536380@student.uwtsd.ac.uk::0c89ad60-cd7b-475d-8aa1-5751a00b92c0" providerId="AD" clId="Web-{ABE73558-ED88-582E-7E38-D762F33EF767}" dt="2026-06-12T13:14:58.213" v="25" actId="20577"/>
        <pc:sldMkLst>
          <pc:docMk/>
          <pc:sldMk cId="3054478568" sldId="263"/>
        </pc:sldMkLst>
        <pc:spChg chg="mod">
          <ac:chgData name="Mufasal Ahmed (2536380)" userId="S::2536380@student.uwtsd.ac.uk::0c89ad60-cd7b-475d-8aa1-5751a00b92c0" providerId="AD" clId="Web-{ABE73558-ED88-582E-7E38-D762F33EF767}" dt="2026-06-12T13:14:58.213" v="25" actId="20577"/>
          <ac:spMkLst>
            <pc:docMk/>
            <pc:sldMk cId="3054478568" sldId="263"/>
            <ac:spMk id="3" creationId="{86C21D00-5C24-F8B9-3A4A-C9B79E42A4B2}"/>
          </ac:spMkLst>
        </pc:spChg>
      </pc:sldChg>
      <pc:sldChg chg="addSp delSp modSp">
        <pc:chgData name="Mufasal Ahmed (2536380)" userId="S::2536380@student.uwtsd.ac.uk::0c89ad60-cd7b-475d-8aa1-5751a00b92c0" providerId="AD" clId="Web-{ABE73558-ED88-582E-7E38-D762F33EF767}" dt="2026-06-12T13:47:39.376" v="97"/>
        <pc:sldMkLst>
          <pc:docMk/>
          <pc:sldMk cId="1368764197" sldId="295"/>
        </pc:sldMkLst>
        <pc:spChg chg="add mod">
          <ac:chgData name="Mufasal Ahmed (2536380)" userId="S::2536380@student.uwtsd.ac.uk::0c89ad60-cd7b-475d-8aa1-5751a00b92c0" providerId="AD" clId="Web-{ABE73558-ED88-582E-7E38-D762F33EF767}" dt="2026-06-12T13:46:06.885" v="73" actId="20577"/>
          <ac:spMkLst>
            <pc:docMk/>
            <pc:sldMk cId="1368764197" sldId="295"/>
            <ac:spMk id="6" creationId="{3577D08B-25F5-9508-0063-E06258AE5E1F}"/>
          </ac:spMkLst>
        </pc:spChg>
        <pc:picChg chg="mod">
          <ac:chgData name="Mufasal Ahmed (2536380)" userId="S::2536380@student.uwtsd.ac.uk::0c89ad60-cd7b-475d-8aa1-5751a00b92c0" providerId="AD" clId="Web-{ABE73558-ED88-582E-7E38-D762F33EF767}" dt="2026-06-12T13:42:20.931" v="35" actId="14100"/>
          <ac:picMkLst>
            <pc:docMk/>
            <pc:sldMk cId="1368764197" sldId="295"/>
            <ac:picMk id="4" creationId="{5AAFBA2C-2676-C5D3-B258-FA833B4A2427}"/>
          </ac:picMkLst>
        </pc:picChg>
        <pc:inkChg chg="add">
          <ac:chgData name="Mufasal Ahmed (2536380)" userId="S::2536380@student.uwtsd.ac.uk::0c89ad60-cd7b-475d-8aa1-5751a00b92c0" providerId="AD" clId="Web-{ABE73558-ED88-582E-7E38-D762F33EF767}" dt="2026-06-12T13:46:33.215" v="74"/>
          <ac:inkMkLst>
            <pc:docMk/>
            <pc:sldMk cId="1368764197" sldId="295"/>
            <ac:inkMk id="7" creationId="{1DF44625-CF86-5785-4BBB-88DBF3B2CD69}"/>
          </ac:inkMkLst>
        </pc:inkChg>
        <pc:inkChg chg="add">
          <ac:chgData name="Mufasal Ahmed (2536380)" userId="S::2536380@student.uwtsd.ac.uk::0c89ad60-cd7b-475d-8aa1-5751a00b92c0" providerId="AD" clId="Web-{ABE73558-ED88-582E-7E38-D762F33EF767}" dt="2026-06-12T13:46:35.450" v="75"/>
          <ac:inkMkLst>
            <pc:docMk/>
            <pc:sldMk cId="1368764197" sldId="295"/>
            <ac:inkMk id="8" creationId="{3FABE4C3-60BC-5EE1-67EA-B4AC737D54D0}"/>
          </ac:inkMkLst>
        </pc:inkChg>
        <pc:inkChg chg="add">
          <ac:chgData name="Mufasal Ahmed (2536380)" userId="S::2536380@student.uwtsd.ac.uk::0c89ad60-cd7b-475d-8aa1-5751a00b92c0" providerId="AD" clId="Web-{ABE73558-ED88-582E-7E38-D762F33EF767}" dt="2026-06-12T13:46:40.278" v="76"/>
          <ac:inkMkLst>
            <pc:docMk/>
            <pc:sldMk cId="1368764197" sldId="295"/>
            <ac:inkMk id="9" creationId="{A60F5B71-F0BB-27A9-7C57-320C1A66A4B7}"/>
          </ac:inkMkLst>
        </pc:inkChg>
        <pc:inkChg chg="add">
          <ac:chgData name="Mufasal Ahmed (2536380)" userId="S::2536380@student.uwtsd.ac.uk::0c89ad60-cd7b-475d-8aa1-5751a00b92c0" providerId="AD" clId="Web-{ABE73558-ED88-582E-7E38-D762F33EF767}" dt="2026-06-12T13:46:43.357" v="77"/>
          <ac:inkMkLst>
            <pc:docMk/>
            <pc:sldMk cId="1368764197" sldId="295"/>
            <ac:inkMk id="10" creationId="{63504F4E-9B23-43F1-B670-578B941D1666}"/>
          </ac:inkMkLst>
        </pc:inkChg>
        <pc:inkChg chg="add">
          <ac:chgData name="Mufasal Ahmed (2536380)" userId="S::2536380@student.uwtsd.ac.uk::0c89ad60-cd7b-475d-8aa1-5751a00b92c0" providerId="AD" clId="Web-{ABE73558-ED88-582E-7E38-D762F33EF767}" dt="2026-06-12T13:47:04.030" v="84"/>
          <ac:inkMkLst>
            <pc:docMk/>
            <pc:sldMk cId="1368764197" sldId="295"/>
            <ac:inkMk id="14" creationId="{C66321CF-44BC-205C-6FAA-8180F83A8155}"/>
          </ac:inkMkLst>
        </pc:inkChg>
        <pc:inkChg chg="add">
          <ac:chgData name="Mufasal Ahmed (2536380)" userId="S::2536380@student.uwtsd.ac.uk::0c89ad60-cd7b-475d-8aa1-5751a00b92c0" providerId="AD" clId="Web-{ABE73558-ED88-582E-7E38-D762F33EF767}" dt="2026-06-12T13:47:15.218" v="85"/>
          <ac:inkMkLst>
            <pc:docMk/>
            <pc:sldMk cId="1368764197" sldId="295"/>
            <ac:inkMk id="15" creationId="{68ABF1EF-A4AE-0E01-6381-B095EF4D4D8B}"/>
          </ac:inkMkLst>
        </pc:inkChg>
        <pc:inkChg chg="add">
          <ac:chgData name="Mufasal Ahmed (2536380)" userId="S::2536380@student.uwtsd.ac.uk::0c89ad60-cd7b-475d-8aa1-5751a00b92c0" providerId="AD" clId="Web-{ABE73558-ED88-582E-7E38-D762F33EF767}" dt="2026-06-12T13:47:22.016" v="86"/>
          <ac:inkMkLst>
            <pc:docMk/>
            <pc:sldMk cId="1368764197" sldId="295"/>
            <ac:inkMk id="16" creationId="{E39F499E-023E-80AD-7F0F-9FD7C84EDEF9}"/>
          </ac:inkMkLst>
        </pc:inkChg>
        <pc:inkChg chg="add">
          <ac:chgData name="Mufasal Ahmed (2536380)" userId="S::2536380@student.uwtsd.ac.uk::0c89ad60-cd7b-475d-8aa1-5751a00b92c0" providerId="AD" clId="Web-{ABE73558-ED88-582E-7E38-D762F33EF767}" dt="2026-06-12T13:47:39.376" v="97"/>
          <ac:inkMkLst>
            <pc:docMk/>
            <pc:sldMk cId="1368764197" sldId="295"/>
            <ac:inkMk id="22" creationId="{BB861DF1-D65A-3E28-0A12-212984A53006}"/>
          </ac:inkMkLst>
        </pc:inkChg>
      </pc:sldChg>
      <pc:sldChg chg="addSp delSp">
        <pc:chgData name="Mufasal Ahmed (2536380)" userId="S::2536380@student.uwtsd.ac.uk::0c89ad60-cd7b-475d-8aa1-5751a00b92c0" providerId="AD" clId="Web-{ABE73558-ED88-582E-7E38-D762F33EF767}" dt="2026-06-12T13:53:48.279" v="107"/>
        <pc:sldMkLst>
          <pc:docMk/>
          <pc:sldMk cId="4095957796" sldId="303"/>
        </pc:sldMkLst>
        <pc:inkChg chg="add">
          <ac:chgData name="Mufasal Ahmed (2536380)" userId="S::2536380@student.uwtsd.ac.uk::0c89ad60-cd7b-475d-8aa1-5751a00b92c0" providerId="AD" clId="Web-{ABE73558-ED88-582E-7E38-D762F33EF767}" dt="2026-06-12T13:52:21.116" v="98"/>
          <ac:inkMkLst>
            <pc:docMk/>
            <pc:sldMk cId="4095957796" sldId="303"/>
            <ac:inkMk id="2" creationId="{80AD3011-6A71-5350-E24E-A53BDE368DE0}"/>
          </ac:inkMkLst>
        </pc:inkChg>
        <pc:inkChg chg="add">
          <ac:chgData name="Mufasal Ahmed (2536380)" userId="S::2536380@student.uwtsd.ac.uk::0c89ad60-cd7b-475d-8aa1-5751a00b92c0" providerId="AD" clId="Web-{ABE73558-ED88-582E-7E38-D762F33EF767}" dt="2026-06-12T13:52:22.273" v="99"/>
          <ac:inkMkLst>
            <pc:docMk/>
            <pc:sldMk cId="4095957796" sldId="303"/>
            <ac:inkMk id="4" creationId="{D9EC01C9-AE4F-F669-0371-9BDAD31BBBF0}"/>
          </ac:inkMkLst>
        </pc:inkChg>
        <pc:inkChg chg="add">
          <ac:chgData name="Mufasal Ahmed (2536380)" userId="S::2536380@student.uwtsd.ac.uk::0c89ad60-cd7b-475d-8aa1-5751a00b92c0" providerId="AD" clId="Web-{ABE73558-ED88-582E-7E38-D762F33EF767}" dt="2026-06-12T13:52:38.711" v="100"/>
          <ac:inkMkLst>
            <pc:docMk/>
            <pc:sldMk cId="4095957796" sldId="303"/>
            <ac:inkMk id="5" creationId="{21D0FC61-372E-5979-7449-E9AA28574D8E}"/>
          </ac:inkMkLst>
        </pc:inkChg>
        <pc:inkChg chg="add">
          <ac:chgData name="Mufasal Ahmed (2536380)" userId="S::2536380@student.uwtsd.ac.uk::0c89ad60-cd7b-475d-8aa1-5751a00b92c0" providerId="AD" clId="Web-{ABE73558-ED88-582E-7E38-D762F33EF767}" dt="2026-06-12T13:53:17.542" v="103"/>
          <ac:inkMkLst>
            <pc:docMk/>
            <pc:sldMk cId="4095957796" sldId="303"/>
            <ac:inkMk id="7" creationId="{EC60ADD5-31A3-7BAE-FFAE-1722AA81D81F}"/>
          </ac:inkMkLst>
        </pc:inkChg>
        <pc:inkChg chg="add">
          <ac:chgData name="Mufasal Ahmed (2536380)" userId="S::2536380@student.uwtsd.ac.uk::0c89ad60-cd7b-475d-8aa1-5751a00b92c0" providerId="AD" clId="Web-{ABE73558-ED88-582E-7E38-D762F33EF767}" dt="2026-06-12T13:53:48.233" v="105"/>
          <ac:inkMkLst>
            <pc:docMk/>
            <pc:sldMk cId="4095957796" sldId="303"/>
            <ac:inkMk id="9" creationId="{6946AF22-A02E-879C-E962-CD2EE01DB1C2}"/>
          </ac:inkMkLst>
        </pc:inkChg>
        <pc:inkChg chg="add">
          <ac:chgData name="Mufasal Ahmed (2536380)" userId="S::2536380@student.uwtsd.ac.uk::0c89ad60-cd7b-475d-8aa1-5751a00b92c0" providerId="AD" clId="Web-{ABE73558-ED88-582E-7E38-D762F33EF767}" dt="2026-06-12T13:53:48.264" v="106"/>
          <ac:inkMkLst>
            <pc:docMk/>
            <pc:sldMk cId="4095957796" sldId="303"/>
            <ac:inkMk id="10" creationId="{17F76355-D02D-C7CA-6EDF-BD83E9F27E4D}"/>
          </ac:inkMkLst>
        </pc:inkChg>
        <pc:inkChg chg="add">
          <ac:chgData name="Mufasal Ahmed (2536380)" userId="S::2536380@student.uwtsd.ac.uk::0c89ad60-cd7b-475d-8aa1-5751a00b92c0" providerId="AD" clId="Web-{ABE73558-ED88-582E-7E38-D762F33EF767}" dt="2026-06-12T13:53:48.279" v="107"/>
          <ac:inkMkLst>
            <pc:docMk/>
            <pc:sldMk cId="4095957796" sldId="303"/>
            <ac:inkMk id="11" creationId="{66920DCC-2FBB-6839-5441-9269DABDA2D3}"/>
          </ac:inkMkLst>
        </pc:inkChg>
      </pc:sldChg>
    </pc:docChg>
  </pc:docChgLst>
  <pc:docChgLst>
    <pc:chgData name="Mufasal Ahmed (2536380)" userId="S::2536380@student.uwtsd.ac.uk::0c89ad60-cd7b-475d-8aa1-5751a00b92c0" providerId="AD" clId="Web-{DC883620-F803-4126-C91E-524C19AA60A2}"/>
    <pc:docChg chg="addSld delSld modSld">
      <pc:chgData name="Mufasal Ahmed (2536380)" userId="S::2536380@student.uwtsd.ac.uk::0c89ad60-cd7b-475d-8aa1-5751a00b92c0" providerId="AD" clId="Web-{DC883620-F803-4126-C91E-524C19AA60A2}" dt="2026-06-14T15:24:48.515" v="59" actId="20577"/>
      <pc:docMkLst>
        <pc:docMk/>
      </pc:docMkLst>
      <pc:sldChg chg="modSp">
        <pc:chgData name="Mufasal Ahmed (2536380)" userId="S::2536380@student.uwtsd.ac.uk::0c89ad60-cd7b-475d-8aa1-5751a00b92c0" providerId="AD" clId="Web-{DC883620-F803-4126-C91E-524C19AA60A2}" dt="2026-06-14T15:14:43.367" v="29" actId="20577"/>
        <pc:sldMkLst>
          <pc:docMk/>
          <pc:sldMk cId="2612185238" sldId="257"/>
        </pc:sldMkLst>
        <pc:spChg chg="mod">
          <ac:chgData name="Mufasal Ahmed (2536380)" userId="S::2536380@student.uwtsd.ac.uk::0c89ad60-cd7b-475d-8aa1-5751a00b92c0" providerId="AD" clId="Web-{DC883620-F803-4126-C91E-524C19AA60A2}" dt="2026-06-14T15:14:43.367" v="29" actId="20577"/>
          <ac:spMkLst>
            <pc:docMk/>
            <pc:sldMk cId="2612185238" sldId="257"/>
            <ac:spMk id="3" creationId="{8ED92AA0-8C01-7770-D957-C93E596A0424}"/>
          </ac:spMkLst>
        </pc:spChg>
      </pc:sldChg>
      <pc:sldChg chg="modSp">
        <pc:chgData name="Mufasal Ahmed (2536380)" userId="S::2536380@student.uwtsd.ac.uk::0c89ad60-cd7b-475d-8aa1-5751a00b92c0" providerId="AD" clId="Web-{DC883620-F803-4126-C91E-524C19AA60A2}" dt="2026-06-14T15:20:35.521" v="46" actId="1076"/>
        <pc:sldMkLst>
          <pc:docMk/>
          <pc:sldMk cId="948532919" sldId="258"/>
        </pc:sldMkLst>
        <pc:spChg chg="mod">
          <ac:chgData name="Mufasal Ahmed (2536380)" userId="S::2536380@student.uwtsd.ac.uk::0c89ad60-cd7b-475d-8aa1-5751a00b92c0" providerId="AD" clId="Web-{DC883620-F803-4126-C91E-524C19AA60A2}" dt="2026-06-14T15:20:35.521" v="46" actId="1076"/>
          <ac:spMkLst>
            <pc:docMk/>
            <pc:sldMk cId="948532919" sldId="258"/>
            <ac:spMk id="13" creationId="{2A60F710-0AB9-AF07-2F56-DC3DFFAF61B3}"/>
          </ac:spMkLst>
        </pc:spChg>
      </pc:sldChg>
      <pc:sldChg chg="modSp">
        <pc:chgData name="Mufasal Ahmed (2536380)" userId="S::2536380@student.uwtsd.ac.uk::0c89ad60-cd7b-475d-8aa1-5751a00b92c0" providerId="AD" clId="Web-{DC883620-F803-4126-C91E-524C19AA60A2}" dt="2026-06-14T15:24:48.515" v="59" actId="20577"/>
        <pc:sldMkLst>
          <pc:docMk/>
          <pc:sldMk cId="137726757" sldId="261"/>
        </pc:sldMkLst>
        <pc:spChg chg="mod">
          <ac:chgData name="Mufasal Ahmed (2536380)" userId="S::2536380@student.uwtsd.ac.uk::0c89ad60-cd7b-475d-8aa1-5751a00b92c0" providerId="AD" clId="Web-{DC883620-F803-4126-C91E-524C19AA60A2}" dt="2026-06-14T15:24:48.515" v="59" actId="20577"/>
          <ac:spMkLst>
            <pc:docMk/>
            <pc:sldMk cId="137726757" sldId="261"/>
            <ac:spMk id="3" creationId="{BE0C3122-410A-71DD-DF17-5C70EF384C44}"/>
          </ac:spMkLst>
        </pc:spChg>
      </pc:sldChg>
      <pc:sldChg chg="modTransition">
        <pc:chgData name="Mufasal Ahmed (2536380)" userId="S::2536380@student.uwtsd.ac.uk::0c89ad60-cd7b-475d-8aa1-5751a00b92c0" providerId="AD" clId="Web-{DC883620-F803-4126-C91E-524C19AA60A2}" dt="2026-06-14T15:07:07.411" v="11"/>
        <pc:sldMkLst>
          <pc:docMk/>
          <pc:sldMk cId="2696222237" sldId="262"/>
        </pc:sldMkLst>
      </pc:sldChg>
      <pc:sldChg chg="modSp add del">
        <pc:chgData name="Mufasal Ahmed (2536380)" userId="S::2536380@student.uwtsd.ac.uk::0c89ad60-cd7b-475d-8aa1-5751a00b92c0" providerId="AD" clId="Web-{DC883620-F803-4126-C91E-524C19AA60A2}" dt="2026-06-14T15:18:48.329" v="44"/>
        <pc:sldMkLst>
          <pc:docMk/>
          <pc:sldMk cId="660086305" sldId="264"/>
        </pc:sldMkLst>
        <pc:spChg chg="mod">
          <ac:chgData name="Mufasal Ahmed (2536380)" userId="S::2536380@student.uwtsd.ac.uk::0c89ad60-cd7b-475d-8aa1-5751a00b92c0" providerId="AD" clId="Web-{DC883620-F803-4126-C91E-524C19AA60A2}" dt="2026-06-14T15:18:18.141" v="43" actId="20577"/>
          <ac:spMkLst>
            <pc:docMk/>
            <pc:sldMk cId="660086305" sldId="264"/>
            <ac:spMk id="3" creationId="{0FF02261-34DC-03EF-D744-02C9926D5E3B}"/>
          </ac:spMkLst>
        </pc:spChg>
      </pc:sldChg>
      <pc:sldChg chg="modSp">
        <pc:chgData name="Mufasal Ahmed (2536380)" userId="S::2536380@student.uwtsd.ac.uk::0c89ad60-cd7b-475d-8aa1-5751a00b92c0" providerId="AD" clId="Web-{DC883620-F803-4126-C91E-524C19AA60A2}" dt="2026-06-14T15:23:17.387" v="53" actId="20577"/>
        <pc:sldMkLst>
          <pc:docMk/>
          <pc:sldMk cId="1408363851" sldId="276"/>
        </pc:sldMkLst>
        <pc:spChg chg="mod">
          <ac:chgData name="Mufasal Ahmed (2536380)" userId="S::2536380@student.uwtsd.ac.uk::0c89ad60-cd7b-475d-8aa1-5751a00b92c0" providerId="AD" clId="Web-{DC883620-F803-4126-C91E-524C19AA60A2}" dt="2026-06-14T15:23:17.387" v="53" actId="20577"/>
          <ac:spMkLst>
            <pc:docMk/>
            <pc:sldMk cId="1408363851" sldId="276"/>
            <ac:spMk id="3" creationId="{61F0B88C-FCB4-AB29-76F5-AF620EA3CD7F}"/>
          </ac:spMkLst>
        </pc:spChg>
      </pc:sldChg>
      <pc:sldChg chg="modSp">
        <pc:chgData name="Mufasal Ahmed (2536380)" userId="S::2536380@student.uwtsd.ac.uk::0c89ad60-cd7b-475d-8aa1-5751a00b92c0" providerId="AD" clId="Web-{DC883620-F803-4126-C91E-524C19AA60A2}" dt="2026-06-14T15:15:32.134" v="33" actId="20577"/>
        <pc:sldMkLst>
          <pc:docMk/>
          <pc:sldMk cId="1169782426" sldId="277"/>
        </pc:sldMkLst>
        <pc:spChg chg="mod">
          <ac:chgData name="Mufasal Ahmed (2536380)" userId="S::2536380@student.uwtsd.ac.uk::0c89ad60-cd7b-475d-8aa1-5751a00b92c0" providerId="AD" clId="Web-{DC883620-F803-4126-C91E-524C19AA60A2}" dt="2026-06-14T15:15:32.134" v="33" actId="20577"/>
          <ac:spMkLst>
            <pc:docMk/>
            <pc:sldMk cId="1169782426" sldId="277"/>
            <ac:spMk id="3" creationId="{2D462E37-E243-7E5C-7777-C7DDDE839A07}"/>
          </ac:spMkLst>
        </pc:spChg>
      </pc:sldChg>
      <pc:sldChg chg="modSp">
        <pc:chgData name="Mufasal Ahmed (2536380)" userId="S::2536380@student.uwtsd.ac.uk::0c89ad60-cd7b-475d-8aa1-5751a00b92c0" providerId="AD" clId="Web-{DC883620-F803-4126-C91E-524C19AA60A2}" dt="2026-06-14T15:22:21.369" v="52" actId="20577"/>
        <pc:sldMkLst>
          <pc:docMk/>
          <pc:sldMk cId="724034822" sldId="278"/>
        </pc:sldMkLst>
        <pc:spChg chg="mod">
          <ac:chgData name="Mufasal Ahmed (2536380)" userId="S::2536380@student.uwtsd.ac.uk::0c89ad60-cd7b-475d-8aa1-5751a00b92c0" providerId="AD" clId="Web-{DC883620-F803-4126-C91E-524C19AA60A2}" dt="2026-06-14T15:22:21.369" v="52" actId="20577"/>
          <ac:spMkLst>
            <pc:docMk/>
            <pc:sldMk cId="724034822" sldId="278"/>
            <ac:spMk id="3" creationId="{6792CE96-AD59-AA05-170D-FDBC10FF7030}"/>
          </ac:spMkLst>
        </pc:spChg>
      </pc:sldChg>
      <pc:sldChg chg="modSp">
        <pc:chgData name="Mufasal Ahmed (2536380)" userId="S::2536380@student.uwtsd.ac.uk::0c89ad60-cd7b-475d-8aa1-5751a00b92c0" providerId="AD" clId="Web-{DC883620-F803-4126-C91E-524C19AA60A2}" dt="2026-06-14T15:21:05.397" v="47" actId="14100"/>
        <pc:sldMkLst>
          <pc:docMk/>
          <pc:sldMk cId="701673482" sldId="283"/>
        </pc:sldMkLst>
        <pc:spChg chg="mod">
          <ac:chgData name="Mufasal Ahmed (2536380)" userId="S::2536380@student.uwtsd.ac.uk::0c89ad60-cd7b-475d-8aa1-5751a00b92c0" providerId="AD" clId="Web-{DC883620-F803-4126-C91E-524C19AA60A2}" dt="2026-06-14T15:21:05.397" v="47" actId="14100"/>
          <ac:spMkLst>
            <pc:docMk/>
            <pc:sldMk cId="701673482" sldId="283"/>
            <ac:spMk id="2" creationId="{1A943875-BC2D-F7D0-8234-3A083B6FA4DE}"/>
          </ac:spMkLst>
        </pc:spChg>
      </pc:sldChg>
      <pc:sldChg chg="modSp">
        <pc:chgData name="Mufasal Ahmed (2536380)" userId="S::2536380@student.uwtsd.ac.uk::0c89ad60-cd7b-475d-8aa1-5751a00b92c0" providerId="AD" clId="Web-{DC883620-F803-4126-C91E-524C19AA60A2}" dt="2026-06-14T15:21:42.977" v="49" actId="20577"/>
        <pc:sldMkLst>
          <pc:docMk/>
          <pc:sldMk cId="1723449626" sldId="287"/>
        </pc:sldMkLst>
        <pc:spChg chg="mod">
          <ac:chgData name="Mufasal Ahmed (2536380)" userId="S::2536380@student.uwtsd.ac.uk::0c89ad60-cd7b-475d-8aa1-5751a00b92c0" providerId="AD" clId="Web-{DC883620-F803-4126-C91E-524C19AA60A2}" dt="2026-06-14T15:21:42.977" v="49" actId="20577"/>
          <ac:spMkLst>
            <pc:docMk/>
            <pc:sldMk cId="1723449626" sldId="287"/>
            <ac:spMk id="3" creationId="{84D714E6-85A7-563D-1F34-1C4F7907CE9F}"/>
          </ac:spMkLst>
        </pc:spChg>
      </pc:sldChg>
      <pc:sldChg chg="addSp modSp">
        <pc:chgData name="Mufasal Ahmed (2536380)" userId="S::2536380@student.uwtsd.ac.uk::0c89ad60-cd7b-475d-8aa1-5751a00b92c0" providerId="AD" clId="Web-{DC883620-F803-4126-C91E-524C19AA60A2}" dt="2026-06-14T15:01:53.711" v="1" actId="1076"/>
        <pc:sldMkLst>
          <pc:docMk/>
          <pc:sldMk cId="511330972" sldId="294"/>
        </pc:sldMkLst>
        <pc:spChg chg="add mod">
          <ac:chgData name="Mufasal Ahmed (2536380)" userId="S::2536380@student.uwtsd.ac.uk::0c89ad60-cd7b-475d-8aa1-5751a00b92c0" providerId="AD" clId="Web-{DC883620-F803-4126-C91E-524C19AA60A2}" dt="2026-06-14T15:01:53.711" v="1" actId="1076"/>
          <ac:spMkLst>
            <pc:docMk/>
            <pc:sldMk cId="511330972" sldId="294"/>
            <ac:spMk id="5" creationId="{B9C61A6B-82CD-91BB-24BB-9AF3AD49B88F}"/>
          </ac:spMkLst>
        </pc:spChg>
      </pc:sldChg>
      <pc:sldChg chg="delSp modSp">
        <pc:chgData name="Mufasal Ahmed (2536380)" userId="S::2536380@student.uwtsd.ac.uk::0c89ad60-cd7b-475d-8aa1-5751a00b92c0" providerId="AD" clId="Web-{DC883620-F803-4126-C91E-524C19AA60A2}" dt="2026-06-14T15:03:59.997" v="9" actId="20577"/>
        <pc:sldMkLst>
          <pc:docMk/>
          <pc:sldMk cId="1368764197" sldId="295"/>
        </pc:sldMkLst>
        <pc:spChg chg="mod">
          <ac:chgData name="Mufasal Ahmed (2536380)" userId="S::2536380@student.uwtsd.ac.uk::0c89ad60-cd7b-475d-8aa1-5751a00b92c0" providerId="AD" clId="Web-{DC883620-F803-4126-C91E-524C19AA60A2}" dt="2026-06-14T15:03:59.997" v="9" actId="20577"/>
          <ac:spMkLst>
            <pc:docMk/>
            <pc:sldMk cId="1368764197" sldId="295"/>
            <ac:spMk id="6" creationId="{3577D08B-25F5-9508-0063-E06258AE5E1F}"/>
          </ac:spMkLst>
        </pc:spChg>
        <pc:inkChg chg="del mod">
          <ac:chgData name="Mufasal Ahmed (2536380)" userId="S::2536380@student.uwtsd.ac.uk::0c89ad60-cd7b-475d-8aa1-5751a00b92c0" providerId="AD" clId="Web-{DC883620-F803-4126-C91E-524C19AA60A2}" dt="2026-06-14T15:02:16.775" v="3"/>
          <ac:inkMkLst>
            <pc:docMk/>
            <pc:sldMk cId="1368764197" sldId="295"/>
            <ac:inkMk id="5" creationId="{9ABFC297-C7A2-E6AD-CDC8-6D5A6FC57816}"/>
          </ac:inkMkLst>
        </pc:inkChg>
      </pc:sldChg>
      <pc:sldChg chg="modSp">
        <pc:chgData name="Mufasal Ahmed (2536380)" userId="S::2536380@student.uwtsd.ac.uk::0c89ad60-cd7b-475d-8aa1-5751a00b92c0" providerId="AD" clId="Web-{DC883620-F803-4126-C91E-524C19AA60A2}" dt="2026-06-14T15:19:23.784" v="45" actId="20577"/>
        <pc:sldMkLst>
          <pc:docMk/>
          <pc:sldMk cId="4095957796" sldId="303"/>
        </pc:sldMkLst>
        <pc:spChg chg="mod">
          <ac:chgData name="Mufasal Ahmed (2536380)" userId="S::2536380@student.uwtsd.ac.uk::0c89ad60-cd7b-475d-8aa1-5751a00b92c0" providerId="AD" clId="Web-{DC883620-F803-4126-C91E-524C19AA60A2}" dt="2026-06-14T15:19:23.784" v="45" actId="20577"/>
          <ac:spMkLst>
            <pc:docMk/>
            <pc:sldMk cId="4095957796" sldId="303"/>
            <ac:spMk id="3" creationId="{8D2C7B19-8DE2-9892-F4FF-03FD4F1097CC}"/>
          </ac:spMkLst>
        </pc:spChg>
      </pc:sldChg>
    </pc:docChg>
  </pc:docChgLst>
  <pc:docChgLst>
    <pc:chgData name="Hafsa Rahmani (2520546)" userId="S::2520546@student.uwtsd.ac.uk::9a77ac78-c337-4505-a64f-3f4c21130509" providerId="AD" clId="Web-{DC6B6881-F2DF-4FA2-0DDD-05681E559232}"/>
    <pc:docChg chg="delSld">
      <pc:chgData name="Hafsa Rahmani (2520546)" userId="S::2520546@student.uwtsd.ac.uk::9a77ac78-c337-4505-a64f-3f4c21130509" providerId="AD" clId="Web-{DC6B6881-F2DF-4FA2-0DDD-05681E559232}" dt="2026-06-08T13:10:35.704" v="0"/>
      <pc:docMkLst>
        <pc:docMk/>
      </pc:docMkLst>
    </pc:docChg>
  </pc:docChgLst>
  <pc:docChgLst>
    <pc:chgData name="Mufasal Ahmed (2536380)" userId="S::2536380@student.uwtsd.ac.uk::0c89ad60-cd7b-475d-8aa1-5751a00b92c0" providerId="AD" clId="Web-{948465EB-5517-F1F1-5B5A-3BB2CFEF0D90}"/>
    <pc:docChg chg="modSld">
      <pc:chgData name="Mufasal Ahmed (2536380)" userId="S::2536380@student.uwtsd.ac.uk::0c89ad60-cd7b-475d-8aa1-5751a00b92c0" providerId="AD" clId="Web-{948465EB-5517-F1F1-5B5A-3BB2CFEF0D90}" dt="2026-06-13T20:12:30.723" v="216" actId="14100"/>
      <pc:docMkLst>
        <pc:docMk/>
      </pc:docMkLst>
      <pc:sldChg chg="addSp delSp modSp">
        <pc:chgData name="Mufasal Ahmed (2536380)" userId="S::2536380@student.uwtsd.ac.uk::0c89ad60-cd7b-475d-8aa1-5751a00b92c0" providerId="AD" clId="Web-{948465EB-5517-F1F1-5B5A-3BB2CFEF0D90}" dt="2026-06-13T20:12:30.723" v="216" actId="14100"/>
        <pc:sldMkLst>
          <pc:docMk/>
          <pc:sldMk cId="2730669268" sldId="256"/>
        </pc:sldMkLst>
        <pc:spChg chg="mod ord">
          <ac:chgData name="Mufasal Ahmed (2536380)" userId="S::2536380@student.uwtsd.ac.uk::0c89ad60-cd7b-475d-8aa1-5751a00b92c0" providerId="AD" clId="Web-{948465EB-5517-F1F1-5B5A-3BB2CFEF0D90}" dt="2026-06-13T20:12:30.723" v="216" actId="14100"/>
          <ac:spMkLst>
            <pc:docMk/>
            <pc:sldMk cId="2730669268" sldId="256"/>
            <ac:spMk id="2" creationId="{EF31725E-8A10-FDC9-30E2-F69D36625A6C}"/>
          </ac:spMkLst>
        </pc:spChg>
        <pc:spChg chg="add del">
          <ac:chgData name="Mufasal Ahmed (2536380)" userId="S::2536380@student.uwtsd.ac.uk::0c89ad60-cd7b-475d-8aa1-5751a00b92c0" providerId="AD" clId="Web-{948465EB-5517-F1F1-5B5A-3BB2CFEF0D90}" dt="2026-06-13T20:11:51.268" v="213"/>
          <ac:spMkLst>
            <pc:docMk/>
            <pc:sldMk cId="2730669268" sldId="256"/>
            <ac:spMk id="5" creationId="{0671A8AE-40A1-4631-A6B8-581AFF065482}"/>
          </ac:spMkLst>
        </pc:spChg>
        <pc:spChg chg="add del">
          <ac:chgData name="Mufasal Ahmed (2536380)" userId="S::2536380@student.uwtsd.ac.uk::0c89ad60-cd7b-475d-8aa1-5751a00b92c0" providerId="AD" clId="Web-{948465EB-5517-F1F1-5B5A-3BB2CFEF0D90}" dt="2026-06-13T20:11:51.268" v="213"/>
          <ac:spMkLst>
            <pc:docMk/>
            <pc:sldMk cId="2730669268" sldId="256"/>
            <ac:spMk id="6" creationId="{AB58EF07-17C2-48CF-ABB0-EEF1F17CB8F0}"/>
          </ac:spMkLst>
        </pc:spChg>
        <pc:spChg chg="add del">
          <ac:chgData name="Mufasal Ahmed (2536380)" userId="S::2536380@student.uwtsd.ac.uk::0c89ad60-cd7b-475d-8aa1-5751a00b92c0" providerId="AD" clId="Web-{948465EB-5517-F1F1-5B5A-3BB2CFEF0D90}" dt="2026-06-13T20:11:51.268" v="213"/>
          <ac:spMkLst>
            <pc:docMk/>
            <pc:sldMk cId="2730669268" sldId="256"/>
            <ac:spMk id="7" creationId="{AF2F604E-43BE-4DC3-B983-E071523364F8}"/>
          </ac:spMkLst>
        </pc:spChg>
        <pc:spChg chg="add del">
          <ac:chgData name="Mufasal Ahmed (2536380)" userId="S::2536380@student.uwtsd.ac.uk::0c89ad60-cd7b-475d-8aa1-5751a00b92c0" providerId="AD" clId="Web-{948465EB-5517-F1F1-5B5A-3BB2CFEF0D90}" dt="2026-06-13T20:11:51.268" v="213"/>
          <ac:spMkLst>
            <pc:docMk/>
            <pc:sldMk cId="2730669268" sldId="256"/>
            <ac:spMk id="9" creationId="{08C9B587-E65E-4B52-B37C-ABEBB6E87928}"/>
          </ac:spMkLst>
        </pc:spChg>
        <pc:spChg chg="add del">
          <ac:chgData name="Mufasal Ahmed (2536380)" userId="S::2536380@student.uwtsd.ac.uk::0c89ad60-cd7b-475d-8aa1-5751a00b92c0" providerId="AD" clId="Web-{948465EB-5517-F1F1-5B5A-3BB2CFEF0D90}" dt="2026-06-13T20:11:18.392" v="204"/>
          <ac:spMkLst>
            <pc:docMk/>
            <pc:sldMk cId="2730669268" sldId="256"/>
            <ac:spMk id="11" creationId="{9180DE06-7362-4888-AADA-7AADD57AC49D}"/>
          </ac:spMkLst>
        </pc:spChg>
        <pc:spChg chg="add del">
          <ac:chgData name="Mufasal Ahmed (2536380)" userId="S::2536380@student.uwtsd.ac.uk::0c89ad60-cd7b-475d-8aa1-5751a00b92c0" providerId="AD" clId="Web-{948465EB-5517-F1F1-5B5A-3BB2CFEF0D90}" dt="2026-06-13T20:12:17.191" v="215"/>
          <ac:spMkLst>
            <pc:docMk/>
            <pc:sldMk cId="2730669268" sldId="256"/>
            <ac:spMk id="13" creationId="{55666830-9A19-4E01-8505-D6C7F9AC5665}"/>
          </ac:spMkLst>
        </pc:spChg>
        <pc:spChg chg="add del">
          <ac:chgData name="Mufasal Ahmed (2536380)" userId="S::2536380@student.uwtsd.ac.uk::0c89ad60-cd7b-475d-8aa1-5751a00b92c0" providerId="AD" clId="Web-{948465EB-5517-F1F1-5B5A-3BB2CFEF0D90}" dt="2026-06-13T20:10:16.170" v="200"/>
          <ac:spMkLst>
            <pc:docMk/>
            <pc:sldMk cId="2730669268" sldId="256"/>
            <ac:spMk id="14" creationId="{A34066D6-1B59-4642-A86D-39464CEE971B}"/>
          </ac:spMkLst>
        </pc:spChg>
        <pc:spChg chg="add del">
          <ac:chgData name="Mufasal Ahmed (2536380)" userId="S::2536380@student.uwtsd.ac.uk::0c89ad60-cd7b-475d-8aa1-5751a00b92c0" providerId="AD" clId="Web-{948465EB-5517-F1F1-5B5A-3BB2CFEF0D90}" dt="2026-06-13T20:11:18.392" v="204"/>
          <ac:spMkLst>
            <pc:docMk/>
            <pc:sldMk cId="2730669268" sldId="256"/>
            <ac:spMk id="15" creationId="{04357C93-F0CB-4A1C-8F77-4E9063789819}"/>
          </ac:spMkLst>
        </pc:spChg>
        <pc:spChg chg="add del">
          <ac:chgData name="Mufasal Ahmed (2536380)" userId="S::2536380@student.uwtsd.ac.uk::0c89ad60-cd7b-475d-8aa1-5751a00b92c0" providerId="AD" clId="Web-{948465EB-5517-F1F1-5B5A-3BB2CFEF0D90}" dt="2026-06-13T20:10:16.170" v="200"/>
          <ac:spMkLst>
            <pc:docMk/>
            <pc:sldMk cId="2730669268" sldId="256"/>
            <ac:spMk id="16" creationId="{18E928D9-3091-4385-B979-265D55AD02CE}"/>
          </ac:spMkLst>
        </pc:spChg>
        <pc:spChg chg="add">
          <ac:chgData name="Mufasal Ahmed (2536380)" userId="S::2536380@student.uwtsd.ac.uk::0c89ad60-cd7b-475d-8aa1-5751a00b92c0" providerId="AD" clId="Web-{948465EB-5517-F1F1-5B5A-3BB2CFEF0D90}" dt="2026-06-13T20:11:51.268" v="213"/>
          <ac:spMkLst>
            <pc:docMk/>
            <pc:sldMk cId="2730669268" sldId="256"/>
            <ac:spMk id="17" creationId="{AE9FC877-7FB6-4D22-9988-35420644E202}"/>
          </ac:spMkLst>
        </pc:spChg>
        <pc:spChg chg="add del">
          <ac:chgData name="Mufasal Ahmed (2536380)" userId="S::2536380@student.uwtsd.ac.uk::0c89ad60-cd7b-475d-8aa1-5751a00b92c0" providerId="AD" clId="Web-{948465EB-5517-F1F1-5B5A-3BB2CFEF0D90}" dt="2026-06-13T20:10:16.170" v="200"/>
          <ac:spMkLst>
            <pc:docMk/>
            <pc:sldMk cId="2730669268" sldId="256"/>
            <ac:spMk id="18" creationId="{7D602432-D774-4CF5-94E8-7D52D01059D2}"/>
          </ac:spMkLst>
        </pc:spChg>
        <pc:spChg chg="add del">
          <ac:chgData name="Mufasal Ahmed (2536380)" userId="S::2536380@student.uwtsd.ac.uk::0c89ad60-cd7b-475d-8aa1-5751a00b92c0" providerId="AD" clId="Web-{948465EB-5517-F1F1-5B5A-3BB2CFEF0D90}" dt="2026-06-13T20:11:26.204" v="206"/>
          <ac:spMkLst>
            <pc:docMk/>
            <pc:sldMk cId="2730669268" sldId="256"/>
            <ac:spMk id="19" creationId="{19D32F93-50AC-4C46-A5DB-291C60DDB7BD}"/>
          </ac:spMkLst>
        </pc:spChg>
        <pc:spChg chg="add del">
          <ac:chgData name="Mufasal Ahmed (2536380)" userId="S::2536380@student.uwtsd.ac.uk::0c89ad60-cd7b-475d-8aa1-5751a00b92c0" providerId="AD" clId="Web-{948465EB-5517-F1F1-5B5A-3BB2CFEF0D90}" dt="2026-06-13T20:10:16.170" v="200"/>
          <ac:spMkLst>
            <pc:docMk/>
            <pc:sldMk cId="2730669268" sldId="256"/>
            <ac:spMk id="20" creationId="{CBF9EBB4-5078-47B2-AAA0-DF4A88D8182A}"/>
          </ac:spMkLst>
        </pc:spChg>
        <pc:spChg chg="add del">
          <ac:chgData name="Mufasal Ahmed (2536380)" userId="S::2536380@student.uwtsd.ac.uk::0c89ad60-cd7b-475d-8aa1-5751a00b92c0" providerId="AD" clId="Web-{948465EB-5517-F1F1-5B5A-3BB2CFEF0D90}" dt="2026-06-13T20:11:26.204" v="206"/>
          <ac:spMkLst>
            <pc:docMk/>
            <pc:sldMk cId="2730669268" sldId="256"/>
            <ac:spMk id="21" creationId="{827DC2C4-B485-428A-BF4A-472D2967F47F}"/>
          </ac:spMkLst>
        </pc:spChg>
        <pc:spChg chg="add del">
          <ac:chgData name="Mufasal Ahmed (2536380)" userId="S::2536380@student.uwtsd.ac.uk::0c89ad60-cd7b-475d-8aa1-5751a00b92c0" providerId="AD" clId="Web-{948465EB-5517-F1F1-5B5A-3BB2CFEF0D90}" dt="2026-06-13T20:11:26.204" v="206"/>
          <ac:spMkLst>
            <pc:docMk/>
            <pc:sldMk cId="2730669268" sldId="256"/>
            <ac:spMk id="22" creationId="{EE04B5EB-F158-4507-90DD-BD23620C7CC9}"/>
          </ac:spMkLst>
        </pc:spChg>
        <pc:spChg chg="add del">
          <ac:chgData name="Mufasal Ahmed (2536380)" userId="S::2536380@student.uwtsd.ac.uk::0c89ad60-cd7b-475d-8aa1-5751a00b92c0" providerId="AD" clId="Web-{948465EB-5517-F1F1-5B5A-3BB2CFEF0D90}" dt="2026-06-13T20:12:17.191" v="215"/>
          <ac:spMkLst>
            <pc:docMk/>
            <pc:sldMk cId="2730669268" sldId="256"/>
            <ac:spMk id="23" creationId="{E41809D1-F12E-46BB-B804-5F209D325E8B}"/>
          </ac:spMkLst>
        </pc:spChg>
        <pc:spChg chg="add del">
          <ac:chgData name="Mufasal Ahmed (2536380)" userId="S::2536380@student.uwtsd.ac.uk::0c89ad60-cd7b-475d-8aa1-5751a00b92c0" providerId="AD" clId="Web-{948465EB-5517-F1F1-5B5A-3BB2CFEF0D90}" dt="2026-06-13T20:12:17.191" v="215"/>
          <ac:spMkLst>
            <pc:docMk/>
            <pc:sldMk cId="2730669268" sldId="256"/>
            <ac:spMk id="24" creationId="{AF2F604E-43BE-4DC3-B983-E071523364F8}"/>
          </ac:spMkLst>
        </pc:spChg>
        <pc:spChg chg="add del">
          <ac:chgData name="Mufasal Ahmed (2536380)" userId="S::2536380@student.uwtsd.ac.uk::0c89ad60-cd7b-475d-8aa1-5751a00b92c0" providerId="AD" clId="Web-{948465EB-5517-F1F1-5B5A-3BB2CFEF0D90}" dt="2026-06-13T20:10:13.202" v="198"/>
          <ac:spMkLst>
            <pc:docMk/>
            <pc:sldMk cId="2730669268" sldId="256"/>
            <ac:spMk id="25" creationId="{4E1BEB12-92AF-4445-98AD-4C7756E7C93B}"/>
          </ac:spMkLst>
        </pc:spChg>
        <pc:spChg chg="add del">
          <ac:chgData name="Mufasal Ahmed (2536380)" userId="S::2536380@student.uwtsd.ac.uk::0c89ad60-cd7b-475d-8aa1-5751a00b92c0" providerId="AD" clId="Web-{948465EB-5517-F1F1-5B5A-3BB2CFEF0D90}" dt="2026-06-13T20:12:17.191" v="215"/>
          <ac:spMkLst>
            <pc:docMk/>
            <pc:sldMk cId="2730669268" sldId="256"/>
            <ac:spMk id="26" creationId="{08C9B587-E65E-4B52-B37C-ABEBB6E87928}"/>
          </ac:spMkLst>
        </pc:spChg>
        <pc:spChg chg="add del">
          <ac:chgData name="Mufasal Ahmed (2536380)" userId="S::2536380@student.uwtsd.ac.uk::0c89ad60-cd7b-475d-8aa1-5751a00b92c0" providerId="AD" clId="Web-{948465EB-5517-F1F1-5B5A-3BB2CFEF0D90}" dt="2026-06-13T20:10:13.202" v="198"/>
          <ac:spMkLst>
            <pc:docMk/>
            <pc:sldMk cId="2730669268" sldId="256"/>
            <ac:spMk id="27" creationId="{D0522C2C-7B5C-48A7-A969-03941E5D2E76}"/>
          </ac:spMkLst>
        </pc:spChg>
        <pc:spChg chg="add">
          <ac:chgData name="Mufasal Ahmed (2536380)" userId="S::2536380@student.uwtsd.ac.uk::0c89ad60-cd7b-475d-8aa1-5751a00b92c0" providerId="AD" clId="Web-{948465EB-5517-F1F1-5B5A-3BB2CFEF0D90}" dt="2026-06-13T20:12:17.191" v="215"/>
          <ac:spMkLst>
            <pc:docMk/>
            <pc:sldMk cId="2730669268" sldId="256"/>
            <ac:spMk id="28" creationId="{4E1BEB12-92AF-4445-98AD-4C7756E7C93B}"/>
          </ac:spMkLst>
        </pc:spChg>
        <pc:spChg chg="add del">
          <ac:chgData name="Mufasal Ahmed (2536380)" userId="S::2536380@student.uwtsd.ac.uk::0c89ad60-cd7b-475d-8aa1-5751a00b92c0" providerId="AD" clId="Web-{948465EB-5517-F1F1-5B5A-3BB2CFEF0D90}" dt="2026-06-13T20:10:13.202" v="198"/>
          <ac:spMkLst>
            <pc:docMk/>
            <pc:sldMk cId="2730669268" sldId="256"/>
            <ac:spMk id="29" creationId="{9C682A1A-5B2D-4111-BBD6-620165633E5B}"/>
          </ac:spMkLst>
        </pc:spChg>
        <pc:spChg chg="add">
          <ac:chgData name="Mufasal Ahmed (2536380)" userId="S::2536380@student.uwtsd.ac.uk::0c89ad60-cd7b-475d-8aa1-5751a00b92c0" providerId="AD" clId="Web-{948465EB-5517-F1F1-5B5A-3BB2CFEF0D90}" dt="2026-06-13T20:12:17.191" v="215"/>
          <ac:spMkLst>
            <pc:docMk/>
            <pc:sldMk cId="2730669268" sldId="256"/>
            <ac:spMk id="30" creationId="{D0522C2C-7B5C-48A7-A969-03941E5D2E76}"/>
          </ac:spMkLst>
        </pc:spChg>
        <pc:spChg chg="add del">
          <ac:chgData name="Mufasal Ahmed (2536380)" userId="S::2536380@student.uwtsd.ac.uk::0c89ad60-cd7b-475d-8aa1-5751a00b92c0" providerId="AD" clId="Web-{948465EB-5517-F1F1-5B5A-3BB2CFEF0D90}" dt="2026-06-13T20:10:13.202" v="198"/>
          <ac:spMkLst>
            <pc:docMk/>
            <pc:sldMk cId="2730669268" sldId="256"/>
            <ac:spMk id="31" creationId="{D6EE29F2-D77F-4BD0-A20B-334D316A1C9D}"/>
          </ac:spMkLst>
        </pc:spChg>
        <pc:spChg chg="add del">
          <ac:chgData name="Mufasal Ahmed (2536380)" userId="S::2536380@student.uwtsd.ac.uk::0c89ad60-cd7b-475d-8aa1-5751a00b92c0" providerId="AD" clId="Web-{948465EB-5517-F1F1-5B5A-3BB2CFEF0D90}" dt="2026-06-13T20:10:13.202" v="198"/>
          <ac:spMkLst>
            <pc:docMk/>
            <pc:sldMk cId="2730669268" sldId="256"/>
            <ac:spMk id="33" creationId="{22D09ED2-868F-42C6-866E-F92E0CEF314F}"/>
          </ac:spMkLst>
        </pc:spChg>
        <pc:spChg chg="add">
          <ac:chgData name="Mufasal Ahmed (2536380)" userId="S::2536380@student.uwtsd.ac.uk::0c89ad60-cd7b-475d-8aa1-5751a00b92c0" providerId="AD" clId="Web-{948465EB-5517-F1F1-5B5A-3BB2CFEF0D90}" dt="2026-06-13T20:12:17.191" v="215"/>
          <ac:spMkLst>
            <pc:docMk/>
            <pc:sldMk cId="2730669268" sldId="256"/>
            <ac:spMk id="35" creationId="{9C682A1A-5B2D-4111-BBD6-620165633E5B}"/>
          </ac:spMkLst>
        </pc:spChg>
        <pc:spChg chg="add">
          <ac:chgData name="Mufasal Ahmed (2536380)" userId="S::2536380@student.uwtsd.ac.uk::0c89ad60-cd7b-475d-8aa1-5751a00b92c0" providerId="AD" clId="Web-{948465EB-5517-F1F1-5B5A-3BB2CFEF0D90}" dt="2026-06-13T20:12:17.191" v="215"/>
          <ac:spMkLst>
            <pc:docMk/>
            <pc:sldMk cId="2730669268" sldId="256"/>
            <ac:spMk id="37" creationId="{D6EE29F2-D77F-4BD0-A20B-334D316A1C9D}"/>
          </ac:spMkLst>
        </pc:spChg>
        <pc:spChg chg="add">
          <ac:chgData name="Mufasal Ahmed (2536380)" userId="S::2536380@student.uwtsd.ac.uk::0c89ad60-cd7b-475d-8aa1-5751a00b92c0" providerId="AD" clId="Web-{948465EB-5517-F1F1-5B5A-3BB2CFEF0D90}" dt="2026-06-13T20:12:17.191" v="215"/>
          <ac:spMkLst>
            <pc:docMk/>
            <pc:sldMk cId="2730669268" sldId="256"/>
            <ac:spMk id="39" creationId="{22D09ED2-868F-42C6-866E-F92E0CEF314F}"/>
          </ac:spMkLst>
        </pc:spChg>
        <pc:grpChg chg="add del">
          <ac:chgData name="Mufasal Ahmed (2536380)" userId="S::2536380@student.uwtsd.ac.uk::0c89ad60-cd7b-475d-8aa1-5751a00b92c0" providerId="AD" clId="Web-{948465EB-5517-F1F1-5B5A-3BB2CFEF0D90}" dt="2026-06-13T20:11:18.392" v="204"/>
          <ac:grpSpMkLst>
            <pc:docMk/>
            <pc:sldMk cId="2730669268" sldId="256"/>
            <ac:grpSpMk id="12" creationId="{3AF6A671-C637-4547-85F4-51B6D1881399}"/>
          </ac:grpSpMkLst>
        </pc:grpChg>
        <pc:picChg chg="add del">
          <ac:chgData name="Mufasal Ahmed (2536380)" userId="S::2536380@student.uwtsd.ac.uk::0c89ad60-cd7b-475d-8aa1-5751a00b92c0" providerId="AD" clId="Web-{948465EB-5517-F1F1-5B5A-3BB2CFEF0D90}" dt="2026-06-13T20:12:00.628" v="214"/>
          <ac:picMkLst>
            <pc:docMk/>
            <pc:sldMk cId="2730669268" sldId="256"/>
            <ac:picMk id="3" creationId="{56973838-157E-C43A-228F-8DEFA52EB88E}"/>
          </ac:picMkLst>
        </pc:picChg>
        <pc:picChg chg="add del mod">
          <ac:chgData name="Mufasal Ahmed (2536380)" userId="S::2536380@student.uwtsd.ac.uk::0c89ad60-cd7b-475d-8aa1-5751a00b92c0" providerId="AD" clId="Web-{948465EB-5517-F1F1-5B5A-3BB2CFEF0D90}" dt="2026-06-13T20:11:33.455" v="210"/>
          <ac:picMkLst>
            <pc:docMk/>
            <pc:sldMk cId="2730669268" sldId="256"/>
            <ac:picMk id="4" creationId="{12134A32-5C4A-7D77-80D2-7F889B2DE8EA}"/>
          </ac:picMkLst>
        </pc:picChg>
        <pc:picChg chg="add del mod">
          <ac:chgData name="Mufasal Ahmed (2536380)" userId="S::2536380@student.uwtsd.ac.uk::0c89ad60-cd7b-475d-8aa1-5751a00b92c0" providerId="AD" clId="Web-{948465EB-5517-F1F1-5B5A-3BB2CFEF0D90}" dt="2026-06-13T20:11:27.798" v="207"/>
          <ac:picMkLst>
            <pc:docMk/>
            <pc:sldMk cId="2730669268" sldId="256"/>
            <ac:picMk id="8" creationId="{870D52AF-9988-0A31-26E9-5B9C43AF1BAC}"/>
          </ac:picMkLst>
        </pc:picChg>
      </pc:sldChg>
      <pc:sldChg chg="addSp delSp modSp mod setBg">
        <pc:chgData name="Mufasal Ahmed (2536380)" userId="S::2536380@student.uwtsd.ac.uk::0c89ad60-cd7b-475d-8aa1-5751a00b92c0" providerId="AD" clId="Web-{948465EB-5517-F1F1-5B5A-3BB2CFEF0D90}" dt="2026-06-13T20:11:38.705" v="212" actId="14100"/>
        <pc:sldMkLst>
          <pc:docMk/>
          <pc:sldMk cId="2612185238" sldId="257"/>
        </pc:sldMkLst>
        <pc:spChg chg="mod">
          <ac:chgData name="Mufasal Ahmed (2536380)" userId="S::2536380@student.uwtsd.ac.uk::0c89ad60-cd7b-475d-8aa1-5751a00b92c0" providerId="AD" clId="Web-{948465EB-5517-F1F1-5B5A-3BB2CFEF0D90}" dt="2026-06-13T19:55:20.387" v="74"/>
          <ac:spMkLst>
            <pc:docMk/>
            <pc:sldMk cId="2612185238" sldId="257"/>
            <ac:spMk id="2" creationId="{861B6EBB-36E0-BBFE-D510-3C5ED1F5F179}"/>
          </ac:spMkLst>
        </pc:spChg>
        <pc:spChg chg="mod">
          <ac:chgData name="Mufasal Ahmed (2536380)" userId="S::2536380@student.uwtsd.ac.uk::0c89ad60-cd7b-475d-8aa1-5751a00b92c0" providerId="AD" clId="Web-{948465EB-5517-F1F1-5B5A-3BB2CFEF0D90}" dt="2026-06-13T20:11:38.705" v="212" actId="14100"/>
          <ac:spMkLst>
            <pc:docMk/>
            <pc:sldMk cId="2612185238" sldId="257"/>
            <ac:spMk id="3" creationId="{8ED92AA0-8C01-7770-D957-C93E596A0424}"/>
          </ac:spMkLst>
        </pc:spChg>
        <pc:spChg chg="add">
          <ac:chgData name="Mufasal Ahmed (2536380)" userId="S::2536380@student.uwtsd.ac.uk::0c89ad60-cd7b-475d-8aa1-5751a00b92c0" providerId="AD" clId="Web-{948465EB-5517-F1F1-5B5A-3BB2CFEF0D90}" dt="2026-06-13T19:55:20.387" v="74"/>
          <ac:spMkLst>
            <pc:docMk/>
            <pc:sldMk cId="2612185238" sldId="257"/>
            <ac:spMk id="8" creationId="{907EF6B7-1338-4443-8C46-6A318D952DFD}"/>
          </ac:spMkLst>
        </pc:spChg>
        <pc:spChg chg="add">
          <ac:chgData name="Mufasal Ahmed (2536380)" userId="S::2536380@student.uwtsd.ac.uk::0c89ad60-cd7b-475d-8aa1-5751a00b92c0" providerId="AD" clId="Web-{948465EB-5517-F1F1-5B5A-3BB2CFEF0D90}" dt="2026-06-13T19:55:20.387" v="74"/>
          <ac:spMkLst>
            <pc:docMk/>
            <pc:sldMk cId="2612185238" sldId="257"/>
            <ac:spMk id="10" creationId="{DAAE4CDD-124C-4DCF-9584-B6033B545DD5}"/>
          </ac:spMkLst>
        </pc:spChg>
        <pc:spChg chg="add">
          <ac:chgData name="Mufasal Ahmed (2536380)" userId="S::2536380@student.uwtsd.ac.uk::0c89ad60-cd7b-475d-8aa1-5751a00b92c0" providerId="AD" clId="Web-{948465EB-5517-F1F1-5B5A-3BB2CFEF0D90}" dt="2026-06-13T19:55:20.387" v="74"/>
          <ac:spMkLst>
            <pc:docMk/>
            <pc:sldMk cId="2612185238" sldId="257"/>
            <ac:spMk id="12" creationId="{081E4A58-353D-44AE-B2FC-2A74E2E400F7}"/>
          </ac:spMkLst>
        </pc:spChg>
        <pc:spChg chg="del">
          <ac:chgData name="Mufasal Ahmed (2536380)" userId="S::2536380@student.uwtsd.ac.uk::0c89ad60-cd7b-475d-8aa1-5751a00b92c0" providerId="AD" clId="Web-{948465EB-5517-F1F1-5B5A-3BB2CFEF0D90}" dt="2026-06-13T19:47:05.024" v="5"/>
          <ac:spMkLst>
            <pc:docMk/>
            <pc:sldMk cId="2612185238" sldId="257"/>
            <ac:spMk id="20" creationId="{7E6801EF-9C70-D4E3-F81C-D8D6B0D8B307}"/>
          </ac:spMkLst>
        </pc:spChg>
        <pc:spChg chg="del">
          <ac:chgData name="Mufasal Ahmed (2536380)" userId="S::2536380@student.uwtsd.ac.uk::0c89ad60-cd7b-475d-8aa1-5751a00b92c0" providerId="AD" clId="Web-{948465EB-5517-F1F1-5B5A-3BB2CFEF0D90}" dt="2026-06-13T19:47:01.883" v="4"/>
          <ac:spMkLst>
            <pc:docMk/>
            <pc:sldMk cId="2612185238" sldId="257"/>
            <ac:spMk id="21" creationId="{76F83A4A-06FA-F1DD-E9FA-1BB65DF6CBB6}"/>
          </ac:spMkLst>
        </pc:spChg>
        <pc:picChg chg="add del mod">
          <ac:chgData name="Mufasal Ahmed (2536380)" userId="S::2536380@student.uwtsd.ac.uk::0c89ad60-cd7b-475d-8aa1-5751a00b92c0" providerId="AD" clId="Web-{948465EB-5517-F1F1-5B5A-3BB2CFEF0D90}" dt="2026-06-13T19:47:59.557" v="9"/>
          <ac:picMkLst>
            <pc:docMk/>
            <pc:sldMk cId="2612185238" sldId="257"/>
            <ac:picMk id="4" creationId="{B1715686-E6BC-E7D8-A4B7-42F273F60352}"/>
          </ac:picMkLst>
        </pc:picChg>
        <pc:picChg chg="add del mod">
          <ac:chgData name="Mufasal Ahmed (2536380)" userId="S::2536380@student.uwtsd.ac.uk::0c89ad60-cd7b-475d-8aa1-5751a00b92c0" providerId="AD" clId="Web-{948465EB-5517-F1F1-5B5A-3BB2CFEF0D90}" dt="2026-06-13T19:48:45.371" v="12"/>
          <ac:picMkLst>
            <pc:docMk/>
            <pc:sldMk cId="2612185238" sldId="257"/>
            <ac:picMk id="5" creationId="{7015EEA6-FACA-DB96-8306-6FF5BE058D2F}"/>
          </ac:picMkLst>
        </pc:picChg>
        <pc:picChg chg="add del mod">
          <ac:chgData name="Mufasal Ahmed (2536380)" userId="S::2536380@student.uwtsd.ac.uk::0c89ad60-cd7b-475d-8aa1-5751a00b92c0" providerId="AD" clId="Web-{948465EB-5517-F1F1-5B5A-3BB2CFEF0D90}" dt="2026-06-13T19:50:15.344" v="19"/>
          <ac:picMkLst>
            <pc:docMk/>
            <pc:sldMk cId="2612185238" sldId="257"/>
            <ac:picMk id="6" creationId="{83373DF4-D81F-7E9B-FAFE-45482233B584}"/>
          </ac:picMkLst>
        </pc:picChg>
        <pc:inkChg chg="del mod">
          <ac:chgData name="Mufasal Ahmed (2536380)" userId="S::2536380@student.uwtsd.ac.uk::0c89ad60-cd7b-475d-8aa1-5751a00b92c0" providerId="AD" clId="Web-{948465EB-5517-F1F1-5B5A-3BB2CFEF0D90}" dt="2026-06-13T19:55:13.246" v="73"/>
          <ac:inkMkLst>
            <pc:docMk/>
            <pc:sldMk cId="2612185238" sldId="257"/>
            <ac:inkMk id="23" creationId="{F0DD55E6-80AB-1FA3-BB6A-54AE6FF9D6E3}"/>
          </ac:inkMkLst>
        </pc:inkChg>
        <pc:inkChg chg="del">
          <ac:chgData name="Mufasal Ahmed (2536380)" userId="S::2536380@student.uwtsd.ac.uk::0c89ad60-cd7b-475d-8aa1-5751a00b92c0" providerId="AD" clId="Web-{948465EB-5517-F1F1-5B5A-3BB2CFEF0D90}" dt="2026-06-13T19:54:56.292" v="65"/>
          <ac:inkMkLst>
            <pc:docMk/>
            <pc:sldMk cId="2612185238" sldId="257"/>
            <ac:inkMk id="24" creationId="{E0702E6E-FBDE-A27C-2C7D-2AD5CCAA8742}"/>
          </ac:inkMkLst>
        </pc:inkChg>
        <pc:inkChg chg="del mod">
          <ac:chgData name="Mufasal Ahmed (2536380)" userId="S::2536380@student.uwtsd.ac.uk::0c89ad60-cd7b-475d-8aa1-5751a00b92c0" providerId="AD" clId="Web-{948465EB-5517-F1F1-5B5A-3BB2CFEF0D90}" dt="2026-06-13T19:54:51.307" v="64"/>
          <ac:inkMkLst>
            <pc:docMk/>
            <pc:sldMk cId="2612185238" sldId="257"/>
            <ac:inkMk id="29" creationId="{BAAD085E-BAEF-A9BE-E64F-57D4965A80EB}"/>
          </ac:inkMkLst>
        </pc:inkChg>
        <pc:inkChg chg="del mod">
          <ac:chgData name="Mufasal Ahmed (2536380)" userId="S::2536380@student.uwtsd.ac.uk::0c89ad60-cd7b-475d-8aa1-5751a00b92c0" providerId="AD" clId="Web-{948465EB-5517-F1F1-5B5A-3BB2CFEF0D90}" dt="2026-06-13T19:55:08.245" v="71"/>
          <ac:inkMkLst>
            <pc:docMk/>
            <pc:sldMk cId="2612185238" sldId="257"/>
            <ac:inkMk id="30" creationId="{2D278FB4-6B5B-C2AA-A203-BF1CB3966B33}"/>
          </ac:inkMkLst>
        </pc:inkChg>
        <pc:inkChg chg="del">
          <ac:chgData name="Mufasal Ahmed (2536380)" userId="S::2536380@student.uwtsd.ac.uk::0c89ad60-cd7b-475d-8aa1-5751a00b92c0" providerId="AD" clId="Web-{948465EB-5517-F1F1-5B5A-3BB2CFEF0D90}" dt="2026-06-13T19:54:42.072" v="61"/>
          <ac:inkMkLst>
            <pc:docMk/>
            <pc:sldMk cId="2612185238" sldId="257"/>
            <ac:inkMk id="31" creationId="{A445DF87-DA82-6259-CC26-123B9BA63314}"/>
          </ac:inkMkLst>
        </pc:inkChg>
        <pc:inkChg chg="del mod">
          <ac:chgData name="Mufasal Ahmed (2536380)" userId="S::2536380@student.uwtsd.ac.uk::0c89ad60-cd7b-475d-8aa1-5751a00b92c0" providerId="AD" clId="Web-{948465EB-5517-F1F1-5B5A-3BB2CFEF0D90}" dt="2026-06-13T19:55:03.808" v="69"/>
          <ac:inkMkLst>
            <pc:docMk/>
            <pc:sldMk cId="2612185238" sldId="257"/>
            <ac:inkMk id="32" creationId="{B0E823C1-5810-E725-E6CE-CEBC1612BC1D}"/>
          </ac:inkMkLst>
        </pc:inkChg>
        <pc:inkChg chg="del mod">
          <ac:chgData name="Mufasal Ahmed (2536380)" userId="S::2536380@student.uwtsd.ac.uk::0c89ad60-cd7b-475d-8aa1-5751a00b92c0" providerId="AD" clId="Web-{948465EB-5517-F1F1-5B5A-3BB2CFEF0D90}" dt="2026-06-13T19:54:59.839" v="67"/>
          <ac:inkMkLst>
            <pc:docMk/>
            <pc:sldMk cId="2612185238" sldId="257"/>
            <ac:inkMk id="33" creationId="{DAB270B0-2F02-150D-2074-3AA28CDA047A}"/>
          </ac:inkMkLst>
        </pc:inkChg>
        <pc:inkChg chg="del">
          <ac:chgData name="Mufasal Ahmed (2536380)" userId="S::2536380@student.uwtsd.ac.uk::0c89ad60-cd7b-475d-8aa1-5751a00b92c0" providerId="AD" clId="Web-{948465EB-5517-F1F1-5B5A-3BB2CFEF0D90}" dt="2026-06-13T19:54:44.573" v="62"/>
          <ac:inkMkLst>
            <pc:docMk/>
            <pc:sldMk cId="2612185238" sldId="257"/>
            <ac:inkMk id="34" creationId="{96C1339C-90BB-72FA-A245-890DB104FE77}"/>
          </ac:inkMkLst>
        </pc:inkChg>
      </pc:sldChg>
      <pc:sldChg chg="addSp modSp mod setBg">
        <pc:chgData name="Mufasal Ahmed (2536380)" userId="S::2536380@student.uwtsd.ac.uk::0c89ad60-cd7b-475d-8aa1-5751a00b92c0" providerId="AD" clId="Web-{948465EB-5517-F1F1-5B5A-3BB2CFEF0D90}" dt="2026-06-13T20:04:57.100" v="160" actId="20577"/>
        <pc:sldMkLst>
          <pc:docMk/>
          <pc:sldMk cId="1408363851" sldId="276"/>
        </pc:sldMkLst>
        <pc:spChg chg="mod">
          <ac:chgData name="Mufasal Ahmed (2536380)" userId="S::2536380@student.uwtsd.ac.uk::0c89ad60-cd7b-475d-8aa1-5751a00b92c0" providerId="AD" clId="Web-{948465EB-5517-F1F1-5B5A-3BB2CFEF0D90}" dt="2026-06-13T19:54:34.338" v="60"/>
          <ac:spMkLst>
            <pc:docMk/>
            <pc:sldMk cId="1408363851" sldId="276"/>
            <ac:spMk id="2" creationId="{015E848C-D58E-B6C1-D3E5-C6E98E31D351}"/>
          </ac:spMkLst>
        </pc:spChg>
        <pc:spChg chg="mod">
          <ac:chgData name="Mufasal Ahmed (2536380)" userId="S::2536380@student.uwtsd.ac.uk::0c89ad60-cd7b-475d-8aa1-5751a00b92c0" providerId="AD" clId="Web-{948465EB-5517-F1F1-5B5A-3BB2CFEF0D90}" dt="2026-06-13T20:04:57.100" v="160" actId="20577"/>
          <ac:spMkLst>
            <pc:docMk/>
            <pc:sldMk cId="1408363851" sldId="276"/>
            <ac:spMk id="3" creationId="{61F0B88C-FCB4-AB29-76F5-AF620EA3CD7F}"/>
          </ac:spMkLst>
        </pc:spChg>
        <pc:spChg chg="add">
          <ac:chgData name="Mufasal Ahmed (2536380)" userId="S::2536380@student.uwtsd.ac.uk::0c89ad60-cd7b-475d-8aa1-5751a00b92c0" providerId="AD" clId="Web-{948465EB-5517-F1F1-5B5A-3BB2CFEF0D90}" dt="2026-06-13T19:54:34.338" v="60"/>
          <ac:spMkLst>
            <pc:docMk/>
            <pc:sldMk cId="1408363851" sldId="276"/>
            <ac:spMk id="8" creationId="{907EF6B7-1338-4443-8C46-6A318D952DFD}"/>
          </ac:spMkLst>
        </pc:spChg>
        <pc:spChg chg="add">
          <ac:chgData name="Mufasal Ahmed (2536380)" userId="S::2536380@student.uwtsd.ac.uk::0c89ad60-cd7b-475d-8aa1-5751a00b92c0" providerId="AD" clId="Web-{948465EB-5517-F1F1-5B5A-3BB2CFEF0D90}" dt="2026-06-13T19:54:34.338" v="60"/>
          <ac:spMkLst>
            <pc:docMk/>
            <pc:sldMk cId="1408363851" sldId="276"/>
            <ac:spMk id="10" creationId="{DAAE4CDD-124C-4DCF-9584-B6033B545DD5}"/>
          </ac:spMkLst>
        </pc:spChg>
        <pc:spChg chg="add">
          <ac:chgData name="Mufasal Ahmed (2536380)" userId="S::2536380@student.uwtsd.ac.uk::0c89ad60-cd7b-475d-8aa1-5751a00b92c0" providerId="AD" clId="Web-{948465EB-5517-F1F1-5B5A-3BB2CFEF0D90}" dt="2026-06-13T19:54:34.338" v="60"/>
          <ac:spMkLst>
            <pc:docMk/>
            <pc:sldMk cId="1408363851" sldId="276"/>
            <ac:spMk id="12" creationId="{081E4A58-353D-44AE-B2FC-2A74E2E400F7}"/>
          </ac:spMkLst>
        </pc:spChg>
      </pc:sldChg>
      <pc:sldChg chg="addSp delSp modSp mod setBg">
        <pc:chgData name="Mufasal Ahmed (2536380)" userId="S::2536380@student.uwtsd.ac.uk::0c89ad60-cd7b-475d-8aa1-5751a00b92c0" providerId="AD" clId="Web-{948465EB-5517-F1F1-5B5A-3BB2CFEF0D90}" dt="2026-06-13T20:04:47.861" v="158" actId="20577"/>
        <pc:sldMkLst>
          <pc:docMk/>
          <pc:sldMk cId="1169782426" sldId="277"/>
        </pc:sldMkLst>
        <pc:spChg chg="mod">
          <ac:chgData name="Mufasal Ahmed (2536380)" userId="S::2536380@student.uwtsd.ac.uk::0c89ad60-cd7b-475d-8aa1-5751a00b92c0" providerId="AD" clId="Web-{948465EB-5517-F1F1-5B5A-3BB2CFEF0D90}" dt="2026-06-13T19:54:28.728" v="59"/>
          <ac:spMkLst>
            <pc:docMk/>
            <pc:sldMk cId="1169782426" sldId="277"/>
            <ac:spMk id="2" creationId="{3F326769-C1C9-D0C3-3C9B-7712912C2FD3}"/>
          </ac:spMkLst>
        </pc:spChg>
        <pc:spChg chg="mod">
          <ac:chgData name="Mufasal Ahmed (2536380)" userId="S::2536380@student.uwtsd.ac.uk::0c89ad60-cd7b-475d-8aa1-5751a00b92c0" providerId="AD" clId="Web-{948465EB-5517-F1F1-5B5A-3BB2CFEF0D90}" dt="2026-06-13T20:04:47.861" v="158" actId="20577"/>
          <ac:spMkLst>
            <pc:docMk/>
            <pc:sldMk cId="1169782426" sldId="277"/>
            <ac:spMk id="3" creationId="{2D462E37-E243-7E5C-7777-C7DDDE839A07}"/>
          </ac:spMkLst>
        </pc:spChg>
        <pc:spChg chg="add">
          <ac:chgData name="Mufasal Ahmed (2536380)" userId="S::2536380@student.uwtsd.ac.uk::0c89ad60-cd7b-475d-8aa1-5751a00b92c0" providerId="AD" clId="Web-{948465EB-5517-F1F1-5B5A-3BB2CFEF0D90}" dt="2026-06-13T19:54:28.728" v="59"/>
          <ac:spMkLst>
            <pc:docMk/>
            <pc:sldMk cId="1169782426" sldId="277"/>
            <ac:spMk id="8" creationId="{907EF6B7-1338-4443-8C46-6A318D952DFD}"/>
          </ac:spMkLst>
        </pc:spChg>
        <pc:spChg chg="add">
          <ac:chgData name="Mufasal Ahmed (2536380)" userId="S::2536380@student.uwtsd.ac.uk::0c89ad60-cd7b-475d-8aa1-5751a00b92c0" providerId="AD" clId="Web-{948465EB-5517-F1F1-5B5A-3BB2CFEF0D90}" dt="2026-06-13T19:54:28.728" v="59"/>
          <ac:spMkLst>
            <pc:docMk/>
            <pc:sldMk cId="1169782426" sldId="277"/>
            <ac:spMk id="10" creationId="{DAAE4CDD-124C-4DCF-9584-B6033B545DD5}"/>
          </ac:spMkLst>
        </pc:spChg>
        <pc:spChg chg="add">
          <ac:chgData name="Mufasal Ahmed (2536380)" userId="S::2536380@student.uwtsd.ac.uk::0c89ad60-cd7b-475d-8aa1-5751a00b92c0" providerId="AD" clId="Web-{948465EB-5517-F1F1-5B5A-3BB2CFEF0D90}" dt="2026-06-13T19:54:28.728" v="59"/>
          <ac:spMkLst>
            <pc:docMk/>
            <pc:sldMk cId="1169782426" sldId="277"/>
            <ac:spMk id="12" creationId="{081E4A58-353D-44AE-B2FC-2A74E2E400F7}"/>
          </ac:spMkLst>
        </pc:spChg>
        <pc:picChg chg="add del mod">
          <ac:chgData name="Mufasal Ahmed (2536380)" userId="S::2536380@student.uwtsd.ac.uk::0c89ad60-cd7b-475d-8aa1-5751a00b92c0" providerId="AD" clId="Web-{948465EB-5517-F1F1-5B5A-3BB2CFEF0D90}" dt="2026-06-13T19:54:07.368" v="58"/>
          <ac:picMkLst>
            <pc:docMk/>
            <pc:sldMk cId="1169782426" sldId="277"/>
            <ac:picMk id="4" creationId="{CA064C46-CB62-C894-50C2-E8E48C186B37}"/>
          </ac:picMkLst>
        </pc:picChg>
      </pc:sldChg>
      <pc:sldChg chg="addSp delSp modSp mod setBg">
        <pc:chgData name="Mufasal Ahmed (2536380)" userId="S::2536380@student.uwtsd.ac.uk::0c89ad60-cd7b-475d-8aa1-5751a00b92c0" providerId="AD" clId="Web-{948465EB-5517-F1F1-5B5A-3BB2CFEF0D90}" dt="2026-06-13T20:04:38.142" v="156" actId="20577"/>
        <pc:sldMkLst>
          <pc:docMk/>
          <pc:sldMk cId="724034822" sldId="278"/>
        </pc:sldMkLst>
        <pc:spChg chg="mod">
          <ac:chgData name="Mufasal Ahmed (2536380)" userId="S::2536380@student.uwtsd.ac.uk::0c89ad60-cd7b-475d-8aa1-5751a00b92c0" providerId="AD" clId="Web-{948465EB-5517-F1F1-5B5A-3BB2CFEF0D90}" dt="2026-06-13T19:50:50.376" v="22"/>
          <ac:spMkLst>
            <pc:docMk/>
            <pc:sldMk cId="724034822" sldId="278"/>
            <ac:spMk id="2" creationId="{4581C222-7694-1C68-A273-F8F8B15B8474}"/>
          </ac:spMkLst>
        </pc:spChg>
        <pc:spChg chg="mod">
          <ac:chgData name="Mufasal Ahmed (2536380)" userId="S::2536380@student.uwtsd.ac.uk::0c89ad60-cd7b-475d-8aa1-5751a00b92c0" providerId="AD" clId="Web-{948465EB-5517-F1F1-5B5A-3BB2CFEF0D90}" dt="2026-06-13T20:04:38.142" v="156" actId="20577"/>
          <ac:spMkLst>
            <pc:docMk/>
            <pc:sldMk cId="724034822" sldId="278"/>
            <ac:spMk id="3" creationId="{6792CE96-AD59-AA05-170D-FDBC10FF7030}"/>
          </ac:spMkLst>
        </pc:spChg>
        <pc:spChg chg="add del">
          <ac:chgData name="Mufasal Ahmed (2536380)" userId="S::2536380@student.uwtsd.ac.uk::0c89ad60-cd7b-475d-8aa1-5751a00b92c0" providerId="AD" clId="Web-{948465EB-5517-F1F1-5B5A-3BB2CFEF0D90}" dt="2026-06-13T19:50:50.361" v="21"/>
          <ac:spMkLst>
            <pc:docMk/>
            <pc:sldMk cId="724034822" sldId="278"/>
            <ac:spMk id="8" creationId="{F837543A-6020-4505-A233-C9DB4BF74011}"/>
          </ac:spMkLst>
        </pc:spChg>
        <pc:spChg chg="add del">
          <ac:chgData name="Mufasal Ahmed (2536380)" userId="S::2536380@student.uwtsd.ac.uk::0c89ad60-cd7b-475d-8aa1-5751a00b92c0" providerId="AD" clId="Web-{948465EB-5517-F1F1-5B5A-3BB2CFEF0D90}" dt="2026-06-13T19:50:50.361" v="21"/>
          <ac:spMkLst>
            <pc:docMk/>
            <pc:sldMk cId="724034822" sldId="278"/>
            <ac:spMk id="10" creationId="{35B16301-FB18-48BA-A6DD-C37CAF6F9A18}"/>
          </ac:spMkLst>
        </pc:spChg>
        <pc:spChg chg="add del">
          <ac:chgData name="Mufasal Ahmed (2536380)" userId="S::2536380@student.uwtsd.ac.uk::0c89ad60-cd7b-475d-8aa1-5751a00b92c0" providerId="AD" clId="Web-{948465EB-5517-F1F1-5B5A-3BB2CFEF0D90}" dt="2026-06-13T19:50:50.361" v="21"/>
          <ac:spMkLst>
            <pc:docMk/>
            <pc:sldMk cId="724034822" sldId="278"/>
            <ac:spMk id="12" creationId="{C3C0D90E-074A-4F52-9B11-B52BEF4BCBE5}"/>
          </ac:spMkLst>
        </pc:spChg>
        <pc:spChg chg="add del">
          <ac:chgData name="Mufasal Ahmed (2536380)" userId="S::2536380@student.uwtsd.ac.uk::0c89ad60-cd7b-475d-8aa1-5751a00b92c0" providerId="AD" clId="Web-{948465EB-5517-F1F1-5B5A-3BB2CFEF0D90}" dt="2026-06-13T19:50:50.361" v="21"/>
          <ac:spMkLst>
            <pc:docMk/>
            <pc:sldMk cId="724034822" sldId="278"/>
            <ac:spMk id="14" creationId="{CABBD4C1-E6F8-46F6-8152-A8A97490BF4D}"/>
          </ac:spMkLst>
        </pc:spChg>
        <pc:spChg chg="add del">
          <ac:chgData name="Mufasal Ahmed (2536380)" userId="S::2536380@student.uwtsd.ac.uk::0c89ad60-cd7b-475d-8aa1-5751a00b92c0" providerId="AD" clId="Web-{948465EB-5517-F1F1-5B5A-3BB2CFEF0D90}" dt="2026-06-13T19:50:50.361" v="21"/>
          <ac:spMkLst>
            <pc:docMk/>
            <pc:sldMk cId="724034822" sldId="278"/>
            <ac:spMk id="16" creationId="{83BA5EF5-1FE9-4BF9-83BB-269BCDDF6156}"/>
          </ac:spMkLst>
        </pc:spChg>
        <pc:spChg chg="add del">
          <ac:chgData name="Mufasal Ahmed (2536380)" userId="S::2536380@student.uwtsd.ac.uk::0c89ad60-cd7b-475d-8aa1-5751a00b92c0" providerId="AD" clId="Web-{948465EB-5517-F1F1-5B5A-3BB2CFEF0D90}" dt="2026-06-13T19:50:50.361" v="21"/>
          <ac:spMkLst>
            <pc:docMk/>
            <pc:sldMk cId="724034822" sldId="278"/>
            <ac:spMk id="20" creationId="{88853921-7BC9-4BDE-ACAB-133C683C82D6}"/>
          </ac:spMkLst>
        </pc:spChg>
        <pc:spChg chg="add del">
          <ac:chgData name="Mufasal Ahmed (2536380)" userId="S::2536380@student.uwtsd.ac.uk::0c89ad60-cd7b-475d-8aa1-5751a00b92c0" providerId="AD" clId="Web-{948465EB-5517-F1F1-5B5A-3BB2CFEF0D90}" dt="2026-06-13T19:50:50.361" v="21"/>
          <ac:spMkLst>
            <pc:docMk/>
            <pc:sldMk cId="724034822" sldId="278"/>
            <ac:spMk id="22" creationId="{09192968-3AE7-4470-A61C-97294BB92731}"/>
          </ac:spMkLst>
        </pc:spChg>
        <pc:spChg chg="add del">
          <ac:chgData name="Mufasal Ahmed (2536380)" userId="S::2536380@student.uwtsd.ac.uk::0c89ad60-cd7b-475d-8aa1-5751a00b92c0" providerId="AD" clId="Web-{948465EB-5517-F1F1-5B5A-3BB2CFEF0D90}" dt="2026-06-13T19:50:50.361" v="21"/>
          <ac:spMkLst>
            <pc:docMk/>
            <pc:sldMk cId="724034822" sldId="278"/>
            <ac:spMk id="24" creationId="{3AB72E55-43E4-4356-BFE8-E2102CB0B505}"/>
          </ac:spMkLst>
        </pc:spChg>
        <pc:spChg chg="add">
          <ac:chgData name="Mufasal Ahmed (2536380)" userId="S::2536380@student.uwtsd.ac.uk::0c89ad60-cd7b-475d-8aa1-5751a00b92c0" providerId="AD" clId="Web-{948465EB-5517-F1F1-5B5A-3BB2CFEF0D90}" dt="2026-06-13T19:50:50.376" v="22"/>
          <ac:spMkLst>
            <pc:docMk/>
            <pc:sldMk cId="724034822" sldId="278"/>
            <ac:spMk id="26" creationId="{907EF6B7-1338-4443-8C46-6A318D952DFD}"/>
          </ac:spMkLst>
        </pc:spChg>
        <pc:spChg chg="add">
          <ac:chgData name="Mufasal Ahmed (2536380)" userId="S::2536380@student.uwtsd.ac.uk::0c89ad60-cd7b-475d-8aa1-5751a00b92c0" providerId="AD" clId="Web-{948465EB-5517-F1F1-5B5A-3BB2CFEF0D90}" dt="2026-06-13T19:50:50.376" v="22"/>
          <ac:spMkLst>
            <pc:docMk/>
            <pc:sldMk cId="724034822" sldId="278"/>
            <ac:spMk id="27" creationId="{DAAE4CDD-124C-4DCF-9584-B6033B545DD5}"/>
          </ac:spMkLst>
        </pc:spChg>
        <pc:spChg chg="add">
          <ac:chgData name="Mufasal Ahmed (2536380)" userId="S::2536380@student.uwtsd.ac.uk::0c89ad60-cd7b-475d-8aa1-5751a00b92c0" providerId="AD" clId="Web-{948465EB-5517-F1F1-5B5A-3BB2CFEF0D90}" dt="2026-06-13T19:50:50.376" v="22"/>
          <ac:spMkLst>
            <pc:docMk/>
            <pc:sldMk cId="724034822" sldId="278"/>
            <ac:spMk id="28" creationId="{081E4A58-353D-44AE-B2FC-2A74E2E400F7}"/>
          </ac:spMkLst>
        </pc:spChg>
      </pc:sldChg>
      <pc:sldChg chg="addSp delSp modSp mod setBg">
        <pc:chgData name="Mufasal Ahmed (2536380)" userId="S::2536380@student.uwtsd.ac.uk::0c89ad60-cd7b-475d-8aa1-5751a00b92c0" providerId="AD" clId="Web-{948465EB-5517-F1F1-5B5A-3BB2CFEF0D90}" dt="2026-06-13T20:04:23.485" v="154" actId="20577"/>
        <pc:sldMkLst>
          <pc:docMk/>
          <pc:sldMk cId="1723449626" sldId="287"/>
        </pc:sldMkLst>
        <pc:spChg chg="mod">
          <ac:chgData name="Mufasal Ahmed (2536380)" userId="S::2536380@student.uwtsd.ac.uk::0c89ad60-cd7b-475d-8aa1-5751a00b92c0" providerId="AD" clId="Web-{948465EB-5517-F1F1-5B5A-3BB2CFEF0D90}" dt="2026-06-13T19:46:52.492" v="3"/>
          <ac:spMkLst>
            <pc:docMk/>
            <pc:sldMk cId="1723449626" sldId="287"/>
            <ac:spMk id="2" creationId="{DFC01D79-6B4D-07E7-1DEC-1822859FED9C}"/>
          </ac:spMkLst>
        </pc:spChg>
        <pc:spChg chg="mod">
          <ac:chgData name="Mufasal Ahmed (2536380)" userId="S::2536380@student.uwtsd.ac.uk::0c89ad60-cd7b-475d-8aa1-5751a00b92c0" providerId="AD" clId="Web-{948465EB-5517-F1F1-5B5A-3BB2CFEF0D90}" dt="2026-06-13T20:04:23.485" v="154" actId="20577"/>
          <ac:spMkLst>
            <pc:docMk/>
            <pc:sldMk cId="1723449626" sldId="287"/>
            <ac:spMk id="3" creationId="{84D714E6-85A7-563D-1F34-1C4F7907CE9F}"/>
          </ac:spMkLst>
        </pc:spChg>
        <pc:spChg chg="add del">
          <ac:chgData name="Mufasal Ahmed (2536380)" userId="S::2536380@student.uwtsd.ac.uk::0c89ad60-cd7b-475d-8aa1-5751a00b92c0" providerId="AD" clId="Web-{948465EB-5517-F1F1-5B5A-3BB2CFEF0D90}" dt="2026-06-13T19:46:52.492" v="3"/>
          <ac:spMkLst>
            <pc:docMk/>
            <pc:sldMk cId="1723449626" sldId="287"/>
            <ac:spMk id="9" creationId="{4F7EBAE4-9945-4473-9E34-B2C66EA0F03D}"/>
          </ac:spMkLst>
        </pc:spChg>
        <pc:spChg chg="add del">
          <ac:chgData name="Mufasal Ahmed (2536380)" userId="S::2536380@student.uwtsd.ac.uk::0c89ad60-cd7b-475d-8aa1-5751a00b92c0" providerId="AD" clId="Web-{948465EB-5517-F1F1-5B5A-3BB2CFEF0D90}" dt="2026-06-13T19:46:52.492" v="3"/>
          <ac:spMkLst>
            <pc:docMk/>
            <pc:sldMk cId="1723449626" sldId="287"/>
            <ac:spMk id="11" creationId="{70BEB1E7-2F88-40BC-B73D-42E5B6F80BFC}"/>
          </ac:spMkLst>
        </pc:spChg>
        <pc:spChg chg="add del">
          <ac:chgData name="Mufasal Ahmed (2536380)" userId="S::2536380@student.uwtsd.ac.uk::0c89ad60-cd7b-475d-8aa1-5751a00b92c0" providerId="AD" clId="Web-{948465EB-5517-F1F1-5B5A-3BB2CFEF0D90}" dt="2026-06-13T19:46:52.492" v="3"/>
          <ac:spMkLst>
            <pc:docMk/>
            <pc:sldMk cId="1723449626" sldId="287"/>
            <ac:spMk id="13" creationId="{A7B99495-F43F-4D80-A44F-2CB4764EB90B}"/>
          </ac:spMkLst>
        </pc:spChg>
        <pc:spChg chg="add">
          <ac:chgData name="Mufasal Ahmed (2536380)" userId="S::2536380@student.uwtsd.ac.uk::0c89ad60-cd7b-475d-8aa1-5751a00b92c0" providerId="AD" clId="Web-{948465EB-5517-F1F1-5B5A-3BB2CFEF0D90}" dt="2026-06-13T19:46:52.492" v="3"/>
          <ac:spMkLst>
            <pc:docMk/>
            <pc:sldMk cId="1723449626" sldId="287"/>
            <ac:spMk id="18" creationId="{907EF6B7-1338-4443-8C46-6A318D952DFD}"/>
          </ac:spMkLst>
        </pc:spChg>
        <pc:spChg chg="add">
          <ac:chgData name="Mufasal Ahmed (2536380)" userId="S::2536380@student.uwtsd.ac.uk::0c89ad60-cd7b-475d-8aa1-5751a00b92c0" providerId="AD" clId="Web-{948465EB-5517-F1F1-5B5A-3BB2CFEF0D90}" dt="2026-06-13T19:46:52.492" v="3"/>
          <ac:spMkLst>
            <pc:docMk/>
            <pc:sldMk cId="1723449626" sldId="287"/>
            <ac:spMk id="20" creationId="{DAAE4CDD-124C-4DCF-9584-B6033B545DD5}"/>
          </ac:spMkLst>
        </pc:spChg>
        <pc:spChg chg="add">
          <ac:chgData name="Mufasal Ahmed (2536380)" userId="S::2536380@student.uwtsd.ac.uk::0c89ad60-cd7b-475d-8aa1-5751a00b92c0" providerId="AD" clId="Web-{948465EB-5517-F1F1-5B5A-3BB2CFEF0D90}" dt="2026-06-13T19:46:52.492" v="3"/>
          <ac:spMkLst>
            <pc:docMk/>
            <pc:sldMk cId="1723449626" sldId="287"/>
            <ac:spMk id="22" creationId="{081E4A58-353D-44AE-B2FC-2A74E2E400F7}"/>
          </ac:spMkLst>
        </pc:spChg>
        <pc:picChg chg="add del mod">
          <ac:chgData name="Mufasal Ahmed (2536380)" userId="S::2536380@student.uwtsd.ac.uk::0c89ad60-cd7b-475d-8aa1-5751a00b92c0" providerId="AD" clId="Web-{948465EB-5517-F1F1-5B5A-3BB2CFEF0D90}" dt="2026-06-13T19:46:43.820" v="2"/>
          <ac:picMkLst>
            <pc:docMk/>
            <pc:sldMk cId="1723449626" sldId="287"/>
            <ac:picMk id="4" creationId="{B817BE7A-205B-9167-F4A6-D3DBB59E02ED}"/>
          </ac:picMkLst>
        </pc:picChg>
      </pc:sldChg>
    </pc:docChg>
  </pc:docChgLst>
  <pc:docChgLst>
    <pc:chgData name="Mufasal Ahmed (2536380)" userId="S::2536380@student.uwtsd.ac.uk::0c89ad60-cd7b-475d-8aa1-5751a00b92c0" providerId="AD" clId="Web-{979A58DC-4CF0-74D8-B216-3D9A27C05596}"/>
    <pc:docChg chg="addSld delSld modSld">
      <pc:chgData name="Mufasal Ahmed (2536380)" userId="S::2536380@student.uwtsd.ac.uk::0c89ad60-cd7b-475d-8aa1-5751a00b92c0" providerId="AD" clId="Web-{979A58DC-4CF0-74D8-B216-3D9A27C05596}" dt="2026-06-06T01:21:20.704" v="104"/>
      <pc:docMkLst>
        <pc:docMk/>
      </pc:docMkLst>
      <pc:sldChg chg="addSp delSp modSp mod setBg">
        <pc:chgData name="Mufasal Ahmed (2536380)" userId="S::2536380@student.uwtsd.ac.uk::0c89ad60-cd7b-475d-8aa1-5751a00b92c0" providerId="AD" clId="Web-{979A58DC-4CF0-74D8-B216-3D9A27C05596}" dt="2026-06-06T00:55:13.393" v="63" actId="20577"/>
        <pc:sldMkLst>
          <pc:docMk/>
          <pc:sldMk cId="2730669268" sldId="256"/>
        </pc:sldMkLst>
        <pc:spChg chg="mod ord">
          <ac:chgData name="Mufasal Ahmed (2536380)" userId="S::2536380@student.uwtsd.ac.uk::0c89ad60-cd7b-475d-8aa1-5751a00b92c0" providerId="AD" clId="Web-{979A58DC-4CF0-74D8-B216-3D9A27C05596}" dt="2026-06-06T00:55:13.393" v="63" actId="20577"/>
          <ac:spMkLst>
            <pc:docMk/>
            <pc:sldMk cId="2730669268" sldId="256"/>
            <ac:spMk id="2" creationId="{EF31725E-8A10-FDC9-30E2-F69D36625A6C}"/>
          </ac:spMkLst>
        </pc:spChg>
      </pc:sldChg>
      <pc:sldChg chg="add del">
        <pc:chgData name="Mufasal Ahmed (2536380)" userId="S::2536380@student.uwtsd.ac.uk::0c89ad60-cd7b-475d-8aa1-5751a00b92c0" providerId="AD" clId="Web-{979A58DC-4CF0-74D8-B216-3D9A27C05596}" dt="2026-06-06T01:18:48.319" v="80"/>
        <pc:sldMkLst>
          <pc:docMk/>
          <pc:sldMk cId="2612185238" sldId="257"/>
        </pc:sldMkLst>
      </pc:sldChg>
      <pc:sldChg chg="modSp">
        <pc:chgData name="Mufasal Ahmed (2536380)" userId="S::2536380@student.uwtsd.ac.uk::0c89ad60-cd7b-475d-8aa1-5751a00b92c0" providerId="AD" clId="Web-{979A58DC-4CF0-74D8-B216-3D9A27C05596}" dt="2026-06-06T00:41:14.067" v="11" actId="20577"/>
        <pc:sldMkLst>
          <pc:docMk/>
          <pc:sldMk cId="3933292550" sldId="260"/>
        </pc:sldMkLst>
        <pc:spChg chg="mod">
          <ac:chgData name="Mufasal Ahmed (2536380)" userId="S::2536380@student.uwtsd.ac.uk::0c89ad60-cd7b-475d-8aa1-5751a00b92c0" providerId="AD" clId="Web-{979A58DC-4CF0-74D8-B216-3D9A27C05596}" dt="2026-06-06T00:41:14.067" v="11" actId="20577"/>
          <ac:spMkLst>
            <pc:docMk/>
            <pc:sldMk cId="3933292550" sldId="260"/>
            <ac:spMk id="3" creationId="{E7866AA3-73E4-D26E-86B4-181EC417E0DD}"/>
          </ac:spMkLst>
        </pc:spChg>
      </pc:sldChg>
      <pc:sldChg chg="modSp">
        <pc:chgData name="Mufasal Ahmed (2536380)" userId="S::2536380@student.uwtsd.ac.uk::0c89ad60-cd7b-475d-8aa1-5751a00b92c0" providerId="AD" clId="Web-{979A58DC-4CF0-74D8-B216-3D9A27C05596}" dt="2026-06-06T00:42:44.961" v="14" actId="20577"/>
        <pc:sldMkLst>
          <pc:docMk/>
          <pc:sldMk cId="137726757" sldId="261"/>
        </pc:sldMkLst>
        <pc:spChg chg="mod">
          <ac:chgData name="Mufasal Ahmed (2536380)" userId="S::2536380@student.uwtsd.ac.uk::0c89ad60-cd7b-475d-8aa1-5751a00b92c0" providerId="AD" clId="Web-{979A58DC-4CF0-74D8-B216-3D9A27C05596}" dt="2026-06-06T00:42:44.961" v="14" actId="20577"/>
          <ac:spMkLst>
            <pc:docMk/>
            <pc:sldMk cId="137726757" sldId="261"/>
            <ac:spMk id="3" creationId="{BE0C3122-410A-71DD-DF17-5C70EF384C44}"/>
          </ac:spMkLst>
        </pc:spChg>
      </pc:sldChg>
      <pc:sldChg chg="modSp">
        <pc:chgData name="Mufasal Ahmed (2536380)" userId="S::2536380@student.uwtsd.ac.uk::0c89ad60-cd7b-475d-8aa1-5751a00b92c0" providerId="AD" clId="Web-{979A58DC-4CF0-74D8-B216-3D9A27C05596}" dt="2026-06-06T01:09:30.760" v="76" actId="20577"/>
        <pc:sldMkLst>
          <pc:docMk/>
          <pc:sldMk cId="2696222237" sldId="262"/>
        </pc:sldMkLst>
        <pc:spChg chg="mod">
          <ac:chgData name="Mufasal Ahmed (2536380)" userId="S::2536380@student.uwtsd.ac.uk::0c89ad60-cd7b-475d-8aa1-5751a00b92c0" providerId="AD" clId="Web-{979A58DC-4CF0-74D8-B216-3D9A27C05596}" dt="2026-06-06T01:09:30.760" v="76" actId="20577"/>
          <ac:spMkLst>
            <pc:docMk/>
            <pc:sldMk cId="2696222237" sldId="262"/>
            <ac:spMk id="3" creationId="{4E61DE4D-3434-7C09-F8B5-B61E30122193}"/>
          </ac:spMkLst>
        </pc:spChg>
      </pc:sldChg>
      <pc:sldChg chg="modSp">
        <pc:chgData name="Mufasal Ahmed (2536380)" userId="S::2536380@student.uwtsd.ac.uk::0c89ad60-cd7b-475d-8aa1-5751a00b92c0" providerId="AD" clId="Web-{979A58DC-4CF0-74D8-B216-3D9A27C05596}" dt="2026-06-06T00:58:04.072" v="71" actId="20577"/>
        <pc:sldMkLst>
          <pc:docMk/>
          <pc:sldMk cId="3054478568" sldId="263"/>
        </pc:sldMkLst>
        <pc:spChg chg="mod">
          <ac:chgData name="Mufasal Ahmed (2536380)" userId="S::2536380@student.uwtsd.ac.uk::0c89ad60-cd7b-475d-8aa1-5751a00b92c0" providerId="AD" clId="Web-{979A58DC-4CF0-74D8-B216-3D9A27C05596}" dt="2026-06-06T00:58:04.072" v="71" actId="20577"/>
          <ac:spMkLst>
            <pc:docMk/>
            <pc:sldMk cId="3054478568" sldId="263"/>
            <ac:spMk id="3" creationId="{86C21D00-5C24-F8B9-3A4A-C9B79E42A4B2}"/>
          </ac:spMkLst>
        </pc:spChg>
      </pc:sldChg>
      <pc:sldChg chg="add replId">
        <pc:chgData name="Mufasal Ahmed (2536380)" userId="S::2536380@student.uwtsd.ac.uk::0c89ad60-cd7b-475d-8aa1-5751a00b92c0" providerId="AD" clId="Web-{979A58DC-4CF0-74D8-B216-3D9A27C05596}" dt="2026-06-06T01:18:54.256" v="81"/>
        <pc:sldMkLst>
          <pc:docMk/>
          <pc:sldMk cId="1408363851" sldId="276"/>
        </pc:sldMkLst>
      </pc:sldChg>
      <pc:sldChg chg="add replId">
        <pc:chgData name="Mufasal Ahmed (2536380)" userId="S::2536380@student.uwtsd.ac.uk::0c89ad60-cd7b-475d-8aa1-5751a00b92c0" providerId="AD" clId="Web-{979A58DC-4CF0-74D8-B216-3D9A27C05596}" dt="2026-06-06T01:19:01.585" v="82"/>
        <pc:sldMkLst>
          <pc:docMk/>
          <pc:sldMk cId="1169782426" sldId="277"/>
        </pc:sldMkLst>
      </pc:sldChg>
      <pc:sldChg chg="add replId">
        <pc:chgData name="Mufasal Ahmed (2536380)" userId="S::2536380@student.uwtsd.ac.uk::0c89ad60-cd7b-475d-8aa1-5751a00b92c0" providerId="AD" clId="Web-{979A58DC-4CF0-74D8-B216-3D9A27C05596}" dt="2026-06-06T01:19:05.022" v="83"/>
        <pc:sldMkLst>
          <pc:docMk/>
          <pc:sldMk cId="724034822" sldId="278"/>
        </pc:sldMkLst>
      </pc:sldChg>
      <pc:sldChg chg="add replId">
        <pc:chgData name="Mufasal Ahmed (2536380)" userId="S::2536380@student.uwtsd.ac.uk::0c89ad60-cd7b-475d-8aa1-5751a00b92c0" providerId="AD" clId="Web-{979A58DC-4CF0-74D8-B216-3D9A27C05596}" dt="2026-06-06T01:19:54.825" v="90"/>
        <pc:sldMkLst>
          <pc:docMk/>
          <pc:sldMk cId="701673482" sldId="283"/>
        </pc:sldMkLst>
      </pc:sldChg>
      <pc:sldChg chg="add replId">
        <pc:chgData name="Mufasal Ahmed (2536380)" userId="S::2536380@student.uwtsd.ac.uk::0c89ad60-cd7b-475d-8aa1-5751a00b92c0" providerId="AD" clId="Web-{979A58DC-4CF0-74D8-B216-3D9A27C05596}" dt="2026-06-06T01:19:57.778" v="91"/>
        <pc:sldMkLst>
          <pc:docMk/>
          <pc:sldMk cId="2359168929" sldId="284"/>
        </pc:sldMkLst>
      </pc:sldChg>
      <pc:sldChg chg="add replId">
        <pc:chgData name="Mufasal Ahmed (2536380)" userId="S::2536380@student.uwtsd.ac.uk::0c89ad60-cd7b-475d-8aa1-5751a00b92c0" providerId="AD" clId="Web-{979A58DC-4CF0-74D8-B216-3D9A27C05596}" dt="2026-06-06T01:20:03.014" v="92"/>
        <pc:sldMkLst>
          <pc:docMk/>
          <pc:sldMk cId="3691149211" sldId="285"/>
        </pc:sldMkLst>
      </pc:sldChg>
      <pc:sldChg chg="add replId">
        <pc:chgData name="Mufasal Ahmed (2536380)" userId="S::2536380@student.uwtsd.ac.uk::0c89ad60-cd7b-475d-8aa1-5751a00b92c0" providerId="AD" clId="Web-{979A58DC-4CF0-74D8-B216-3D9A27C05596}" dt="2026-06-06T01:21:20.704" v="104"/>
        <pc:sldMkLst>
          <pc:docMk/>
          <pc:sldMk cId="1723449626" sldId="287"/>
        </pc:sldMkLst>
      </pc:sldChg>
    </pc:docChg>
  </pc:docChgLst>
  <pc:docChgLst>
    <pc:chgData name="Mufasal Ahmed (2536380)" userId="S::2536380@student.uwtsd.ac.uk::0c89ad60-cd7b-475d-8aa1-5751a00b92c0" providerId="AD" clId="Web-{AA4C17C8-25AF-9FCE-517B-41CE50580F2B}"/>
    <pc:docChg chg="modSld">
      <pc:chgData name="Mufasal Ahmed (2536380)" userId="S::2536380@student.uwtsd.ac.uk::0c89ad60-cd7b-475d-8aa1-5751a00b92c0" providerId="AD" clId="Web-{AA4C17C8-25AF-9FCE-517B-41CE50580F2B}" dt="2026-06-14T14:59:01.874" v="59"/>
      <pc:docMkLst>
        <pc:docMk/>
      </pc:docMkLst>
      <pc:sldChg chg="modSp">
        <pc:chgData name="Mufasal Ahmed (2536380)" userId="S::2536380@student.uwtsd.ac.uk::0c89ad60-cd7b-475d-8aa1-5751a00b92c0" providerId="AD" clId="Web-{AA4C17C8-25AF-9FCE-517B-41CE50580F2B}" dt="2026-06-14T14:57:22.590" v="54" actId="20577"/>
        <pc:sldMkLst>
          <pc:docMk/>
          <pc:sldMk cId="2730669268" sldId="256"/>
        </pc:sldMkLst>
        <pc:spChg chg="mod">
          <ac:chgData name="Mufasal Ahmed (2536380)" userId="S::2536380@student.uwtsd.ac.uk::0c89ad60-cd7b-475d-8aa1-5751a00b92c0" providerId="AD" clId="Web-{AA4C17C8-25AF-9FCE-517B-41CE50580F2B}" dt="2026-06-14T14:57:22.590" v="54" actId="20577"/>
          <ac:spMkLst>
            <pc:docMk/>
            <pc:sldMk cId="2730669268" sldId="256"/>
            <ac:spMk id="3" creationId="{921439F0-F2B1-B711-EC9E-537092DF896B}"/>
          </ac:spMkLst>
        </pc:spChg>
      </pc:sldChg>
      <pc:sldChg chg="modSp">
        <pc:chgData name="Mufasal Ahmed (2536380)" userId="S::2536380@student.uwtsd.ac.uk::0c89ad60-cd7b-475d-8aa1-5751a00b92c0" providerId="AD" clId="Web-{AA4C17C8-25AF-9FCE-517B-41CE50580F2B}" dt="2026-06-14T14:51:00.891" v="2" actId="20577"/>
        <pc:sldMkLst>
          <pc:docMk/>
          <pc:sldMk cId="2612185238" sldId="257"/>
        </pc:sldMkLst>
        <pc:spChg chg="mod">
          <ac:chgData name="Mufasal Ahmed (2536380)" userId="S::2536380@student.uwtsd.ac.uk::0c89ad60-cd7b-475d-8aa1-5751a00b92c0" providerId="AD" clId="Web-{AA4C17C8-25AF-9FCE-517B-41CE50580F2B}" dt="2026-06-14T14:51:00.891" v="2" actId="20577"/>
          <ac:spMkLst>
            <pc:docMk/>
            <pc:sldMk cId="2612185238" sldId="257"/>
            <ac:spMk id="3" creationId="{8ED92AA0-8C01-7770-D957-C93E596A0424}"/>
          </ac:spMkLst>
        </pc:spChg>
      </pc:sldChg>
      <pc:sldChg chg="modSp">
        <pc:chgData name="Mufasal Ahmed (2536380)" userId="S::2536380@student.uwtsd.ac.uk::0c89ad60-cd7b-475d-8aa1-5751a00b92c0" providerId="AD" clId="Web-{AA4C17C8-25AF-9FCE-517B-41CE50580F2B}" dt="2026-06-14T14:55:16.914" v="11" actId="14100"/>
        <pc:sldMkLst>
          <pc:docMk/>
          <pc:sldMk cId="3933292550" sldId="260"/>
        </pc:sldMkLst>
        <pc:spChg chg="mod">
          <ac:chgData name="Mufasal Ahmed (2536380)" userId="S::2536380@student.uwtsd.ac.uk::0c89ad60-cd7b-475d-8aa1-5751a00b92c0" providerId="AD" clId="Web-{AA4C17C8-25AF-9FCE-517B-41CE50580F2B}" dt="2026-06-14T14:55:16.914" v="11" actId="14100"/>
          <ac:spMkLst>
            <pc:docMk/>
            <pc:sldMk cId="3933292550" sldId="260"/>
            <ac:spMk id="5" creationId="{68BFFBDD-8A54-A584-0B7B-6E742CDD720D}"/>
          </ac:spMkLst>
        </pc:spChg>
      </pc:sldChg>
      <pc:sldChg chg="modSp">
        <pc:chgData name="Mufasal Ahmed (2536380)" userId="S::2536380@student.uwtsd.ac.uk::0c89ad60-cd7b-475d-8aa1-5751a00b92c0" providerId="AD" clId="Web-{AA4C17C8-25AF-9FCE-517B-41CE50580F2B}" dt="2026-06-14T14:55:37.571" v="18" actId="14100"/>
        <pc:sldMkLst>
          <pc:docMk/>
          <pc:sldMk cId="137726757" sldId="261"/>
        </pc:sldMkLst>
        <pc:spChg chg="mod">
          <ac:chgData name="Mufasal Ahmed (2536380)" userId="S::2536380@student.uwtsd.ac.uk::0c89ad60-cd7b-475d-8aa1-5751a00b92c0" providerId="AD" clId="Web-{AA4C17C8-25AF-9FCE-517B-41CE50580F2B}" dt="2026-06-14T14:55:37.571" v="18" actId="14100"/>
          <ac:spMkLst>
            <pc:docMk/>
            <pc:sldMk cId="137726757" sldId="261"/>
            <ac:spMk id="5" creationId="{73223BB7-3D5B-B756-9A70-231BA4A9D00C}"/>
          </ac:spMkLst>
        </pc:spChg>
      </pc:sldChg>
      <pc:sldChg chg="modSp">
        <pc:chgData name="Mufasal Ahmed (2536380)" userId="S::2536380@student.uwtsd.ac.uk::0c89ad60-cd7b-475d-8aa1-5751a00b92c0" providerId="AD" clId="Web-{AA4C17C8-25AF-9FCE-517B-41CE50580F2B}" dt="2026-06-14T14:55:58.072" v="27" actId="14100"/>
        <pc:sldMkLst>
          <pc:docMk/>
          <pc:sldMk cId="2696222237" sldId="262"/>
        </pc:sldMkLst>
        <pc:spChg chg="mod">
          <ac:chgData name="Mufasal Ahmed (2536380)" userId="S::2536380@student.uwtsd.ac.uk::0c89ad60-cd7b-475d-8aa1-5751a00b92c0" providerId="AD" clId="Web-{AA4C17C8-25AF-9FCE-517B-41CE50580F2B}" dt="2026-06-14T14:55:58.072" v="27" actId="14100"/>
          <ac:spMkLst>
            <pc:docMk/>
            <pc:sldMk cId="2696222237" sldId="262"/>
            <ac:spMk id="5" creationId="{16CF7606-F02F-7894-D825-77F122FE8668}"/>
          </ac:spMkLst>
        </pc:spChg>
      </pc:sldChg>
      <pc:sldChg chg="modSp">
        <pc:chgData name="Mufasal Ahmed (2536380)" userId="S::2536380@student.uwtsd.ac.uk::0c89ad60-cd7b-475d-8aa1-5751a00b92c0" providerId="AD" clId="Web-{AA4C17C8-25AF-9FCE-517B-41CE50580F2B}" dt="2026-06-14T14:56:22.026" v="34" actId="14100"/>
        <pc:sldMkLst>
          <pc:docMk/>
          <pc:sldMk cId="3054478568" sldId="263"/>
        </pc:sldMkLst>
        <pc:spChg chg="mod">
          <ac:chgData name="Mufasal Ahmed (2536380)" userId="S::2536380@student.uwtsd.ac.uk::0c89ad60-cd7b-475d-8aa1-5751a00b92c0" providerId="AD" clId="Web-{AA4C17C8-25AF-9FCE-517B-41CE50580F2B}" dt="2026-06-14T14:56:22.026" v="34" actId="14100"/>
          <ac:spMkLst>
            <pc:docMk/>
            <pc:sldMk cId="3054478568" sldId="263"/>
            <ac:spMk id="5" creationId="{12C1A64B-2840-A0A1-91FE-9D82751780D1}"/>
          </ac:spMkLst>
        </pc:spChg>
      </pc:sldChg>
      <pc:sldChg chg="modSp">
        <pc:chgData name="Mufasal Ahmed (2536380)" userId="S::2536380@student.uwtsd.ac.uk::0c89ad60-cd7b-475d-8aa1-5751a00b92c0" providerId="AD" clId="Web-{AA4C17C8-25AF-9FCE-517B-41CE50580F2B}" dt="2026-06-14T14:56:54.417" v="41" actId="20577"/>
        <pc:sldMkLst>
          <pc:docMk/>
          <pc:sldMk cId="660086305" sldId="264"/>
        </pc:sldMkLst>
        <pc:spChg chg="mod">
          <ac:chgData name="Mufasal Ahmed (2536380)" userId="S::2536380@student.uwtsd.ac.uk::0c89ad60-cd7b-475d-8aa1-5751a00b92c0" providerId="AD" clId="Web-{AA4C17C8-25AF-9FCE-517B-41CE50580F2B}" dt="2026-06-14T14:56:54.417" v="41" actId="20577"/>
          <ac:spMkLst>
            <pc:docMk/>
            <pc:sldMk cId="660086305" sldId="264"/>
            <ac:spMk id="3" creationId="{0FF02261-34DC-03EF-D744-02C9926D5E3B}"/>
          </ac:spMkLst>
        </pc:spChg>
      </pc:sldChg>
      <pc:sldChg chg="modSp">
        <pc:chgData name="Mufasal Ahmed (2536380)" userId="S::2536380@student.uwtsd.ac.uk::0c89ad60-cd7b-475d-8aa1-5751a00b92c0" providerId="AD" clId="Web-{AA4C17C8-25AF-9FCE-517B-41CE50580F2B}" dt="2026-06-14T14:51:26.314" v="4" actId="20577"/>
        <pc:sldMkLst>
          <pc:docMk/>
          <pc:sldMk cId="1723449626" sldId="287"/>
        </pc:sldMkLst>
        <pc:spChg chg="mod">
          <ac:chgData name="Mufasal Ahmed (2536380)" userId="S::2536380@student.uwtsd.ac.uk::0c89ad60-cd7b-475d-8aa1-5751a00b92c0" providerId="AD" clId="Web-{AA4C17C8-25AF-9FCE-517B-41CE50580F2B}" dt="2026-06-14T14:51:26.314" v="4" actId="20577"/>
          <ac:spMkLst>
            <pc:docMk/>
            <pc:sldMk cId="1723449626" sldId="287"/>
            <ac:spMk id="3" creationId="{84D714E6-85A7-563D-1F34-1C4F7907CE9F}"/>
          </ac:spMkLst>
        </pc:spChg>
      </pc:sldChg>
      <pc:sldChg chg="addSp delSp">
        <pc:chgData name="Mufasal Ahmed (2536380)" userId="S::2536380@student.uwtsd.ac.uk::0c89ad60-cd7b-475d-8aa1-5751a00b92c0" providerId="AD" clId="Web-{AA4C17C8-25AF-9FCE-517B-41CE50580F2B}" dt="2026-06-14T14:59:01.874" v="59"/>
        <pc:sldMkLst>
          <pc:docMk/>
          <pc:sldMk cId="511330972" sldId="294"/>
        </pc:sldMkLst>
        <pc:inkChg chg="add del">
          <ac:chgData name="Mufasal Ahmed (2536380)" userId="S::2536380@student.uwtsd.ac.uk::0c89ad60-cd7b-475d-8aa1-5751a00b92c0" providerId="AD" clId="Web-{AA4C17C8-25AF-9FCE-517B-41CE50580F2B}" dt="2026-06-14T14:58:42.467" v="56"/>
          <ac:inkMkLst>
            <pc:docMk/>
            <pc:sldMk cId="511330972" sldId="294"/>
            <ac:inkMk id="3" creationId="{910B1511-2070-BBB0-A4AD-EE563FF63A51}"/>
          </ac:inkMkLst>
        </pc:inkChg>
        <pc:inkChg chg="del">
          <ac:chgData name="Mufasal Ahmed (2536380)" userId="S::2536380@student.uwtsd.ac.uk::0c89ad60-cd7b-475d-8aa1-5751a00b92c0" providerId="AD" clId="Web-{AA4C17C8-25AF-9FCE-517B-41CE50580F2B}" dt="2026-06-14T14:58:47.014" v="57"/>
          <ac:inkMkLst>
            <pc:docMk/>
            <pc:sldMk cId="511330972" sldId="294"/>
            <ac:inkMk id="50" creationId="{449F0801-DE82-90AB-A533-F8508A964FC3}"/>
          </ac:inkMkLst>
        </pc:inkChg>
        <pc:inkChg chg="del">
          <ac:chgData name="Mufasal Ahmed (2536380)" userId="S::2536380@student.uwtsd.ac.uk::0c89ad60-cd7b-475d-8aa1-5751a00b92c0" providerId="AD" clId="Web-{AA4C17C8-25AF-9FCE-517B-41CE50580F2B}" dt="2026-06-14T14:58:54.546" v="58"/>
          <ac:inkMkLst>
            <pc:docMk/>
            <pc:sldMk cId="511330972" sldId="294"/>
            <ac:inkMk id="54" creationId="{F2535C54-9838-9A61-065B-70AFCF4C145F}"/>
          </ac:inkMkLst>
        </pc:inkChg>
        <pc:inkChg chg="del">
          <ac:chgData name="Mufasal Ahmed (2536380)" userId="S::2536380@student.uwtsd.ac.uk::0c89ad60-cd7b-475d-8aa1-5751a00b92c0" providerId="AD" clId="Web-{AA4C17C8-25AF-9FCE-517B-41CE50580F2B}" dt="2026-06-14T14:59:01.874" v="59"/>
          <ac:inkMkLst>
            <pc:docMk/>
            <pc:sldMk cId="511330972" sldId="294"/>
            <ac:inkMk id="68" creationId="{92068B69-BA5B-E469-AFC3-6D663BDC9255}"/>
          </ac:inkMkLst>
        </pc:inkChg>
      </pc:sldChg>
      <pc:sldChg chg="modSp">
        <pc:chgData name="Mufasal Ahmed (2536380)" userId="S::2536380@student.uwtsd.ac.uk::0c89ad60-cd7b-475d-8aa1-5751a00b92c0" providerId="AD" clId="Web-{AA4C17C8-25AF-9FCE-517B-41CE50580F2B}" dt="2026-06-14T14:57:07.480" v="48" actId="20577"/>
        <pc:sldMkLst>
          <pc:docMk/>
          <pc:sldMk cId="4095957796" sldId="303"/>
        </pc:sldMkLst>
        <pc:spChg chg="mod">
          <ac:chgData name="Mufasal Ahmed (2536380)" userId="S::2536380@student.uwtsd.ac.uk::0c89ad60-cd7b-475d-8aa1-5751a00b92c0" providerId="AD" clId="Web-{AA4C17C8-25AF-9FCE-517B-41CE50580F2B}" dt="2026-06-14T14:57:07.480" v="48" actId="20577"/>
          <ac:spMkLst>
            <pc:docMk/>
            <pc:sldMk cId="4095957796" sldId="303"/>
            <ac:spMk id="3" creationId="{8D2C7B19-8DE2-9892-F4FF-03FD4F1097CC}"/>
          </ac:spMkLst>
        </pc:spChg>
      </pc:sldChg>
    </pc:docChg>
  </pc:docChgLst>
  <pc:docChgLst>
    <pc:chgData name="Mamata Kc (2522180)" userId="7dc6db68-6a04-42e1-8680-0824ee08d03f" providerId="ADAL" clId="{0A0A6080-5FE6-4FCA-84A6-00182A868AEE}"/>
    <pc:docChg chg="modSld">
      <pc:chgData name="Mamata Kc (2522180)" userId="7dc6db68-6a04-42e1-8680-0824ee08d03f" providerId="ADAL" clId="{0A0A6080-5FE6-4FCA-84A6-00182A868AEE}" dt="2026-06-03T11:19:51.821" v="30" actId="1076"/>
      <pc:docMkLst>
        <pc:docMk/>
      </pc:docMkLst>
      <pc:sldChg chg="modSp mod">
        <pc:chgData name="Mamata Kc (2522180)" userId="7dc6db68-6a04-42e1-8680-0824ee08d03f" providerId="ADAL" clId="{0A0A6080-5FE6-4FCA-84A6-00182A868AEE}" dt="2026-06-03T11:19:51.821" v="30" actId="1076"/>
        <pc:sldMkLst>
          <pc:docMk/>
          <pc:sldMk cId="2612185238" sldId="257"/>
        </pc:sldMkLst>
        <pc:spChg chg="mod">
          <ac:chgData name="Mamata Kc (2522180)" userId="7dc6db68-6a04-42e1-8680-0824ee08d03f" providerId="ADAL" clId="{0A0A6080-5FE6-4FCA-84A6-00182A868AEE}" dt="2026-06-03T11:19:51.821" v="30" actId="1076"/>
          <ac:spMkLst>
            <pc:docMk/>
            <pc:sldMk cId="2612185238" sldId="257"/>
            <ac:spMk id="3" creationId="{8ED92AA0-8C01-7770-D957-C93E596A0424}"/>
          </ac:spMkLst>
        </pc:spChg>
      </pc:sldChg>
    </pc:docChg>
  </pc:docChgLst>
  <pc:docChgLst>
    <pc:chgData name="Mufasal Ahmed (2536380)" userId="S::2536380@student.uwtsd.ac.uk::0c89ad60-cd7b-475d-8aa1-5751a00b92c0" providerId="AD" clId="Web-{9F9F0447-BB15-A146-611D-8F6E1265FC5F}"/>
    <pc:docChg chg="modSld">
      <pc:chgData name="Mufasal Ahmed (2536380)" userId="S::2536380@student.uwtsd.ac.uk::0c89ad60-cd7b-475d-8aa1-5751a00b92c0" providerId="AD" clId="Web-{9F9F0447-BB15-A146-611D-8F6E1265FC5F}" dt="2026-06-07T16:44:54.631" v="261" actId="20577"/>
      <pc:docMkLst>
        <pc:docMk/>
      </pc:docMkLst>
      <pc:sldChg chg="modSp">
        <pc:chgData name="Mufasal Ahmed (2536380)" userId="S::2536380@student.uwtsd.ac.uk::0c89ad60-cd7b-475d-8aa1-5751a00b92c0" providerId="AD" clId="Web-{9F9F0447-BB15-A146-611D-8F6E1265FC5F}" dt="2026-06-07T16:25:18.722" v="204" actId="20577"/>
        <pc:sldMkLst>
          <pc:docMk/>
          <pc:sldMk cId="2730669268" sldId="256"/>
        </pc:sldMkLst>
        <pc:spChg chg="mod">
          <ac:chgData name="Mufasal Ahmed (2536380)" userId="S::2536380@student.uwtsd.ac.uk::0c89ad60-cd7b-475d-8aa1-5751a00b92c0" providerId="AD" clId="Web-{9F9F0447-BB15-A146-611D-8F6E1265FC5F}" dt="2026-06-07T16:25:18.722" v="204" actId="20577"/>
          <ac:spMkLst>
            <pc:docMk/>
            <pc:sldMk cId="2730669268" sldId="256"/>
            <ac:spMk id="2" creationId="{EF31725E-8A10-FDC9-30E2-F69D36625A6C}"/>
          </ac:spMkLst>
        </pc:spChg>
      </pc:sldChg>
      <pc:sldChg chg="modSp">
        <pc:chgData name="Mufasal Ahmed (2536380)" userId="S::2536380@student.uwtsd.ac.uk::0c89ad60-cd7b-475d-8aa1-5751a00b92c0" providerId="AD" clId="Web-{9F9F0447-BB15-A146-611D-8F6E1265FC5F}" dt="2026-06-07T10:43:25.899" v="153" actId="20577"/>
        <pc:sldMkLst>
          <pc:docMk/>
          <pc:sldMk cId="2612185238" sldId="257"/>
        </pc:sldMkLst>
        <pc:spChg chg="mod">
          <ac:chgData name="Mufasal Ahmed (2536380)" userId="S::2536380@student.uwtsd.ac.uk::0c89ad60-cd7b-475d-8aa1-5751a00b92c0" providerId="AD" clId="Web-{9F9F0447-BB15-A146-611D-8F6E1265FC5F}" dt="2026-06-07T10:43:25.899" v="153" actId="20577"/>
          <ac:spMkLst>
            <pc:docMk/>
            <pc:sldMk cId="2612185238" sldId="257"/>
            <ac:spMk id="3" creationId="{8ED92AA0-8C01-7770-D957-C93E596A0424}"/>
          </ac:spMkLst>
        </pc:spChg>
      </pc:sldChg>
      <pc:sldChg chg="modSp">
        <pc:chgData name="Mufasal Ahmed (2536380)" userId="S::2536380@student.uwtsd.ac.uk::0c89ad60-cd7b-475d-8aa1-5751a00b92c0" providerId="AD" clId="Web-{9F9F0447-BB15-A146-611D-8F6E1265FC5F}" dt="2026-06-07T16:44:54.631" v="261" actId="20577"/>
        <pc:sldMkLst>
          <pc:docMk/>
          <pc:sldMk cId="3933292550" sldId="260"/>
        </pc:sldMkLst>
        <pc:spChg chg="mod">
          <ac:chgData name="Mufasal Ahmed (2536380)" userId="S::2536380@student.uwtsd.ac.uk::0c89ad60-cd7b-475d-8aa1-5751a00b92c0" providerId="AD" clId="Web-{9F9F0447-BB15-A146-611D-8F6E1265FC5F}" dt="2026-06-07T16:44:54.631" v="261" actId="20577"/>
          <ac:spMkLst>
            <pc:docMk/>
            <pc:sldMk cId="3933292550" sldId="260"/>
            <ac:spMk id="3" creationId="{E7866AA3-73E4-D26E-86B4-181EC417E0DD}"/>
          </ac:spMkLst>
        </pc:spChg>
      </pc:sldChg>
      <pc:sldChg chg="modSp">
        <pc:chgData name="Mufasal Ahmed (2536380)" userId="S::2536380@student.uwtsd.ac.uk::0c89ad60-cd7b-475d-8aa1-5751a00b92c0" providerId="AD" clId="Web-{9F9F0447-BB15-A146-611D-8F6E1265FC5F}" dt="2026-06-07T16:44:13.487" v="257" actId="20577"/>
        <pc:sldMkLst>
          <pc:docMk/>
          <pc:sldMk cId="1408363851" sldId="276"/>
        </pc:sldMkLst>
        <pc:spChg chg="mod">
          <ac:chgData name="Mufasal Ahmed (2536380)" userId="S::2536380@student.uwtsd.ac.uk::0c89ad60-cd7b-475d-8aa1-5751a00b92c0" providerId="AD" clId="Web-{9F9F0447-BB15-A146-611D-8F6E1265FC5F}" dt="2026-06-07T16:36:57.327" v="223" actId="14100"/>
          <ac:spMkLst>
            <pc:docMk/>
            <pc:sldMk cId="1408363851" sldId="276"/>
            <ac:spMk id="2" creationId="{015E848C-D58E-B6C1-D3E5-C6E98E31D351}"/>
          </ac:spMkLst>
        </pc:spChg>
        <pc:spChg chg="mod">
          <ac:chgData name="Mufasal Ahmed (2536380)" userId="S::2536380@student.uwtsd.ac.uk::0c89ad60-cd7b-475d-8aa1-5751a00b92c0" providerId="AD" clId="Web-{9F9F0447-BB15-A146-611D-8F6E1265FC5F}" dt="2026-06-07T16:44:13.487" v="257" actId="20577"/>
          <ac:spMkLst>
            <pc:docMk/>
            <pc:sldMk cId="1408363851" sldId="276"/>
            <ac:spMk id="3" creationId="{61F0B88C-FCB4-AB29-76F5-AF620EA3CD7F}"/>
          </ac:spMkLst>
        </pc:spChg>
      </pc:sldChg>
      <pc:sldChg chg="modSp">
        <pc:chgData name="Mufasal Ahmed (2536380)" userId="S::2536380@student.uwtsd.ac.uk::0c89ad60-cd7b-475d-8aa1-5751a00b92c0" providerId="AD" clId="Web-{9F9F0447-BB15-A146-611D-8F6E1265FC5F}" dt="2026-06-07T10:50:39.740" v="201" actId="20577"/>
        <pc:sldMkLst>
          <pc:docMk/>
          <pc:sldMk cId="1169782426" sldId="277"/>
        </pc:sldMkLst>
        <pc:spChg chg="mod">
          <ac:chgData name="Mufasal Ahmed (2536380)" userId="S::2536380@student.uwtsd.ac.uk::0c89ad60-cd7b-475d-8aa1-5751a00b92c0" providerId="AD" clId="Web-{9F9F0447-BB15-A146-611D-8F6E1265FC5F}" dt="2026-06-07T10:50:39.740" v="201" actId="20577"/>
          <ac:spMkLst>
            <pc:docMk/>
            <pc:sldMk cId="1169782426" sldId="277"/>
            <ac:spMk id="3" creationId="{2D462E37-E243-7E5C-7777-C7DDDE839A07}"/>
          </ac:spMkLst>
        </pc:spChg>
      </pc:sldChg>
      <pc:sldChg chg="modSp">
        <pc:chgData name="Mufasal Ahmed (2536380)" userId="S::2536380@student.uwtsd.ac.uk::0c89ad60-cd7b-475d-8aa1-5751a00b92c0" providerId="AD" clId="Web-{9F9F0447-BB15-A146-611D-8F6E1265FC5F}" dt="2026-06-07T10:42:49.132" v="149" actId="20577"/>
        <pc:sldMkLst>
          <pc:docMk/>
          <pc:sldMk cId="724034822" sldId="278"/>
        </pc:sldMkLst>
        <pc:spChg chg="mod">
          <ac:chgData name="Mufasal Ahmed (2536380)" userId="S::2536380@student.uwtsd.ac.uk::0c89ad60-cd7b-475d-8aa1-5751a00b92c0" providerId="AD" clId="Web-{9F9F0447-BB15-A146-611D-8F6E1265FC5F}" dt="2026-06-07T10:42:49.132" v="149" actId="20577"/>
          <ac:spMkLst>
            <pc:docMk/>
            <pc:sldMk cId="724034822" sldId="278"/>
            <ac:spMk id="3" creationId="{6792CE96-AD59-AA05-170D-FDBC10FF7030}"/>
          </ac:spMkLst>
        </pc:spChg>
      </pc:sldChg>
      <pc:sldChg chg="modSp">
        <pc:chgData name="Mufasal Ahmed (2536380)" userId="S::2536380@student.uwtsd.ac.uk::0c89ad60-cd7b-475d-8aa1-5751a00b92c0" providerId="AD" clId="Web-{9F9F0447-BB15-A146-611D-8F6E1265FC5F}" dt="2026-06-07T10:43:01.883" v="150" actId="20577"/>
        <pc:sldMkLst>
          <pc:docMk/>
          <pc:sldMk cId="1723449626" sldId="287"/>
        </pc:sldMkLst>
        <pc:spChg chg="mod">
          <ac:chgData name="Mufasal Ahmed (2536380)" userId="S::2536380@student.uwtsd.ac.uk::0c89ad60-cd7b-475d-8aa1-5751a00b92c0" providerId="AD" clId="Web-{9F9F0447-BB15-A146-611D-8F6E1265FC5F}" dt="2026-06-07T10:43:01.883" v="150" actId="20577"/>
          <ac:spMkLst>
            <pc:docMk/>
            <pc:sldMk cId="1723449626" sldId="287"/>
            <ac:spMk id="3" creationId="{84D714E6-85A7-563D-1F34-1C4F7907CE9F}"/>
          </ac:spMkLst>
        </pc:spChg>
      </pc:sldChg>
    </pc:docChg>
  </pc:docChgLst>
  <pc:docChgLst>
    <pc:chgData name="Hafsa Rahmani (2520546)" userId="S::2520546@student.uwtsd.ac.uk::9a77ac78-c337-4505-a64f-3f4c21130509" providerId="AD" clId="Web-{403DF426-CCE2-0EE3-765D-C310AACC79B8}"/>
    <pc:docChg chg="delSld">
      <pc:chgData name="Hafsa Rahmani (2520546)" userId="S::2520546@student.uwtsd.ac.uk::9a77ac78-c337-4505-a64f-3f4c21130509" providerId="AD" clId="Web-{403DF426-CCE2-0EE3-765D-C310AACC79B8}" dt="2026-06-11T17:44:14.578" v="5"/>
      <pc:docMkLst>
        <pc:docMk/>
      </pc:docMkLst>
    </pc:docChg>
  </pc:docChgLst>
  <pc:docChgLst>
    <pc:chgData name="Mufasal Ahmed (2536380)" userId="S::2536380@student.uwtsd.ac.uk::0c89ad60-cd7b-475d-8aa1-5751a00b92c0" providerId="AD" clId="Web-{9356245F-E19D-3D70-797A-875F455C316A}"/>
    <pc:docChg chg="modSld">
      <pc:chgData name="Mufasal Ahmed (2536380)" userId="S::2536380@student.uwtsd.ac.uk::0c89ad60-cd7b-475d-8aa1-5751a00b92c0" providerId="AD" clId="Web-{9356245F-E19D-3D70-797A-875F455C316A}" dt="2026-06-04T21:40:53.873" v="25" actId="20577"/>
      <pc:docMkLst>
        <pc:docMk/>
      </pc:docMkLst>
      <pc:sldChg chg="modSp">
        <pc:chgData name="Mufasal Ahmed (2536380)" userId="S::2536380@student.uwtsd.ac.uk::0c89ad60-cd7b-475d-8aa1-5751a00b92c0" providerId="AD" clId="Web-{9356245F-E19D-3D70-797A-875F455C316A}" dt="2026-06-04T21:40:53.873" v="25" actId="20577"/>
        <pc:sldMkLst>
          <pc:docMk/>
          <pc:sldMk cId="3933292550" sldId="260"/>
        </pc:sldMkLst>
        <pc:spChg chg="mod">
          <ac:chgData name="Mufasal Ahmed (2536380)" userId="S::2536380@student.uwtsd.ac.uk::0c89ad60-cd7b-475d-8aa1-5751a00b92c0" providerId="AD" clId="Web-{9356245F-E19D-3D70-797A-875F455C316A}" dt="2026-06-04T21:40:53.873" v="25" actId="20577"/>
          <ac:spMkLst>
            <pc:docMk/>
            <pc:sldMk cId="3933292550" sldId="260"/>
            <ac:spMk id="3" creationId="{E7866AA3-73E4-D26E-86B4-181EC417E0DD}"/>
          </ac:spMkLst>
        </pc:spChg>
      </pc:sldChg>
      <pc:sldChg chg="modSp">
        <pc:chgData name="Mufasal Ahmed (2536380)" userId="S::2536380@student.uwtsd.ac.uk::0c89ad60-cd7b-475d-8aa1-5751a00b92c0" providerId="AD" clId="Web-{9356245F-E19D-3D70-797A-875F455C316A}" dt="2026-06-04T20:38:26.233" v="12" actId="20577"/>
        <pc:sldMkLst>
          <pc:docMk/>
          <pc:sldMk cId="137726757" sldId="261"/>
        </pc:sldMkLst>
        <pc:spChg chg="mod">
          <ac:chgData name="Mufasal Ahmed (2536380)" userId="S::2536380@student.uwtsd.ac.uk::0c89ad60-cd7b-475d-8aa1-5751a00b92c0" providerId="AD" clId="Web-{9356245F-E19D-3D70-797A-875F455C316A}" dt="2026-06-04T20:38:26.233" v="12" actId="20577"/>
          <ac:spMkLst>
            <pc:docMk/>
            <pc:sldMk cId="137726757" sldId="261"/>
            <ac:spMk id="3" creationId="{BE0C3122-410A-71DD-DF17-5C70EF384C44}"/>
          </ac:spMkLst>
        </pc:spChg>
      </pc:sldChg>
    </pc:docChg>
  </pc:docChgLst>
  <pc:docChgLst>
    <pc:chgData name="Mufasal Ahmed (2536380)" userId="S::2536380@student.uwtsd.ac.uk::0c89ad60-cd7b-475d-8aa1-5751a00b92c0" providerId="AD" clId="Web-{EB5743BC-F4F9-69E7-8F60-835B3EC01E68}"/>
    <pc:docChg chg="addSld delSld modSld">
      <pc:chgData name="Mufasal Ahmed (2536380)" userId="S::2536380@student.uwtsd.ac.uk::0c89ad60-cd7b-475d-8aa1-5751a00b92c0" providerId="AD" clId="Web-{EB5743BC-F4F9-69E7-8F60-835B3EC01E68}" dt="2026-06-08T17:47:24.533" v="327" actId="20577"/>
      <pc:docMkLst>
        <pc:docMk/>
      </pc:docMkLst>
      <pc:sldChg chg="addSp delSp modSp">
        <pc:chgData name="Mufasal Ahmed (2536380)" userId="S::2536380@student.uwtsd.ac.uk::0c89ad60-cd7b-475d-8aa1-5751a00b92c0" providerId="AD" clId="Web-{EB5743BC-F4F9-69E7-8F60-835B3EC01E68}" dt="2026-06-08T17:47:24.533" v="327" actId="20577"/>
        <pc:sldMkLst>
          <pc:docMk/>
          <pc:sldMk cId="511330972" sldId="294"/>
        </pc:sldMkLst>
        <pc:spChg chg="add del mod">
          <ac:chgData name="Mufasal Ahmed (2536380)" userId="S::2536380@student.uwtsd.ac.uk::0c89ad60-cd7b-475d-8aa1-5751a00b92c0" providerId="AD" clId="Web-{EB5743BC-F4F9-69E7-8F60-835B3EC01E68}" dt="2026-06-08T17:32:14.716" v="131"/>
          <ac:spMkLst>
            <pc:docMk/>
            <pc:sldMk cId="511330972" sldId="294"/>
            <ac:spMk id="14" creationId="{D43AB68A-F62C-56D1-F91C-EEAE87E33C9E}"/>
          </ac:spMkLst>
        </pc:spChg>
        <pc:spChg chg="add">
          <ac:chgData name="Mufasal Ahmed (2536380)" userId="S::2536380@student.uwtsd.ac.uk::0c89ad60-cd7b-475d-8aa1-5751a00b92c0" providerId="AD" clId="Web-{EB5743BC-F4F9-69E7-8F60-835B3EC01E68}" dt="2026-06-08T17:32:47.826" v="140"/>
          <ac:spMkLst>
            <pc:docMk/>
            <pc:sldMk cId="511330972" sldId="294"/>
            <ac:spMk id="49" creationId="{CA127A7E-8099-BC10-9367-3F6882F16805}"/>
          </ac:spMkLst>
        </pc:spChg>
        <pc:spChg chg="add mod">
          <ac:chgData name="Mufasal Ahmed (2536380)" userId="S::2536380@student.uwtsd.ac.uk::0c89ad60-cd7b-475d-8aa1-5751a00b92c0" providerId="AD" clId="Web-{EB5743BC-F4F9-69E7-8F60-835B3EC01E68}" dt="2026-06-08T17:34:21.188" v="147"/>
          <ac:spMkLst>
            <pc:docMk/>
            <pc:sldMk cId="511330972" sldId="294"/>
            <ac:spMk id="51" creationId="{B14BE422-BFDE-5762-1A9E-8086FFC3CD0D}"/>
          </ac:spMkLst>
        </pc:spChg>
        <pc:spChg chg="add">
          <ac:chgData name="Mufasal Ahmed (2536380)" userId="S::2536380@student.uwtsd.ac.uk::0c89ad60-cd7b-475d-8aa1-5751a00b92c0" providerId="AD" clId="Web-{EB5743BC-F4F9-69E7-8F60-835B3EC01E68}" dt="2026-06-08T17:34:52.313" v="149"/>
          <ac:spMkLst>
            <pc:docMk/>
            <pc:sldMk cId="511330972" sldId="294"/>
            <ac:spMk id="53" creationId="{7255A0E6-2B97-34EB-7BE7-5382E9AC6657}"/>
          </ac:spMkLst>
        </pc:spChg>
        <pc:spChg chg="add mod">
          <ac:chgData name="Mufasal Ahmed (2536380)" userId="S::2536380@student.uwtsd.ac.uk::0c89ad60-cd7b-475d-8aa1-5751a00b92c0" providerId="AD" clId="Web-{EB5743BC-F4F9-69E7-8F60-835B3EC01E68}" dt="2026-06-08T17:35:29.642" v="156"/>
          <ac:spMkLst>
            <pc:docMk/>
            <pc:sldMk cId="511330972" sldId="294"/>
            <ac:spMk id="56" creationId="{48E7BA39-C5D8-B3AD-5A27-5D2D1A40D44A}"/>
          </ac:spMkLst>
        </pc:spChg>
        <pc:spChg chg="add mod">
          <ac:chgData name="Mufasal Ahmed (2536380)" userId="S::2536380@student.uwtsd.ac.uk::0c89ad60-cd7b-475d-8aa1-5751a00b92c0" providerId="AD" clId="Web-{EB5743BC-F4F9-69E7-8F60-835B3EC01E68}" dt="2026-06-08T17:40:23.321" v="298" actId="20577"/>
          <ac:spMkLst>
            <pc:docMk/>
            <pc:sldMk cId="511330972" sldId="294"/>
            <ac:spMk id="59" creationId="{BC92D096-B2D1-D028-F009-F7BF1DEBB88F}"/>
          </ac:spMkLst>
        </pc:spChg>
        <pc:spChg chg="add mod">
          <ac:chgData name="Mufasal Ahmed (2536380)" userId="S::2536380@student.uwtsd.ac.uk::0c89ad60-cd7b-475d-8aa1-5751a00b92c0" providerId="AD" clId="Web-{EB5743BC-F4F9-69E7-8F60-835B3EC01E68}" dt="2026-06-08T17:47:24.533" v="327" actId="20577"/>
          <ac:spMkLst>
            <pc:docMk/>
            <pc:sldMk cId="511330972" sldId="294"/>
            <ac:spMk id="74" creationId="{4D44D5B2-EFA4-650E-1868-E6974A1CA8B0}"/>
          </ac:spMkLst>
        </pc:spChg>
        <pc:inkChg chg="add">
          <ac:chgData name="Mufasal Ahmed (2536380)" userId="S::2536380@student.uwtsd.ac.uk::0c89ad60-cd7b-475d-8aa1-5751a00b92c0" providerId="AD" clId="Web-{EB5743BC-F4F9-69E7-8F60-835B3EC01E68}" dt="2026-06-08T17:29:43.166" v="54"/>
          <ac:inkMkLst>
            <pc:docMk/>
            <pc:sldMk cId="511330972" sldId="294"/>
            <ac:inkMk id="11" creationId="{AF714F06-0CFD-17B3-18D4-713030F916E4}"/>
          </ac:inkMkLst>
        </pc:inkChg>
        <pc:inkChg chg="add del">
          <ac:chgData name="Mufasal Ahmed (2536380)" userId="S::2536380@student.uwtsd.ac.uk::0c89ad60-cd7b-475d-8aa1-5751a00b92c0" providerId="AD" clId="Web-{EB5743BC-F4F9-69E7-8F60-835B3EC01E68}" dt="2026-06-08T17:32:14.716" v="129"/>
          <ac:inkMkLst>
            <pc:docMk/>
            <pc:sldMk cId="511330972" sldId="294"/>
            <ac:inkMk id="12" creationId="{7AF22CE4-F935-25F9-B235-05F3610CF1E1}"/>
          </ac:inkMkLst>
        </pc:inkChg>
        <pc:inkChg chg="add del">
          <ac:chgData name="Mufasal Ahmed (2536380)" userId="S::2536380@student.uwtsd.ac.uk::0c89ad60-cd7b-475d-8aa1-5751a00b92c0" providerId="AD" clId="Web-{EB5743BC-F4F9-69E7-8F60-835B3EC01E68}" dt="2026-06-08T17:32:14.716" v="130"/>
          <ac:inkMkLst>
            <pc:docMk/>
            <pc:sldMk cId="511330972" sldId="294"/>
            <ac:inkMk id="13" creationId="{EBDC3779-BF93-ECD0-6B6D-0BEE4947688F}"/>
          </ac:inkMkLst>
        </pc:inkChg>
        <pc:inkChg chg="add">
          <ac:chgData name="Mufasal Ahmed (2536380)" userId="S::2536380@student.uwtsd.ac.uk::0c89ad60-cd7b-475d-8aa1-5751a00b92c0" providerId="AD" clId="Web-{EB5743BC-F4F9-69E7-8F60-835B3EC01E68}" dt="2026-06-08T17:32:34.341" v="138"/>
          <ac:inkMkLst>
            <pc:docMk/>
            <pc:sldMk cId="511330972" sldId="294"/>
            <ac:inkMk id="47" creationId="{1C51B390-23CB-A58B-0021-7F67CC490848}"/>
          </ac:inkMkLst>
        </pc:inkChg>
        <pc:inkChg chg="add">
          <ac:chgData name="Mufasal Ahmed (2536380)" userId="S::2536380@student.uwtsd.ac.uk::0c89ad60-cd7b-475d-8aa1-5751a00b92c0" providerId="AD" clId="Web-{EB5743BC-F4F9-69E7-8F60-835B3EC01E68}" dt="2026-06-08T17:32:40.217" v="139"/>
          <ac:inkMkLst>
            <pc:docMk/>
            <pc:sldMk cId="511330972" sldId="294"/>
            <ac:inkMk id="48" creationId="{6DDEA00C-C79D-7DA4-D60B-EC222B8C5290}"/>
          </ac:inkMkLst>
        </pc:inkChg>
        <pc:inkChg chg="add">
          <ac:chgData name="Mufasal Ahmed (2536380)" userId="S::2536380@student.uwtsd.ac.uk::0c89ad60-cd7b-475d-8aa1-5751a00b92c0" providerId="AD" clId="Web-{EB5743BC-F4F9-69E7-8F60-835B3EC01E68}" dt="2026-06-08T17:34:26.688" v="148"/>
          <ac:inkMkLst>
            <pc:docMk/>
            <pc:sldMk cId="511330972" sldId="294"/>
            <ac:inkMk id="52" creationId="{1950E32C-0014-A9EC-5BCD-C73AE19A3CEB}"/>
          </ac:inkMkLst>
        </pc:inkChg>
        <pc:inkChg chg="add">
          <ac:chgData name="Mufasal Ahmed (2536380)" userId="S::2536380@student.uwtsd.ac.uk::0c89ad60-cd7b-475d-8aa1-5751a00b92c0" providerId="AD" clId="Web-{EB5743BC-F4F9-69E7-8F60-835B3EC01E68}" dt="2026-06-08T17:35:38.049" v="159"/>
          <ac:inkMkLst>
            <pc:docMk/>
            <pc:sldMk cId="511330972" sldId="294"/>
            <ac:inkMk id="58" creationId="{A871BB95-5123-6020-E618-75F1BBB8BB16}"/>
          </ac:inkMkLst>
        </pc:inkChg>
      </pc:sldChg>
      <pc:sldChg chg="modSp">
        <pc:chgData name="Mufasal Ahmed (2536380)" userId="S::2536380@student.uwtsd.ac.uk::0c89ad60-cd7b-475d-8aa1-5751a00b92c0" providerId="AD" clId="Web-{EB5743BC-F4F9-69E7-8F60-835B3EC01E68}" dt="2026-06-08T17:19:22.789" v="10" actId="20577"/>
        <pc:sldMkLst>
          <pc:docMk/>
          <pc:sldMk cId="4095957796" sldId="303"/>
        </pc:sldMkLst>
        <pc:spChg chg="mod">
          <ac:chgData name="Mufasal Ahmed (2536380)" userId="S::2536380@student.uwtsd.ac.uk::0c89ad60-cd7b-475d-8aa1-5751a00b92c0" providerId="AD" clId="Web-{EB5743BC-F4F9-69E7-8F60-835B3EC01E68}" dt="2026-06-08T17:19:22.789" v="10" actId="20577"/>
          <ac:spMkLst>
            <pc:docMk/>
            <pc:sldMk cId="4095957796" sldId="303"/>
            <ac:spMk id="3" creationId="{8D2C7B19-8DE2-9892-F4FF-03FD4F1097CC}"/>
          </ac:spMkLst>
        </pc:spChg>
      </pc:sldChg>
      <pc:sldChg chg="delSp modSp new">
        <pc:chgData name="Mufasal Ahmed (2536380)" userId="S::2536380@student.uwtsd.ac.uk::0c89ad60-cd7b-475d-8aa1-5751a00b92c0" providerId="AD" clId="Web-{EB5743BC-F4F9-69E7-8F60-835B3EC01E68}" dt="2026-06-08T17:21:04.620" v="34" actId="20577"/>
        <pc:sldMkLst>
          <pc:docMk/>
          <pc:sldMk cId="2680986188" sldId="304"/>
        </pc:sldMkLst>
        <pc:spChg chg="mod">
          <ac:chgData name="Mufasal Ahmed (2536380)" userId="S::2536380@student.uwtsd.ac.uk::0c89ad60-cd7b-475d-8aa1-5751a00b92c0" providerId="AD" clId="Web-{EB5743BC-F4F9-69E7-8F60-835B3EC01E68}" dt="2026-06-08T17:21:04.620" v="34" actId="20577"/>
          <ac:spMkLst>
            <pc:docMk/>
            <pc:sldMk cId="2680986188" sldId="304"/>
            <ac:spMk id="3" creationId="{1FA77DF9-02ED-1E53-741E-5D4F370C872D}"/>
          </ac:spMkLst>
        </pc:spChg>
      </pc:sldChg>
    </pc:docChg>
  </pc:docChgLst>
  <pc:docChgLst>
    <pc:chgData name="Mufasal Ahmed (2536380)" userId="S::2536380@student.uwtsd.ac.uk::0c89ad60-cd7b-475d-8aa1-5751a00b92c0" providerId="AD" clId="Web-{DEAE7018-ED3C-7A7D-68AC-DD8FE7768ADD}"/>
    <pc:docChg chg="modSld">
      <pc:chgData name="Mufasal Ahmed (2536380)" userId="S::2536380@student.uwtsd.ac.uk::0c89ad60-cd7b-475d-8aa1-5751a00b92c0" providerId="AD" clId="Web-{DEAE7018-ED3C-7A7D-68AC-DD8FE7768ADD}" dt="2026-06-06T00:19:40.658" v="345" actId="20577"/>
      <pc:docMkLst>
        <pc:docMk/>
      </pc:docMkLst>
      <pc:sldChg chg="addSp modSp mod setBg">
        <pc:chgData name="Mufasal Ahmed (2536380)" userId="S::2536380@student.uwtsd.ac.uk::0c89ad60-cd7b-475d-8aa1-5751a00b92c0" providerId="AD" clId="Web-{DEAE7018-ED3C-7A7D-68AC-DD8FE7768ADD}" dt="2026-06-06T00:19:40.658" v="345" actId="20577"/>
        <pc:sldMkLst>
          <pc:docMk/>
          <pc:sldMk cId="3933292550" sldId="260"/>
        </pc:sldMkLst>
        <pc:spChg chg="mod">
          <ac:chgData name="Mufasal Ahmed (2536380)" userId="S::2536380@student.uwtsd.ac.uk::0c89ad60-cd7b-475d-8aa1-5751a00b92c0" providerId="AD" clId="Web-{DEAE7018-ED3C-7A7D-68AC-DD8FE7768ADD}" dt="2026-06-06T00:19:40.658" v="345" actId="20577"/>
          <ac:spMkLst>
            <pc:docMk/>
            <pc:sldMk cId="3933292550" sldId="260"/>
            <ac:spMk id="2" creationId="{6EDB6387-8DD0-D354-0934-F81369007C43}"/>
          </ac:spMkLst>
        </pc:spChg>
        <pc:spChg chg="mod ord">
          <ac:chgData name="Mufasal Ahmed (2536380)" userId="S::2536380@student.uwtsd.ac.uk::0c89ad60-cd7b-475d-8aa1-5751a00b92c0" providerId="AD" clId="Web-{DEAE7018-ED3C-7A7D-68AC-DD8FE7768ADD}" dt="2026-06-05T23:53:24.695" v="294" actId="20577"/>
          <ac:spMkLst>
            <pc:docMk/>
            <pc:sldMk cId="3933292550" sldId="260"/>
            <ac:spMk id="3" creationId="{E7866AA3-73E4-D26E-86B4-181EC417E0DD}"/>
          </ac:spMkLst>
        </pc:spChg>
        <pc:spChg chg="add">
          <ac:chgData name="Mufasal Ahmed (2536380)" userId="S::2536380@student.uwtsd.ac.uk::0c89ad60-cd7b-475d-8aa1-5751a00b92c0" providerId="AD" clId="Web-{DEAE7018-ED3C-7A7D-68AC-DD8FE7768ADD}" dt="2026-06-05T23:44:48.067" v="254"/>
          <ac:spMkLst>
            <pc:docMk/>
            <pc:sldMk cId="3933292550" sldId="260"/>
            <ac:spMk id="9" creationId="{2EB492CD-616E-47F8-933B-5E2D952A0593}"/>
          </ac:spMkLst>
        </pc:spChg>
        <pc:spChg chg="add">
          <ac:chgData name="Mufasal Ahmed (2536380)" userId="S::2536380@student.uwtsd.ac.uk::0c89ad60-cd7b-475d-8aa1-5751a00b92c0" providerId="AD" clId="Web-{DEAE7018-ED3C-7A7D-68AC-DD8FE7768ADD}" dt="2026-06-05T23:44:48.067" v="254"/>
          <ac:spMkLst>
            <pc:docMk/>
            <pc:sldMk cId="3933292550" sldId="260"/>
            <ac:spMk id="11" creationId="{59383CF9-23B5-4335-9B21-1791C4CF1C75}"/>
          </ac:spMkLst>
        </pc:spChg>
        <pc:spChg chg="add">
          <ac:chgData name="Mufasal Ahmed (2536380)" userId="S::2536380@student.uwtsd.ac.uk::0c89ad60-cd7b-475d-8aa1-5751a00b92c0" providerId="AD" clId="Web-{DEAE7018-ED3C-7A7D-68AC-DD8FE7768ADD}" dt="2026-06-05T23:44:48.067" v="254"/>
          <ac:spMkLst>
            <pc:docMk/>
            <pc:sldMk cId="3933292550" sldId="260"/>
            <ac:spMk id="13" creationId="{0007FE00-9498-4706-B255-6437B0252C02}"/>
          </ac:spMkLst>
        </pc:spChg>
        <pc:picChg chg="add mod">
          <ac:chgData name="Mufasal Ahmed (2536380)" userId="S::2536380@student.uwtsd.ac.uk::0c89ad60-cd7b-475d-8aa1-5751a00b92c0" providerId="AD" clId="Web-{DEAE7018-ED3C-7A7D-68AC-DD8FE7768ADD}" dt="2026-06-05T23:44:48.067" v="254"/>
          <ac:picMkLst>
            <pc:docMk/>
            <pc:sldMk cId="3933292550" sldId="260"/>
            <ac:picMk id="4" creationId="{A0F2700A-2797-082F-910B-AC75B7E099F1}"/>
          </ac:picMkLst>
        </pc:picChg>
      </pc:sldChg>
      <pc:sldChg chg="addSp modSp mod setBg">
        <pc:chgData name="Mufasal Ahmed (2536380)" userId="S::2536380@student.uwtsd.ac.uk::0c89ad60-cd7b-475d-8aa1-5751a00b92c0" providerId="AD" clId="Web-{DEAE7018-ED3C-7A7D-68AC-DD8FE7768ADD}" dt="2026-06-06T00:18:33.343" v="341" actId="20577"/>
        <pc:sldMkLst>
          <pc:docMk/>
          <pc:sldMk cId="137726757" sldId="261"/>
        </pc:sldMkLst>
        <pc:spChg chg="mod ord">
          <ac:chgData name="Mufasal Ahmed (2536380)" userId="S::2536380@student.uwtsd.ac.uk::0c89ad60-cd7b-475d-8aa1-5751a00b92c0" providerId="AD" clId="Web-{DEAE7018-ED3C-7A7D-68AC-DD8FE7768ADD}" dt="2026-06-06T00:18:33.343" v="341" actId="20577"/>
          <ac:spMkLst>
            <pc:docMk/>
            <pc:sldMk cId="137726757" sldId="261"/>
            <ac:spMk id="3" creationId="{BE0C3122-410A-71DD-DF17-5C70EF384C44}"/>
          </ac:spMkLst>
        </pc:spChg>
        <pc:spChg chg="add">
          <ac:chgData name="Mufasal Ahmed (2536380)" userId="S::2536380@student.uwtsd.ac.uk::0c89ad60-cd7b-475d-8aa1-5751a00b92c0" providerId="AD" clId="Web-{DEAE7018-ED3C-7A7D-68AC-DD8FE7768ADD}" dt="2026-06-05T23:42:26.577" v="234"/>
          <ac:spMkLst>
            <pc:docMk/>
            <pc:sldMk cId="137726757" sldId="261"/>
            <ac:spMk id="8" creationId="{2EB492CD-616E-47F8-933B-5E2D952A0593}"/>
          </ac:spMkLst>
        </pc:spChg>
        <pc:spChg chg="add">
          <ac:chgData name="Mufasal Ahmed (2536380)" userId="S::2536380@student.uwtsd.ac.uk::0c89ad60-cd7b-475d-8aa1-5751a00b92c0" providerId="AD" clId="Web-{DEAE7018-ED3C-7A7D-68AC-DD8FE7768ADD}" dt="2026-06-05T23:42:26.577" v="234"/>
          <ac:spMkLst>
            <pc:docMk/>
            <pc:sldMk cId="137726757" sldId="261"/>
            <ac:spMk id="10" creationId="{59383CF9-23B5-4335-9B21-1791C4CF1C75}"/>
          </ac:spMkLst>
        </pc:spChg>
        <pc:spChg chg="add">
          <ac:chgData name="Mufasal Ahmed (2536380)" userId="S::2536380@student.uwtsd.ac.uk::0c89ad60-cd7b-475d-8aa1-5751a00b92c0" providerId="AD" clId="Web-{DEAE7018-ED3C-7A7D-68AC-DD8FE7768ADD}" dt="2026-06-05T23:42:26.577" v="234"/>
          <ac:spMkLst>
            <pc:docMk/>
            <pc:sldMk cId="137726757" sldId="261"/>
            <ac:spMk id="12" creationId="{0007FE00-9498-4706-B255-6437B0252C02}"/>
          </ac:spMkLst>
        </pc:spChg>
        <pc:picChg chg="add mod">
          <ac:chgData name="Mufasal Ahmed (2536380)" userId="S::2536380@student.uwtsd.ac.uk::0c89ad60-cd7b-475d-8aa1-5751a00b92c0" providerId="AD" clId="Web-{DEAE7018-ED3C-7A7D-68AC-DD8FE7768ADD}" dt="2026-06-05T23:42:26.577" v="234"/>
          <ac:picMkLst>
            <pc:docMk/>
            <pc:sldMk cId="137726757" sldId="261"/>
            <ac:picMk id="2" creationId="{EE6BC883-2240-1B6A-B9CC-61C9BB62C63F}"/>
          </ac:picMkLst>
        </pc:picChg>
      </pc:sldChg>
      <pc:sldChg chg="addSp delSp modSp mod setBg">
        <pc:chgData name="Mufasal Ahmed (2536380)" userId="S::2536380@student.uwtsd.ac.uk::0c89ad60-cd7b-475d-8aa1-5751a00b92c0" providerId="AD" clId="Web-{DEAE7018-ED3C-7A7D-68AC-DD8FE7768ADD}" dt="2026-06-05T23:54:41.495" v="304" actId="20577"/>
        <pc:sldMkLst>
          <pc:docMk/>
          <pc:sldMk cId="2696222237" sldId="262"/>
        </pc:sldMkLst>
        <pc:spChg chg="mod ord">
          <ac:chgData name="Mufasal Ahmed (2536380)" userId="S::2536380@student.uwtsd.ac.uk::0c89ad60-cd7b-475d-8aa1-5751a00b92c0" providerId="AD" clId="Web-{DEAE7018-ED3C-7A7D-68AC-DD8FE7768ADD}" dt="2026-06-05T23:54:41.495" v="304" actId="20577"/>
          <ac:spMkLst>
            <pc:docMk/>
            <pc:sldMk cId="2696222237" sldId="262"/>
            <ac:spMk id="3" creationId="{4E61DE4D-3434-7C09-F8B5-B61E30122193}"/>
          </ac:spMkLst>
        </pc:spChg>
        <pc:spChg chg="add">
          <ac:chgData name="Mufasal Ahmed (2536380)" userId="S::2536380@student.uwtsd.ac.uk::0c89ad60-cd7b-475d-8aa1-5751a00b92c0" providerId="AD" clId="Web-{DEAE7018-ED3C-7A7D-68AC-DD8FE7768ADD}" dt="2026-06-05T23:51:52.066" v="276"/>
          <ac:spMkLst>
            <pc:docMk/>
            <pc:sldMk cId="2696222237" sldId="262"/>
            <ac:spMk id="9" creationId="{2EB492CD-616E-47F8-933B-5E2D952A0593}"/>
          </ac:spMkLst>
        </pc:spChg>
        <pc:spChg chg="add">
          <ac:chgData name="Mufasal Ahmed (2536380)" userId="S::2536380@student.uwtsd.ac.uk::0c89ad60-cd7b-475d-8aa1-5751a00b92c0" providerId="AD" clId="Web-{DEAE7018-ED3C-7A7D-68AC-DD8FE7768ADD}" dt="2026-06-05T23:51:52.066" v="276"/>
          <ac:spMkLst>
            <pc:docMk/>
            <pc:sldMk cId="2696222237" sldId="262"/>
            <ac:spMk id="11" creationId="{59383CF9-23B5-4335-9B21-1791C4CF1C75}"/>
          </ac:spMkLst>
        </pc:spChg>
        <pc:spChg chg="add">
          <ac:chgData name="Mufasal Ahmed (2536380)" userId="S::2536380@student.uwtsd.ac.uk::0c89ad60-cd7b-475d-8aa1-5751a00b92c0" providerId="AD" clId="Web-{DEAE7018-ED3C-7A7D-68AC-DD8FE7768ADD}" dt="2026-06-05T23:51:52.066" v="276"/>
          <ac:spMkLst>
            <pc:docMk/>
            <pc:sldMk cId="2696222237" sldId="262"/>
            <ac:spMk id="13" creationId="{0007FE00-9498-4706-B255-6437B0252C02}"/>
          </ac:spMkLst>
        </pc:spChg>
        <pc:picChg chg="add mod">
          <ac:chgData name="Mufasal Ahmed (2536380)" userId="S::2536380@student.uwtsd.ac.uk::0c89ad60-cd7b-475d-8aa1-5751a00b92c0" providerId="AD" clId="Web-{DEAE7018-ED3C-7A7D-68AC-DD8FE7768ADD}" dt="2026-06-05T23:51:52.066" v="276"/>
          <ac:picMkLst>
            <pc:docMk/>
            <pc:sldMk cId="2696222237" sldId="262"/>
            <ac:picMk id="4" creationId="{AA746B34-16A0-395A-9B72-9037A31FC253}"/>
          </ac:picMkLst>
        </pc:picChg>
      </pc:sldChg>
      <pc:sldChg chg="addSp delSp modSp mod setBg">
        <pc:chgData name="Mufasal Ahmed (2536380)" userId="S::2536380@student.uwtsd.ac.uk::0c89ad60-cd7b-475d-8aa1-5751a00b92c0" providerId="AD" clId="Web-{DEAE7018-ED3C-7A7D-68AC-DD8FE7768ADD}" dt="2026-06-05T23:55:13.574" v="312" actId="20577"/>
        <pc:sldMkLst>
          <pc:docMk/>
          <pc:sldMk cId="3054478568" sldId="263"/>
        </pc:sldMkLst>
        <pc:spChg chg="mod ord">
          <ac:chgData name="Mufasal Ahmed (2536380)" userId="S::2536380@student.uwtsd.ac.uk::0c89ad60-cd7b-475d-8aa1-5751a00b92c0" providerId="AD" clId="Web-{DEAE7018-ED3C-7A7D-68AC-DD8FE7768ADD}" dt="2026-06-05T23:55:13.574" v="312" actId="20577"/>
          <ac:spMkLst>
            <pc:docMk/>
            <pc:sldMk cId="3054478568" sldId="263"/>
            <ac:spMk id="3" creationId="{86C21D00-5C24-F8B9-3A4A-C9B79E42A4B2}"/>
          </ac:spMkLst>
        </pc:spChg>
        <pc:spChg chg="add">
          <ac:chgData name="Mufasal Ahmed (2536380)" userId="S::2536380@student.uwtsd.ac.uk::0c89ad60-cd7b-475d-8aa1-5751a00b92c0" providerId="AD" clId="Web-{DEAE7018-ED3C-7A7D-68AC-DD8FE7768ADD}" dt="2026-06-05T23:52:08.645" v="277"/>
          <ac:spMkLst>
            <pc:docMk/>
            <pc:sldMk cId="3054478568" sldId="263"/>
            <ac:spMk id="9" creationId="{2EB492CD-616E-47F8-933B-5E2D952A0593}"/>
          </ac:spMkLst>
        </pc:spChg>
        <pc:spChg chg="add">
          <ac:chgData name="Mufasal Ahmed (2536380)" userId="S::2536380@student.uwtsd.ac.uk::0c89ad60-cd7b-475d-8aa1-5751a00b92c0" providerId="AD" clId="Web-{DEAE7018-ED3C-7A7D-68AC-DD8FE7768ADD}" dt="2026-06-05T23:52:08.645" v="277"/>
          <ac:spMkLst>
            <pc:docMk/>
            <pc:sldMk cId="3054478568" sldId="263"/>
            <ac:spMk id="11" creationId="{59383CF9-23B5-4335-9B21-1791C4CF1C75}"/>
          </ac:spMkLst>
        </pc:spChg>
        <pc:spChg chg="add">
          <ac:chgData name="Mufasal Ahmed (2536380)" userId="S::2536380@student.uwtsd.ac.uk::0c89ad60-cd7b-475d-8aa1-5751a00b92c0" providerId="AD" clId="Web-{DEAE7018-ED3C-7A7D-68AC-DD8FE7768ADD}" dt="2026-06-05T23:52:08.645" v="277"/>
          <ac:spMkLst>
            <pc:docMk/>
            <pc:sldMk cId="3054478568" sldId="263"/>
            <ac:spMk id="13" creationId="{0007FE00-9498-4706-B255-6437B0252C02}"/>
          </ac:spMkLst>
        </pc:spChg>
        <pc:picChg chg="add mod">
          <ac:chgData name="Mufasal Ahmed (2536380)" userId="S::2536380@student.uwtsd.ac.uk::0c89ad60-cd7b-475d-8aa1-5751a00b92c0" providerId="AD" clId="Web-{DEAE7018-ED3C-7A7D-68AC-DD8FE7768ADD}" dt="2026-06-05T23:52:08.645" v="277"/>
          <ac:picMkLst>
            <pc:docMk/>
            <pc:sldMk cId="3054478568" sldId="263"/>
            <ac:picMk id="4" creationId="{452F9ADC-2E4B-C90C-648D-ADF5862706D9}"/>
          </ac:picMkLst>
        </pc:picChg>
      </pc:sldChg>
    </pc:docChg>
  </pc:docChgLst>
  <pc:docChgLst>
    <pc:chgData name="Mufasal Ahmed (2536380)" userId="S::2536380@student.uwtsd.ac.uk::0c89ad60-cd7b-475d-8aa1-5751a00b92c0" providerId="AD" clId="Web-{463A15DF-7AC5-EBC4-201A-AD96ED8A34ED}"/>
    <pc:docChg chg="modSld">
      <pc:chgData name="Mufasal Ahmed (2536380)" userId="S::2536380@student.uwtsd.ac.uk::0c89ad60-cd7b-475d-8aa1-5751a00b92c0" providerId="AD" clId="Web-{463A15DF-7AC5-EBC4-201A-AD96ED8A34ED}" dt="2026-06-13T20:33:55.112" v="79" actId="20577"/>
      <pc:docMkLst>
        <pc:docMk/>
      </pc:docMkLst>
      <pc:sldChg chg="addSp modSp">
        <pc:chgData name="Mufasal Ahmed (2536380)" userId="S::2536380@student.uwtsd.ac.uk::0c89ad60-cd7b-475d-8aa1-5751a00b92c0" providerId="AD" clId="Web-{463A15DF-7AC5-EBC4-201A-AD96ED8A34ED}" dt="2026-06-13T20:21:29.065" v="46" actId="20577"/>
        <pc:sldMkLst>
          <pc:docMk/>
          <pc:sldMk cId="2730669268" sldId="256"/>
        </pc:sldMkLst>
        <pc:spChg chg="mod">
          <ac:chgData name="Mufasal Ahmed (2536380)" userId="S::2536380@student.uwtsd.ac.uk::0c89ad60-cd7b-475d-8aa1-5751a00b92c0" providerId="AD" clId="Web-{463A15DF-7AC5-EBC4-201A-AD96ED8A34ED}" dt="2026-06-13T20:21:29.065" v="46" actId="20577"/>
          <ac:spMkLst>
            <pc:docMk/>
            <pc:sldMk cId="2730669268" sldId="256"/>
            <ac:spMk id="2" creationId="{EF31725E-8A10-FDC9-30E2-F69D36625A6C}"/>
          </ac:spMkLst>
        </pc:spChg>
        <pc:spChg chg="add mod">
          <ac:chgData name="Mufasal Ahmed (2536380)" userId="S::2536380@student.uwtsd.ac.uk::0c89ad60-cd7b-475d-8aa1-5751a00b92c0" providerId="AD" clId="Web-{463A15DF-7AC5-EBC4-201A-AD96ED8A34ED}" dt="2026-06-13T20:14:13.812" v="7" actId="1076"/>
          <ac:spMkLst>
            <pc:docMk/>
            <pc:sldMk cId="2730669268" sldId="256"/>
            <ac:spMk id="3" creationId="{921439F0-F2B1-B711-EC9E-537092DF896B}"/>
          </ac:spMkLst>
        </pc:spChg>
      </pc:sldChg>
      <pc:sldChg chg="modSp">
        <pc:chgData name="Mufasal Ahmed (2536380)" userId="S::2536380@student.uwtsd.ac.uk::0c89ad60-cd7b-475d-8aa1-5751a00b92c0" providerId="AD" clId="Web-{463A15DF-7AC5-EBC4-201A-AD96ED8A34ED}" dt="2026-06-13T20:15:29.300" v="10" actId="20577"/>
        <pc:sldMkLst>
          <pc:docMk/>
          <pc:sldMk cId="2612185238" sldId="257"/>
        </pc:sldMkLst>
        <pc:spChg chg="mod">
          <ac:chgData name="Mufasal Ahmed (2536380)" userId="S::2536380@student.uwtsd.ac.uk::0c89ad60-cd7b-475d-8aa1-5751a00b92c0" providerId="AD" clId="Web-{463A15DF-7AC5-EBC4-201A-AD96ED8A34ED}" dt="2026-06-13T20:15:29.300" v="10" actId="20577"/>
          <ac:spMkLst>
            <pc:docMk/>
            <pc:sldMk cId="2612185238" sldId="257"/>
            <ac:spMk id="3" creationId="{8ED92AA0-8C01-7770-D957-C93E596A0424}"/>
          </ac:spMkLst>
        </pc:spChg>
      </pc:sldChg>
      <pc:sldChg chg="modSp">
        <pc:chgData name="Mufasal Ahmed (2536380)" userId="S::2536380@student.uwtsd.ac.uk::0c89ad60-cd7b-475d-8aa1-5751a00b92c0" providerId="AD" clId="Web-{463A15DF-7AC5-EBC4-201A-AD96ED8A34ED}" dt="2026-06-13T20:33:55.112" v="79" actId="20577"/>
        <pc:sldMkLst>
          <pc:docMk/>
          <pc:sldMk cId="2696222237" sldId="262"/>
        </pc:sldMkLst>
        <pc:spChg chg="mod">
          <ac:chgData name="Mufasal Ahmed (2536380)" userId="S::2536380@student.uwtsd.ac.uk::0c89ad60-cd7b-475d-8aa1-5751a00b92c0" providerId="AD" clId="Web-{463A15DF-7AC5-EBC4-201A-AD96ED8A34ED}" dt="2026-06-13T20:33:55.112" v="79" actId="20577"/>
          <ac:spMkLst>
            <pc:docMk/>
            <pc:sldMk cId="2696222237" sldId="262"/>
            <ac:spMk id="3" creationId="{4E61DE4D-3434-7C09-F8B5-B61E30122193}"/>
          </ac:spMkLst>
        </pc:spChg>
      </pc:sldChg>
      <pc:sldChg chg="modSp">
        <pc:chgData name="Mufasal Ahmed (2536380)" userId="S::2536380@student.uwtsd.ac.uk::0c89ad60-cd7b-475d-8aa1-5751a00b92c0" providerId="AD" clId="Web-{463A15DF-7AC5-EBC4-201A-AD96ED8A34ED}" dt="2026-06-13T20:15:38.112" v="11" actId="20577"/>
        <pc:sldMkLst>
          <pc:docMk/>
          <pc:sldMk cId="1723449626" sldId="287"/>
        </pc:sldMkLst>
        <pc:spChg chg="mod">
          <ac:chgData name="Mufasal Ahmed (2536380)" userId="S::2536380@student.uwtsd.ac.uk::0c89ad60-cd7b-475d-8aa1-5751a00b92c0" providerId="AD" clId="Web-{463A15DF-7AC5-EBC4-201A-AD96ED8A34ED}" dt="2026-06-13T20:15:38.112" v="11" actId="20577"/>
          <ac:spMkLst>
            <pc:docMk/>
            <pc:sldMk cId="1723449626" sldId="287"/>
            <ac:spMk id="3" creationId="{84D714E6-85A7-563D-1F34-1C4F7907CE9F}"/>
          </ac:spMkLst>
        </pc:spChg>
      </pc:sldChg>
      <pc:sldChg chg="modSp">
        <pc:chgData name="Mufasal Ahmed (2536380)" userId="S::2536380@student.uwtsd.ac.uk::0c89ad60-cd7b-475d-8aa1-5751a00b92c0" providerId="AD" clId="Web-{463A15DF-7AC5-EBC4-201A-AD96ED8A34ED}" dt="2026-06-13T20:31:28.903" v="69" actId="20577"/>
        <pc:sldMkLst>
          <pc:docMk/>
          <pc:sldMk cId="4095957796" sldId="303"/>
        </pc:sldMkLst>
        <pc:spChg chg="mod">
          <ac:chgData name="Mufasal Ahmed (2536380)" userId="S::2536380@student.uwtsd.ac.uk::0c89ad60-cd7b-475d-8aa1-5751a00b92c0" providerId="AD" clId="Web-{463A15DF-7AC5-EBC4-201A-AD96ED8A34ED}" dt="2026-06-13T20:31:28.903" v="69" actId="20577"/>
          <ac:spMkLst>
            <pc:docMk/>
            <pc:sldMk cId="4095957796" sldId="303"/>
            <ac:spMk id="3" creationId="{8D2C7B19-8DE2-9892-F4FF-03FD4F1097CC}"/>
          </ac:spMkLst>
        </pc:spChg>
      </pc:sldChg>
      <pc:sldChg chg="modSp">
        <pc:chgData name="Mufasal Ahmed (2536380)" userId="S::2536380@student.uwtsd.ac.uk::0c89ad60-cd7b-475d-8aa1-5751a00b92c0" providerId="AD" clId="Web-{463A15DF-7AC5-EBC4-201A-AD96ED8A34ED}" dt="2026-06-13T20:23:44.695" v="53" actId="20577"/>
        <pc:sldMkLst>
          <pc:docMk/>
          <pc:sldMk cId="2680986188" sldId="304"/>
        </pc:sldMkLst>
        <pc:spChg chg="mod">
          <ac:chgData name="Mufasal Ahmed (2536380)" userId="S::2536380@student.uwtsd.ac.uk::0c89ad60-cd7b-475d-8aa1-5751a00b92c0" providerId="AD" clId="Web-{463A15DF-7AC5-EBC4-201A-AD96ED8A34ED}" dt="2026-06-13T20:23:44.695" v="53" actId="20577"/>
          <ac:spMkLst>
            <pc:docMk/>
            <pc:sldMk cId="2680986188" sldId="304"/>
            <ac:spMk id="3" creationId="{1FA77DF9-02ED-1E53-741E-5D4F370C872D}"/>
          </ac:spMkLst>
        </pc:spChg>
      </pc:sldChg>
    </pc:docChg>
  </pc:docChgLst>
  <pc:docChgLst>
    <pc:chgData name="Hafsa Rahmani (2520546)" userId="9a77ac78-c337-4505-a64f-3f4c21130509" providerId="ADAL" clId="{7C3CEE46-8BD2-397D-96BA-AF2351877E3B}"/>
    <pc:docChg chg="modSld">
      <pc:chgData name="Hafsa Rahmani (2520546)" userId="9a77ac78-c337-4505-a64f-3f4c21130509" providerId="ADAL" clId="{7C3CEE46-8BD2-397D-96BA-AF2351877E3B}" dt="2026-05-28T08:26:38.612" v="5" actId="20577"/>
      <pc:docMkLst>
        <pc:docMk/>
      </pc:docMkLst>
      <pc:sldChg chg="modSp">
        <pc:chgData name="Hafsa Rahmani (2520546)" userId="9a77ac78-c337-4505-a64f-3f4c21130509" providerId="ADAL" clId="{7C3CEE46-8BD2-397D-96BA-AF2351877E3B}" dt="2026-05-28T08:26:38.612" v="5" actId="20577"/>
        <pc:sldMkLst>
          <pc:docMk/>
          <pc:sldMk cId="3933292550" sldId="260"/>
        </pc:sldMkLst>
        <pc:spChg chg="mod">
          <ac:chgData name="Hafsa Rahmani (2520546)" userId="9a77ac78-c337-4505-a64f-3f4c21130509" providerId="ADAL" clId="{7C3CEE46-8BD2-397D-96BA-AF2351877E3B}" dt="2026-05-28T08:26:38.612" v="5" actId="20577"/>
          <ac:spMkLst>
            <pc:docMk/>
            <pc:sldMk cId="3933292550" sldId="260"/>
            <ac:spMk id="3" creationId="{E7866AA3-73E4-D26E-86B4-181EC417E0DD}"/>
          </ac:spMkLst>
        </pc:spChg>
      </pc:sldChg>
    </pc:docChg>
  </pc:docChgLst>
  <pc:docChgLst>
    <pc:chgData name="Mufasal Ahmed (2536380)" userId="S::2536380@student.uwtsd.ac.uk::0c89ad60-cd7b-475d-8aa1-5751a00b92c0" providerId="AD" clId="Web-{BD3E057B-684A-CC0E-D962-CBE064E3CA42}"/>
    <pc:docChg chg="modSld">
      <pc:chgData name="Mufasal Ahmed (2536380)" userId="S::2536380@student.uwtsd.ac.uk::0c89ad60-cd7b-475d-8aa1-5751a00b92c0" providerId="AD" clId="Web-{BD3E057B-684A-CC0E-D962-CBE064E3CA42}" dt="2026-06-03T22:29:34.547" v="7" actId="20577"/>
      <pc:docMkLst>
        <pc:docMk/>
      </pc:docMkLst>
      <pc:sldChg chg="modSp">
        <pc:chgData name="Mufasal Ahmed (2536380)" userId="S::2536380@student.uwtsd.ac.uk::0c89ad60-cd7b-475d-8aa1-5751a00b92c0" providerId="AD" clId="Web-{BD3E057B-684A-CC0E-D962-CBE064E3CA42}" dt="2026-06-03T22:29:34.547" v="7" actId="20577"/>
        <pc:sldMkLst>
          <pc:docMk/>
          <pc:sldMk cId="2730669268" sldId="256"/>
        </pc:sldMkLst>
        <pc:spChg chg="mod">
          <ac:chgData name="Mufasal Ahmed (2536380)" userId="S::2536380@student.uwtsd.ac.uk::0c89ad60-cd7b-475d-8aa1-5751a00b92c0" providerId="AD" clId="Web-{BD3E057B-684A-CC0E-D962-CBE064E3CA42}" dt="2026-06-03T22:29:34.547" v="7" actId="20577"/>
          <ac:spMkLst>
            <pc:docMk/>
            <pc:sldMk cId="2730669268" sldId="256"/>
            <ac:spMk id="2" creationId="{EF31725E-8A10-FDC9-30E2-F69D36625A6C}"/>
          </ac:spMkLst>
        </pc:spChg>
      </pc:sldChg>
    </pc:docChg>
  </pc:docChgLst>
  <pc:docChgLst>
    <pc:chgData name="Mufasal Ahmed (2536380)" userId="S::2536380@student.uwtsd.ac.uk::0c89ad60-cd7b-475d-8aa1-5751a00b92c0" providerId="AD" clId="Web-{B4E9FE81-D183-4FCE-9AF2-502BCB816897}"/>
    <pc:docChg chg="modSld">
      <pc:chgData name="Mufasal Ahmed (2536380)" userId="S::2536380@student.uwtsd.ac.uk::0c89ad60-cd7b-475d-8aa1-5751a00b92c0" providerId="AD" clId="Web-{B4E9FE81-D183-4FCE-9AF2-502BCB816897}" dt="2026-06-10T14:52:09.513" v="2" actId="20577"/>
      <pc:docMkLst>
        <pc:docMk/>
      </pc:docMkLst>
      <pc:sldChg chg="modSp">
        <pc:chgData name="Mufasal Ahmed (2536380)" userId="S::2536380@student.uwtsd.ac.uk::0c89ad60-cd7b-475d-8aa1-5751a00b92c0" providerId="AD" clId="Web-{B4E9FE81-D183-4FCE-9AF2-502BCB816897}" dt="2026-06-10T14:52:09.513" v="2" actId="20577"/>
        <pc:sldMkLst>
          <pc:docMk/>
          <pc:sldMk cId="4095957796" sldId="303"/>
        </pc:sldMkLst>
        <pc:spChg chg="mod">
          <ac:chgData name="Mufasal Ahmed (2536380)" userId="S::2536380@student.uwtsd.ac.uk::0c89ad60-cd7b-475d-8aa1-5751a00b92c0" providerId="AD" clId="Web-{B4E9FE81-D183-4FCE-9AF2-502BCB816897}" dt="2026-06-10T14:52:09.513" v="2" actId="20577"/>
          <ac:spMkLst>
            <pc:docMk/>
            <pc:sldMk cId="4095957796" sldId="303"/>
            <ac:spMk id="3" creationId="{8D2C7B19-8DE2-9892-F4FF-03FD4F1097CC}"/>
          </ac:spMkLst>
        </pc:spChg>
      </pc:sldChg>
    </pc:docChg>
  </pc:docChgLst>
  <pc:docChgLst>
    <pc:chgData name="Mufasal Ahmed (2536380)" userId="S::2536380@student.uwtsd.ac.uk::0c89ad60-cd7b-475d-8aa1-5751a00b92c0" providerId="AD" clId="Web-{E52CC402-E44A-C5C2-F345-A7AEC54C4A74}"/>
    <pc:docChg chg="modSld">
      <pc:chgData name="Mufasal Ahmed (2536380)" userId="S::2536380@student.uwtsd.ac.uk::0c89ad60-cd7b-475d-8aa1-5751a00b92c0" providerId="AD" clId="Web-{E52CC402-E44A-C5C2-F345-A7AEC54C4A74}" dt="2026-06-10T15:34:00.750" v="33" actId="20577"/>
      <pc:docMkLst>
        <pc:docMk/>
      </pc:docMkLst>
      <pc:sldChg chg="modSp">
        <pc:chgData name="Mufasal Ahmed (2536380)" userId="S::2536380@student.uwtsd.ac.uk::0c89ad60-cd7b-475d-8aa1-5751a00b92c0" providerId="AD" clId="Web-{E52CC402-E44A-C5C2-F345-A7AEC54C4A74}" dt="2026-06-10T15:27:48.269" v="2" actId="20577"/>
        <pc:sldMkLst>
          <pc:docMk/>
          <pc:sldMk cId="3054478568" sldId="263"/>
        </pc:sldMkLst>
        <pc:spChg chg="mod">
          <ac:chgData name="Mufasal Ahmed (2536380)" userId="S::2536380@student.uwtsd.ac.uk::0c89ad60-cd7b-475d-8aa1-5751a00b92c0" providerId="AD" clId="Web-{E52CC402-E44A-C5C2-F345-A7AEC54C4A74}" dt="2026-06-10T15:27:48.269" v="2" actId="20577"/>
          <ac:spMkLst>
            <pc:docMk/>
            <pc:sldMk cId="3054478568" sldId="263"/>
            <ac:spMk id="3" creationId="{86C21D00-5C24-F8B9-3A4A-C9B79E42A4B2}"/>
          </ac:spMkLst>
        </pc:spChg>
      </pc:sldChg>
      <pc:sldChg chg="modSp">
        <pc:chgData name="Mufasal Ahmed (2536380)" userId="S::2536380@student.uwtsd.ac.uk::0c89ad60-cd7b-475d-8aa1-5751a00b92c0" providerId="AD" clId="Web-{E52CC402-E44A-C5C2-F345-A7AEC54C4A74}" dt="2026-06-10T15:34:00.750" v="33" actId="20577"/>
        <pc:sldMkLst>
          <pc:docMk/>
          <pc:sldMk cId="4095957796" sldId="303"/>
        </pc:sldMkLst>
        <pc:spChg chg="mod">
          <ac:chgData name="Mufasal Ahmed (2536380)" userId="S::2536380@student.uwtsd.ac.uk::0c89ad60-cd7b-475d-8aa1-5751a00b92c0" providerId="AD" clId="Web-{E52CC402-E44A-C5C2-F345-A7AEC54C4A74}" dt="2026-06-10T15:34:00.750" v="33" actId="20577"/>
          <ac:spMkLst>
            <pc:docMk/>
            <pc:sldMk cId="4095957796" sldId="303"/>
            <ac:spMk id="3" creationId="{8D2C7B19-8DE2-9892-F4FF-03FD4F1097CC}"/>
          </ac:spMkLst>
        </pc:spChg>
      </pc:sldChg>
      <pc:sldChg chg="modSp">
        <pc:chgData name="Mufasal Ahmed (2536380)" userId="S::2536380@student.uwtsd.ac.uk::0c89ad60-cd7b-475d-8aa1-5751a00b92c0" providerId="AD" clId="Web-{E52CC402-E44A-C5C2-F345-A7AEC54C4A74}" dt="2026-06-10T15:33:32.561" v="31" actId="20577"/>
        <pc:sldMkLst>
          <pc:docMk/>
          <pc:sldMk cId="2680986188" sldId="304"/>
        </pc:sldMkLst>
        <pc:spChg chg="mod">
          <ac:chgData name="Mufasal Ahmed (2536380)" userId="S::2536380@student.uwtsd.ac.uk::0c89ad60-cd7b-475d-8aa1-5751a00b92c0" providerId="AD" clId="Web-{E52CC402-E44A-C5C2-F345-A7AEC54C4A74}" dt="2026-06-10T15:33:32.561" v="31" actId="20577"/>
          <ac:spMkLst>
            <pc:docMk/>
            <pc:sldMk cId="2680986188" sldId="304"/>
            <ac:spMk id="3" creationId="{1FA77DF9-02ED-1E53-741E-5D4F370C872D}"/>
          </ac:spMkLst>
        </pc:spChg>
      </pc:sldChg>
    </pc:docChg>
  </pc:docChgLst>
  <pc:docChgLst>
    <pc:chgData name="Mufasal Ahmed (2536380)" userId="S::2536380@student.uwtsd.ac.uk::0c89ad60-cd7b-475d-8aa1-5751a00b92c0" providerId="AD" clId="Web-{A314D13B-0806-C3DA-C604-8376AFFA783C}"/>
    <pc:docChg chg="modSld">
      <pc:chgData name="Mufasal Ahmed (2536380)" userId="S::2536380@student.uwtsd.ac.uk::0c89ad60-cd7b-475d-8aa1-5751a00b92c0" providerId="AD" clId="Web-{A314D13B-0806-C3DA-C604-8376AFFA783C}" dt="2026-05-27T13:19:34.775" v="42" actId="20577"/>
      <pc:docMkLst>
        <pc:docMk/>
      </pc:docMkLst>
      <pc:sldChg chg="modSp">
        <pc:chgData name="Mufasal Ahmed (2536380)" userId="S::2536380@student.uwtsd.ac.uk::0c89ad60-cd7b-475d-8aa1-5751a00b92c0" providerId="AD" clId="Web-{A314D13B-0806-C3DA-C604-8376AFFA783C}" dt="2026-05-27T13:19:34.775" v="42" actId="20577"/>
        <pc:sldMkLst>
          <pc:docMk/>
          <pc:sldMk cId="2730669268" sldId="256"/>
        </pc:sldMkLst>
        <pc:spChg chg="mod">
          <ac:chgData name="Mufasal Ahmed (2536380)" userId="S::2536380@student.uwtsd.ac.uk::0c89ad60-cd7b-475d-8aa1-5751a00b92c0" providerId="AD" clId="Web-{A314D13B-0806-C3DA-C604-8376AFFA783C}" dt="2026-05-27T13:19:34.775" v="42" actId="20577"/>
          <ac:spMkLst>
            <pc:docMk/>
            <pc:sldMk cId="2730669268" sldId="256"/>
            <ac:spMk id="2" creationId="{EF31725E-8A10-FDC9-30E2-F69D36625A6C}"/>
          </ac:spMkLst>
        </pc:spChg>
      </pc:sldChg>
    </pc:docChg>
  </pc:docChgLst>
  <pc:docChgLst>
    <pc:chgData name="Hafsa Rahmani (2520546)" userId="S::2520546@student.uwtsd.ac.uk::9a77ac78-c337-4505-a64f-3f4c21130509" providerId="AD" clId="Web-{A8A9EC44-1755-8A60-B61E-A8C7C9E4D3B6}"/>
    <pc:docChg chg="delSld">
      <pc:chgData name="Hafsa Rahmani (2520546)" userId="S::2520546@student.uwtsd.ac.uk::9a77ac78-c337-4505-a64f-3f4c21130509" providerId="AD" clId="Web-{A8A9EC44-1755-8A60-B61E-A8C7C9E4D3B6}" dt="2026-06-11T17:44:59.794" v="0"/>
      <pc:docMkLst>
        <pc:docMk/>
      </pc:docMkLst>
    </pc:docChg>
  </pc:docChgLst>
  <pc:docChgLst>
    <pc:chgData name="Mufasal Ahmed (2536380)" userId="S::2536380@student.uwtsd.ac.uk::0c89ad60-cd7b-475d-8aa1-5751a00b92c0" providerId="AD" clId="Web-{0C758EDD-00BE-CB7D-B225-8BFEF061DACE}"/>
    <pc:docChg chg="addSld modSld">
      <pc:chgData name="Mufasal Ahmed (2536380)" userId="S::2536380@student.uwtsd.ac.uk::0c89ad60-cd7b-475d-8aa1-5751a00b92c0" providerId="AD" clId="Web-{0C758EDD-00BE-CB7D-B225-8BFEF061DACE}" dt="2026-06-03T22:27:14.458" v="1081" actId="20577"/>
      <pc:docMkLst>
        <pc:docMk/>
      </pc:docMkLst>
      <pc:sldChg chg="delSp modSp">
        <pc:chgData name="Mufasal Ahmed (2536380)" userId="S::2536380@student.uwtsd.ac.uk::0c89ad60-cd7b-475d-8aa1-5751a00b92c0" providerId="AD" clId="Web-{0C758EDD-00BE-CB7D-B225-8BFEF061DACE}" dt="2026-06-03T21:17:14.604" v="111" actId="20577"/>
        <pc:sldMkLst>
          <pc:docMk/>
          <pc:sldMk cId="2730669268" sldId="256"/>
        </pc:sldMkLst>
        <pc:spChg chg="mod">
          <ac:chgData name="Mufasal Ahmed (2536380)" userId="S::2536380@student.uwtsd.ac.uk::0c89ad60-cd7b-475d-8aa1-5751a00b92c0" providerId="AD" clId="Web-{0C758EDD-00BE-CB7D-B225-8BFEF061DACE}" dt="2026-06-03T21:17:14.604" v="111" actId="20577"/>
          <ac:spMkLst>
            <pc:docMk/>
            <pc:sldMk cId="2730669268" sldId="256"/>
            <ac:spMk id="2" creationId="{EF31725E-8A10-FDC9-30E2-F69D36625A6C}"/>
          </ac:spMkLst>
        </pc:spChg>
      </pc:sldChg>
      <pc:sldChg chg="modSp">
        <pc:chgData name="Mufasal Ahmed (2536380)" userId="S::2536380@student.uwtsd.ac.uk::0c89ad60-cd7b-475d-8aa1-5751a00b92c0" providerId="AD" clId="Web-{0C758EDD-00BE-CB7D-B225-8BFEF061DACE}" dt="2026-06-03T22:23:30.433" v="1062" actId="20577"/>
        <pc:sldMkLst>
          <pc:docMk/>
          <pc:sldMk cId="3933292550" sldId="260"/>
        </pc:sldMkLst>
        <pc:spChg chg="mod">
          <ac:chgData name="Mufasal Ahmed (2536380)" userId="S::2536380@student.uwtsd.ac.uk::0c89ad60-cd7b-475d-8aa1-5751a00b92c0" providerId="AD" clId="Web-{0C758EDD-00BE-CB7D-B225-8BFEF061DACE}" dt="2026-06-03T22:22:09.305" v="1061" actId="20577"/>
          <ac:spMkLst>
            <pc:docMk/>
            <pc:sldMk cId="3933292550" sldId="260"/>
            <ac:spMk id="2" creationId="{6EDB6387-8DD0-D354-0934-F81369007C43}"/>
          </ac:spMkLst>
        </pc:spChg>
        <pc:spChg chg="mod">
          <ac:chgData name="Mufasal Ahmed (2536380)" userId="S::2536380@student.uwtsd.ac.uk::0c89ad60-cd7b-475d-8aa1-5751a00b92c0" providerId="AD" clId="Web-{0C758EDD-00BE-CB7D-B225-8BFEF061DACE}" dt="2026-06-03T22:23:30.433" v="1062" actId="20577"/>
          <ac:spMkLst>
            <pc:docMk/>
            <pc:sldMk cId="3933292550" sldId="260"/>
            <ac:spMk id="3" creationId="{E7866AA3-73E4-D26E-86B4-181EC417E0DD}"/>
          </ac:spMkLst>
        </pc:spChg>
      </pc:sldChg>
      <pc:sldChg chg="delSp modSp">
        <pc:chgData name="Mufasal Ahmed (2536380)" userId="S::2536380@student.uwtsd.ac.uk::0c89ad60-cd7b-475d-8aa1-5751a00b92c0" providerId="AD" clId="Web-{0C758EDD-00BE-CB7D-B225-8BFEF061DACE}" dt="2026-06-03T22:27:14.458" v="1081" actId="20577"/>
        <pc:sldMkLst>
          <pc:docMk/>
          <pc:sldMk cId="137726757" sldId="261"/>
        </pc:sldMkLst>
        <pc:spChg chg="mod">
          <ac:chgData name="Mufasal Ahmed (2536380)" userId="S::2536380@student.uwtsd.ac.uk::0c89ad60-cd7b-475d-8aa1-5751a00b92c0" providerId="AD" clId="Web-{0C758EDD-00BE-CB7D-B225-8BFEF061DACE}" dt="2026-06-03T22:27:14.458" v="1081" actId="20577"/>
          <ac:spMkLst>
            <pc:docMk/>
            <pc:sldMk cId="137726757" sldId="261"/>
            <ac:spMk id="3" creationId="{BE0C3122-410A-71DD-DF17-5C70EF384C44}"/>
          </ac:spMkLst>
        </pc:spChg>
      </pc:sldChg>
      <pc:sldChg chg="new">
        <pc:chgData name="Mufasal Ahmed (2536380)" userId="S::2536380@student.uwtsd.ac.uk::0c89ad60-cd7b-475d-8aa1-5751a00b92c0" providerId="AD" clId="Web-{0C758EDD-00BE-CB7D-B225-8BFEF061DACE}" dt="2026-06-03T21:43:50.820" v="489"/>
        <pc:sldMkLst>
          <pc:docMk/>
          <pc:sldMk cId="2696222237" sldId="262"/>
        </pc:sldMkLst>
      </pc:sldChg>
      <pc:sldChg chg="new">
        <pc:chgData name="Mufasal Ahmed (2536380)" userId="S::2536380@student.uwtsd.ac.uk::0c89ad60-cd7b-475d-8aa1-5751a00b92c0" providerId="AD" clId="Web-{0C758EDD-00BE-CB7D-B225-8BFEF061DACE}" dt="2026-06-03T21:44:05.383" v="490"/>
        <pc:sldMkLst>
          <pc:docMk/>
          <pc:sldMk cId="3054478568" sldId="263"/>
        </pc:sldMkLst>
      </pc:sldChg>
    </pc:docChg>
  </pc:docChgLst>
  <pc:docChgLst>
    <pc:chgData name="Hafsa Rahmani (2520546)" userId="S::2520546@student.uwtsd.ac.uk::9a77ac78-c337-4505-a64f-3f4c21130509" providerId="AD" clId="Web-{98E5DB9B-70A1-09DE-88CF-D3486BAE08AF}"/>
    <pc:docChg chg="modSld">
      <pc:chgData name="Hafsa Rahmani (2520546)" userId="S::2520546@student.uwtsd.ac.uk::9a77ac78-c337-4505-a64f-3f4c21130509" providerId="AD" clId="Web-{98E5DB9B-70A1-09DE-88CF-D3486BAE08AF}" dt="2026-06-08T13:13:45.801" v="2"/>
      <pc:docMkLst>
        <pc:docMk/>
      </pc:docMkLst>
    </pc:docChg>
  </pc:docChgLst>
  <pc:docChgLst>
    <pc:chgData name="Mufasal Ahmed (2536380)" userId="0c89ad60-cd7b-475d-8aa1-5751a00b92c0" providerId="ADAL" clId="{2DC48B25-8865-3604-8F15-99B0258D1B78}"/>
    <pc:docChg chg="modSld">
      <pc:chgData name="Mufasal Ahmed (2536380)" userId="0c89ad60-cd7b-475d-8aa1-5751a00b92c0" providerId="ADAL" clId="{2DC48B25-8865-3604-8F15-99B0258D1B78}" dt="2026-06-01T19:55:28.267" v="2" actId="115"/>
      <pc:docMkLst>
        <pc:docMk/>
      </pc:docMkLst>
    </pc:docChg>
  </pc:docChgLst>
  <pc:docChgLst>
    <pc:chgData name="Mufasal Ahmed (2536380)" userId="S::2536380@student.uwtsd.ac.uk::0c89ad60-cd7b-475d-8aa1-5751a00b92c0" providerId="AD" clId="Web-{2D1479C8-1310-E175-6974-59AA30549ECF}"/>
    <pc:docChg chg="addSld delSld modSld">
      <pc:chgData name="Mufasal Ahmed (2536380)" userId="S::2536380@student.uwtsd.ac.uk::0c89ad60-cd7b-475d-8aa1-5751a00b92c0" providerId="AD" clId="Web-{2D1479C8-1310-E175-6974-59AA30549ECF}" dt="2026-06-08T16:57:33.524" v="438" actId="20577"/>
      <pc:docMkLst>
        <pc:docMk/>
      </pc:docMkLst>
      <pc:sldChg chg="addSp delSp modSp">
        <pc:chgData name="Mufasal Ahmed (2536380)" userId="S::2536380@student.uwtsd.ac.uk::0c89ad60-cd7b-475d-8aa1-5751a00b92c0" providerId="AD" clId="Web-{2D1479C8-1310-E175-6974-59AA30549ECF}" dt="2026-06-08T15:39:09.907" v="65"/>
        <pc:sldMkLst>
          <pc:docMk/>
          <pc:sldMk cId="948532919" sldId="258"/>
        </pc:sldMkLst>
        <pc:picChg chg="add mod ord">
          <ac:chgData name="Mufasal Ahmed (2536380)" userId="S::2536380@student.uwtsd.ac.uk::0c89ad60-cd7b-475d-8aa1-5751a00b92c0" providerId="AD" clId="Web-{2D1479C8-1310-E175-6974-59AA30549ECF}" dt="2026-06-08T15:39:09.907" v="65"/>
          <ac:picMkLst>
            <pc:docMk/>
            <pc:sldMk cId="948532919" sldId="258"/>
            <ac:picMk id="6" creationId="{259DE3FB-5CEE-79B0-F590-50070F6BA2B3}"/>
          </ac:picMkLst>
        </pc:picChg>
      </pc:sldChg>
      <pc:sldChg chg="addSp delSp modSp">
        <pc:chgData name="Mufasal Ahmed (2536380)" userId="S::2536380@student.uwtsd.ac.uk::0c89ad60-cd7b-475d-8aa1-5751a00b92c0" providerId="AD" clId="Web-{2D1479C8-1310-E175-6974-59AA30549ECF}" dt="2026-06-08T15:42:12.848" v="86"/>
        <pc:sldMkLst>
          <pc:docMk/>
          <pc:sldMk cId="701673482" sldId="283"/>
        </pc:sldMkLst>
        <pc:picChg chg="add mod ord">
          <ac:chgData name="Mufasal Ahmed (2536380)" userId="S::2536380@student.uwtsd.ac.uk::0c89ad60-cd7b-475d-8aa1-5751a00b92c0" providerId="AD" clId="Web-{2D1479C8-1310-E175-6974-59AA30549ECF}" dt="2026-06-08T15:42:12.848" v="86"/>
          <ac:picMkLst>
            <pc:docMk/>
            <pc:sldMk cId="701673482" sldId="283"/>
            <ac:picMk id="6" creationId="{2E6B7558-F4C8-75D1-32C0-88DD62E1F8E7}"/>
          </ac:picMkLst>
        </pc:picChg>
      </pc:sldChg>
      <pc:sldChg chg="addSp delSp modSp">
        <pc:chgData name="Mufasal Ahmed (2536380)" userId="S::2536380@student.uwtsd.ac.uk::0c89ad60-cd7b-475d-8aa1-5751a00b92c0" providerId="AD" clId="Web-{2D1479C8-1310-E175-6974-59AA30549ECF}" dt="2026-06-08T15:41:19.331" v="79"/>
        <pc:sldMkLst>
          <pc:docMk/>
          <pc:sldMk cId="2359168929" sldId="284"/>
        </pc:sldMkLst>
        <pc:picChg chg="add mod ord">
          <ac:chgData name="Mufasal Ahmed (2536380)" userId="S::2536380@student.uwtsd.ac.uk::0c89ad60-cd7b-475d-8aa1-5751a00b92c0" providerId="AD" clId="Web-{2D1479C8-1310-E175-6974-59AA30549ECF}" dt="2026-06-08T15:41:19.331" v="79"/>
          <ac:picMkLst>
            <pc:docMk/>
            <pc:sldMk cId="2359168929" sldId="284"/>
            <ac:picMk id="6" creationId="{C4AAEE02-1C06-7911-E86F-C06449A7039B}"/>
          </ac:picMkLst>
        </pc:picChg>
      </pc:sldChg>
      <pc:sldChg chg="addSp delSp modSp">
        <pc:chgData name="Mufasal Ahmed (2536380)" userId="S::2536380@student.uwtsd.ac.uk::0c89ad60-cd7b-475d-8aa1-5751a00b92c0" providerId="AD" clId="Web-{2D1479C8-1310-E175-6974-59AA30549ECF}" dt="2026-06-08T15:40:13.080" v="72"/>
        <pc:sldMkLst>
          <pc:docMk/>
          <pc:sldMk cId="3691149211" sldId="285"/>
        </pc:sldMkLst>
        <pc:picChg chg="add mod ord">
          <ac:chgData name="Mufasal Ahmed (2536380)" userId="S::2536380@student.uwtsd.ac.uk::0c89ad60-cd7b-475d-8aa1-5751a00b92c0" providerId="AD" clId="Web-{2D1479C8-1310-E175-6974-59AA30549ECF}" dt="2026-06-08T15:40:13.080" v="72"/>
          <ac:picMkLst>
            <pc:docMk/>
            <pc:sldMk cId="3691149211" sldId="285"/>
            <ac:picMk id="6" creationId="{7A5165A6-01FD-F4B6-0048-F485669086BD}"/>
          </ac:picMkLst>
        </pc:picChg>
      </pc:sldChg>
      <pc:sldChg chg="addSp delSp modSp">
        <pc:chgData name="Mufasal Ahmed (2536380)" userId="S::2536380@student.uwtsd.ac.uk::0c89ad60-cd7b-475d-8aa1-5751a00b92c0" providerId="AD" clId="Web-{2D1479C8-1310-E175-6974-59AA30549ECF}" dt="2026-06-08T15:37:08.107" v="36"/>
        <pc:sldMkLst>
          <pc:docMk/>
          <pc:sldMk cId="511330972" sldId="294"/>
        </pc:sldMkLst>
        <pc:picChg chg="add mod ord">
          <ac:chgData name="Mufasal Ahmed (2536380)" userId="S::2536380@student.uwtsd.ac.uk::0c89ad60-cd7b-475d-8aa1-5751a00b92c0" providerId="AD" clId="Web-{2D1479C8-1310-E175-6974-59AA30549ECF}" dt="2026-06-08T15:37:08.107" v="36"/>
          <ac:picMkLst>
            <pc:docMk/>
            <pc:sldMk cId="511330972" sldId="294"/>
            <ac:picMk id="4" creationId="{EC1F9F88-6C5C-2715-6600-F3E93A085A32}"/>
          </ac:picMkLst>
        </pc:picChg>
      </pc:sldChg>
      <pc:sldChg chg="addSp delSp modSp">
        <pc:chgData name="Mufasal Ahmed (2536380)" userId="S::2536380@student.uwtsd.ac.uk::0c89ad60-cd7b-475d-8aa1-5751a00b92c0" providerId="AD" clId="Web-{2D1479C8-1310-E175-6974-59AA30549ECF}" dt="2026-06-08T15:38:22.687" v="57"/>
        <pc:sldMkLst>
          <pc:docMk/>
          <pc:sldMk cId="1368764197" sldId="295"/>
        </pc:sldMkLst>
        <pc:spChg chg="mod">
          <ac:chgData name="Mufasal Ahmed (2536380)" userId="S::2536380@student.uwtsd.ac.uk::0c89ad60-cd7b-475d-8aa1-5751a00b92c0" providerId="AD" clId="Web-{2D1479C8-1310-E175-6974-59AA30549ECF}" dt="2026-06-08T15:37:43.249" v="56" actId="14100"/>
          <ac:spMkLst>
            <pc:docMk/>
            <pc:sldMk cId="1368764197" sldId="295"/>
            <ac:spMk id="3" creationId="{6DB418C2-4EB2-534E-88B7-DFBADD23797D}"/>
          </ac:spMkLst>
        </pc:spChg>
        <pc:picChg chg="add mod">
          <ac:chgData name="Mufasal Ahmed (2536380)" userId="S::2536380@student.uwtsd.ac.uk::0c89ad60-cd7b-475d-8aa1-5751a00b92c0" providerId="AD" clId="Web-{2D1479C8-1310-E175-6974-59AA30549ECF}" dt="2026-06-08T15:38:22.687" v="57"/>
          <ac:picMkLst>
            <pc:docMk/>
            <pc:sldMk cId="1368764197" sldId="295"/>
            <ac:picMk id="4" creationId="{5AAFBA2C-2676-C5D3-B258-FA833B4A2427}"/>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6"/>
    </inkml:context>
    <inkml:brush xml:id="br0">
      <inkml:brushProperty name="width" value="0.1" units="cm"/>
      <inkml:brushProperty name="height" value="0.1" units="cm"/>
      <inkml:brushProperty name="color" value="#333333"/>
    </inkml:brush>
  </inkml:definitions>
  <inkml:trace contextRef="#ctx0" brushRef="#br0">19663 12656 16383 0 0,'9'0'0'0'0,"13"5"0"0"0,6 1 0 0 0,8-1 0 0 0,2 5 0 0 0,0-1 0 0 0,-3-1 0 0 0,-2-2 0 0 0,-3-3 0 0 0,-1 4 0 0 0,-1 0 0 0 0,-2-1 0 0 0,1-2 0 0 0,-1-1 0 0 0,-4 3 0 0 0,-2 1 0 0 0,1-1 0 0 0,1-1 0 0 0,1-2 0 0 0,2 3 0 0 0,-4 5 0 0 0,-10 1 0 0 0,-11-1 0 0 0,-10-4 0 0 0,-9-1 0 0 0,-4-4 0 0 0,-4 0 0 0 0,-2-2 0 0 0,-4 0 0 0 0,-7-1 0 0 0,0 1 0 0 0,1-1 0 0 0,4 1 0 0 0,2 0 0 0 0,3 0 0 0 0,-3 0 0 0 0,0 0 0 0 0,1 0 0 0 0,1 0 0 0 0,1 0 0 0 0,2 0 0 0 0,1 0 0 0 0,0 0 0 0 0,0 0 0 0 0,0 0 0 0 0,1 0 0 0 0,-1 0 0 0 0,1 0 0 0 0,-1 0 0 0 0,0 0 0 0 0,1 0 0 0 0,-1 0 0 0 0,0 0 0 0 0,0 0 0 0 0,0 0 0 0 0,1 0 0 0 0,-1 0 0 0 0,0 0 0 0 0,0 0 0 0 0,5-5 0 0 0,1-1 0 0 0,0 0 0 0 0,4-3 0 0 0,4-5 0 0 0,9 0 0 0 0,10 3 0 0 0,8 2 0 0 0,7 4 0 0 0,-1-3 0 0 0,2 1 0 0 0,5 1 0 0 0,3 2 0 0 0,1-3 0 0 0,0-1 0 0 0,-1 2 0 0 0,-1 1 0 0 0,-1 2 0 0 0,-1 1 0 0 0,0 1 0 0 0,0 1 0 0 0,0 0 0 0 0,-10 1 0 0 0,-11-1 0 0 0,-12 0 0 0 0,-10 1 0 0 0,-6-1 0 0 0,-4-5 0 0 0,-2-1 0 0 0,-1 0 0 0 0,0 2 0 0 0,0 0 0 0 0,1 2 0 0 0,4-3 0 0 0,3-2 0 0 0,0 1 0 0 0,-1 2 0 0 0,-2 1 0 0 0,4-3 0 0 0,1-1 0 0 0,-2 1 0 0 0,-1 1 0 0 0,-1 2 0 0 0,2-3 0 0 0,1-1 0 0 0,0 1 0 0 0,-3 1 0 0 0,-1 2 0 0 0,4-3 0 0 0,0-1 0 0 0,-1 1 0 0 0,-1 1 0 0 0,-2 2 0 0 0,-1 1 0 0 0,-1 2 0 0 0,0-1 0 0 0,-1 2 0 0 0,0-1 0 0 0,0 0 0 0 0,0 0 0 0 0,0 1 0 0 0,0-1 0 0 0,0 0 0 0 0,0 0 0 0 0,5 4 0 0 0,1 2 0 0 0,5 5 0 0 0,4 4 0 0 0,5 5 0 0 0,-1-2 0 0 0,0 2 0 0 0,3 1 0 0 0,1 2 0 0 0,1 1 0 0 0,-2-3 0 0 0,-2-1 0 0 0,2 2 0 0 0,0-9 0 0 0,2-10 0 0 0,1-11 0 0 0,2-8 0 0 0,-1-7 0 0 0,1 7 0 0 0,1 9 0 0 0,-1 11 0 0 0,0 9 0 0 0,0 7 0 0 0,5 5 0 0 0,1 2 0 0 0,0 2 0 0 0,-1 0 0 0 0,-2 0 0 0 0,-1-1 0 0 0,-1 0 0 0 0,0-1 0 0 0,-1 0 0 0 0,4-5 0 0 0,6-5 0 0 0,6-7 0 0 0,5-4 0 0 0,3-4 0 0 0,3-2 0 0 0,0 0 0 0 0,1-2 0 0 0,0 1 0 0 0,0 0 0 0 0,-1 0 0 0 0,1 1 0 0 0,-1 0 0 0 0,0 0 0 0 0,0 0 0 0 0,-1 0 0 0 0,1 0 0 0 0,0 0 0 0 0,0 0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0,-3 4 0 0 0,-3 2 0 0 0,1 0 0 0 0,1-1 0 0 0,2-2 0 0 0,1-1 0 0 0,0-1 0 0 0,2 0 0 0 0,-5 3 0 0 0,-6 7 0 0 0,-10 0 0 0 0,-10 0 0 0 0,-10-4 0 0 0,-6-1 0 0 0,-5-3 0 0 0,-3-2 0 0 0,-1 0 0 0 0,0-2 0 0 0,1 1 0 0 0,0-1 0 0 0,0 1 0 0 0,0 0 0 0 0,1-1 0 0 0,0 1 0 0 0,1 0 0 0 0,-1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0,5-4 0 0 0,10-7 0 0 0,12-1 0 0 0,11 2 0 0 0,3-3 0 0 0,4 2 0 0 0,3 2 0 0 0,3 3 0 0 0,2-3 0 0 0,1 1 0 0 0,1 2 0 0 0,-1-3 0 0 0,1 0 0 0 0,-1 2 0 0 0,0 1 0 0 0,0 3 0 0 0,-5-3 0 0 0,-1-1 0 0 0,0 1 0 0 0,1 2 0 0 0,-7 1 0 0 0,-12 1 0 0 0,-10 1 0 0 0,-9 1 0 0 0,-6 0 0 0 0,-3 1 0 0 0,-3-1 0 0 0,-1 0 0 0 0,0 0 0 0 0,0 0 0 0 0,1 0 0 0 0,0 1 0 0 0,1-1 0 0 0,0 0 0 0 0,0 0 0 0 0,0 0 0 0 0,1-1 0 0 0,-1 1 0 0 0,0 0 0 0 0,1 0 0 0 0,-1 0 0 0 0,0 0 0 0 0,0 0 0 0 0,1 0 0 0 0,3-4 0 0 0,12-2 0 0 0,11 0 0 0 0,11 1 0 0 0,7 2 0 0 0,6 1 0 0 0,3 1 0 0 0,2 1 0 0 0,-9 0 0 0 0,-12 0 0 0 0,-13 0 0 0 0,-9 0 0 0 0,-7 0 0 0 0,-5 1 0 0 0,-2-1 0 0 0,-1 0 0 0 0,0 0 0 0 0,5-5 0 0 0,1-1 0 0 0,1 0 0 0 0,0 2 0 0 0,-2 0 0 0 0,4-2 0 0 0,9-1 0 0 0,12 0 0 0 0,10 3 0 0 0,7 1 0 0 0,6 1 0 0 0,-2 5 0 0 0,1 3 0 0 0,0 0 0 0 0,1-1 0 0 0,-3 3 0 0 0,-1 1 0 0 0,-9-2 0 0 0,-10-2 0 0 0,-10-2 0 0 0,-8-1 0 0 0,-6-1 0 0 0,-3-1 0 0 0,-3 0 0 0 0,1 0 0 0 0,3 4 0 0 0,12 2 0 0 0,7 4 0 0 0,6 5 0 0 0,6 0 0 0 0,3 2 0 0 0,-5-2 0 0 0,-8-3 0 0 0,-7-4 0 0 0,-7-4 0 0 0,-5-1 0 0 0,-3-3 0 0 0,-1 0 0 0 0,-1-1 0 0 0,-1 1 0 0 0,1-1 0 0 0,0 0 0 0 0,1 1 0 0 0,0 0 0 0 0,0 0 0 0 0,4-5 0 0 0,7-5 0 0 0,6-7 0 0 0,9 1 0 0 0,9-3 0 0 0,8 3 0 0 0,6 4 0 0 0,4 4 0 0 0,1 3 0 0 0,2-2 0 0 0,-1 0 0 0 0,1 2 0 0 0,-1 1 0 0 0,-1 2 0 0 0,-4-4 0 0 0,-2-1 0 0 0,0 1 0 0 0,1 2 0 0 0,2-4 0 0 0,0 0 0 0 0,2 2 0 0 0,0 1 0 0 0,1 2 0 0 0,0 1 0 0 0,0 1 0 0 0,-9 1 0 0 0,-12 0 0 0 0,-12 0 0 0 0,-9 1 0 0 0,-7-1 0 0 0,-4 0 0 0 0,-3 0 0 0 0,0 0 0 0 0,0 0 0 0 0,0 0 0 0 0,1 0 0 0 0,1 0 0 0 0,-1 0 0 0 0,6 5 0 0 0,5 5 0 0 0,3 2 0 0 0,-3-1 0 0 0,-1-3 0 0 0,1-7 0 0 0,8-4 0 0 0,7-6 0 0 0,7-1 0 0 0,7 0 0 0 0,7-1 0 0 0,5 0 0 0 0,2 2 0 0 0,1 3 0 0 0,2-3 0 0 0,-1 1 0 0 0,0 2 0 0 0,0 1 0 0 0,-1 2 0 0 0,0 2 0 0 0,0 0 0 0 0,0 1 0 0 0,0 0 0 0 0,-9 1 0 0 0,-13-1 0 0 0,-11 0 0 0 0,-9 1 0 0 0,-7-1 0 0 0,0-5 0 0 0,0-1 0 0 0,-1 0 0 0 0,-2 2 0 0 0,4-4 0 0 0,1 0 0 0 0,-1 1 0 0 0,-1 2 0 0 0,-2 1 0 0 0,0 3 0 0 0,-2 0 0 0 0,4 5 0 0 0,1 2 0 0 0,4 5 0 0 0,5 5 0 0 0,0-1 0 0 0,-2-2 0 0 0,1 1 0 0 0,7-3 0 0 0,9-2 0 0 0,9-3 0 0 0,7-2 0 0 0,4-2 0 0 0,4-2 0 0 0,1 0 0 0 0,0-1 0 0 0,1 1 0 0 0,-1-1 0 0 0,0 1 0 0 0,0-1 0 0 0,-1 1 0 0 0,0 0 0 0 0,-1 0 0 0 0,-3-4 0 0 0,-12-7 0 0 0,-11-1 0 0 0,-6-3 0 0 0,-2-3 0 0 0,-4 1 0 0 0,-1-2 0 0 0,-1 4 0 0 0,-4 3 0 0 0,1 0 0 0 0,0 2 0 0 0,-3 2 0 0 0,-2 3 0 0 0,-2 2 0 0 0,3-3 0 0 0,10 0 0 0 0,11 0 0 0 0,10 2 0 0 0,9 1 0 0 0,4 1 0 0 0,4 2 0 0 0,2-1 0 0 0,-1 2 0 0 0,-3-6 0 0 0,-3 0 0 0 0,0-1 0 0 0,1 2 0 0 0,-8 0 0 0 0,-11 2 0 0 0,-11 1 0 0 0,-9 1 0 0 0,-6 0 0 0 0,-4 0 0 0 0,-2 0 0 0 0,-1 1 0 0 0,0-1 0 0 0,0 0 0 0 0,1 0 0 0 0,1 0 0 0 0,-1 0 0 0 0,1 0 0 0 0,0 0 0 0 0,1 0 0 0 0,3-5 0 0 0,7-5 0 0 0,11-2 0 0 0,10 2 0 0 0,4-3 0 0 0,6 2 0 0 0,4 2 0 0 0,4 2 0 0 0,-2-1 0 0 0,-1 0 0 0 0,2 2 0 0 0,-3 6 0 0 0,-5 8 0 0 0,-10 2 0 0 0,-5 4 0 0 0,-7 5 0 0 0,-6-2 0 0 0,-7-3 0 0 0,2 1 0 0 0,-1-3 0 0 0,2 1 0 0 0,5-5 0 0 0,5-10 0 0 0,3-8 0 0 0,3-8 0 0 0,2-4 0 0 0,0-4 0 0 0,1 7 0 0 0,0 12 0 0 0,-1 11 0 0 0,1 10 0 0 0,4 2 0 0 0,1 4 0 0 0,0 2 0 0 0,3-3 0 0 0,5 1 0 0 0,5-4 0 0 0,-2 1 0 0 0,2-3 0 0 0,2-4 0 0 0,1-4 0 0 0,3-2 0 0 0,0-3 0 0 0,2-1 0 0 0,0 0 0 0 0,0-1 0 0 0,0 1 0 0 0,0-1 0 0 0,0 1 0 0 0,0-1 0 0 0,0-3 0 0 0,0-3 0 0 0,0 2 0 0 0,0-5 0 0 0,-1 1 0 0 0,1 1 0 0 0,-5-2 0 0 0,-1 0 0 0 0,0 2 0 0 0,1 3 0 0 0,2 1 0 0 0,0 2 0 0 0,2 2 0 0 0,0-5 0 0 0,1-1 0 0 0,0 1 0 0 0,0 1 0 0 0,0-4 0 0 0,0 1 0 0 0,0 0 0 0 0,0 2 0 0 0,-5 6 0 0 0,-10 3 0 0 0,-12 6 0 0 0,-11 0 0 0 0,-3 4 0 0 0,-4-1 0 0 0,-3-2 0 0 0,-3-4 0 0 0,-2-2 0 0 0,4 2 0 0 0,0 0 0 0 0,1-1 0 0 0,-2-2 0 0 0,-1 3 0 0 0,-1 1 0 0 0,-1-2 0 0 0,-1-1 0 0 0,0 2 0 0 0,0 1 0 0 0,0-1 0 0 0,0-2 0 0 0,5 2 0 0 0,1 1 0 0 0,0-1 0 0 0,-1-2 0 0 0,3 2 0 0 0,0 1 0 0 0,4-6 0 0 0,4-8 0 0 0,8-3 0 0 0,10 1 0 0 0,8 1 0 0 0,6 1 0 0 0,3 3 0 0 0,4 1 0 0 0,0 1 0 0 0,1 1 0 0 0,-5 5 0 0 0,-12 1 0 0 0,-11 1 0 0 0,-11-2 0 0 0,-8 3 0 0 0,-6 0 0 0 0,-3-1 0 0 0,-2-2 0 0 0,0-2 0 0 0,0-1 0 0 0,0-1 0 0 0,1-1 0 0 0,1 0 0 0 0,-1 0 0 0 0,1-1 0 0 0,1 1 0 0 0,-1 0 0 0 0,0 0 0 0 0,1-1 0 0 0,-1 1 0 0 0,0 0 0 0 0,0 0 0 0 0,1 0 0 0 0,-1 0 0 0 0,5-4 0 0 0,5-7 0 0 0,7-5 0 0 0,4-5 0 0 0,-1 1 0 0 0,-4 4 0 0 0,0 10 0 0 0,-3 5 0 0 0,1 8 0 0 0,3 7 0 0 0,-1 1 0 0 0,0 2 0 0 0,3 4 0 0 0,-2-2 0 0 0,1-1 0 0 0,1 3 0 0 0,8-4 0 0 0,7-3 0 0 0,3-1 0 0 0,5-2 0 0 0,4-2 0 0 0,3-4 0 0 0,2-2 0 0 0,3-2 0 0 0,0-1 0 0 0,0 0 0 0 0,1-1 0 0 0,-1 1 0 0 0,1-1 0 0 0,-1 1 0 0 0,0 0 0 0 0,0 0 0 0 0,0 0 0 0 0,-1 0 0 0 0,1 0 0 0 0,0 0 0 0 0,0 0 0 0 0,-1 0 0 0 0,1 0 0 0 0,0 0 0 0 0,0 0 0 0 0,0 0 0 0 0,-1 0 0 0 0,1-5 0 0 0,0-1 0 0 0,0 0 0 0 0,0 2 0 0 0,-1-4 0 0 0,1 0 0 0 0,0 1 0 0 0,0 2 0 0 0,0 1 0 0 0,-1 2 0 0 0,1 2 0 0 0,0-5 0 0 0,0-1 0 0 0,0 1 0 0 0,-1 0 0 0 0,-3-2 0 0 0,-3-1 0 0 0,1 1 0 0 0,1 2 0 0 0,2 2 0 0 0,1 1 0 0 0,-4 6 0 0 0,-10 2 0 0 0,-7 4 0 0 0,-8 1 0 0 0,-9-1 0 0 0,-6-3 0 0 0,-4 2 0 0 0,-4-1 0 0 0,-1-1 0 0 0,0-2 0 0 0,-1-2 0 0 0,1-1 0 0 0,0-1 0 0 0,1-1 0 0 0,0-1 0 0 0,0 1 0 0 0,5-5 0 0 0,10-1 0 0 0,12 0 0 0 0,11 1 0 0 0,8 1 0 0 0,0-2 0 0 0,2-1 0 0 0,2 0 0 0 0,2 3 0 0 0,0 1 0 0 0,-3-4 0 0 0,-1 0 0 0 0,0 2 0 0 0,2 0 0 0 0,1 2 0 0 0,1 1 0 0 0,-4-3 0 0 0,-1-1 0 0 0,1 0 0 0 0,2 1 0 0 0,0 2 0 0 0,2 2 0 0 0,1 0 0 0 0,1 0 0 0 0,0 2 0 0 0,0-1 0 0 0,0 0 0 0 0,0 0 0 0 0,0 1 0 0 0,0-1 0 0 0,0 0 0 0 0,-1 0 0 0 0,1-5 0 0 0,0-1 0 0 0,0 0 0 0 0,0 2 0 0 0,-1 0 0 0 0,1 2 0 0 0,0 1 0 0 0,0 1 0 0 0,0 0 0 0 0,-1 0 0 0 0,1 0 0 0 0,0 0 0 0 0,-5 5 0 0 0,-10 1 0 0 0,-8 5 0 0 0,-8 0 0 0 0,-9-2 0 0 0,-7-3 0 0 0,-3-1 0 0 0,-4-3 0 0 0,-1-1 0 0 0,-1 0 0 0 0,1-2 0 0 0,0 1 0 0 0,0-1 0 0 0,1 1 0 0 0,-1 0 0 0 0,2 4 0 0 0,-1 2 0 0 0,0 0 0 0 0,0-2 0 0 0,1 0 0 0 0,-1-2 0 0 0,0-1 0 0 0,0-1 0 0 0,1 0 0 0 0,-1 0 0 0 0,4 5 0 0 0,3 0 0 0 0,-1 1 0 0 0,8-2 0 0 0,10 0 0 0 0,11-2 0 0 0,9-1 0 0 0,5-1 0 0 0,4 0 0 0 0,2 0 0 0 0,1 0 0 0 0,0 0 0 0 0,0-1 0 0 0,-1 1 0 0 0,-1 0 0 0 0,1 0 0 0 0,-1 0 0 0 0,-1 0 0 0 0,1 0 0 0 0,0 0 0 0 0,0 0 0 0 0,-5 5 0 0 0,-6 5 0 0 0,-10 2 0 0 0,-11 3 0 0 0,-9-1 0 0 0,-7-3 0 0 0,-4-3 0 0 0,-3 1 0 0 0,0 0 0 0 0,-1-2 0 0 0,0-3 0 0 0,1-1 0 0 0,-4-1 0 0 0,-2-2 0 0 0,1 0 0 0 0,2 0 0 0 0,1-1 0 0 0,1 1 0 0 0,1 0 0 0 0,1-1 0 0 0,0 1 0 0 0,1 0 0 0 0,-1 0 0 0 0,5 5 0 0 0,2 1 0 0 0,-1 0 0 0 0,-1-2 0 0 0,-2 0 0 0 0,4-7 0 0 0,10-6 0 0 0,10-3 0 0 0,11 2 0 0 0,7 2 0 0 0,6 2 0 0 0,3 3 0 0 0,1 1 0 0 0,1 1 0 0 0,0 1 0 0 0,0 1 0 0 0,-1-1 0 0 0,-1 1 0 0 0,0-1 0 0 0,0 0 0 0 0,0 0 0 0 0,0 1 0 0 0,-1-1 0 0 0,1 0 0 0 0,-5 4 0 0 0,-6 7 0 0 0,-10 1 0 0 0,-11-2 0 0 0,-9-2 0 0 0,-6-3 0 0 0,-5-2 0 0 0,-3-1 0 0 0,-1-2 0 0 0,1 0 0 0 0,-1 0 0 0 0,1-1 0 0 0,0 1 0 0 0,0-1 0 0 0,1 1 0 0 0,1 0 0 0 0,-1 0 0 0 0,0 0 0 0 0,0 0 0 0 0,1 0 0 0 0,-1 0 0 0 0,5-5 0 0 0,6-5 0 0 0,5-7 0 0 0,5-4 0 0 0,9-3 0 0 0,7 2 0 0 0,7 5 0 0 0,5 6 0 0 0,-1-1 0 0 0,0 3 0 0 0,2 2 0 0 0,1 3 0 0 0,1-3 0 0 0,0 0 0 0 0,2 1 0 0 0,-10 1 0 0 0,-11 2 0 0 0,-12 2 0 0 0,-9 0 0 0 0,-6 1 0 0 0,-5 0 0 0 0,-2 1 0 0 0,-1-1 0 0 0,4-4 0 0 0,2-2 0 0 0,1 0 0 0 0,-1 1 0 0 0,-1 2 0 0 0,-1 1 0 0 0,4-4 0 0 0,0 0 0 0 0,5-4 0 0 0,4-5 0 0 0,5-5 0 0 0,8 2 0 0 0,8 3 0 0 0,7 0 0 0 0,6 3 0 0 0,3 3 0 0 0,3 3 0 0 0,0 2 0 0 0,0 3 0 0 0,1 1 0 0 0,-2 0 0 0 0,1 1 0 0 0,-1-1 0 0 0,0 1 0 0 0,0-1 0 0 0,0 1 0 0 0,-9-1 0 0 0,-13 0 0 0 0,-11 0 0 0 0,-9 0 0 0 0,-7 0 0 0 0,-4 0 0 0 0,-3 0 0 0 0,0 0 0 0 0,0 0 0 0 0,0 0 0 0 0,1 0 0 0 0,0-5 0 0 0,1-1 0 0 0,0 0 0 0 0,0 2 0 0 0,1 0 0 0 0,3-2 0 0 0,7-6 0 0 0,11-5 0 0 0,10-4 0 0 0,9 2 0 0 0,6-2 0 0 0,5 5 0 0 0,3 3 0 0 0,-4 0 0 0 0,-1 3 0 0 0,-9 7 0 0 0,-12 4 0 0 0,-10 2 0 0 0,-9 0 0 0 0,-6 0 0 0 0,-3-1 0 0 0,-3 0 0 0 0,1-1 0 0 0,-1 0 0 0 0,0-1 0 0 0,1 0 0 0 0,0-1 0 0 0,10 1 0 0 0,12 0 0 0 0,12 0 0 0 0,10 0 0 0 0,6 0 0 0 0,4 0 0 0 0,2 0 0 0 0,1 0 0 0 0,1 0 0 0 0,-2 0 0 0 0,1 0 0 0 0,-2 0 0 0 0,1 0 0 0 0,-1 0 0 0 0,-1 0 0 0 0,1 0 0 0 0,0 0 0 0 0,0 0 0 0 0,-1 0 0 0 0,1 0 0 0 0,0 0 0 0 0,-1 0 0 0 0,1 0 0 0 0,0 0 0 0 0,0 0 0 0 0,0 0 0 0 0,-1 5 0 0 0,1 1 0 0 0,-5 4 0 0 0,-5 5 0 0 0,-7 5 0 0 0,-4 3 0 0 0,-8-2 0 0 0,-9-5 0 0 0,-6-5 0 0 0,-5-4 0 0 0,1 1 0 0 0,0-1 0 0 0,-2-1 0 0 0,0-3 0 0 0,-2 4 0 0 0,-1 1 0 0 0,-1-2 0 0 0,1-2 0 0 0,3 4 0 0 0,2 0 0 0 0,0-2 0 0 0,3-6 0 0 0,10-7 0 0 0,10-3 0 0 0,10 0 0 0 0,7 2 0 0 0,5 3 0 0 0,3 1 0 0 0,1 3 0 0 0,1 0 0 0 0,-5-4 0 0 0,-2 0 0 0 0,0-1 0 0 0,1 2 0 0 0,1 1 0 0 0,1 1 0 0 0,-8 6 0 0 0,-12 1 0 0 0,-11 6 0 0 0,-10 0 0 0 0,-5-2 0 0 0,-5-2 0 0 0,-2-2 0 0 0,-1-3 0 0 0,0-1 0 0 0,0 0 0 0 0,1-2 0 0 0,0 1 0 0 0,1 0 0 0 0,0-1 0 0 0,0 1 0 0 0,5 4 0 0 0,1 2 0 0 0,0 0 0 0 0,-1-1 0 0 0,-1-2 0 0 0,-2-1 0 0 0,-1-1 0 0 0,0-1 0 0 0,-1 0 0 0 0,0 0 0 0 0,0 0 0 0 0,0 0 0 0 0,5 4 0 0 0,1 2 0 0 0,0 0 0 0 0,-2-2 0 0 0,0 0 0 0 0,-2-2 0 0 0,0-1 0 0 0,-2-1 0 0 0,0 0 0 0 0,0 0 0 0 0,5 4 0 0 0,1 2 0 0 0,9-5 0 0 0,11-2 0 0 0,5-6 0 0 0,8-2 0 0 0,5 1 0 0 0,5 2 0 0 0,3 1 0 0 0,2 3 0 0 0,-4-4 0 0 0,-1-1 0 0 0,0 1 0 0 0,1 2 0 0 0,1 1 0 0 0,2 1 0 0 0,-1-3 0 0 0,2-1 0 0 0,0 0 0 0 0,0 2 0 0 0,0 1 0 0 0,0 1 0 0 0,0 1 0 0 0,-1 1 0 0 0,-8 0 0 0 0,-12 0 0 0 0,-12 0 0 0 0,-9 0 0 0 0,-7 1 0 0 0,0-6 0 0 0,0-1 0 0 0,-1 0 0 0 0,3-3 0 0 0,5-5 0 0 0,5-4 0 0 0,9 0 0 0 0,5-1 0 0 0,1-1 0 0 0,4 2 0 0 0,6 4 0 0 0,5 5 0 0 0,3-1 0 0 0,2 1 0 0 0,-2 7 0 0 0,-11 4 0 0 0,-7 6 0 0 0,-8 1 0 0 0,-9 0 0 0 0,-3 2 0 0 0,-2 0 0 0 0,1 3 0 0 0,-1-2 0 0 0,2 2 0 0 0,-1-1 0 0 0,3 1 0 0 0,-2-1 0 0 0,-2-3 0 0 0,-4-4 0 0 0,3 3 0 0 0,0-1 0 0 0,2 3 0 0 0,0-1 0 0 0,-3 3 0 0 0,3 4 0 0 0,-1-1 0 0 0,8-4 0 0 0,9-3 0 0 0,9-4 0 0 0,8-2 0 0 0,10-2 0 0 0,5-1 0 0 0,2 0 0 0 0,8-1 0 0 0,2 0 0 0 0,-2 1 0 0 0,1-1 0 0 0,2 1 0 0 0,-1 0 0 0 0,-5 0 0 0 0,-3 0 0 0 0,-5-5 0 0 0,-1-1 0 0 0,6 1 0 0 0,3 0 0 0 0,3 2 0 0 0,0 1 0 0 0,-4 1 0 0 0,-3 0 0 0 0,2-3 0 0 0,-2-2 0 0 0,3 0 0 0 0,0 2 0 0 0,-3 1 0 0 0,-2-4 0 0 0,2 0 0 0 0,0 1 0 0 0,-2 1 0 0 0,-1 2 0 0 0,-3 1 0 0 0,0 2 0 0 0,-2-1 0 0 0,5 1 0 0 0,0 1 0 0 0,1-1 0 0 0,-7-4 0 0 0,2-2 0 0 0,1 0 0 0 0,0 2 0 0 0,-5-4 0 0 0,3 0 0 0 0,0 1 0 0 0,2-3 0 0 0,-1 1 0 0 0,0 1 0 0 0,0 3 0 0 0,-1 1 0 0 0,0 2 0 0 0,0 2 0 0 0,-4-5 0 0 0,-3-1 0 0 0,1 1 0 0 0,1 1 0 0 0,-3-4 0 0 0,0 0 0 0 0,1 1 0 0 0,1 2 0 0 0,-2 7 0 0 0,-4 6 0 0 0,-10 3 0 0 0,-10 0 0 0 0,-9-3 0 0 0,-7-3 0 0 0,-3-1 0 0 0,-4-2 0 0 0,0-2 0 0 0,-1 0 0 0 0,1 0 0 0 0,-1 0 0 0 0,2-1 0 0 0,-1 1 0 0 0,1 0 0 0 0,0-1 0 0 0,1 1 0 0 0,-1 0 0 0 0,0 0 0 0 0,0 0 0 0 0,1 0 0 0 0,-1 0 0 0 0,0 0 0 0 0,0 0 0 0 0,1 0 0 0 0,-1 0 0 0 0,0 0 0 0 0,0 0 0 0 0,0 0 0 0 0,5-4 0 0 0,6-7 0 0 0,10-1 0 0 0,6-3 0 0 0,8 1 0 0 0,7 3 0 0 0,6 3 0 0 0,3 4 0 0 0,3 1 0 0 0,0 2 0 0 0,2 1 0 0 0,-1 1 0 0 0,0-1 0 0 0,-10 1 0 0 0,-7 4 0 0 0,-11 1 0 0 0,-9 0 0 0 0,-8-1 0 0 0,-6-2 0 0 0,-3 0 0 0 0,-2-2 0 0 0,-1-1 0 0 0,0 0 0 0 0,1 0 0 0 0,0 0 0 0 0,0-1 0 0 0,1 1 0 0 0,0 0 0 0 0,0 0 0 0 0,0 0 0 0 0,1 0 0 0 0,-1 0 0 0 0,0 0 0 0 0,0 0 0 0 0,1 0 0 0 0,-1 0 0 0 0,0 0 0 0 0,0 0 0 0 0,0 0 0 0 0,1 0 0 0 0,-1 0 0 0 0,0 0 0 0 0,0 0 0 0 0,0 0 0 0 0,1 0 0 0 0,3-5 0 0 0,7-5 0 0 0,6-7 0 0 0,9 1 0 0 0,9 2 0 0 0,8 4 0 0 0,6 3 0 0 0,3 4 0 0 0,3 1 0 0 0,0 2 0 0 0,1 1 0 0 0,-1-1 0 0 0,0 1 0 0 0,0 0 0 0 0,-1-1 0 0 0,0 0 0 0 0,0 0 0 0 0,0 1 0 0 0,0-1 0 0 0,-1 0 0 0 0,1 0 0 0 0,0-1 0 0 0,0 1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0,-5-4 0 0 0,-1-2 0 0 0,0 0 0 0 0,1 1 0 0 0,2 2 0 0 0,0 1 0 0 0,2 1 0 0 0,0 0 0 0 0,1 1 0 0 0,0 1 0 0 0,0-1 0 0 0,0 0 0 0 0,-4-4 0 0 0,-3-2 0 0 0,2 0 0 0 0,0 2 0 0 0,1 0 0 0 0,2 2 0 0 0,1 1 0 0 0,0 1 0 0 0,1 0 0 0 0,-5-5 0 0 0,-1-1 0 0 0,0 1 0 0 0,2 1 0 0 0,0 0 0 0 0,2 2 0 0 0,1 1 0 0 0,0 1 0 0 0,1 0 0 0 0,0 0 0 0 0,0 0 0 0 0,0 1 0 0 0,0-1 0 0 0,0 0 0 0 0,0 0 0 0 0,0 0 0 0 0,0 0 0 0 0,0 0 0 0 0,-1 0 0 0 0,1 0 0 0 0,0 0 0 0 0,0 0 0 0 0,-1 0 0 0 0,1 0 0 0 0,0 0 0 0 0,0 0 0 0 0,0 0 0 0 0,-1 0 0 0 0,1 0 0 0 0,0 0 0 0 0,0 0 0 0 0,0 0 0 0 0,-1 0 0 0 0,1 0 0 0 0,0 0 0 0 0,0 0 0 0 0,0 0 0 0 0,-1 0 0 0 0,1 0 0 0 0,0 0 0 0 0,-5 5 0 0 0,-1 1 0 0 0,0-1 0 0 0,1 0 0 0 0,-3 3 0 0 0,0 0 0 0 0,1-1 0 0 0,1-2 0 0 0,3-2 0 0 0,5 4 0 0 0,3 0 0 0 0,1-1 0 0 0,-2 3 0 0 0,0 0 0 0 0,2 3 0 0 0,2-1 0 0 0,-7 3 0 0 0,-2-1 0 0 0,-2 1 0 0 0,0-1 0 0 0,-4 2 0 0 0,-1-3 0 0 0,1-2 0 0 0,-4 1 0 0 0,2-1 0 0 0,0-2 0 0 0,-1 2 0 0 0,-5 4 0 0 0,-3 3 0 0 0,-4 5 0 0 0,2-2 0 0 0,-1 0 0 0 0,0 1 0 0 0,-2 2 0 0 0,-2 1 0 0 0,0 1 0 0 0,-6-3 0 0 0,-2-1 0 0 0,-5 0 0 0 0,-4-3 0 0 0,-1 0 0 0 0,-1-4 0 0 0,-3-3 0 0 0,-2-4 0 0 0,-3-4 0 0 0,4 4 0 0 0,1-1 0 0 0,-2-1 0 0 0,0-1 0 0 0,-2-1 0 0 0,-1-2 0 0 0,-1 0 0 0 0,-1-1 0 0 0,0 0 0 0 0,0-1 0 0 0,0 1 0 0 0,0 0 0 0 0,0 0 0 0 0,0 0 0 0 0,0-1 0 0 0,0 1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5 0 0 0,0 1 0 0 0,1 0 0 0 0,-1-1 0 0 0,0-2 0 0 0,0-1 0 0 0,0-1 0 0 0,1-1 0 0 0,3 5 0 0 0,3 1 0 0 0,-1-1 0 0 0,-1 0 0 0 0,-2-2 0 0 0,-1-1 0 0 0,0-1 0 0 0,-2-1 0 0 0,0 0 0 0 0,1 0 0 0 0,-2 0 0 0 0,1-1 0 0 0,0 1 0 0 0,0 0 0 0 0,1 0 0 0 0,-1 0 0 0 0,0 0 0 0 0,0 0 0 0 0,0 0 0 0 0,1 0 0 0 0,3 5 0 0 0,3 1 0 0 0,-1-1 0 0 0,-2 0 0 0 0,0-2 0 0 0,-2-1 0 0 0,0 0 0 0 0,-2-2 0 0 0,0 0 0 0 0,0 0 0 0 0,0 0 0 0 0,0-1 0 0 0,0 1 0 0 0,0 0 0 0 0,1 0 0 0 0,-1 0 0 0 0,0 0 0 0 0,0 0 0 0 0,0 0 0 0 0,1 0 0 0 0,-1 0 0 0 0,0 0 0 0 0,0 0 0 0 0,0 0 0 0 0,1 0 0 0 0,-1 0 0 0 0,0 0 0 0 0,0 0 0 0 0,0 0 0 0 0,1 0 0 0 0,-1 0 0 0 0,0 0 0 0 0,0 0 0 0 0,0 0 0 0 0,1 0 0 0 0,-1 0 0 0 0,0 0 0 0 0,0 0 0 0 0,0 0 0 0 0,1 0 0 0 0,3-5 0 0 0,3-1 0 0 0,3-4 0 0 0,6-5 0 0 0,4-5 0 0 0,3-3 0 0 0,7 2 0 0 0,8 0 0 0 0,6 4 0 0 0,5 4 0 0 0,3 5 0 0 0,2 4 0 0 0,1 2 0 0 0,1 2 0 0 0,-1 1 0 0 0,0-1 0 0 0,-1 1 0 0 0,0 0 0 0 0,-4 4 0 0 0,-2 2 0 0 0,0-1 0 0 0,1-2 0 0 0,1 4 0 0 0,2 0 0 0 0,0-1 0 0 0,2-2 0 0 0,0-2 0 0 0,0 4 0 0 0,0 0 0 0 0,0-1 0 0 0,0-2 0 0 0,0-1 0 0 0,-1-1 0 0 0,1-1 0 0 0,-4 3 0 0 0,-3 2 0 0 0,1 0 0 0 0,1-2 0 0 0,2-1 0 0 0,1-1 0 0 0,0-1 0 0 0,-3 4 0 0 0,-1 1 0 0 0,0 0 0 0 0,1-2 0 0 0,2-1 0 0 0,1-1 0 0 0,1-1 0 0 0,0-1 0 0 0,1 0 0 0 0,0 0 0 0 0,0 0 0 0 0,0-1 0 0 0,0 1 0 0 0,0 0 0 0 0,0 0 0 0 0,0 0 0 0 0,0 0 0 0 0,0 0 0 0 0,-1 0 0 0 0,1 0 0 0 0,0 0 0 0 0,0 0 0 0 0,-1 0 0 0 0,1 0 0 0 0,0 0 0 0 0,0 0 0 0 0,0 0 0 0 0,-1 0 0 0 0,1 0 0 0 0,0 0 0 0 0,0 0 0 0 0,0 0 0 0 0,-1 0 0 0 0,1 0 0 0 0,0 0 0 0 0,0 0 0 0 0,0 0 0 0 0,-1 0 0 0 0,1 0 0 0 0,0 0 0 0 0,0 0 0 0 0,0 0 0 0 0,-5 5 0 0 0,-11 1 0 0 0,-11-1 0 0 0,-10 0 0 0 0,-9-2 0 0 0,-5-1 0 0 0,-3 0 0 0 0,-2-2 0 0 0,0 0 0 0 0,0 0 0 0 0,1 0 0 0 0,0-1 0 0 0,0 1 0 0 0,1 0 0 0 0,0 0 0 0 0,0 0 0 0 0,1 0 0 0 0,-1 0 0 0 0,0 0 0 0 0,0 0 0 0 0,1 0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0,3-5 0 0 0,7-5 0 0 0,6-7 0 0 0,9 1 0 0 0,9 2 0 0 0,3-1 0 0 0,5 3 0 0 0,4 3 0 0 0,3-2 0 0 0,2 1 0 0 0,1 3 0 0 0,2 2 0 0 0,-1 2 0 0 0,1 1 0 0 0,-5-3 0 0 0,3-1 0 0 0,1 1 0 0 0,1 1 0 0 0,0 1 0 0 0,0 1 0 0 0,0 1 0 0 0,0 1 0 0 0,-1 0 0 0 0,4 0 0 0 0,2 0 0 0 0,0 1 0 0 0,-2-1 0 0 0,-1 0 0 0 0,-1 0 0 0 0,-1 0 0 0 0,-1 0 0 0 0,0 0 0 0 0,-1 0 0 0 0,1 0 0 0 0,-1 0 0 0 0,1 0 0 0 0,0 0 0 0 0,-1 0 0 0 0,1-4 0 0 0,0-3 0 0 0,0 2 0 0 0,-1 0 0 0 0,1 2 0 0 0,0 1 0 0 0,0 1 0 0 0,0 0 0 0 0,-1 1 0 0 0,-8 0 0 0 0,-12 1 0 0 0,-12-1 0 0 0,-10 0 0 0 0,-6 0 0 0 0,-4 0 0 0 0,-2 0 0 0 0,-1 0 0 0 0,0 0 0 0 0,0 0 0 0 0,1 0 0 0 0,0 0 0 0 0,1 0 0 0 0,0 0 0 0 0,0 0 0 0 0,0 0 0 0 0,1 0 0 0 0,-1 0 0 0 0,0 0 0 0 0,1 0 0 0 0,-1 0 0 0 0,0 0 0 0 0,0 0 0 0 0,0-4 0 0 0,1-2 0 0 0,-1 0 0 0 0,0 1 0 0 0,0 2 0 0 0,0 1 0 0 0,1 1 0 0 0,-1 0 0 0 0,0 1 0 0 0,0 1 0 0 0,5-6 0 0 0,6-5 0 0 0,5-6 0 0 0,10-1 0 0 0,9 4 0 0 0,8-2 0 0 0,6 3 0 0 0,4 2 0 0 0,1 4 0 0 0,2 3 0 0 0,0 1 0 0 0,-1-3 0 0 0,0-1 0 0 0,0 1 0 0 0,-1 1 0 0 0,0 1 0 0 0,0 2 0 0 0,0 0 0 0 0,-1 0 0 0 0,1 1 0 0 0,0 1 0 0 0,-1-1 0 0 0,1 0 0 0 0,0 0 0 0 0,0 0 0 0 0,0 1 0 0 0,-1-1 0 0 0,-3 4 0 0 0,-12 2 0 0 0,-11 0 0 0 0,-11-1 0 0 0,-7-2 0 0 0,-6-1 0 0 0,-3-1 0 0 0,-2-1 0 0 0,0 1 0 0 0,0-2 0 0 0,0 1 0 0 0,1 0 0 0 0,1 0 0 0 0,0-1 0 0 0,0 1 0 0 0,0 0 0 0 0,0 0 0 0 0,1 0 0 0 0,-1 0 0 0 0,0 0 0 0 0,0 0 0 0 0,1 0 0 0 0,-1 0 0 0 0,0 0 0 0 0,0 5 0 0 0,1 1 0 0 0,-1 0 0 0 0,0-2 0 0 0,0 0 0 0 0,0-2 0 0 0,1-1 0 0 0,-1-1 0 0 0,0 0 0 0 0,0 0 0 0 0,0 0 0 0 0,1 0 0 0 0,-1-1 0 0 0,0 1 0 0 0,0 0 0 0 0,5-4 0 0 0,10-3 0 0 0,13-3 0 0 0,9-1 0 0 0,9 2 0 0 0,5 3 0 0 0,3 1 0 0 0,2 3 0 0 0,0 1 0 0 0,0 0 0 0 0,-1 2 0 0 0,0-1 0 0 0,0 1 0 0 0,-1-1 0 0 0,0 0 0 0 0,0 0 0 0 0,-1 1 0 0 0,1-1 0 0 0,0 0 0 0 0,-1 0 0 0 0,-3 4 0 0 0,-7 7 0 0 0,-11 1 0 0 0,-9-2 0 0 0,-10-2 0 0 0,-7-3 0 0 0,-4-2 0 0 0,-3-1 0 0 0,0-2 0 0 0,-1 0 0 0 0,0 0 0 0 0,1-1 0 0 0,0 1 0 0 0,1 0 0 0 0,0-1 0 0 0,9 1 0 0 0,12 0 0 0 0,12 0 0 0 0,10 0 0 0 0,6 0 0 0 0,4 0 0 0 0,2 0 0 0 0,1 0 0 0 0,0 0 0 0 0,0 0 0 0 0,-1 0 0 0 0,0 0 0 0 0,-1 0 0 0 0,0 0 0 0 0,0 0 0 0 0,0 0 0 0 0,0 0 0 0 0,-1 0 0 0 0,1 0 0 0 0,0 0 0 0 0,0 0 0 0 0,-1 0 0 0 0,1 0 0 0 0,0 0 0 0 0,0 0 0 0 0,0 0 0 0 0,-10 0 0 0 0,-11 0 0 0 0,-12 0 0 0 0,-9 0 0 0 0,-7 0 0 0 0,-4 0 0 0 0,-3 0 0 0 0,0 0 0 0 0,0 0 0 0 0,0 0 0 0 0,1 0 0 0 0,0 0 0 0 0,1 0 0 0 0,0 0 0 0 0,5-4 0 0 0,6-7 0 0 0,5-5 0 0 0,10-1 0 0 0,10 3 0 0 0,7 4 0 0 0,5 4 0 0 0,5 2 0 0 0,6 3 0 0 0,3 0 0 0 0,-1 2 0 0 0,-1 0 0 0 0,-1-1 0 0 0,2 1 0 0 0,0-1 0 0 0,-1 1 0 0 0,-1-1 0 0 0,-2 0 0 0 0,-2 0 0 0 0,0 0 0 0 0,-1 0 0 0 0,-1 0 0 0 0,1 4 0 0 0,-1 7 0 0 0,-4 5 0 0 0,-10 1 0 0 0,-13-3 0 0 0,-9-4 0 0 0,-9-4 0 0 0,-5-2 0 0 0,-3-3 0 0 0,-2-1 0 0 0,0 0 0 0 0,0-1 0 0 0,1 1 0 0 0,0-1 0 0 0,0 1 0 0 0,1-1 0 0 0,0 1 0 0 0,0 0 0 0 0,1 0 0 0 0,-1 0 0 0 0,0 0 0 0 0,1 0 0 0 0,-1 0 0 0 0,0 0 0 0 0,0-4 0 0 0,0-2 0 0 0,1 0 0 0 0,-1 1 0 0 0,0 2 0 0 0,0 1 0 0 0,1 1 0 0 0,-1 0 0 0 0,0 1 0 0 0,0 0 0 0 0,0 1 0 0 0,1-1 0 0 0,-1 0 0 0 0,0 0 0 0 0,0 0 0 0 0,0 0 0 0 0,10 0 0 0 0,11 0 0 0 0,12 0 0 0 0,9 0 0 0 0,7 0 0 0 0,4 0 0 0 0,3 0 0 0 0,0 0 0 0 0,0 0 0 0 0,0 0 0 0 0,-1 5 0 0 0,0 1 0 0 0,-6 4 0 0 0,-1 1 0 0 0,0 3 0 0 0,1-2 0 0 0,2-1 0 0 0,0 0 0 0 0,2 0 0 0 0,-4 1 0 0 0,-2 0 0 0 0,2-3 0 0 0,0-3 0 0 0,-3 3 0 0 0,0-1 0 0 0,1-2 0 0 0,2 3 0 0 0,1 0 0 0 0,2 3 0 0 0,1-1 0 0 0,1-2 0 0 0,0 2 0 0 0,-4 4 0 0 0,-7 4 0 0 0,-10-2 0 0 0,-10-3 0 0 0,-10-5 0 0 0,-7-3 0 0 0,-4-3 0 0 0,-2-1 0 0 0,-2-2 0 0 0,0-1 0 0 0,5-4 0 0 0,6-7 0 0 0,7-5 0 0 0,9 0 0 0 0,5-1 0 0 0,7 2 0 0 0,6-1 0 0 0,5 2 0 0 0,4 5 0 0 0,1 3 0 0 0,2 3 0 0 0,0 2 0 0 0,-5-3 0 0 0,-1 0 0 0 0,0-1 0 0 0,0 3 0 0 0,2 0 0 0 0,1 1 0 0 0,1 1 0 0 0,0 1 0 0 0,1 0 0 0 0,-9 0 0 0 0,-13 1 0 0 0,-10-1 0 0 0,-11 0 0 0 0,-5 0 0 0 0,-5 0 0 0 0,-3 0 0 0 0,0 0 0 0 0,0 0 0 0 0,0 0 0 0 0,1 0 0 0 0,1 0 0 0 0,-1 0 0 0 0,1 0 0 0 0,0 0 0 0 0,1 0 0 0 0,-1 0 0 0 0,0 0 0 0 0,5-4 0 0 0,1-2 0 0 0,0 0 0 0 0,-1 1 0 0 0,-1 2 0 0 0,-2 1 0 0 0,4-4 0 0 0,1 0 0 0 0,-1 0 0 0 0,-2 1 0 0 0,4-2 0 0 0,0-1 0 0 0,-1 1 0 0 0,-2 2 0 0 0,-1 2 0 0 0,-2 1 0 0 0,-1 2 0 0 0,-1-1 0 0 0,0 2 0 0 0,0-1 0 0 0,0 0 0 0 0,0 1 0 0 0,4-6 0 0 0,7-5 0 0 0,6-7 0 0 0,8 1 0 0 0,10 2 0 0 0,8 4 0 0 0,6 4 0 0 0,4 2 0 0 0,1 3 0 0 0,2 0 0 0 0,0 2 0 0 0,-1-1 0 0 0,0 1 0 0 0,-5 4 0 0 0,-2 2 0 0 0,1-1 0 0 0,0-1 0 0 0,1-2 0 0 0,2-1 0 0 0,0-1 0 0 0,2 0 0 0 0,-5 3 0 0 0,-1 2 0 0 0,0-1 0 0 0,1 0 0 0 0,2-2 0 0 0,-4 3 0 0 0,0 1 0 0 0,1 0 0 0 0,1 2 0 0 0,2 0 0 0 0,1-1 0 0 0,1-3 0 0 0,0-1 0 0 0,1-2 0 0 0,0-2 0 0 0,0 5 0 0 0,0 1 0 0 0,0-1 0 0 0,0 0 0 0 0,0-2 0 0 0,-5 3 0 0 0,-5 5 0 0 0,-7 6 0 0 0,-4 4 0 0 0,-4 3 0 0 0,-2 3 0 0 0,-5-5 0 0 0,-7-5 0 0 0,-5-5 0 0 0,-5-6 0 0 0,-3-2 0 0 0,-2-4 0 0 0,-1 0 0 0 0,0-1 0 0 0,0 0 0 0 0,0 0 0 0 0,1 0 0 0 0,0 1 0 0 0,0-1 0 0 0,0 1 0 0 0,0 0 0 0 0,5-4 0 0 0,1-3 0 0 0,5-3 0 0 0,0 0 0 0 0,-2 0 0 0 0,-2 4 0 0 0,-2 1 0 0 0,2-2 0 0 0,0 0 0 0 0,-1 1 0 0 0,-1 2 0 0 0,-2 1 0 0 0,-1 1 0 0 0,-1 2 0 0 0,-1-1 0 0 0,0 2 0 0 0,0-1 0 0 0,0 0 0 0 0,4-4 0 0 0,12-6 0 0 0,6-7 0 0 0,5-4 0 0 0,2-3 0 0 0,1-2 0 0 0,0-2 0 0 0,-1 0 0 0 0,0 0 0 0 0,-6 5 0 0 0,-1 11 0 0 0,-1 11 0 0 0,6 7 0 0 0,7 7 0 0 0,8 0 0 0 0,4-1 0 0 0,1 2 0 0 0,0-2 0 0 0,2-3 0 0 0,1 2 0 0 0,2-1 0 0 0,1-3 0 0 0,1 3 0 0 0,0-1 0 0 0,0-1 0 0 0,0-3 0 0 0,0 3 0 0 0,0-1 0 0 0,0 4 0 0 0,0 0 0 0 0,0-2 0 0 0,-1-3 0 0 0,1-2 0 0 0,0-2 0 0 0,0-1 0 0 0,0-1 0 0 0,-1 0 0 0 0,1-1 0 0 0,0 1 0 0 0,0 0 0 0 0,0-1 0 0 0,-1 1 0 0 0,1 0 0 0 0,0 0 0 0 0,0 0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0,-5-4 0 0 0,-1-3 0 0 0,0 2 0 0 0,1 0 0 0 0,1 2 0 0 0,2-4 0 0 0,1 0 0 0 0,0 1 0 0 0,1 1 0 0 0,0 2 0 0 0,0 1 0 0 0,0-3 0 0 0,0-2 0 0 0,0 2 0 0 0,-9 0 0 0 0,-13 2 0 0 0,-11 2 0 0 0,-9 0 0 0 0,-7 0 0 0 0,-4 2 0 0 0,2-6 0 0 0,6-5 0 0 0,5-6 0 0 0,10-1 0 0 0,5-1 0 0 0,3-2 0 0 0,4 1 0 0 0,1 1 0 0 0,4 2 0 0 0,-1 0 0 0 0,2 3 0 0 0,3 3 0 0 0,2 4 0 0 0,4 2 0 0 0,1 2 0 0 0,2 2 0 0 0,0 0 0 0 0,0 1 0 0 0,1 0 0 0 0,-1-1 0 0 0,0 1 0 0 0,-4 4 0 0 0,-7 5 0 0 0,-6 7 0 0 0,-4 4 0 0 0,-8-1 0 0 0,-4 0 0 0 0,0 2 0 0 0,0 1 0 0 0,-3-3 0 0 0,0 0 0 0 0,-3-4 0 0 0,0 0 0 0 0,-2-3 0 0 0,1 2 0 0 0,-1-3 0 0 0,-4-3 0 0 0,-2-3 0 0 0,-3-2 0 0 0,-2-2 0 0 0,-2-2 0 0 0,0 0 0 0 0,0-1 0 0 0,-1 0 0 0 0,1 1 0 0 0,0 0 0 0 0,0-1 0 0 0,0 1 0 0 0,0 0 0 0 0,0 0 0 0 0,0 0 0 0 0,1 0 0 0 0,-1 0 0 0 0,0 0 0 0 0,0 0 0 0 0,5-4 0 0 0,1-3 0 0 0,0 2 0 0 0,-1 0 0 0 0,-1 2 0 0 0,-2 1 0 0 0,-1 1 0 0 0,0 0 0 0 0,-1 1 0 0 0,0 0 0 0 0,0 1 0 0 0,0-1 0 0 0,0 0 0 0 0,0 0 0 0 0,0 0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0,9 0 0 0 0,12 0 0 0 0,12 0 0 0 0,10 0 0 0 0,6 0 0 0 0,4 0 0 0 0,2 0 0 0 0,1 0 0 0 0,0 0 0 0 0,0 0 0 0 0,-1 0 0 0 0,0 0 0 0 0,-1 0 0 0 0,0 0 0 0 0,0 0 0 0 0,0 0 0 0 0,0 0 0 0 0,-1 5 0 0 0,1 1 0 0 0,0 0 0 0 0,-5 3 0 0 0,-6 5 0 0 0,-6 4 0 0 0,-4 4 0 0 0,-3 3 0 0 0,-3 2 0 0 0,-5 0 0 0 0,-7-4 0 0 0,-1-1 0 0 0,-3-5 0 0 0,-3-5 0 0 0,-4-4 0 0 0,-1-5 0 0 0,-2-1 0 0 0,-1-2 0 0 0,0-1 0 0 0,-1 0 0 0 0,1 0 0 0 0,0 0 0 0 0,4-4 0 0 0,7-6 0 0 0,5-5 0 0 0,5-5 0 0 0,9 1 0 0 0,2 0 0 0 0,6 2 0 0 0,1 1 0 0 0,3 3 0 0 0,-1-1 0 0 0,-3-2 0 0 0,1 1 0 0 0,-1-1 0 0 0,-3 8 0 0 0,-3 9 0 0 0,-1 9 0 0 0,-7 3 0 0 0,-3 5 0 0 0,-4-2 0 0 0,-6-2 0 0 0,0 1 0 0 0,-1-3 0 0 0,-3-2 0 0 0,-3-3 0 0 0,-1-3 0 0 0,-2-1 0 0 0,-1-2 0 0 0,5-5 0 0 0,5-6 0 0 0,11-1 0 0 0,10-4 0 0 0,5-3 0 0 0,6 2 0 0 0,-1-2 0 0 0,3 4 0 0 0,-2-1 0 0 0,1 2 0 0 0,3 4 0 0 0,-2-1 0 0 0,0 1 0 0 0,-2-2 0 0 0,0 1 0 0 0,3-3 0 0 0,2-2 0 0 0,-6 0 0 0 0,-10 4 0 0 0,-11 3 0 0 0,-4 8 0 0 0,-4 5 0 0 0,0 5 0 0 0,-2 2 0 0 0,-3-2 0 0 0,-2-1 0 0 0,-2-3 0 0 0,-2-2 0 0 0,-1-1 0 0 0,5-7 0 0 0,5-5 0 0 0,11-3 0 0 0,6-2 0 0 0,7 1 0 0 0,3-2 0 0 0,5 1 0 0 0,3 5 0 0 0,4 2 0 0 0,3 4 0 0 0,1 2 0 0 0,1 2 0 0 0,1 0 0 0 0,-1 0 0 0 0,1 1 0 0 0,-1 0 0 0 0,0-1 0 0 0,0 1 0 0 0,0-1 0 0 0,0 0 0 0 0,0 0 0 0 0,0 0 0 0 0,-1 0 0 0 0,1 0 0 0 0,0 0 0 0 0,0 0 0 0 0,-1 0 0 0 0,1 0 0 0 0,0 0 0 0 0,0 0 0 0 0,0 0 0 0 0,-5 4 0 0 0,-6 7 0 0 0,-6 5 0 0 0,-8 1 0 0 0,-11-3 0 0 0,-7-4 0 0 0,-5-4 0 0 0,-5-2 0 0 0,-2-3 0 0 0,0-1 0 0 0,-1 0 0 0 0,1-1 0 0 0,0 1 0 0 0,0-1 0 0 0,1 1 0 0 0,0-1 0 0 0,0 1 0 0 0,0 0 0 0 0,1 0 0 0 0,-1 0 0 0 0,0 0 0 0 0,5-4 0 0 0,6-7 0 0 0,10-1 0 0 0,6-3 0 0 0,4-3 0 0 0,5 0 0 0 0,5 0 0 0 0,6 3 0 0 0,3 3 0 0 0,3 4 0 0 0,1 4 0 0 0,1 2 0 0 0,0 2 0 0 0,0 0 0 0 0,-1 1 0 0 0,0-1 0 0 0,1 1 0 0 0,-1 0 0 0 0,-1-1 0 0 0,1 0 0 0 0,0 0 0 0 0,0 0 0 0 0,-1 0 0 0 0,1 0 0 0 0,0 0 0 0 0,0 0 0 0 0,-1 0 0 0 0,1 0 0 0 0,0 0 0 0 0,-5 5 0 0 0,-1 1 0 0 0,-4 4 0 0 0,-6 5 0 0 0,-4 5 0 0 0,-3 3 0 0 0,-7-2 0 0 0,-8-5 0 0 0,-6-5 0 0 0,-5-4 0 0 0,-3-3 0 0 0,-3-3 0 0 0,0-2 0 0 0,0 1 0 0 0,0-1 0 0 0,0 0 0 0 0,1 0 0 0 0,-1 0 0 0 0,1 1 0 0 0,5-5 0 0 0,6-5 0 0 0,6-7 0 0 0,4-4 0 0 0,3-3 0 0 0,8 2 0 0 0,6 5 0 0 0,2 1 0 0 0,3 3 0 0 0,4 4 0 0 0,2 3 0 0 0,3 3 0 0 0,1 2 0 0 0,1 1 0 0 0,0 1 0 0 0,1-1 0 0 0,-1 1 0 0 0,1 0 0 0 0,-1-1 0 0 0,0 0 0 0 0,0 0 0 0 0,-1 1 0 0 0,1-1 0 0 0,0-1 0 0 0,0 1 0 0 0,-1 0 0 0 0,1 0 0 0 0,0 0 0 0 0,0 0 0 0 0,0 0 0 0 0,-1 0 0 0 0,1 0 0 0 0,0 0 0 0 0,0 0 0 0 0,0 0 0 0 0,-1 0 0 0 0,1 0 0 0 0,0 0 0 0 0,-5 5 0 0 0,-6 6 0 0 0,-5 5 0 0 0,-5 5 0 0 0,-4 3 0 0 0,-6 3 0 0 0,-8-4 0 0 0,-5-6 0 0 0,-5-5 0 0 0,-4-6 0 0 0,-1-3 0 0 0,-1-2 0 0 0,0-1 0 0 0,0-1 0 0 0,0 0 0 0 0,1 0 0 0 0,-1 0 0 0 0,1 0 0 0 0,1 1 0 0 0,-1 0 0 0 0,0 0 0 0 0,0 0 0 0 0,1 0 0 0 0,3-5 0 0 0,7-5 0 0 0,6-6 0 0 0,4-5 0 0 0,8 1 0 0 0,4-1 0 0 0,5 4 0 0 0,5 5 0 0 0,5 3 0 0 0,3 5 0 0 0,3 2 0 0 0,0 1 0 0 0,1 2 0 0 0,0-1 0 0 0,-1 1 0 0 0,1 0 0 0 0,-1 0 0 0 0,0-1 0 0 0,0 0 0 0 0,0 0 0 0 0,0 0 0 0 0,-1 0 0 0 0,1 0 0 0 0,0 0 0 0 0,0 0 0 0 0,-1 0 0 0 0,1 0 0 0 0,0 0 0 0 0,0 0 0 0 0,-1 0 0 0 0,1 0 0 0 0,0 0 0 0 0,0 0 0 0 0,0 0 0 0 0,-1 0 0 0 0,-8 0 0 0 0,-12 0 0 0 0,-12 0 0 0 0,-10 0 0 0 0,-6 0 0 0 0,-4 0 0 0 0,-2 0 0 0 0,-1 0 0 0 0,5 5 0 0 0,1 1 0 0 0,0 0 0 0 0,0-2 0 0 0,-1 0 0 0 0,-1-2 0 0 0,0-1 0 0 0,-2-1 0 0 0,1 0 0 0 0,-1 0 0 0 0,4-5 0 0 0,7-6 0 0 0,10-1 0 0 0,6-3 0 0 0,8-4 0 0 0,7-2 0 0 0,5 1 0 0 0,4 5 0 0 0,3 4 0 0 0,1 5 0 0 0,0 3 0 0 0,0 2 0 0 0,0 1 0 0 0,0 1 0 0 0,-1 0 0 0 0,0 0 0 0 0,0-1 0 0 0,0 1 0 0 0,0-1 0 0 0,0 0 0 0 0,-1 0 0 0 0,1 0 0 0 0,0 0 0 0 0,0 0 0 0 0,-1 0 0 0 0,1 0 0 0 0,-5 5 0 0 0,-5 5 0 0 0,-7 7 0 0 0,-4 4 0 0 0,-4 3 0 0 0,-6-2 0 0 0,-3-1 0 0 0,0 1 0 0 0,-3-3 0 0 0,0 0 0 0 0,1 0 0 0 0,-2-2 0 0 0,-3-4 0 0 0,-5-5 0 0 0,-3-3 0 0 0,-2-3 0 0 0,-3-1 0 0 0,0-1 0 0 0,0-1 0 0 0,-1 0 0 0 0,1 0 0 0 0,-1 1 0 0 0,1-1 0 0 0,0 1 0 0 0,0 0 0 0 0,1 0 0 0 0,-1 0 0 0 0,0 0 0 0 0,0 0 0 0 0,1 0 0 0 0,-1 0 0 0 0,0 0 0 0 0,0 0 0 0 0,0 0 0 0 0,1 0 0 0 0,3-4 0 0 0,7-7 0 0 0,6-5 0 0 0,9-5 0 0 0,9 1 0 0 0,3-1 0 0 0,0 0 0 0 0,3 2 0 0 0,-1 0 0 0 0,1 4 0 0 0,4 4 0 0 0,2 4 0 0 0,3 3 0 0 0,3 2 0 0 0,0 2 0 0 0,1 0 0 0 0,0 1 0 0 0,1 0 0 0 0,-1 0 0 0 0,0-1 0 0 0,-4 5 0 0 0,-2 1 0 0 0,0 0 0 0 0,-4 3 0 0 0,1 1 0 0 0,1-2 0 0 0,2-3 0 0 0,2 3 0 0 0,1 1 0 0 0,2 2 0 0 0,1 4 0 0 0,0 0 0 0 0,0-3 0 0 0,-4 1 0 0 0,-7 4 0 0 0,-5 2 0 0 0,-5 3 0 0 0,-4 3 0 0 0,-1 0 0 0 0,-2 2 0 0 0,-5-4 0 0 0,-5-6 0 0 0,-7-6 0 0 0,-4-5 0 0 0,-2-3 0 0 0,-3-3 0 0 0,-1 0 0 0 0,0-1 0 0 0,0 0 0 0 0,1 0 0 0 0,-1 0 0 0 0,1 0 0 0 0,0 1 0 0 0,0 0 0 0 0,0 0 0 0 0,1 0 0 0 0,-1 0 0 0 0,0 0 0 0 0,5-5 0 0 0,6-5 0 0 0,5-6 0 0 0,10-1 0 0 0,5-1 0 0 0,1-3 0 0 0,1-2 0 0 0,3 3 0 0 0,0 0 0 0 0,3 4 0 0 0,0 0 0 0 0,-2-3 0 0 0,1 3 0 0 0,4 4 0 0 0,4 4 0 0 0,-2 8 0 0 0,-3 8 0 0 0,-5 8 0 0 0,-3 5 0 0 0,-7 4 0 0 0,-9-2 0 0 0,-2-1 0 0 0,1-8 0 0 0,3-12 0 0 0,6-5 0 0 0,9-3 0 0 0,7 0 0 0 0,7 0 0 0 0,3 3 0 0 0,3 0 0 0 0,1 2 0 0 0,0 0 0 0 0,1 1 0 0 0,-1 5 0 0 0,-1 1 0 0 0,1 0 0 0 0,-1-1 0 0 0,0-2 0 0 0,-5 4 0 0 0,-1 0 0 0 0,0 0 0 0 0,-4 2 0 0 0,-9 0 0 0 0,-10-2 0 0 0,-10-1 0 0 0,-7-3 0 0 0,-5-1 0 0 0,-3-1 0 0 0,-1-1 0 0 0,-1 0 0 0 0,0 0 0 0 0,1-1 0 0 0,0-4 0 0 0,1-1 0 0 0,-1 0 0 0 0,2 1 0 0 0,-1 2 0 0 0,0 1 0 0 0,0-4 0 0 0,1 0 0 0 0,-1 0 0 0 0,0 2 0 0 0,5-4 0 0 0,1 0 0 0 0,0 2 0 0 0,-1 1 0 0 0,-1 1 0 0 0,-2 3 0 0 0,-1 0 0 0 0,0 1 0 0 0,4-5 0 0 0,1-1 0 0 0,-1 1 0 0 0,0 1 0 0 0,-2 1 0 0 0,-1 1 0 0 0,0 1 0 0 0,-2 0 0 0 0,0 1 0 0 0,0 0 0 0 0,0 1 0 0 0,0-1 0 0 0,0 0 0 0 0,0 0 0 0 0,1 0 0 0 0,-1 0 0 0 0,0 0 0 0 0,0 0 0 0 0,0 0 0 0 0,1 0 0 0 0,-1 0 0 0 0,4-4 0 0 0,7-7 0 0 0,6-5 0 0 0,4-5 0 0 0,8-4 0 0 0,9-1 0 0 0,6-2 0 0 0,5 5 0 0 0,3 6 0 0 0,-2 1 0 0 0,-1 3 0 0 0,1 5 0 0 0,1 2 0 0 0,0 4 0 0 0,2 1 0 0 0,0 1 0 0 0,0 0 0 0 0,1 1 0 0 0,0 0 0 0 0,-4 4 0 0 0,-7 6 0 0 0,-6 6 0 0 0,-4 4 0 0 0,-8-1 0 0 0,-8-5 0 0 0,-7-4 0 0 0,-5-4 0 0 0,-4-3 0 0 0,-1-3 0 0 0,-1-1 0 0 0,-1-1 0 0 0,1 1 0 0 0,0-1 0 0 0,1 0 0 0 0,-1 1 0 0 0,1-1 0 0 0,0 1 0 0 0,1 0 0 0 0,-1 0 0 0 0,0 0 0 0 0,0 0 0 0 0,1 0 0 0 0,-1 0 0 0 0,0 0 0 0 0,0-4 0 0 0,1-2 0 0 0,-1 0 0 0 0,0 1 0 0 0,0 2 0 0 0,5-4 0 0 0,1 0 0 0 0,0 1 0 0 0,-1-3 0 0 0,-1-1 0 0 0,-2 3 0 0 0,-1-3 0 0 0,0 0 0 0 0,-1 2 0 0 0,0-2 0 0 0,0 1 0 0 0,0 1 0 0 0,5-2 0 0 0,1 1 0 0 0,0 2 0 0 0,3-3 0 0 0,0 0 0 0 0,0 3 0 0 0,-4 1 0 0 0,4-1 0 0 0,-1-1 0 0 0,-1 1 0 0 0,3-2 0 0 0,4-4 0 0 0,-5 4 0 0 0,1 8 0 0 0,-2 9 0 0 0,-1 8 0 0 0,-3 6 0 0 0,-1 3 0 0 0,-7 2 0 0 0,-6-3 0 0 0,-1-1 0 0 0,0-1 0 0 0,-6-3 0 0 0,4-1 0 0 0,-1 2 0 0 0,3 1 0 0 0,-1-2 0 0 0,0-1 0 0 0,4-2 0 0 0,2 0 0 0 0,-2 1 0 0 0,1-1 0 0 0,0 1 0 0 0,3-3 0 0 0,2-3 0 0 0,0 1 0 0 0,6 2 0 0 0,3 0 0 0 0,-6-3 0 0 0,-2-4 0 0 0,4 3 0 0 0,1-2 0 0 0,0 3 0 0 0,-1 0 0 0 0,0 2 0 0 0,-1-1 0 0 0,-6-2 0 0 0,-1-3 0 0 0,-1 1 0 0 0,1 5 0 0 0,2-1 0 0 0,1-1 0 0 0,6 1 0 0 0,1-1 0 0 0,1-3 0 0 0,4 2 0 0 0,0 0 0 0 0,-2 2 0 0 0,-2-1 0 0 0,-2-2 0 0 0,-1-2 0 0 0,-2-4 0 0 0,-1-1 0 0 0,0-1 0 0 0,0-1 0 0 0,0 0 0 0 0,0-1 0 0 0,0 1 0 0 0,0-1 0 0 0,0 1 0 0 0,0 0 0 0 0,0 0 0 0 0,0 0 0 0 0,1 0 0 0 0,-1 0 0 0 0,0 0 0 0 0,0 0 0 0 0,0 0 0 0 0,1 0 0 0 0,-1 0 0 0 0,0 0 0 0 0,0 0 0 0 0,0 0 0 0 0,1 0 0 0 0,-1-5 0 0 0,0-1 0 0 0,0 0 0 0 0,0 2 0 0 0,5-4 0 0 0,6-5 0 0 0,6-4 0 0 0,8 0 0 0 0,11 3 0 0 0,7 0 0 0 0,5 1 0 0 0,5 4 0 0 0,2 3 0 0 0,-5-2 0 0 0,0 1 0 0 0,0-4 0 0 0,0 1 0 0 0,1 1 0 0 0,2 3 0 0 0,0 2 0 0 0,0 2 0 0 0,1 1 0 0 0,0 1 0 0 0,0 1 0 0 0,0-1 0 0 0,0 0 0 0 0,-1 1 0 0 0,1-1 0 0 0,0 0 0 0 0,0 0 0 0 0,-5 5 0 0 0,-6 6 0 0 0,-10 0 0 0 0,-11 0 0 0 0,-9-3 0 0 0,-6-3 0 0 0,-5-2 0 0 0,-3-1 0 0 0,-1-2 0 0 0,0-5 0 0 0,1-1 0 0 0,4-5 0 0 0,2 0 0 0 0,1-3 0 0 0,-2 1 0 0 0,4-2 0 0 0,1-3 0 0 0,-2-3 0 0 0,-2 3 0 0 0,3-2 0 0 0,5 0 0 0 0,5-3 0 0 0,-1 4 0 0 0,-4 0 0 0 0,2-2 0 0 0,-3 4 0 0 0,-3 4 0 0 0,-2 4 0 0 0,-4 4 0 0 0,-1 3 0 0 0,-1 1 0 0 0,-2-3 0 0 0,6-6 0 0 0,0-1 0 0 0,1-3 0 0 0,-2-4 0 0 0,-1 1 0 0 0,0 4 0 0 0,-2 3 0 0 0,-1 5 0 0 0,1 2 0 0 0,8 2 0 0 0,12 1 0 0 0,12 0 0 0 0,4 6 0 0 0,6 0 0 0 0,4 1 0 0 0,-1 2 0 0 0,1 1 0 0 0,1 2 0 0 0,2 0 0 0 0,2-2 0 0 0,0-3 0 0 0,-3 1 0 0 0,-1 1 0 0 0,0-3 0 0 0,2-1 0 0 0,-4 2 0 0 0,0 1 0 0 0,1-2 0 0 0,2-1 0 0 0,1 2 0 0 0,2 1 0 0 0,1-1 0 0 0,1-2 0 0 0,0-2 0 0 0,0-2 0 0 0,0 0 0 0 0,0-1 0 0 0,0 0 0 0 0,0 0 0 0 0,0-1 0 0 0,0 1 0 0 0,0 0 0 0 0,-1 0 0 0 0,1 0 0 0 0,0 0 0 0 0,0 0 0 0 0,0 0 0 0 0,-1 0 0 0 0,1 0 0 0 0,0 0 0 0 0,0 0 0 0 0,-1 0 0 0 0,1 0 0 0 0,0 0 0 0 0,0 0 0 0 0,0 0 0 0 0,-1 0 0 0 0,1 0 0 0 0,0 0 0 0 0,0 0 0 0 0,0 0 0 0 0,-1 0 0 0 0,1 0 0 0 0,0 0 0 0 0,0 0 0 0 0,0 0 0 0 0,-1 0 0 0 0,1 0 0 0 0,0 0 0 0 0,0 0 0 0 0,0 0 0 0 0,-1 0 0 0 0,1 4 0 0 0,0 2 0 0 0,0 0 0 0 0,0-1 0 0 0,-5 3 0 0 0,-6 4 0 0 0,-6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7"/>
    </inkml:context>
    <inkml:brush xml:id="br0">
      <inkml:brushProperty name="width" value="0.1" units="cm"/>
      <inkml:brushProperty name="height" value="0.1" units="cm"/>
      <inkml:brushProperty name="color" value="#333333"/>
    </inkml:brush>
  </inkml:definitions>
  <inkml:trace contextRef="#ctx0" brushRef="#br0">21440 12705 16383 0 0,'5'0'0'0'0,"5"0"0"0"0,7 0 0 0 0,4 0 0 0 0,3 5 0 0 0,3 1 0 0 0,0 0 0 0 0,1-2 0 0 0,0 0 0 0 0,-5 2 0 0 0,-6 6 0 0 0,-2 0 0 0 0,-2 3 0 0 0,-10-1 0 0 0,-8-3 0 0 0,-9-3 0 0 0,-6-4 0 0 0,-5-1 0 0 0,-6-3 0 0 0,-13 0 0 0 0,-7 0 0 0 0,0-1 0 0 0,5 1 0 0 0,0-1 0 0 0,4 1 0 0 0,5-1 0 0 0,-1 1 0 0 0,1 0 0 0 0,3 0 0 0 0,3 0 0 0 0,1 0 0 0 0,-2 0 0 0 0,-1 0 0 0 0,0 0 0 0 0,2 0 0 0 0,2 0 0 0 0,0 0 0 0 0,2 0 0 0 0,0 0 0 0 0,0 0 0 0 0,0 0 0 0 0,1 0 0 0 0,4-4 0 0 0,1-2 0 0 0,0 0 0 0 0,-1 1 0 0 0,-1 2 0 0 0,-2 1 0 0 0,0 1 0 0 0,3-4 0 0 0,6-6 0 0 0,9 0 0 0 0,12 1 0 0 0,9 2 0 0 0,6 3 0 0 0,5 2 0 0 0,3 1 0 0 0,0 2 0 0 0,1 0 0 0 0,0 0 0 0 0,-1 6 0 0 0,0 0 0 0 0,-1 0 0 0 0,-4 4 0 0 0,-2-1 0 0 0,0-1 0 0 0,-4 2 0 0 0,0 0 0 0 0,2-2 0 0 0,-2 2 0 0 0,0 0 0 0 0,2-3 0 0 0,-3 3 0 0 0,2-1 0 0 0,1-1 0 0 0,-2 2 0 0 0,0-1 0 0 0,2-1 0 0 0,-2 2 0 0 0,1-1 0 0 0,-4 3 0 0 0,2-1 0 0 0,2 3 0 0 0,2-1 0 0 0,3-4 0 0 0,-3 3 0 0 0,0-2 0 0 0,1-2 0 0 0,1-3 0 0 0,2-2 0 0 0,2-1 0 0 0,0-2 0 0 0,0 0 0 0 0,1 0 0 0 0,0-1 0 0 0,0 1 0 0 0,1-1 0 0 0,-1 1 0 0 0,-1 0 0 0 0,1 0 0 0 0,0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0,-5-5 0 0 0,-1-1 0 0 0,0 1 0 0 0,1 0 0 0 0,1 2 0 0 0,2 1 0 0 0,-4-4 0 0 0,-1-1 0 0 0,-3 6 0 0 0,-10 7 0 0 0,-10 3 0 0 0,-10 0 0 0 0,-2 2 0 0 0,-3 1 0 0 0,-3-3 0 0 0,-3-3 0 0 0,-1-2 0 0 0,-2-2 0 0 0,0-1 0 0 0,-1-1 0 0 0,1 0 0 0 0,0-1 0 0 0,-1 1 0 0 0,1-1 0 0 0,0 1 0 0 0,1 0 0 0 0,-1 0 0 0 0,0 0 0 0 0,0 0 0 0 0,1 0 0 0 0,-1 0 0 0 0,0 0 0 0 0,0 0 0 0 0,0 0 0 0 0,1 0 0 0 0,-1 0 0 0 0,0 0 0 0 0,0 0 0 0 0,0 0 0 0 0,1 0 0 0 0,-1 0 0 0 0,0 0 0 0 0,0 0 0 0 0,0 0 0 0 0,1 0 0 0 0,-1 0 0 0 0,0 0 0 0 0,0 0 0 0 0,0 0 0 0 0,1 0 0 0 0,-1 0 0 0 0,0 0 0 0 0,0 0 0 0 0,1 0 0 0 0,-1 0 0 0 0,0 0 0 0 0,0 0 0 0 0,0 0 0 0 0,1 0 0 0 0,-1 0 0 0 0,0 0 0 0 0,0 0 0 0 0,0 0 0 0 0,1 0 0 0 0,-1 0 0 0 0,0 0 0 0 0,0 0 0 0 0,0 0 0 0 0,1 0 0 0 0,3-5 0 0 0,3-1 0 0 0,3-4 0 0 0,6-5 0 0 0,4-5 0 0 0,3-3 0 0 0,3-3 0 0 0,5-1 0 0 0,8 4 0 0 0,5 6 0 0 0,5 6 0 0 0,3 5 0 0 0,2 3 0 0 0,1 2 0 0 0,0 2 0 0 0,0 0 0 0 0,0 0 0 0 0,-1 0 0 0 0,0 0 0 0 0,0-1 0 0 0,0 0 0 0 0,0 0 0 0 0,0 0 0 0 0,-1 0 0 0 0,1 0 0 0 0,0 0 0 0 0,0 0 0 0 0,-1 0 0 0 0,1 0 0 0 0,0 0 0 0 0,0 0 0 0 0,0 0 0 0 0,-1 0 0 0 0,1 0 0 0 0,0 0 0 0 0,0 0 0 0 0,0 0 0 0 0,-1 0 0 0 0,1 0 0 0 0,0 0 0 0 0,0 0 0 0 0,0 0 0 0 0,-1 0 0 0 0,1 0 0 0 0,0 0 0 0 0,0 0 0 0 0,0 0 0 0 0,-1 0 0 0 0,1 0 0 0 0,-9 0 0 0 0,-13 0 0 0 0,-6 5 0 0 0,-4 5 0 0 0,0 2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8"/>
    </inkml:context>
    <inkml:brush xml:id="br0">
      <inkml:brushProperty name="width" value="0.1" units="cm"/>
      <inkml:brushProperty name="height" value="0.1" units="cm"/>
      <inkml:brushProperty name="color" value="#333333"/>
    </inkml:brush>
  </inkml:definitions>
  <inkml:trace contextRef="#ctx0" brushRef="#br0">22724 12972 16383 0 0,'4'0'0'0'0,"7"0"0"0"0,5 0 0 0 0,5-5 0 0 0,4-1 0 0 0,1 0 0 0 0,1 2 0 0 0,1 1 0 0 0,0 0 0 0 0,-4 7 0 0 0,-8 6 0 0 0,-9 2 0 0 0,-7 3 0 0 0,-8-1 0 0 0,-7-2 0 0 0,-5-4 0 0 0,-5-3 0 0 0,-1-3 0 0 0,-2-1 0 0 0,-1-1 0 0 0,1 0 0 0 0,0-1 0 0 0,1 1 0 0 0,-1-1 0 0 0,1 1 0 0 0,0-1 0 0 0,1 1 0 0 0,-1 0 0 0 0,0 0 0 0 0,0 0 0 0 0,1 0 0 0 0,-1 0 0 0 0,0 0 0 0 0,0 0 0 0 0,0 0 0 0 0,1 0 0 0 0,-1 0 0 0 0,0-4 0 0 0,0-2 0 0 0,0 0 0 0 0,1 1 0 0 0,3-2 0 0 0,3-2 0 0 0,-1-2 0 0 0,-1 0 0 0 0,-2 2 0 0 0,-1 2 0 0 0,0 3 0 0 0,-2 2 0 0 0,1 1 0 0 0,-1 1 0 0 0,-1 0 0 0 0,1 1 0 0 0,0-5 0 0 0,0-2 0 0 0,1 0 0 0 0,3-3 0 0 0,7-4 0 0 0,10-6 0 0 0,11 2 0 0 0,9 2 0 0 0,7 1 0 0 0,4 1 0 0 0,2 0 0 0 0,2 1 0 0 0,0 3 0 0 0,0 2 0 0 0,-1 4 0 0 0,0 1 0 0 0,-1 2 0 0 0,0 0 0 0 0,0 0 0 0 0,-5-4 0 0 0,-1-1 0 0 0,0-1 0 0 0,1 2 0 0 0,1 1 0 0 0,2 1 0 0 0,1 1 0 0 0,0 0 0 0 0,1 1 0 0 0,0 1 0 0 0,0-1 0 0 0,0 0 0 0 0,0 0 0 0 0,0 0 0 0 0,0 0 0 0 0,0 1 0 0 0,-1-1 0 0 0,1 0 0 0 0,0 0 0 0 0,0 0 0 0 0,-5 4 0 0 0,-1 2 0 0 0,0 0 0 0 0,-4 3 0 0 0,1 0 0 0 0,1-1 0 0 0,2-2 0 0 0,2-2 0 0 0,-3 2 0 0 0,0 1 0 0 0,1-1 0 0 0,-4 3 0 0 0,1 0 0 0 0,2-1 0 0 0,1-3 0 0 0,2-1 0 0 0,2-2 0 0 0,1 3 0 0 0,1 1 0 0 0,0 0 0 0 0,0-2 0 0 0,0-1 0 0 0,0-1 0 0 0,-4 3 0 0 0,-7 6 0 0 0,-5 5 0 0 0,-10 0 0 0 0,-5 2 0 0 0,-1 3 0 0 0,-5-3 0 0 0,-1 0 0 0 0,-2-2 0 0 0,0 0 0 0 0,-2-3 0 0 0,-3-3 0 0 0,-2-3 0 0 0,-4-4 0 0 0,-1-1 0 0 0,-2-2 0 0 0,0 0 0 0 0,0-1 0 0 0,0 0 0 0 0,-1 1 0 0 0,1-1 0 0 0,0 1 0 0 0,0 0 0 0 0,0 0 0 0 0,0 0 0 0 0,1 0 0 0 0,-1 0 0 0 0,0 0 0 0 0,5-5 0 0 0,1-1 0 0 0,0 1 0 0 0,-1 0 0 0 0,3-3 0 0 0,0 0 0 0 0,0 1 0 0 0,1-3 0 0 0,1 1 0 0 0,-2 1 0 0 0,-2 3 0 0 0,-3 1 0 0 0,-1 3 0 0 0,-1 0 0 0 0,0 1 0 0 0,-2 0 0 0 0,1 0 0 0 0,0 1 0 0 0,0-1 0 0 0,0 0 0 0 0,0 1 0 0 0,0-1 0 0 0,0 0 0 0 0,0 0 0 0 0,1 0 0 0 0,-1 0 0 0 0,0 0 0 0 0,0 0 0 0 0,1 0 0 0 0,-1 0 0 0 0,0 0 0 0 0,0 0 0 0 0,0 0 0 0 0,1 0 0 0 0,-1 0 0 0 0,0 0 0 0 0,0 0 0 0 0,5-5 0 0 0,6-6 0 0 0,5-5 0 0 0,6-5 0 0 0,7-3 0 0 0,3-3 0 0 0,7 4 0 0 0,-1 1 0 0 0,4 5 0 0 0,3 4 0 0 0,4 5 0 0 0,2 4 0 0 0,2 3 0 0 0,1 1 0 0 0,0 0 0 0 0,0 1 0 0 0,1 0 0 0 0,-1 0 0 0 0,0 0 0 0 0,0-1 0 0 0,0 0 0 0 0,0 0 0 0 0,0 0 0 0 0,0 0 0 0 0,-1 0 0 0 0,1 0 0 0 0,0 0 0 0 0,0 0 0 0 0,-1 5 0 0 0,1 1 0 0 0,0-1 0 0 0,0 0 0 0 0,-5 3 0 0 0,-1 0 0 0 0,0-1 0 0 0,1-2 0 0 0,1-2 0 0 0,2-1 0 0 0,1 4 0 0 0,0 0 0 0 0,1 0 0 0 0,-5 2 0 0 0,-1 1 0 0 0,1-1 0 0 0,0-3 0 0 0,2-1 0 0 0,-4 3 0 0 0,0 0 0 0 0,0-2 0 0 0,2 0 0 0 0,2-2 0 0 0,1-2 0 0 0,-4 5 0 0 0,0 0 0 0 0,0 0 0 0 0,1-2 0 0 0,2-1 0 0 0,1-1 0 0 0,1-1 0 0 0,1-1 0 0 0,-1 0 0 0 0,-3-5 0 0 0,-11-1 0 0 0,-8-5 0 0 0,-8 0 0 0 0,-4-2 0 0 0,-5 0 0 0 0,-1-2 0 0 0,-2 2 0 0 0,2-2 0 0 0,-2-3 0 0 0,2-2 0 0 0,0 1 0 0 0,1 0 0 0 0,-2 4 0 0 0,2-2 0 0 0,-1-1 0 0 0,-3-3 0 0 0,-3-2 0 0 0,-3-1 0 0 0,-2 2 0 0 0,4 2 0 0 0,0-2 0 0 0,-1 0 0 0 0,4-2 0 0 0,0 3 0 0 0,-1 6 0 0 0,-3 5 0 0 0,-1 4 0 0 0,-2 3 0 0 0,-1 3 0 0 0,0 0 0 0 0,-1 1 0 0 0,0 0 0 0 0,-1 0 0 0 0,1 0 0 0 0,0-1 0 0 0,0 0 0 0 0,0 1 0 0 0,5 3 0 0 0,1 2 0 0 0,0 0 0 0 0,-1-1 0 0 0,-1-2 0 0 0,-2-1 0 0 0,-1-1 0 0 0,0-1 0 0 0,-1 0 0 0 0,0 0 0 0 0,0 0 0 0 0,0 0 0 0 0,0-1 0 0 0,0 1 0 0 0,0 0 0 0 0,1 0 0 0 0,-1 0 0 0 0,0 0 0 0 0,0 0 0 0 0,0 0 0 0 0,1 0 0 0 0,-1 0 0 0 0,0 0 0 0 0,0 0 0 0 0,0 0 0 0 0,1 0 0 0 0,-1 0 0 0 0,0 0 0 0 0,0 0 0 0 0,0 0 0 0 0,1 0 0 0 0,-1 0 0 0 0,0 0 0 0 0,0 0 0 0 0,0 0 0 0 0,1 0 0 0 0,-1 0 0 0 0,0 0 0 0 0,0 0 0 0 0,1 0 0 0 0,-1 0 0 0 0,0 0 0 0 0,0 0 0 0 0,5 5 0 0 0,1 1 0 0 0,0 0 0 0 0,4 3 0 0 0,-1 0 0 0 0,-1-1 0 0 0,-2-2 0 0 0,-2-3 0 0 0,3 4 0 0 0,0 5 0 0 0,-1 0 0 0 0,3 2 0 0 0,1 0 0 0 0,-3-3 0 0 0,3 1 0 0 0,0-2 0 0 0,3 3 0 0 0,-2-1 0 0 0,3 1 0 0 0,-1-1 0 0 0,-3-2 0 0 0,2 1 0 0 0,-2-1 0 0 0,7-2 0 0 0,10-3 0 0 0,9-2 0 0 0,8-1 0 0 0,5-2 0 0 0,4 0 0 0 0,2 0 0 0 0,1-1 0 0 0,-1 1 0 0 0,-4 4 0 0 0,-6 7 0 0 0,-7 5 0 0 0,-10 0 0 0 0,-8-2 0 0 0,-9-4 0 0 0,-6-3 0 0 0,-4-4 0 0 0,-2-1 0 0 0,0-2 0 0 0,-1 0 0 0 0,1-1 0 0 0,0 0 0 0 0,0 1 0 0 0,1-1 0 0 0,0 1 0 0 0,0 0 0 0 0,0 0 0 0 0,0 0 0 0 0,1 0 0 0 0,-1 0 0 0 0,0 0 0 0 0,0 0 0 0 0,1 0 0 0 0,-1 0 0 0 0,0 0 0 0 0,0 0 0 0 0,1 0 0 0 0,-1 0 0 0 0,0 0 0 0 0,0 0 0 0 0,0 0 0 0 0,1 0 0 0 0,-1 0 0 0 0,0 0 0 0 0,0 0 0 0 0,0 0 0 0 0,1 0 0 0 0,-1 0 0 0 0,0 4 0 0 0,0 2 0 0 0,0 0 0 0 0,1-1 0 0 0,-1-2 0 0 0,0-1 0 0 0,0 4 0 0 0,0 0 0 0 0,1 0 0 0 0,-1-1 0 0 0,0-2 0 0 0,5 3 0 0 0,1 1 0 0 0,5 3 0 0 0,0 1 0 0 0,-2-2 0 0 0,-2-3 0 0 0,-3-1 0 0 0,-1-3 0 0 0,-2-1 0 0 0,0-1 0 0 0,3 4 0 0 0,2 2 0 0 0,0 4 0 0 0,-2 0 0 0 0,-1-1 0 0 0,-1-3 0 0 0,0-1 0 0 0,-2-3 0 0 0,0-1 0 0 0,0-1 0 0 0,0 0 0 0 0,0 0 0 0 0,0-1 0 0 0,1 1 0 0 0,-1 0 0 0 0,0 0 0 0 0,0-1 0 0 0,0 1 0 0 0,0 0 0 0 0,1 0 0 0 0,-1 0 0 0 0,0 0 0 0 0,0 0 0 0 0,0 0 0 0 0,1 0 0 0 0,-1 0 0 0 0,0 0 0 0 0,0 0 0 0 0,1 0 0 0 0,-1 0 0 0 0,0 0 0 0 0,0 0 0 0 0,0 0 0 0 0,1 0 0 0 0,-1 0 0 0 0,0 0 0 0 0,0 0 0 0 0,0 0 0 0 0,10 0 0 0 0,11 0 0 0 0,12 0 0 0 0,9 0 0 0 0,7 0 0 0 0,4 0 0 0 0,3 0 0 0 0,-5 5 0 0 0,-1 1 0 0 0,0 0 0 0 0,1-2 0 0 0,0 0 0 0 0,1-2 0 0 0,1-1 0 0 0,1-1 0 0 0,0 0 0 0 0,-1 0 0 0 0,1 0 0 0 0,0 0 0 0 0,0 0 0 0 0,0-1 0 0 0,0 1 0 0 0,-5 5 0 0 0,-1 1 0 0 0,0 0 0 0 0,1-2 0 0 0,2 0 0 0 0,0-2 0 0 0,2-1 0 0 0,0-1 0 0 0,-3 5 0 0 0,-2 1 0 0 0,0-1 0 0 0,1 0 0 0 0,2-2 0 0 0,1-1 0 0 0,1 3 0 0 0,0 2 0 0 0,1-2 0 0 0,0 0 0 0 0,-5 2 0 0 0,-5 6 0 0 0,-7 4 0 0 0,-8 0 0 0 0,-10-3 0 0 0,-8-5 0 0 0,-6-2 0 0 0,-4-4 0 0 0,3-6 0 0 0,1-3 0 0 0,-1-1 0 0 0,4-2 0 0 0,0-2 0 0 0,4-2 0 0 0,-1 1 0 0 0,-1-2 0 0 0,-3 1 0 0 0,-3 3 0 0 0,3-2 0 0 0,0 2 0 0 0,0 2 0 0 0,2-2 0 0 0,0 1 0 0 0,3-3 0 0 0,-1 1 0 0 0,-1-2 0 0 0,-3 0 0 0 0,-3 4 0 0 0,3-3 0 0 0,0 2 0 0 0,-1 2 0 0 0,-2 3 0 0 0,-1 2 0 0 0,-1-3 0 0 0,-1-1 0 0 0,-1 1 0 0 0,1 2 0 0 0,-2 1 0 0 0,1 2 0 0 0,0 0 0 0 0,0 1 0 0 0,0 0 0 0 0,1 0 0 0 0,-1 0 0 0 0,0 1 0 0 0,0-1 0 0 0,0 0 0 0 0,1 0 0 0 0,-1 0 0 0 0,0 0 0 0 0,0 0 0 0 0,5-4 0 0 0,6-7 0 0 0,5-5 0 0 0,6-6 0 0 0,2-2 0 0 0,3-2 0 0 0,5-2 0 0 0,7 0 0 0 0,5 5 0 0 0,1 1 0 0 0,1 5 0 0 0,2 0 0 0 0,2 4 0 0 0,2 3 0 0 0,1 4 0 0 0,0-1 0 0 0,2-1 0 0 0,-1 2 0 0 0,0 2 0 0 0,0 2 0 0 0,0 0 0 0 0,0-3 0 0 0,0-1 0 0 0,0 1 0 0 0,-5-4 0 0 0,-1 0 0 0 0,-5-3 0 0 0,0 0 0 0 0,2 3 0 0 0,2 2 0 0 0,-2 7 0 0 0,-9 4 0 0 0,-10 1 0 0 0,-6 4 0 0 0,-5 1 0 0 0,-6 3 0 0 0,-4-1 0 0 0,6 3 0 0 0,11-2 0 0 0,10 2 0 0 0,9-2 0 0 0,7-3 0 0 0,0 1 0 0 0,0-1 0 0 0,2 2 0 0 0,1-1 0 0 0,2 3 0 0 0,0-2 0 0 0,0-2 0 0 0,1 1 0 0 0,0 3 0 0 0,0 0 0 0 0,0-3 0 0 0,-4 2 0 0 0,-2-2 0 0 0,0-3 0 0 0,1-2 0 0 0,1-3 0 0 0,2-1 0 0 0,1 3 0 0 0,0 1 0 0 0,1-1 0 0 0,-5 4 0 0 0,-1-1 0 0 0,1 0 0 0 0,0-3 0 0 0,2-1 0 0 0,0-2 0 0 0,2-1 0 0 0,1-1 0 0 0,-1 0 0 0 0,1-1 0 0 0,0 1 0 0 0,0 0 0 0 0,0-1 0 0 0,0 1 0 0 0,0 0 0 0 0,0 0 0 0 0,0 0 0 0 0,0 0 0 0 0,-1 0 0 0 0,1 0 0 0 0,0 0 0 0 0,0 0 0 0 0,0 5 0 0 0,-1 1 0 0 0,1 0 0 0 0,0-2 0 0 0,0 0 0 0 0,0-2 0 0 0,-1-1 0 0 0,1-1 0 0 0,0 0 0 0 0,0 0 0 0 0,0 0 0 0 0,-1 0 0 0 0,1-1 0 0 0,0 1 0 0 0,0 0 0 0 0,-1 0 0 0 0,1 0 0 0 0,0 0 0 0 0,0 0 0 0 0,0 0 0 0 0,-1 0 0 0 0,-3-4 0 0 0,-3-3 0 0 0,1 2 0 0 0,2 0 0 0 0,0-3 0 0 0,2 0 0 0 0,0 1 0 0 0,2-2 0 0 0,0-1 0 0 0,0 2 0 0 0,0-2 0 0 0,0 1 0 0 0,0 1 0 0 0,0 3 0 0 0,-5-3 0 0 0,-1 0 0 0 0,0 2 0 0 0,1 1 0 0 0,-3-3 0 0 0,0 1 0 0 0,0 0 0 0 0,3 2 0 0 0,2 2 0 0 0,1 2 0 0 0,0 0 0 0 0,2 1 0 0 0,0 0 0 0 0,0 0 0 0 0,0 1 0 0 0,0-6 0 0 0,0 0 0 0 0,0-1 0 0 0,0 1 0 0 0,0 2 0 0 0,0 1 0 0 0,0 1 0 0 0,-1 0 0 0 0,1 1 0 0 0,-5-4 0 0 0,-1-2 0 0 0,0 1 0 0 0,1 0 0 0 0,2 2 0 0 0,1 1 0 0 0,0 1 0 0 0,2 1 0 0 0,-1 0 0 0 0,1 0 0 0 0,0 0 0 0 0,0-4 0 0 0,0-2 0 0 0,0 0 0 0 0,0 2 0 0 0,0 0 0 0 0,0 2 0 0 0,0 1 0 0 0,0 1 0 0 0,-1 0 0 0 0,-8 0 0 0 0,-12 0 0 0 0,-12 0 0 0 0,-10 1 0 0 0,-6-1 0 0 0,-4 0 0 0 0,-2 0 0 0 0,-1 0 0 0 0,0 0 0 0 0,0 0 0 0 0,1 0 0 0 0,0 0 0 0 0,1 0 0 0 0,0 0 0 0 0,0 0 0 0 0,0 0 0 0 0,1 0 0 0 0,-1 0 0 0 0,0 0 0 0 0,0 0 0 0 0,1 0 0 0 0,-1 0 0 0 0,0 0 0 0 0,0 0 0 0 0,0 0 0 0 0,1 0 0 0 0,-1 0 0 0 0,0 0 0 0 0,0 0 0 0 0,1 0 0 0 0,3 4 0 0 0,3 3 0 0 0,-1-2 0 0 0,-2 0 0 0 0,0-2 0 0 0,-2-1 0 0 0,-1-1 0 0 0,0 0 0 0 0,-1-1 0 0 0,0 0 0 0 0,0-1 0 0 0,0 1 0 0 0,5 5 0 0 0,1 0 0 0 0,0 1 0 0 0,-1-1 0 0 0,3 3 0 0 0,0 0 0 0 0,-1-1 0 0 0,-2-2 0 0 0,-1-2 0 0 0,7-1 0 0 0,7-6 0 0 0,9-2 0 0 0,5-4 0 0 0,6-1 0 0 0,5 1 0 0 0,5 3 0 0 0,4 3 0 0 0,1 1 0 0 0,2 2 0 0 0,0 1 0 0 0,0 0 0 0 0,0 0 0 0 0,-1 1 0 0 0,0-1 0 0 0,0 0 0 0 0,0 1 0 0 0,5-1 0 0 0,1 0 0 0 0,-1 0 0 0 0,-1 0 0 0 0,-1 0 0 0 0,-1 0 0 0 0,4 0 0 0 0,0 0 0 0 0,0 0 0 0 0,-2 0 0 0 0,-1 0 0 0 0,-2 0 0 0 0,5 0 0 0 0,0 0 0 0 0,-1 0 0 0 0,-1 0 0 0 0,4 0 0 0 0,-1 0 0 0 0,0 0 0 0 0,-2 0 0 0 0,-2 0 0 0 0,-2 0 0 0 0,0 0 0 0 0,-1 0 0 0 0,0 0 0 0 0,4 0 0 0 0,1 0 0 0 0,0 0 0 0 0,0 0 0 0 0,-3 0 0 0 0,0 0 0 0 0,-1 0 0 0 0,-1 0 0 0 0,0 0 0 0 0,0 0 0 0 0,-1 0 0 0 0,1 0 0 0 0,-1 0 0 0 0,1 0 0 0 0,0 0 0 0 0,0 0 0 0 0,-1 0 0 0 0,1 0 0 0 0,0 0 0 0 0,0 0 0 0 0,0 0 0 0 0,-1 0 0 0 0,1 0 0 0 0,0 0 0 0 0,0 0 0 0 0,0 0 0 0 0,-1 0 0 0 0,1 0 0 0 0,0 0 0 0 0,0 0 0 0 0,0 0 0 0 0,-1 0 0 0 0,1 0 0 0 0,0 0 0 0 0,-9 0 0 0 0,-13 0 0 0 0,-11 0 0 0 0,-9 0 0 0 0,-7 0 0 0 0,-4 0 0 0 0,-2 0 0 0 0,-1 0 0 0 0,-1-5 0 0 0,2-1 0 0 0,-1 0 0 0 0,2 2 0 0 0,4-4 0 0 0,2 0 0 0 0,0 1 0 0 0,-1 2 0 0 0,-2 1 0 0 0,0 3 0 0 0,-2 0 0 0 0,0 1 0 0 0,-1 0 0 0 0,0-5 0 0 0,0 0 0 0 0,0-1 0 0 0,0 2 0 0 0,0 1 0 0 0,0 1 0 0 0,5-4 0 0 0,6-5 0 0 0,10-5 0 0 0,6-5 0 0 0,8-3 0 0 0,7-2 0 0 0,1-2 0 0 0,2 5 0 0 0,-2 1 0 0 0,2 5 0 0 0,-8 5 0 0 0,-6 9 0 0 0,-7 5 0 0 0,-8 2 0 0 0,-7 1 0 0 0,-4-1 0 0 0,-4-1 0 0 0,-2-1 0 0 0,0-1 0 0 0,0 0 0 0 0,-1-1 0 0 0,2 0 0 0 0,-1-1 0 0 0,1 1 0 0 0,0 0 0 0 0,0 0 0 0 0,0 0 0 0 0,1 0 0 0 0,-1 0 0 0 0,0 0 0 0 0,0 0 0 0 0,1 0 0 0 0,-1 0 0 0 0,0 0 0 0 0,0 0 0 0 0,0 0 0 0 0,1 0 0 0 0,-1 0 0 0 0,0 0 0 0 0,0 0 0 0 0,0 0 0 0 0,1 0 0 0 0,-1 0 0 0 0,0 0 0 0 0,0 0 0 0 0,0 0 0 0 0,1 0 0 0 0,-1 0 0 0 0,0 0 0 0 0,0 0 0 0 0,1 0 0 0 0,-1 0 0 0 0,0 0 0 0 0,0 0 0 0 0,0-5 0 0 0,1-1 0 0 0,-1 0 0 0 0,0 2 0 0 0,0 0 0 0 0,0 2 0 0 0,1 1 0 0 0,3-4 0 0 0,3-1 0 0 0,-1 1 0 0 0,-2 0 0 0 0,0 2 0 0 0,-2 1 0 0 0,0 1 0 0 0,-2 1 0 0 0,0 0 0 0 0,0 0 0 0 0,0 1 0 0 0,0-1 0 0 0,0 0 0 0 0,0 0 0 0 0,0 0 0 0 0,1 0 0 0 0,-1 0 0 0 0,0 0 0 0 0,0 0 0 0 0,10 0 0 0 0,11 0 0 0 0,12 0 0 0 0,9 0 0 0 0,7 0 0 0 0,4 0 0 0 0,3 0 0 0 0,0 0 0 0 0,0 0 0 0 0,-5 5 0 0 0,-2 1 0 0 0,0 0 0 0 0,1-2 0 0 0,0 0 0 0 0,2 2 0 0 0,1 1 0 0 0,0 0 0 0 0,1-3 0 0 0,0-1 0 0 0,0-1 0 0 0,0 4 0 0 0,0 0 0 0 0,0-1 0 0 0,-5 4 0 0 0,-1 0 0 0 0,0-1 0 0 0,1-2 0 0 0,1-3 0 0 0,2-1 0 0 0,1-1 0 0 0,0-1 0 0 0,1 0 0 0 0,0 0 0 0 0,0-1 0 0 0,0 5 0 0 0,-5 7 0 0 0,-5 5 0 0 0,-7 5 0 0 0,-4 3 0 0 0,-3 3 0 0 0,-8-4 0 0 0,-1-1 0 0 0,-6 0 0 0 0,-4-4 0 0 0,-1 0 0 0 0,0-3 0 0 0,-3-4 0 0 0,2 0 0 0 0,-1-1 0 0 0,-1-3 0 0 0,3 3 0 0 0,-1-1 0 0 0,-1-2 0 0 0,-3-2 0 0 0,-1-2 0 0 0,-2-2 0 0 0,-1 4 0 0 0,-1 2 0 0 0,0 3 0 0 0,0 0 0 0 0,0-1 0 0 0,0-3 0 0 0,0 3 0 0 0,0-1 0 0 0,0-1 0 0 0,0-2 0 0 0,0-2 0 0 0,0-2 0 0 0,1 0 0 0 0,-1 4 0 0 0,0 1 0 0 0,0-1 0 0 0,0-1 0 0 0,1-1 0 0 0,-1-1 0 0 0,0-1 0 0 0,0-1 0 0 0,1 0 0 0 0,-1 0 0 0 0,0 0 0 0 0,0 0 0 0 0,0 0 0 0 0,1-1 0 0 0,-1 1 0 0 0,0 0 0 0 0,0 0 0 0 0,0 0 0 0 0,1 0 0 0 0,-1 0 0 0 0,0 0 0 0 0,0 0 0 0 0,0 0 0 0 0,1 0 0 0 0,-1 0 0 0 0,0 0 0 0 0,0 0 0 0 0,0 0 0 0 0,1 0 0 0 0,-1 0 0 0 0,0 0 0 0 0,0 0 0 0 0,0 0 0 0 0,1 0 0 0 0,-1 0 0 0 0,0 0 0 0 0,0 0 0 0 0,1 0 0 0 0,3-4 0 0 0,7-7 0 0 0,10-1 0 0 0,7-3 0 0 0,6 1 0 0 0,8 3 0 0 0,1-1 0 0 0,2 1 0 0 0,3 3 0 0 0,2 2 0 0 0,2 3 0 0 0,2 1 0 0 0,-1 2 0 0 0,2 0 0 0 0,-1 0 0 0 0,0 1 0 0 0,0-1 0 0 0,0 1 0 0 0,0-1 0 0 0,0 0 0 0 0,0 0 0 0 0,0 0 0 0 0,0 0 0 0 0,-1 0 0 0 0,1 0 0 0 0,0 0 0 0 0,0 0 0 0 0,-5 5 0 0 0,-1 1 0 0 0,0-1 0 0 0,-4 5 0 0 0,1-1 0 0 0,1-1 0 0 0,-3 2 0 0 0,-3 5 0 0 0,-5 3 0 0 0,1-1 0 0 0,0-3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69"/>
    </inkml:context>
    <inkml:brush xml:id="br0">
      <inkml:brushProperty name="width" value="0.1" units="cm"/>
      <inkml:brushProperty name="height" value="0.1" units="cm"/>
      <inkml:brushProperty name="color" value="#333333"/>
    </inkml:brush>
  </inkml:definitions>
  <inkml:trace contextRef="#ctx0" brushRef="#br0">19590 12748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70"/>
    </inkml:context>
    <inkml:brush xml:id="br0">
      <inkml:brushProperty name="width" value="0.1" units="cm"/>
      <inkml:brushProperty name="height" value="0.1" units="cm"/>
      <inkml:brushProperty name="color" value="#333333"/>
    </inkml:brush>
  </inkml:definitions>
  <inkml:trace contextRef="#ctx0" brushRef="#br0">19188 12578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72"/>
    </inkml:context>
    <inkml:brush xml:id="br0">
      <inkml:brushProperty name="width" value="0.1" units="cm"/>
      <inkml:brushProperty name="height" value="0.1" units="cm"/>
      <inkml:brushProperty name="color" value="#333333"/>
    </inkml:brush>
  </inkml:definitions>
  <inkml:trace contextRef="#ctx0" brushRef="#br0">21960 12599 16383 0 0,'0'5'0'0'0,"0"6"0"0"0,0 5 0 0 0,0 5 0 0 0,0 3 0 0 0,0 3 0 0 0,0 0 0 0 0,0 1 0 0 0,5 0 0 0 0,6 0 0 0 0,0 0 0 0 0,4-6 0 0 0,4-1 0 0 0,3-4 0 0 0,-3-1 0 0 0,1-3 0 0 0,1-4 0 0 0,2-3 0 0 0,1-2 0 0 0,2-3 0 0 0,0-1 0 0 0,1 0 0 0 0,0-1 0 0 0,-5 5 0 0 0,-1 1 0 0 0,0 5 0 0 0,2 1 0 0 0,5-3 0 0 0,-2-1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0T14:52:07.474"/>
    </inkml:context>
    <inkml:brush xml:id="br0">
      <inkml:brushProperty name="width" value="0.1" units="cm"/>
      <inkml:brushProperty name="height" value="0.1" units="cm"/>
      <inkml:brushProperty name="color" value="#333333"/>
    </inkml:brush>
  </inkml:definitions>
  <inkml:trace contextRef="#ctx0" brushRef="#br0">16859 15076 16383 0 0,'0'0'0'0'0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1"/>
    </inkml:context>
    <inkml:brush xml:id="br0">
      <inkml:brushProperty name="width" value="0.1" units="cm"/>
      <inkml:brushProperty name="height" value="0.1" units="cm"/>
      <inkml:brushProperty name="color" value="#FFFFFF"/>
    </inkml:brush>
  </inkml:definitions>
  <inkml:trace contextRef="#ctx0" brushRef="#br0">13842 9975 16383 0 0,'0'4'0'0'0,"0"7"0"0"0,-5 5 0 0 0,-1 5 0 0 0,-4 4 0 0 0,-1 1 0 0 0,2 2 0 0 0,2 0 0 0 0,-1 0 0 0 0,-1-1 0 0 0,-2 1 0 0 0,0-1 0 0 0,2 0 0 0 0,2 0 0 0 0,-1-5 0 0 0,0-1 0 0 0,1 0 0 0 0,3 1 0 0 0,1 2 0 0 0,1 0 0 0 0,-3-3 0 0 0,-1-5 0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2"/>
    </inkml:context>
    <inkml:brush xml:id="br0">
      <inkml:brushProperty name="width" value="0.1" units="cm"/>
      <inkml:brushProperty name="height" value="0.1" units="cm"/>
      <inkml:brushProperty name="color" value="#FFFFFF"/>
    </inkml:brush>
  </inkml:definitions>
  <inkml:trace contextRef="#ctx0" brushRef="#br0">13790 9911 16383 0 0,'0'5'0'0'0,"0"5"0"0"0,0 7 0 0 0,0 4 0 0 0,0 3 0 0 0,0 3 0 0 0,0 0 0 0 0,0 1 0 0 0,0 0 0 0 0,0 0 0 0 0,0-1 0 0 0,0 1 0 0 0,0-1 0 0 0,0 0 0 0 0,0-1 0 0 0,0 1 0 0 0,0-5 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3"/>
    </inkml:context>
    <inkml:brush xml:id="br0">
      <inkml:brushProperty name="width" value="0.1" units="cm"/>
      <inkml:brushProperty name="height" value="0.1" units="cm"/>
      <inkml:brushProperty name="color" value="#FFFFFF"/>
    </inkml:brush>
  </inkml:definitions>
  <inkml:trace contextRef="#ctx0" brushRef="#br0">13894 9721 16383 0 0,'0'4'0'0'0,"0"7"0"0"0,0 5 0 0 0,0 5 0 0 0,0 4 0 0 0,0 1 0 0 0,0 2 0 0 0,0 0 0 0 0,0 0 0 0 0,0-1 0 0 0,0 1 0 0 0,-4-5 0 0 0,-2-2 0 0 0,0 0 0 0 0,-3-4 0 0 0,-1 1 0 0 0,3 1 0 0 0,1 2 0 0 0,2-7 0 0 0,7-11 0 0 0,2-10 0 0 0,0-8 0 0 0,0-7 0 0 0,3 1 0 0 0,1-1 0 0 0,-2-1 0 0 0,-1-1 0 0 0,2 3 0 0 0,0 1 0 0 0,-2-1 0 0 0,-1 8 0 0 0,-6 6 0 0 0,-4 9 0 0 0,0 8 0 0 0,-4 8 0 0 0,-5 4 0 0 0,0 4 0 0 0,-3-2 0 0 0,3-2 0 0 0,2 1 0 0 0,4 0 0 0 0,-1-3 0 0 0,1-5 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4"/>
    </inkml:context>
    <inkml:brush xml:id="br0">
      <inkml:brushProperty name="width" value="0.1" units="cm"/>
      <inkml:brushProperty name="height" value="0.1" units="cm"/>
      <inkml:brushProperty name="color" value="#FFFFFF"/>
    </inkml:brush>
  </inkml:definitions>
  <inkml:trace contextRef="#ctx0" brushRef="#br0">13790 10038 16383 0 0,'0'0'0'0'0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5"/>
    </inkml:context>
    <inkml:brush xml:id="br0">
      <inkml:brushProperty name="width" value="0.1" units="cm"/>
      <inkml:brushProperty name="height" value="0.1" units="cm"/>
      <inkml:brushProperty name="color" value="#FFFFFF"/>
    </inkml:brush>
  </inkml:definitions>
  <inkml:trace contextRef="#ctx0" brushRef="#br0">13790 10040 16383 0 0,'5'0'0'0'0,"5"0"0"0"0,7 0 0 0 0,4 0 0 0 0,-2-5 0 0 0,-3 4 0 0 0,-9 1 0 0 0,-11 1 0 0 0,-9 0 0 0 0,-2 0 0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6"/>
    </inkml:context>
    <inkml:brush xml:id="br0">
      <inkml:brushProperty name="width" value="0.1" units="cm"/>
      <inkml:brushProperty name="height" value="0.1" units="cm"/>
      <inkml:brushProperty name="color" value="#FFFFFF"/>
    </inkml:brush>
  </inkml:definitions>
  <inkml:trace contextRef="#ctx0" brushRef="#br0">15737 9805 16383 0 0,'0'0'0'0'0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7"/>
    </inkml:context>
    <inkml:brush xml:id="br0">
      <inkml:brushProperty name="width" value="0.1" units="cm"/>
      <inkml:brushProperty name="height" value="0.1" units="cm"/>
      <inkml:brushProperty name="color" value="#FFFFFF"/>
    </inkml:brush>
  </inkml:definitions>
  <inkml:trace contextRef="#ctx0" brushRef="#br0">15886 9763 16383 0 0,'0'0'0'0'0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4:01.048"/>
    </inkml:context>
    <inkml:brush xml:id="br0">
      <inkml:brushProperty name="width" value="0.1" units="cm"/>
      <inkml:brushProperty name="height" value="0.1" units="cm"/>
      <inkml:brushProperty name="color" value="#FFFFFF"/>
    </inkml:brush>
  </inkml:definitions>
  <inkml:trace contextRef="#ctx0" brushRef="#br0">13473 14420 16383 0 0,'0'0'0'0'0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3"/>
    </inkml:context>
    <inkml:brush xml:id="br0">
      <inkml:brushProperty name="width" value="0.1" units="cm"/>
      <inkml:brushProperty name="height" value="0.1" units="cm"/>
      <inkml:brushProperty name="color" value="#FFFFFF"/>
    </inkml:brush>
  </inkml:definitions>
  <inkml:trace contextRef="#ctx0" brushRef="#br0">14658 9657 16383 0 0,'0'0'0'0'0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5"/>
    </inkml:context>
    <inkml:brush xml:id="br0">
      <inkml:brushProperty name="width" value="0.1" units="cm"/>
      <inkml:brushProperty name="height" value="0.1" units="cm"/>
      <inkml:brushProperty name="color" value="#FFFFFF"/>
    </inkml:brush>
  </inkml:definitions>
  <inkml:trace contextRef="#ctx0" brushRef="#br0">15293 9890 16383 0 0,'0'0'0'0'0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6"/>
    </inkml:context>
    <inkml:brush xml:id="br0">
      <inkml:brushProperty name="width" value="0.1" units="cm"/>
      <inkml:brushProperty name="height" value="0.1" units="cm"/>
      <inkml:brushProperty name="color" value="#FFFFFF"/>
    </inkml:brush>
  </inkml:definitions>
  <inkml:trace contextRef="#ctx0" brushRef="#br0">16775 9467 16383 0 0,'0'0'0'0'0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7"/>
    </inkml:context>
    <inkml:brush xml:id="br0">
      <inkml:brushProperty name="width" value="0.1" units="cm"/>
      <inkml:brushProperty name="height" value="0.1" units="cm"/>
      <inkml:brushProperty name="color" value="#FFFFFF"/>
    </inkml:brush>
  </inkml:definitions>
  <inkml:trace contextRef="#ctx0" brushRef="#br0">13642 9297 16383 0 0,'0'0'0'0'0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8"/>
    </inkml:context>
    <inkml:brush xml:id="br0">
      <inkml:brushProperty name="width" value="0.1" units="cm"/>
      <inkml:brushProperty name="height" value="0.1" units="cm"/>
      <inkml:brushProperty name="color" value="#FFFFFF"/>
    </inkml:brush>
  </inkml:definitions>
  <inkml:trace contextRef="#ctx0" brushRef="#br0">14573 9763 16383 0 0,'0'0'0'0'0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79"/>
    </inkml:context>
    <inkml:brush xml:id="br0">
      <inkml:brushProperty name="width" value="0.1" units="cm"/>
      <inkml:brushProperty name="height" value="0.1" units="cm"/>
      <inkml:brushProperty name="color" value="#FFFFFF"/>
    </inkml:brush>
  </inkml:definitions>
  <inkml:trace contextRef="#ctx0" brushRef="#br0">9155 12853 16383 0 0,'0'0'0'0'0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0"/>
    </inkml:context>
    <inkml:brush xml:id="br0">
      <inkml:brushProperty name="width" value="0.1" units="cm"/>
      <inkml:brushProperty name="height" value="0.1" units="cm"/>
      <inkml:brushProperty name="color" value="#FFFFFF"/>
    </inkml:brush>
  </inkml:definitions>
  <inkml:trace contextRef="#ctx0" brushRef="#br0">8752 10885 16383 0 0,'0'0'0'0'0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1"/>
    </inkml:context>
    <inkml:brush xml:id="br0">
      <inkml:brushProperty name="width" value="0.1" units="cm"/>
      <inkml:brushProperty name="height" value="0.1" units="cm"/>
      <inkml:brushProperty name="color" value="#FFFFFF"/>
    </inkml:brush>
  </inkml:definitions>
  <inkml:trace contextRef="#ctx0" brushRef="#br0">8456 10821 16383 0 0,'0'0'0'0'0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2"/>
    </inkml:context>
    <inkml:brush xml:id="br0">
      <inkml:brushProperty name="width" value="0.1" units="cm"/>
      <inkml:brushProperty name="height" value="0.1" units="cm"/>
      <inkml:brushProperty name="color" value="#FFFFFF"/>
    </inkml:brush>
  </inkml:definitions>
  <inkml:trace contextRef="#ctx0" brushRef="#br0">8456 10821 16383 0 0,'0'0'0'0'0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3"/>
    </inkml:context>
    <inkml:brush xml:id="br0">
      <inkml:brushProperty name="width" value="0.1" units="cm"/>
      <inkml:brushProperty name="height" value="0.1" units="cm"/>
      <inkml:brushProperty name="color" value="#FFFFFF"/>
    </inkml:brush>
  </inkml:definitions>
  <inkml:trace contextRef="#ctx0" brushRef="#br0">8879 10779 16383 0 0,'0'0'0'0'0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4"/>
    </inkml:context>
    <inkml:brush xml:id="br0">
      <inkml:brushProperty name="width" value="0.1" units="cm"/>
      <inkml:brushProperty name="height" value="0.1" units="cm"/>
      <inkml:brushProperty name="color" value="#FFFFFF"/>
    </inkml:brush>
  </inkml:definitions>
  <inkml:trace contextRef="#ctx0" brushRef="#br0">1365 7773 16383 0 0,'0'0'0'0'0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5"/>
    </inkml:context>
    <inkml:brush xml:id="br0">
      <inkml:brushProperty name="width" value="0.1" units="cm"/>
      <inkml:brushProperty name="height" value="0.1" units="cm"/>
      <inkml:brushProperty name="color" value="#FFFFFF"/>
    </inkml:brush>
  </inkml:definitions>
  <inkml:trace contextRef="#ctx0" brushRef="#br0">10700 10757 16383 0 0,'0'-5'0'0'0,"0"-5"0"0"0,0-7 0 0 0,0-4 0 0 0,0-3 0 0 0,0-3 0 0 0,4 4 0 0 0,2 2 0 0 0,0-2 0 0 0,-1 0 0 0 0,-2-1 0 0 0,4 3 0 0 0,0 2 0 0 0,-1-2 0 0 0,-1-1 0 0 0,-2-2 0 0 0,-1-1 0 0 0,-1-1 0 0 0,-1 4 0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6"/>
    </inkml:context>
    <inkml:brush xml:id="br0">
      <inkml:brushProperty name="width" value="0.1" units="cm"/>
      <inkml:brushProperty name="height" value="0.1" units="cm"/>
      <inkml:brushProperty name="color" value="#FFFFFF"/>
    </inkml:brush>
  </inkml:definitions>
  <inkml:trace contextRef="#ctx0" brushRef="#br0">9091 11097 16383 0 0,'0'0'0'0'0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7"/>
    </inkml:context>
    <inkml:brush xml:id="br0">
      <inkml:brushProperty name="width" value="0.1" units="cm"/>
      <inkml:brushProperty name="height" value="0.1" units="cm"/>
      <inkml:brushProperty name="color" value="#FFFFFF"/>
    </inkml:brush>
  </inkml:definitions>
  <inkml:trace contextRef="#ctx0" brushRef="#br0">2170 11859 16383 0 0,'0'0'0'0'0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8"/>
    </inkml:context>
    <inkml:brush xml:id="br0">
      <inkml:brushProperty name="width" value="0.1" units="cm"/>
      <inkml:brushProperty name="height" value="0.1" units="cm"/>
      <inkml:brushProperty name="color" value="#FFFFFF"/>
    </inkml:brush>
  </inkml:definitions>
  <inkml:trace contextRef="#ctx0" brushRef="#br0">8922 10970 16383 0 0,'0'0'0'0'0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89"/>
    </inkml:context>
    <inkml:brush xml:id="br0">
      <inkml:brushProperty name="width" value="0.1" units="cm"/>
      <inkml:brushProperty name="height" value="0.1" units="cm"/>
      <inkml:brushProperty name="color" value="#FFFFFF"/>
    </inkml:brush>
  </inkml:definitions>
  <inkml:trace contextRef="#ctx0" brushRef="#br0">9180 11348 16383 0 0,'0'-4'0'0'0,"0"-7"0"0"0,0-5 0 0 0,5-5 0 0 0,1-4 0 0 0,-1-6 0 0 0,0-2 0 0 0,3 3 0 0 0,0 4 0 0 0,-1 1 0 0 0,-2-5 0 0 0,-2-10 0 0 0,-1-3 0 0 0,-1 1 0 0 0,-1 3 0 0 0,5 4 0 0 0,0 3 0 0 0,1 2 0 0 0,-2 2 0 0 0,-1 2 0 0 0,4 4 0 0 0,-5 11 0 0 0,-6 12 0 0 0,-8 10 0 0 0,-1 8 0 0 0,-4 5 0 0 0,-3 4 0 0 0,-2 0 0 0 0,-3 6 0 0 0,-1 1 0 0 0,-1-1 0 0 0,-1-1 0 0 0,1-2 0 0 0,0-2 0 0 0,4 8 0 0 0,2 2 0 0 0,0-5 0 0 0,-2-4 0 0 0,-5-3 0 0 0,-7 4 0 0 0,-2 0 0 0 0,0 0 0 0 0,-2 0 0 0 0,5-2 0 0 0,4-1 0 0 0,7 0 0 0 0,3-6 0 0 0,5-1 0 0 0,0-5 0 0 0,3 0 0 0 0,-1-3 0 0 0,-3 1 0 0 0,1 2 0 0 0,3 4 0 0 0,0-2 0 0 0,1 0 0 0 0,-2-2 0 0 0,1 0 0 0 0,-1-2 0 0 0,0-9 0 0 0,4-9 0 0 0,2-9 0 0 0,4-6 0 0 0,1-5 0 0 0,1-3 0 0 0,1-1 0 0 0,1-1 0 0 0,-1 1 0 0 0,1-1 0 0 0,-1 2 0 0 0,5-1 0 0 0,6 6 0 0 0,1 1 0 0 0,-2 0 0 0 0,3 3 0 0 0,-2 1 0 0 0,3-2 0 0 0,-2-2 0 0 0,-3-2 0 0 0,2-2 0 0 0,4-1 0 0 0,3 4 0 0 0,-1 1 0 0 0,2 5 0 0 0,1 4 0 0 0,2 4 0 0 0,2 0 0 0 0,-3-4 0 0 0,-5-5 0 0 0,-6-3 0 0 0,-3-4 0 0 0,-5-1 0 0 0,-1-2 0 0 0,-1 0 0 0 0,-1 8 0 0 0,0 13 0 0 0,0 11 0 0 0,0 10 0 0 0,5 7 0 0 0,2 4 0 0 0,0 2 0 0 0,3 1 0 0 0,0 0 0 0 0,4 0 0 0 0,-2-1 0 0 0,4 0 0 0 0,-3-1 0 0 0,3 0 0 0 0,2-5 0 0 0,4-5 0 0 0,2-7 0 0 0,2-5 0 0 0,-3-7 0 0 0,-6-8 0 0 0,0-3 0 0 0,-4-3 0 0 0,-3-4 0 0 0,-4-2 0 0 0,-2-3 0 0 0,-2-2 0 0 0,-1 0 0 0 0,0 9 0 0 0,-5 7 0 0 0,-2 10 0 0 0,-4 11 0 0 0,0 6 0 0 0,-3 7 0 0 0,-3 3 0 0 0,0 2 0 0 0,0-4 0 0 0,-3-6 0 0 0,-2-6 0 0 0,3-9 0 0 0,-1-6 0 0 0,4-6 0 0 0,5-7 0 0 0,3-5 0 0 0,4-3 0 0 0,2-3 0 0 0,2-1 0 0 0,1 0 0 0 0,-1 0 0 0 0,1 0 0 0 0,0 1 0 0 0,0 0 0 0 0,-1 0 0 0 0,0 0 0 0 0,0 0 0 0 0,5 5 0 0 0,1 1 0 0 0,-1 0 0 0 0,0-1 0 0 0,3 3 0 0 0,0 0 0 0 0,-1-1 0 0 0,2 3 0 0 0,1 0 0 0 0,-2-2 0 0 0,-3-3 0 0 0,-1 8 0 0 0,-3 11 0 0 0,0 9 0 0 0,-1 10 0 0 0,0 5 0 0 0,0 5 0 0 0,-1 2 0 0 0,1 1 0 0 0,0-1 0 0 0,-1 1 0 0 0,6-1 0 0 0,1 0 0 0 0,4-1 0 0 0,1 0 0 0 0,-2 0 0 0 0,-2 0 0 0 0,2-5 0 0 0,-1-1 0 0 0,-1-1 0 0 0,3-2 0 0 0,3-5 0 0 0,5-5 0 0 0,4-8 0 0 0,2-8 0 0 0,-2-8 0 0 0,-5-6 0 0 0,-2 1 0 0 0,-2 0 0 0 0,-4-1 0 0 0,-4-2 0 0 0,-2 8 0 0 0,-1 11 0 0 0,-2 11 0 0 0,4 10 0 0 0,1 5 0 0 0,0 5 0 0 0,-1 2 0 0 0,-1 1 0 0 0,-1 0 0 0 0,3 0 0 0 0,2-1 0 0 0,-1 0 0 0 0,3-1 0 0 0,0 0 0 0 0,3-5 0 0 0,0-1 0 0 0,2-5 0 0 0,3-4 0 0 0,3-5 0 0 0,-1-8 0 0 0,-4-9 0 0 0,-1-1 0 0 0,-1-5 0 0 0,-5-4 0 0 0,3 2 0 0 0,-2-1 0 0 0,-2-1 0 0 0,-2-3 0 0 0,-2-1 0 0 0,3-2 0 0 0,0 0 0 0 0,0-1 0 0 0,-2 0 0 0 0,-1 0 0 0 0,-1 0 0 0 0,-2 9 0 0 0,1 12 0 0 0,-1 12 0 0 0,-1 9 0 0 0,1 7 0 0 0,0 4 0 0 0,0 2 0 0 0,-1 2 0 0 0,1-1 0 0 0,0-1 0 0 0,0 1 0 0 0,0-2 0 0 0,5-4 0 0 0,1-11 0 0 0,0-12 0 0 0,-2-11 0 0 0,0-8 0 0 0,-2-5 0 0 0,3 2 0 0 0,2-1 0 0 0,-1 0 0 0 0,-2-2 0 0 0,-1 0 0 0 0,-1-1 0 0 0,-1 0 0 0 0,-1-1 0 0 0,0 0 0 0 0,0 0 0 0 0,0 0 0 0 0,-5 5 0 0 0,-1 10 0 0 0,-5 8 0 0 0,0 8 0 0 0,-2 4 0 0 0,0 6 0 0 0,-2-1 0 0 0,2 3 0 0 0,3 3 0 0 0,3 3 0 0 0,-2-3 0 0 0,1 1 0 0 0,-3 1 0 0 0,0 1 0 0 0,3 3 0 0 0,-3-5 0 0 0,1 0 0 0 0,3 1 0 0 0,1 2 0 0 0,3 0 0 0 0,-4 2 0 0 0,1 1 0 0 0,-5-4 0 0 0,1-1 0 0 0,-3 1 0 0 0,1 0 0 0 0,2 2 0 0 0,3 1 0 0 0,7-4 0 0 0,4-10 0 0 0,5-11 0 0 0,2-10 0 0 0,-1-9 0 0 0,2-5 0 0 0,-1-2 0 0 0,-3-3 0 0 0,-2 0 0 0 0,3 5 0 0 0,-1 1 0 0 0,-2 1 0 0 0,-1-1 0 0 0,-2-1 0 0 0,-2-1 0 0 0,0 0 0 0 0,-1-2 0 0 0,0 1 0 0 0,-1-1 0 0 0,1 0 0 0 0,0 0 0 0 0,-1 0 0 0 0,-3 0 0 0 0,-7 5 0 0 0,-5 5 0 0 0,-5 7 0 0 0,1 9 0 0 0,-1 9 0 0 0,0 3 0 0 0,2 5 0 0 0,5 4 0 0 0,0-2 0 0 0,3 1 0 0 0,-2 2 0 0 0,2 2 0 0 0,-3-3 0 0 0,2-1 0 0 0,3 2 0 0 0,3 1 0 0 0,-3-3 0 0 0,2-9 0 0 0,-4-6 0 0 0,0-9 0 0 0,-2-3 0 0 0,1-5 0 0 0,-3 0 0 0 0,-2 2 0 0 0,-3 2 0 0 0,-4 4 0 0 0,-1 2 0 0 0,-1 2 0 0 0,-1 1 0 0 0,-1 0 0 0 0,1 1 0 0 0,4-5 0 0 0,7-6 0 0 0,5-6 0 0 0,5-5 0 0 0,3-4 0 0 0,8 4 0 0 0,6 4 0 0 0,2 1 0 0 0,-1-2 0 0 0,-3-2 0 0 0,1 3 0 0 0,5 3 0 0 0,3 0 0 0 0,-1-2 0 0 0,1 2 0 0 0,-3-2 0 0 0,2 2 0 0 0,-3 9 0 0 0,-4 8 0 0 0,-4 10 0 0 0,-2 6 0 0 0,-2 5 0 0 0,-2 2 0 0 0,0 2 0 0 0,-1 1 0 0 0,1 0 0 0 0,-1-1 0 0 0,1 0 0 0 0,-1-1 0 0 0,1 0 0 0 0,0 0 0 0 0,0 0 0 0 0,-5-5 0 0 0,-1-1 0 0 0,1 0 0 0 0,0 1 0 0 0,2 1 0 0 0,1 2 0 0 0,1 1 0 0 0,0 0 0 0 0,1 1 0 0 0,0 0 0 0 0,1 0 0 0 0,-1 0 0 0 0,0 0 0 0 0,5-5 0 0 0,1-1 0 0 0,4-4 0 0 0,6-6 0 0 0,3-4 0 0 0,4-3 0 0 0,3-3 0 0 0,1-1 0 0 0,0-1 0 0 0,1 0 0 0 0,0 0 0 0 0,-5-4 0 0 0,-2-1 0 0 0,-4-5 0 0 0,-1 0 0 0 0,2 2 0 0 0,-3-2 0 0 0,1 0 0 0 0,3-2 0 0 0,2 2 0 0 0,-2-3 0 0 0,-1-3 0 0 0,-6 1 0 0 0,-7 8 0 0 0,-8 5 0 0 0,-3 8 0 0 0,-6 3 0 0 0,-1 5 0 0 0,-2 5 0 0 0,-3-2 0 0 0,-4-2 0 0 0,-2-4 0 0 0,3-9 0 0 0,0-3 0 0 0,4-7 0 0 0,1-2 0 0 0,2-3 0 0 0,4-4 0 0 0,3-4 0 0 0,4-2 0 0 0,6 3 0 0 0,3 0 0 0 0,5 4 0 0 0,0 0 0 0 0,-1-1 0 0 0,2 1 0 0 0,3 5 0 0 0,5 4 0 0 0,-3 8 0 0 0,2 8 0 0 0,1 8 0 0 0,-2 5 0 0 0,0 0 0 0 0,2-4 0 0 0,2-1 0 0 0,1-3 0 0 0,2-3 0 0 0,1-4 0 0 0,-4 2 0 0 0,-5 4 0 0 0,-11 0 0 0 0,-10 3 0 0 0,-10-2 0 0 0,-2 2 0 0 0,-3-1 0 0 0,-2-4 0 0 0,-3-3 0 0 0,-2-3 0 0 0,-1-2 0 0 0,0-2 0 0 0,4-5 0 0 0,2-1 0 0 0,4-5 0 0 0,5-5 0 0 0,0 0 0 0 0,2-1 0 0 0,-1 2 0 0 0,0-1 0 0 0,3-3 0 0 0,2-2 0 0 0,3-2 0 0 0,1-2 0 0 0,1-1 0 0 0,1-1 0 0 0,1 0 0 0 0,-1-1 0 0 0,1 1 0 0 0,4 4 0 0 0,1 2 0 0 0,0 0 0 0 0,-1-1 0 0 0,-2-2 0 0 0,-6 4 0 0 0,-6 5 0 0 0,-3 10 0 0 0,-3 5 0 0 0,-3 3 0 0 0,0 6 0 0 0,0 1 0 0 0,-3-1 0 0 0,-1 2 0 0 0,3 4 0 0 0,-1 0 0 0 0,0-3 0 0 0,-3-4 0 0 0,-1-3 0 0 0,8-2 0 0 0,7-6 0 0 0,9-3 0 0 0,9-5 0 0 0,4-5 0 0 0,3 0 0 0 0,4-2 0 0 0,-1-2 0 0 0,0 3 0 0 0,-3-2 0 0 0,1 4 0 0 0,1-1 0 0 0,3-2 0 0 0,-2-3 0 0 0,-1 3 0 0 0,-6 4 0 0 0,-12 9 0 0 0,-4 10 0 0 0,-7 4 0 0 0,-1 5 0 0 0,-4 0 0 0 0,2 3 0 0 0,-2-2 0 0 0,-2-4 0 0 0,1 1 0 0 0,4 4 0 0 0,-1-2 0 0 0,-2 1 0 0 0,-3-1 0 0 0,2 1 0 0 0,-1-1 0 0 0,3 0 0 0 0,-1-1 0 0 0,2 1 0 0 0,-1-1 0 0 0,-2-4 0 0 0,2 2 0 0 0,-2-1 0 0 0,3 2 0 0 0,3-5 0 0 0,4-9 0 0 0,2-8 0 0 0,4-7 0 0 0,5-1 0 0 0,2-2 0 0 0,0-2 0 0 0,4 3 0 0 0,0 0 0 0 0,3-1 0 0 0,-1-2 0 0 0,3 2 0 0 0,-2 1 0 0 0,1 3 0 0 0,-1 0 0 0 0,-3-1 0 0 0,-3-4 0 0 0,-3 8 0 0 0,-2 9 0 0 0,-2 11 0 0 0,0 8 0 0 0,-1 7 0 0 0,1 4 0 0 0,-1 1 0 0 0,1 2 0 0 0,-1 0 0 0 0,6 0 0 0 0,1-1 0 0 0,0-1 0 0 0,-2 1 0 0 0,0-1 0 0 0,-2 0 0 0 0,3-5 0 0 0,2-2 0 0 0,-1 1 0 0 0,-2 1 0 0 0,-1 2 0 0 0,4 0 0 0 0,0 2 0 0 0,3-4 0 0 0,5-6 0 0 0,5-5 0 0 0,3-5 0 0 0,2-4 0 0 0,-3-6 0 0 0,-1-2 0 0 0,1-1 0 0 0,-3-3 0 0 0,-6-5 0 0 0,1 0 0 0 0,-3-1 0 0 0,-3 5 0 0 0,-3 11 0 0 0,-7 4 0 0 0,-8 2 0 0 0,-1 4 0 0 0,-5 1 0 0 0,2 3 0 0 0,-3-2 0 0 0,-1 3 0 0 0,1 3 0 0 0,-1 3 0 0 0,-2-2 0 0 0,3 0 0 0 0,-1-3 0 0 0,3 0 0 0 0,0-2 0 0 0,2-8 0 0 0,3-11 0 0 0,3-7 0 0 0,8-3 0 0 0,4-3 0 0 0,5 1 0 0 0,1 0 0 0 0,-1-3 0 0 0,2 3 0 0 0,-1-1 0 0 0,2 3 0 0 0,-1 0 0 0 0,2 1 0 0 0,-1 0 0 0 0,1-3 0 0 0,-1-3 0 0 0,1 2 0 0 0,-6 4 0 0 0,-4 9 0 0 0,-8 5 0 0 0,-3 7 0 0 0,-5 3 0 0 0,0 4 0 0 0,-3-1 0 0 0,2 3 0 0 0,-3-2 0 0 0,-2-3 0 0 0,2 1 0 0 0,-2 3 0 0 0,-1-1 0 0 0,2 1 0 0 0,-1-1 0 0 0,3 1 0 0 0,0-1 0 0 0,1 0 0 0 0,0-1 0 0 0,2-8 0 0 0,2-9 0 0 0,8-4 0 0 0,9-5 0 0 0,3-5 0 0 0,5 0 0 0 0,4-1 0 0 0,-1-1 0 0 0,0 1 0 0 0,-2 1 0 0 0,1 3 0 0 0,-3-1 0 0 0,1 3 0 0 0,-2-2 0 0 0,1 3 0 0 0,3 2 0 0 0,3 4 0 0 0,2 2 0 0 0,-1 7 0 0 0,-1 3 0 0 0,-4 5 0 0 0,1 4 0 0 0,1 6 0 0 0,3-2 0 0 0,2 1 0 0 0,1 1 0 0 0,2-3 0 0 0,-4 1 0 0 0,-1 1 0 0 0,1-3 0 0 0,0 0 0 0 0,2 3 0 0 0,1-3 0 0 0,1 0 0 0 0,0 2 0 0 0,1-2 0 0 0,-4 0 0 0 0,-2-2 0 0 0,0 0 0 0 0,1-2 0 0 0,-3 2 0 0 0,0-3 0 0 0,1-2 0 0 0,-3 1 0 0 0,1-2 0 0 0,1-1 0 0 0,-3 1 0 0 0,2 1 0 0 0,1-3 0 0 0,2-2 0 0 0,3-2 0 0 0,1-1 0 0 0,1-2 0 0 0,-4-4 0 0 0,-1-2 0 0 0,0-1 0 0 0,2-2 0 0 0,1-5 0 0 0,1-1 0 0 0,1-1 0 0 0,0-3 0 0 0,1-3 0 0 0,0 3 0 0 0,0-1 0 0 0,0-1 0 0 0,0-1 0 0 0,0 2 0 0 0,-5 1 0 0 0,-1 3 0 0 0,0 0 0 0 0,-3-1 0 0 0,-1 1 0 0 0,2 4 0 0 0,2-1 0 0 0,-3-3 0 0 0,1 2 0 0 0,1-1 0 0 0,2-4 0 0 0,-3-2 0 0 0,0 2 0 0 0,-3 0 0 0 0,0-1 0 0 0,2-3 0 0 0,3-1 0 0 0,1 4 0 0 0,-2 0 0 0 0,-4-1 0 0 0,-2-2 0 0 0,3 4 0 0 0,-2 0 0 0 0,1-1 0 0 0,2-2 0 0 0,-2-2 0 0 0,2 4 0 0 0,-4 0 0 0 0,2-1 0 0 0,1-1 0 0 0,-1-2 0 0 0,1 3 0 0 0,2 1 0 0 0,-2 0 0 0 0,1 2 0 0 0,1 5 0 0 0,-2 0 0 0 0,0-3 0 0 0,3-3 0 0 0,-8 2 0 0 0,-5 4 0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3T16:24:02.790"/>
    </inkml:context>
    <inkml:brush xml:id="br0">
      <inkml:brushProperty name="width" value="0.1" units="cm"/>
      <inkml:brushProperty name="height" value="0.1" units="cm"/>
      <inkml:brushProperty name="color" value="#FFFFFF"/>
    </inkml:brush>
  </inkml:definitions>
  <inkml:trace contextRef="#ctx0" brushRef="#br0">1767 8027 16383 0 0,'0'0'0'0'0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2"/>
    </inkml:context>
    <inkml:brush xml:id="br0">
      <inkml:brushProperty name="width" value="0.1" units="cm"/>
      <inkml:brushProperty name="height" value="0.1" units="cm"/>
      <inkml:brushProperty name="color" value="#FFFFFF"/>
    </inkml:brush>
  </inkml:definitions>
  <inkml:trace contextRef="#ctx0" brushRef="#br0">4773 13213 16383 0 0,'0'0'0'0'0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3"/>
    </inkml:context>
    <inkml:brush xml:id="br0">
      <inkml:brushProperty name="width" value="0.1" units="cm"/>
      <inkml:brushProperty name="height" value="0.1" units="cm"/>
      <inkml:brushProperty name="color" value="#FFFFFF"/>
    </inkml:brush>
  </inkml:definitions>
  <inkml:trace contextRef="#ctx0" brushRef="#br0">6784 13086 16383 0 0,'0'0'0'0'0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4"/>
    </inkml:context>
    <inkml:brush xml:id="br0">
      <inkml:brushProperty name="width" value="0.1" units="cm"/>
      <inkml:brushProperty name="height" value="0.1" units="cm"/>
      <inkml:brushProperty name="color" value="#FFFFFF"/>
    </inkml:brush>
  </inkml:definitions>
  <inkml:trace contextRef="#ctx0" brushRef="#br0">5641 8916 16383 0 0,'0'0'0'0'0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5"/>
    </inkml:context>
    <inkml:brush xml:id="br0">
      <inkml:brushProperty name="width" value="0.1" units="cm"/>
      <inkml:brushProperty name="height" value="0.1" units="cm"/>
      <inkml:brushProperty name="color" value="#FFFFFF"/>
    </inkml:brush>
  </inkml:definitions>
  <inkml:trace contextRef="#ctx0" brushRef="#br0">1662 8154 16383 0 0,'0'0'0'0'0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7"/>
    </inkml:context>
    <inkml:brush xml:id="br0">
      <inkml:brushProperty name="width" value="0.1" units="cm"/>
      <inkml:brushProperty name="height" value="0.1" units="cm"/>
      <inkml:brushProperty name="color" value="#FFFFFF"/>
    </inkml:brush>
  </inkml:definitions>
  <inkml:trace contextRef="#ctx0" brushRef="#br0">7271 13361 16383 0 0,'0'0'0'0'0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8"/>
    </inkml:context>
    <inkml:brush xml:id="br0">
      <inkml:brushProperty name="width" value="0.1" units="cm"/>
      <inkml:brushProperty name="height" value="0.1" units="cm"/>
      <inkml:brushProperty name="color" value="#FFFFFF"/>
    </inkml:brush>
  </inkml:definitions>
  <inkml:trace contextRef="#ctx0" brushRef="#br0">7271 13361 16383 0 0,'0'0'0'0'0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6-12T13:57:34.189"/>
    </inkml:context>
    <inkml:brush xml:id="br0">
      <inkml:brushProperty name="width" value="0.1" units="cm"/>
      <inkml:brushProperty name="height" value="0.1" units="cm"/>
      <inkml:brushProperty name="color" value="#FFFFFF"/>
    </inkml:brush>
  </inkml:definitions>
  <inkml:trace contextRef="#ctx0" brushRef="#br0">7271 13361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05160-E9AA-523B-EE24-AAEA9447C93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B17FF21-3A08-A978-AC26-E77A5850F4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790BA3D-2CAB-3674-3D42-3FBB45F27537}"/>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ABCE8DE9-7D66-B382-FE74-5DE20351B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720A07-5E4E-89E1-EE27-5A8FFB51A3D5}"/>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099711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CDBD9-09CC-E9DE-046B-DD1D72DF96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CCF4B6E-8A05-9A54-1D1B-C49C8055F22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A76FA4-FA05-D11B-4717-D1C07A16E4EF}"/>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263F1977-B802-2592-FCB9-DEC1334DF9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076ACF-3540-6276-54D2-7C55E0235AB6}"/>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96523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323CA-7914-7442-87BE-9B1167F19C0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19E1B74-53A0-D890-9975-80B6535FDE6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C5477E1-D877-345A-8CF7-2721D3A64973}"/>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94985383-0959-643E-F1F2-DA0653AF71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C4AF6E-327E-0E43-8539-4E819DD3705F}"/>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325439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BC60A-7508-6DA0-E11D-6B3F1CA28E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879ECB-6344-6B00-3CBA-993B171697B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5192804-965B-D7F6-02E9-62DAAB6E550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500246D-F50C-C06C-4CEE-EB4AF5610684}"/>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6" name="Footer Placeholder 5">
            <a:extLst>
              <a:ext uri="{FF2B5EF4-FFF2-40B4-BE49-F238E27FC236}">
                <a16:creationId xmlns:a16="http://schemas.microsoft.com/office/drawing/2014/main" id="{8980B90E-B137-ED68-5D31-6A6A9B24D1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707443-7B53-4D6C-BDEF-AE1D4A8F1244}"/>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4055764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DBD78-90E2-D721-22FD-889A0E1FEBE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604C529-7F5F-CF74-64CE-4DCEF9279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AD7644-F064-E0A9-A2D5-0D842D8E9DC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8F22B8F-0874-D8AD-475E-19EB325953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87FFB2-379C-0AC1-5968-920A4AA5EFA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1E91239-59D1-516D-23FF-EA53E44CEDD5}"/>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8" name="Footer Placeholder 7">
            <a:extLst>
              <a:ext uri="{FF2B5EF4-FFF2-40B4-BE49-F238E27FC236}">
                <a16:creationId xmlns:a16="http://schemas.microsoft.com/office/drawing/2014/main" id="{06ED9CD8-0BDA-5274-7365-B7A5B28070B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CFFAE9-CD8C-C4E4-12AE-E92D4E26BE63}"/>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2017538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01414-3921-F389-F2BD-4D068E74230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6CAD777-AE22-6694-08D5-AE2242EC6F8A}"/>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4" name="Footer Placeholder 3">
            <a:extLst>
              <a:ext uri="{FF2B5EF4-FFF2-40B4-BE49-F238E27FC236}">
                <a16:creationId xmlns:a16="http://schemas.microsoft.com/office/drawing/2014/main" id="{018320B3-2DD2-1589-5D87-27208128274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DDB5B9-CEE1-0D2E-C8DF-BD46E667A63C}"/>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786505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81D2B5-5C20-FBF6-EDF1-69C175BD44E0}"/>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3" name="Footer Placeholder 2">
            <a:extLst>
              <a:ext uri="{FF2B5EF4-FFF2-40B4-BE49-F238E27FC236}">
                <a16:creationId xmlns:a16="http://schemas.microsoft.com/office/drawing/2014/main" id="{2421D216-C669-09E5-B752-B960969B85D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CC9F26-0542-4139-60BF-FD02354DB3EE}"/>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428751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C7438-0E61-D160-CD6E-0812E26CD12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F8D5738-6CD6-8FF0-13D1-0C3670BD17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6AE42AB-C42C-361C-5C4C-8786A5475D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EFC098B-2E38-FD8E-7758-A8BB34BE5F95}"/>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6" name="Footer Placeholder 5">
            <a:extLst>
              <a:ext uri="{FF2B5EF4-FFF2-40B4-BE49-F238E27FC236}">
                <a16:creationId xmlns:a16="http://schemas.microsoft.com/office/drawing/2014/main" id="{9CAD111B-A1FE-18D9-2131-A5DD4CE2BF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71838E-4301-458F-FBD4-90C4C712E8F7}"/>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758393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03DA-B0C2-1C50-3C95-1CCFC3E6DA7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3A0D925-F912-7842-D902-03F5741A4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759021-D344-BC5A-AD0B-95D9745739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085684-27A5-9982-3271-17434AA505D9}"/>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6" name="Footer Placeholder 5">
            <a:extLst>
              <a:ext uri="{FF2B5EF4-FFF2-40B4-BE49-F238E27FC236}">
                <a16:creationId xmlns:a16="http://schemas.microsoft.com/office/drawing/2014/main" id="{B056CBFD-07FF-0E3C-5D70-060D8F8A6C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CC7327-6226-C8F3-76F8-26A243F05DF4}"/>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3194070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FE7-E553-05A5-279B-A16F777223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B54863F-13AE-C7AC-7022-E09710ACD7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EB6B607-19C9-2972-C3BA-473051AA6EF1}"/>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9F9846C3-1515-56EB-358D-7260118F3E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A86576-0222-A066-5BEE-D80E6AF8FD3C}"/>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315881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1D8AE4-23F7-2D06-A658-687984EFEC2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1D2EB2-6F0D-731A-5020-CA19FEEA485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255F66-7659-1511-1B4E-8161756E8EA6}"/>
              </a:ext>
            </a:extLst>
          </p:cNvPr>
          <p:cNvSpPr>
            <a:spLocks noGrp="1"/>
          </p:cNvSpPr>
          <p:nvPr>
            <p:ph type="dt" sz="half" idx="10"/>
          </p:nvPr>
        </p:nvSpPr>
        <p:spPr/>
        <p:txBody>
          <a:body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20E61CA3-6071-BC15-7D95-E6DFBB38D4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E5049C-D3B0-5D2D-201D-4D586876B973}"/>
              </a:ext>
            </a:extLst>
          </p:cNvPr>
          <p:cNvSpPr>
            <a:spLocks noGrp="1"/>
          </p:cNvSpPr>
          <p:nvPr>
            <p:ph type="sldNum" sz="quarter" idx="12"/>
          </p:nvPr>
        </p:nvSpPr>
        <p:spPr/>
        <p:txBody>
          <a:bodyPr/>
          <a:lstStyle/>
          <a:p>
            <a:fld id="{D97C8D8B-64A7-604B-89C6-41EF9320F327}" type="slidenum">
              <a:rPr lang="en-US" smtClean="0"/>
              <a:t>‹#›</a:t>
            </a:fld>
            <a:endParaRPr lang="en-US"/>
          </a:p>
        </p:txBody>
      </p:sp>
    </p:spTree>
    <p:extLst>
      <p:ext uri="{BB962C8B-B14F-4D97-AF65-F5344CB8AC3E}">
        <p14:creationId xmlns:p14="http://schemas.microsoft.com/office/powerpoint/2010/main" val="185144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AADFF-CB7B-151A-6718-5582CAD91E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BE93184-5278-2F7E-D657-756744D847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2DD042-F7E5-5FBC-ECE0-1C70C06265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3A793A3-DE8C-7C43-9B07-E8323AED6BE6}" type="datetimeFigureOut">
              <a:rPr lang="en-US" smtClean="0"/>
              <a:t>6/14/2026</a:t>
            </a:fld>
            <a:endParaRPr lang="en-US"/>
          </a:p>
        </p:txBody>
      </p:sp>
      <p:sp>
        <p:nvSpPr>
          <p:cNvPr id="5" name="Footer Placeholder 4">
            <a:extLst>
              <a:ext uri="{FF2B5EF4-FFF2-40B4-BE49-F238E27FC236}">
                <a16:creationId xmlns:a16="http://schemas.microsoft.com/office/drawing/2014/main" id="{A52F58D9-2F2E-3F3B-DCD6-977A7A55C9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C0351FF-1BDA-AF0C-A5DB-7969E5CE1E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97C8D8B-64A7-604B-89C6-41EF9320F327}" type="slidenum">
              <a:rPr lang="en-US" smtClean="0"/>
              <a:t>‹#›</a:t>
            </a:fld>
            <a:endParaRPr lang="en-US"/>
          </a:p>
        </p:txBody>
      </p:sp>
    </p:spTree>
    <p:extLst>
      <p:ext uri="{BB962C8B-B14F-4D97-AF65-F5344CB8AC3E}">
        <p14:creationId xmlns:p14="http://schemas.microsoft.com/office/powerpoint/2010/main" val="2546057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customXml" Target="../ink/ink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customXml" Target="../ink/ink5.xml"/><Relationship Id="rId5" Type="http://schemas.openxmlformats.org/officeDocument/2006/relationships/customXml" Target="../ink/ink2.xml"/><Relationship Id="rId15" Type="http://schemas.openxmlformats.org/officeDocument/2006/relationships/customXml" Target="../ink/ink7.xml"/><Relationship Id="rId10" Type="http://schemas.openxmlformats.org/officeDocument/2006/relationships/image" Target="../media/image110.png"/><Relationship Id="rId4" Type="http://schemas.openxmlformats.org/officeDocument/2006/relationships/image" Target="../media/image8.png"/><Relationship Id="rId9" Type="http://schemas.openxmlformats.org/officeDocument/2006/relationships/customXml" Target="../ink/ink4.xml"/><Relationship Id="rId1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customXml" Target="../ink/ink13.xml"/><Relationship Id="rId18" Type="http://schemas.openxmlformats.org/officeDocument/2006/relationships/customXml" Target="../ink/ink17.xml"/><Relationship Id="rId3" Type="http://schemas.openxmlformats.org/officeDocument/2006/relationships/customXml" Target="../ink/ink8.xml"/><Relationship Id="rId21" Type="http://schemas.openxmlformats.org/officeDocument/2006/relationships/customXml" Target="../ink/ink20.xml"/><Relationship Id="rId7" Type="http://schemas.openxmlformats.org/officeDocument/2006/relationships/customXml" Target="../ink/ink10.xml"/><Relationship Id="rId12" Type="http://schemas.openxmlformats.org/officeDocument/2006/relationships/image" Target="../media/image17.png"/><Relationship Id="rId17" Type="http://schemas.openxmlformats.org/officeDocument/2006/relationships/image" Target="../media/image18.png"/><Relationship Id="rId2" Type="http://schemas.openxmlformats.org/officeDocument/2006/relationships/image" Target="../media/image6.png"/><Relationship Id="rId16" Type="http://schemas.openxmlformats.org/officeDocument/2006/relationships/customXml" Target="../ink/ink16.xml"/><Relationship Id="rId20" Type="http://schemas.openxmlformats.org/officeDocument/2006/relationships/customXml" Target="../ink/ink19.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customXml" Target="../ink/ink12.xml"/><Relationship Id="rId5" Type="http://schemas.openxmlformats.org/officeDocument/2006/relationships/customXml" Target="../ink/ink9.xml"/><Relationship Id="rId15" Type="http://schemas.openxmlformats.org/officeDocument/2006/relationships/customXml" Target="../ink/ink15.xml"/><Relationship Id="rId10" Type="http://schemas.openxmlformats.org/officeDocument/2006/relationships/image" Target="../media/image16.png"/><Relationship Id="rId19" Type="http://schemas.openxmlformats.org/officeDocument/2006/relationships/customXml" Target="../ink/ink18.xml"/><Relationship Id="rId4" Type="http://schemas.openxmlformats.org/officeDocument/2006/relationships/image" Target="../media/image130.png"/><Relationship Id="rId9" Type="http://schemas.openxmlformats.org/officeDocument/2006/relationships/customXml" Target="../ink/ink11.xml"/><Relationship Id="rId14" Type="http://schemas.openxmlformats.org/officeDocument/2006/relationships/customXml" Target="../ink/ink14.xml"/></Relationships>
</file>

<file path=ppt/slides/_rels/slide13.xml.rels><?xml version="1.0" encoding="UTF-8" standalone="yes"?>
<Relationships xmlns="http://schemas.openxmlformats.org/package/2006/relationships"><Relationship Id="rId8" Type="http://schemas.openxmlformats.org/officeDocument/2006/relationships/customXml" Target="../ink/ink25.xml"/><Relationship Id="rId13" Type="http://schemas.openxmlformats.org/officeDocument/2006/relationships/customXml" Target="../ink/ink29.xml"/><Relationship Id="rId3" Type="http://schemas.openxmlformats.org/officeDocument/2006/relationships/customXml" Target="../ink/ink21.xml"/><Relationship Id="rId7" Type="http://schemas.openxmlformats.org/officeDocument/2006/relationships/customXml" Target="../ink/ink24.xml"/><Relationship Id="rId12" Type="http://schemas.openxmlformats.org/officeDocument/2006/relationships/customXml" Target="../ink/ink28.xml"/><Relationship Id="rId2" Type="http://schemas.openxmlformats.org/officeDocument/2006/relationships/image" Target="../media/image7.png"/><Relationship Id="rId16"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customXml" Target="../ink/ink23.xml"/><Relationship Id="rId11" Type="http://schemas.openxmlformats.org/officeDocument/2006/relationships/image" Target="../media/image20.png"/><Relationship Id="rId5" Type="http://schemas.openxmlformats.org/officeDocument/2006/relationships/customXml" Target="../ink/ink22.xml"/><Relationship Id="rId15" Type="http://schemas.openxmlformats.org/officeDocument/2006/relationships/customXml" Target="../ink/ink31.xml"/><Relationship Id="rId10" Type="http://schemas.openxmlformats.org/officeDocument/2006/relationships/customXml" Target="../ink/ink27.xml"/><Relationship Id="rId4" Type="http://schemas.openxmlformats.org/officeDocument/2006/relationships/image" Target="../media/image18.png"/><Relationship Id="rId9" Type="http://schemas.openxmlformats.org/officeDocument/2006/relationships/customXml" Target="../ink/ink26.xml"/><Relationship Id="rId14" Type="http://schemas.openxmlformats.org/officeDocument/2006/relationships/customXml" Target="../ink/ink30.xml"/></Relationships>
</file>

<file path=ppt/slides/_rels/slide14.xml.rels><?xml version="1.0" encoding="UTF-8" standalone="yes"?>
<Relationships xmlns="http://schemas.openxmlformats.org/package/2006/relationships"><Relationship Id="rId3" Type="http://schemas.openxmlformats.org/officeDocument/2006/relationships/customXml" Target="../ink/ink32.xm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customXml" Target="../ink/ink35.xml"/><Relationship Id="rId3" Type="http://schemas.openxmlformats.org/officeDocument/2006/relationships/hyperlink" Target="https://www.kcl.ac.uk/news/management-of-sickness-absence-in-nhs-trusts" TargetMode="External"/><Relationship Id="rId7" Type="http://schemas.openxmlformats.org/officeDocument/2006/relationships/customXml" Target="../ink/ink34.xml"/><Relationship Id="rId12" Type="http://schemas.openxmlformats.org/officeDocument/2006/relationships/customXml" Target="../ink/ink39.xml"/><Relationship Id="rId2" Type="http://schemas.openxmlformats.org/officeDocument/2006/relationships/hyperlink" Target="https://www.health-ni.gov.uk/publications/improving-recognition-malnutrition-and-nutritional-care-nursing-homes-must-audit-and-training/" TargetMode="Externa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customXml" Target="../ink/ink38.xml"/><Relationship Id="rId5" Type="http://schemas.openxmlformats.org/officeDocument/2006/relationships/customXml" Target="../ink/ink33.xml"/><Relationship Id="rId10" Type="http://schemas.openxmlformats.org/officeDocument/2006/relationships/customXml" Target="../ink/ink37.xml"/><Relationship Id="rId4" Type="http://schemas.openxmlformats.org/officeDocument/2006/relationships/hyperlink" Target="https://support.microsoft.com/en-us/office/how-onedrive-safeguards-your-data-in-the-cloud-23c6ea94-3608-48d7-8bf0-80e142edd1e1" TargetMode="External"/><Relationship Id="rId9" Type="http://schemas.openxmlformats.org/officeDocument/2006/relationships/customXml" Target="../ink/ink36.xml"/></Relationships>
</file>

<file path=ppt/slides/_rels/slide18.xml.rels><?xml version="1.0" encoding="UTF-8" standalone="yes"?>
<Relationships xmlns="http://schemas.openxmlformats.org/package/2006/relationships"><Relationship Id="rId8" Type="http://schemas.openxmlformats.org/officeDocument/2006/relationships/hyperlink" Target="https://learn.microsoft.com/en-us/microsoftteams/expand-teams-across-your-org/shifts/manage-the-shifts-app-for-your-organization-in-teams" TargetMode="External"/><Relationship Id="rId3" Type="http://schemas.openxmlformats.org/officeDocument/2006/relationships/hyperlink" Target="https://deref-mail.com/mail/client/p-WQL7XiGLM/dereferrer/?redirectUrl=https%3A%2F%2Fwww.nationalcareforum.org.uk%2Fdigital-transformation%2Fnews%2Fresources%2Ffree-digital-tools-training-to-support-digital-upskilling-in-adult-social-care%2F" TargetMode="External"/><Relationship Id="rId7" Type="http://schemas.openxmlformats.org/officeDocument/2006/relationships/hyperlink" Target="https://www.nlg.nhs.uk/news/new-digital-shift-scheduling-system-gives-staff-gift-of-time/" TargetMode="External"/><Relationship Id="rId2" Type="http://schemas.openxmlformats.org/officeDocument/2006/relationships/hyperlink" Target="https://www.microsoft.com/en-ie/microsoft-teams/staff-scheduling-shift-management" TargetMode="External"/><Relationship Id="rId1" Type="http://schemas.openxmlformats.org/officeDocument/2006/relationships/slideLayout" Target="../slideLayouts/slideLayout2.xml"/><Relationship Id="rId6" Type="http://schemas.openxmlformats.org/officeDocument/2006/relationships/hyperlink" Target="https://support.nhs.net/knowledge-base/using-ms-shifts-to-roster-health-and-care-staff/" TargetMode="External"/><Relationship Id="rId5" Type="http://schemas.openxmlformats.org/officeDocument/2006/relationships/hyperlink" Target="https://www.england.nhs.uk/2023/11/new-nhs-software-to-improve-care-for-millions-of-patients/" TargetMode="External"/><Relationship Id="rId4" Type="http://schemas.openxmlformats.org/officeDocument/2006/relationships/hyperlink" Target="https://deref-mail.com/mail/client/_IF6gVaEJ1o/dereferrer/?redirectUrl=http%3A%2F%2Fwww.england.nhs.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Arc 38">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F31725E-8A10-FDC9-30E2-F69D36625A6C}"/>
              </a:ext>
            </a:extLst>
          </p:cNvPr>
          <p:cNvSpPr>
            <a:spLocks noGrp="1"/>
          </p:cNvSpPr>
          <p:nvPr>
            <p:ph type="ctrTitle"/>
          </p:nvPr>
        </p:nvSpPr>
        <p:spPr>
          <a:xfrm>
            <a:off x="3949996" y="1451833"/>
            <a:ext cx="7644627" cy="4177114"/>
          </a:xfrm>
        </p:spPr>
        <p:txBody>
          <a:bodyPr vert="horz" lIns="91440" tIns="45720" rIns="91440" bIns="45720" rtlCol="0" anchor="b">
            <a:noAutofit/>
          </a:bodyPr>
          <a:lstStyle/>
          <a:p>
            <a:pPr algn="r"/>
            <a:r>
              <a:rPr lang="en-GB" sz="2800">
                <a:latin typeface="Arial"/>
                <a:cs typeface="Arial"/>
              </a:rPr>
              <a:t>Module code #LCHS4007 </a:t>
            </a:r>
            <a:br>
              <a:rPr lang="en-GB" sz="2800" dirty="0">
                <a:latin typeface="Arial"/>
                <a:cs typeface="Arial"/>
              </a:rPr>
            </a:br>
            <a:r>
              <a:rPr lang="en-GB" sz="2800">
                <a:latin typeface="Arial"/>
                <a:cs typeface="Arial"/>
              </a:rPr>
              <a:t>  Digital skills and research methods. </a:t>
            </a:r>
            <a:br>
              <a:rPr lang="en-GB" sz="2800" dirty="0">
                <a:latin typeface="Arial"/>
                <a:cs typeface="Arial"/>
              </a:rPr>
            </a:br>
            <a:r>
              <a:rPr lang="en-GB" sz="2800">
                <a:latin typeface="Arial"/>
                <a:cs typeface="Arial"/>
              </a:rPr>
              <a:t>Riverdale Nursing Home group case study.</a:t>
            </a:r>
            <a:br>
              <a:rPr lang="en-GB" sz="2800" dirty="0">
                <a:latin typeface="Arial"/>
                <a:cs typeface="Arial"/>
              </a:rPr>
            </a:br>
            <a:r>
              <a:rPr lang="en-GB" sz="2800">
                <a:latin typeface="Arial"/>
                <a:cs typeface="Arial"/>
              </a:rPr>
              <a:t>Students:</a:t>
            </a:r>
            <a:br>
              <a:rPr lang="en-GB" sz="2800" dirty="0">
                <a:latin typeface="Arial"/>
                <a:cs typeface="Arial"/>
              </a:rPr>
            </a:br>
            <a:r>
              <a:rPr lang="en-GB" sz="2800">
                <a:latin typeface="Arial"/>
                <a:cs typeface="Arial"/>
              </a:rPr>
              <a:t>Hafsa Rahmani 2520546</a:t>
            </a:r>
            <a:br>
              <a:rPr lang="en-GB" sz="2800" dirty="0">
                <a:latin typeface="Arial"/>
                <a:cs typeface="Arial"/>
              </a:rPr>
            </a:br>
            <a:r>
              <a:rPr lang="en-GB" sz="2800" dirty="0">
                <a:latin typeface="Arial"/>
                <a:cs typeface="Arial"/>
              </a:rPr>
              <a:t>Mamta Kc 2522180</a:t>
            </a:r>
            <a:br>
              <a:rPr lang="en-GB" sz="2800" dirty="0">
                <a:latin typeface="Arial"/>
                <a:cs typeface="Arial"/>
              </a:rPr>
            </a:br>
            <a:r>
              <a:rPr lang="en-GB" sz="2800" dirty="0">
                <a:latin typeface="Arial"/>
                <a:cs typeface="Arial"/>
              </a:rPr>
              <a:t>Mufasal Ahmed 2536380</a:t>
            </a:r>
            <a:br>
              <a:rPr lang="en-GB" sz="2800" dirty="0">
                <a:latin typeface="Arial"/>
                <a:cs typeface="Arial"/>
              </a:rPr>
            </a:br>
            <a:r>
              <a:rPr lang="en-GB" sz="2800" dirty="0">
                <a:latin typeface="Arial"/>
                <a:cs typeface="Arial"/>
              </a:rPr>
              <a:t>Zunaira 2536986</a:t>
            </a:r>
            <a:br>
              <a:rPr lang="en-GB" sz="2800" dirty="0">
                <a:latin typeface="Arial"/>
                <a:cs typeface="Arial"/>
              </a:rPr>
            </a:br>
            <a:r>
              <a:rPr lang="en-GB" sz="2800" dirty="0">
                <a:latin typeface="Arial"/>
                <a:cs typeface="Arial"/>
              </a:rPr>
              <a:t>Lecturer: Bianca Dodgen</a:t>
            </a:r>
            <a:endParaRPr lang="en-US" sz="2800">
              <a:latin typeface="Arial"/>
              <a:cs typeface="Arial"/>
            </a:endParaRPr>
          </a:p>
        </p:txBody>
      </p:sp>
      <p:sp>
        <p:nvSpPr>
          <p:cNvPr id="3" name="TextBox 2">
            <a:extLst>
              <a:ext uri="{FF2B5EF4-FFF2-40B4-BE49-F238E27FC236}">
                <a16:creationId xmlns:a16="http://schemas.microsoft.com/office/drawing/2014/main" id="{921439F0-F2B1-B711-EC9E-537092DF896B}"/>
              </a:ext>
            </a:extLst>
          </p:cNvPr>
          <p:cNvSpPr txBox="1"/>
          <p:nvPr/>
        </p:nvSpPr>
        <p:spPr>
          <a:xfrm>
            <a:off x="0" y="6530163"/>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none" strike="noStrike" baseline="0" dirty="0">
                <a:solidFill>
                  <a:srgbClr val="000000"/>
                </a:solidFill>
                <a:latin typeface="Aptos"/>
              </a:rPr>
              <a:t>Microsoft</a:t>
            </a:r>
            <a:r>
              <a:rPr lang="en-GB" dirty="0">
                <a:solidFill>
                  <a:srgbClr val="000000"/>
                </a:solidFill>
                <a:latin typeface="Aptos"/>
              </a:rPr>
              <a:t> Images</a:t>
            </a:r>
            <a:r>
              <a:rPr lang="en-GB" sz="1800" b="0" i="0" u="none" strike="noStrike" baseline="0" dirty="0">
                <a:solidFill>
                  <a:srgbClr val="000000"/>
                </a:solidFill>
                <a:latin typeface="Aptos"/>
              </a:rPr>
              <a:t>, (</a:t>
            </a:r>
            <a:r>
              <a:rPr lang="en-GB" sz="1800" b="0" i="0" u="none" strike="noStrike" baseline="0" dirty="0" err="1">
                <a:solidFill>
                  <a:srgbClr val="000000"/>
                </a:solidFill>
                <a:latin typeface="Aptos"/>
              </a:rPr>
              <a:t>n.d</a:t>
            </a:r>
            <a:r>
              <a:rPr lang="en-GB" sz="1800" b="0" i="0" u="none" strike="noStrike" baseline="0" dirty="0">
                <a:solidFill>
                  <a:srgbClr val="000000"/>
                </a:solidFill>
                <a:latin typeface="Aptos"/>
              </a:rPr>
              <a:t>).</a:t>
            </a:r>
            <a:r>
              <a:rPr sz="1800" b="0" i="0" dirty="0">
                <a:solidFill>
                  <a:srgbClr val="000000"/>
                </a:solidFill>
                <a:latin typeface="Aptos"/>
                <a:ea typeface="Aptos"/>
                <a:cs typeface="Aptos"/>
              </a:rPr>
              <a:t>​</a:t>
            </a:r>
            <a:endParaRPr lang="en-GB" dirty="0"/>
          </a:p>
          <a:p>
            <a:pPr algn="ctr"/>
            <a:endParaRPr lang="en-GB"/>
          </a:p>
        </p:txBody>
      </p:sp>
    </p:spTree>
    <p:extLst>
      <p:ext uri="{BB962C8B-B14F-4D97-AF65-F5344CB8AC3E}">
        <p14:creationId xmlns:p14="http://schemas.microsoft.com/office/powerpoint/2010/main" val="2730669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1B6EBB-36E0-BBFE-D510-3C5ED1F5F179}"/>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ED92AA0-8C01-7770-D957-C93E596A0424}"/>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b="1" dirty="0"/>
              <a:t> </a:t>
            </a:r>
            <a:r>
              <a:rPr lang="en-GB" b="1" dirty="0">
                <a:latin typeface="Arial"/>
                <a:cs typeface="Arial"/>
              </a:rPr>
              <a:t>  </a:t>
            </a:r>
            <a:r>
              <a:rPr lang="en-GB" sz="3600" b="1">
                <a:solidFill>
                  <a:schemeClr val="accent5"/>
                </a:solidFill>
                <a:latin typeface="Arial"/>
                <a:cs typeface="Arial"/>
              </a:rPr>
              <a:t>Staff training at Riverdale care </a:t>
            </a:r>
            <a:r>
              <a:rPr lang="en-GB" sz="3600" b="1" dirty="0">
                <a:solidFill>
                  <a:schemeClr val="accent5"/>
                </a:solidFill>
                <a:latin typeface="Arial"/>
                <a:cs typeface="Arial"/>
              </a:rPr>
              <a:t>home</a:t>
            </a:r>
            <a:r>
              <a:rPr lang="en-GB" sz="3600" dirty="0">
                <a:solidFill>
                  <a:schemeClr val="accent5"/>
                </a:solidFill>
                <a:latin typeface="Arial"/>
                <a:cs typeface="Arial"/>
              </a:rPr>
              <a:t>.</a:t>
            </a:r>
            <a:endParaRPr lang="en-US" sz="3600">
              <a:solidFill>
                <a:schemeClr val="accent5"/>
              </a:solidFill>
              <a:latin typeface="Arial"/>
              <a:cs typeface="Arial"/>
            </a:endParaRPr>
          </a:p>
          <a:p>
            <a:pPr>
              <a:buNone/>
            </a:pPr>
            <a:r>
              <a:rPr lang="en-GB" dirty="0">
                <a:latin typeface="Arial"/>
                <a:ea typeface="+mn-lt"/>
                <a:cs typeface="Arial"/>
              </a:rPr>
              <a:t>  </a:t>
            </a:r>
            <a:r>
              <a:rPr lang="en-GB" b="1">
                <a:latin typeface="Arial"/>
                <a:ea typeface="+mn-lt"/>
                <a:cs typeface="Arial"/>
              </a:rPr>
              <a:t>Slide 1: Workplace Task – Staff Training:</a:t>
            </a:r>
            <a:endParaRPr lang="en-GB" b="1">
              <a:latin typeface="Arial"/>
              <a:cs typeface="Arial"/>
            </a:endParaRPr>
          </a:p>
          <a:p>
            <a:pPr>
              <a:buNone/>
            </a:pPr>
            <a:r>
              <a:rPr lang="en-GB">
                <a:latin typeface="Arial"/>
                <a:ea typeface="+mn-lt"/>
                <a:cs typeface="Arial"/>
              </a:rPr>
              <a:t>  Staff training is important in Riverdale </a:t>
            </a:r>
            <a:r>
              <a:rPr lang="en-GB" dirty="0">
                <a:latin typeface="Arial"/>
                <a:ea typeface="+mn-lt"/>
                <a:cs typeface="Arial"/>
              </a:rPr>
              <a:t>Nursing Home. </a:t>
            </a:r>
          </a:p>
          <a:p>
            <a:pPr>
              <a:buNone/>
            </a:pPr>
            <a:r>
              <a:rPr lang="en-GB">
                <a:latin typeface="Arial"/>
                <a:ea typeface="+mn-lt"/>
                <a:cs typeface="Arial"/>
              </a:rPr>
              <a:t>  Staff </a:t>
            </a:r>
            <a:r>
              <a:rPr lang="en-GB" dirty="0">
                <a:latin typeface="Arial"/>
                <a:ea typeface="+mn-lt"/>
                <a:cs typeface="Arial"/>
              </a:rPr>
              <a:t>need training to learn new skills and do </a:t>
            </a:r>
            <a:r>
              <a:rPr lang="en-GB">
                <a:latin typeface="Arial"/>
                <a:ea typeface="+mn-lt"/>
                <a:cs typeface="Arial"/>
              </a:rPr>
              <a:t>their jobs correctly.</a:t>
            </a:r>
          </a:p>
          <a:p>
            <a:pPr>
              <a:buNone/>
            </a:pPr>
            <a:r>
              <a:rPr lang="en-GB" dirty="0">
                <a:latin typeface="Arial"/>
                <a:ea typeface="+mn-lt"/>
                <a:cs typeface="Arial"/>
              </a:rPr>
              <a:t>  Training helps carers, nurses, and other staff give safe care </a:t>
            </a:r>
            <a:r>
              <a:rPr lang="en-GB">
                <a:latin typeface="Arial"/>
                <a:ea typeface="+mn-lt"/>
                <a:cs typeface="Arial"/>
              </a:rPr>
              <a:t>to residents</a:t>
            </a:r>
            <a:r>
              <a:rPr lang="en-GB" dirty="0">
                <a:latin typeface="Arial"/>
                <a:ea typeface="+mn-lt"/>
                <a:cs typeface="Arial"/>
              </a:rPr>
              <a:t>.</a:t>
            </a:r>
            <a:r>
              <a:rPr lang="en-GB" dirty="0">
                <a:latin typeface="Arial"/>
                <a:cs typeface="Arial"/>
              </a:rPr>
              <a:t> </a:t>
            </a:r>
            <a:endParaRPr lang="en-GB" dirty="0">
              <a:latin typeface="Aptos" panose="02110004020202020204"/>
              <a:cs typeface="Arial"/>
            </a:endParaRPr>
          </a:p>
          <a:p>
            <a:pPr>
              <a:buNone/>
            </a:pPr>
            <a:r>
              <a:rPr lang="en-GB">
                <a:latin typeface="Arial"/>
                <a:cs typeface="Arial"/>
              </a:rPr>
              <a:t>  (National </a:t>
            </a:r>
            <a:r>
              <a:rPr lang="en-GB" dirty="0">
                <a:latin typeface="Arial"/>
                <a:cs typeface="Arial"/>
              </a:rPr>
              <a:t>Care Forum, 2024).</a:t>
            </a:r>
            <a:endParaRPr lang="en-GB"/>
          </a:p>
          <a:p>
            <a:pPr marL="0" indent="0">
              <a:buNone/>
            </a:pPr>
            <a:endParaRPr lang="en-US" dirty="0">
              <a:latin typeface="Arial"/>
              <a:cs typeface="Arial"/>
            </a:endParaRPr>
          </a:p>
        </p:txBody>
      </p:sp>
    </p:spTree>
    <p:extLst>
      <p:ext uri="{BB962C8B-B14F-4D97-AF65-F5344CB8AC3E}">
        <p14:creationId xmlns:p14="http://schemas.microsoft.com/office/powerpoint/2010/main" val="2612185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853B3B-80F4-E6FF-61CC-83DE22388A26}"/>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C01D79-6B4D-07E7-1DEC-1822859FED9C}"/>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4D714E6-85A7-563D-1F34-1C4F7907CE9F}"/>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endParaRPr lang="en-GB">
              <a:ea typeface="+mn-lt"/>
              <a:cs typeface="+mn-lt"/>
            </a:endParaRPr>
          </a:p>
          <a:p>
            <a:pPr marL="0" indent="0">
              <a:buNone/>
            </a:pPr>
            <a:r>
              <a:rPr lang="en-GB" b="1" dirty="0">
                <a:latin typeface="Arial"/>
                <a:ea typeface="+mn-lt"/>
                <a:cs typeface="Arial"/>
              </a:rPr>
              <a:t>Slide 2: Microsoft 365 Tool – </a:t>
            </a:r>
            <a:r>
              <a:rPr lang="en-GB" b="1">
                <a:latin typeface="Arial"/>
                <a:ea typeface="+mn-lt"/>
                <a:cs typeface="Arial"/>
              </a:rPr>
              <a:t>PowerPoint:</a:t>
            </a:r>
            <a:endParaRPr lang="en-US">
              <a:latin typeface="Arial"/>
              <a:ea typeface="+mn-lt"/>
              <a:cs typeface="Arial"/>
            </a:endParaRPr>
          </a:p>
          <a:p>
            <a:pPr marL="0" indent="0">
              <a:buNone/>
            </a:pPr>
            <a:r>
              <a:rPr lang="en-GB">
                <a:latin typeface="Arial"/>
                <a:ea typeface="+mn-lt"/>
                <a:cs typeface="Arial"/>
              </a:rPr>
              <a:t>The Microsoft 365 tool I </a:t>
            </a:r>
            <a:r>
              <a:rPr lang="en-GB" dirty="0">
                <a:latin typeface="Arial"/>
                <a:ea typeface="+mn-lt"/>
                <a:cs typeface="Arial"/>
              </a:rPr>
              <a:t>chose is Microsoft PowerPoint. </a:t>
            </a:r>
            <a:endParaRPr lang="en-US">
              <a:latin typeface="Arial"/>
              <a:ea typeface="+mn-lt"/>
              <a:cs typeface="Arial"/>
            </a:endParaRPr>
          </a:p>
          <a:p>
            <a:pPr marL="0" indent="0">
              <a:buNone/>
            </a:pPr>
            <a:r>
              <a:rPr lang="en-GB">
                <a:latin typeface="Arial"/>
                <a:ea typeface="+mn-lt"/>
                <a:cs typeface="Arial"/>
              </a:rPr>
              <a:t>PowerPoint is used to make </a:t>
            </a:r>
            <a:r>
              <a:rPr lang="en-GB" dirty="0">
                <a:latin typeface="Arial"/>
                <a:ea typeface="+mn-lt"/>
                <a:cs typeface="Arial"/>
              </a:rPr>
              <a:t>training </a:t>
            </a:r>
            <a:r>
              <a:rPr lang="en-GB">
                <a:latin typeface="Arial"/>
                <a:ea typeface="+mn-lt"/>
                <a:cs typeface="Arial"/>
              </a:rPr>
              <a:t>presentations. </a:t>
            </a:r>
            <a:endParaRPr lang="en-US">
              <a:latin typeface="Arial"/>
              <a:ea typeface="+mn-lt"/>
              <a:cs typeface="Arial"/>
            </a:endParaRPr>
          </a:p>
          <a:p>
            <a:pPr marL="0" indent="0">
              <a:buNone/>
            </a:pPr>
            <a:r>
              <a:rPr lang="en-GB">
                <a:latin typeface="Arial"/>
                <a:ea typeface="+mn-lt"/>
                <a:cs typeface="Arial"/>
              </a:rPr>
              <a:t>It can include words, pictures, and videos.</a:t>
            </a:r>
            <a:endParaRPr lang="en-US">
              <a:latin typeface="Arial"/>
              <a:ea typeface="+mn-lt"/>
              <a:cs typeface="Arial"/>
            </a:endParaRPr>
          </a:p>
          <a:p>
            <a:pPr marL="0" indent="0">
              <a:buNone/>
            </a:pPr>
            <a:r>
              <a:rPr lang="en-GB">
                <a:latin typeface="Arial"/>
                <a:ea typeface="+mn-lt"/>
                <a:cs typeface="Arial"/>
              </a:rPr>
              <a:t>(National Care Forum, 2024).</a:t>
            </a:r>
            <a:endParaRPr lang="en-US">
              <a:latin typeface="Arial"/>
              <a:cs typeface="Arial"/>
            </a:endParaRPr>
          </a:p>
        </p:txBody>
      </p:sp>
    </p:spTree>
    <p:extLst>
      <p:ext uri="{BB962C8B-B14F-4D97-AF65-F5344CB8AC3E}">
        <p14:creationId xmlns:p14="http://schemas.microsoft.com/office/powerpoint/2010/main" val="1723449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042EAC-BBA8-BED7-DA34-2E1BF30B635E}"/>
            </a:ext>
          </a:extLst>
        </p:cNvPr>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81C222-7694-1C68-A273-F8F8B15B8474}"/>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28" name="Arc 2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92CE96-AD59-AA05-170D-FDBC10FF7030}"/>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dirty="0">
                <a:ea typeface="+mn-lt"/>
                <a:cs typeface="+mn-lt"/>
              </a:rPr>
              <a:t>   </a:t>
            </a:r>
            <a:r>
              <a:rPr lang="en-GB" b="1">
                <a:latin typeface="Arial"/>
                <a:ea typeface="+mn-lt"/>
                <a:cs typeface="Arial"/>
              </a:rPr>
              <a:t>Slide 3: Why Power Point is Suitable:</a:t>
            </a:r>
            <a:endParaRPr lang="en-US" b="1">
              <a:latin typeface="Arial"/>
              <a:cs typeface="Arial"/>
            </a:endParaRPr>
          </a:p>
          <a:p>
            <a:pPr>
              <a:buNone/>
            </a:pPr>
            <a:r>
              <a:rPr lang="en-GB">
                <a:latin typeface="Arial"/>
                <a:ea typeface="+mn-lt"/>
                <a:cs typeface="Arial"/>
              </a:rPr>
              <a:t>  Power Point is a useful tool</a:t>
            </a:r>
            <a:r>
              <a:rPr lang="en-GB" dirty="0">
                <a:latin typeface="Arial"/>
                <a:ea typeface="+mn-lt"/>
                <a:cs typeface="Arial"/>
              </a:rPr>
              <a:t> for staff training because it makes information easy to understand. </a:t>
            </a:r>
          </a:p>
          <a:p>
            <a:pPr>
              <a:buNone/>
            </a:pPr>
            <a:r>
              <a:rPr lang="en-GB">
                <a:latin typeface="Arial"/>
                <a:ea typeface="+mn-lt"/>
                <a:cs typeface="Arial"/>
              </a:rPr>
              <a:t>  Staff can learn important topics such as health and safety, medication support,     a</a:t>
            </a:r>
            <a:r>
              <a:rPr lang="en-GB" dirty="0">
                <a:latin typeface="Arial"/>
                <a:ea typeface="+mn-lt"/>
                <a:cs typeface="Arial"/>
              </a:rPr>
              <a:t>nd resident care.</a:t>
            </a:r>
            <a:r>
              <a:rPr lang="en-GB" dirty="0">
                <a:latin typeface="Arial"/>
                <a:cs typeface="Arial"/>
              </a:rPr>
              <a:t> (National Care Forum, 2024).</a:t>
            </a:r>
            <a:endParaRPr lang="en-GB">
              <a:latin typeface="Arial"/>
              <a:cs typeface="Arial"/>
            </a:endParaRPr>
          </a:p>
          <a:p>
            <a:pPr marL="0" indent="0">
              <a:buNone/>
            </a:pPr>
            <a:endParaRPr lang="en-GB">
              <a:latin typeface="Arial"/>
              <a:cs typeface="Arial"/>
            </a:endParaRPr>
          </a:p>
        </p:txBody>
      </p:sp>
    </p:spTree>
    <p:extLst>
      <p:ext uri="{BB962C8B-B14F-4D97-AF65-F5344CB8AC3E}">
        <p14:creationId xmlns:p14="http://schemas.microsoft.com/office/powerpoint/2010/main" val="72403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48E79FB-851E-BD04-13CF-A3FB98A0A54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326769-C1C9-D0C3-3C9B-7712912C2FD3}"/>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D462E37-E243-7E5C-7777-C7DDDE839A07}"/>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dirty="0">
                <a:latin typeface="Arial"/>
                <a:ea typeface="+mn-lt"/>
                <a:cs typeface="Arial"/>
              </a:rPr>
              <a:t>  </a:t>
            </a:r>
            <a:r>
              <a:rPr lang="en-GB" b="1">
                <a:latin typeface="Arial"/>
                <a:ea typeface="+mn-lt"/>
                <a:cs typeface="Arial"/>
              </a:rPr>
              <a:t>Slide 4: How It Improves Efficiency:</a:t>
            </a:r>
            <a:endParaRPr lang="en-US" b="1">
              <a:latin typeface="Arial"/>
              <a:cs typeface="Arial"/>
            </a:endParaRPr>
          </a:p>
          <a:p>
            <a:pPr>
              <a:buNone/>
            </a:pPr>
            <a:r>
              <a:rPr lang="en-GB">
                <a:latin typeface="Arial"/>
                <a:ea typeface="+mn-lt"/>
                <a:cs typeface="Arial"/>
              </a:rPr>
              <a:t>  PowerPoint saves time because the </a:t>
            </a:r>
            <a:r>
              <a:rPr lang="en-GB" dirty="0">
                <a:latin typeface="Arial"/>
                <a:ea typeface="+mn-lt"/>
                <a:cs typeface="Arial"/>
              </a:rPr>
              <a:t>same training presentation can be used </a:t>
            </a:r>
            <a:r>
              <a:rPr lang="en-GB">
                <a:latin typeface="Arial"/>
                <a:ea typeface="+mn-lt"/>
                <a:cs typeface="Arial"/>
              </a:rPr>
              <a:t>many times.</a:t>
            </a:r>
          </a:p>
          <a:p>
            <a:pPr>
              <a:buNone/>
            </a:pPr>
            <a:r>
              <a:rPr lang="en-GB">
                <a:latin typeface="Arial"/>
                <a:ea typeface="+mn-lt"/>
                <a:cs typeface="Arial"/>
              </a:rPr>
              <a:t>   All staff receive the same information. This helps reduce mistakes and improves teamwork.</a:t>
            </a:r>
            <a:endParaRPr lang="en-GB">
              <a:latin typeface="Arial"/>
              <a:cs typeface="Arial"/>
            </a:endParaRPr>
          </a:p>
          <a:p>
            <a:pPr>
              <a:buNone/>
            </a:pPr>
            <a:r>
              <a:rPr lang="en-GB">
                <a:latin typeface="Arial"/>
                <a:cs typeface="Arial"/>
              </a:rPr>
              <a:t>  (National Care Forum, 2024).</a:t>
            </a:r>
            <a:endParaRPr lang="en-GB"/>
          </a:p>
          <a:p>
            <a:pPr marL="0" indent="0">
              <a:buNone/>
            </a:pPr>
            <a:endParaRPr lang="en-US">
              <a:latin typeface="Arial"/>
              <a:cs typeface="Arial"/>
            </a:endParaRPr>
          </a:p>
        </p:txBody>
      </p:sp>
    </p:spTree>
    <p:extLst>
      <p:ext uri="{BB962C8B-B14F-4D97-AF65-F5344CB8AC3E}">
        <p14:creationId xmlns:p14="http://schemas.microsoft.com/office/powerpoint/2010/main" val="1169782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EDECF73-388C-F38B-D0CA-39BABA9DD78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5E848C-D58E-B6C1-D3E5-C6E98E31D351}"/>
              </a:ext>
            </a:extLst>
          </p:cNvPr>
          <p:cNvSpPr>
            <a:spLocks noGrp="1"/>
          </p:cNvSpPr>
          <p:nvPr>
            <p:ph type="title"/>
          </p:nvPr>
        </p:nvSpPr>
        <p:spPr>
          <a:xfrm>
            <a:off x="686834" y="1153572"/>
            <a:ext cx="3200400" cy="4461163"/>
          </a:xfrm>
        </p:spPr>
        <p:txBody>
          <a:bodyPr>
            <a:normAutofit/>
          </a:bodyPr>
          <a:lstStyle/>
          <a:p>
            <a:r>
              <a:rPr lang="en-GB">
                <a:solidFill>
                  <a:srgbClr val="FFFFFF"/>
                </a:solidFill>
              </a:rPr>
              <a:t>Mamta Kc Task 5</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1F0B88C-FCB4-AB29-76F5-AF620EA3CD7F}"/>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r>
              <a:rPr lang="en-GB" dirty="0">
                <a:ea typeface="+mn-lt"/>
                <a:cs typeface="+mn-lt"/>
              </a:rPr>
              <a:t>   </a:t>
            </a:r>
            <a:r>
              <a:rPr lang="en-GB" b="1">
                <a:ea typeface="+mn-lt"/>
                <a:cs typeface="+mn-lt"/>
              </a:rPr>
              <a:t>Slide 5: Advantages and Limitations:</a:t>
            </a:r>
            <a:endParaRPr lang="en-US" b="1"/>
          </a:p>
          <a:p>
            <a:pPr>
              <a:buNone/>
            </a:pPr>
            <a:r>
              <a:rPr lang="en-GB" b="1">
                <a:ea typeface="+mn-lt"/>
                <a:cs typeface="+mn-lt"/>
              </a:rPr>
              <a:t>   Advantages:</a:t>
            </a:r>
            <a:r>
              <a:rPr lang="en-GB">
                <a:ea typeface="+mn-lt"/>
                <a:cs typeface="+mn-lt"/>
              </a:rPr>
              <a:t> Easy to create and use. Can include pictures and videos. Makes learning easier.</a:t>
            </a:r>
            <a:endParaRPr lang="en-GB"/>
          </a:p>
          <a:p>
            <a:pPr>
              <a:buNone/>
            </a:pPr>
            <a:r>
              <a:rPr lang="en-GB" dirty="0">
                <a:ea typeface="+mn-lt"/>
                <a:cs typeface="+mn-lt"/>
              </a:rPr>
              <a:t>   </a:t>
            </a:r>
            <a:r>
              <a:rPr lang="en-GB" b="1">
                <a:ea typeface="+mn-lt"/>
                <a:cs typeface="+mn-lt"/>
              </a:rPr>
              <a:t>Limitations:</a:t>
            </a:r>
            <a:r>
              <a:rPr lang="en-GB" dirty="0">
                <a:ea typeface="+mn-lt"/>
                <a:cs typeface="+mn-lt"/>
              </a:rPr>
              <a:t> Staff need basic computer skills. Too much text can make slides boring. </a:t>
            </a:r>
            <a:endParaRPr lang="en-GB">
              <a:ea typeface="+mn-lt"/>
              <a:cs typeface="+mn-lt"/>
            </a:endParaRPr>
          </a:p>
          <a:p>
            <a:pPr>
              <a:buNone/>
            </a:pPr>
            <a:r>
              <a:rPr lang="en-GB" dirty="0">
                <a:ea typeface="+mn-lt"/>
                <a:cs typeface="+mn-lt"/>
              </a:rPr>
              <a:t>   It is </a:t>
            </a:r>
            <a:r>
              <a:rPr lang="en-GB">
                <a:ea typeface="+mn-lt"/>
                <a:cs typeface="+mn-lt"/>
              </a:rPr>
              <a:t>for</a:t>
            </a:r>
            <a:r>
              <a:rPr lang="en-GB" dirty="0">
                <a:ea typeface="+mn-lt"/>
                <a:cs typeface="+mn-lt"/>
              </a:rPr>
              <a:t> presenting information, not for staff communication</a:t>
            </a:r>
            <a:r>
              <a:rPr lang="en-GB" dirty="0">
                <a:ea typeface="Roboto"/>
                <a:cs typeface="Roboto"/>
              </a:rPr>
              <a:t>.</a:t>
            </a:r>
          </a:p>
          <a:p>
            <a:pPr>
              <a:buNone/>
            </a:pPr>
            <a:r>
              <a:rPr lang="en-GB">
                <a:ea typeface="Roboto"/>
                <a:cs typeface="Roboto"/>
              </a:rPr>
              <a:t>   </a:t>
            </a:r>
            <a:r>
              <a:rPr lang="en-GB">
                <a:highlight>
                  <a:srgbClr val="FFFFFF"/>
                </a:highlight>
                <a:ea typeface="Roboto"/>
                <a:cs typeface="Roboto"/>
              </a:rPr>
              <a:t>(</a:t>
            </a:r>
            <a:r>
              <a:rPr lang="en-GB">
                <a:highlight>
                  <a:srgbClr val="FFFFFF"/>
                </a:highlight>
                <a:latin typeface="Aptos"/>
                <a:ea typeface="Roboto"/>
                <a:cs typeface="Roboto"/>
              </a:rPr>
              <a:t>Department of </a:t>
            </a:r>
            <a:r>
              <a:rPr lang="en-GB" dirty="0">
                <a:highlight>
                  <a:srgbClr val="FFFFFF"/>
                </a:highlight>
                <a:latin typeface="Aptos"/>
                <a:ea typeface="Roboto"/>
                <a:cs typeface="Roboto"/>
              </a:rPr>
              <a:t>Health, 2024).</a:t>
            </a:r>
            <a:endParaRPr lang="en-GB">
              <a:latin typeface="Aptos"/>
            </a:endParaRPr>
          </a:p>
          <a:p>
            <a:pPr marL="0" indent="0">
              <a:buNone/>
            </a:pPr>
            <a:endParaRPr lang="en-GB"/>
          </a:p>
        </p:txBody>
      </p:sp>
    </p:spTree>
    <p:extLst>
      <p:ext uri="{BB962C8B-B14F-4D97-AF65-F5344CB8AC3E}">
        <p14:creationId xmlns:p14="http://schemas.microsoft.com/office/powerpoint/2010/main" val="1408363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EDB6387-8DD0-D354-0934-F81369007C43}"/>
              </a:ext>
            </a:extLst>
          </p:cNvPr>
          <p:cNvSpPr>
            <a:spLocks noGrp="1"/>
          </p:cNvSpPr>
          <p:nvPr>
            <p:ph type="title"/>
          </p:nvPr>
        </p:nvSpPr>
        <p:spPr>
          <a:xfrm>
            <a:off x="97975" y="16506"/>
            <a:ext cx="2989573" cy="361007"/>
          </a:xfrm>
        </p:spPr>
        <p:txBody>
          <a:bodyPr>
            <a:normAutofit/>
          </a:bodyPr>
          <a:lstStyle/>
          <a:p>
            <a:r>
              <a:rPr lang="en-GB" sz="1200">
                <a:latin typeface="Arial"/>
                <a:cs typeface="Arial"/>
              </a:rPr>
              <a:t>Mufasal Ahmed 2536380 Task 4</a:t>
            </a:r>
            <a:endParaRPr lang="en-US" sz="1200">
              <a:latin typeface="Arial"/>
              <a:cs typeface="Arial"/>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red circle on a calendar&#10;&#10;AI-generated content may be incorrect.">
            <a:extLst>
              <a:ext uri="{FF2B5EF4-FFF2-40B4-BE49-F238E27FC236}">
                <a16:creationId xmlns:a16="http://schemas.microsoft.com/office/drawing/2014/main" id="{A0F2700A-2797-082F-910B-AC75B7E099F1}"/>
              </a:ext>
            </a:extLst>
          </p:cNvPr>
          <p:cNvPicPr>
            <a:picLocks noChangeAspect="1"/>
          </p:cNvPicPr>
          <p:nvPr/>
        </p:nvPicPr>
        <p:blipFill>
          <a:blip r:embed="rId2"/>
          <a:stretch>
            <a:fillRect/>
          </a:stretch>
        </p:blipFill>
        <p:spPr>
          <a:xfrm>
            <a:off x="703182" y="1576497"/>
            <a:ext cx="4777381" cy="353526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E7866AA3-73E4-D26E-86B4-181EC417E0DD}"/>
              </a:ext>
            </a:extLst>
          </p:cNvPr>
          <p:cNvSpPr>
            <a:spLocks noGrp="1"/>
          </p:cNvSpPr>
          <p:nvPr>
            <p:ph idx="1"/>
          </p:nvPr>
        </p:nvSpPr>
        <p:spPr>
          <a:xfrm>
            <a:off x="5894962" y="1492519"/>
            <a:ext cx="5458838" cy="4684444"/>
          </a:xfrm>
        </p:spPr>
        <p:txBody>
          <a:bodyPr vert="horz" lIns="91440" tIns="45720" rIns="91440" bIns="45720" rtlCol="0" anchor="t">
            <a:normAutofit/>
          </a:bodyPr>
          <a:lstStyle/>
          <a:p>
            <a:pPr marL="0" indent="0">
              <a:buNone/>
            </a:pPr>
            <a:r>
              <a:rPr lang="ar-SA" sz="2400" b="1">
                <a:latin typeface="Arial"/>
                <a:cs typeface="Arial"/>
              </a:rPr>
              <a:t>Riverdale Nursing Home case study, focusing on the task of staff scheduling and rotas</a:t>
            </a:r>
            <a:r>
              <a:rPr lang="ar-SA" sz="2000" b="1">
                <a:latin typeface="Arial"/>
                <a:cs typeface="Arial"/>
              </a:rPr>
              <a:t>.</a:t>
            </a:r>
            <a:endParaRPr lang="en-US"/>
          </a:p>
          <a:p>
            <a:pPr marL="0" indent="0">
              <a:buNone/>
            </a:pPr>
            <a:r>
              <a:rPr lang="ar-SA" sz="2000" b="1">
                <a:solidFill>
                  <a:schemeClr val="tx2">
                    <a:lumMod val="49000"/>
                    <a:lumOff val="51000"/>
                  </a:schemeClr>
                </a:solidFill>
                <a:latin typeface="Arial"/>
                <a:cs typeface="Arial"/>
              </a:rPr>
              <a:t>1. What the task involves:</a:t>
            </a:r>
          </a:p>
          <a:p>
            <a:pPr marL="0" indent="0">
              <a:buNone/>
            </a:pPr>
            <a:r>
              <a:rPr lang="ar-SA" sz="2000" dirty="0">
                <a:latin typeface="Arial"/>
                <a:cs typeface="Arial"/>
              </a:rPr>
              <a:t>Staff scheduling at Riverdale Nursing Home involves creating a weekly plan (rota) to ensure enough carers, nurses, and administrative staff are working across the two buildings. It includes managing different shifts, tracking staff avilability, and hadling last minute changes, e.g due to sickness or an </a:t>
            </a:r>
            <a:r>
              <a:rPr lang="ar-SA" sz="2000">
                <a:latin typeface="Arial"/>
                <a:cs typeface="Arial"/>
              </a:rPr>
              <a:t>unexpected circumstance (</a:t>
            </a:r>
            <a:r>
              <a:rPr lang="en-US" sz="2000">
                <a:latin typeface="Arial"/>
                <a:cs typeface="Arial"/>
              </a:rPr>
              <a:t>London, K.C. </a:t>
            </a:r>
            <a:r>
              <a:rPr lang="en-US" sz="2000" dirty="0">
                <a:latin typeface="Arial"/>
                <a:cs typeface="Arial"/>
              </a:rPr>
              <a:t>(2026).</a:t>
            </a:r>
          </a:p>
        </p:txBody>
      </p:sp>
      <p:sp>
        <p:nvSpPr>
          <p:cNvPr id="5" name="TextBox 4">
            <a:extLst>
              <a:ext uri="{FF2B5EF4-FFF2-40B4-BE49-F238E27FC236}">
                <a16:creationId xmlns:a16="http://schemas.microsoft.com/office/drawing/2014/main" id="{68BFFBDD-8A54-A584-0B7B-6E742CDD720D}"/>
              </a:ext>
            </a:extLst>
          </p:cNvPr>
          <p:cNvSpPr txBox="1"/>
          <p:nvPr/>
        </p:nvSpPr>
        <p:spPr>
          <a:xfrm>
            <a:off x="2305114" y="5114443"/>
            <a:ext cx="26022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3933292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Arc 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descr="A cellphone with pie chart and graph&#10;&#10;AI-generated content may be incorrect.">
            <a:extLst>
              <a:ext uri="{FF2B5EF4-FFF2-40B4-BE49-F238E27FC236}">
                <a16:creationId xmlns:a16="http://schemas.microsoft.com/office/drawing/2014/main" id="{EE6BC883-2240-1B6A-B9CC-61C9BB62C63F}"/>
              </a:ext>
            </a:extLst>
          </p:cNvPr>
          <p:cNvPicPr>
            <a:picLocks noChangeAspect="1"/>
          </p:cNvPicPr>
          <p:nvPr/>
        </p:nvPicPr>
        <p:blipFill>
          <a:blip r:embed="rId2"/>
          <a:stretch>
            <a:fillRect/>
          </a:stretch>
        </p:blipFill>
        <p:spPr>
          <a:xfrm>
            <a:off x="703182" y="1355543"/>
            <a:ext cx="4777381" cy="397716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E0C3122-410A-71DD-DF17-5C70EF384C44}"/>
              </a:ext>
            </a:extLst>
          </p:cNvPr>
          <p:cNvSpPr>
            <a:spLocks noGrp="1"/>
          </p:cNvSpPr>
          <p:nvPr>
            <p:ph idx="1"/>
          </p:nvPr>
        </p:nvSpPr>
        <p:spPr>
          <a:xfrm>
            <a:off x="5815218" y="1249024"/>
            <a:ext cx="5458838" cy="4192520"/>
          </a:xfrm>
        </p:spPr>
        <p:txBody>
          <a:bodyPr vert="horz" lIns="91440" tIns="45720" rIns="91440" bIns="45720" rtlCol="0" anchor="t">
            <a:noAutofit/>
          </a:bodyPr>
          <a:lstStyle/>
          <a:p>
            <a:pPr marL="0" indent="0">
              <a:buNone/>
            </a:pPr>
            <a:r>
              <a:rPr lang="en-US" sz="2000" b="1">
                <a:solidFill>
                  <a:schemeClr val="tx2">
                    <a:lumMod val="49000"/>
                    <a:lumOff val="51000"/>
                  </a:schemeClr>
                </a:solidFill>
                <a:latin typeface="Arial"/>
                <a:cs typeface="Arial"/>
              </a:rPr>
              <a:t>2. What Microsoft 365 tool is selected &amp; why this tool is suitable:</a:t>
            </a:r>
            <a:endParaRPr lang="en-US" sz="2000">
              <a:solidFill>
                <a:schemeClr val="tx2">
                  <a:lumMod val="49000"/>
                  <a:lumOff val="51000"/>
                </a:schemeClr>
              </a:solidFill>
            </a:endParaRPr>
          </a:p>
          <a:p>
            <a:pPr marL="0" indent="0">
              <a:buNone/>
            </a:pPr>
            <a:r>
              <a:rPr lang="en-US" sz="2000" dirty="0">
                <a:latin typeface="Arial"/>
                <a:cs typeface="Arial"/>
              </a:rPr>
              <a:t>Microsoft Teams the Shift app is within the Microsoft Teams. This tool is a secured platform which is used across the United Kingdom health sector. The Shifts app is specifically designed tool for managers to create and manage </a:t>
            </a:r>
            <a:r>
              <a:rPr lang="en-US" sz="2000" dirty="0" err="1">
                <a:latin typeface="Arial"/>
                <a:cs typeface="Arial"/>
              </a:rPr>
              <a:t>rotas</a:t>
            </a:r>
            <a:r>
              <a:rPr lang="en-US" sz="2000" dirty="0">
                <a:latin typeface="Arial"/>
                <a:cs typeface="Arial"/>
              </a:rPr>
              <a:t>. Maneger's can easily organize shift schedules, plan from scratch, or import existing schedules from Microsoft </a:t>
            </a:r>
            <a:r>
              <a:rPr lang="en-US" sz="2000" dirty="0" err="1">
                <a:latin typeface="Arial"/>
                <a:cs typeface="Arial"/>
              </a:rPr>
              <a:t>Exel</a:t>
            </a:r>
            <a:r>
              <a:rPr lang="en-US" sz="2000" dirty="0">
                <a:latin typeface="Arial"/>
                <a:cs typeface="Arial"/>
              </a:rPr>
              <a:t> (Microsoft, 2026).</a:t>
            </a:r>
          </a:p>
          <a:p>
            <a:pPr marL="0" indent="0">
              <a:buNone/>
            </a:pPr>
            <a:r>
              <a:rPr lang="en-US" sz="2000" dirty="0">
                <a:solidFill>
                  <a:srgbClr val="000000"/>
                </a:solidFill>
                <a:latin typeface="Arial"/>
                <a:cs typeface="Arial"/>
              </a:rPr>
              <a:t>It</a:t>
            </a:r>
            <a:r>
              <a:rPr lang="en-US" sz="2000" dirty="0">
                <a:latin typeface="Arial"/>
                <a:cs typeface="Arial"/>
              </a:rPr>
              <a:t> allows staff to see their schedule on their cell phones or any other handheld device like a tablet or desktop computer, which is much easier than using paper or simple spreadsheets (NHS mail support., </a:t>
            </a:r>
            <a:r>
              <a:rPr lang="en-US" sz="2000">
                <a:latin typeface="Arial"/>
                <a:cs typeface="Arial"/>
              </a:rPr>
              <a:t>2022).</a:t>
            </a:r>
            <a:endParaRPr lang="en-US" sz="2000"/>
          </a:p>
          <a:p>
            <a:pPr marL="0" indent="0">
              <a:buNone/>
            </a:pPr>
            <a:endParaRPr lang="en-US" sz="2000" dirty="0">
              <a:latin typeface="Arial"/>
              <a:cs typeface="Arial"/>
            </a:endParaRPr>
          </a:p>
        </p:txBody>
      </p:sp>
      <p:sp>
        <p:nvSpPr>
          <p:cNvPr id="5" name="TextBox 4">
            <a:extLst>
              <a:ext uri="{FF2B5EF4-FFF2-40B4-BE49-F238E27FC236}">
                <a16:creationId xmlns:a16="http://schemas.microsoft.com/office/drawing/2014/main" id="{73223BB7-3D5B-B756-9A70-231BA4A9D00C}"/>
              </a:ext>
            </a:extLst>
          </p:cNvPr>
          <p:cNvSpPr txBox="1"/>
          <p:nvPr/>
        </p:nvSpPr>
        <p:spPr>
          <a:xfrm>
            <a:off x="2313975" y="5335955"/>
            <a:ext cx="25933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137726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group of chat bubbles with a symbol on them&#10;&#10;AI-generated content may be incorrect.">
            <a:extLst>
              <a:ext uri="{FF2B5EF4-FFF2-40B4-BE49-F238E27FC236}">
                <a16:creationId xmlns:a16="http://schemas.microsoft.com/office/drawing/2014/main" id="{AA746B34-16A0-395A-9B72-9037A31FC253}"/>
              </a:ext>
            </a:extLst>
          </p:cNvPr>
          <p:cNvPicPr>
            <a:picLocks noChangeAspect="1"/>
          </p:cNvPicPr>
          <p:nvPr/>
        </p:nvPicPr>
        <p:blipFill>
          <a:blip r:embed="rId2"/>
          <a:stretch>
            <a:fillRect/>
          </a:stretch>
        </p:blipFill>
        <p:spPr>
          <a:xfrm>
            <a:off x="703182" y="1749677"/>
            <a:ext cx="4777381" cy="318890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E61DE4D-3434-7C09-F8B5-B61E30122193}"/>
              </a:ext>
            </a:extLst>
          </p:cNvPr>
          <p:cNvSpPr>
            <a:spLocks noGrp="1"/>
          </p:cNvSpPr>
          <p:nvPr>
            <p:ph idx="1"/>
          </p:nvPr>
        </p:nvSpPr>
        <p:spPr>
          <a:xfrm>
            <a:off x="5894962" y="1984443"/>
            <a:ext cx="5458838" cy="4192520"/>
          </a:xfrm>
        </p:spPr>
        <p:txBody>
          <a:bodyPr vert="horz" lIns="91440" tIns="45720" rIns="91440" bIns="45720" rtlCol="0" anchor="t">
            <a:normAutofit/>
          </a:bodyPr>
          <a:lstStyle/>
          <a:p>
            <a:pPr>
              <a:buNone/>
            </a:pPr>
            <a:r>
              <a:rPr lang="en-GB" sz="2000" b="1" dirty="0">
                <a:ea typeface="+mn-lt"/>
                <a:cs typeface="+mn-lt"/>
              </a:rPr>
              <a:t>   </a:t>
            </a:r>
            <a:r>
              <a:rPr lang="en-GB" sz="2000" b="1" dirty="0">
                <a:solidFill>
                  <a:srgbClr val="000000"/>
                </a:solidFill>
                <a:latin typeface="Aptos"/>
                <a:ea typeface="+mn-lt"/>
                <a:cs typeface="Arial"/>
              </a:rPr>
              <a:t> </a:t>
            </a:r>
            <a:r>
              <a:rPr lang="en-GB" sz="2000" b="1">
                <a:solidFill>
                  <a:schemeClr val="tx2">
                    <a:lumMod val="49000"/>
                    <a:lumOff val="51000"/>
                  </a:schemeClr>
                </a:solidFill>
                <a:latin typeface="Arial"/>
                <a:ea typeface="+mn-lt"/>
                <a:cs typeface="Arial"/>
              </a:rPr>
              <a:t>3.</a:t>
            </a:r>
            <a:r>
              <a:rPr lang="en-GB" sz="2000" b="1" dirty="0">
                <a:solidFill>
                  <a:schemeClr val="tx2">
                    <a:lumMod val="49000"/>
                    <a:lumOff val="51000"/>
                  </a:schemeClr>
                </a:solidFill>
                <a:latin typeface="Aptos"/>
                <a:ea typeface="+mn-lt"/>
                <a:cs typeface="Arial"/>
              </a:rPr>
              <a:t> </a:t>
            </a:r>
            <a:r>
              <a:rPr lang="en-GB" sz="2000" b="1">
                <a:solidFill>
                  <a:schemeClr val="tx2">
                    <a:lumMod val="49000"/>
                    <a:lumOff val="51000"/>
                  </a:schemeClr>
                </a:solidFill>
                <a:latin typeface="Arial"/>
                <a:ea typeface="+mn-lt"/>
                <a:cs typeface="Arial"/>
              </a:rPr>
              <a:t>How it improves efficiency and communication:</a:t>
            </a:r>
            <a:endParaRPr lang="en-US" sz="2000" b="1">
              <a:solidFill>
                <a:schemeClr val="tx2">
                  <a:lumMod val="49000"/>
                  <a:lumOff val="51000"/>
                </a:schemeClr>
              </a:solidFill>
              <a:latin typeface="Arial"/>
              <a:cs typeface="Arial"/>
            </a:endParaRPr>
          </a:p>
          <a:p>
            <a:pPr>
              <a:buNone/>
            </a:pPr>
            <a:r>
              <a:rPr lang="en-GB" sz="2000" dirty="0">
                <a:latin typeface="Arial"/>
                <a:ea typeface="+mn-lt"/>
                <a:cs typeface="Arial"/>
              </a:rPr>
              <a:t>   </a:t>
            </a:r>
            <a:r>
              <a:rPr lang="en-GB" sz="2000" b="1">
                <a:solidFill>
                  <a:srgbClr val="000000"/>
                </a:solidFill>
                <a:highlight>
                  <a:srgbClr val="00FF00"/>
                </a:highlight>
                <a:latin typeface="Arial"/>
                <a:ea typeface="+mn-lt"/>
                <a:cs typeface="Arial"/>
              </a:rPr>
              <a:t>Real-time updates:</a:t>
            </a:r>
            <a:r>
              <a:rPr lang="en-GB" sz="2000">
                <a:latin typeface="Arial"/>
                <a:ea typeface="+mn-lt"/>
                <a:cs typeface="Arial"/>
              </a:rPr>
              <a:t> If a shift changes, staff get a notification instantly on their phone.</a:t>
            </a:r>
            <a:endParaRPr lang="en-GB" sz="2000">
              <a:latin typeface="Arial"/>
              <a:cs typeface="Arial"/>
            </a:endParaRPr>
          </a:p>
          <a:p>
            <a:pPr>
              <a:buNone/>
            </a:pPr>
            <a:r>
              <a:rPr lang="en-GB" sz="2000" dirty="0">
                <a:latin typeface="Arial"/>
                <a:ea typeface="+mn-lt"/>
                <a:cs typeface="Arial"/>
              </a:rPr>
              <a:t>   </a:t>
            </a:r>
            <a:r>
              <a:rPr lang="en-GB" sz="2000" b="1">
                <a:highlight>
                  <a:srgbClr val="00FF00"/>
                </a:highlight>
                <a:latin typeface="Arial"/>
                <a:ea typeface="+mn-lt"/>
                <a:cs typeface="Arial"/>
              </a:rPr>
              <a:t>Self-service:</a:t>
            </a:r>
            <a:r>
              <a:rPr lang="en-GB" sz="2000">
                <a:latin typeface="Arial"/>
                <a:ea typeface="+mn-lt"/>
                <a:cs typeface="Arial"/>
              </a:rPr>
              <a:t> Staff can request time off or swap shifts with others directly in the app, reducing the workload for management.</a:t>
            </a:r>
            <a:endParaRPr lang="en-US" sz="2000">
              <a:latin typeface="Arial"/>
              <a:cs typeface="Arial"/>
            </a:endParaRPr>
          </a:p>
          <a:p>
            <a:pPr>
              <a:buNone/>
            </a:pPr>
            <a:r>
              <a:rPr lang="en-GB" sz="2000" dirty="0">
                <a:latin typeface="Arial"/>
                <a:ea typeface="+mn-lt"/>
                <a:cs typeface="Arial"/>
              </a:rPr>
              <a:t>   </a:t>
            </a:r>
            <a:r>
              <a:rPr lang="en-GB" sz="2000" b="1" dirty="0">
                <a:highlight>
                  <a:srgbClr val="00FF00"/>
                </a:highlight>
                <a:latin typeface="Arial"/>
                <a:ea typeface="+mn-lt"/>
                <a:cs typeface="Arial"/>
              </a:rPr>
              <a:t>Centralised Information:</a:t>
            </a:r>
            <a:r>
              <a:rPr lang="en-GB" sz="2000" dirty="0">
                <a:latin typeface="Arial"/>
                <a:ea typeface="+mn-lt"/>
                <a:cs typeface="Arial"/>
              </a:rPr>
              <a:t> It stops the "confusion" and "missed messages" mentioned in the case study by keeping all schedule-related chat in one place. (</a:t>
            </a:r>
            <a:r>
              <a:rPr lang="en-GB" sz="2000" dirty="0" err="1">
                <a:latin typeface="Arial"/>
                <a:ea typeface="+mn-lt"/>
                <a:cs typeface="Arial"/>
              </a:rPr>
              <a:t>almal</a:t>
            </a:r>
            <a:r>
              <a:rPr lang="en-GB" sz="2000" dirty="0">
                <a:latin typeface="Arial"/>
                <a:ea typeface="+mn-lt"/>
                <a:cs typeface="Arial"/>
              </a:rPr>
              <a:t>, 2026).</a:t>
            </a:r>
            <a:endParaRPr lang="en-GB" sz="2000" dirty="0">
              <a:latin typeface="Arial"/>
              <a:cs typeface="Arial"/>
            </a:endParaRPr>
          </a:p>
        </p:txBody>
      </p:sp>
      <p:sp>
        <p:nvSpPr>
          <p:cNvPr id="5" name="TextBox 4">
            <a:extLst>
              <a:ext uri="{FF2B5EF4-FFF2-40B4-BE49-F238E27FC236}">
                <a16:creationId xmlns:a16="http://schemas.microsoft.com/office/drawing/2014/main" id="{16CF7606-F02F-7894-D825-77F122FE8668}"/>
              </a:ext>
            </a:extLst>
          </p:cNvPr>
          <p:cNvSpPr txBox="1"/>
          <p:nvPr/>
        </p:nvSpPr>
        <p:spPr>
          <a:xfrm>
            <a:off x="2260812" y="4937234"/>
            <a:ext cx="25136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2696222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cartoon of a person with a nice cloud above their head&#10;&#10;AI-generated content may be incorrect.">
            <a:extLst>
              <a:ext uri="{FF2B5EF4-FFF2-40B4-BE49-F238E27FC236}">
                <a16:creationId xmlns:a16="http://schemas.microsoft.com/office/drawing/2014/main" id="{452F9ADC-2E4B-C90C-648D-ADF5862706D9}"/>
              </a:ext>
            </a:extLst>
          </p:cNvPr>
          <p:cNvPicPr>
            <a:picLocks noChangeAspect="1"/>
          </p:cNvPicPr>
          <p:nvPr/>
        </p:nvPicPr>
        <p:blipFill>
          <a:blip r:embed="rId2"/>
          <a:stretch>
            <a:fillRect/>
          </a:stretch>
        </p:blipFill>
        <p:spPr>
          <a:xfrm>
            <a:off x="703182" y="1528723"/>
            <a:ext cx="4777381" cy="363080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86C21D00-5C24-F8B9-3A4A-C9B79E42A4B2}"/>
              </a:ext>
            </a:extLst>
          </p:cNvPr>
          <p:cNvSpPr>
            <a:spLocks noGrp="1"/>
          </p:cNvSpPr>
          <p:nvPr>
            <p:ph idx="1"/>
          </p:nvPr>
        </p:nvSpPr>
        <p:spPr>
          <a:xfrm>
            <a:off x="5894962" y="1984443"/>
            <a:ext cx="5458838" cy="4192520"/>
          </a:xfrm>
        </p:spPr>
        <p:txBody>
          <a:bodyPr vert="horz" lIns="91440" tIns="45720" rIns="91440" bIns="45720" rtlCol="0" anchor="t">
            <a:normAutofit/>
          </a:bodyPr>
          <a:lstStyle/>
          <a:p>
            <a:pPr>
              <a:buNone/>
            </a:pPr>
            <a:r>
              <a:rPr lang="en-GB" sz="2000" b="1" dirty="0">
                <a:latin typeface="Verdana"/>
                <a:ea typeface="Verdana"/>
              </a:rPr>
              <a:t>  </a:t>
            </a:r>
            <a:r>
              <a:rPr lang="en-GB" sz="2000" b="1">
                <a:solidFill>
                  <a:schemeClr val="tx2">
                    <a:lumMod val="49000"/>
                    <a:lumOff val="51000"/>
                  </a:schemeClr>
                </a:solidFill>
                <a:latin typeface="Arial"/>
                <a:ea typeface="Verdana"/>
                <a:cs typeface="Arial"/>
              </a:rPr>
              <a:t>4. Advantages and Limitations:</a:t>
            </a:r>
            <a:endParaRPr lang="en-US" sz="2000" b="1">
              <a:solidFill>
                <a:schemeClr val="tx2">
                  <a:lumMod val="49000"/>
                  <a:lumOff val="51000"/>
                </a:schemeClr>
              </a:solidFill>
              <a:latin typeface="Arial"/>
              <a:cs typeface="Arial"/>
            </a:endParaRPr>
          </a:p>
          <a:p>
            <a:pPr>
              <a:buNone/>
            </a:pPr>
            <a:r>
              <a:rPr lang="en-GB" sz="2000" dirty="0">
                <a:latin typeface="Arial"/>
                <a:ea typeface="Verdana"/>
                <a:cs typeface="Arial"/>
              </a:rPr>
              <a:t>   </a:t>
            </a:r>
            <a:r>
              <a:rPr lang="en-GB" sz="2000" b="1">
                <a:highlight>
                  <a:srgbClr val="00FF00"/>
                </a:highlight>
                <a:latin typeface="Arial"/>
                <a:ea typeface="Verdana"/>
                <a:cs typeface="Arial"/>
              </a:rPr>
              <a:t>Advantages:</a:t>
            </a:r>
            <a:r>
              <a:rPr lang="en-GB" sz="2000">
                <a:latin typeface="Arial"/>
                <a:ea typeface="Verdana"/>
                <a:cs typeface="Arial"/>
              </a:rPr>
              <a:t> It is free for organisations already using Microsoft 365 like the National Health Service and many UK care homes. It also improves "visibility of capacity," meaning managers can see exactly who is working at any time. (NLG NHS, 2021).</a:t>
            </a:r>
            <a:endParaRPr lang="en-GB" sz="2000">
              <a:latin typeface="Arial"/>
              <a:cs typeface="Arial"/>
            </a:endParaRPr>
          </a:p>
          <a:p>
            <a:pPr>
              <a:buNone/>
            </a:pPr>
            <a:r>
              <a:rPr lang="en-GB" sz="2000" b="1" dirty="0">
                <a:latin typeface="Arial"/>
                <a:ea typeface="Verdana"/>
                <a:cs typeface="Arial"/>
              </a:rPr>
              <a:t>   </a:t>
            </a:r>
            <a:r>
              <a:rPr lang="en-GB" sz="2000" b="1" dirty="0">
                <a:highlight>
                  <a:srgbClr val="FFFF00"/>
                </a:highlight>
                <a:latin typeface="Arial"/>
                <a:ea typeface="Verdana"/>
                <a:cs typeface="Arial"/>
              </a:rPr>
              <a:t>Limitations:</a:t>
            </a:r>
            <a:r>
              <a:rPr lang="en-GB" sz="2000" dirty="0">
                <a:latin typeface="Arial"/>
                <a:ea typeface="Verdana"/>
                <a:cs typeface="Arial"/>
              </a:rPr>
              <a:t> Some staff might not be comfortable using New Technology. The organisation must provide proper training to ensure everyone can use the app effectively. </a:t>
            </a:r>
            <a:r>
              <a:rPr lang="en-GB" sz="2000">
                <a:latin typeface="Arial"/>
                <a:ea typeface="Verdana"/>
                <a:cs typeface="Arial"/>
              </a:rPr>
              <a:t>(NLG NHS, 2021).</a:t>
            </a:r>
            <a:endParaRPr lang="en-GB" sz="2000">
              <a:latin typeface="Arial"/>
              <a:cs typeface="Arial"/>
            </a:endParaRPr>
          </a:p>
          <a:p>
            <a:pPr marL="0" indent="0">
              <a:buNone/>
            </a:pPr>
            <a:endParaRPr lang="en-GB" sz="2000">
              <a:latin typeface="Arial"/>
              <a:cs typeface="Arial"/>
            </a:endParaRPr>
          </a:p>
        </p:txBody>
      </p:sp>
      <p:sp>
        <p:nvSpPr>
          <p:cNvPr id="5" name="TextBox 4">
            <a:extLst>
              <a:ext uri="{FF2B5EF4-FFF2-40B4-BE49-F238E27FC236}">
                <a16:creationId xmlns:a16="http://schemas.microsoft.com/office/drawing/2014/main" id="{12C1A64B-2840-A0A1-91FE-9D82751780D1}"/>
              </a:ext>
            </a:extLst>
          </p:cNvPr>
          <p:cNvSpPr txBox="1"/>
          <p:nvPr/>
        </p:nvSpPr>
        <p:spPr>
          <a:xfrm>
            <a:off x="2287393" y="5149884"/>
            <a:ext cx="26199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3054478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C1F9F88-6C5C-2715-6600-F3E93A085A32}"/>
              </a:ext>
            </a:extLst>
          </p:cNvPr>
          <p:cNvPicPr>
            <a:picLocks noGrp="1" noChangeAspect="1"/>
          </p:cNvPicPr>
          <p:nvPr>
            <p:ph idx="1"/>
          </p:nvPr>
        </p:nvPicPr>
        <p:blipFill>
          <a:blip r:embed="rId2"/>
          <a:stretch>
            <a:fillRect/>
          </a:stretch>
        </p:blipFill>
        <p:spPr>
          <a:xfrm>
            <a:off x="286226" y="186439"/>
            <a:ext cx="11610688" cy="6531012"/>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a:extLst>
                  <a:ext uri="{FF2B5EF4-FFF2-40B4-BE49-F238E27FC236}">
                    <a16:creationId xmlns:a16="http://schemas.microsoft.com/office/drawing/2014/main" id="{AF714F06-0CFD-17B3-18D4-713030F916E4}"/>
                  </a:ext>
                </a:extLst>
              </p14:cNvPr>
              <p14:cNvContentPartPr/>
              <p14:nvPr/>
            </p14:nvContentPartPr>
            <p14:xfrm>
              <a:off x="6795970" y="5029762"/>
              <a:ext cx="1822619" cy="271295"/>
            </p14:xfrm>
          </p:contentPart>
        </mc:Choice>
        <mc:Fallback xmlns="">
          <p:pic>
            <p:nvPicPr>
              <p:cNvPr id="11" name="Ink 10">
                <a:extLst>
                  <a:ext uri="{FF2B5EF4-FFF2-40B4-BE49-F238E27FC236}">
                    <a16:creationId xmlns:a16="http://schemas.microsoft.com/office/drawing/2014/main" id="{AF714F06-0CFD-17B3-18D4-713030F916E4}"/>
                  </a:ext>
                </a:extLst>
              </p:cNvPr>
              <p:cNvPicPr/>
              <p:nvPr/>
            </p:nvPicPr>
            <p:blipFill>
              <a:blip r:embed="rId4"/>
              <a:stretch>
                <a:fillRect/>
              </a:stretch>
            </p:blipFill>
            <p:spPr>
              <a:xfrm>
                <a:off x="6778334" y="5012155"/>
                <a:ext cx="1858251" cy="306869"/>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2" name="Ink 11">
                <a:extLst>
                  <a:ext uri="{FF2B5EF4-FFF2-40B4-BE49-F238E27FC236}">
                    <a16:creationId xmlns:a16="http://schemas.microsoft.com/office/drawing/2014/main" id="{7AF22CE4-F935-25F9-B235-05F3610CF1E1}"/>
                  </a:ext>
                </a:extLst>
              </p14:cNvPr>
              <p14:cNvContentPartPr/>
              <p14:nvPr/>
            </p14:nvContentPartPr>
            <p14:xfrm>
              <a:off x="7791944" y="5174847"/>
              <a:ext cx="754036" cy="116557"/>
            </p14:xfrm>
          </p:contentPart>
        </mc:Choice>
        <mc:Fallback xmlns="">
          <p:pic>
            <p:nvPicPr>
              <p:cNvPr id="12" name="Ink 11">
                <a:extLst>
                  <a:ext uri="{FF2B5EF4-FFF2-40B4-BE49-F238E27FC236}">
                    <a16:creationId xmlns:a16="http://schemas.microsoft.com/office/drawing/2014/main" id="{7AF22CE4-F935-25F9-B235-05F3610CF1E1}"/>
                  </a:ext>
                </a:extLst>
              </p:cNvPr>
              <p:cNvPicPr/>
              <p:nvPr/>
            </p:nvPicPr>
            <p:blipFill>
              <a:blip r:embed="rId6"/>
              <a:stretch>
                <a:fillRect/>
              </a:stretch>
            </p:blipFill>
            <p:spPr>
              <a:xfrm>
                <a:off x="7773956" y="5156915"/>
                <a:ext cx="789651" cy="15206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3" name="Ink 12">
                <a:extLst>
                  <a:ext uri="{FF2B5EF4-FFF2-40B4-BE49-F238E27FC236}">
                    <a16:creationId xmlns:a16="http://schemas.microsoft.com/office/drawing/2014/main" id="{EBDC3779-BF93-ECD0-6B6D-0BEE4947688F}"/>
                  </a:ext>
                </a:extLst>
              </p14:cNvPr>
              <p14:cNvContentPartPr/>
              <p14:nvPr/>
            </p14:nvContentPartPr>
            <p14:xfrm>
              <a:off x="6831956" y="5039388"/>
              <a:ext cx="1698855" cy="290480"/>
            </p14:xfrm>
          </p:contentPart>
        </mc:Choice>
        <mc:Fallback xmlns="">
          <p:pic>
            <p:nvPicPr>
              <p:cNvPr id="13" name="Ink 12">
                <a:extLst>
                  <a:ext uri="{FF2B5EF4-FFF2-40B4-BE49-F238E27FC236}">
                    <a16:creationId xmlns:a16="http://schemas.microsoft.com/office/drawing/2014/main" id="{EBDC3779-BF93-ECD0-6B6D-0BEE4947688F}"/>
                  </a:ext>
                </a:extLst>
              </p:cNvPr>
              <p:cNvPicPr/>
              <p:nvPr/>
            </p:nvPicPr>
            <p:blipFill>
              <a:blip r:embed="rId8"/>
              <a:stretch>
                <a:fillRect/>
              </a:stretch>
            </p:blipFill>
            <p:spPr>
              <a:xfrm>
                <a:off x="6814320" y="5021413"/>
                <a:ext cx="1734488" cy="326071"/>
              </a:xfrm>
              <a:prstGeom prst="rect">
                <a:avLst/>
              </a:prstGeom>
            </p:spPr>
          </p:pic>
        </mc:Fallback>
      </mc:AlternateContent>
      <p:sp>
        <p:nvSpPr>
          <p:cNvPr id="14" name="TextBox 13">
            <a:extLst>
              <a:ext uri="{FF2B5EF4-FFF2-40B4-BE49-F238E27FC236}">
                <a16:creationId xmlns:a16="http://schemas.microsoft.com/office/drawing/2014/main" id="{D43AB68A-F62C-56D1-F91C-EEAE87E33C9E}"/>
              </a:ext>
            </a:extLst>
          </p:cNvPr>
          <p:cNvSpPr txBox="1"/>
          <p:nvPr/>
        </p:nvSpPr>
        <p:spPr>
          <a:xfrm>
            <a:off x="6834944" y="4990595"/>
            <a:ext cx="23626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Bianc</a:t>
            </a:r>
          </a:p>
        </p:txBody>
      </p:sp>
      <mc:AlternateContent xmlns:mc="http://schemas.openxmlformats.org/markup-compatibility/2006" xmlns:p14="http://schemas.microsoft.com/office/powerpoint/2010/main">
        <mc:Choice Requires="p14">
          <p:contentPart p14:bwMode="auto" r:id="rId9">
            <p14:nvContentPartPr>
              <p14:cNvPr id="47" name="Ink 46">
                <a:extLst>
                  <a:ext uri="{FF2B5EF4-FFF2-40B4-BE49-F238E27FC236}">
                    <a16:creationId xmlns:a16="http://schemas.microsoft.com/office/drawing/2014/main" id="{1C51B390-23CB-A58B-0021-7F67CC490848}"/>
                  </a:ext>
                </a:extLst>
              </p14:cNvPr>
              <p14:cNvContentPartPr/>
              <p14:nvPr/>
            </p14:nvContentPartPr>
            <p14:xfrm>
              <a:off x="7335456" y="5194139"/>
              <a:ext cx="12056" cy="12056"/>
            </p14:xfrm>
          </p:contentPart>
        </mc:Choice>
        <mc:Fallback xmlns="">
          <p:pic>
            <p:nvPicPr>
              <p:cNvPr id="47" name="Ink 46">
                <a:extLst>
                  <a:ext uri="{FF2B5EF4-FFF2-40B4-BE49-F238E27FC236}">
                    <a16:creationId xmlns:a16="http://schemas.microsoft.com/office/drawing/2014/main" id="{1C51B390-23CB-A58B-0021-7F67CC490848}"/>
                  </a:ext>
                </a:extLst>
              </p:cNvPr>
              <p:cNvPicPr/>
              <p:nvPr/>
            </p:nvPicPr>
            <p:blipFill>
              <a:blip r:embed="rId10"/>
              <a:stretch>
                <a:fillRect/>
              </a:stretch>
            </p:blipFill>
            <p:spPr>
              <a:xfrm>
                <a:off x="6744712" y="460339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48" name="Ink 47">
                <a:extLst>
                  <a:ext uri="{FF2B5EF4-FFF2-40B4-BE49-F238E27FC236}">
                    <a16:creationId xmlns:a16="http://schemas.microsoft.com/office/drawing/2014/main" id="{6DDEA00C-C79D-7DA4-D60B-EC222B8C5290}"/>
                  </a:ext>
                </a:extLst>
              </p14:cNvPr>
              <p14:cNvContentPartPr/>
              <p14:nvPr/>
            </p14:nvContentPartPr>
            <p14:xfrm>
              <a:off x="7152190" y="5116975"/>
              <a:ext cx="12056" cy="12056"/>
            </p14:xfrm>
          </p:contentPart>
        </mc:Choice>
        <mc:Fallback xmlns="">
          <p:pic>
            <p:nvPicPr>
              <p:cNvPr id="48" name="Ink 47">
                <a:extLst>
                  <a:ext uri="{FF2B5EF4-FFF2-40B4-BE49-F238E27FC236}">
                    <a16:creationId xmlns:a16="http://schemas.microsoft.com/office/drawing/2014/main" id="{6DDEA00C-C79D-7DA4-D60B-EC222B8C5290}"/>
                  </a:ext>
                </a:extLst>
              </p:cNvPr>
              <p:cNvPicPr/>
              <p:nvPr/>
            </p:nvPicPr>
            <p:blipFill>
              <a:blip r:embed="rId10"/>
              <a:stretch>
                <a:fillRect/>
              </a:stretch>
            </p:blipFill>
            <p:spPr>
              <a:xfrm>
                <a:off x="6561446" y="4514175"/>
                <a:ext cx="1205600" cy="1205600"/>
              </a:xfrm>
              <a:prstGeom prst="rect">
                <a:avLst/>
              </a:prstGeom>
            </p:spPr>
          </p:pic>
        </mc:Fallback>
      </mc:AlternateContent>
      <p:sp>
        <p:nvSpPr>
          <p:cNvPr id="49" name="TextBox 48">
            <a:extLst>
              <a:ext uri="{FF2B5EF4-FFF2-40B4-BE49-F238E27FC236}">
                <a16:creationId xmlns:a16="http://schemas.microsoft.com/office/drawing/2014/main" id="{CA127A7E-8099-BC10-9367-3F6882F16805}"/>
              </a:ext>
            </a:extLst>
          </p:cNvPr>
          <p:cNvSpPr txBox="1"/>
          <p:nvPr/>
        </p:nvSpPr>
        <p:spPr>
          <a:xfrm>
            <a:off x="6859054" y="5099086"/>
            <a:ext cx="1313948" cy="2049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1" name="TextBox 50">
            <a:extLst>
              <a:ext uri="{FF2B5EF4-FFF2-40B4-BE49-F238E27FC236}">
                <a16:creationId xmlns:a16="http://schemas.microsoft.com/office/drawing/2014/main" id="{B14BE422-BFDE-5762-1A9E-8086FFC3CD0D}"/>
              </a:ext>
            </a:extLst>
          </p:cNvPr>
          <p:cNvSpPr txBox="1"/>
          <p:nvPr/>
        </p:nvSpPr>
        <p:spPr>
          <a:xfrm>
            <a:off x="6822890" y="5014703"/>
            <a:ext cx="1591204" cy="369332"/>
          </a:xfrm>
          <a:prstGeom prst="rect">
            <a:avLst/>
          </a:prstGeom>
          <a:solidFill>
            <a:schemeClr val="bg2">
              <a:lumMod val="2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2">
            <p14:nvContentPartPr>
              <p14:cNvPr id="52" name="Ink 51">
                <a:extLst>
                  <a:ext uri="{FF2B5EF4-FFF2-40B4-BE49-F238E27FC236}">
                    <a16:creationId xmlns:a16="http://schemas.microsoft.com/office/drawing/2014/main" id="{1950E32C-0014-A9EC-5BCD-C73AE19A3CEB}"/>
                  </a:ext>
                </a:extLst>
              </p14:cNvPr>
              <p14:cNvContentPartPr/>
              <p14:nvPr/>
            </p14:nvContentPartPr>
            <p14:xfrm>
              <a:off x="8415759" y="5126620"/>
              <a:ext cx="157221" cy="142434"/>
            </p14:xfrm>
          </p:contentPart>
        </mc:Choice>
        <mc:Fallback xmlns="">
          <p:pic>
            <p:nvPicPr>
              <p:cNvPr id="52" name="Ink 51">
                <a:extLst>
                  <a:ext uri="{FF2B5EF4-FFF2-40B4-BE49-F238E27FC236}">
                    <a16:creationId xmlns:a16="http://schemas.microsoft.com/office/drawing/2014/main" id="{1950E32C-0014-A9EC-5BCD-C73AE19A3CEB}"/>
                  </a:ext>
                </a:extLst>
              </p:cNvPr>
              <p:cNvPicPr/>
              <p:nvPr/>
            </p:nvPicPr>
            <p:blipFill>
              <a:blip r:embed="rId14"/>
              <a:stretch>
                <a:fillRect/>
              </a:stretch>
            </p:blipFill>
            <p:spPr>
              <a:xfrm>
                <a:off x="8397811" y="5108681"/>
                <a:ext cx="192757" cy="177953"/>
              </a:xfrm>
              <a:prstGeom prst="rect">
                <a:avLst/>
              </a:prstGeom>
            </p:spPr>
          </p:pic>
        </mc:Fallback>
      </mc:AlternateContent>
      <p:sp>
        <p:nvSpPr>
          <p:cNvPr id="53" name="TextBox 52">
            <a:extLst>
              <a:ext uri="{FF2B5EF4-FFF2-40B4-BE49-F238E27FC236}">
                <a16:creationId xmlns:a16="http://schemas.microsoft.com/office/drawing/2014/main" id="{7255A0E6-2B97-34EB-7BE7-5382E9AC6657}"/>
              </a:ext>
            </a:extLst>
          </p:cNvPr>
          <p:cNvSpPr txBox="1"/>
          <p:nvPr/>
        </p:nvSpPr>
        <p:spPr>
          <a:xfrm>
            <a:off x="6786727" y="5002649"/>
            <a:ext cx="506292" cy="4460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6" name="TextBox 55">
            <a:extLst>
              <a:ext uri="{FF2B5EF4-FFF2-40B4-BE49-F238E27FC236}">
                <a16:creationId xmlns:a16="http://schemas.microsoft.com/office/drawing/2014/main" id="{48E7BA39-C5D8-B3AD-5A27-5D2D1A40D44A}"/>
              </a:ext>
            </a:extLst>
          </p:cNvPr>
          <p:cNvSpPr txBox="1"/>
          <p:nvPr/>
        </p:nvSpPr>
        <p:spPr>
          <a:xfrm>
            <a:off x="6678236" y="4966485"/>
            <a:ext cx="2025168" cy="369332"/>
          </a:xfrm>
          <a:prstGeom prst="rect">
            <a:avLst/>
          </a:prstGeom>
          <a:solidFill>
            <a:schemeClr val="bg2">
              <a:lumMod val="2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15">
            <p14:nvContentPartPr>
              <p14:cNvPr id="58" name="Ink 57">
                <a:extLst>
                  <a:ext uri="{FF2B5EF4-FFF2-40B4-BE49-F238E27FC236}">
                    <a16:creationId xmlns:a16="http://schemas.microsoft.com/office/drawing/2014/main" id="{A871BB95-5123-6020-E618-75F1BBB8BB16}"/>
                  </a:ext>
                </a:extLst>
              </p14:cNvPr>
              <p14:cNvContentPartPr/>
              <p14:nvPr/>
            </p14:nvContentPartPr>
            <p14:xfrm>
              <a:off x="6091177" y="6255152"/>
              <a:ext cx="12056" cy="12056"/>
            </p14:xfrm>
          </p:contentPart>
        </mc:Choice>
        <mc:Fallback xmlns="">
          <p:pic>
            <p:nvPicPr>
              <p:cNvPr id="58" name="Ink 57">
                <a:extLst>
                  <a:ext uri="{FF2B5EF4-FFF2-40B4-BE49-F238E27FC236}">
                    <a16:creationId xmlns:a16="http://schemas.microsoft.com/office/drawing/2014/main" id="{A871BB95-5123-6020-E618-75F1BBB8BB16}"/>
                  </a:ext>
                </a:extLst>
              </p:cNvPr>
              <p:cNvPicPr/>
              <p:nvPr/>
            </p:nvPicPr>
            <p:blipFill>
              <a:blip r:embed="rId10"/>
              <a:stretch>
                <a:fillRect/>
              </a:stretch>
            </p:blipFill>
            <p:spPr>
              <a:xfrm>
                <a:off x="5488377" y="5664408"/>
                <a:ext cx="1205600" cy="1205600"/>
              </a:xfrm>
              <a:prstGeom prst="rect">
                <a:avLst/>
              </a:prstGeom>
            </p:spPr>
          </p:pic>
        </mc:Fallback>
      </mc:AlternateContent>
      <p:sp>
        <p:nvSpPr>
          <p:cNvPr id="59" name="TextBox 58">
            <a:extLst>
              <a:ext uri="{FF2B5EF4-FFF2-40B4-BE49-F238E27FC236}">
                <a16:creationId xmlns:a16="http://schemas.microsoft.com/office/drawing/2014/main" id="{BC92D096-B2D1-D028-F009-F7BF1DEBB88F}"/>
              </a:ext>
            </a:extLst>
          </p:cNvPr>
          <p:cNvSpPr txBox="1"/>
          <p:nvPr/>
        </p:nvSpPr>
        <p:spPr>
          <a:xfrm>
            <a:off x="6750563" y="5002649"/>
            <a:ext cx="23144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lumMod val="95000"/>
                  </a:schemeClr>
                </a:solidFill>
                <a:latin typeface="Sabon Next LT"/>
                <a:ea typeface="Calibri"/>
                <a:cs typeface="Sabon Next LT"/>
              </a:rPr>
              <a:t>Bianca </a:t>
            </a:r>
            <a:r>
              <a:rPr lang="en-GB">
                <a:solidFill>
                  <a:schemeClr val="bg1">
                    <a:lumMod val="95000"/>
                  </a:schemeClr>
                </a:solidFill>
                <a:latin typeface="Sabon Next LT"/>
                <a:ea typeface="Calibri"/>
                <a:cs typeface="Sabon Next LT"/>
              </a:rPr>
              <a:t>Dodgen</a:t>
            </a:r>
            <a:endParaRPr lang="en-GB" dirty="0">
              <a:solidFill>
                <a:schemeClr val="bg1">
                  <a:lumMod val="95000"/>
                </a:schemeClr>
              </a:solidFill>
              <a:latin typeface="Sabon Next LT"/>
              <a:ea typeface="Calibri"/>
              <a:cs typeface="Sabon Next LT"/>
            </a:endParaRPr>
          </a:p>
        </p:txBody>
      </p:sp>
      <p:sp>
        <p:nvSpPr>
          <p:cNvPr id="74" name="TextBox 73">
            <a:extLst>
              <a:ext uri="{FF2B5EF4-FFF2-40B4-BE49-F238E27FC236}">
                <a16:creationId xmlns:a16="http://schemas.microsoft.com/office/drawing/2014/main" id="{4D44D5B2-EFA4-650E-1868-E6974A1CA8B0}"/>
              </a:ext>
            </a:extLst>
          </p:cNvPr>
          <p:cNvSpPr txBox="1"/>
          <p:nvPr/>
        </p:nvSpPr>
        <p:spPr>
          <a:xfrm>
            <a:off x="6738508" y="5328123"/>
            <a:ext cx="1844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 name="TextBox 1">
            <a:extLst>
              <a:ext uri="{FF2B5EF4-FFF2-40B4-BE49-F238E27FC236}">
                <a16:creationId xmlns:a16="http://schemas.microsoft.com/office/drawing/2014/main" id="{1DD66688-2ECD-C8AE-B30C-E243800689DA}"/>
              </a:ext>
            </a:extLst>
          </p:cNvPr>
          <p:cNvSpPr txBox="1"/>
          <p:nvPr/>
        </p:nvSpPr>
        <p:spPr>
          <a:xfrm>
            <a:off x="7691234" y="5441973"/>
            <a:ext cx="14465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chemeClr val="bg1"/>
                </a:solidFill>
                <a:latin typeface="Palatino Linotype"/>
              </a:rPr>
              <a:t>2536986</a:t>
            </a:r>
            <a:endParaRPr lang="en-US">
              <a:solidFill>
                <a:schemeClr val="bg1"/>
              </a:solidFill>
              <a:latin typeface="Palatino Linotype"/>
            </a:endParaRPr>
          </a:p>
        </p:txBody>
      </p:sp>
      <p:sp>
        <p:nvSpPr>
          <p:cNvPr id="5" name="TextBox 4">
            <a:extLst>
              <a:ext uri="{FF2B5EF4-FFF2-40B4-BE49-F238E27FC236}">
                <a16:creationId xmlns:a16="http://schemas.microsoft.com/office/drawing/2014/main" id="{B9C61A6B-82CD-91BB-24BB-9AF3AD49B88F}"/>
              </a:ext>
            </a:extLst>
          </p:cNvPr>
          <p:cNvSpPr txBox="1"/>
          <p:nvPr/>
        </p:nvSpPr>
        <p:spPr>
          <a:xfrm>
            <a:off x="1393" y="6532117"/>
            <a:ext cx="26022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Microsoft Images, (</a:t>
            </a:r>
            <a:r>
              <a:rPr lang="en-GB" dirty="0" err="1"/>
              <a:t>n.d</a:t>
            </a:r>
            <a:r>
              <a:rPr lang="en-GB" dirty="0"/>
              <a:t>).</a:t>
            </a:r>
          </a:p>
        </p:txBody>
      </p:sp>
    </p:spTree>
    <p:extLst>
      <p:ext uri="{BB962C8B-B14F-4D97-AF65-F5344CB8AC3E}">
        <p14:creationId xmlns:p14="http://schemas.microsoft.com/office/powerpoint/2010/main" val="511330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B418C2-4EB2-534E-88B7-DFBADD23797D}"/>
              </a:ext>
            </a:extLst>
          </p:cNvPr>
          <p:cNvSpPr>
            <a:spLocks noGrp="1"/>
          </p:cNvSpPr>
          <p:nvPr>
            <p:ph idx="1"/>
          </p:nvPr>
        </p:nvSpPr>
        <p:spPr>
          <a:xfrm>
            <a:off x="211238" y="147296"/>
            <a:ext cx="11769524" cy="6560173"/>
          </a:xfrm>
        </p:spPr>
        <p:txBody>
          <a:bodyPr vert="horz" lIns="91440" tIns="45720" rIns="91440" bIns="45720" rtlCol="0" anchor="t">
            <a:normAutofit/>
          </a:bodyPr>
          <a:lstStyle/>
          <a:p>
            <a:pPr marL="0" indent="0">
              <a:buNone/>
            </a:pPr>
            <a:r>
              <a:rPr lang="en-GB"/>
              <a:t>  </a:t>
            </a:r>
            <a:endParaRPr lang="en-US"/>
          </a:p>
        </p:txBody>
      </p:sp>
      <p:pic>
        <p:nvPicPr>
          <p:cNvPr id="4" name="Picture 3">
            <a:extLst>
              <a:ext uri="{FF2B5EF4-FFF2-40B4-BE49-F238E27FC236}">
                <a16:creationId xmlns:a16="http://schemas.microsoft.com/office/drawing/2014/main" id="{5AAFBA2C-2676-C5D3-B258-FA833B4A2427}"/>
              </a:ext>
            </a:extLst>
          </p:cNvPr>
          <p:cNvPicPr>
            <a:picLocks noChangeAspect="1"/>
          </p:cNvPicPr>
          <p:nvPr/>
        </p:nvPicPr>
        <p:blipFill>
          <a:blip r:embed="rId2"/>
          <a:stretch>
            <a:fillRect/>
          </a:stretch>
        </p:blipFill>
        <p:spPr>
          <a:xfrm>
            <a:off x="17721" y="0"/>
            <a:ext cx="12386930" cy="6858000"/>
          </a:xfrm>
          <a:prstGeom prst="rect">
            <a:avLst/>
          </a:prstGeom>
        </p:spPr>
      </p:pic>
      <p:sp>
        <p:nvSpPr>
          <p:cNvPr id="6" name="TextBox 5">
            <a:extLst>
              <a:ext uri="{FF2B5EF4-FFF2-40B4-BE49-F238E27FC236}">
                <a16:creationId xmlns:a16="http://schemas.microsoft.com/office/drawing/2014/main" id="{3577D08B-25F5-9508-0063-E06258AE5E1F}"/>
              </a:ext>
            </a:extLst>
          </p:cNvPr>
          <p:cNvSpPr txBox="1"/>
          <p:nvPr/>
        </p:nvSpPr>
        <p:spPr>
          <a:xfrm>
            <a:off x="4666398" y="3704886"/>
            <a:ext cx="20974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tx1">
                    <a:lumMod val="85000"/>
                    <a:lumOff val="15000"/>
                  </a:schemeClr>
                </a:solidFill>
              </a:rPr>
              <a:t>(</a:t>
            </a:r>
            <a:r>
              <a:rPr lang="en-GB">
                <a:solidFill>
                  <a:schemeClr val="tx1">
                    <a:lumMod val="85000"/>
                    <a:lumOff val="15000"/>
                  </a:schemeClr>
                </a:solidFill>
                <a:latin typeface="Palatino Linotype"/>
                <a:cs typeface="Sabon Next LT"/>
              </a:rPr>
              <a:t>Microsoft</a:t>
            </a:r>
            <a:r>
              <a:rPr lang="en-GB">
                <a:solidFill>
                  <a:schemeClr val="tx1">
                    <a:lumMod val="85000"/>
                    <a:lumOff val="15000"/>
                  </a:schemeClr>
                </a:solidFill>
              </a:rPr>
              <a:t>, 2025)</a:t>
            </a:r>
            <a:r>
              <a:rPr lang="en-GB"/>
              <a:t>.</a:t>
            </a:r>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1DF44625-CF86-5785-4BBB-88DBF3B2CD69}"/>
                  </a:ext>
                </a:extLst>
              </p14:cNvPr>
              <p14:cNvContentPartPr/>
              <p14:nvPr/>
            </p14:nvContentPartPr>
            <p14:xfrm>
              <a:off x="4649575" y="3930569"/>
              <a:ext cx="52640" cy="177957"/>
            </p14:xfrm>
          </p:contentPart>
        </mc:Choice>
        <mc:Fallback xmlns="">
          <p:pic>
            <p:nvPicPr>
              <p:cNvPr id="7" name="Ink 6">
                <a:extLst>
                  <a:ext uri="{FF2B5EF4-FFF2-40B4-BE49-F238E27FC236}">
                    <a16:creationId xmlns:a16="http://schemas.microsoft.com/office/drawing/2014/main" id="{1DF44625-CF86-5785-4BBB-88DBF3B2CD69}"/>
                  </a:ext>
                </a:extLst>
              </p:cNvPr>
              <p:cNvPicPr/>
              <p:nvPr/>
            </p:nvPicPr>
            <p:blipFill>
              <a:blip r:embed="rId4"/>
              <a:stretch>
                <a:fillRect/>
              </a:stretch>
            </p:blipFill>
            <p:spPr>
              <a:xfrm>
                <a:off x="4632028" y="3912953"/>
                <a:ext cx="88091" cy="213548"/>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a:extLst>
                  <a:ext uri="{FF2B5EF4-FFF2-40B4-BE49-F238E27FC236}">
                    <a16:creationId xmlns:a16="http://schemas.microsoft.com/office/drawing/2014/main" id="{3FABE4C3-60BC-5EE1-67EA-B4AC737D54D0}"/>
                  </a:ext>
                </a:extLst>
              </p14:cNvPr>
              <p14:cNvContentPartPr/>
              <p14:nvPr/>
            </p14:nvContentPartPr>
            <p14:xfrm>
              <a:off x="4692570" y="3901633"/>
              <a:ext cx="12056" cy="143665"/>
            </p14:xfrm>
          </p:contentPart>
        </mc:Choice>
        <mc:Fallback xmlns="">
          <p:pic>
            <p:nvPicPr>
              <p:cNvPr id="8" name="Ink 7">
                <a:extLst>
                  <a:ext uri="{FF2B5EF4-FFF2-40B4-BE49-F238E27FC236}">
                    <a16:creationId xmlns:a16="http://schemas.microsoft.com/office/drawing/2014/main" id="{3FABE4C3-60BC-5EE1-67EA-B4AC737D54D0}"/>
                  </a:ext>
                </a:extLst>
              </p:cNvPr>
              <p:cNvPicPr/>
              <p:nvPr/>
            </p:nvPicPr>
            <p:blipFill>
              <a:blip r:embed="rId6"/>
              <a:stretch>
                <a:fillRect/>
              </a:stretch>
            </p:blipFill>
            <p:spPr>
              <a:xfrm>
                <a:off x="4089770" y="3883675"/>
                <a:ext cx="1205600" cy="17922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A60F5B71-F0BB-27A9-7C57-320C1A66A4B7}"/>
                  </a:ext>
                </a:extLst>
              </p14:cNvPr>
              <p14:cNvContentPartPr/>
              <p14:nvPr/>
            </p14:nvContentPartPr>
            <p14:xfrm>
              <a:off x="4697504" y="3814822"/>
              <a:ext cx="41836" cy="143699"/>
            </p14:xfrm>
          </p:contentPart>
        </mc:Choice>
        <mc:Fallback xmlns="">
          <p:pic>
            <p:nvPicPr>
              <p:cNvPr id="9" name="Ink 8">
                <a:extLst>
                  <a:ext uri="{FF2B5EF4-FFF2-40B4-BE49-F238E27FC236}">
                    <a16:creationId xmlns:a16="http://schemas.microsoft.com/office/drawing/2014/main" id="{A60F5B71-F0BB-27A9-7C57-320C1A66A4B7}"/>
                  </a:ext>
                </a:extLst>
              </p:cNvPr>
              <p:cNvPicPr/>
              <p:nvPr/>
            </p:nvPicPr>
            <p:blipFill>
              <a:blip r:embed="rId8"/>
              <a:stretch>
                <a:fillRect/>
              </a:stretch>
            </p:blipFill>
            <p:spPr>
              <a:xfrm>
                <a:off x="4679983" y="3797219"/>
                <a:ext cx="77236" cy="179265"/>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0" name="Ink 9">
                <a:extLst>
                  <a:ext uri="{FF2B5EF4-FFF2-40B4-BE49-F238E27FC236}">
                    <a16:creationId xmlns:a16="http://schemas.microsoft.com/office/drawing/2014/main" id="{63504F4E-9B23-43F1-B670-578B941D1666}"/>
                  </a:ext>
                </a:extLst>
              </p14:cNvPr>
              <p14:cNvContentPartPr/>
              <p14:nvPr/>
            </p14:nvContentPartPr>
            <p14:xfrm>
              <a:off x="4692570" y="3959506"/>
              <a:ext cx="12056" cy="12056"/>
            </p14:xfrm>
          </p:contentPart>
        </mc:Choice>
        <mc:Fallback xmlns="">
          <p:pic>
            <p:nvPicPr>
              <p:cNvPr id="10" name="Ink 9">
                <a:extLst>
                  <a:ext uri="{FF2B5EF4-FFF2-40B4-BE49-F238E27FC236}">
                    <a16:creationId xmlns:a16="http://schemas.microsoft.com/office/drawing/2014/main" id="{63504F4E-9B23-43F1-B670-578B941D1666}"/>
                  </a:ext>
                </a:extLst>
              </p:cNvPr>
              <p:cNvPicPr/>
              <p:nvPr/>
            </p:nvPicPr>
            <p:blipFill>
              <a:blip r:embed="rId10"/>
              <a:stretch>
                <a:fillRect/>
              </a:stretch>
            </p:blipFill>
            <p:spPr>
              <a:xfrm>
                <a:off x="4089770" y="3356706"/>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4" name="Ink 13">
                <a:extLst>
                  <a:ext uri="{FF2B5EF4-FFF2-40B4-BE49-F238E27FC236}">
                    <a16:creationId xmlns:a16="http://schemas.microsoft.com/office/drawing/2014/main" id="{C66321CF-44BC-205C-6FAA-8180F83A8155}"/>
                  </a:ext>
                </a:extLst>
              </p14:cNvPr>
              <p14:cNvContentPartPr/>
              <p14:nvPr/>
            </p14:nvContentPartPr>
            <p14:xfrm>
              <a:off x="4692569" y="3957326"/>
              <a:ext cx="34125" cy="12056"/>
            </p14:xfrm>
          </p:contentPart>
        </mc:Choice>
        <mc:Fallback xmlns="">
          <p:pic>
            <p:nvPicPr>
              <p:cNvPr id="14" name="Ink 13">
                <a:extLst>
                  <a:ext uri="{FF2B5EF4-FFF2-40B4-BE49-F238E27FC236}">
                    <a16:creationId xmlns:a16="http://schemas.microsoft.com/office/drawing/2014/main" id="{C66321CF-44BC-205C-6FAA-8180F83A8155}"/>
                  </a:ext>
                </a:extLst>
              </p:cNvPr>
              <p:cNvPicPr/>
              <p:nvPr/>
            </p:nvPicPr>
            <p:blipFill>
              <a:blip r:embed="rId12"/>
              <a:stretch>
                <a:fillRect/>
              </a:stretch>
            </p:blipFill>
            <p:spPr>
              <a:xfrm>
                <a:off x="4674796" y="3872934"/>
                <a:ext cx="69316" cy="182562"/>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68ABF1EF-A4AE-0E01-6381-B095EF4D4D8B}"/>
                  </a:ext>
                </a:extLst>
              </p14:cNvPr>
              <p14:cNvContentPartPr/>
              <p14:nvPr/>
            </p14:nvContentPartPr>
            <p14:xfrm>
              <a:off x="5579962" y="3853406"/>
              <a:ext cx="12056" cy="12056"/>
            </p14:xfrm>
          </p:contentPart>
        </mc:Choice>
        <mc:Fallback xmlns="">
          <p:pic>
            <p:nvPicPr>
              <p:cNvPr id="15" name="Ink 14">
                <a:extLst>
                  <a:ext uri="{FF2B5EF4-FFF2-40B4-BE49-F238E27FC236}">
                    <a16:creationId xmlns:a16="http://schemas.microsoft.com/office/drawing/2014/main" id="{68ABF1EF-A4AE-0E01-6381-B095EF4D4D8B}"/>
                  </a:ext>
                </a:extLst>
              </p:cNvPr>
              <p:cNvPicPr/>
              <p:nvPr/>
            </p:nvPicPr>
            <p:blipFill>
              <a:blip r:embed="rId10"/>
              <a:stretch>
                <a:fillRect/>
              </a:stretch>
            </p:blipFill>
            <p:spPr>
              <a:xfrm>
                <a:off x="4977162" y="3250606"/>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E39F499E-023E-80AD-7F0F-9FD7C84EDEF9}"/>
                  </a:ext>
                </a:extLst>
              </p14:cNvPr>
              <p14:cNvContentPartPr/>
              <p14:nvPr/>
            </p14:nvContentPartPr>
            <p14:xfrm>
              <a:off x="5647481" y="3834114"/>
              <a:ext cx="12056" cy="12056"/>
            </p14:xfrm>
          </p:contentPart>
        </mc:Choice>
        <mc:Fallback xmlns="">
          <p:pic>
            <p:nvPicPr>
              <p:cNvPr id="16" name="Ink 15">
                <a:extLst>
                  <a:ext uri="{FF2B5EF4-FFF2-40B4-BE49-F238E27FC236}">
                    <a16:creationId xmlns:a16="http://schemas.microsoft.com/office/drawing/2014/main" id="{E39F499E-023E-80AD-7F0F-9FD7C84EDEF9}"/>
                  </a:ext>
                </a:extLst>
              </p:cNvPr>
              <p:cNvPicPr/>
              <p:nvPr/>
            </p:nvPicPr>
            <p:blipFill>
              <a:blip r:embed="rId10"/>
              <a:stretch>
                <a:fillRect/>
              </a:stretch>
            </p:blipFill>
            <p:spPr>
              <a:xfrm>
                <a:off x="5056737" y="3231314"/>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2" name="Ink 21">
                <a:extLst>
                  <a:ext uri="{FF2B5EF4-FFF2-40B4-BE49-F238E27FC236}">
                    <a16:creationId xmlns:a16="http://schemas.microsoft.com/office/drawing/2014/main" id="{BB861DF1-D65A-3E28-0A12-212984A53006}"/>
                  </a:ext>
                </a:extLst>
              </p14:cNvPr>
              <p14:cNvContentPartPr/>
              <p14:nvPr/>
            </p14:nvContentPartPr>
            <p14:xfrm>
              <a:off x="4547886" y="5956139"/>
              <a:ext cx="12056" cy="12056"/>
            </p14:xfrm>
          </p:contentPart>
        </mc:Choice>
        <mc:Fallback xmlns="">
          <p:pic>
            <p:nvPicPr>
              <p:cNvPr id="22" name="Ink 21">
                <a:extLst>
                  <a:ext uri="{FF2B5EF4-FFF2-40B4-BE49-F238E27FC236}">
                    <a16:creationId xmlns:a16="http://schemas.microsoft.com/office/drawing/2014/main" id="{BB861DF1-D65A-3E28-0A12-212984A53006}"/>
                  </a:ext>
                </a:extLst>
              </p:cNvPr>
              <p:cNvPicPr/>
              <p:nvPr/>
            </p:nvPicPr>
            <p:blipFill>
              <a:blip r:embed="rId10"/>
              <a:stretch>
                <a:fillRect/>
              </a:stretch>
            </p:blipFill>
            <p:spPr>
              <a:xfrm>
                <a:off x="3957142" y="536539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 name="Ink 1">
                <a:extLst>
                  <a:ext uri="{FF2B5EF4-FFF2-40B4-BE49-F238E27FC236}">
                    <a16:creationId xmlns:a16="http://schemas.microsoft.com/office/drawing/2014/main" id="{1FE5A031-803C-6EDB-8021-4F78F52BE1C1}"/>
                  </a:ext>
                </a:extLst>
              </p14:cNvPr>
              <p14:cNvContentPartPr/>
              <p14:nvPr/>
            </p14:nvContentPartPr>
            <p14:xfrm>
              <a:off x="5088039" y="3785886"/>
              <a:ext cx="12056" cy="12056"/>
            </p14:xfrm>
          </p:contentPart>
        </mc:Choice>
        <mc:Fallback xmlns="">
          <p:pic>
            <p:nvPicPr>
              <p:cNvPr id="2" name="Ink 1">
                <a:extLst>
                  <a:ext uri="{FF2B5EF4-FFF2-40B4-BE49-F238E27FC236}">
                    <a16:creationId xmlns:a16="http://schemas.microsoft.com/office/drawing/2014/main" id="{1FE5A031-803C-6EDB-8021-4F78F52BE1C1}"/>
                  </a:ext>
                </a:extLst>
              </p:cNvPr>
              <p:cNvPicPr/>
              <p:nvPr/>
            </p:nvPicPr>
            <p:blipFill>
              <a:blip r:embed="rId17"/>
              <a:stretch>
                <a:fillRect/>
              </a:stretch>
            </p:blipFill>
            <p:spPr>
              <a:xfrm>
                <a:off x="4497295" y="3183086"/>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1" name="Ink 10">
                <a:extLst>
                  <a:ext uri="{FF2B5EF4-FFF2-40B4-BE49-F238E27FC236}">
                    <a16:creationId xmlns:a16="http://schemas.microsoft.com/office/drawing/2014/main" id="{341CC8B0-FFD7-144F-3918-FD7718C9906E}"/>
                  </a:ext>
                </a:extLst>
              </p14:cNvPr>
              <p14:cNvContentPartPr/>
              <p14:nvPr/>
            </p14:nvContentPartPr>
            <p14:xfrm>
              <a:off x="5377405" y="3891988"/>
              <a:ext cx="12056" cy="12056"/>
            </p14:xfrm>
          </p:contentPart>
        </mc:Choice>
        <mc:Fallback xmlns="">
          <p:pic>
            <p:nvPicPr>
              <p:cNvPr id="11" name="Ink 10">
                <a:extLst>
                  <a:ext uri="{FF2B5EF4-FFF2-40B4-BE49-F238E27FC236}">
                    <a16:creationId xmlns:a16="http://schemas.microsoft.com/office/drawing/2014/main" id="{341CC8B0-FFD7-144F-3918-FD7718C9906E}"/>
                  </a:ext>
                </a:extLst>
              </p:cNvPr>
              <p:cNvPicPr/>
              <p:nvPr/>
            </p:nvPicPr>
            <p:blipFill>
              <a:blip r:embed="rId17"/>
              <a:stretch>
                <a:fillRect/>
              </a:stretch>
            </p:blipFill>
            <p:spPr>
              <a:xfrm>
                <a:off x="4786661" y="3289188"/>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2" name="Ink 11">
                <a:extLst>
                  <a:ext uri="{FF2B5EF4-FFF2-40B4-BE49-F238E27FC236}">
                    <a16:creationId xmlns:a16="http://schemas.microsoft.com/office/drawing/2014/main" id="{C2475889-4E7D-7923-28A3-E97EB7606181}"/>
                  </a:ext>
                </a:extLst>
              </p14:cNvPr>
              <p14:cNvContentPartPr/>
              <p14:nvPr/>
            </p14:nvContentPartPr>
            <p14:xfrm>
              <a:off x="6052595" y="3699076"/>
              <a:ext cx="12056" cy="12056"/>
            </p14:xfrm>
          </p:contentPart>
        </mc:Choice>
        <mc:Fallback xmlns="">
          <p:pic>
            <p:nvPicPr>
              <p:cNvPr id="12" name="Ink 11">
                <a:extLst>
                  <a:ext uri="{FF2B5EF4-FFF2-40B4-BE49-F238E27FC236}">
                    <a16:creationId xmlns:a16="http://schemas.microsoft.com/office/drawing/2014/main" id="{C2475889-4E7D-7923-28A3-E97EB7606181}"/>
                  </a:ext>
                </a:extLst>
              </p:cNvPr>
              <p:cNvPicPr/>
              <p:nvPr/>
            </p:nvPicPr>
            <p:blipFill>
              <a:blip r:embed="rId17"/>
              <a:stretch>
                <a:fillRect/>
              </a:stretch>
            </p:blipFill>
            <p:spPr>
              <a:xfrm>
                <a:off x="5461851" y="310833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8" name="Ink 17">
                <a:extLst>
                  <a:ext uri="{FF2B5EF4-FFF2-40B4-BE49-F238E27FC236}">
                    <a16:creationId xmlns:a16="http://schemas.microsoft.com/office/drawing/2014/main" id="{57EBEB77-FE57-2E95-85DB-94F34FF5BD2B}"/>
                  </a:ext>
                </a:extLst>
              </p14:cNvPr>
              <p14:cNvContentPartPr/>
              <p14:nvPr/>
            </p14:nvContentPartPr>
            <p14:xfrm>
              <a:off x="4625051" y="3621911"/>
              <a:ext cx="12056" cy="12056"/>
            </p14:xfrm>
          </p:contentPart>
        </mc:Choice>
        <mc:Fallback xmlns="">
          <p:pic>
            <p:nvPicPr>
              <p:cNvPr id="18" name="Ink 17">
                <a:extLst>
                  <a:ext uri="{FF2B5EF4-FFF2-40B4-BE49-F238E27FC236}">
                    <a16:creationId xmlns:a16="http://schemas.microsoft.com/office/drawing/2014/main" id="{57EBEB77-FE57-2E95-85DB-94F34FF5BD2B}"/>
                  </a:ext>
                </a:extLst>
              </p:cNvPr>
              <p:cNvPicPr/>
              <p:nvPr/>
            </p:nvPicPr>
            <p:blipFill>
              <a:blip r:embed="rId17"/>
              <a:stretch>
                <a:fillRect/>
              </a:stretch>
            </p:blipFill>
            <p:spPr>
              <a:xfrm>
                <a:off x="4034307" y="301911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9" name="Ink 18">
                <a:extLst>
                  <a:ext uri="{FF2B5EF4-FFF2-40B4-BE49-F238E27FC236}">
                    <a16:creationId xmlns:a16="http://schemas.microsoft.com/office/drawing/2014/main" id="{1433C38F-135B-E235-74C5-38DE5A95502F}"/>
                  </a:ext>
                </a:extLst>
              </p14:cNvPr>
              <p14:cNvContentPartPr/>
              <p14:nvPr/>
            </p14:nvContentPartPr>
            <p14:xfrm>
              <a:off x="5049456" y="3834114"/>
              <a:ext cx="12056" cy="12056"/>
            </p14:xfrm>
          </p:contentPart>
        </mc:Choice>
        <mc:Fallback xmlns="">
          <p:pic>
            <p:nvPicPr>
              <p:cNvPr id="19" name="Ink 18">
                <a:extLst>
                  <a:ext uri="{FF2B5EF4-FFF2-40B4-BE49-F238E27FC236}">
                    <a16:creationId xmlns:a16="http://schemas.microsoft.com/office/drawing/2014/main" id="{1433C38F-135B-E235-74C5-38DE5A95502F}"/>
                  </a:ext>
                </a:extLst>
              </p:cNvPr>
              <p:cNvPicPr/>
              <p:nvPr/>
            </p:nvPicPr>
            <p:blipFill>
              <a:blip r:embed="rId17"/>
              <a:stretch>
                <a:fillRect/>
              </a:stretch>
            </p:blipFill>
            <p:spPr>
              <a:xfrm>
                <a:off x="4446656" y="3231314"/>
                <a:ext cx="1205600" cy="1205600"/>
              </a:xfrm>
              <a:prstGeom prst="rect">
                <a:avLst/>
              </a:prstGeom>
            </p:spPr>
          </p:pic>
        </mc:Fallback>
      </mc:AlternateContent>
    </p:spTree>
    <p:extLst>
      <p:ext uri="{BB962C8B-B14F-4D97-AF65-F5344CB8AC3E}">
        <p14:creationId xmlns:p14="http://schemas.microsoft.com/office/powerpoint/2010/main" val="1368764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59DE3FB-5CEE-79B0-F590-50070F6BA2B3}"/>
              </a:ext>
            </a:extLst>
          </p:cNvPr>
          <p:cNvPicPr>
            <a:picLocks noGrp="1" noChangeAspect="1"/>
          </p:cNvPicPr>
          <p:nvPr>
            <p:ph idx="1"/>
          </p:nvPr>
        </p:nvPicPr>
        <p:blipFill>
          <a:blip r:embed="rId2"/>
          <a:stretch>
            <a:fillRect/>
          </a:stretch>
        </p:blipFill>
        <p:spPr>
          <a:xfrm>
            <a:off x="119743" y="126319"/>
            <a:ext cx="11919857" cy="6704920"/>
          </a:xfrm>
          <a:prstGeom prst="rect">
            <a:avLst/>
          </a:prstGeom>
        </p:spPr>
      </p:pic>
      <p:sp>
        <p:nvSpPr>
          <p:cNvPr id="3" name="TextBox 2">
            <a:extLst>
              <a:ext uri="{FF2B5EF4-FFF2-40B4-BE49-F238E27FC236}">
                <a16:creationId xmlns:a16="http://schemas.microsoft.com/office/drawing/2014/main" id="{125E51C2-A627-3F90-E540-AAF8EB8F4155}"/>
              </a:ext>
            </a:extLst>
          </p:cNvPr>
          <p:cNvSpPr txBox="1"/>
          <p:nvPr/>
        </p:nvSpPr>
        <p:spPr>
          <a:xfrm>
            <a:off x="2242151" y="4207047"/>
            <a:ext cx="1940786" cy="36933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37BF507C-81A6-4C1B-B5C9-09BE8BA70B07}"/>
                  </a:ext>
                </a:extLst>
              </p14:cNvPr>
              <p14:cNvContentPartPr/>
              <p14:nvPr/>
            </p14:nvContentPartPr>
            <p14:xfrm>
              <a:off x="2580191" y="5242367"/>
              <a:ext cx="12056" cy="12056"/>
            </p14:xfrm>
          </p:contentPart>
        </mc:Choice>
        <mc:Fallback xmlns="">
          <p:pic>
            <p:nvPicPr>
              <p:cNvPr id="4" name="Ink 3">
                <a:extLst>
                  <a:ext uri="{FF2B5EF4-FFF2-40B4-BE49-F238E27FC236}">
                    <a16:creationId xmlns:a16="http://schemas.microsoft.com/office/drawing/2014/main" id="{37BF507C-81A6-4C1B-B5C9-09BE8BA70B07}"/>
                  </a:ext>
                </a:extLst>
              </p:cNvPr>
              <p:cNvPicPr/>
              <p:nvPr/>
            </p:nvPicPr>
            <p:blipFill>
              <a:blip r:embed="rId4"/>
              <a:stretch>
                <a:fillRect/>
              </a:stretch>
            </p:blipFill>
            <p:spPr>
              <a:xfrm>
                <a:off x="1989447" y="4639567"/>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a:extLst>
                  <a:ext uri="{FF2B5EF4-FFF2-40B4-BE49-F238E27FC236}">
                    <a16:creationId xmlns:a16="http://schemas.microsoft.com/office/drawing/2014/main" id="{F5249509-3D9C-BD3E-0CFD-B0D1244456DB}"/>
                  </a:ext>
                </a:extLst>
              </p14:cNvPr>
              <p14:cNvContentPartPr/>
              <p14:nvPr/>
            </p14:nvContentPartPr>
            <p14:xfrm>
              <a:off x="2396924" y="4345329"/>
              <a:ext cx="12056" cy="12056"/>
            </p14:xfrm>
          </p:contentPart>
        </mc:Choice>
        <mc:Fallback xmlns="">
          <p:pic>
            <p:nvPicPr>
              <p:cNvPr id="5" name="Ink 4">
                <a:extLst>
                  <a:ext uri="{FF2B5EF4-FFF2-40B4-BE49-F238E27FC236}">
                    <a16:creationId xmlns:a16="http://schemas.microsoft.com/office/drawing/2014/main" id="{F5249509-3D9C-BD3E-0CFD-B0D1244456DB}"/>
                  </a:ext>
                </a:extLst>
              </p:cNvPr>
              <p:cNvPicPr/>
              <p:nvPr/>
            </p:nvPicPr>
            <p:blipFill>
              <a:blip r:embed="rId4"/>
              <a:stretch>
                <a:fillRect/>
              </a:stretch>
            </p:blipFill>
            <p:spPr>
              <a:xfrm>
                <a:off x="1794124" y="3754585"/>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CD72639C-D7F5-0FC3-21CB-F5F24C7AD534}"/>
                  </a:ext>
                </a:extLst>
              </p14:cNvPr>
              <p14:cNvContentPartPr/>
              <p14:nvPr/>
            </p14:nvContentPartPr>
            <p14:xfrm>
              <a:off x="2261886" y="4316392"/>
              <a:ext cx="12056" cy="12056"/>
            </p14:xfrm>
          </p:contentPart>
        </mc:Choice>
        <mc:Fallback xmlns="">
          <p:pic>
            <p:nvPicPr>
              <p:cNvPr id="7" name="Ink 6">
                <a:extLst>
                  <a:ext uri="{FF2B5EF4-FFF2-40B4-BE49-F238E27FC236}">
                    <a16:creationId xmlns:a16="http://schemas.microsoft.com/office/drawing/2014/main" id="{CD72639C-D7F5-0FC3-21CB-F5F24C7AD534}"/>
                  </a:ext>
                </a:extLst>
              </p:cNvPr>
              <p:cNvPicPr/>
              <p:nvPr/>
            </p:nvPicPr>
            <p:blipFill>
              <a:blip r:embed="rId4"/>
              <a:stretch>
                <a:fillRect/>
              </a:stretch>
            </p:blipFill>
            <p:spPr>
              <a:xfrm>
                <a:off x="1659086" y="371359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id="{2B3E8D27-3926-C5F8-2D0D-B4B145D34C87}"/>
                  </a:ext>
                </a:extLst>
              </p14:cNvPr>
              <p14:cNvContentPartPr/>
              <p14:nvPr/>
            </p14:nvContentPartPr>
            <p14:xfrm>
              <a:off x="2261886" y="4316392"/>
              <a:ext cx="12056" cy="12056"/>
            </p14:xfrm>
          </p:contentPart>
        </mc:Choice>
        <mc:Fallback xmlns="">
          <p:pic>
            <p:nvPicPr>
              <p:cNvPr id="8" name="Ink 7">
                <a:extLst>
                  <a:ext uri="{FF2B5EF4-FFF2-40B4-BE49-F238E27FC236}">
                    <a16:creationId xmlns:a16="http://schemas.microsoft.com/office/drawing/2014/main" id="{2B3E8D27-3926-C5F8-2D0D-B4B145D34C87}"/>
                  </a:ext>
                </a:extLst>
              </p:cNvPr>
              <p:cNvPicPr/>
              <p:nvPr/>
            </p:nvPicPr>
            <p:blipFill>
              <a:blip r:embed="rId4"/>
              <a:stretch>
                <a:fillRect/>
              </a:stretch>
            </p:blipFill>
            <p:spPr>
              <a:xfrm>
                <a:off x="1659086" y="371359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9E3BD0A9-5CEE-1D9A-9CF8-E4B76B9DC7A2}"/>
                  </a:ext>
                </a:extLst>
              </p14:cNvPr>
              <p14:cNvContentPartPr/>
              <p14:nvPr/>
            </p14:nvContentPartPr>
            <p14:xfrm>
              <a:off x="2454798" y="4297101"/>
              <a:ext cx="12056" cy="12056"/>
            </p14:xfrm>
          </p:contentPart>
        </mc:Choice>
        <mc:Fallback xmlns="">
          <p:pic>
            <p:nvPicPr>
              <p:cNvPr id="9" name="Ink 8">
                <a:extLst>
                  <a:ext uri="{FF2B5EF4-FFF2-40B4-BE49-F238E27FC236}">
                    <a16:creationId xmlns:a16="http://schemas.microsoft.com/office/drawing/2014/main" id="{9E3BD0A9-5CEE-1D9A-9CF8-E4B76B9DC7A2}"/>
                  </a:ext>
                </a:extLst>
              </p:cNvPr>
              <p:cNvPicPr/>
              <p:nvPr/>
            </p:nvPicPr>
            <p:blipFill>
              <a:blip r:embed="rId4"/>
              <a:stretch>
                <a:fillRect/>
              </a:stretch>
            </p:blipFill>
            <p:spPr>
              <a:xfrm>
                <a:off x="1851998" y="369430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0" name="Ink 9">
                <a:extLst>
                  <a:ext uri="{FF2B5EF4-FFF2-40B4-BE49-F238E27FC236}">
                    <a16:creationId xmlns:a16="http://schemas.microsoft.com/office/drawing/2014/main" id="{A2910639-5D74-CF7C-D801-E582702C44C8}"/>
                  </a:ext>
                </a:extLst>
              </p14:cNvPr>
              <p14:cNvContentPartPr/>
              <p14:nvPr/>
            </p14:nvContentPartPr>
            <p14:xfrm>
              <a:off x="-969379" y="2927431"/>
              <a:ext cx="12056" cy="12056"/>
            </p14:xfrm>
          </p:contentPart>
        </mc:Choice>
        <mc:Fallback xmlns="">
          <p:pic>
            <p:nvPicPr>
              <p:cNvPr id="10" name="Ink 9">
                <a:extLst>
                  <a:ext uri="{FF2B5EF4-FFF2-40B4-BE49-F238E27FC236}">
                    <a16:creationId xmlns:a16="http://schemas.microsoft.com/office/drawing/2014/main" id="{A2910639-5D74-CF7C-D801-E582702C44C8}"/>
                  </a:ext>
                </a:extLst>
              </p:cNvPr>
              <p:cNvPicPr/>
              <p:nvPr/>
            </p:nvPicPr>
            <p:blipFill>
              <a:blip r:embed="rId4"/>
              <a:stretch>
                <a:fillRect/>
              </a:stretch>
            </p:blipFill>
            <p:spPr>
              <a:xfrm>
                <a:off x="-1572179" y="2324631"/>
                <a:ext cx="1205600" cy="1205600"/>
              </a:xfrm>
              <a:prstGeom prst="rect">
                <a:avLst/>
              </a:prstGeom>
            </p:spPr>
          </p:pic>
        </mc:Fallback>
      </mc:AlternateContent>
      <p:sp>
        <p:nvSpPr>
          <p:cNvPr id="11" name="TextBox 10">
            <a:extLst>
              <a:ext uri="{FF2B5EF4-FFF2-40B4-BE49-F238E27FC236}">
                <a16:creationId xmlns:a16="http://schemas.microsoft.com/office/drawing/2014/main" id="{CCAB3559-AB47-2928-0A69-DEB622A1DA06}"/>
              </a:ext>
            </a:extLst>
          </p:cNvPr>
          <p:cNvSpPr txBox="1"/>
          <p:nvPr/>
        </p:nvSpPr>
        <p:spPr>
          <a:xfrm>
            <a:off x="2278315" y="4231156"/>
            <a:ext cx="19648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hg</a:t>
            </a:r>
          </a:p>
        </p:txBody>
      </p:sp>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A3C496C8-2F0A-CD61-37C5-7FDD32EEC594}"/>
                  </a:ext>
                </a:extLst>
              </p14:cNvPr>
              <p14:cNvContentPartPr/>
              <p14:nvPr/>
            </p14:nvContentPartPr>
            <p14:xfrm>
              <a:off x="3284316" y="4105748"/>
              <a:ext cx="19799" cy="143124"/>
            </p14:xfrm>
          </p:contentPart>
        </mc:Choice>
        <mc:Fallback xmlns="">
          <p:pic>
            <p:nvPicPr>
              <p:cNvPr id="12" name="Ink 11">
                <a:extLst>
                  <a:ext uri="{FF2B5EF4-FFF2-40B4-BE49-F238E27FC236}">
                    <a16:creationId xmlns:a16="http://schemas.microsoft.com/office/drawing/2014/main" id="{A3C496C8-2F0A-CD61-37C5-7FDD32EEC594}"/>
                  </a:ext>
                </a:extLst>
              </p:cNvPr>
              <p:cNvPicPr/>
              <p:nvPr/>
            </p:nvPicPr>
            <p:blipFill>
              <a:blip r:embed="rId11"/>
              <a:stretch>
                <a:fillRect/>
              </a:stretch>
            </p:blipFill>
            <p:spPr>
              <a:xfrm>
                <a:off x="3266992" y="4087813"/>
                <a:ext cx="54801" cy="178636"/>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8" name="Ink 17">
                <a:extLst>
                  <a:ext uri="{FF2B5EF4-FFF2-40B4-BE49-F238E27FC236}">
                    <a16:creationId xmlns:a16="http://schemas.microsoft.com/office/drawing/2014/main" id="{223D7E6F-3BCA-5B23-A715-CF9FF7B2260B}"/>
                  </a:ext>
                </a:extLst>
              </p14:cNvPr>
              <p14:cNvContentPartPr/>
              <p14:nvPr/>
            </p14:nvContentPartPr>
            <p14:xfrm>
              <a:off x="2551253" y="4441785"/>
              <a:ext cx="12056" cy="12056"/>
            </p14:xfrm>
          </p:contentPart>
        </mc:Choice>
        <mc:Fallback xmlns="">
          <p:pic>
            <p:nvPicPr>
              <p:cNvPr id="18" name="Ink 17">
                <a:extLst>
                  <a:ext uri="{FF2B5EF4-FFF2-40B4-BE49-F238E27FC236}">
                    <a16:creationId xmlns:a16="http://schemas.microsoft.com/office/drawing/2014/main" id="{223D7E6F-3BCA-5B23-A715-CF9FF7B2260B}"/>
                  </a:ext>
                </a:extLst>
              </p:cNvPr>
              <p:cNvPicPr/>
              <p:nvPr/>
            </p:nvPicPr>
            <p:blipFill>
              <a:blip r:embed="rId4"/>
              <a:stretch>
                <a:fillRect/>
              </a:stretch>
            </p:blipFill>
            <p:spPr>
              <a:xfrm>
                <a:off x="1948453" y="385104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9" name="Ink 18">
                <a:extLst>
                  <a:ext uri="{FF2B5EF4-FFF2-40B4-BE49-F238E27FC236}">
                    <a16:creationId xmlns:a16="http://schemas.microsoft.com/office/drawing/2014/main" id="{C9A8D9E1-BE0F-5459-8381-3C65B05B4D1E}"/>
                  </a:ext>
                </a:extLst>
              </p14:cNvPr>
              <p14:cNvContentPartPr/>
              <p14:nvPr/>
            </p14:nvContentPartPr>
            <p14:xfrm>
              <a:off x="-602847" y="4789025"/>
              <a:ext cx="12056" cy="12056"/>
            </p14:xfrm>
          </p:contentPart>
        </mc:Choice>
        <mc:Fallback xmlns="">
          <p:pic>
            <p:nvPicPr>
              <p:cNvPr id="19" name="Ink 18">
                <a:extLst>
                  <a:ext uri="{FF2B5EF4-FFF2-40B4-BE49-F238E27FC236}">
                    <a16:creationId xmlns:a16="http://schemas.microsoft.com/office/drawing/2014/main" id="{C9A8D9E1-BE0F-5459-8381-3C65B05B4D1E}"/>
                  </a:ext>
                </a:extLst>
              </p:cNvPr>
              <p:cNvPicPr/>
              <p:nvPr/>
            </p:nvPicPr>
            <p:blipFill>
              <a:blip r:embed="rId4"/>
              <a:stretch>
                <a:fillRect/>
              </a:stretch>
            </p:blipFill>
            <p:spPr>
              <a:xfrm>
                <a:off x="-1193591" y="419828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0" name="Ink 19">
                <a:extLst>
                  <a:ext uri="{FF2B5EF4-FFF2-40B4-BE49-F238E27FC236}">
                    <a16:creationId xmlns:a16="http://schemas.microsoft.com/office/drawing/2014/main" id="{28D4EF9E-58D1-177C-583F-065D90AEF73F}"/>
                  </a:ext>
                </a:extLst>
              </p14:cNvPr>
              <p14:cNvContentPartPr/>
              <p14:nvPr/>
            </p14:nvContentPartPr>
            <p14:xfrm>
              <a:off x="2474089" y="4383912"/>
              <a:ext cx="12056" cy="12056"/>
            </p14:xfrm>
          </p:contentPart>
        </mc:Choice>
        <mc:Fallback xmlns="">
          <p:pic>
            <p:nvPicPr>
              <p:cNvPr id="20" name="Ink 19">
                <a:extLst>
                  <a:ext uri="{FF2B5EF4-FFF2-40B4-BE49-F238E27FC236}">
                    <a16:creationId xmlns:a16="http://schemas.microsoft.com/office/drawing/2014/main" id="{28D4EF9E-58D1-177C-583F-065D90AEF73F}"/>
                  </a:ext>
                </a:extLst>
              </p:cNvPr>
              <p:cNvPicPr/>
              <p:nvPr/>
            </p:nvPicPr>
            <p:blipFill>
              <a:blip r:embed="rId4"/>
              <a:stretch>
                <a:fillRect/>
              </a:stretch>
            </p:blipFill>
            <p:spPr>
              <a:xfrm>
                <a:off x="1883345" y="3793168"/>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1" name="Ink 20">
                <a:extLst>
                  <a:ext uri="{FF2B5EF4-FFF2-40B4-BE49-F238E27FC236}">
                    <a16:creationId xmlns:a16="http://schemas.microsoft.com/office/drawing/2014/main" id="{6D3B1391-9320-B9B2-B02D-883823138019}"/>
                  </a:ext>
                </a:extLst>
              </p14:cNvPr>
              <p14:cNvContentPartPr/>
              <p14:nvPr/>
            </p14:nvContentPartPr>
            <p14:xfrm>
              <a:off x="2260938" y="4240317"/>
              <a:ext cx="879822" cy="366107"/>
            </p14:xfrm>
          </p:contentPart>
        </mc:Choice>
        <mc:Fallback xmlns="">
          <p:pic>
            <p:nvPicPr>
              <p:cNvPr id="21" name="Ink 20">
                <a:extLst>
                  <a:ext uri="{FF2B5EF4-FFF2-40B4-BE49-F238E27FC236}">
                    <a16:creationId xmlns:a16="http://schemas.microsoft.com/office/drawing/2014/main" id="{6D3B1391-9320-B9B2-B02D-883823138019}"/>
                  </a:ext>
                </a:extLst>
              </p:cNvPr>
              <p:cNvPicPr/>
              <p:nvPr/>
            </p:nvPicPr>
            <p:blipFill>
              <a:blip r:embed="rId16"/>
              <a:stretch>
                <a:fillRect/>
              </a:stretch>
            </p:blipFill>
            <p:spPr>
              <a:xfrm>
                <a:off x="2242946" y="4222695"/>
                <a:ext cx="915447" cy="401711"/>
              </a:xfrm>
              <a:prstGeom prst="rect">
                <a:avLst/>
              </a:prstGeom>
            </p:spPr>
          </p:pic>
        </mc:Fallback>
      </mc:AlternateContent>
      <p:sp>
        <p:nvSpPr>
          <p:cNvPr id="13" name="TextBox 12">
            <a:extLst>
              <a:ext uri="{FF2B5EF4-FFF2-40B4-BE49-F238E27FC236}">
                <a16:creationId xmlns:a16="http://schemas.microsoft.com/office/drawing/2014/main" id="{2A60F710-0AB9-AF07-2F56-DC3DFFAF61B3}"/>
              </a:ext>
            </a:extLst>
          </p:cNvPr>
          <p:cNvSpPr txBox="1"/>
          <p:nvPr/>
        </p:nvSpPr>
        <p:spPr>
          <a:xfrm>
            <a:off x="2212049" y="4147909"/>
            <a:ext cx="20974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2">
                    <a:lumMod val="25000"/>
                  </a:schemeClr>
                </a:solidFill>
              </a:rPr>
              <a:t>(</a:t>
            </a:r>
            <a:r>
              <a:rPr lang="en-GB">
                <a:solidFill>
                  <a:schemeClr val="bg2">
                    <a:lumMod val="25000"/>
                  </a:schemeClr>
                </a:solidFill>
                <a:latin typeface="Palatino Linotype"/>
              </a:rPr>
              <a:t>Microsoft</a:t>
            </a:r>
            <a:r>
              <a:rPr lang="en-GB">
                <a:solidFill>
                  <a:schemeClr val="bg2">
                    <a:lumMod val="25000"/>
                  </a:schemeClr>
                </a:solidFill>
              </a:rPr>
              <a:t>, 2025).</a:t>
            </a:r>
          </a:p>
        </p:txBody>
      </p:sp>
    </p:spTree>
    <p:extLst>
      <p:ext uri="{BB962C8B-B14F-4D97-AF65-F5344CB8AC3E}">
        <p14:creationId xmlns:p14="http://schemas.microsoft.com/office/powerpoint/2010/main" val="948532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9941D-A708-C196-6177-04CC92C2B3CE}"/>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A5165A6-01FD-F4B6-0048-F485669086BD}"/>
              </a:ext>
            </a:extLst>
          </p:cNvPr>
          <p:cNvPicPr>
            <a:picLocks noGrp="1" noChangeAspect="1"/>
          </p:cNvPicPr>
          <p:nvPr>
            <p:ph idx="1"/>
          </p:nvPr>
        </p:nvPicPr>
        <p:blipFill>
          <a:blip r:embed="rId2"/>
          <a:stretch>
            <a:fillRect/>
          </a:stretch>
        </p:blipFill>
        <p:spPr>
          <a:xfrm>
            <a:off x="217715" y="184831"/>
            <a:ext cx="11789227" cy="6631440"/>
          </a:xfrm>
          <a:prstGeom prst="rect">
            <a:avLst/>
          </a:prstGeom>
        </p:spPr>
      </p:pic>
      <p:sp>
        <p:nvSpPr>
          <p:cNvPr id="2" name="TextBox 1">
            <a:extLst>
              <a:ext uri="{FF2B5EF4-FFF2-40B4-BE49-F238E27FC236}">
                <a16:creationId xmlns:a16="http://schemas.microsoft.com/office/drawing/2014/main" id="{67A6BECE-BEE1-424B-3ECE-7EB722A94F6A}"/>
              </a:ext>
            </a:extLst>
          </p:cNvPr>
          <p:cNvSpPr txBox="1"/>
          <p:nvPr/>
        </p:nvSpPr>
        <p:spPr>
          <a:xfrm>
            <a:off x="4303483" y="5810305"/>
            <a:ext cx="1832295" cy="31341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35EF76C5-B602-843B-2134-4686C016CE86}"/>
                  </a:ext>
                </a:extLst>
              </p14:cNvPr>
              <p14:cNvContentPartPr/>
              <p14:nvPr/>
            </p14:nvContentPartPr>
            <p14:xfrm>
              <a:off x="-786113" y="3043177"/>
              <a:ext cx="12056" cy="12056"/>
            </p14:xfrm>
          </p:contentPart>
        </mc:Choice>
        <mc:Fallback xmlns="">
          <p:pic>
            <p:nvPicPr>
              <p:cNvPr id="3" name="Ink 2">
                <a:extLst>
                  <a:ext uri="{FF2B5EF4-FFF2-40B4-BE49-F238E27FC236}">
                    <a16:creationId xmlns:a16="http://schemas.microsoft.com/office/drawing/2014/main" id="{35EF76C5-B602-843B-2134-4686C016CE86}"/>
                  </a:ext>
                </a:extLst>
              </p:cNvPr>
              <p:cNvPicPr/>
              <p:nvPr/>
            </p:nvPicPr>
            <p:blipFill>
              <a:blip r:embed="rId4"/>
              <a:stretch>
                <a:fillRect/>
              </a:stretch>
            </p:blipFill>
            <p:spPr>
              <a:xfrm>
                <a:off x="-1388913" y="2440377"/>
                <a:ext cx="1205600" cy="1205600"/>
              </a:xfrm>
              <a:prstGeom prst="rect">
                <a:avLst/>
              </a:prstGeom>
            </p:spPr>
          </p:pic>
        </mc:Fallback>
      </mc:AlternateContent>
      <p:sp>
        <p:nvSpPr>
          <p:cNvPr id="5" name="TextBox 4">
            <a:extLst>
              <a:ext uri="{FF2B5EF4-FFF2-40B4-BE49-F238E27FC236}">
                <a16:creationId xmlns:a16="http://schemas.microsoft.com/office/drawing/2014/main" id="{C65BB1DE-8DE0-3B7C-8152-F685920EF0E6}"/>
              </a:ext>
            </a:extLst>
          </p:cNvPr>
          <p:cNvSpPr txBox="1"/>
          <p:nvPr/>
        </p:nvSpPr>
        <p:spPr>
          <a:xfrm>
            <a:off x="4303119" y="5813677"/>
            <a:ext cx="20974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2">
                    <a:lumMod val="25000"/>
                  </a:schemeClr>
                </a:solidFill>
              </a:rPr>
              <a:t>(</a:t>
            </a:r>
            <a:r>
              <a:rPr lang="en-GB">
                <a:solidFill>
                  <a:schemeClr val="bg2">
                    <a:lumMod val="25000"/>
                  </a:schemeClr>
                </a:solidFill>
                <a:latin typeface="Palatino Linotype"/>
              </a:rPr>
              <a:t>Microsoft</a:t>
            </a:r>
            <a:r>
              <a:rPr lang="en-GB">
                <a:solidFill>
                  <a:schemeClr val="bg2">
                    <a:lumMod val="25000"/>
                  </a:schemeClr>
                </a:solidFill>
              </a:rPr>
              <a:t>, 2025).</a:t>
            </a:r>
          </a:p>
        </p:txBody>
      </p:sp>
    </p:spTree>
    <p:extLst>
      <p:ext uri="{BB962C8B-B14F-4D97-AF65-F5344CB8AC3E}">
        <p14:creationId xmlns:p14="http://schemas.microsoft.com/office/powerpoint/2010/main" val="36911492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6AAD1-B2A4-DD8F-2232-72BF68D01FF9}"/>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4AAEE02-1C06-7911-E86F-C06449A7039B}"/>
              </a:ext>
            </a:extLst>
          </p:cNvPr>
          <p:cNvPicPr>
            <a:picLocks noGrp="1" noChangeAspect="1"/>
          </p:cNvPicPr>
          <p:nvPr>
            <p:ph idx="1"/>
          </p:nvPr>
        </p:nvPicPr>
        <p:blipFill>
          <a:blip r:embed="rId2"/>
          <a:stretch>
            <a:fillRect/>
          </a:stretch>
        </p:blipFill>
        <p:spPr>
          <a:xfrm>
            <a:off x="327378" y="181883"/>
            <a:ext cx="11548128" cy="6495822"/>
          </a:xfrm>
          <a:prstGeom prst="rect">
            <a:avLst/>
          </a:prstGeom>
        </p:spPr>
      </p:pic>
    </p:spTree>
    <p:extLst>
      <p:ext uri="{BB962C8B-B14F-4D97-AF65-F5344CB8AC3E}">
        <p14:creationId xmlns:p14="http://schemas.microsoft.com/office/powerpoint/2010/main" val="2359168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FC43B-E046-CC16-AE4E-2D43738CADB9}"/>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E6B7558-F4C8-75D1-32C0-88DD62E1F8E7}"/>
              </a:ext>
            </a:extLst>
          </p:cNvPr>
          <p:cNvPicPr>
            <a:picLocks noGrp="1" noChangeAspect="1"/>
          </p:cNvPicPr>
          <p:nvPr>
            <p:ph idx="1"/>
          </p:nvPr>
        </p:nvPicPr>
        <p:blipFill>
          <a:blip r:embed="rId2"/>
          <a:stretch>
            <a:fillRect/>
          </a:stretch>
        </p:blipFill>
        <p:spPr>
          <a:xfrm>
            <a:off x="323145" y="137651"/>
            <a:ext cx="11593938" cy="6521590"/>
          </a:xfrm>
          <a:prstGeom prst="rect">
            <a:avLst/>
          </a:prstGeom>
        </p:spPr>
      </p:pic>
      <p:sp>
        <p:nvSpPr>
          <p:cNvPr id="2" name="TextBox 1">
            <a:extLst>
              <a:ext uri="{FF2B5EF4-FFF2-40B4-BE49-F238E27FC236}">
                <a16:creationId xmlns:a16="http://schemas.microsoft.com/office/drawing/2014/main" id="{1A943875-BC2D-F7D0-8234-3A083B6FA4DE}"/>
              </a:ext>
            </a:extLst>
          </p:cNvPr>
          <p:cNvSpPr txBox="1"/>
          <p:nvPr/>
        </p:nvSpPr>
        <p:spPr>
          <a:xfrm>
            <a:off x="8519194" y="6208107"/>
            <a:ext cx="257101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Arial"/>
                <a:cs typeface="Arial"/>
              </a:rPr>
              <a:t>Microsoft, (2025).</a:t>
            </a:r>
            <a:endParaRPr lang="en-US"/>
          </a:p>
        </p:txBody>
      </p:sp>
    </p:spTree>
    <p:extLst>
      <p:ext uri="{BB962C8B-B14F-4D97-AF65-F5344CB8AC3E}">
        <p14:creationId xmlns:p14="http://schemas.microsoft.com/office/powerpoint/2010/main" val="701673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2C7B19-8DE2-9892-F4FF-03FD4F1097CC}"/>
              </a:ext>
            </a:extLst>
          </p:cNvPr>
          <p:cNvSpPr>
            <a:spLocks noGrp="1"/>
          </p:cNvSpPr>
          <p:nvPr>
            <p:ph idx="1"/>
          </p:nvPr>
        </p:nvSpPr>
        <p:spPr>
          <a:xfrm>
            <a:off x="5317" y="371"/>
            <a:ext cx="12190227" cy="6858847"/>
          </a:xfrm>
        </p:spPr>
        <p:txBody>
          <a:bodyPr vert="horz" lIns="91440" tIns="45720" rIns="91440" bIns="45720" rtlCol="0" anchor="t">
            <a:normAutofit lnSpcReduction="10000"/>
          </a:bodyPr>
          <a:lstStyle/>
          <a:p>
            <a:pPr marL="0" indent="0">
              <a:buNone/>
            </a:pPr>
            <a:r>
              <a:rPr lang="en-GB" sz="2000" b="1" dirty="0">
                <a:solidFill>
                  <a:schemeClr val="tx2">
                    <a:lumMod val="49000"/>
                    <a:lumOff val="51000"/>
                  </a:schemeClr>
                </a:solidFill>
                <a:latin typeface="Arial"/>
                <a:cs typeface="Arial"/>
              </a:rPr>
              <a:t>   Compl</a:t>
            </a:r>
            <a:r>
              <a:rPr lang="en-GB" sz="2000" b="1">
                <a:solidFill>
                  <a:schemeClr val="tx2">
                    <a:lumMod val="49000"/>
                    <a:lumOff val="51000"/>
                  </a:schemeClr>
                </a:solidFill>
                <a:latin typeface="Arial"/>
                <a:cs typeface="Arial"/>
              </a:rPr>
              <a:t>ete reference</a:t>
            </a:r>
            <a:r>
              <a:rPr lang="en-GB" sz="2000" b="1" dirty="0">
                <a:solidFill>
                  <a:schemeClr val="tx2">
                    <a:lumMod val="49000"/>
                    <a:lumOff val="51000"/>
                  </a:schemeClr>
                </a:solidFill>
                <a:latin typeface="Arial"/>
                <a:cs typeface="Arial"/>
              </a:rPr>
              <a:t> List:</a:t>
            </a:r>
          </a:p>
          <a:p>
            <a:pPr>
              <a:buNone/>
            </a:pPr>
            <a:r>
              <a:rPr lang="en-GB" sz="2000" dirty="0">
                <a:solidFill>
                  <a:srgbClr val="000000"/>
                </a:solidFill>
                <a:latin typeface="Arial"/>
                <a:cs typeface="Arial"/>
              </a:rPr>
              <a:t>   Department of Health. (2024). </a:t>
            </a:r>
            <a:r>
              <a:rPr lang="en-GB" sz="2000" i="1" dirty="0">
                <a:solidFill>
                  <a:srgbClr val="000000"/>
                </a:solidFill>
                <a:latin typeface="Arial"/>
                <a:cs typeface="Arial"/>
              </a:rPr>
              <a:t>Improving the Recognition of Malnutrition and Nutritional Care in Nursing Homes-A MUST audit and Training project.</a:t>
            </a:r>
            <a:r>
              <a:rPr lang="en-GB" sz="2000" dirty="0">
                <a:solidFill>
                  <a:srgbClr val="000000"/>
                </a:solidFill>
                <a:latin typeface="Arial"/>
                <a:cs typeface="Arial"/>
              </a:rPr>
              <a:t> [online] Available at: </a:t>
            </a:r>
            <a:r>
              <a:rPr lang="en-GB" sz="2000" dirty="0">
                <a:solidFill>
                  <a:srgbClr val="000000"/>
                </a:solidFill>
                <a:latin typeface="Arial"/>
                <a:cs typeface="Arial"/>
                <a:hlinkClick r:id="rId2"/>
              </a:rPr>
              <a:t>https://www.health-ni.gov.uk/publications/improving-recognition-malnutrition-and-nutritional-care-nursing-homes-must-audit-and-training/</a:t>
            </a:r>
            <a:r>
              <a:rPr lang="en-GB" sz="2000">
                <a:solidFill>
                  <a:srgbClr val="000000"/>
                </a:solidFill>
                <a:latin typeface="Arial"/>
                <a:cs typeface="Arial"/>
              </a:rPr>
              <a:t> (Accessed: 2 June 2026).</a:t>
            </a:r>
            <a:endParaRPr lang="en-US" sz="2000">
              <a:solidFill>
                <a:srgbClr val="000000"/>
              </a:solidFill>
              <a:latin typeface="Arial"/>
              <a:cs typeface="Arial"/>
            </a:endParaRPr>
          </a:p>
          <a:p>
            <a:pPr>
              <a:buNone/>
            </a:pPr>
            <a:endParaRPr lang="en-GB" sz="2000" dirty="0">
              <a:solidFill>
                <a:srgbClr val="000000"/>
              </a:solidFill>
              <a:latin typeface="Arial"/>
              <a:cs typeface="Arial"/>
            </a:endParaRPr>
          </a:p>
          <a:p>
            <a:pPr>
              <a:buNone/>
            </a:pPr>
            <a:r>
              <a:rPr lang="en-GB" sz="2000" dirty="0">
                <a:solidFill>
                  <a:srgbClr val="000000"/>
                </a:solidFill>
                <a:latin typeface="Arial"/>
                <a:cs typeface="Arial"/>
              </a:rPr>
              <a:t>   Leeds skills for care (2024). </a:t>
            </a:r>
            <a:r>
              <a:rPr lang="en-GB" sz="2000" i="1">
                <a:solidFill>
                  <a:srgbClr val="000000"/>
                </a:solidFill>
                <a:latin typeface="Arial"/>
                <a:cs typeface="Arial"/>
              </a:rPr>
              <a:t>Technology and Digital working in adult social care, 3</a:t>
            </a:r>
            <a:r>
              <a:rPr lang="en-GB" sz="2000" dirty="0">
                <a:solidFill>
                  <a:srgbClr val="000000"/>
                </a:solidFill>
                <a:latin typeface="Arial"/>
                <a:cs typeface="Arial"/>
              </a:rPr>
              <a:t>(2), </a:t>
            </a:r>
            <a:r>
              <a:rPr lang="en-GB" sz="1900">
                <a:solidFill>
                  <a:srgbClr val="000000"/>
                </a:solidFill>
                <a:latin typeface="Arial"/>
                <a:cs typeface="Arial"/>
              </a:rPr>
              <a:t>pp. 6-11. </a:t>
            </a:r>
          </a:p>
          <a:p>
            <a:pPr>
              <a:buNone/>
            </a:pPr>
            <a:endParaRPr lang="en-GB" sz="2000" i="1" dirty="0">
              <a:solidFill>
                <a:srgbClr val="000000"/>
              </a:solidFill>
              <a:latin typeface="Arial"/>
              <a:cs typeface="Arial"/>
            </a:endParaRPr>
          </a:p>
          <a:p>
            <a:pPr>
              <a:buNone/>
            </a:pPr>
            <a:r>
              <a:rPr lang="en-GB" sz="2000">
                <a:solidFill>
                  <a:srgbClr val="000000"/>
                </a:solidFill>
                <a:latin typeface="Arial"/>
                <a:cs typeface="Arial"/>
              </a:rPr>
              <a:t>   London, K.C. (2026). </a:t>
            </a:r>
            <a:r>
              <a:rPr lang="en-GB" sz="2000" i="1">
                <a:solidFill>
                  <a:srgbClr val="000000"/>
                </a:solidFill>
                <a:latin typeface="Arial"/>
                <a:cs typeface="Arial"/>
              </a:rPr>
              <a:t>Management of Sickness Absence in NHS Trusts.</a:t>
            </a:r>
            <a:r>
              <a:rPr lang="en-GB" sz="2000">
                <a:solidFill>
                  <a:srgbClr val="000000"/>
                </a:solidFill>
                <a:latin typeface="Arial"/>
                <a:cs typeface="Arial"/>
              </a:rPr>
              <a:t> [online] King’s College</a:t>
            </a:r>
            <a:endParaRPr lang="en-GB" sz="2000" dirty="0">
              <a:solidFill>
                <a:srgbClr val="000000"/>
              </a:solidFill>
              <a:latin typeface="Arial"/>
              <a:cs typeface="Arial"/>
            </a:endParaRPr>
          </a:p>
          <a:p>
            <a:pPr>
              <a:buNone/>
            </a:pPr>
            <a:r>
              <a:rPr lang="en-GB" sz="2000">
                <a:solidFill>
                  <a:srgbClr val="000000"/>
                </a:solidFill>
                <a:latin typeface="Arial"/>
                <a:cs typeface="Arial"/>
              </a:rPr>
              <a:t>   London. Available at: </a:t>
            </a:r>
            <a:r>
              <a:rPr lang="en-GB" sz="2000" dirty="0">
                <a:solidFill>
                  <a:srgbClr val="467886"/>
                </a:solidFill>
                <a:latin typeface="Arial"/>
                <a:cs typeface="Arial"/>
                <a:hlinkClick r:id="rId3"/>
              </a:rPr>
              <a:t>https://www.kcl.ac.uk/news/management-of-sickness-absence-in-nhs-</a:t>
            </a:r>
            <a:r>
              <a:rPr lang="en-GB" sz="2000" dirty="0">
                <a:solidFill>
                  <a:srgbClr val="000000"/>
                </a:solidFill>
                <a:latin typeface="Arial"/>
                <a:cs typeface="Arial"/>
                <a:hlinkClick r:id="rId3"/>
              </a:rPr>
              <a:t>trusts</a:t>
            </a:r>
            <a:r>
              <a:rPr lang="en-GB" sz="2000" dirty="0">
                <a:solidFill>
                  <a:srgbClr val="000000"/>
                </a:solidFill>
                <a:latin typeface="Arial"/>
                <a:cs typeface="Arial"/>
              </a:rPr>
              <a:t> </a:t>
            </a:r>
            <a:r>
              <a:rPr lang="en-GB" sz="2000">
                <a:solidFill>
                  <a:srgbClr val="000000"/>
                </a:solidFill>
                <a:latin typeface="Arial"/>
                <a:cs typeface="Arial"/>
              </a:rPr>
              <a:t>(Accessed: 23 May 2026). </a:t>
            </a:r>
          </a:p>
          <a:p>
            <a:pPr>
              <a:buNone/>
            </a:pPr>
            <a:endParaRPr lang="en-GB" sz="2000" dirty="0">
              <a:solidFill>
                <a:srgbClr val="000000"/>
              </a:solidFill>
              <a:latin typeface="Arial"/>
              <a:cs typeface="Arial"/>
            </a:endParaRPr>
          </a:p>
          <a:p>
            <a:pPr>
              <a:buNone/>
            </a:pPr>
            <a:r>
              <a:rPr lang="en-GB" sz="2000" dirty="0">
                <a:solidFill>
                  <a:srgbClr val="000000"/>
                </a:solidFill>
                <a:latin typeface="Arial"/>
                <a:cs typeface="Arial"/>
              </a:rPr>
              <a:t>   Melati, R., 2025. </a:t>
            </a:r>
            <a:r>
              <a:rPr lang="en-GB" sz="2000" i="1" dirty="0">
                <a:solidFill>
                  <a:srgbClr val="000000"/>
                </a:solidFill>
                <a:latin typeface="Arial"/>
                <a:cs typeface="Arial"/>
              </a:rPr>
              <a:t>Analysis of the advantages of Microsoft Teams as a corporate communication tool in supporting employee performance.</a:t>
            </a:r>
            <a:r>
              <a:rPr lang="en-GB" sz="2000" dirty="0">
                <a:solidFill>
                  <a:srgbClr val="000000"/>
                </a:solidFill>
                <a:latin typeface="Arial"/>
                <a:cs typeface="Arial"/>
              </a:rPr>
              <a:t> </a:t>
            </a:r>
            <a:r>
              <a:rPr lang="en-GB" sz="2000">
                <a:solidFill>
                  <a:srgbClr val="000000"/>
                </a:solidFill>
                <a:latin typeface="Arial"/>
                <a:cs typeface="Arial"/>
              </a:rPr>
              <a:t>Edu vest</a:t>
            </a:r>
            <a:r>
              <a:rPr lang="en-GB" sz="2000" dirty="0">
                <a:solidFill>
                  <a:srgbClr val="000000"/>
                </a:solidFill>
                <a:latin typeface="Arial"/>
                <a:cs typeface="Arial"/>
              </a:rPr>
              <a:t>-journal of universal studies, 5(3), pp.2893-2899. </a:t>
            </a:r>
          </a:p>
          <a:p>
            <a:pPr>
              <a:buNone/>
            </a:pPr>
            <a:r>
              <a:rPr lang="en-US" sz="2000" dirty="0">
                <a:solidFill>
                  <a:srgbClr val="000000"/>
                </a:solidFill>
                <a:latin typeface="Arial"/>
                <a:ea typeface="Calibri"/>
                <a:cs typeface="Arial"/>
              </a:rPr>
              <a:t>  </a:t>
            </a:r>
            <a:endParaRPr lang="en-GB" dirty="0">
              <a:solidFill>
                <a:srgbClr val="000000"/>
              </a:solidFill>
              <a:latin typeface="Aptos" panose="02110004020202020204"/>
              <a:ea typeface="Calibri"/>
              <a:cs typeface="Arial"/>
            </a:endParaRPr>
          </a:p>
          <a:p>
            <a:pPr>
              <a:buNone/>
            </a:pPr>
            <a:r>
              <a:rPr lang="en-US" sz="2000" dirty="0">
                <a:solidFill>
                  <a:srgbClr val="000000"/>
                </a:solidFill>
                <a:latin typeface="Arial"/>
                <a:ea typeface="Calibri"/>
                <a:cs typeface="Arial"/>
              </a:rPr>
              <a:t>   Microsoft Images, (</a:t>
            </a:r>
            <a:r>
              <a:rPr lang="en-US" sz="2000" dirty="0" err="1">
                <a:solidFill>
                  <a:srgbClr val="000000"/>
                </a:solidFill>
                <a:latin typeface="Arial"/>
                <a:ea typeface="Calibri"/>
                <a:cs typeface="Arial"/>
              </a:rPr>
              <a:t>n.d</a:t>
            </a:r>
            <a:r>
              <a:rPr lang="en-US" sz="2000" dirty="0">
                <a:solidFill>
                  <a:srgbClr val="000000"/>
                </a:solidFill>
                <a:latin typeface="Arial"/>
                <a:ea typeface="Calibri"/>
                <a:cs typeface="Arial"/>
              </a:rPr>
              <a:t>). </a:t>
            </a:r>
            <a:r>
              <a:rPr lang="en-US" sz="2000" i="1" dirty="0">
                <a:solidFill>
                  <a:srgbClr val="000000"/>
                </a:solidFill>
                <a:latin typeface="Arial"/>
                <a:ea typeface="Calibri"/>
                <a:cs typeface="Arial"/>
              </a:rPr>
              <a:t>Microsoft Power Point stock images.</a:t>
            </a:r>
            <a:endParaRPr lang="en-GB"/>
          </a:p>
          <a:p>
            <a:pPr>
              <a:buNone/>
            </a:pPr>
            <a:r>
              <a:rPr lang="en-GB" sz="2000" dirty="0">
                <a:solidFill>
                  <a:srgbClr val="000000"/>
                </a:solidFill>
                <a:latin typeface="Arial"/>
                <a:ea typeface="Calibri"/>
                <a:cs typeface="Arial"/>
              </a:rPr>
              <a:t>  </a:t>
            </a:r>
          </a:p>
          <a:p>
            <a:pPr>
              <a:buNone/>
            </a:pPr>
            <a:r>
              <a:rPr lang="en-GB" sz="2000">
                <a:solidFill>
                  <a:srgbClr val="000000"/>
                </a:solidFill>
                <a:latin typeface="Arial"/>
                <a:ea typeface="Calibri"/>
                <a:cs typeface="Arial"/>
              </a:rPr>
              <a:t>   Microsoft, (2025). </a:t>
            </a:r>
            <a:r>
              <a:rPr lang="en-GB" sz="2000" i="1" dirty="0">
                <a:solidFill>
                  <a:srgbClr val="000000"/>
                </a:solidFill>
                <a:latin typeface="Arial"/>
                <a:ea typeface="Calibri"/>
                <a:cs typeface="Arial"/>
              </a:rPr>
              <a:t>How OneDrive safeguards your data in the cloud</a:t>
            </a:r>
            <a:r>
              <a:rPr lang="en-GB" sz="2000" dirty="0">
                <a:solidFill>
                  <a:srgbClr val="000000"/>
                </a:solidFill>
                <a:latin typeface="Arial"/>
                <a:ea typeface="Calibri"/>
                <a:cs typeface="Arial"/>
              </a:rPr>
              <a:t>. [online] support.microsoft.com. Available at: </a:t>
            </a:r>
            <a:r>
              <a:rPr lang="en-GB" sz="2000" dirty="0">
                <a:solidFill>
                  <a:srgbClr val="000000"/>
                </a:solidFill>
                <a:latin typeface="Arial"/>
                <a:ea typeface="Calibri"/>
                <a:cs typeface="Arial"/>
                <a:hlinkClick r:id="rId4"/>
              </a:rPr>
              <a:t>https://support.microsoft.com/en-us/office/how-onedrive-safeguards-your-data-in-the-cloud-23c6ea94-3608-48d7-8bf0-80e142edd1e1</a:t>
            </a:r>
            <a:r>
              <a:rPr lang="en-GB" sz="2000">
                <a:solidFill>
                  <a:srgbClr val="000000"/>
                </a:solidFill>
                <a:latin typeface="Arial"/>
                <a:ea typeface="Calibri"/>
                <a:cs typeface="Arial"/>
              </a:rPr>
              <a:t> (Accessed: 3 June 2026).</a:t>
            </a:r>
            <a:endParaRPr lang="en-GB"/>
          </a:p>
        </p:txBody>
      </p:sp>
      <mc:AlternateContent xmlns:mc="http://schemas.openxmlformats.org/markup-compatibility/2006" xmlns:p14="http://schemas.microsoft.com/office/powerpoint/2010/main">
        <mc:Choice Requires="p14">
          <p:contentPart p14:bwMode="auto" r:id="rId5">
            <p14:nvContentPartPr>
              <p14:cNvPr id="2" name="Ink 1">
                <a:extLst>
                  <a:ext uri="{FF2B5EF4-FFF2-40B4-BE49-F238E27FC236}">
                    <a16:creationId xmlns:a16="http://schemas.microsoft.com/office/drawing/2014/main" id="{80AD3011-6A71-5350-E24E-A53BDE368DE0}"/>
                  </a:ext>
                </a:extLst>
              </p14:cNvPr>
              <p14:cNvContentPartPr/>
              <p14:nvPr/>
            </p14:nvContentPartPr>
            <p14:xfrm>
              <a:off x="583557" y="5406342"/>
              <a:ext cx="12056" cy="12056"/>
            </p14:xfrm>
          </p:contentPart>
        </mc:Choice>
        <mc:Fallback xmlns="">
          <p:pic>
            <p:nvPicPr>
              <p:cNvPr id="2" name="Ink 1">
                <a:extLst>
                  <a:ext uri="{FF2B5EF4-FFF2-40B4-BE49-F238E27FC236}">
                    <a16:creationId xmlns:a16="http://schemas.microsoft.com/office/drawing/2014/main" id="{80AD3011-6A71-5350-E24E-A53BDE368DE0}"/>
                  </a:ext>
                </a:extLst>
              </p:cNvPr>
              <p:cNvPicPr/>
              <p:nvPr/>
            </p:nvPicPr>
            <p:blipFill>
              <a:blip r:embed="rId6"/>
              <a:stretch>
                <a:fillRect/>
              </a:stretch>
            </p:blipFill>
            <p:spPr>
              <a:xfrm>
                <a:off x="-19243" y="4803542"/>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4" name="Ink 3">
                <a:extLst>
                  <a:ext uri="{FF2B5EF4-FFF2-40B4-BE49-F238E27FC236}">
                    <a16:creationId xmlns:a16="http://schemas.microsoft.com/office/drawing/2014/main" id="{D9EC01C9-AE4F-F669-0371-9BDAD31BBBF0}"/>
                  </a:ext>
                </a:extLst>
              </p14:cNvPr>
              <p14:cNvContentPartPr/>
              <p14:nvPr/>
            </p14:nvContentPartPr>
            <p14:xfrm>
              <a:off x="1499886" y="5348469"/>
              <a:ext cx="12056" cy="12056"/>
            </p14:xfrm>
          </p:contentPart>
        </mc:Choice>
        <mc:Fallback xmlns="">
          <p:pic>
            <p:nvPicPr>
              <p:cNvPr id="4" name="Ink 3">
                <a:extLst>
                  <a:ext uri="{FF2B5EF4-FFF2-40B4-BE49-F238E27FC236}">
                    <a16:creationId xmlns:a16="http://schemas.microsoft.com/office/drawing/2014/main" id="{D9EC01C9-AE4F-F669-0371-9BDAD31BBBF0}"/>
                  </a:ext>
                </a:extLst>
              </p:cNvPr>
              <p:cNvPicPr/>
              <p:nvPr/>
            </p:nvPicPr>
            <p:blipFill>
              <a:blip r:embed="rId6"/>
              <a:stretch>
                <a:fillRect/>
              </a:stretch>
            </p:blipFill>
            <p:spPr>
              <a:xfrm>
                <a:off x="909142" y="4745669"/>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5" name="Ink 4">
                <a:extLst>
                  <a:ext uri="{FF2B5EF4-FFF2-40B4-BE49-F238E27FC236}">
                    <a16:creationId xmlns:a16="http://schemas.microsoft.com/office/drawing/2014/main" id="{21D0FC61-372E-5979-7449-E9AA28574D8E}"/>
                  </a:ext>
                </a:extLst>
              </p14:cNvPr>
              <p14:cNvContentPartPr/>
              <p14:nvPr/>
            </p14:nvContentPartPr>
            <p14:xfrm>
              <a:off x="979025" y="3448291"/>
              <a:ext cx="12056" cy="12056"/>
            </p14:xfrm>
          </p:contentPart>
        </mc:Choice>
        <mc:Fallback xmlns="">
          <p:pic>
            <p:nvPicPr>
              <p:cNvPr id="5" name="Ink 4">
                <a:extLst>
                  <a:ext uri="{FF2B5EF4-FFF2-40B4-BE49-F238E27FC236}">
                    <a16:creationId xmlns:a16="http://schemas.microsoft.com/office/drawing/2014/main" id="{21D0FC61-372E-5979-7449-E9AA28574D8E}"/>
                  </a:ext>
                </a:extLst>
              </p:cNvPr>
              <p:cNvPicPr/>
              <p:nvPr/>
            </p:nvPicPr>
            <p:blipFill>
              <a:blip r:embed="rId6"/>
              <a:stretch>
                <a:fillRect/>
              </a:stretch>
            </p:blipFill>
            <p:spPr>
              <a:xfrm>
                <a:off x="388281" y="284549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7" name="Ink 6">
                <a:extLst>
                  <a:ext uri="{FF2B5EF4-FFF2-40B4-BE49-F238E27FC236}">
                    <a16:creationId xmlns:a16="http://schemas.microsoft.com/office/drawing/2014/main" id="{EC60ADD5-31A3-7BAE-FFAE-1722AA81D81F}"/>
                  </a:ext>
                </a:extLst>
              </p14:cNvPr>
              <p14:cNvContentPartPr/>
              <p14:nvPr/>
            </p14:nvContentPartPr>
            <p14:xfrm>
              <a:off x="-834341" y="3101051"/>
              <a:ext cx="12056" cy="12056"/>
            </p14:xfrm>
          </p:contentPart>
        </mc:Choice>
        <mc:Fallback xmlns="">
          <p:pic>
            <p:nvPicPr>
              <p:cNvPr id="7" name="Ink 6">
                <a:extLst>
                  <a:ext uri="{FF2B5EF4-FFF2-40B4-BE49-F238E27FC236}">
                    <a16:creationId xmlns:a16="http://schemas.microsoft.com/office/drawing/2014/main" id="{EC60ADD5-31A3-7BAE-FFAE-1722AA81D81F}"/>
                  </a:ext>
                </a:extLst>
              </p:cNvPr>
              <p:cNvPicPr/>
              <p:nvPr/>
            </p:nvPicPr>
            <p:blipFill>
              <a:blip r:embed="rId6"/>
              <a:stretch>
                <a:fillRect/>
              </a:stretch>
            </p:blipFill>
            <p:spPr>
              <a:xfrm>
                <a:off x="-1425085" y="249825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9" name="Ink 8">
                <a:extLst>
                  <a:ext uri="{FF2B5EF4-FFF2-40B4-BE49-F238E27FC236}">
                    <a16:creationId xmlns:a16="http://schemas.microsoft.com/office/drawing/2014/main" id="{6946AF22-A02E-879C-E962-CD2EE01DB1C2}"/>
                  </a:ext>
                </a:extLst>
              </p14:cNvPr>
              <p14:cNvContentPartPr/>
              <p14:nvPr/>
            </p14:nvContentPartPr>
            <p14:xfrm>
              <a:off x="1721734" y="5473861"/>
              <a:ext cx="12056" cy="12056"/>
            </p14:xfrm>
          </p:contentPart>
        </mc:Choice>
        <mc:Fallback xmlns="">
          <p:pic>
            <p:nvPicPr>
              <p:cNvPr id="9" name="Ink 8">
                <a:extLst>
                  <a:ext uri="{FF2B5EF4-FFF2-40B4-BE49-F238E27FC236}">
                    <a16:creationId xmlns:a16="http://schemas.microsoft.com/office/drawing/2014/main" id="{6946AF22-A02E-879C-E962-CD2EE01DB1C2}"/>
                  </a:ext>
                </a:extLst>
              </p:cNvPr>
              <p:cNvPicPr/>
              <p:nvPr/>
            </p:nvPicPr>
            <p:blipFill>
              <a:blip r:embed="rId6"/>
              <a:stretch>
                <a:fillRect/>
              </a:stretch>
            </p:blipFill>
            <p:spPr>
              <a:xfrm>
                <a:off x="1130990" y="487106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0" name="Ink 9">
                <a:extLst>
                  <a:ext uri="{FF2B5EF4-FFF2-40B4-BE49-F238E27FC236}">
                    <a16:creationId xmlns:a16="http://schemas.microsoft.com/office/drawing/2014/main" id="{17F76355-D02D-C7CA-6EDF-BD83E9F27E4D}"/>
                  </a:ext>
                </a:extLst>
              </p14:cNvPr>
              <p14:cNvContentPartPr/>
              <p14:nvPr/>
            </p14:nvContentPartPr>
            <p14:xfrm>
              <a:off x="1721734" y="5473861"/>
              <a:ext cx="12056" cy="12056"/>
            </p14:xfrm>
          </p:contentPart>
        </mc:Choice>
        <mc:Fallback xmlns="">
          <p:pic>
            <p:nvPicPr>
              <p:cNvPr id="10" name="Ink 9">
                <a:extLst>
                  <a:ext uri="{FF2B5EF4-FFF2-40B4-BE49-F238E27FC236}">
                    <a16:creationId xmlns:a16="http://schemas.microsoft.com/office/drawing/2014/main" id="{17F76355-D02D-C7CA-6EDF-BD83E9F27E4D}"/>
                  </a:ext>
                </a:extLst>
              </p:cNvPr>
              <p:cNvPicPr/>
              <p:nvPr/>
            </p:nvPicPr>
            <p:blipFill>
              <a:blip r:embed="rId6"/>
              <a:stretch>
                <a:fillRect/>
              </a:stretch>
            </p:blipFill>
            <p:spPr>
              <a:xfrm>
                <a:off x="1130990" y="4871061"/>
                <a:ext cx="1205600" cy="12056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1" name="Ink 10">
                <a:extLst>
                  <a:ext uri="{FF2B5EF4-FFF2-40B4-BE49-F238E27FC236}">
                    <a16:creationId xmlns:a16="http://schemas.microsoft.com/office/drawing/2014/main" id="{66920DCC-2FBB-6839-5441-9269DABDA2D3}"/>
                  </a:ext>
                </a:extLst>
              </p14:cNvPr>
              <p14:cNvContentPartPr/>
              <p14:nvPr/>
            </p14:nvContentPartPr>
            <p14:xfrm>
              <a:off x="1721734" y="5473861"/>
              <a:ext cx="12056" cy="12056"/>
            </p14:xfrm>
          </p:contentPart>
        </mc:Choice>
        <mc:Fallback xmlns="">
          <p:pic>
            <p:nvPicPr>
              <p:cNvPr id="11" name="Ink 10">
                <a:extLst>
                  <a:ext uri="{FF2B5EF4-FFF2-40B4-BE49-F238E27FC236}">
                    <a16:creationId xmlns:a16="http://schemas.microsoft.com/office/drawing/2014/main" id="{66920DCC-2FBB-6839-5441-9269DABDA2D3}"/>
                  </a:ext>
                </a:extLst>
              </p:cNvPr>
              <p:cNvPicPr/>
              <p:nvPr/>
            </p:nvPicPr>
            <p:blipFill>
              <a:blip r:embed="rId6"/>
              <a:stretch>
                <a:fillRect/>
              </a:stretch>
            </p:blipFill>
            <p:spPr>
              <a:xfrm>
                <a:off x="1130990" y="4871061"/>
                <a:ext cx="1205600" cy="1205600"/>
              </a:xfrm>
              <a:prstGeom prst="rect">
                <a:avLst/>
              </a:prstGeom>
            </p:spPr>
          </p:pic>
        </mc:Fallback>
      </mc:AlternateContent>
    </p:spTree>
    <p:extLst>
      <p:ext uri="{BB962C8B-B14F-4D97-AF65-F5344CB8AC3E}">
        <p14:creationId xmlns:p14="http://schemas.microsoft.com/office/powerpoint/2010/main" val="4095957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A77DF9-02ED-1E53-741E-5D4F370C872D}"/>
              </a:ext>
            </a:extLst>
          </p:cNvPr>
          <p:cNvSpPr>
            <a:spLocks noGrp="1"/>
          </p:cNvSpPr>
          <p:nvPr>
            <p:ph idx="1"/>
          </p:nvPr>
        </p:nvSpPr>
        <p:spPr>
          <a:xfrm>
            <a:off x="-3544" y="-97095"/>
            <a:ext cx="12199088" cy="6956313"/>
          </a:xfrm>
        </p:spPr>
        <p:txBody>
          <a:bodyPr vert="horz" lIns="91440" tIns="45720" rIns="91440" bIns="45720" rtlCol="0" anchor="t">
            <a:normAutofit fontScale="92500" lnSpcReduction="20000"/>
          </a:bodyPr>
          <a:lstStyle/>
          <a:p>
            <a:pPr>
              <a:buNone/>
            </a:pPr>
            <a:r>
              <a:rPr lang="en-GB" sz="2000" dirty="0">
                <a:latin typeface="Arial"/>
                <a:cs typeface="Arial"/>
              </a:rPr>
              <a:t>   </a:t>
            </a:r>
          </a:p>
          <a:p>
            <a:pPr>
              <a:buNone/>
            </a:pPr>
            <a:r>
              <a:rPr lang="en-GB" sz="2000" dirty="0">
                <a:latin typeface="Arial"/>
                <a:cs typeface="Arial"/>
              </a:rPr>
              <a:t>   </a:t>
            </a:r>
            <a:r>
              <a:rPr lang="en-GB" sz="2000">
                <a:latin typeface="Arial"/>
                <a:cs typeface="Arial"/>
              </a:rPr>
              <a:t>Microsoft.com. (2026). </a:t>
            </a:r>
            <a:r>
              <a:rPr lang="en-GB" sz="2000" i="1">
                <a:latin typeface="Arial"/>
                <a:cs typeface="Arial"/>
              </a:rPr>
              <a:t>Shift Management and Staff Scheduling | Microsoft Teams.</a:t>
            </a:r>
            <a:r>
              <a:rPr lang="en-GB" sz="2000">
                <a:latin typeface="Arial"/>
                <a:cs typeface="Arial"/>
              </a:rPr>
              <a:t> [online] Available at: </a:t>
            </a:r>
            <a:r>
              <a:rPr lang="en-GB" sz="2000" dirty="0">
                <a:latin typeface="Arial"/>
                <a:cs typeface="Arial"/>
                <a:hlinkClick r:id="rId2"/>
              </a:rPr>
              <a:t>https://www.microsoft.com/en-ie/microsoft-teams/staff-scheduling-shift-management</a:t>
            </a:r>
            <a:r>
              <a:rPr lang="en-GB" sz="2000">
                <a:latin typeface="Arial"/>
                <a:cs typeface="Arial"/>
              </a:rPr>
              <a:t> (Accessed: 25 May 2026). </a:t>
            </a:r>
            <a:endParaRPr lang="en-GB" sz="2000" dirty="0">
              <a:latin typeface="Arial"/>
              <a:cs typeface="Arial"/>
            </a:endParaRPr>
          </a:p>
          <a:p>
            <a:pPr>
              <a:buNone/>
            </a:pPr>
            <a:r>
              <a:rPr lang="en-GB" sz="2000">
                <a:latin typeface="Arial"/>
                <a:ea typeface="Verdana"/>
                <a:cs typeface="Arial"/>
              </a:rPr>
              <a:t>   National Care Forum. (2024). Free Digital Tools Training to Support Digital Upskilling in Adult Social Care - </a:t>
            </a:r>
            <a:r>
              <a:rPr lang="en-GB" sz="2000" dirty="0">
                <a:latin typeface="Arial"/>
                <a:ea typeface="Verdana"/>
                <a:cs typeface="Arial"/>
              </a:rPr>
              <a:t>National Care Forum. [online] Available at: </a:t>
            </a:r>
            <a:r>
              <a:rPr lang="en-GB" sz="2000" dirty="0">
                <a:latin typeface="Arial"/>
                <a:ea typeface="Verdana"/>
                <a:cs typeface="Arial"/>
                <a:hlinkClick r:id="rId3"/>
              </a:rPr>
              <a:t>https://www.nationalcareforum.org.uk/digital-transformation/news/resources/free-digital-tools-training-to-support-digital-upskilling-in-adult-social-care/</a:t>
            </a:r>
            <a:r>
              <a:rPr lang="en-GB" sz="2000" dirty="0">
                <a:latin typeface="Arial"/>
                <a:ea typeface="Verdana"/>
                <a:cs typeface="Arial"/>
              </a:rPr>
              <a:t> (Accessed: 28 May 2026)</a:t>
            </a:r>
            <a:br>
              <a:rPr lang="en-GB" sz="2000" dirty="0">
                <a:latin typeface="Arial"/>
                <a:ea typeface="Verdana"/>
                <a:cs typeface="Arial"/>
              </a:rPr>
            </a:br>
            <a:endParaRPr lang="en-GB" sz="2000">
              <a:latin typeface="Arial"/>
              <a:ea typeface="Verdana"/>
              <a:cs typeface="Arial"/>
            </a:endParaRPr>
          </a:p>
          <a:p>
            <a:pPr>
              <a:buNone/>
            </a:pPr>
            <a:r>
              <a:rPr lang="en-GB" sz="2000">
                <a:latin typeface="Arial"/>
                <a:ea typeface="Verdana"/>
                <a:cs typeface="Arial"/>
              </a:rPr>
              <a:t>   NHS England (2023).</a:t>
            </a:r>
            <a:r>
              <a:rPr lang="en-GB" sz="2000" i="1">
                <a:latin typeface="Arial"/>
                <a:ea typeface="Verdana"/>
                <a:cs typeface="Arial"/>
              </a:rPr>
              <a:t> NHS England New NHS software to improve care for millions of patients.</a:t>
            </a:r>
            <a:r>
              <a:rPr lang="en-GB" sz="2000" dirty="0">
                <a:latin typeface="Arial"/>
                <a:ea typeface="Verdana"/>
                <a:cs typeface="Arial"/>
              </a:rPr>
              <a:t> </a:t>
            </a:r>
            <a:r>
              <a:rPr lang="en-GB" sz="2000">
                <a:latin typeface="Arial"/>
                <a:ea typeface="Verdana"/>
                <a:cs typeface="Arial"/>
              </a:rPr>
              <a:t>[online] </a:t>
            </a:r>
            <a:r>
              <a:rPr lang="en-GB" sz="2000" dirty="0">
                <a:latin typeface="Arial"/>
                <a:ea typeface="Verdana"/>
                <a:cs typeface="Arial"/>
                <a:hlinkClick r:id="rId4"/>
              </a:rPr>
              <a:t>www.england.nhs.uk</a:t>
            </a:r>
            <a:r>
              <a:rPr lang="en-GB" sz="2000">
                <a:latin typeface="Arial"/>
                <a:ea typeface="Verdana"/>
                <a:cs typeface="Arial"/>
              </a:rPr>
              <a:t>. Available at: </a:t>
            </a:r>
            <a:r>
              <a:rPr lang="en-GB" sz="2000" dirty="0">
                <a:latin typeface="Arial"/>
                <a:ea typeface="Verdana"/>
                <a:cs typeface="Arial"/>
                <a:hlinkClick r:id="rId5"/>
              </a:rPr>
              <a:t>https://www.england.nhs.uk/2023/11/new-nhs-software-to-improve-care-for-millions-of-patients/</a:t>
            </a:r>
            <a:r>
              <a:rPr lang="en-GB" sz="2000">
                <a:latin typeface="Arial"/>
                <a:ea typeface="Verdana"/>
                <a:cs typeface="Arial"/>
              </a:rPr>
              <a:t>. (Accessed: 3 June 2026)</a:t>
            </a:r>
            <a:br>
              <a:rPr lang="en-GB" sz="2000" dirty="0">
                <a:latin typeface="Arial"/>
                <a:ea typeface="Verdana"/>
                <a:cs typeface="Arial"/>
              </a:rPr>
            </a:br>
            <a:endParaRPr lang="en-GB" sz="2000">
              <a:latin typeface="Arial"/>
              <a:ea typeface="Verdana"/>
              <a:cs typeface="Arial"/>
            </a:endParaRPr>
          </a:p>
          <a:p>
            <a:pPr>
              <a:buNone/>
            </a:pPr>
            <a:r>
              <a:rPr lang="en-GB" sz="2000">
                <a:latin typeface="Arial"/>
                <a:cs typeface="Arial"/>
              </a:rPr>
              <a:t>   NHS mail Support (2022). </a:t>
            </a:r>
            <a:r>
              <a:rPr lang="en-GB" sz="2000" i="1">
                <a:latin typeface="Arial"/>
                <a:cs typeface="Arial"/>
              </a:rPr>
              <a:t>Using MS Shifts to roster health and care staff.</a:t>
            </a:r>
            <a:r>
              <a:rPr lang="en-GB" sz="2000">
                <a:latin typeface="Arial"/>
                <a:cs typeface="Arial"/>
              </a:rPr>
              <a:t> Available at: </a:t>
            </a:r>
            <a:r>
              <a:rPr lang="en-GB" sz="2000" dirty="0">
                <a:latin typeface="Arial"/>
                <a:cs typeface="Arial"/>
                <a:hlinkClick r:id="rId6"/>
              </a:rPr>
              <a:t>https://support.nhs.net/knowledge-base/using-ms-shifts-to-roster-health-and-care-staff/</a:t>
            </a:r>
            <a:r>
              <a:rPr lang="en-GB" sz="2000">
                <a:latin typeface="Arial"/>
                <a:cs typeface="Arial"/>
              </a:rPr>
              <a:t> (Accessed: 27 May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NLG NHS (2021).</a:t>
            </a:r>
            <a:r>
              <a:rPr lang="en-GB" sz="2000" i="1">
                <a:latin typeface="Arial"/>
                <a:cs typeface="Arial"/>
              </a:rPr>
              <a:t> New digital shift scheduling system gives staff gift of time.</a:t>
            </a:r>
            <a:r>
              <a:rPr lang="en-GB" sz="2000">
                <a:latin typeface="Arial"/>
                <a:cs typeface="Arial"/>
              </a:rPr>
              <a:t> Available at: </a:t>
            </a:r>
            <a:r>
              <a:rPr lang="en-GB" sz="2000" dirty="0">
                <a:latin typeface="Arial"/>
                <a:cs typeface="Arial"/>
                <a:hlinkClick r:id="rId7"/>
              </a:rPr>
              <a:t>https://www.nlg.nhs.uk/news/new-digital-shift-scheduling-system-gives-staff-gift-of-time/</a:t>
            </a:r>
            <a:r>
              <a:rPr lang="en-GB" sz="2000">
                <a:latin typeface="Arial"/>
                <a:cs typeface="Arial"/>
              </a:rPr>
              <a:t> (Accessed: 1 June 2026). </a:t>
            </a:r>
            <a:endParaRPr lang="en-GB" sz="2000" dirty="0">
              <a:latin typeface="Arial"/>
              <a:cs typeface="Arial"/>
            </a:endParaRPr>
          </a:p>
          <a:p>
            <a:pPr>
              <a:buNone/>
            </a:pPr>
            <a:endParaRPr lang="en-GB" sz="2000" dirty="0">
              <a:latin typeface="Arial"/>
              <a:cs typeface="Arial"/>
            </a:endParaRPr>
          </a:p>
          <a:p>
            <a:pPr>
              <a:buNone/>
            </a:pPr>
            <a:r>
              <a:rPr lang="en-GB" sz="2000">
                <a:latin typeface="Arial"/>
                <a:cs typeface="Arial"/>
              </a:rPr>
              <a:t>   Obeidat, B. and Muhammad, B.B.,2021. </a:t>
            </a:r>
            <a:r>
              <a:rPr lang="en-GB" sz="2000" i="1">
                <a:latin typeface="Arial"/>
                <a:cs typeface="Arial"/>
              </a:rPr>
              <a:t>A study of communication ties among team members in work environment.</a:t>
            </a:r>
            <a:r>
              <a:rPr lang="en-GB" sz="2000">
                <a:latin typeface="Arial"/>
                <a:cs typeface="Arial"/>
              </a:rPr>
              <a:t> Journal of Engineering Research, 9(3), pp. 1-13. </a:t>
            </a:r>
            <a:endParaRPr lang="en-GB" sz="2000" dirty="0">
              <a:latin typeface="Arial"/>
              <a:cs typeface="Arial"/>
            </a:endParaRPr>
          </a:p>
          <a:p>
            <a:pPr>
              <a:buNone/>
            </a:pPr>
            <a:endParaRPr lang="en-GB" sz="2000" dirty="0">
              <a:latin typeface="Arial"/>
              <a:cs typeface="Arial"/>
            </a:endParaRPr>
          </a:p>
          <a:p>
            <a:pPr>
              <a:buNone/>
            </a:pPr>
            <a:r>
              <a:rPr lang="en-GB" sz="2000" dirty="0">
                <a:latin typeface="Arial"/>
                <a:cs typeface="Arial"/>
              </a:rPr>
              <a:t>   </a:t>
            </a:r>
            <a:r>
              <a:rPr lang="en-GB" sz="2000" dirty="0" err="1">
                <a:latin typeface="Arial"/>
                <a:cs typeface="Arial"/>
              </a:rPr>
              <a:t>Almal</a:t>
            </a:r>
            <a:r>
              <a:rPr lang="en-GB" sz="2000" dirty="0">
                <a:latin typeface="Arial"/>
                <a:cs typeface="Arial"/>
              </a:rPr>
              <a:t>, V. (2026). </a:t>
            </a:r>
            <a:r>
              <a:rPr lang="en-GB" sz="2000" i="1" dirty="0">
                <a:latin typeface="Arial"/>
                <a:cs typeface="Arial"/>
              </a:rPr>
              <a:t>Manage the Shifts app for your organization - Microsoft Teams.</a:t>
            </a:r>
            <a:r>
              <a:rPr lang="en-GB" sz="2000" dirty="0">
                <a:latin typeface="Arial"/>
                <a:cs typeface="Arial"/>
              </a:rPr>
              <a:t> [online] Microsoft.com. Available at: </a:t>
            </a:r>
            <a:r>
              <a:rPr lang="en-GB" sz="2000" dirty="0">
                <a:latin typeface="Arial"/>
                <a:cs typeface="Arial"/>
                <a:hlinkClick r:id="rId8"/>
              </a:rPr>
              <a:t>https://learn.microsoft.com/en-us/microsoftteams/expand-teams-across-your-org/shifts/manage-the-shifts-app-for-your-organization-in-teams</a:t>
            </a:r>
            <a:r>
              <a:rPr lang="en-GB" sz="2000" dirty="0">
                <a:latin typeface="Arial"/>
                <a:cs typeface="Arial"/>
              </a:rPr>
              <a:t> (Accessed: 29 May 2026). </a:t>
            </a:r>
          </a:p>
          <a:p>
            <a:pPr marL="0" indent="0">
              <a:buNone/>
            </a:pPr>
            <a:endParaRPr lang="en-GB" sz="2000" dirty="0">
              <a:latin typeface="Arial"/>
              <a:cs typeface="Arial"/>
            </a:endParaRPr>
          </a:p>
        </p:txBody>
      </p:sp>
    </p:spTree>
    <p:extLst>
      <p:ext uri="{BB962C8B-B14F-4D97-AF65-F5344CB8AC3E}">
        <p14:creationId xmlns:p14="http://schemas.microsoft.com/office/powerpoint/2010/main" val="2680986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Module code #LCHS4007    Digital skills and research methods.  Riverdale Nursing Home group case study. Students: Hafsa Rahmani 2520546 Mamta Kc 2522180 Mufasal Ahmed 2536380 Zunaira 2536986 Lecturer: Bianca Dodgen</vt:lpstr>
      <vt:lpstr>Mamta Kc Task 5</vt:lpstr>
      <vt:lpstr>Mamta Kc Task 5</vt:lpstr>
      <vt:lpstr>Mamta Kc Task 5</vt:lpstr>
      <vt:lpstr>Mamta Kc Task 5</vt:lpstr>
      <vt:lpstr>Mamta Kc Task 5</vt:lpstr>
      <vt:lpstr>Mufasal Ahmed 2536380 Task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CHS4007 #tittle# Digital skills and research methods group member names and student numbers lecturers name Bianca Dodgen</dc:title>
  <dc:creator>Mamata Kc (2522180)</dc:creator>
  <cp:revision>829</cp:revision>
  <dcterms:created xsi:type="dcterms:W3CDTF">2026-05-20T16:10:42Z</dcterms:created>
  <dcterms:modified xsi:type="dcterms:W3CDTF">2026-06-14T15:24:53Z</dcterms:modified>
</cp:coreProperties>
</file>