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63" r:id="rId2"/>
  </p:sldMasterIdLst>
  <p:notesMasterIdLst>
    <p:notesMasterId r:id="rId18"/>
  </p:notesMasterIdLst>
  <p:handoutMasterIdLst>
    <p:handoutMasterId r:id="rId19"/>
  </p:handoutMasterIdLst>
  <p:sldIdLst>
    <p:sldId id="257" r:id="rId3"/>
    <p:sldId id="258" r:id="rId4"/>
    <p:sldId id="274" r:id="rId5"/>
    <p:sldId id="269" r:id="rId6"/>
    <p:sldId id="259" r:id="rId7"/>
    <p:sldId id="273" r:id="rId8"/>
    <p:sldId id="260" r:id="rId9"/>
    <p:sldId id="261" r:id="rId10"/>
    <p:sldId id="263" r:id="rId11"/>
    <p:sldId id="270" r:id="rId12"/>
    <p:sldId id="264" r:id="rId13"/>
    <p:sldId id="265" r:id="rId14"/>
    <p:sldId id="266" r:id="rId15"/>
    <p:sldId id="267" r:id="rId16"/>
    <p:sldId id="272"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im Nicholas" initials="TN" lastIdx="1" clrIdx="0">
    <p:extLst>
      <p:ext uri="{19B8F6BF-5375-455C-9EA6-DF929625EA0E}">
        <p15:presenceInfo xmlns:p15="http://schemas.microsoft.com/office/powerpoint/2012/main" userId="1bf0c33590aa932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79" autoAdjust="0"/>
    <p:restoredTop sz="94660"/>
  </p:normalViewPr>
  <p:slideViewPr>
    <p:cSldViewPr snapToGrid="0">
      <p:cViewPr varScale="1">
        <p:scale>
          <a:sx n="93" d="100"/>
          <a:sy n="93" d="100"/>
        </p:scale>
        <p:origin x="106" y="178"/>
      </p:cViewPr>
      <p:guideLst/>
    </p:cSldViewPr>
  </p:slid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Nicholas" userId="1bf0c33590aa9329" providerId="LiveId" clId="{39EB4138-77BA-42AB-9F4D-297E272818D2}"/>
    <pc:docChg chg="undo custSel addSld delSld modSld sldOrd">
      <pc:chgData name="Tim Nicholas" userId="1bf0c33590aa9329" providerId="LiveId" clId="{39EB4138-77BA-42AB-9F4D-297E272818D2}" dt="2024-11-02T15:18:50.993" v="5776" actId="20577"/>
      <pc:docMkLst>
        <pc:docMk/>
      </pc:docMkLst>
      <pc:sldChg chg="modSp mod">
        <pc:chgData name="Tim Nicholas" userId="1bf0c33590aa9329" providerId="LiveId" clId="{39EB4138-77BA-42AB-9F4D-297E272818D2}" dt="2024-10-31T10:34:09.035" v="3953" actId="20577"/>
        <pc:sldMkLst>
          <pc:docMk/>
          <pc:sldMk cId="2475805559" sldId="257"/>
        </pc:sldMkLst>
        <pc:spChg chg="mod">
          <ac:chgData name="Tim Nicholas" userId="1bf0c33590aa9329" providerId="LiveId" clId="{39EB4138-77BA-42AB-9F4D-297E272818D2}" dt="2024-10-31T10:34:09.035" v="3953" actId="20577"/>
          <ac:spMkLst>
            <pc:docMk/>
            <pc:sldMk cId="2475805559" sldId="257"/>
            <ac:spMk id="2" creationId="{1C21E816-31F5-48BB-BD02-D15F2F18B48A}"/>
          </ac:spMkLst>
        </pc:spChg>
      </pc:sldChg>
      <pc:sldChg chg="delSp modSp mod">
        <pc:chgData name="Tim Nicholas" userId="1bf0c33590aa9329" providerId="LiveId" clId="{39EB4138-77BA-42AB-9F4D-297E272818D2}" dt="2024-11-01T12:42:56.350" v="5702"/>
        <pc:sldMkLst>
          <pc:docMk/>
          <pc:sldMk cId="263784652" sldId="258"/>
        </pc:sldMkLst>
        <pc:spChg chg="mod">
          <ac:chgData name="Tim Nicholas" userId="1bf0c33590aa9329" providerId="LiveId" clId="{39EB4138-77BA-42AB-9F4D-297E272818D2}" dt="2024-11-01T12:42:17.661" v="5698" actId="1076"/>
          <ac:spMkLst>
            <pc:docMk/>
            <pc:sldMk cId="263784652" sldId="258"/>
            <ac:spMk id="6" creationId="{112440C2-9AB1-F8E0-E1BD-42EC36BFB593}"/>
          </ac:spMkLst>
        </pc:spChg>
        <pc:spChg chg="mod">
          <ac:chgData name="Tim Nicholas" userId="1bf0c33590aa9329" providerId="LiveId" clId="{39EB4138-77BA-42AB-9F4D-297E272818D2}" dt="2024-10-31T10:34:43.115" v="3954" actId="20577"/>
          <ac:spMkLst>
            <pc:docMk/>
            <pc:sldMk cId="263784652" sldId="258"/>
            <ac:spMk id="7" creationId="{9DF52253-1E6F-9A98-4F5F-3F29120A2A20}"/>
          </ac:spMkLst>
        </pc:spChg>
        <pc:spChg chg="del mod">
          <ac:chgData name="Tim Nicholas" userId="1bf0c33590aa9329" providerId="LiveId" clId="{39EB4138-77BA-42AB-9F4D-297E272818D2}" dt="2024-11-01T12:42:56.350" v="5702"/>
          <ac:spMkLst>
            <pc:docMk/>
            <pc:sldMk cId="263784652" sldId="258"/>
            <ac:spMk id="8" creationId="{143EBB07-F2C6-4EA3-3C68-6B519B2A15B3}"/>
          </ac:spMkLst>
        </pc:spChg>
        <pc:spChg chg="mod">
          <ac:chgData name="Tim Nicholas" userId="1bf0c33590aa9329" providerId="LiveId" clId="{39EB4138-77BA-42AB-9F4D-297E272818D2}" dt="2024-11-01T12:42:07.011" v="5697" actId="20577"/>
          <ac:spMkLst>
            <pc:docMk/>
            <pc:sldMk cId="263784652" sldId="258"/>
            <ac:spMk id="9" creationId="{C3430723-7392-2DA4-5A9B-5791A2D93102}"/>
          </ac:spMkLst>
        </pc:spChg>
      </pc:sldChg>
      <pc:sldChg chg="modSp mod">
        <pc:chgData name="Tim Nicholas" userId="1bf0c33590aa9329" providerId="LiveId" clId="{39EB4138-77BA-42AB-9F4D-297E272818D2}" dt="2024-10-31T11:21:15.923" v="3959" actId="20577"/>
        <pc:sldMkLst>
          <pc:docMk/>
          <pc:sldMk cId="2389530092" sldId="259"/>
        </pc:sldMkLst>
        <pc:spChg chg="mod">
          <ac:chgData name="Tim Nicholas" userId="1bf0c33590aa9329" providerId="LiveId" clId="{39EB4138-77BA-42AB-9F4D-297E272818D2}" dt="2024-10-31T11:21:15.923" v="3959" actId="20577"/>
          <ac:spMkLst>
            <pc:docMk/>
            <pc:sldMk cId="2389530092" sldId="259"/>
            <ac:spMk id="3" creationId="{EFBFB61F-6AD5-36C3-70CE-B964BF8463D7}"/>
          </ac:spMkLst>
        </pc:spChg>
        <pc:spChg chg="mod">
          <ac:chgData name="Tim Nicholas" userId="1bf0c33590aa9329" providerId="LiveId" clId="{39EB4138-77BA-42AB-9F4D-297E272818D2}" dt="2024-10-31T10:35:08.971" v="3955" actId="20577"/>
          <ac:spMkLst>
            <pc:docMk/>
            <pc:sldMk cId="2389530092" sldId="259"/>
            <ac:spMk id="4" creationId="{198611EA-1D1C-95E5-A17C-E8E66CC5D900}"/>
          </ac:spMkLst>
        </pc:spChg>
        <pc:spChg chg="mod">
          <ac:chgData name="Tim Nicholas" userId="1bf0c33590aa9329" providerId="LiveId" clId="{39EB4138-77BA-42AB-9F4D-297E272818D2}" dt="2024-10-30T12:55:01.342" v="599" actId="1076"/>
          <ac:spMkLst>
            <pc:docMk/>
            <pc:sldMk cId="2389530092" sldId="259"/>
            <ac:spMk id="6" creationId="{555D6849-22E2-B68E-3041-2BBD7E41214A}"/>
          </ac:spMkLst>
        </pc:spChg>
        <pc:spChg chg="mod">
          <ac:chgData name="Tim Nicholas" userId="1bf0c33590aa9329" providerId="LiveId" clId="{39EB4138-77BA-42AB-9F4D-297E272818D2}" dt="2024-10-31T10:35:45.898" v="3956" actId="20577"/>
          <ac:spMkLst>
            <pc:docMk/>
            <pc:sldMk cId="2389530092" sldId="259"/>
            <ac:spMk id="7" creationId="{EEA56494-E55A-BB03-F8EB-461727562EEC}"/>
          </ac:spMkLst>
        </pc:spChg>
      </pc:sldChg>
      <pc:sldChg chg="modSp mod ord">
        <pc:chgData name="Tim Nicholas" userId="1bf0c33590aa9329" providerId="LiveId" clId="{39EB4138-77BA-42AB-9F4D-297E272818D2}" dt="2024-10-31T11:18:31.713" v="3958" actId="20577"/>
        <pc:sldMkLst>
          <pc:docMk/>
          <pc:sldMk cId="1753006702" sldId="260"/>
        </pc:sldMkLst>
        <pc:spChg chg="mod">
          <ac:chgData name="Tim Nicholas" userId="1bf0c33590aa9329" providerId="LiveId" clId="{39EB4138-77BA-42AB-9F4D-297E272818D2}" dt="2024-10-30T13:35:49.108" v="2233" actId="1076"/>
          <ac:spMkLst>
            <pc:docMk/>
            <pc:sldMk cId="1753006702" sldId="260"/>
            <ac:spMk id="2" creationId="{A9749D44-7EC0-2167-6346-527813AE5D52}"/>
          </ac:spMkLst>
        </pc:spChg>
        <pc:spChg chg="mod">
          <ac:chgData name="Tim Nicholas" userId="1bf0c33590aa9329" providerId="LiveId" clId="{39EB4138-77BA-42AB-9F4D-297E272818D2}" dt="2024-10-31T11:18:31.713" v="3958" actId="20577"/>
          <ac:spMkLst>
            <pc:docMk/>
            <pc:sldMk cId="1753006702" sldId="260"/>
            <ac:spMk id="3" creationId="{5B962E88-AD3A-2CCE-73E4-13E0BEFD2493}"/>
          </ac:spMkLst>
        </pc:spChg>
        <pc:spChg chg="mod">
          <ac:chgData name="Tim Nicholas" userId="1bf0c33590aa9329" providerId="LiveId" clId="{39EB4138-77BA-42AB-9F4D-297E272818D2}" dt="2024-10-30T13:17:41.221" v="1492" actId="20577"/>
          <ac:spMkLst>
            <pc:docMk/>
            <pc:sldMk cId="1753006702" sldId="260"/>
            <ac:spMk id="4" creationId="{F247A1FA-4C90-C766-6655-CD4CB3E055D4}"/>
          </ac:spMkLst>
        </pc:spChg>
      </pc:sldChg>
      <pc:sldChg chg="addSp delSp modSp new mod">
        <pc:chgData name="Tim Nicholas" userId="1bf0c33590aa9329" providerId="LiveId" clId="{39EB4138-77BA-42AB-9F4D-297E272818D2}" dt="2024-10-31T12:05:50.212" v="4205"/>
        <pc:sldMkLst>
          <pc:docMk/>
          <pc:sldMk cId="2888617293" sldId="261"/>
        </pc:sldMkLst>
        <pc:spChg chg="mod">
          <ac:chgData name="Tim Nicholas" userId="1bf0c33590aa9329" providerId="LiveId" clId="{39EB4138-77BA-42AB-9F4D-297E272818D2}" dt="2024-10-30T12:42:47.037" v="360" actId="14100"/>
          <ac:spMkLst>
            <pc:docMk/>
            <pc:sldMk cId="2888617293" sldId="261"/>
            <ac:spMk id="2" creationId="{84335104-9467-DE8C-A4C6-3F13530B214E}"/>
          </ac:spMkLst>
        </pc:spChg>
        <pc:spChg chg="mod">
          <ac:chgData name="Tim Nicholas" userId="1bf0c33590aa9329" providerId="LiveId" clId="{39EB4138-77BA-42AB-9F4D-297E272818D2}" dt="2024-10-30T14:01:52.837" v="2952" actId="1076"/>
          <ac:spMkLst>
            <pc:docMk/>
            <pc:sldMk cId="2888617293" sldId="261"/>
            <ac:spMk id="3" creationId="{7EB3D52A-4A0D-CECD-E561-8AC8E7E0C7B0}"/>
          </ac:spMkLst>
        </pc:spChg>
        <pc:spChg chg="add del mod">
          <ac:chgData name="Tim Nicholas" userId="1bf0c33590aa9329" providerId="LiveId" clId="{39EB4138-77BA-42AB-9F4D-297E272818D2}" dt="2024-10-30T12:48:21.720" v="423"/>
          <ac:spMkLst>
            <pc:docMk/>
            <pc:sldMk cId="2888617293" sldId="261"/>
            <ac:spMk id="4" creationId="{92EC1F25-B2AC-8E18-456D-DEECFB47B44E}"/>
          </ac:spMkLst>
        </pc:spChg>
        <pc:spChg chg="add mod">
          <ac:chgData name="Tim Nicholas" userId="1bf0c33590aa9329" providerId="LiveId" clId="{39EB4138-77BA-42AB-9F4D-297E272818D2}" dt="2024-10-30T13:56:08.812" v="2824" actId="20577"/>
          <ac:spMkLst>
            <pc:docMk/>
            <pc:sldMk cId="2888617293" sldId="261"/>
            <ac:spMk id="5" creationId="{40325D49-3F39-1195-0CFC-B6FA9E5DC4BA}"/>
          </ac:spMkLst>
        </pc:spChg>
        <pc:spChg chg="add del mod">
          <ac:chgData name="Tim Nicholas" userId="1bf0c33590aa9329" providerId="LiveId" clId="{39EB4138-77BA-42AB-9F4D-297E272818D2}" dt="2024-10-30T12:52:11.400" v="590"/>
          <ac:spMkLst>
            <pc:docMk/>
            <pc:sldMk cId="2888617293" sldId="261"/>
            <ac:spMk id="6" creationId="{0F786091-7199-D360-ED5B-6F5283AB308E}"/>
          </ac:spMkLst>
        </pc:spChg>
        <pc:spChg chg="add del mod">
          <ac:chgData name="Tim Nicholas" userId="1bf0c33590aa9329" providerId="LiveId" clId="{39EB4138-77BA-42AB-9F4D-297E272818D2}" dt="2024-10-30T12:56:28.591" v="604"/>
          <ac:spMkLst>
            <pc:docMk/>
            <pc:sldMk cId="2888617293" sldId="261"/>
            <ac:spMk id="7" creationId="{4A96B1AC-71D6-535F-6F14-DF4F69F7B98F}"/>
          </ac:spMkLst>
        </pc:spChg>
        <pc:spChg chg="add mod">
          <ac:chgData name="Tim Nicholas" userId="1bf0c33590aa9329" providerId="LiveId" clId="{39EB4138-77BA-42AB-9F4D-297E272818D2}" dt="2024-10-30T14:01:24.056" v="2931" actId="20577"/>
          <ac:spMkLst>
            <pc:docMk/>
            <pc:sldMk cId="2888617293" sldId="261"/>
            <ac:spMk id="8" creationId="{6626959A-6EDB-0F70-4E74-7ABEE2528A99}"/>
          </ac:spMkLst>
        </pc:spChg>
        <pc:spChg chg="add del mod">
          <ac:chgData name="Tim Nicholas" userId="1bf0c33590aa9329" providerId="LiveId" clId="{39EB4138-77BA-42AB-9F4D-297E272818D2}" dt="2024-10-31T12:05:50.212" v="4205"/>
          <ac:spMkLst>
            <pc:docMk/>
            <pc:sldMk cId="2888617293" sldId="261"/>
            <ac:spMk id="11" creationId="{1F86995C-EB35-0AFF-8B17-3E2969352D82}"/>
          </ac:spMkLst>
        </pc:spChg>
        <pc:picChg chg="add mod">
          <ac:chgData name="Tim Nicholas" userId="1bf0c33590aa9329" providerId="LiveId" clId="{39EB4138-77BA-42AB-9F4D-297E272818D2}" dt="2024-10-31T12:05:32.722" v="4142" actId="1076"/>
          <ac:picMkLst>
            <pc:docMk/>
            <pc:sldMk cId="2888617293" sldId="261"/>
            <ac:picMk id="10" creationId="{272AB77A-FE23-E178-3199-CE22B1B057BA}"/>
          </ac:picMkLst>
        </pc:picChg>
      </pc:sldChg>
      <pc:sldChg chg="modSp new del mod">
        <pc:chgData name="Tim Nicholas" userId="1bf0c33590aa9329" providerId="LiveId" clId="{39EB4138-77BA-42AB-9F4D-297E272818D2}" dt="2024-10-30T14:22:32.003" v="3839" actId="2696"/>
        <pc:sldMkLst>
          <pc:docMk/>
          <pc:sldMk cId="55579672" sldId="262"/>
        </pc:sldMkLst>
        <pc:spChg chg="mod">
          <ac:chgData name="Tim Nicholas" userId="1bf0c33590aa9329" providerId="LiveId" clId="{39EB4138-77BA-42AB-9F4D-297E272818D2}" dt="2024-10-30T12:43:15.198" v="373" actId="14100"/>
          <ac:spMkLst>
            <pc:docMk/>
            <pc:sldMk cId="55579672" sldId="262"/>
            <ac:spMk id="2" creationId="{8716E26D-1E1F-A5BC-F9DE-E9C423D3EE4D}"/>
          </ac:spMkLst>
        </pc:spChg>
      </pc:sldChg>
      <pc:sldChg chg="addSp modSp new mod">
        <pc:chgData name="Tim Nicholas" userId="1bf0c33590aa9329" providerId="LiveId" clId="{39EB4138-77BA-42AB-9F4D-297E272818D2}" dt="2024-10-31T11:37:42.392" v="4002" actId="20577"/>
        <pc:sldMkLst>
          <pc:docMk/>
          <pc:sldMk cId="624359738" sldId="263"/>
        </pc:sldMkLst>
        <pc:spChg chg="mod">
          <ac:chgData name="Tim Nicholas" userId="1bf0c33590aa9329" providerId="LiveId" clId="{39EB4138-77BA-42AB-9F4D-297E272818D2}" dt="2024-10-30T12:44:38.857" v="396" actId="1076"/>
          <ac:spMkLst>
            <pc:docMk/>
            <pc:sldMk cId="624359738" sldId="263"/>
            <ac:spMk id="2" creationId="{7FA6818F-6E3D-3096-BFA1-27FD8C22CD99}"/>
          </ac:spMkLst>
        </pc:spChg>
        <pc:spChg chg="mod">
          <ac:chgData name="Tim Nicholas" userId="1bf0c33590aa9329" providerId="LiveId" clId="{39EB4138-77BA-42AB-9F4D-297E272818D2}" dt="2024-10-31T11:37:42.392" v="4002" actId="20577"/>
          <ac:spMkLst>
            <pc:docMk/>
            <pc:sldMk cId="624359738" sldId="263"/>
            <ac:spMk id="3" creationId="{67DE10DC-B486-4F53-6C45-B53E14D50A12}"/>
          </ac:spMkLst>
        </pc:spChg>
        <pc:spChg chg="add mod">
          <ac:chgData name="Tim Nicholas" userId="1bf0c33590aa9329" providerId="LiveId" clId="{39EB4138-77BA-42AB-9F4D-297E272818D2}" dt="2024-10-30T14:09:16.532" v="3489" actId="1076"/>
          <ac:spMkLst>
            <pc:docMk/>
            <pc:sldMk cId="624359738" sldId="263"/>
            <ac:spMk id="4" creationId="{E6317306-9F7F-32F2-C205-DE27E2B7379E}"/>
          </ac:spMkLst>
        </pc:spChg>
        <pc:spChg chg="add mod">
          <ac:chgData name="Tim Nicholas" userId="1bf0c33590aa9329" providerId="LiveId" clId="{39EB4138-77BA-42AB-9F4D-297E272818D2}" dt="2024-10-30T14:09:05.251" v="3487" actId="255"/>
          <ac:spMkLst>
            <pc:docMk/>
            <pc:sldMk cId="624359738" sldId="263"/>
            <ac:spMk id="5" creationId="{7FA3437F-52EB-CB07-844C-EB375D49203A}"/>
          </ac:spMkLst>
        </pc:spChg>
        <pc:picChg chg="add mod">
          <ac:chgData name="Tim Nicholas" userId="1bf0c33590aa9329" providerId="LiveId" clId="{39EB4138-77BA-42AB-9F4D-297E272818D2}" dt="2024-10-30T14:09:51.068" v="3491" actId="1076"/>
          <ac:picMkLst>
            <pc:docMk/>
            <pc:sldMk cId="624359738" sldId="263"/>
            <ac:picMk id="7" creationId="{8811DF3D-87C6-BB98-EA3E-773C21971C1C}"/>
          </ac:picMkLst>
        </pc:picChg>
      </pc:sldChg>
      <pc:sldChg chg="addSp delSp modSp new mod">
        <pc:chgData name="Tim Nicholas" userId="1bf0c33590aa9329" providerId="LiveId" clId="{39EB4138-77BA-42AB-9F4D-297E272818D2}" dt="2024-11-01T12:15:03.967" v="5199" actId="20577"/>
        <pc:sldMkLst>
          <pc:docMk/>
          <pc:sldMk cId="774456551" sldId="264"/>
        </pc:sldMkLst>
        <pc:spChg chg="mod">
          <ac:chgData name="Tim Nicholas" userId="1bf0c33590aa9329" providerId="LiveId" clId="{39EB4138-77BA-42AB-9F4D-297E272818D2}" dt="2024-11-01T12:15:03.967" v="5199" actId="20577"/>
          <ac:spMkLst>
            <pc:docMk/>
            <pc:sldMk cId="774456551" sldId="264"/>
            <ac:spMk id="2" creationId="{93AB0304-ADA1-14A1-EEF1-CAC569F447FE}"/>
          </ac:spMkLst>
        </pc:spChg>
        <pc:spChg chg="del">
          <ac:chgData name="Tim Nicholas" userId="1bf0c33590aa9329" providerId="LiveId" clId="{39EB4138-77BA-42AB-9F4D-297E272818D2}" dt="2024-10-30T14:18:41.022" v="3625" actId="21"/>
          <ac:spMkLst>
            <pc:docMk/>
            <pc:sldMk cId="774456551" sldId="264"/>
            <ac:spMk id="3" creationId="{C33FEC63-BD77-9321-B64E-E4FF56A1A797}"/>
          </ac:spMkLst>
        </pc:spChg>
        <pc:spChg chg="add mod">
          <ac:chgData name="Tim Nicholas" userId="1bf0c33590aa9329" providerId="LiveId" clId="{39EB4138-77BA-42AB-9F4D-297E272818D2}" dt="2024-10-30T14:19:53.727" v="3687" actId="14100"/>
          <ac:spMkLst>
            <pc:docMk/>
            <pc:sldMk cId="774456551" sldId="264"/>
            <ac:spMk id="4" creationId="{0E1B80BE-3E6F-5213-0263-A5CB8B90EAF4}"/>
          </ac:spMkLst>
        </pc:spChg>
        <pc:spChg chg="add mod">
          <ac:chgData name="Tim Nicholas" userId="1bf0c33590aa9329" providerId="LiveId" clId="{39EB4138-77BA-42AB-9F4D-297E272818D2}" dt="2024-10-30T14:19:58.453" v="3688" actId="1076"/>
          <ac:spMkLst>
            <pc:docMk/>
            <pc:sldMk cId="774456551" sldId="264"/>
            <ac:spMk id="5" creationId="{C9E6714B-8F27-CB0E-0317-B783CE378284}"/>
          </ac:spMkLst>
        </pc:spChg>
        <pc:spChg chg="add mod">
          <ac:chgData name="Tim Nicholas" userId="1bf0c33590aa9329" providerId="LiveId" clId="{39EB4138-77BA-42AB-9F4D-297E272818D2}" dt="2024-10-30T14:21:49.100" v="3838" actId="20577"/>
          <ac:spMkLst>
            <pc:docMk/>
            <pc:sldMk cId="774456551" sldId="264"/>
            <ac:spMk id="6" creationId="{A38AF64A-7621-463F-6EC4-BFFC31BB128D}"/>
          </ac:spMkLst>
        </pc:spChg>
      </pc:sldChg>
      <pc:sldChg chg="addSp delSp modSp new mod">
        <pc:chgData name="Tim Nicholas" userId="1bf0c33590aa9329" providerId="LiveId" clId="{39EB4138-77BA-42AB-9F4D-297E272818D2}" dt="2024-11-01T12:40:09.047" v="5669" actId="1076"/>
        <pc:sldMkLst>
          <pc:docMk/>
          <pc:sldMk cId="3360593930" sldId="265"/>
        </pc:sldMkLst>
        <pc:spChg chg="del mod">
          <ac:chgData name="Tim Nicholas" userId="1bf0c33590aa9329" providerId="LiveId" clId="{39EB4138-77BA-42AB-9F4D-297E272818D2}" dt="2024-10-31T11:57:14.123" v="4072" actId="21"/>
          <ac:spMkLst>
            <pc:docMk/>
            <pc:sldMk cId="3360593930" sldId="265"/>
            <ac:spMk id="2" creationId="{EDDAA518-3A3A-E47B-911C-F7CCAC883DC0}"/>
          </ac:spMkLst>
        </pc:spChg>
        <pc:spChg chg="mod">
          <ac:chgData name="Tim Nicholas" userId="1bf0c33590aa9329" providerId="LiveId" clId="{39EB4138-77BA-42AB-9F4D-297E272818D2}" dt="2024-11-01T12:31:00.340" v="5599" actId="338"/>
          <ac:spMkLst>
            <pc:docMk/>
            <pc:sldMk cId="3360593930" sldId="265"/>
            <ac:spMk id="3" creationId="{D7B4BB0B-F3E3-9099-13ED-0608ACA39EDB}"/>
          </ac:spMkLst>
        </pc:spChg>
        <pc:spChg chg="del">
          <ac:chgData name="Tim Nicholas" userId="1bf0c33590aa9329" providerId="LiveId" clId="{39EB4138-77BA-42AB-9F4D-297E272818D2}" dt="2024-10-31T11:59:27.020" v="4088" actId="21"/>
          <ac:spMkLst>
            <pc:docMk/>
            <pc:sldMk cId="3360593930" sldId="265"/>
            <ac:spMk id="3" creationId="{E4FA4E92-A121-782A-47B2-BF048F511B2F}"/>
          </ac:spMkLst>
        </pc:spChg>
        <pc:spChg chg="mod">
          <ac:chgData name="Tim Nicholas" userId="1bf0c33590aa9329" providerId="LiveId" clId="{39EB4138-77BA-42AB-9F4D-297E272818D2}" dt="2024-11-01T12:31:00.340" v="5599" actId="338"/>
          <ac:spMkLst>
            <pc:docMk/>
            <pc:sldMk cId="3360593930" sldId="265"/>
            <ac:spMk id="4" creationId="{4A8600A0-0217-C240-5508-7E4F3801FDF4}"/>
          </ac:spMkLst>
        </pc:spChg>
        <pc:spChg chg="add del mod">
          <ac:chgData name="Tim Nicholas" userId="1bf0c33590aa9329" providerId="LiveId" clId="{39EB4138-77BA-42AB-9F4D-297E272818D2}" dt="2024-10-31T11:32:46.671" v="3968" actId="21"/>
          <ac:spMkLst>
            <pc:docMk/>
            <pc:sldMk cId="3360593930" sldId="265"/>
            <ac:spMk id="4" creationId="{E40E6FE5-6452-09DA-815C-9D325AC2EE81}"/>
          </ac:spMkLst>
        </pc:spChg>
        <pc:spChg chg="add del mod">
          <ac:chgData name="Tim Nicholas" userId="1bf0c33590aa9329" providerId="LiveId" clId="{39EB4138-77BA-42AB-9F4D-297E272818D2}" dt="2024-10-31T11:55:59.119" v="4054" actId="21"/>
          <ac:spMkLst>
            <pc:docMk/>
            <pc:sldMk cId="3360593930" sldId="265"/>
            <ac:spMk id="5" creationId="{12248AC2-9C5E-D901-517E-BBDF3D28657B}"/>
          </ac:spMkLst>
        </pc:spChg>
        <pc:spChg chg="mod">
          <ac:chgData name="Tim Nicholas" userId="1bf0c33590aa9329" providerId="LiveId" clId="{39EB4138-77BA-42AB-9F4D-297E272818D2}" dt="2024-11-01T12:31:00.340" v="5599" actId="338"/>
          <ac:spMkLst>
            <pc:docMk/>
            <pc:sldMk cId="3360593930" sldId="265"/>
            <ac:spMk id="5" creationId="{5B6C1A5D-E358-E44A-C1D6-CC547EF01676}"/>
          </ac:spMkLst>
        </pc:spChg>
        <pc:spChg chg="add del mod">
          <ac:chgData name="Tim Nicholas" userId="1bf0c33590aa9329" providerId="LiveId" clId="{39EB4138-77BA-42AB-9F4D-297E272818D2}" dt="2024-10-31T11:57:03.492" v="4070" actId="21"/>
          <ac:spMkLst>
            <pc:docMk/>
            <pc:sldMk cId="3360593930" sldId="265"/>
            <ac:spMk id="6" creationId="{98D8BAF8-1777-7FF3-5FD9-38EB8B53E4CC}"/>
          </ac:spMkLst>
        </pc:spChg>
        <pc:spChg chg="mod">
          <ac:chgData name="Tim Nicholas" userId="1bf0c33590aa9329" providerId="LiveId" clId="{39EB4138-77BA-42AB-9F4D-297E272818D2}" dt="2024-11-01T12:31:00.340" v="5599" actId="338"/>
          <ac:spMkLst>
            <pc:docMk/>
            <pc:sldMk cId="3360593930" sldId="265"/>
            <ac:spMk id="6" creationId="{EC0D036D-22B8-60D0-BFBA-82B5E43A3185}"/>
          </ac:spMkLst>
        </pc:spChg>
        <pc:spChg chg="mod">
          <ac:chgData name="Tim Nicholas" userId="1bf0c33590aa9329" providerId="LiveId" clId="{39EB4138-77BA-42AB-9F4D-297E272818D2}" dt="2024-11-01T12:31:00.340" v="5599" actId="338"/>
          <ac:spMkLst>
            <pc:docMk/>
            <pc:sldMk cId="3360593930" sldId="265"/>
            <ac:spMk id="7" creationId="{B92FBAB2-F6D9-FCBD-15DC-9501B23CEE45}"/>
          </ac:spMkLst>
        </pc:spChg>
        <pc:spChg chg="mod">
          <ac:chgData name="Tim Nicholas" userId="1bf0c33590aa9329" providerId="LiveId" clId="{39EB4138-77BA-42AB-9F4D-297E272818D2}" dt="2024-11-01T12:31:00.340" v="5599" actId="338"/>
          <ac:spMkLst>
            <pc:docMk/>
            <pc:sldMk cId="3360593930" sldId="265"/>
            <ac:spMk id="8" creationId="{A2F09B81-45AD-1876-A3D3-04BEE6C42C02}"/>
          </ac:spMkLst>
        </pc:spChg>
        <pc:spChg chg="mod">
          <ac:chgData name="Tim Nicholas" userId="1bf0c33590aa9329" providerId="LiveId" clId="{39EB4138-77BA-42AB-9F4D-297E272818D2}" dt="2024-11-01T12:31:00.340" v="5599" actId="338"/>
          <ac:spMkLst>
            <pc:docMk/>
            <pc:sldMk cId="3360593930" sldId="265"/>
            <ac:spMk id="9" creationId="{AE1CEDD0-8335-7E10-9C70-3EA780D99AD3}"/>
          </ac:spMkLst>
        </pc:spChg>
        <pc:spChg chg="add del mod">
          <ac:chgData name="Tim Nicholas" userId="1bf0c33590aa9329" providerId="LiveId" clId="{39EB4138-77BA-42AB-9F4D-297E272818D2}" dt="2024-10-31T11:57:17.495" v="4073" actId="21"/>
          <ac:spMkLst>
            <pc:docMk/>
            <pc:sldMk cId="3360593930" sldId="265"/>
            <ac:spMk id="9" creationId="{BC4939B7-DBCA-3BB9-E934-2C48EC4C91CA}"/>
          </ac:spMkLst>
        </pc:spChg>
        <pc:spChg chg="add del mod">
          <ac:chgData name="Tim Nicholas" userId="1bf0c33590aa9329" providerId="LiveId" clId="{39EB4138-77BA-42AB-9F4D-297E272818D2}" dt="2024-10-31T11:57:47.482" v="4078"/>
          <ac:spMkLst>
            <pc:docMk/>
            <pc:sldMk cId="3360593930" sldId="265"/>
            <ac:spMk id="10" creationId="{524E7BF1-5676-C751-5D93-8FAD75F2FAAB}"/>
          </ac:spMkLst>
        </pc:spChg>
        <pc:spChg chg="mod">
          <ac:chgData name="Tim Nicholas" userId="1bf0c33590aa9329" providerId="LiveId" clId="{39EB4138-77BA-42AB-9F4D-297E272818D2}" dt="2024-11-01T12:31:00.340" v="5599" actId="338"/>
          <ac:spMkLst>
            <pc:docMk/>
            <pc:sldMk cId="3360593930" sldId="265"/>
            <ac:spMk id="10" creationId="{8CAA7EEE-1DB9-6C7C-9674-5629C6EAC5CE}"/>
          </ac:spMkLst>
        </pc:spChg>
        <pc:spChg chg="mod">
          <ac:chgData name="Tim Nicholas" userId="1bf0c33590aa9329" providerId="LiveId" clId="{39EB4138-77BA-42AB-9F4D-297E272818D2}" dt="2024-11-01T12:31:00.340" v="5599" actId="338"/>
          <ac:spMkLst>
            <pc:docMk/>
            <pc:sldMk cId="3360593930" sldId="265"/>
            <ac:spMk id="11" creationId="{06479CED-E716-0403-1642-8BD08E779C94}"/>
          </ac:spMkLst>
        </pc:spChg>
        <pc:spChg chg="add del mod">
          <ac:chgData name="Tim Nicholas" userId="1bf0c33590aa9329" providerId="LiveId" clId="{39EB4138-77BA-42AB-9F4D-297E272818D2}" dt="2024-10-31T11:57:47.475" v="4076" actId="21"/>
          <ac:spMkLst>
            <pc:docMk/>
            <pc:sldMk cId="3360593930" sldId="265"/>
            <ac:spMk id="11" creationId="{C0979BB6-EE9D-1066-1871-12B7F6B2DB91}"/>
          </ac:spMkLst>
        </pc:spChg>
        <pc:spChg chg="mod">
          <ac:chgData name="Tim Nicholas" userId="1bf0c33590aa9329" providerId="LiveId" clId="{39EB4138-77BA-42AB-9F4D-297E272818D2}" dt="2024-11-01T12:31:00.340" v="5599" actId="338"/>
          <ac:spMkLst>
            <pc:docMk/>
            <pc:sldMk cId="3360593930" sldId="265"/>
            <ac:spMk id="12" creationId="{9CA76479-70D9-CD39-C854-92B95B320788}"/>
          </ac:spMkLst>
        </pc:spChg>
        <pc:spChg chg="add del mod">
          <ac:chgData name="Tim Nicholas" userId="1bf0c33590aa9329" providerId="LiveId" clId="{39EB4138-77BA-42AB-9F4D-297E272818D2}" dt="2024-10-31T11:58:10.716" v="4081"/>
          <ac:spMkLst>
            <pc:docMk/>
            <pc:sldMk cId="3360593930" sldId="265"/>
            <ac:spMk id="12" creationId="{F2D0EAAA-5F06-A79A-258D-AEBE5B0656EF}"/>
          </ac:spMkLst>
        </pc:spChg>
        <pc:spChg chg="mod">
          <ac:chgData name="Tim Nicholas" userId="1bf0c33590aa9329" providerId="LiveId" clId="{39EB4138-77BA-42AB-9F4D-297E272818D2}" dt="2024-11-01T12:31:00.340" v="5599" actId="338"/>
          <ac:spMkLst>
            <pc:docMk/>
            <pc:sldMk cId="3360593930" sldId="265"/>
            <ac:spMk id="13" creationId="{B56894F2-04D2-B3B1-FC6C-38C37B88C618}"/>
          </ac:spMkLst>
        </pc:spChg>
        <pc:spChg chg="add del mod">
          <ac:chgData name="Tim Nicholas" userId="1bf0c33590aa9329" providerId="LiveId" clId="{39EB4138-77BA-42AB-9F4D-297E272818D2}" dt="2024-10-31T11:59:18.385" v="4087"/>
          <ac:spMkLst>
            <pc:docMk/>
            <pc:sldMk cId="3360593930" sldId="265"/>
            <ac:spMk id="13" creationId="{DCDC8842-D047-66E3-5F00-F9A65F6EBDC1}"/>
          </ac:spMkLst>
        </pc:spChg>
        <pc:spChg chg="mod">
          <ac:chgData name="Tim Nicholas" userId="1bf0c33590aa9329" providerId="LiveId" clId="{39EB4138-77BA-42AB-9F4D-297E272818D2}" dt="2024-11-01T12:31:00.340" v="5599" actId="338"/>
          <ac:spMkLst>
            <pc:docMk/>
            <pc:sldMk cId="3360593930" sldId="265"/>
            <ac:spMk id="14" creationId="{6E212C90-93F5-6086-B0F2-2C7DD1F515B8}"/>
          </ac:spMkLst>
        </pc:spChg>
        <pc:spChg chg="mod">
          <ac:chgData name="Tim Nicholas" userId="1bf0c33590aa9329" providerId="LiveId" clId="{39EB4138-77BA-42AB-9F4D-297E272818D2}" dt="2024-11-01T12:31:00.340" v="5599" actId="338"/>
          <ac:spMkLst>
            <pc:docMk/>
            <pc:sldMk cId="3360593930" sldId="265"/>
            <ac:spMk id="15" creationId="{C825446D-DBA0-13A5-81E9-C89B638D5F10}"/>
          </ac:spMkLst>
        </pc:spChg>
        <pc:spChg chg="mod">
          <ac:chgData name="Tim Nicholas" userId="1bf0c33590aa9329" providerId="LiveId" clId="{39EB4138-77BA-42AB-9F4D-297E272818D2}" dt="2024-11-01T12:31:00.340" v="5599" actId="338"/>
          <ac:spMkLst>
            <pc:docMk/>
            <pc:sldMk cId="3360593930" sldId="265"/>
            <ac:spMk id="16" creationId="{83508BE2-CF71-0448-9EF3-922572CF55B4}"/>
          </ac:spMkLst>
        </pc:spChg>
        <pc:spChg chg="add del mod">
          <ac:chgData name="Tim Nicholas" userId="1bf0c33590aa9329" providerId="LiveId" clId="{39EB4138-77BA-42AB-9F4D-297E272818D2}" dt="2024-10-31T12:02:32.736" v="4112" actId="21"/>
          <ac:spMkLst>
            <pc:docMk/>
            <pc:sldMk cId="3360593930" sldId="265"/>
            <ac:spMk id="16" creationId="{EDEBAE3E-98D1-9744-72B7-D6F2074C9C3D}"/>
          </ac:spMkLst>
        </pc:spChg>
        <pc:spChg chg="mod">
          <ac:chgData name="Tim Nicholas" userId="1bf0c33590aa9329" providerId="LiveId" clId="{39EB4138-77BA-42AB-9F4D-297E272818D2}" dt="2024-11-01T12:31:00.340" v="5599" actId="338"/>
          <ac:spMkLst>
            <pc:docMk/>
            <pc:sldMk cId="3360593930" sldId="265"/>
            <ac:spMk id="17" creationId="{C7566786-7505-0BBC-6E6A-38799DBA69B1}"/>
          </ac:spMkLst>
        </pc:spChg>
        <pc:spChg chg="add mod">
          <ac:chgData name="Tim Nicholas" userId="1bf0c33590aa9329" providerId="LiveId" clId="{39EB4138-77BA-42AB-9F4D-297E272818D2}" dt="2024-11-01T12:31:00.340" v="5599" actId="338"/>
          <ac:spMkLst>
            <pc:docMk/>
            <pc:sldMk cId="3360593930" sldId="265"/>
            <ac:spMk id="19" creationId="{28647BAE-D919-528C-F142-939F9DAF489B}"/>
          </ac:spMkLst>
        </pc:spChg>
        <pc:spChg chg="mod">
          <ac:chgData name="Tim Nicholas" userId="1bf0c33590aa9329" providerId="LiveId" clId="{39EB4138-77BA-42AB-9F4D-297E272818D2}" dt="2024-11-01T12:31:00.340" v="5599" actId="338"/>
          <ac:spMkLst>
            <pc:docMk/>
            <pc:sldMk cId="3360593930" sldId="265"/>
            <ac:spMk id="20" creationId="{663F0866-46EF-8554-60D1-04816CF2BF1B}"/>
          </ac:spMkLst>
        </pc:spChg>
        <pc:spChg chg="mod">
          <ac:chgData name="Tim Nicholas" userId="1bf0c33590aa9329" providerId="LiveId" clId="{39EB4138-77BA-42AB-9F4D-297E272818D2}" dt="2024-11-01T12:31:00.340" v="5599" actId="338"/>
          <ac:spMkLst>
            <pc:docMk/>
            <pc:sldMk cId="3360593930" sldId="265"/>
            <ac:spMk id="21" creationId="{82080CB9-77EC-9FE1-A34F-571F7602E8EC}"/>
          </ac:spMkLst>
        </pc:spChg>
        <pc:spChg chg="mod">
          <ac:chgData name="Tim Nicholas" userId="1bf0c33590aa9329" providerId="LiveId" clId="{39EB4138-77BA-42AB-9F4D-297E272818D2}" dt="2024-11-01T12:31:00.340" v="5599" actId="338"/>
          <ac:spMkLst>
            <pc:docMk/>
            <pc:sldMk cId="3360593930" sldId="265"/>
            <ac:spMk id="22" creationId="{D94F23B2-A94E-6F2E-2927-A80291764A3D}"/>
          </ac:spMkLst>
        </pc:spChg>
        <pc:spChg chg="mod">
          <ac:chgData name="Tim Nicholas" userId="1bf0c33590aa9329" providerId="LiveId" clId="{39EB4138-77BA-42AB-9F4D-297E272818D2}" dt="2024-11-01T12:31:00.340" v="5599" actId="338"/>
          <ac:spMkLst>
            <pc:docMk/>
            <pc:sldMk cId="3360593930" sldId="265"/>
            <ac:spMk id="23" creationId="{E7C96679-701B-861F-CF1C-710552C639FA}"/>
          </ac:spMkLst>
        </pc:spChg>
        <pc:spChg chg="mod">
          <ac:chgData name="Tim Nicholas" userId="1bf0c33590aa9329" providerId="LiveId" clId="{39EB4138-77BA-42AB-9F4D-297E272818D2}" dt="2024-11-01T12:31:00.340" v="5599" actId="338"/>
          <ac:spMkLst>
            <pc:docMk/>
            <pc:sldMk cId="3360593930" sldId="265"/>
            <ac:spMk id="24" creationId="{4E11A9E3-C1A1-1F7E-978B-D13FFB3E365B}"/>
          </ac:spMkLst>
        </pc:spChg>
        <pc:spChg chg="mod">
          <ac:chgData name="Tim Nicholas" userId="1bf0c33590aa9329" providerId="LiveId" clId="{39EB4138-77BA-42AB-9F4D-297E272818D2}" dt="2024-11-01T12:31:00.340" v="5599" actId="338"/>
          <ac:spMkLst>
            <pc:docMk/>
            <pc:sldMk cId="3360593930" sldId="265"/>
            <ac:spMk id="25" creationId="{6CD2E6C5-AF39-1B00-41DA-AEB8F163D8D0}"/>
          </ac:spMkLst>
        </pc:spChg>
        <pc:spChg chg="mod">
          <ac:chgData name="Tim Nicholas" userId="1bf0c33590aa9329" providerId="LiveId" clId="{39EB4138-77BA-42AB-9F4D-297E272818D2}" dt="2024-11-01T12:31:00.340" v="5599" actId="338"/>
          <ac:spMkLst>
            <pc:docMk/>
            <pc:sldMk cId="3360593930" sldId="265"/>
            <ac:spMk id="26" creationId="{4A2E4478-5897-6720-7B64-A8065B3ADB20}"/>
          </ac:spMkLst>
        </pc:spChg>
        <pc:spChg chg="mod">
          <ac:chgData name="Tim Nicholas" userId="1bf0c33590aa9329" providerId="LiveId" clId="{39EB4138-77BA-42AB-9F4D-297E272818D2}" dt="2024-11-01T12:31:00.340" v="5599" actId="338"/>
          <ac:spMkLst>
            <pc:docMk/>
            <pc:sldMk cId="3360593930" sldId="265"/>
            <ac:spMk id="27" creationId="{8E58CEC3-A98E-B5D3-F28B-6EC277686D70}"/>
          </ac:spMkLst>
        </pc:spChg>
        <pc:spChg chg="mod">
          <ac:chgData name="Tim Nicholas" userId="1bf0c33590aa9329" providerId="LiveId" clId="{39EB4138-77BA-42AB-9F4D-297E272818D2}" dt="2024-11-01T12:31:00.340" v="5599" actId="338"/>
          <ac:spMkLst>
            <pc:docMk/>
            <pc:sldMk cId="3360593930" sldId="265"/>
            <ac:spMk id="28" creationId="{1B95BD75-7113-CC75-3CA3-0E179FEA9275}"/>
          </ac:spMkLst>
        </pc:spChg>
        <pc:spChg chg="mod">
          <ac:chgData name="Tim Nicholas" userId="1bf0c33590aa9329" providerId="LiveId" clId="{39EB4138-77BA-42AB-9F4D-297E272818D2}" dt="2024-11-01T12:31:00.340" v="5599" actId="338"/>
          <ac:spMkLst>
            <pc:docMk/>
            <pc:sldMk cId="3360593930" sldId="265"/>
            <ac:spMk id="29" creationId="{3268AC10-C7E1-EC69-99C6-BB243B677A3E}"/>
          </ac:spMkLst>
        </pc:spChg>
        <pc:spChg chg="mod">
          <ac:chgData name="Tim Nicholas" userId="1bf0c33590aa9329" providerId="LiveId" clId="{39EB4138-77BA-42AB-9F4D-297E272818D2}" dt="2024-11-01T12:31:00.340" v="5599" actId="338"/>
          <ac:spMkLst>
            <pc:docMk/>
            <pc:sldMk cId="3360593930" sldId="265"/>
            <ac:spMk id="30" creationId="{1E6512DE-45A7-7262-207E-84880A8729A1}"/>
          </ac:spMkLst>
        </pc:spChg>
        <pc:spChg chg="mod">
          <ac:chgData name="Tim Nicholas" userId="1bf0c33590aa9329" providerId="LiveId" clId="{39EB4138-77BA-42AB-9F4D-297E272818D2}" dt="2024-11-01T12:31:00.340" v="5599" actId="338"/>
          <ac:spMkLst>
            <pc:docMk/>
            <pc:sldMk cId="3360593930" sldId="265"/>
            <ac:spMk id="31" creationId="{DABF7883-CD44-0249-0C06-0186263D9FC7}"/>
          </ac:spMkLst>
        </pc:spChg>
        <pc:spChg chg="mod">
          <ac:chgData name="Tim Nicholas" userId="1bf0c33590aa9329" providerId="LiveId" clId="{39EB4138-77BA-42AB-9F4D-297E272818D2}" dt="2024-11-01T12:31:00.340" v="5599" actId="338"/>
          <ac:spMkLst>
            <pc:docMk/>
            <pc:sldMk cId="3360593930" sldId="265"/>
            <ac:spMk id="32" creationId="{DCC8DFC2-5469-3E09-E72E-99AFFA10E253}"/>
          </ac:spMkLst>
        </pc:spChg>
        <pc:spChg chg="mod">
          <ac:chgData name="Tim Nicholas" userId="1bf0c33590aa9329" providerId="LiveId" clId="{39EB4138-77BA-42AB-9F4D-297E272818D2}" dt="2024-11-01T12:31:00.340" v="5599" actId="338"/>
          <ac:spMkLst>
            <pc:docMk/>
            <pc:sldMk cId="3360593930" sldId="265"/>
            <ac:spMk id="33" creationId="{ED8DD177-C511-AF76-F085-CAC40AF80A76}"/>
          </ac:spMkLst>
        </pc:spChg>
        <pc:spChg chg="mod">
          <ac:chgData name="Tim Nicholas" userId="1bf0c33590aa9329" providerId="LiveId" clId="{39EB4138-77BA-42AB-9F4D-297E272818D2}" dt="2024-11-01T12:31:00.340" v="5599" actId="338"/>
          <ac:spMkLst>
            <pc:docMk/>
            <pc:sldMk cId="3360593930" sldId="265"/>
            <ac:spMk id="34" creationId="{003134DE-6074-34DA-69A3-B6CD60114BC1}"/>
          </ac:spMkLst>
        </pc:spChg>
        <pc:spChg chg="mod">
          <ac:chgData name="Tim Nicholas" userId="1bf0c33590aa9329" providerId="LiveId" clId="{39EB4138-77BA-42AB-9F4D-297E272818D2}" dt="2024-11-01T12:31:00.340" v="5599" actId="338"/>
          <ac:spMkLst>
            <pc:docMk/>
            <pc:sldMk cId="3360593930" sldId="265"/>
            <ac:spMk id="35" creationId="{11E2FBF6-A73F-1CEC-64ED-4C37A5E5D98F}"/>
          </ac:spMkLst>
        </pc:spChg>
        <pc:spChg chg="mod">
          <ac:chgData name="Tim Nicholas" userId="1bf0c33590aa9329" providerId="LiveId" clId="{39EB4138-77BA-42AB-9F4D-297E272818D2}" dt="2024-11-01T12:31:00.340" v="5599" actId="338"/>
          <ac:spMkLst>
            <pc:docMk/>
            <pc:sldMk cId="3360593930" sldId="265"/>
            <ac:spMk id="36" creationId="{95001759-22F0-DD02-13D6-F5957AE4C7A2}"/>
          </ac:spMkLst>
        </pc:spChg>
        <pc:spChg chg="mod">
          <ac:chgData name="Tim Nicholas" userId="1bf0c33590aa9329" providerId="LiveId" clId="{39EB4138-77BA-42AB-9F4D-297E272818D2}" dt="2024-11-01T12:31:00.340" v="5599" actId="338"/>
          <ac:spMkLst>
            <pc:docMk/>
            <pc:sldMk cId="3360593930" sldId="265"/>
            <ac:spMk id="37" creationId="{08EFCA08-71FB-EB7F-3C33-7CFB8E0FD00F}"/>
          </ac:spMkLst>
        </pc:spChg>
        <pc:spChg chg="mod">
          <ac:chgData name="Tim Nicholas" userId="1bf0c33590aa9329" providerId="LiveId" clId="{39EB4138-77BA-42AB-9F4D-297E272818D2}" dt="2024-11-01T12:31:00.340" v="5599" actId="338"/>
          <ac:spMkLst>
            <pc:docMk/>
            <pc:sldMk cId="3360593930" sldId="265"/>
            <ac:spMk id="38" creationId="{16F74B19-74D9-A3A7-014D-5876DBB11588}"/>
          </ac:spMkLst>
        </pc:spChg>
        <pc:spChg chg="mod">
          <ac:chgData name="Tim Nicholas" userId="1bf0c33590aa9329" providerId="LiveId" clId="{39EB4138-77BA-42AB-9F4D-297E272818D2}" dt="2024-11-01T12:31:00.340" v="5599" actId="338"/>
          <ac:spMkLst>
            <pc:docMk/>
            <pc:sldMk cId="3360593930" sldId="265"/>
            <ac:spMk id="39" creationId="{9F206F11-82A1-7E7C-AED0-1BF171EC605E}"/>
          </ac:spMkLst>
        </pc:spChg>
        <pc:spChg chg="mod">
          <ac:chgData name="Tim Nicholas" userId="1bf0c33590aa9329" providerId="LiveId" clId="{39EB4138-77BA-42AB-9F4D-297E272818D2}" dt="2024-11-01T12:31:00.340" v="5599" actId="338"/>
          <ac:spMkLst>
            <pc:docMk/>
            <pc:sldMk cId="3360593930" sldId="265"/>
            <ac:spMk id="40" creationId="{41A9B351-90D0-7AF5-6EE1-9AA2C64490BF}"/>
          </ac:spMkLst>
        </pc:spChg>
        <pc:spChg chg="mod">
          <ac:chgData name="Tim Nicholas" userId="1bf0c33590aa9329" providerId="LiveId" clId="{39EB4138-77BA-42AB-9F4D-297E272818D2}" dt="2024-11-01T12:31:00.340" v="5599" actId="338"/>
          <ac:spMkLst>
            <pc:docMk/>
            <pc:sldMk cId="3360593930" sldId="265"/>
            <ac:spMk id="41" creationId="{00444BD3-3885-186E-4508-1822C6B9D486}"/>
          </ac:spMkLst>
        </pc:spChg>
        <pc:spChg chg="mod">
          <ac:chgData name="Tim Nicholas" userId="1bf0c33590aa9329" providerId="LiveId" clId="{39EB4138-77BA-42AB-9F4D-297E272818D2}" dt="2024-11-01T12:31:00.340" v="5599" actId="338"/>
          <ac:spMkLst>
            <pc:docMk/>
            <pc:sldMk cId="3360593930" sldId="265"/>
            <ac:spMk id="42" creationId="{2C12C7A3-0265-5D81-B310-ECFF2351F422}"/>
          </ac:spMkLst>
        </pc:spChg>
        <pc:spChg chg="mod">
          <ac:chgData name="Tim Nicholas" userId="1bf0c33590aa9329" providerId="LiveId" clId="{39EB4138-77BA-42AB-9F4D-297E272818D2}" dt="2024-11-01T12:31:00.340" v="5599" actId="338"/>
          <ac:spMkLst>
            <pc:docMk/>
            <pc:sldMk cId="3360593930" sldId="265"/>
            <ac:spMk id="43" creationId="{C82BA931-A610-93F7-0097-6FB390678B99}"/>
          </ac:spMkLst>
        </pc:spChg>
        <pc:spChg chg="mod">
          <ac:chgData name="Tim Nicholas" userId="1bf0c33590aa9329" providerId="LiveId" clId="{39EB4138-77BA-42AB-9F4D-297E272818D2}" dt="2024-11-01T12:31:00.340" v="5599" actId="338"/>
          <ac:spMkLst>
            <pc:docMk/>
            <pc:sldMk cId="3360593930" sldId="265"/>
            <ac:spMk id="44" creationId="{33CD5365-FDF9-DDA2-B372-69A24CBEC4F7}"/>
          </ac:spMkLst>
        </pc:spChg>
        <pc:spChg chg="mod">
          <ac:chgData name="Tim Nicholas" userId="1bf0c33590aa9329" providerId="LiveId" clId="{39EB4138-77BA-42AB-9F4D-297E272818D2}" dt="2024-11-01T12:31:00.340" v="5599" actId="338"/>
          <ac:spMkLst>
            <pc:docMk/>
            <pc:sldMk cId="3360593930" sldId="265"/>
            <ac:spMk id="45" creationId="{F2D3EB26-A5E8-160D-C749-C1B3B521F92A}"/>
          </ac:spMkLst>
        </pc:spChg>
        <pc:spChg chg="mod">
          <ac:chgData name="Tim Nicholas" userId="1bf0c33590aa9329" providerId="LiveId" clId="{39EB4138-77BA-42AB-9F4D-297E272818D2}" dt="2024-11-01T12:31:00.340" v="5599" actId="338"/>
          <ac:spMkLst>
            <pc:docMk/>
            <pc:sldMk cId="3360593930" sldId="265"/>
            <ac:spMk id="46" creationId="{A6A6EA76-C0EC-B318-886F-4CE5E9A1DE5C}"/>
          </ac:spMkLst>
        </pc:spChg>
        <pc:spChg chg="mod">
          <ac:chgData name="Tim Nicholas" userId="1bf0c33590aa9329" providerId="LiveId" clId="{39EB4138-77BA-42AB-9F4D-297E272818D2}" dt="2024-11-01T12:31:00.340" v="5599" actId="338"/>
          <ac:spMkLst>
            <pc:docMk/>
            <pc:sldMk cId="3360593930" sldId="265"/>
            <ac:spMk id="47" creationId="{A11298FC-BEC3-944B-78C8-B7BD57CF4199}"/>
          </ac:spMkLst>
        </pc:spChg>
        <pc:spChg chg="mod">
          <ac:chgData name="Tim Nicholas" userId="1bf0c33590aa9329" providerId="LiveId" clId="{39EB4138-77BA-42AB-9F4D-297E272818D2}" dt="2024-11-01T12:31:00.340" v="5599" actId="338"/>
          <ac:spMkLst>
            <pc:docMk/>
            <pc:sldMk cId="3360593930" sldId="265"/>
            <ac:spMk id="48" creationId="{59D5D822-A48D-A35F-E3AD-66A2BABE42B8}"/>
          </ac:spMkLst>
        </pc:spChg>
        <pc:spChg chg="mod">
          <ac:chgData name="Tim Nicholas" userId="1bf0c33590aa9329" providerId="LiveId" clId="{39EB4138-77BA-42AB-9F4D-297E272818D2}" dt="2024-11-01T12:31:00.340" v="5599" actId="338"/>
          <ac:spMkLst>
            <pc:docMk/>
            <pc:sldMk cId="3360593930" sldId="265"/>
            <ac:spMk id="49" creationId="{81432F72-5D60-B50D-BC48-444FF03E05A5}"/>
          </ac:spMkLst>
        </pc:spChg>
        <pc:spChg chg="mod">
          <ac:chgData name="Tim Nicholas" userId="1bf0c33590aa9329" providerId="LiveId" clId="{39EB4138-77BA-42AB-9F4D-297E272818D2}" dt="2024-11-01T12:31:00.340" v="5599" actId="338"/>
          <ac:spMkLst>
            <pc:docMk/>
            <pc:sldMk cId="3360593930" sldId="265"/>
            <ac:spMk id="50" creationId="{D4003D27-120B-770A-00B3-E662C42930E9}"/>
          </ac:spMkLst>
        </pc:spChg>
        <pc:spChg chg="mod">
          <ac:chgData name="Tim Nicholas" userId="1bf0c33590aa9329" providerId="LiveId" clId="{39EB4138-77BA-42AB-9F4D-297E272818D2}" dt="2024-11-01T12:31:00.340" v="5599" actId="338"/>
          <ac:spMkLst>
            <pc:docMk/>
            <pc:sldMk cId="3360593930" sldId="265"/>
            <ac:spMk id="51" creationId="{93F51295-7147-8F75-C2EF-2FE46EDD491A}"/>
          </ac:spMkLst>
        </pc:spChg>
        <pc:spChg chg="mod">
          <ac:chgData name="Tim Nicholas" userId="1bf0c33590aa9329" providerId="LiveId" clId="{39EB4138-77BA-42AB-9F4D-297E272818D2}" dt="2024-11-01T12:31:00.340" v="5599" actId="338"/>
          <ac:spMkLst>
            <pc:docMk/>
            <pc:sldMk cId="3360593930" sldId="265"/>
            <ac:spMk id="52" creationId="{02302324-9FD0-224A-BCB0-EFCD966D0A4C}"/>
          </ac:spMkLst>
        </pc:spChg>
        <pc:spChg chg="mod">
          <ac:chgData name="Tim Nicholas" userId="1bf0c33590aa9329" providerId="LiveId" clId="{39EB4138-77BA-42AB-9F4D-297E272818D2}" dt="2024-11-01T12:31:00.340" v="5599" actId="338"/>
          <ac:spMkLst>
            <pc:docMk/>
            <pc:sldMk cId="3360593930" sldId="265"/>
            <ac:spMk id="53" creationId="{6F62C213-6E28-3097-11AC-71A77B3C7126}"/>
          </ac:spMkLst>
        </pc:spChg>
        <pc:spChg chg="mod">
          <ac:chgData name="Tim Nicholas" userId="1bf0c33590aa9329" providerId="LiveId" clId="{39EB4138-77BA-42AB-9F4D-297E272818D2}" dt="2024-11-01T12:31:00.340" v="5599" actId="338"/>
          <ac:spMkLst>
            <pc:docMk/>
            <pc:sldMk cId="3360593930" sldId="265"/>
            <ac:spMk id="54" creationId="{7C4417B3-DD38-1187-D463-5C5EEFF4FB0F}"/>
          </ac:spMkLst>
        </pc:spChg>
        <pc:spChg chg="mod">
          <ac:chgData name="Tim Nicholas" userId="1bf0c33590aa9329" providerId="LiveId" clId="{39EB4138-77BA-42AB-9F4D-297E272818D2}" dt="2024-11-01T12:31:00.340" v="5599" actId="338"/>
          <ac:spMkLst>
            <pc:docMk/>
            <pc:sldMk cId="3360593930" sldId="265"/>
            <ac:spMk id="55" creationId="{931DB095-F6B1-D541-4348-8BCFF2541797}"/>
          </ac:spMkLst>
        </pc:spChg>
        <pc:spChg chg="mod">
          <ac:chgData name="Tim Nicholas" userId="1bf0c33590aa9329" providerId="LiveId" clId="{39EB4138-77BA-42AB-9F4D-297E272818D2}" dt="2024-11-01T12:31:00.340" v="5599" actId="338"/>
          <ac:spMkLst>
            <pc:docMk/>
            <pc:sldMk cId="3360593930" sldId="265"/>
            <ac:spMk id="56" creationId="{5907CCE7-78F0-B499-7ECC-53FB9EB47768}"/>
          </ac:spMkLst>
        </pc:spChg>
        <pc:spChg chg="mod">
          <ac:chgData name="Tim Nicholas" userId="1bf0c33590aa9329" providerId="LiveId" clId="{39EB4138-77BA-42AB-9F4D-297E272818D2}" dt="2024-11-01T12:31:00.340" v="5599" actId="338"/>
          <ac:spMkLst>
            <pc:docMk/>
            <pc:sldMk cId="3360593930" sldId="265"/>
            <ac:spMk id="57" creationId="{BE8FADA7-EC63-510E-BC71-A2243DF058E7}"/>
          </ac:spMkLst>
        </pc:spChg>
        <pc:spChg chg="mod">
          <ac:chgData name="Tim Nicholas" userId="1bf0c33590aa9329" providerId="LiveId" clId="{39EB4138-77BA-42AB-9F4D-297E272818D2}" dt="2024-11-01T12:31:00.340" v="5599" actId="338"/>
          <ac:spMkLst>
            <pc:docMk/>
            <pc:sldMk cId="3360593930" sldId="265"/>
            <ac:spMk id="58" creationId="{AC5F52D7-B001-71C7-5B87-06255C0F976E}"/>
          </ac:spMkLst>
        </pc:spChg>
        <pc:spChg chg="mod">
          <ac:chgData name="Tim Nicholas" userId="1bf0c33590aa9329" providerId="LiveId" clId="{39EB4138-77BA-42AB-9F4D-297E272818D2}" dt="2024-11-01T12:31:00.340" v="5599" actId="338"/>
          <ac:spMkLst>
            <pc:docMk/>
            <pc:sldMk cId="3360593930" sldId="265"/>
            <ac:spMk id="59" creationId="{007C4C95-10D9-09E6-BC90-899317055FAA}"/>
          </ac:spMkLst>
        </pc:spChg>
        <pc:spChg chg="mod">
          <ac:chgData name="Tim Nicholas" userId="1bf0c33590aa9329" providerId="LiveId" clId="{39EB4138-77BA-42AB-9F4D-297E272818D2}" dt="2024-11-01T12:31:00.340" v="5599" actId="338"/>
          <ac:spMkLst>
            <pc:docMk/>
            <pc:sldMk cId="3360593930" sldId="265"/>
            <ac:spMk id="60" creationId="{7FA44230-1662-2BBA-B599-708CD5834DA4}"/>
          </ac:spMkLst>
        </pc:spChg>
        <pc:spChg chg="mod">
          <ac:chgData name="Tim Nicholas" userId="1bf0c33590aa9329" providerId="LiveId" clId="{39EB4138-77BA-42AB-9F4D-297E272818D2}" dt="2024-11-01T12:31:00.340" v="5599" actId="338"/>
          <ac:spMkLst>
            <pc:docMk/>
            <pc:sldMk cId="3360593930" sldId="265"/>
            <ac:spMk id="61" creationId="{E779E765-F1A1-F714-FEEB-C054B4E99771}"/>
          </ac:spMkLst>
        </pc:spChg>
        <pc:spChg chg="mod">
          <ac:chgData name="Tim Nicholas" userId="1bf0c33590aa9329" providerId="LiveId" clId="{39EB4138-77BA-42AB-9F4D-297E272818D2}" dt="2024-11-01T12:31:00.340" v="5599" actId="338"/>
          <ac:spMkLst>
            <pc:docMk/>
            <pc:sldMk cId="3360593930" sldId="265"/>
            <ac:spMk id="62" creationId="{A3D7AF38-04AA-CF5E-88C4-FAA9E6B9458F}"/>
          </ac:spMkLst>
        </pc:spChg>
        <pc:spChg chg="mod">
          <ac:chgData name="Tim Nicholas" userId="1bf0c33590aa9329" providerId="LiveId" clId="{39EB4138-77BA-42AB-9F4D-297E272818D2}" dt="2024-11-01T12:31:00.340" v="5599" actId="338"/>
          <ac:spMkLst>
            <pc:docMk/>
            <pc:sldMk cId="3360593930" sldId="265"/>
            <ac:spMk id="63" creationId="{C40E300F-08F0-377E-CDC7-A3B95572C557}"/>
          </ac:spMkLst>
        </pc:spChg>
        <pc:spChg chg="mod">
          <ac:chgData name="Tim Nicholas" userId="1bf0c33590aa9329" providerId="LiveId" clId="{39EB4138-77BA-42AB-9F4D-297E272818D2}" dt="2024-11-01T12:31:00.340" v="5599" actId="338"/>
          <ac:spMkLst>
            <pc:docMk/>
            <pc:sldMk cId="3360593930" sldId="265"/>
            <ac:spMk id="64" creationId="{6486DDD6-5FA8-85A4-72D7-CB37FD1D9355}"/>
          </ac:spMkLst>
        </pc:spChg>
        <pc:spChg chg="mod">
          <ac:chgData name="Tim Nicholas" userId="1bf0c33590aa9329" providerId="LiveId" clId="{39EB4138-77BA-42AB-9F4D-297E272818D2}" dt="2024-11-01T12:31:00.340" v="5599" actId="338"/>
          <ac:spMkLst>
            <pc:docMk/>
            <pc:sldMk cId="3360593930" sldId="265"/>
            <ac:spMk id="65" creationId="{BC07DC5B-F531-8E27-61AC-C1D9029BC4C0}"/>
          </ac:spMkLst>
        </pc:spChg>
        <pc:spChg chg="mod">
          <ac:chgData name="Tim Nicholas" userId="1bf0c33590aa9329" providerId="LiveId" clId="{39EB4138-77BA-42AB-9F4D-297E272818D2}" dt="2024-11-01T12:31:00.340" v="5599" actId="338"/>
          <ac:spMkLst>
            <pc:docMk/>
            <pc:sldMk cId="3360593930" sldId="265"/>
            <ac:spMk id="66" creationId="{2B48FA2E-E11B-17CF-F0F9-02C05445D2F0}"/>
          </ac:spMkLst>
        </pc:spChg>
        <pc:spChg chg="mod">
          <ac:chgData name="Tim Nicholas" userId="1bf0c33590aa9329" providerId="LiveId" clId="{39EB4138-77BA-42AB-9F4D-297E272818D2}" dt="2024-11-01T12:31:00.340" v="5599" actId="338"/>
          <ac:spMkLst>
            <pc:docMk/>
            <pc:sldMk cId="3360593930" sldId="265"/>
            <ac:spMk id="67" creationId="{E89CEF94-AAA6-FCE6-8675-5AEF9CE1B160}"/>
          </ac:spMkLst>
        </pc:spChg>
        <pc:spChg chg="mod">
          <ac:chgData name="Tim Nicholas" userId="1bf0c33590aa9329" providerId="LiveId" clId="{39EB4138-77BA-42AB-9F4D-297E272818D2}" dt="2024-11-01T12:31:00.340" v="5599" actId="338"/>
          <ac:spMkLst>
            <pc:docMk/>
            <pc:sldMk cId="3360593930" sldId="265"/>
            <ac:spMk id="68" creationId="{80EF37EF-F708-53B9-9AE8-A352750011BC}"/>
          </ac:spMkLst>
        </pc:spChg>
        <pc:spChg chg="mod">
          <ac:chgData name="Tim Nicholas" userId="1bf0c33590aa9329" providerId="LiveId" clId="{39EB4138-77BA-42AB-9F4D-297E272818D2}" dt="2024-11-01T12:31:00.340" v="5599" actId="338"/>
          <ac:spMkLst>
            <pc:docMk/>
            <pc:sldMk cId="3360593930" sldId="265"/>
            <ac:spMk id="69" creationId="{0F0045ED-D722-A5D5-5343-D2985251D705}"/>
          </ac:spMkLst>
        </pc:spChg>
        <pc:spChg chg="mod">
          <ac:chgData name="Tim Nicholas" userId="1bf0c33590aa9329" providerId="LiveId" clId="{39EB4138-77BA-42AB-9F4D-297E272818D2}" dt="2024-11-01T12:31:00.340" v="5599" actId="338"/>
          <ac:spMkLst>
            <pc:docMk/>
            <pc:sldMk cId="3360593930" sldId="265"/>
            <ac:spMk id="70" creationId="{80E7A5E7-69B2-3E23-4ACB-1F93B489481A}"/>
          </ac:spMkLst>
        </pc:spChg>
        <pc:spChg chg="mod">
          <ac:chgData name="Tim Nicholas" userId="1bf0c33590aa9329" providerId="LiveId" clId="{39EB4138-77BA-42AB-9F4D-297E272818D2}" dt="2024-11-01T12:31:00.340" v="5599" actId="338"/>
          <ac:spMkLst>
            <pc:docMk/>
            <pc:sldMk cId="3360593930" sldId="265"/>
            <ac:spMk id="71" creationId="{968E45B6-87AF-0D76-496D-084B719B2435}"/>
          </ac:spMkLst>
        </pc:spChg>
        <pc:spChg chg="mod">
          <ac:chgData name="Tim Nicholas" userId="1bf0c33590aa9329" providerId="LiveId" clId="{39EB4138-77BA-42AB-9F4D-297E272818D2}" dt="2024-11-01T12:31:00.340" v="5599" actId="338"/>
          <ac:spMkLst>
            <pc:docMk/>
            <pc:sldMk cId="3360593930" sldId="265"/>
            <ac:spMk id="72" creationId="{88A18290-F8EA-2ADA-ACD9-9F7A73B104B9}"/>
          </ac:spMkLst>
        </pc:spChg>
        <pc:spChg chg="mod">
          <ac:chgData name="Tim Nicholas" userId="1bf0c33590aa9329" providerId="LiveId" clId="{39EB4138-77BA-42AB-9F4D-297E272818D2}" dt="2024-11-01T12:31:00.340" v="5599" actId="338"/>
          <ac:spMkLst>
            <pc:docMk/>
            <pc:sldMk cId="3360593930" sldId="265"/>
            <ac:spMk id="73" creationId="{AB172758-49CE-55BF-DB8B-CE2525882F6B}"/>
          </ac:spMkLst>
        </pc:spChg>
        <pc:spChg chg="mod">
          <ac:chgData name="Tim Nicholas" userId="1bf0c33590aa9329" providerId="LiveId" clId="{39EB4138-77BA-42AB-9F4D-297E272818D2}" dt="2024-11-01T12:31:00.340" v="5599" actId="338"/>
          <ac:spMkLst>
            <pc:docMk/>
            <pc:sldMk cId="3360593930" sldId="265"/>
            <ac:spMk id="74" creationId="{45EFBD0C-B134-B8DC-DA54-381ED24D863E}"/>
          </ac:spMkLst>
        </pc:spChg>
        <pc:spChg chg="mod">
          <ac:chgData name="Tim Nicholas" userId="1bf0c33590aa9329" providerId="LiveId" clId="{39EB4138-77BA-42AB-9F4D-297E272818D2}" dt="2024-11-01T12:31:00.340" v="5599" actId="338"/>
          <ac:spMkLst>
            <pc:docMk/>
            <pc:sldMk cId="3360593930" sldId="265"/>
            <ac:spMk id="75" creationId="{3AECEBC3-6B2B-EBC2-0DDB-C758E61F059D}"/>
          </ac:spMkLst>
        </pc:spChg>
        <pc:spChg chg="mod">
          <ac:chgData name="Tim Nicholas" userId="1bf0c33590aa9329" providerId="LiveId" clId="{39EB4138-77BA-42AB-9F4D-297E272818D2}" dt="2024-11-01T12:31:00.340" v="5599" actId="338"/>
          <ac:spMkLst>
            <pc:docMk/>
            <pc:sldMk cId="3360593930" sldId="265"/>
            <ac:spMk id="76" creationId="{3C06635F-3C4C-8747-EA29-ABFDC4B4091E}"/>
          </ac:spMkLst>
        </pc:spChg>
        <pc:spChg chg="mod">
          <ac:chgData name="Tim Nicholas" userId="1bf0c33590aa9329" providerId="LiveId" clId="{39EB4138-77BA-42AB-9F4D-297E272818D2}" dt="2024-11-01T12:31:00.340" v="5599" actId="338"/>
          <ac:spMkLst>
            <pc:docMk/>
            <pc:sldMk cId="3360593930" sldId="265"/>
            <ac:spMk id="77" creationId="{6D7C4D60-714F-C674-93AC-EDB4A4744545}"/>
          </ac:spMkLst>
        </pc:spChg>
        <pc:spChg chg="mod">
          <ac:chgData name="Tim Nicholas" userId="1bf0c33590aa9329" providerId="LiveId" clId="{39EB4138-77BA-42AB-9F4D-297E272818D2}" dt="2024-11-01T12:31:00.340" v="5599" actId="338"/>
          <ac:spMkLst>
            <pc:docMk/>
            <pc:sldMk cId="3360593930" sldId="265"/>
            <ac:spMk id="78" creationId="{E0659289-A4DF-86C0-1D5A-E3C7B2371CD5}"/>
          </ac:spMkLst>
        </pc:spChg>
        <pc:spChg chg="mod">
          <ac:chgData name="Tim Nicholas" userId="1bf0c33590aa9329" providerId="LiveId" clId="{39EB4138-77BA-42AB-9F4D-297E272818D2}" dt="2024-11-01T12:31:00.340" v="5599" actId="338"/>
          <ac:spMkLst>
            <pc:docMk/>
            <pc:sldMk cId="3360593930" sldId="265"/>
            <ac:spMk id="79" creationId="{8E04823D-C5AF-A4E0-ECF5-31FAFE882119}"/>
          </ac:spMkLst>
        </pc:spChg>
        <pc:spChg chg="mod">
          <ac:chgData name="Tim Nicholas" userId="1bf0c33590aa9329" providerId="LiveId" clId="{39EB4138-77BA-42AB-9F4D-297E272818D2}" dt="2024-11-01T12:31:00.340" v="5599" actId="338"/>
          <ac:spMkLst>
            <pc:docMk/>
            <pc:sldMk cId="3360593930" sldId="265"/>
            <ac:spMk id="80" creationId="{D5F320C1-476E-2C41-C074-89B2F1D93E05}"/>
          </ac:spMkLst>
        </pc:spChg>
        <pc:spChg chg="mod">
          <ac:chgData name="Tim Nicholas" userId="1bf0c33590aa9329" providerId="LiveId" clId="{39EB4138-77BA-42AB-9F4D-297E272818D2}" dt="2024-11-01T12:31:00.340" v="5599" actId="338"/>
          <ac:spMkLst>
            <pc:docMk/>
            <pc:sldMk cId="3360593930" sldId="265"/>
            <ac:spMk id="81" creationId="{4186D02C-89EF-A921-41CB-83BBC4E0A42F}"/>
          </ac:spMkLst>
        </pc:spChg>
        <pc:spChg chg="mod">
          <ac:chgData name="Tim Nicholas" userId="1bf0c33590aa9329" providerId="LiveId" clId="{39EB4138-77BA-42AB-9F4D-297E272818D2}" dt="2024-11-01T12:31:00.340" v="5599" actId="338"/>
          <ac:spMkLst>
            <pc:docMk/>
            <pc:sldMk cId="3360593930" sldId="265"/>
            <ac:spMk id="82" creationId="{F2E7A958-01A9-A6C3-247E-6889E5397A50}"/>
          </ac:spMkLst>
        </pc:spChg>
        <pc:spChg chg="mod">
          <ac:chgData name="Tim Nicholas" userId="1bf0c33590aa9329" providerId="LiveId" clId="{39EB4138-77BA-42AB-9F4D-297E272818D2}" dt="2024-11-01T12:31:00.340" v="5599" actId="338"/>
          <ac:spMkLst>
            <pc:docMk/>
            <pc:sldMk cId="3360593930" sldId="265"/>
            <ac:spMk id="83" creationId="{42560B00-E336-2ACB-9B31-CB19A20378DC}"/>
          </ac:spMkLst>
        </pc:spChg>
        <pc:spChg chg="mod">
          <ac:chgData name="Tim Nicholas" userId="1bf0c33590aa9329" providerId="LiveId" clId="{39EB4138-77BA-42AB-9F4D-297E272818D2}" dt="2024-11-01T12:31:00.340" v="5599" actId="338"/>
          <ac:spMkLst>
            <pc:docMk/>
            <pc:sldMk cId="3360593930" sldId="265"/>
            <ac:spMk id="84" creationId="{F1FBBE73-7C98-39BD-89A5-06E6FF3A8F64}"/>
          </ac:spMkLst>
        </pc:spChg>
        <pc:spChg chg="mod">
          <ac:chgData name="Tim Nicholas" userId="1bf0c33590aa9329" providerId="LiveId" clId="{39EB4138-77BA-42AB-9F4D-297E272818D2}" dt="2024-11-01T12:31:00.340" v="5599" actId="338"/>
          <ac:spMkLst>
            <pc:docMk/>
            <pc:sldMk cId="3360593930" sldId="265"/>
            <ac:spMk id="85" creationId="{39049189-3C9E-14EE-7723-C68355FCF4E5}"/>
          </ac:spMkLst>
        </pc:spChg>
        <pc:spChg chg="mod">
          <ac:chgData name="Tim Nicholas" userId="1bf0c33590aa9329" providerId="LiveId" clId="{39EB4138-77BA-42AB-9F4D-297E272818D2}" dt="2024-11-01T12:31:00.340" v="5599" actId="338"/>
          <ac:spMkLst>
            <pc:docMk/>
            <pc:sldMk cId="3360593930" sldId="265"/>
            <ac:spMk id="86" creationId="{D3A14A6E-81A0-CE84-C515-33ADD261C131}"/>
          </ac:spMkLst>
        </pc:spChg>
        <pc:spChg chg="mod">
          <ac:chgData name="Tim Nicholas" userId="1bf0c33590aa9329" providerId="LiveId" clId="{39EB4138-77BA-42AB-9F4D-297E272818D2}" dt="2024-11-01T12:31:00.340" v="5599" actId="338"/>
          <ac:spMkLst>
            <pc:docMk/>
            <pc:sldMk cId="3360593930" sldId="265"/>
            <ac:spMk id="87" creationId="{AC9AAEDA-60CC-63A9-5142-6E8B14DE2181}"/>
          </ac:spMkLst>
        </pc:spChg>
        <pc:spChg chg="mod">
          <ac:chgData name="Tim Nicholas" userId="1bf0c33590aa9329" providerId="LiveId" clId="{39EB4138-77BA-42AB-9F4D-297E272818D2}" dt="2024-11-01T12:31:00.340" v="5599" actId="338"/>
          <ac:spMkLst>
            <pc:docMk/>
            <pc:sldMk cId="3360593930" sldId="265"/>
            <ac:spMk id="88" creationId="{835E9975-2C7C-0150-2191-07640D593642}"/>
          </ac:spMkLst>
        </pc:spChg>
        <pc:spChg chg="mod">
          <ac:chgData name="Tim Nicholas" userId="1bf0c33590aa9329" providerId="LiveId" clId="{39EB4138-77BA-42AB-9F4D-297E272818D2}" dt="2024-11-01T12:31:00.340" v="5599" actId="338"/>
          <ac:spMkLst>
            <pc:docMk/>
            <pc:sldMk cId="3360593930" sldId="265"/>
            <ac:spMk id="89" creationId="{7877E9AF-4253-BDF3-93AC-77AB09345829}"/>
          </ac:spMkLst>
        </pc:spChg>
        <pc:spChg chg="mod">
          <ac:chgData name="Tim Nicholas" userId="1bf0c33590aa9329" providerId="LiveId" clId="{39EB4138-77BA-42AB-9F4D-297E272818D2}" dt="2024-11-01T12:31:00.340" v="5599" actId="338"/>
          <ac:spMkLst>
            <pc:docMk/>
            <pc:sldMk cId="3360593930" sldId="265"/>
            <ac:spMk id="90" creationId="{19F96AEE-5707-4D62-CEFA-A44935A4BE28}"/>
          </ac:spMkLst>
        </pc:spChg>
        <pc:spChg chg="add del mod">
          <ac:chgData name="Tim Nicholas" userId="1bf0c33590aa9329" providerId="LiveId" clId="{39EB4138-77BA-42AB-9F4D-297E272818D2}" dt="2024-11-01T12:36:03.306" v="5637" actId="21"/>
          <ac:spMkLst>
            <pc:docMk/>
            <pc:sldMk cId="3360593930" sldId="265"/>
            <ac:spMk id="91" creationId="{CF8D3EF5-A47B-2056-745E-A91683DEFED3}"/>
          </ac:spMkLst>
        </pc:spChg>
        <pc:spChg chg="add mod">
          <ac:chgData name="Tim Nicholas" userId="1bf0c33590aa9329" providerId="LiveId" clId="{39EB4138-77BA-42AB-9F4D-297E272818D2}" dt="2024-11-01T12:40:09.047" v="5669" actId="1076"/>
          <ac:spMkLst>
            <pc:docMk/>
            <pc:sldMk cId="3360593930" sldId="265"/>
            <ac:spMk id="93" creationId="{B4786B76-F5BE-05FB-A671-68A5E2AC89FF}"/>
          </ac:spMkLst>
        </pc:spChg>
        <pc:grpChg chg="mod">
          <ac:chgData name="Tim Nicholas" userId="1bf0c33590aa9329" providerId="LiveId" clId="{39EB4138-77BA-42AB-9F4D-297E272818D2}" dt="2024-11-01T12:31:00.340" v="5599" actId="338"/>
          <ac:grpSpMkLst>
            <pc:docMk/>
            <pc:sldMk cId="3360593930" sldId="265"/>
            <ac:grpSpMk id="1" creationId="{00000000-0000-0000-0000-000000000000}"/>
          </ac:grpSpMkLst>
        </pc:grpChg>
        <pc:grpChg chg="mod">
          <ac:chgData name="Tim Nicholas" userId="1bf0c33590aa9329" providerId="LiveId" clId="{39EB4138-77BA-42AB-9F4D-297E272818D2}" dt="2024-11-01T12:31:00.340" v="5599" actId="338"/>
          <ac:grpSpMkLst>
            <pc:docMk/>
            <pc:sldMk cId="3360593930" sldId="265"/>
            <ac:grpSpMk id="2" creationId="{F2762FFE-85C2-6E5F-CC4D-5ED634E5DD4E}"/>
          </ac:grpSpMkLst>
        </pc:grpChg>
        <pc:picChg chg="add del mod">
          <ac:chgData name="Tim Nicholas" userId="1bf0c33590aa9329" providerId="LiveId" clId="{39EB4138-77BA-42AB-9F4D-297E272818D2}" dt="2024-10-31T11:57:08.693" v="4071" actId="21"/>
          <ac:picMkLst>
            <pc:docMk/>
            <pc:sldMk cId="3360593930" sldId="265"/>
            <ac:picMk id="7" creationId="{46FF9C11-DEA1-A872-F10D-2C3C8ABF7CDC}"/>
          </ac:picMkLst>
        </pc:picChg>
        <pc:picChg chg="add del mod">
          <ac:chgData name="Tim Nicholas" userId="1bf0c33590aa9329" providerId="LiveId" clId="{39EB4138-77BA-42AB-9F4D-297E272818D2}" dt="2024-10-31T12:01:47.887" v="4109" actId="21"/>
          <ac:picMkLst>
            <pc:docMk/>
            <pc:sldMk cId="3360593930" sldId="265"/>
            <ac:picMk id="15" creationId="{21884B47-A294-12F1-374C-0D7952277E9F}"/>
          </ac:picMkLst>
        </pc:picChg>
        <pc:picChg chg="add del mod">
          <ac:chgData name="Tim Nicholas" userId="1bf0c33590aa9329" providerId="LiveId" clId="{39EB4138-77BA-42AB-9F4D-297E272818D2}" dt="2024-11-01T12:35:30.738" v="5633" actId="21"/>
          <ac:picMkLst>
            <pc:docMk/>
            <pc:sldMk cId="3360593930" sldId="265"/>
            <ac:picMk id="18" creationId="{E5FA504B-5E28-4B1A-CFF6-00A34EAE1A4A}"/>
          </ac:picMkLst>
        </pc:picChg>
        <pc:picChg chg="add del mod">
          <ac:chgData name="Tim Nicholas" userId="1bf0c33590aa9329" providerId="LiveId" clId="{39EB4138-77BA-42AB-9F4D-297E272818D2}" dt="2024-11-01T12:36:31.427" v="5638" actId="21"/>
          <ac:picMkLst>
            <pc:docMk/>
            <pc:sldMk cId="3360593930" sldId="265"/>
            <ac:picMk id="92" creationId="{21ECFEA7-4BF3-BB98-6DEB-40F90DAC5646}"/>
          </ac:picMkLst>
        </pc:picChg>
      </pc:sldChg>
      <pc:sldChg chg="addSp delSp modSp new mod">
        <pc:chgData name="Tim Nicholas" userId="1bf0c33590aa9329" providerId="LiveId" clId="{39EB4138-77BA-42AB-9F4D-297E272818D2}" dt="2024-11-01T12:41:09.558" v="5678" actId="114"/>
        <pc:sldMkLst>
          <pc:docMk/>
          <pc:sldMk cId="3654534325" sldId="266"/>
        </pc:sldMkLst>
        <pc:spChg chg="del">
          <ac:chgData name="Tim Nicholas" userId="1bf0c33590aa9329" providerId="LiveId" clId="{39EB4138-77BA-42AB-9F4D-297E272818D2}" dt="2024-10-30T12:46:12.910" v="419" actId="21"/>
          <ac:spMkLst>
            <pc:docMk/>
            <pc:sldMk cId="3654534325" sldId="266"/>
            <ac:spMk id="2" creationId="{51F6DC83-C3A6-BC9B-7007-845873465BE2}"/>
          </ac:spMkLst>
        </pc:spChg>
        <pc:spChg chg="del">
          <ac:chgData name="Tim Nicholas" userId="1bf0c33590aa9329" providerId="LiveId" clId="{39EB4138-77BA-42AB-9F4D-297E272818D2}" dt="2024-10-31T12:00:43.363" v="4101" actId="21"/>
          <ac:spMkLst>
            <pc:docMk/>
            <pc:sldMk cId="3654534325" sldId="266"/>
            <ac:spMk id="3" creationId="{6114A13A-EC47-201C-9D4C-EC778C7EC683}"/>
          </ac:spMkLst>
        </pc:spChg>
        <pc:spChg chg="add mod">
          <ac:chgData name="Tim Nicholas" userId="1bf0c33590aa9329" providerId="LiveId" clId="{39EB4138-77BA-42AB-9F4D-297E272818D2}" dt="2024-11-01T12:41:09.558" v="5678" actId="114"/>
          <ac:spMkLst>
            <pc:docMk/>
            <pc:sldMk cId="3654534325" sldId="266"/>
            <ac:spMk id="4" creationId="{A038F360-4245-38B3-832F-A490EB1B47D3}"/>
          </ac:spMkLst>
        </pc:spChg>
      </pc:sldChg>
      <pc:sldChg chg="addSp delSp modSp new mod">
        <pc:chgData name="Tim Nicholas" userId="1bf0c33590aa9329" providerId="LiveId" clId="{39EB4138-77BA-42AB-9F4D-297E272818D2}" dt="2024-11-01T12:41:26.641" v="5680" actId="114"/>
        <pc:sldMkLst>
          <pc:docMk/>
          <pc:sldMk cId="3497271304" sldId="267"/>
        </pc:sldMkLst>
        <pc:spChg chg="del">
          <ac:chgData name="Tim Nicholas" userId="1bf0c33590aa9329" providerId="LiveId" clId="{39EB4138-77BA-42AB-9F4D-297E272818D2}" dt="2024-10-31T11:51:56.448" v="4012" actId="21"/>
          <ac:spMkLst>
            <pc:docMk/>
            <pc:sldMk cId="3497271304" sldId="267"/>
            <ac:spMk id="2" creationId="{ADE67FA1-5940-9AFA-8B77-54DFA8CAC72D}"/>
          </ac:spMkLst>
        </pc:spChg>
        <pc:spChg chg="del">
          <ac:chgData name="Tim Nicholas" userId="1bf0c33590aa9329" providerId="LiveId" clId="{39EB4138-77BA-42AB-9F4D-297E272818D2}" dt="2024-10-31T12:55:42.255" v="4921" actId="21"/>
          <ac:spMkLst>
            <pc:docMk/>
            <pc:sldMk cId="3497271304" sldId="267"/>
            <ac:spMk id="3" creationId="{37BAC828-EDB3-019C-D78A-95DD9A5C5C81}"/>
          </ac:spMkLst>
        </pc:spChg>
        <pc:spChg chg="add del mod">
          <ac:chgData name="Tim Nicholas" userId="1bf0c33590aa9329" providerId="LiveId" clId="{39EB4138-77BA-42AB-9F4D-297E272818D2}" dt="2024-10-31T11:52:06.781" v="4015"/>
          <ac:spMkLst>
            <pc:docMk/>
            <pc:sldMk cId="3497271304" sldId="267"/>
            <ac:spMk id="4" creationId="{1BEB87DC-43E3-13E6-9793-D690FB9F7DC2}"/>
          </ac:spMkLst>
        </pc:spChg>
        <pc:spChg chg="add mod">
          <ac:chgData name="Tim Nicholas" userId="1bf0c33590aa9329" providerId="LiveId" clId="{39EB4138-77BA-42AB-9F4D-297E272818D2}" dt="2024-11-01T12:41:26.641" v="5680" actId="114"/>
          <ac:spMkLst>
            <pc:docMk/>
            <pc:sldMk cId="3497271304" sldId="267"/>
            <ac:spMk id="5" creationId="{737E02C2-EB02-75D3-F6E0-C1C6ED04A5AB}"/>
          </ac:spMkLst>
        </pc:spChg>
      </pc:sldChg>
      <pc:sldChg chg="addSp delSp modSp new del mod">
        <pc:chgData name="Tim Nicholas" userId="1bf0c33590aa9329" providerId="LiveId" clId="{39EB4138-77BA-42AB-9F4D-297E272818D2}" dt="2024-10-30T14:12:45.469" v="3514" actId="2696"/>
        <pc:sldMkLst>
          <pc:docMk/>
          <pc:sldMk cId="2852168887" sldId="268"/>
        </pc:sldMkLst>
        <pc:spChg chg="mod">
          <ac:chgData name="Tim Nicholas" userId="1bf0c33590aa9329" providerId="LiveId" clId="{39EB4138-77BA-42AB-9F4D-297E272818D2}" dt="2024-10-30T14:11:45.007" v="3510" actId="14100"/>
          <ac:spMkLst>
            <pc:docMk/>
            <pc:sldMk cId="2852168887" sldId="268"/>
            <ac:spMk id="2" creationId="{CE32F69A-C00D-92D1-C179-5E9D2D2AF686}"/>
          </ac:spMkLst>
        </pc:spChg>
        <pc:spChg chg="add del mod">
          <ac:chgData name="Tim Nicholas" userId="1bf0c33590aa9329" providerId="LiveId" clId="{39EB4138-77BA-42AB-9F4D-297E272818D2}" dt="2024-10-30T14:12:43.516" v="3513"/>
          <ac:spMkLst>
            <pc:docMk/>
            <pc:sldMk cId="2852168887" sldId="268"/>
            <ac:spMk id="4" creationId="{5AD6B16C-E7BE-13F8-222E-91C154AD2C7E}"/>
          </ac:spMkLst>
        </pc:spChg>
      </pc:sldChg>
      <pc:sldChg chg="addSp delSp modSp new del mod">
        <pc:chgData name="Tim Nicholas" userId="1bf0c33590aa9329" providerId="LiveId" clId="{39EB4138-77BA-42AB-9F4D-297E272818D2}" dt="2024-10-30T12:57:07.325" v="610" actId="2696"/>
        <pc:sldMkLst>
          <pc:docMk/>
          <pc:sldMk cId="833652446" sldId="269"/>
        </pc:sldMkLst>
        <pc:spChg chg="del">
          <ac:chgData name="Tim Nicholas" userId="1bf0c33590aa9329" providerId="LiveId" clId="{39EB4138-77BA-42AB-9F4D-297E272818D2}" dt="2024-10-30T12:56:39.375" v="606" actId="21"/>
          <ac:spMkLst>
            <pc:docMk/>
            <pc:sldMk cId="833652446" sldId="269"/>
            <ac:spMk id="2" creationId="{0E0D02E9-5C6A-F8B8-6D78-D1C885A52CFD}"/>
          </ac:spMkLst>
        </pc:spChg>
        <pc:spChg chg="add del mod">
          <ac:chgData name="Tim Nicholas" userId="1bf0c33590aa9329" providerId="LiveId" clId="{39EB4138-77BA-42AB-9F4D-297E272818D2}" dt="2024-10-30T12:57:03.020" v="609" actId="21"/>
          <ac:spMkLst>
            <pc:docMk/>
            <pc:sldMk cId="833652446" sldId="269"/>
            <ac:spMk id="4" creationId="{ACC64B90-B8C7-3094-C1A1-F7EE74FE9C8A}"/>
          </ac:spMkLst>
        </pc:spChg>
      </pc:sldChg>
      <pc:sldChg chg="addSp delSp modSp new mod ord">
        <pc:chgData name="Tim Nicholas" userId="1bf0c33590aa9329" providerId="LiveId" clId="{39EB4138-77BA-42AB-9F4D-297E272818D2}" dt="2024-11-02T15:18:50.993" v="5776" actId="20577"/>
        <pc:sldMkLst>
          <pc:docMk/>
          <pc:sldMk cId="1513688887" sldId="269"/>
        </pc:sldMkLst>
        <pc:spChg chg="mod">
          <ac:chgData name="Tim Nicholas" userId="1bf0c33590aa9329" providerId="LiveId" clId="{39EB4138-77BA-42AB-9F4D-297E272818D2}" dt="2024-10-30T12:57:29.975" v="639" actId="14100"/>
          <ac:spMkLst>
            <pc:docMk/>
            <pc:sldMk cId="1513688887" sldId="269"/>
            <ac:spMk id="2" creationId="{6CA8E6C3-FBB2-893D-D4F1-AE1387D3DA2D}"/>
          </ac:spMkLst>
        </pc:spChg>
        <pc:spChg chg="mod">
          <ac:chgData name="Tim Nicholas" userId="1bf0c33590aa9329" providerId="LiveId" clId="{39EB4138-77BA-42AB-9F4D-297E272818D2}" dt="2024-10-31T12:08:02.629" v="4222" actId="20577"/>
          <ac:spMkLst>
            <pc:docMk/>
            <pc:sldMk cId="1513688887" sldId="269"/>
            <ac:spMk id="3" creationId="{1479B0A2-BD08-8A11-DFE2-152C4698E88D}"/>
          </ac:spMkLst>
        </pc:spChg>
        <pc:spChg chg="add mod">
          <ac:chgData name="Tim Nicholas" userId="1bf0c33590aa9329" providerId="LiveId" clId="{39EB4138-77BA-42AB-9F4D-297E272818D2}" dt="2024-11-02T15:18:50.993" v="5776" actId="20577"/>
          <ac:spMkLst>
            <pc:docMk/>
            <pc:sldMk cId="1513688887" sldId="269"/>
            <ac:spMk id="4" creationId="{6BD909D6-5C8D-14D9-957F-6BDD51F144D8}"/>
          </ac:spMkLst>
        </pc:spChg>
        <pc:spChg chg="add mod">
          <ac:chgData name="Tim Nicholas" userId="1bf0c33590aa9329" providerId="LiveId" clId="{39EB4138-77BA-42AB-9F4D-297E272818D2}" dt="2024-10-30T13:08:21.031" v="1101" actId="115"/>
          <ac:spMkLst>
            <pc:docMk/>
            <pc:sldMk cId="1513688887" sldId="269"/>
            <ac:spMk id="5" creationId="{4049E5C2-6B41-9B5C-40E0-2222B3B37516}"/>
          </ac:spMkLst>
        </pc:spChg>
        <pc:spChg chg="add mod">
          <ac:chgData name="Tim Nicholas" userId="1bf0c33590aa9329" providerId="LiveId" clId="{39EB4138-77BA-42AB-9F4D-297E272818D2}" dt="2024-10-30T13:15:58.187" v="1419" actId="1076"/>
          <ac:spMkLst>
            <pc:docMk/>
            <pc:sldMk cId="1513688887" sldId="269"/>
            <ac:spMk id="6" creationId="{2C719DDD-5328-5321-E8F9-F1565405D857}"/>
          </ac:spMkLst>
        </pc:spChg>
        <pc:spChg chg="add mod">
          <ac:chgData name="Tim Nicholas" userId="1bf0c33590aa9329" providerId="LiveId" clId="{39EB4138-77BA-42AB-9F4D-297E272818D2}" dt="2024-10-31T12:08:10.185" v="4223" actId="1076"/>
          <ac:spMkLst>
            <pc:docMk/>
            <pc:sldMk cId="1513688887" sldId="269"/>
            <ac:spMk id="7" creationId="{8C8F4E06-1F09-C633-49F4-D331B582EDCB}"/>
          </ac:spMkLst>
        </pc:spChg>
        <pc:spChg chg="add del mod ord">
          <ac:chgData name="Tim Nicholas" userId="1bf0c33590aa9329" providerId="LiveId" clId="{39EB4138-77BA-42AB-9F4D-297E272818D2}" dt="2024-10-30T13:42:25.800" v="2331"/>
          <ac:spMkLst>
            <pc:docMk/>
            <pc:sldMk cId="1513688887" sldId="269"/>
            <ac:spMk id="12" creationId="{EC14923F-CB99-42D3-B05F-DA8C604E035A}"/>
          </ac:spMkLst>
        </pc:spChg>
        <pc:spChg chg="add mod">
          <ac:chgData name="Tim Nicholas" userId="1bf0c33590aa9329" providerId="LiveId" clId="{39EB4138-77BA-42AB-9F4D-297E272818D2}" dt="2024-10-30T13:41:26.541" v="2265" actId="1076"/>
          <ac:spMkLst>
            <pc:docMk/>
            <pc:sldMk cId="1513688887" sldId="269"/>
            <ac:spMk id="15" creationId="{2C26F95A-2B72-E5DF-A86D-50AAFEA1186E}"/>
          </ac:spMkLst>
        </pc:spChg>
        <pc:spChg chg="add mod">
          <ac:chgData name="Tim Nicholas" userId="1bf0c33590aa9329" providerId="LiveId" clId="{39EB4138-77BA-42AB-9F4D-297E272818D2}" dt="2024-10-30T13:41:11.540" v="2263" actId="1076"/>
          <ac:spMkLst>
            <pc:docMk/>
            <pc:sldMk cId="1513688887" sldId="269"/>
            <ac:spMk id="18" creationId="{C977E24A-E2AB-6573-ABF1-CC5D95594F99}"/>
          </ac:spMkLst>
        </pc:spChg>
        <pc:picChg chg="add mod">
          <ac:chgData name="Tim Nicholas" userId="1bf0c33590aa9329" providerId="LiveId" clId="{39EB4138-77BA-42AB-9F4D-297E272818D2}" dt="2024-10-30T13:37:00.198" v="2239" actId="1076"/>
          <ac:picMkLst>
            <pc:docMk/>
            <pc:sldMk cId="1513688887" sldId="269"/>
            <ac:picMk id="9" creationId="{A0FC2BE5-9A0E-B098-40C4-E1B7CE1E3E65}"/>
          </ac:picMkLst>
        </pc:picChg>
        <pc:picChg chg="add mod ord">
          <ac:chgData name="Tim Nicholas" userId="1bf0c33590aa9329" providerId="LiveId" clId="{39EB4138-77BA-42AB-9F4D-297E272818D2}" dt="2024-10-30T13:38:58.722" v="2250" actId="14100"/>
          <ac:picMkLst>
            <pc:docMk/>
            <pc:sldMk cId="1513688887" sldId="269"/>
            <ac:picMk id="11" creationId="{8BE927B9-EBFC-5AA8-FC3F-6E348B12330B}"/>
          </ac:picMkLst>
        </pc:picChg>
        <pc:picChg chg="add mod">
          <ac:chgData name="Tim Nicholas" userId="1bf0c33590aa9329" providerId="LiveId" clId="{39EB4138-77BA-42AB-9F4D-297E272818D2}" dt="2024-10-30T13:41:20.997" v="2264" actId="1076"/>
          <ac:picMkLst>
            <pc:docMk/>
            <pc:sldMk cId="1513688887" sldId="269"/>
            <ac:picMk id="14" creationId="{93F170F8-8FB5-3AEF-0331-0061E025A943}"/>
          </ac:picMkLst>
        </pc:picChg>
        <pc:picChg chg="add mod">
          <ac:chgData name="Tim Nicholas" userId="1bf0c33590aa9329" providerId="LiveId" clId="{39EB4138-77BA-42AB-9F4D-297E272818D2}" dt="2024-10-30T13:41:54.023" v="2270" actId="1076"/>
          <ac:picMkLst>
            <pc:docMk/>
            <pc:sldMk cId="1513688887" sldId="269"/>
            <ac:picMk id="17" creationId="{74B42510-4F57-CB76-CC72-95B3BC4B0D9C}"/>
          </ac:picMkLst>
        </pc:picChg>
      </pc:sldChg>
      <pc:sldChg chg="addSp modSp new mod">
        <pc:chgData name="Tim Nicholas" userId="1bf0c33590aa9329" providerId="LiveId" clId="{39EB4138-77BA-42AB-9F4D-297E272818D2}" dt="2024-10-30T13:33:15.782" v="2230" actId="255"/>
        <pc:sldMkLst>
          <pc:docMk/>
          <pc:sldMk cId="1530736511" sldId="270"/>
        </pc:sldMkLst>
        <pc:spChg chg="mod">
          <ac:chgData name="Tim Nicholas" userId="1bf0c33590aa9329" providerId="LiveId" clId="{39EB4138-77BA-42AB-9F4D-297E272818D2}" dt="2024-10-30T13:30:50.145" v="2213" actId="14100"/>
          <ac:spMkLst>
            <pc:docMk/>
            <pc:sldMk cId="1530736511" sldId="270"/>
            <ac:spMk id="2" creationId="{F5954762-8415-454B-09B8-43FA61276AC0}"/>
          </ac:spMkLst>
        </pc:spChg>
        <pc:spChg chg="mod">
          <ac:chgData name="Tim Nicholas" userId="1bf0c33590aa9329" providerId="LiveId" clId="{39EB4138-77BA-42AB-9F4D-297E272818D2}" dt="2024-10-30T13:28:27.526" v="2199" actId="14100"/>
          <ac:spMkLst>
            <pc:docMk/>
            <pc:sldMk cId="1530736511" sldId="270"/>
            <ac:spMk id="3" creationId="{2C334A00-B606-7883-19CF-5A59DDFB23FB}"/>
          </ac:spMkLst>
        </pc:spChg>
        <pc:spChg chg="add mod">
          <ac:chgData name="Tim Nicholas" userId="1bf0c33590aa9329" providerId="LiveId" clId="{39EB4138-77BA-42AB-9F4D-297E272818D2}" dt="2024-10-30T13:32:55.936" v="2228" actId="13926"/>
          <ac:spMkLst>
            <pc:docMk/>
            <pc:sldMk cId="1530736511" sldId="270"/>
            <ac:spMk id="4" creationId="{86A385DA-4114-F03C-18D1-E8BBCF6F9590}"/>
          </ac:spMkLst>
        </pc:spChg>
        <pc:spChg chg="add mod">
          <ac:chgData name="Tim Nicholas" userId="1bf0c33590aa9329" providerId="LiveId" clId="{39EB4138-77BA-42AB-9F4D-297E272818D2}" dt="2024-10-30T13:33:15.782" v="2230" actId="255"/>
          <ac:spMkLst>
            <pc:docMk/>
            <pc:sldMk cId="1530736511" sldId="270"/>
            <ac:spMk id="5" creationId="{18A8580F-4517-10C6-AA57-4235512547C8}"/>
          </ac:spMkLst>
        </pc:spChg>
        <pc:picChg chg="add mod ord">
          <ac:chgData name="Tim Nicholas" userId="1bf0c33590aa9329" providerId="LiveId" clId="{39EB4138-77BA-42AB-9F4D-297E272818D2}" dt="2024-10-30T13:31:33.915" v="2217" actId="207"/>
          <ac:picMkLst>
            <pc:docMk/>
            <pc:sldMk cId="1530736511" sldId="270"/>
            <ac:picMk id="7" creationId="{141E8C6A-596B-0CDC-C9A2-E2580B3AC186}"/>
          </ac:picMkLst>
        </pc:picChg>
      </pc:sldChg>
      <pc:sldChg chg="delSp new del mod">
        <pc:chgData name="Tim Nicholas" userId="1bf0c33590aa9329" providerId="LiveId" clId="{39EB4138-77BA-42AB-9F4D-297E272818D2}" dt="2024-10-31T12:04:42.985" v="4138" actId="2696"/>
        <pc:sldMkLst>
          <pc:docMk/>
          <pc:sldMk cId="3676153532" sldId="271"/>
        </pc:sldMkLst>
        <pc:spChg chg="del">
          <ac:chgData name="Tim Nicholas" userId="1bf0c33590aa9329" providerId="LiveId" clId="{39EB4138-77BA-42AB-9F4D-297E272818D2}" dt="2024-10-31T12:03:56.217" v="4136" actId="21"/>
          <ac:spMkLst>
            <pc:docMk/>
            <pc:sldMk cId="3676153532" sldId="271"/>
            <ac:spMk id="2" creationId="{84B872E9-8405-371D-8123-FAAD91ED48D1}"/>
          </ac:spMkLst>
        </pc:spChg>
      </pc:sldChg>
      <pc:sldChg chg="add">
        <pc:chgData name="Tim Nicholas" userId="1bf0c33590aa9329" providerId="LiveId" clId="{39EB4138-77BA-42AB-9F4D-297E272818D2}" dt="2024-10-31T12:04:34.980" v="4137"/>
        <pc:sldMkLst>
          <pc:docMk/>
          <pc:sldMk cId="3773614568" sldId="272"/>
        </pc:sldMkLst>
      </pc:sldChg>
      <pc:sldChg chg="addSp modSp new mod">
        <pc:chgData name="Tim Nicholas" userId="1bf0c33590aa9329" providerId="LiveId" clId="{39EB4138-77BA-42AB-9F4D-297E272818D2}" dt="2024-11-01T12:44:18.031" v="5774" actId="1076"/>
        <pc:sldMkLst>
          <pc:docMk/>
          <pc:sldMk cId="2256369853" sldId="273"/>
        </pc:sldMkLst>
        <pc:spChg chg="mod">
          <ac:chgData name="Tim Nicholas" userId="1bf0c33590aa9329" providerId="LiveId" clId="{39EB4138-77BA-42AB-9F4D-297E272818D2}" dt="2024-11-01T12:32:48.663" v="5623" actId="14100"/>
          <ac:spMkLst>
            <pc:docMk/>
            <pc:sldMk cId="2256369853" sldId="273"/>
            <ac:spMk id="2" creationId="{AF5E0749-DEB1-842C-2DAF-C38212041684}"/>
          </ac:spMkLst>
        </pc:spChg>
        <pc:spChg chg="mod">
          <ac:chgData name="Tim Nicholas" userId="1bf0c33590aa9329" providerId="LiveId" clId="{39EB4138-77BA-42AB-9F4D-297E272818D2}" dt="2024-10-31T12:45:43.697" v="4267" actId="20577"/>
          <ac:spMkLst>
            <pc:docMk/>
            <pc:sldMk cId="2256369853" sldId="273"/>
            <ac:spMk id="3" creationId="{14796A35-9925-7572-C683-893A41173A54}"/>
          </ac:spMkLst>
        </pc:spChg>
        <pc:spChg chg="add mod">
          <ac:chgData name="Tim Nicholas" userId="1bf0c33590aa9329" providerId="LiveId" clId="{39EB4138-77BA-42AB-9F4D-297E272818D2}" dt="2024-11-01T12:44:18.031" v="5774" actId="1076"/>
          <ac:spMkLst>
            <pc:docMk/>
            <pc:sldMk cId="2256369853" sldId="273"/>
            <ac:spMk id="4" creationId="{AF6A7EE3-514C-1C1C-AC7F-6F7242A934A9}"/>
          </ac:spMkLst>
        </pc:spChg>
        <pc:picChg chg="add mod">
          <ac:chgData name="Tim Nicholas" userId="1bf0c33590aa9329" providerId="LiveId" clId="{39EB4138-77BA-42AB-9F4D-297E272818D2}" dt="2024-10-31T12:57:33.269" v="4925" actId="1076"/>
          <ac:picMkLst>
            <pc:docMk/>
            <pc:sldMk cId="2256369853" sldId="273"/>
            <ac:picMk id="6" creationId="{E3F4E791-1923-38A4-E157-DF3011C84D6E}"/>
          </ac:picMkLst>
        </pc:picChg>
      </pc:sldChg>
      <pc:sldChg chg="new del">
        <pc:chgData name="Tim Nicholas" userId="1bf0c33590aa9329" providerId="LiveId" clId="{39EB4138-77BA-42AB-9F4D-297E272818D2}" dt="2024-10-31T12:37:43.027" v="4225" actId="2696"/>
        <pc:sldMkLst>
          <pc:docMk/>
          <pc:sldMk cId="2769680940" sldId="273"/>
        </pc:sldMkLst>
      </pc:sldChg>
      <pc:sldChg chg="addSp delSp modSp new mod">
        <pc:chgData name="Tim Nicholas" userId="1bf0c33590aa9329" providerId="LiveId" clId="{39EB4138-77BA-42AB-9F4D-297E272818D2}" dt="2024-11-01T12:32:00.884" v="5602" actId="20577"/>
        <pc:sldMkLst>
          <pc:docMk/>
          <pc:sldMk cId="135877549" sldId="274"/>
        </pc:sldMkLst>
        <pc:spChg chg="mod">
          <ac:chgData name="Tim Nicholas" userId="1bf0c33590aa9329" providerId="LiveId" clId="{39EB4138-77BA-42AB-9F4D-297E272818D2}" dt="2024-11-01T12:14:33.448" v="5182" actId="1076"/>
          <ac:spMkLst>
            <pc:docMk/>
            <pc:sldMk cId="135877549" sldId="274"/>
            <ac:spMk id="2" creationId="{BC7F6AB9-A522-3451-5A6A-38167A9EC9B3}"/>
          </ac:spMkLst>
        </pc:spChg>
        <pc:spChg chg="del">
          <ac:chgData name="Tim Nicholas" userId="1bf0c33590aa9329" providerId="LiveId" clId="{39EB4138-77BA-42AB-9F4D-297E272818D2}" dt="2024-11-01T12:18:53.601" v="5200" actId="21"/>
          <ac:spMkLst>
            <pc:docMk/>
            <pc:sldMk cId="135877549" sldId="274"/>
            <ac:spMk id="3" creationId="{2C496751-0D97-8B2C-2A69-1430946FF531}"/>
          </ac:spMkLst>
        </pc:spChg>
        <pc:spChg chg="mod">
          <ac:chgData name="Tim Nicholas" userId="1bf0c33590aa9329" providerId="LiveId" clId="{39EB4138-77BA-42AB-9F4D-297E272818D2}" dt="2024-11-01T12:32:00.884" v="5602" actId="20577"/>
          <ac:spMkLst>
            <pc:docMk/>
            <pc:sldMk cId="135877549" sldId="274"/>
            <ac:spMk id="4" creationId="{F7BBCF8E-3746-9FCE-C83A-6E45429131C8}"/>
          </ac:spMkLst>
        </pc:spChg>
        <pc:spChg chg="add mod">
          <ac:chgData name="Tim Nicholas" userId="1bf0c33590aa9329" providerId="LiveId" clId="{39EB4138-77BA-42AB-9F4D-297E272818D2}" dt="2024-11-01T12:23:22.368" v="5412" actId="1076"/>
          <ac:spMkLst>
            <pc:docMk/>
            <pc:sldMk cId="135877549" sldId="274"/>
            <ac:spMk id="5" creationId="{D221587A-F6C4-E910-74E7-691815102CFF}"/>
          </ac:spMkLst>
        </pc:spChg>
        <pc:spChg chg="add mod">
          <ac:chgData name="Tim Nicholas" userId="1bf0c33590aa9329" providerId="LiveId" clId="{39EB4138-77BA-42AB-9F4D-297E272818D2}" dt="2024-11-01T12:23:33.308" v="5414" actId="115"/>
          <ac:spMkLst>
            <pc:docMk/>
            <pc:sldMk cId="135877549" sldId="274"/>
            <ac:spMk id="6" creationId="{2B961891-1624-7122-BE3C-C0D142448D62}"/>
          </ac:spMkLst>
        </pc:spChg>
        <pc:spChg chg="add mod">
          <ac:chgData name="Tim Nicholas" userId="1bf0c33590aa9329" providerId="LiveId" clId="{39EB4138-77BA-42AB-9F4D-297E272818D2}" dt="2024-11-01T12:25:18.171" v="5525" actId="115"/>
          <ac:spMkLst>
            <pc:docMk/>
            <pc:sldMk cId="135877549" sldId="274"/>
            <ac:spMk id="7" creationId="{89CA6BC5-5512-EB59-4B89-CA6F216DF198}"/>
          </ac:spMkLst>
        </pc:spChg>
        <pc:spChg chg="add mod">
          <ac:chgData name="Tim Nicholas" userId="1bf0c33590aa9329" providerId="LiveId" clId="{39EB4138-77BA-42AB-9F4D-297E272818D2}" dt="2024-11-01T12:25:22.998" v="5526" actId="115"/>
          <ac:spMkLst>
            <pc:docMk/>
            <pc:sldMk cId="135877549" sldId="274"/>
            <ac:spMk id="8" creationId="{750827DF-2114-98FF-B9B9-D51B5D716B08}"/>
          </ac:spMkLst>
        </pc:spChg>
        <pc:spChg chg="add mod">
          <ac:chgData name="Tim Nicholas" userId="1bf0c33590aa9329" providerId="LiveId" clId="{39EB4138-77BA-42AB-9F4D-297E272818D2}" dt="2024-11-01T12:29:33.695" v="5598" actId="20577"/>
          <ac:spMkLst>
            <pc:docMk/>
            <pc:sldMk cId="135877549" sldId="274"/>
            <ac:spMk id="9" creationId="{58721BF1-9F57-4B51-266F-AE9DEE2D2EA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F71E10E-35B8-47D3-9928-6154DA9F5F92}" type="datetime1">
              <a:rPr lang="en-US" smtClean="0"/>
              <a:t>11/2/2024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975D426-A9DD-4244-A2CE-1FB6623742C7}" type="slidenum">
              <a:rPr lang="en-US" smtClean="0"/>
              <a:t>‹#›</a:t>
            </a:fld>
            <a:endParaRPr lang="en-US"/>
          </a:p>
        </p:txBody>
      </p:sp>
    </p:spTree>
    <p:extLst>
      <p:ext uri="{BB962C8B-B14F-4D97-AF65-F5344CB8AC3E}">
        <p14:creationId xmlns:p14="http://schemas.microsoft.com/office/powerpoint/2010/main" val="88248445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DF4EEB86-F496-4E4F-8177-5ED3E84B3BB3}" type="datetime1">
              <a:rPr lang="en-US" smtClean="0"/>
              <a:t>11/2/2024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B41D33-19C8-4450-B3C5-BE83E9C8F0BC}" type="slidenum">
              <a:rPr lang="en-US" smtClean="0"/>
              <a:t>‹#›</a:t>
            </a:fld>
            <a:endParaRPr lang="en-US"/>
          </a:p>
        </p:txBody>
      </p:sp>
    </p:spTree>
    <p:extLst>
      <p:ext uri="{BB962C8B-B14F-4D97-AF65-F5344CB8AC3E}">
        <p14:creationId xmlns:p14="http://schemas.microsoft.com/office/powerpoint/2010/main" val="357145525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defRPr>
            </a:lvl1pPr>
          </a:lstStyle>
          <a:p>
            <a:pPr rtl="0"/>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rtlCol="0"/>
          <a:lstStyle/>
          <a:p>
            <a:pPr rtl="0"/>
            <a:fld id="{FE35F4B9-F1B0-40F5-8173-5B51380DB1EB}" type="datetime1">
              <a:rPr lang="en-US" smtClean="0"/>
              <a:t>11/2/2024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rtlCol="0"/>
          <a:lstStyle/>
          <a:p>
            <a:pPr rtl="0"/>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fld id="{3459BC2B-8608-4C92-BFC1-109EE59EA623}" type="datetime1">
              <a:rPr lang="en-US" smtClean="0"/>
              <a:t>11/2/2024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rtlCol="0"/>
          <a:lstStyle/>
          <a:p>
            <a:pPr rtl="0"/>
            <a:fld id="{5C18D62E-6229-450B-ABA0-A46BB7A2220C}" type="datetime1">
              <a:rPr lang="en-US" smtClean="0"/>
              <a:t>11/2/2024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D8A05BE0-1BBE-4892-81AC-B2168C786F75}" type="datetime1">
              <a:rPr lang="en-US" smtClean="0"/>
              <a:t>11/2/2024</a:t>
            </a:fld>
            <a:endParaRPr lang="en-US" dirty="0"/>
          </a:p>
        </p:txBody>
      </p:sp>
      <p:sp>
        <p:nvSpPr>
          <p:cNvPr id="6" name="Footer Placeholder 5"/>
          <p:cNvSpPr>
            <a:spLocks noGrp="1"/>
          </p:cNvSpPr>
          <p:nvPr>
            <p:ph type="ftr" sz="quarter" idx="11"/>
          </p:nvPr>
        </p:nvSpPr>
        <p:spPr/>
        <p:txBody>
          <a:bodyPr rtlCol="0"/>
          <a:lstStyle/>
          <a:p>
            <a:pPr rtl="0"/>
            <a:endParaRPr lang="en-US" dirty="0"/>
          </a:p>
        </p:txBody>
      </p:sp>
      <p:sp>
        <p:nvSpPr>
          <p:cNvPr id="7" name="Slide Number Placeholder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7" name="Date Placeholder 6"/>
          <p:cNvSpPr>
            <a:spLocks noGrp="1"/>
          </p:cNvSpPr>
          <p:nvPr>
            <p:ph type="dt" sz="half" idx="10"/>
          </p:nvPr>
        </p:nvSpPr>
        <p:spPr/>
        <p:txBody>
          <a:bodyPr rtlCol="0"/>
          <a:lstStyle/>
          <a:p>
            <a:pPr rtl="0"/>
            <a:fld id="{D98B1981-3C58-4D11-A147-F8A0681CD1E5}" type="datetime1">
              <a:rPr lang="en-US" smtClean="0"/>
              <a:t>11/2/2024</a:t>
            </a:fld>
            <a:endParaRPr lang="en-US" dirty="0"/>
          </a:p>
        </p:txBody>
      </p:sp>
      <p:sp>
        <p:nvSpPr>
          <p:cNvPr id="8" name="Footer Placeholder 7"/>
          <p:cNvSpPr>
            <a:spLocks noGrp="1"/>
          </p:cNvSpPr>
          <p:nvPr>
            <p:ph type="ftr" sz="quarter" idx="11"/>
          </p:nvPr>
        </p:nvSpPr>
        <p:spPr/>
        <p:txBody>
          <a:bodyPr rtlCol="0"/>
          <a:lstStyle/>
          <a:p>
            <a:pPr rtl="0"/>
            <a:endParaRPr lang="en-US" dirty="0"/>
          </a:p>
        </p:txBody>
      </p:sp>
      <p:sp>
        <p:nvSpPr>
          <p:cNvPr id="9" name="Slide Number Placeholder 8"/>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342ED271-FE3F-4F86-A29A-C649AC4E9E09}" type="datetime1">
              <a:rPr lang="en-US" smtClean="0"/>
              <a:t>11/2/2024</a:t>
            </a:fld>
            <a:endParaRPr lang="en-US" dirty="0"/>
          </a:p>
        </p:txBody>
      </p:sp>
      <p:sp>
        <p:nvSpPr>
          <p:cNvPr id="4" name="Footer Placeholder 3"/>
          <p:cNvSpPr>
            <a:spLocks noGrp="1"/>
          </p:cNvSpPr>
          <p:nvPr>
            <p:ph type="ftr" sz="quarter" idx="11"/>
          </p:nvPr>
        </p:nvSpPr>
        <p:spPr/>
        <p:txBody>
          <a:bodyPr rtlCol="0"/>
          <a:lstStyle/>
          <a:p>
            <a:pPr rtl="0"/>
            <a:endParaRPr lang="en-US" dirty="0"/>
          </a:p>
        </p:txBody>
      </p:sp>
      <p:sp>
        <p:nvSpPr>
          <p:cNvPr id="5" name="Slide Number Placeholder 4"/>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E596831C-B66C-4213-A8C7-0B8BF9EE4B8C}" type="datetime1">
              <a:rPr lang="en-US" smtClean="0"/>
              <a:t>11/2/2024</a:t>
            </a:fld>
            <a:endParaRPr lang="en-US" dirty="0"/>
          </a:p>
        </p:txBody>
      </p:sp>
      <p:sp>
        <p:nvSpPr>
          <p:cNvPr id="3" name="Footer Placeholder 2"/>
          <p:cNvSpPr>
            <a:spLocks noGrp="1"/>
          </p:cNvSpPr>
          <p:nvPr>
            <p:ph type="ftr" sz="quarter" idx="11"/>
          </p:nvPr>
        </p:nvSpPr>
        <p:spPr/>
        <p:txBody>
          <a:bodyPr rtlCol="0"/>
          <a:lstStyle/>
          <a:p>
            <a:pPr rtl="0"/>
            <a:endParaRPr lang="en-US" dirty="0"/>
          </a:p>
        </p:txBody>
      </p:sp>
      <p:sp>
        <p:nvSpPr>
          <p:cNvPr id="4" name="Slide Number Placeholder 3"/>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fld id="{B37C7D90-4A77-446C-81CE-D117E7114A23}" type="datetime1">
              <a:rPr lang="en-US" smtClean="0"/>
              <a:t>11/2/2024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5" name="Date Placeholder 4"/>
          <p:cNvSpPr>
            <a:spLocks noGrp="1"/>
          </p:cNvSpPr>
          <p:nvPr>
            <p:ph type="dt" sz="half" idx="10"/>
          </p:nvPr>
        </p:nvSpPr>
        <p:spPr/>
        <p:txBody>
          <a:bodyPr rtlCol="0"/>
          <a:lstStyle/>
          <a:p>
            <a:pPr rtl="0"/>
            <a:fld id="{3A552D4A-6811-400E-B3D6-0E46414D9E26}" type="datetime1">
              <a:rPr lang="en-US" smtClean="0"/>
              <a:t>11/2/2024</a:t>
            </a:fld>
            <a:endParaRPr lang="en-US" dirty="0"/>
          </a:p>
        </p:txBody>
      </p:sp>
      <p:sp>
        <p:nvSpPr>
          <p:cNvPr id="6" name="Footer Placeholder 5"/>
          <p:cNvSpPr>
            <a:spLocks noGrp="1"/>
          </p:cNvSpPr>
          <p:nvPr>
            <p:ph type="ftr" sz="quarter" idx="11"/>
          </p:nvPr>
        </p:nvSpPr>
        <p:spPr/>
        <p:txBody>
          <a:bodyPr rtlCol="0"/>
          <a:lstStyle/>
          <a:p>
            <a:pPr algn="l" rtl="0"/>
            <a:endParaRPr lang="en-US" dirty="0"/>
          </a:p>
        </p:txBody>
      </p:sp>
      <p:sp>
        <p:nvSpPr>
          <p:cNvPr id="7" name="Slide Number Placeholder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nchor="t"/>
          <a:lstStyle>
            <a:lvl1pPr algn="l">
              <a:defRPr/>
            </a:lvl1pPr>
            <a:lvl2pPr algn="l">
              <a:defRPr/>
            </a:lvl2pPr>
            <a:lvl3pPr algn="l">
              <a:defRPr/>
            </a:lvl3pPr>
            <a:lvl4pPr algn="l">
              <a:defRPr/>
            </a:lvl4pPr>
            <a:lvl5pPr algn="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01801B09-E5B3-4255-99D1-E8D6E12FFBCA}" type="datetime1">
              <a:rPr lang="en-US" smtClean="0"/>
              <a:t>11/2/2024</a:t>
            </a:fld>
            <a:endParaRPr lang="en-US" dirty="0"/>
          </a:p>
        </p:txBody>
      </p:sp>
      <p:sp>
        <p:nvSpPr>
          <p:cNvPr id="5" name="Footer Placeholder 4"/>
          <p:cNvSpPr>
            <a:spLocks noGrp="1"/>
          </p:cNvSpPr>
          <p:nvPr>
            <p:ph type="ftr" sz="quarter" idx="11"/>
          </p:nvPr>
        </p:nvSpPr>
        <p:spPr/>
        <p:txBody>
          <a:bodyPr rtlCol="0"/>
          <a:lstStyle/>
          <a:p>
            <a:pPr rtl="0"/>
            <a:endParaRPr lang="en-US" dirty="0"/>
          </a:p>
        </p:txBody>
      </p:sp>
      <p:sp>
        <p:nvSpPr>
          <p:cNvPr id="6" name="Slide Number Placeholder 5"/>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rtlCol="0" anchor="ctr"/>
          <a:lstStyle>
            <a:lvl1pPr>
              <a:defRPr>
                <a:solidFill>
                  <a:srgbClr val="FFFFFF"/>
                </a:solidFill>
              </a:defRPr>
            </a:lvl1pPr>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rtlCol="0" anchor="t"/>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rtlCol="0"/>
          <a:lstStyle/>
          <a:p>
            <a:pPr rtl="0"/>
            <a:fld id="{79771E5F-836D-42BC-953F-FC50A1320578}" type="datetime1">
              <a:rPr lang="en-US" smtClean="0"/>
              <a:t>11/2/2024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rtlCol="0"/>
          <a:lstStyle/>
          <a:p>
            <a:pPr rtl="0"/>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C0840E64-78EA-480E-9DFC-F5D183737F14}" type="datetime1">
              <a:rPr lang="en-US" smtClean="0"/>
              <a:t>11/2/2024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951035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AF379E8-AC6C-43B9-9222-BDF0AF9336F0}" type="datetime1">
              <a:rPr lang="en-US" smtClean="0"/>
              <a:t>11/2/2024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394159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D329652-6112-4F3D-B614-62B56A045E3D}" type="datetime1">
              <a:rPr lang="en-US" smtClean="0"/>
              <a:t>11/2/2024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22522423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064E64D-1B50-4EC0-83A1-DE58B45AB49E}" type="datetime1">
              <a:rPr lang="en-US" smtClean="0"/>
              <a:t>11/2/2024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160040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8" name="Footer Placeholder 7"/>
          <p:cNvSpPr>
            <a:spLocks noGrp="1"/>
          </p:cNvSpPr>
          <p:nvPr>
            <p:ph type="ftr" sz="quarter" idx="11"/>
          </p:nvPr>
        </p:nvSpPr>
        <p:spPr/>
        <p:txBody>
          <a:bodyPr/>
          <a:lstStyle/>
          <a:p>
            <a:pPr rtl="0"/>
            <a:endParaRPr lang="en-US" dirty="0"/>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295714883"/>
      </p:ext>
    </p:extLst>
  </p:cSld>
  <p:clrMapOvr>
    <a:masterClrMapping/>
  </p:clrMapOvr>
  <p:hf sldNum="0"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D81B1D06-1BCF-4BCB-9319-09267D16BB9F}" type="datetime1">
              <a:rPr lang="en-US" smtClean="0"/>
              <a:t>11/2/2024</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579510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5361324-1C8A-40EA-A8C7-BACD05350B74}" type="datetime1">
              <a:rPr lang="en-US" smtClean="0"/>
              <a:t>11/2/2024</a:t>
            </a:fld>
            <a:endParaRPr lang="en-US"/>
          </a:p>
        </p:txBody>
      </p:sp>
      <p:sp>
        <p:nvSpPr>
          <p:cNvPr id="3" name="Footer Placeholder 2"/>
          <p:cNvSpPr>
            <a:spLocks noGrp="1"/>
          </p:cNvSpPr>
          <p:nvPr>
            <p:ph type="ftr" sz="quarter" idx="11"/>
          </p:nvPr>
        </p:nvSpPr>
        <p:spPr/>
        <p:txBody>
          <a:bodyPr/>
          <a:lstStyle/>
          <a:p>
            <a:pPr rtl="0"/>
            <a:endParaRPr lang="en-US"/>
          </a:p>
        </p:txBody>
      </p:sp>
      <p:sp>
        <p:nvSpPr>
          <p:cNvPr id="4" name="Slide Number Placeholder 3"/>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6469608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5BA78C1D-B8C9-43D1-BED3-AB201E145563}" type="datetime1">
              <a:rPr lang="en-US" smtClean="0"/>
              <a:t>11/2/2024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171903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84046644"/>
      </p:ext>
    </p:extLst>
  </p:cSld>
  <p:clrMapOvr>
    <a:masterClrMapping/>
  </p:clrMapOvr>
  <p:hf sldNum="0" hdr="0" ftr="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629383858"/>
      </p:ext>
    </p:extLst>
  </p:cSld>
  <p:clrMapOvr>
    <a:masterClrMapping/>
  </p:clrMapOvr>
  <p:hf sldNum="0" hdr="0" ftr="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589973997"/>
      </p:ext>
    </p:extLst>
  </p:cSld>
  <p:clrMapOvr>
    <a:masterClrMapping/>
  </p:clrMapOvr>
  <p:hf sldNum="0" hdr="0" ftr="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66451173"/>
      </p:ext>
    </p:extLst>
  </p:cSld>
  <p:clrMapOvr>
    <a:masterClrMapping/>
  </p:clrMapOvr>
  <p:hf sldNum="0" hdr="0" ftr="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815308068"/>
      </p:ext>
    </p:extLst>
  </p:cSld>
  <p:clrMapOvr>
    <a:masterClrMapping/>
  </p:clrMapOvr>
  <p:hf sldNum="0" hdr="0" ftr="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4" name="Footer Placeholder 3"/>
          <p:cNvSpPr>
            <a:spLocks noGrp="1"/>
          </p:cNvSpPr>
          <p:nvPr>
            <p:ph type="ftr" sz="quarter" idx="11"/>
          </p:nvPr>
        </p:nvSpPr>
        <p:spPr/>
        <p:txBody>
          <a:bodyPr/>
          <a:lstStyle/>
          <a:p>
            <a:pPr rtl="0"/>
            <a:endParaRPr lang="en-US" dirty="0"/>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524579563"/>
      </p:ext>
    </p:extLst>
  </p:cSld>
  <p:clrMapOvr>
    <a:masterClrMapping/>
  </p:clrMapOvr>
  <p:hf sldNum="0" hdr="0" ftr="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11/2/2024</a:t>
            </a:fld>
            <a:endParaRPr lang="en-US" dirty="0"/>
          </a:p>
        </p:txBody>
      </p:sp>
      <p:sp>
        <p:nvSpPr>
          <p:cNvPr id="4" name="Footer Placeholder 3"/>
          <p:cNvSpPr>
            <a:spLocks noGrp="1"/>
          </p:cNvSpPr>
          <p:nvPr>
            <p:ph type="ftr" sz="quarter" idx="11"/>
          </p:nvPr>
        </p:nvSpPr>
        <p:spPr/>
        <p:txBody>
          <a:bodyPr/>
          <a:lstStyle/>
          <a:p>
            <a:pPr rtl="0"/>
            <a:endParaRPr lang="en-US" dirty="0"/>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699800328"/>
      </p:ext>
    </p:extLst>
  </p:cSld>
  <p:clrMapOvr>
    <a:masterClrMapping/>
  </p:clrMapOvr>
  <p:hf sldNum="0" hdr="0" ftr="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B56802B-70FA-41EA-BEAA-8B64D5BF1424}" type="datetime1">
              <a:rPr lang="en-US" smtClean="0"/>
              <a:t>11/2/2024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1145687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F512D428-74E3-499E-9255-6C7C463A82F6}" type="datetime1">
              <a:rPr lang="en-US" smtClean="0"/>
              <a:t>11/2/2024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602784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87D7C6DD-97B6-4D8D-952A-561C76A601BB}" type="datetime1">
              <a:rPr lang="en-US" smtClean="0"/>
              <a:t>11/2/2024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4FF323AA-170C-4C76-B350-C21CF15222DA}" type="datetime1">
              <a:rPr lang="en-US" smtClean="0"/>
              <a:t>11/2/2024</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pPr rtl="0"/>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814187007"/>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hf sldNum="0" hdr="0" ftr="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eograph.ie/photo/4874198"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www.quoteinspector.com/images/texting-while-driving/man-texting-while-driving/" TargetMode="External"/><Relationship Id="rId7" Type="http://schemas.openxmlformats.org/officeDocument/2006/relationships/hyperlink" Target="https://ferragutlaw.com/top-12-questions-to-ask-your-dui-attorney-in-phoenix/" TargetMode="External"/><Relationship Id="rId2" Type="http://schemas.openxmlformats.org/officeDocument/2006/relationships/image" Target="../media/image8.jpg"/><Relationship Id="rId1" Type="http://schemas.openxmlformats.org/officeDocument/2006/relationships/slideLayout" Target="../slideLayouts/slideLayout6.xml"/><Relationship Id="rId6" Type="http://schemas.openxmlformats.org/officeDocument/2006/relationships/image" Target="../media/image10.jpg"/><Relationship Id="rId11" Type="http://schemas.openxmlformats.org/officeDocument/2006/relationships/hyperlink" Target="https://creativecommons.org/licenses/by/3.0/" TargetMode="External"/><Relationship Id="rId5" Type="http://schemas.openxmlformats.org/officeDocument/2006/relationships/hyperlink" Target="https://www.publicdomainpictures.net/en/view-image.php?image=3466&amp;picture=fasten-seat-belts" TargetMode="External"/><Relationship Id="rId10" Type="http://schemas.openxmlformats.org/officeDocument/2006/relationships/hyperlink" Target="https://www.flickr.com/photos/ioarvanit/20293872246" TargetMode="External"/><Relationship Id="rId4" Type="http://schemas.openxmlformats.org/officeDocument/2006/relationships/image" Target="../media/image9.jpg"/><Relationship Id="rId9" Type="http://schemas.openxmlformats.org/officeDocument/2006/relationships/image" Target="../media/image11.jpg"/></Relationships>
</file>

<file path=ppt/slides/_rels/slide5.xml.rels><?xml version="1.0" encoding="UTF-8" standalone="yes"?>
<Relationships xmlns="http://schemas.openxmlformats.org/package/2006/relationships"><Relationship Id="rId3" Type="http://schemas.openxmlformats.org/officeDocument/2006/relationships/hyperlink" Target="https://biomedres.us/fulltexts/BJSTR.MS.ID.004058.php" TargetMode="External"/><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en/traveling-speed-of-light-speed-164327/" TargetMode="External"/><Relationship Id="rId2" Type="http://schemas.openxmlformats.org/officeDocument/2006/relationships/image" Target="../media/image13.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thecityfix.com/blog/public-spaces-10-principles-for-connecting-people-and-the-streets-priscila-pacheco/" TargetMode="External"/><Relationship Id="rId2" Type="http://schemas.openxmlformats.org/officeDocument/2006/relationships/image" Target="../media/image14.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osaka,%20japan" TargetMode="External"/><Relationship Id="rId2" Type="http://schemas.openxmlformats.org/officeDocument/2006/relationships/image" Target="../media/image15.1"/><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en/photo/1480185" TargetMode="External"/><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96715" y="1387447"/>
            <a:ext cx="10993549" cy="859169"/>
          </a:xfrm>
        </p:spPr>
        <p:txBody>
          <a:bodyPr rtlCol="0">
            <a:normAutofit fontScale="90000"/>
          </a:bodyPr>
          <a:lstStyle/>
          <a:p>
            <a:pPr rtl="0"/>
            <a:r>
              <a:rPr lang="en-GB" dirty="0"/>
              <a:t>T</a:t>
            </a:r>
            <a:r>
              <a:rPr lang="en-gb" dirty="0"/>
              <a:t>he impact of the 20mph speed limit in Wales on driver behaviour and reduction in drivers reported for fatal 4 offences.</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rtlCol="0">
            <a:normAutofit/>
          </a:bodyPr>
          <a:lstStyle/>
          <a:p>
            <a:pPr rtl="0"/>
            <a:r>
              <a:rPr lang="en-GB" dirty="0"/>
              <a:t>B</a:t>
            </a:r>
            <a:r>
              <a:rPr lang="en-gb" dirty="0"/>
              <a:t>MCP5008</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 close up of a logo&#10;&#10;Description automatically generated">
            <a:extLst>
              <a:ext uri="{FF2B5EF4-FFF2-40B4-BE49-F238E27FC236}">
                <a16:creationId xmlns:a16="http://schemas.microsoft.com/office/drawing/2014/main" id="{F1A8C364-94D4-4630-BAD0-78722F347055}"/>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a:xfrm>
            <a:off x="4859866" y="702156"/>
            <a:ext cx="2997201" cy="669444"/>
          </a:xfrm>
        </p:spPr>
        <p:txBody>
          <a:bodyPr rtlCol="0">
            <a:normAutofit fontScale="90000"/>
          </a:bodyPr>
          <a:lstStyle/>
          <a:p>
            <a:pPr rtl="0"/>
            <a:r>
              <a:rPr lang="en-GB" u="sng" dirty="0">
                <a:latin typeface="Arial Black" panose="020B0A04020102020204" pitchFamily="34" charset="0"/>
              </a:rPr>
              <a:t>Introduction</a:t>
            </a:r>
            <a:endParaRPr lang="en-gb" u="sng" dirty="0">
              <a:latin typeface="Arial Black" panose="020B0A04020102020204" pitchFamily="34" charset="0"/>
            </a:endParaRPr>
          </a:p>
        </p:txBody>
      </p:sp>
      <p:sp>
        <p:nvSpPr>
          <p:cNvPr id="6" name="TextBox 5">
            <a:extLst>
              <a:ext uri="{FF2B5EF4-FFF2-40B4-BE49-F238E27FC236}">
                <a16:creationId xmlns:a16="http://schemas.microsoft.com/office/drawing/2014/main" id="{112440C2-9AB1-F8E0-E1BD-42EC36BFB593}"/>
              </a:ext>
            </a:extLst>
          </p:cNvPr>
          <p:cNvSpPr txBox="1"/>
          <p:nvPr/>
        </p:nvSpPr>
        <p:spPr>
          <a:xfrm>
            <a:off x="897923" y="3855592"/>
            <a:ext cx="5447499" cy="707886"/>
          </a:xfrm>
          <a:prstGeom prst="rect">
            <a:avLst/>
          </a:prstGeom>
          <a:noFill/>
        </p:spPr>
        <p:txBody>
          <a:bodyPr wrap="square" rtlCol="0">
            <a:spAutoFit/>
          </a:bodyPr>
          <a:lstStyle/>
          <a:p>
            <a:r>
              <a:rPr lang="en-GB" sz="2000" dirty="0"/>
              <a:t>September 2023, Wales becomes the first nation to introduce 20mph speed limit.</a:t>
            </a:r>
          </a:p>
        </p:txBody>
      </p:sp>
      <p:sp>
        <p:nvSpPr>
          <p:cNvPr id="7" name="TextBox 6">
            <a:extLst>
              <a:ext uri="{FF2B5EF4-FFF2-40B4-BE49-F238E27FC236}">
                <a16:creationId xmlns:a16="http://schemas.microsoft.com/office/drawing/2014/main" id="{9DF52253-1E6F-9A98-4F5F-3F29120A2A20}"/>
              </a:ext>
            </a:extLst>
          </p:cNvPr>
          <p:cNvSpPr txBox="1"/>
          <p:nvPr/>
        </p:nvSpPr>
        <p:spPr>
          <a:xfrm>
            <a:off x="8872151" y="6153665"/>
            <a:ext cx="2957384" cy="246221"/>
          </a:xfrm>
          <a:prstGeom prst="rect">
            <a:avLst/>
          </a:prstGeom>
          <a:noFill/>
        </p:spPr>
        <p:txBody>
          <a:bodyPr wrap="square" rtlCol="0">
            <a:spAutoFit/>
          </a:bodyPr>
          <a:lstStyle/>
          <a:p>
            <a:r>
              <a:rPr lang="en-GB" sz="1000" dirty="0"/>
              <a:t>(Welsh Government, 2024).</a:t>
            </a:r>
          </a:p>
        </p:txBody>
      </p:sp>
      <p:sp>
        <p:nvSpPr>
          <p:cNvPr id="9" name="TextBox 8">
            <a:extLst>
              <a:ext uri="{FF2B5EF4-FFF2-40B4-BE49-F238E27FC236}">
                <a16:creationId xmlns:a16="http://schemas.microsoft.com/office/drawing/2014/main" id="{C3430723-7392-2DA4-5A9B-5791A2D93102}"/>
              </a:ext>
            </a:extLst>
          </p:cNvPr>
          <p:cNvSpPr txBox="1"/>
          <p:nvPr/>
        </p:nvSpPr>
        <p:spPr>
          <a:xfrm>
            <a:off x="897923" y="1581709"/>
            <a:ext cx="4053017" cy="2246769"/>
          </a:xfrm>
          <a:prstGeom prst="rect">
            <a:avLst/>
          </a:prstGeom>
          <a:noFill/>
        </p:spPr>
        <p:txBody>
          <a:bodyPr wrap="square" rtlCol="0">
            <a:spAutoFit/>
          </a:bodyPr>
          <a:lstStyle/>
          <a:p>
            <a:r>
              <a:rPr lang="en-GB" sz="2000" dirty="0"/>
              <a:t>This presentation aims to examine impacts on road safety, public health and environmental sustainability. Looking into what the fatal 4 offences are and what impact 20mph law in Wales has on them.</a:t>
            </a:r>
          </a:p>
        </p:txBody>
      </p:sp>
      <p:pic>
        <p:nvPicPr>
          <p:cNvPr id="11" name="Picture 10">
            <a:extLst>
              <a:ext uri="{FF2B5EF4-FFF2-40B4-BE49-F238E27FC236}">
                <a16:creationId xmlns:a16="http://schemas.microsoft.com/office/drawing/2014/main" id="{0D0D36C8-CB45-F4C5-FE71-0E475EA60D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41904" y="2091101"/>
            <a:ext cx="2997201" cy="2282408"/>
          </a:xfrm>
          <a:prstGeom prst="rect">
            <a:avLst/>
          </a:prstGeom>
        </p:spPr>
      </p:pic>
      <p:sp>
        <p:nvSpPr>
          <p:cNvPr id="12" name="TextBox 11">
            <a:extLst>
              <a:ext uri="{FF2B5EF4-FFF2-40B4-BE49-F238E27FC236}">
                <a16:creationId xmlns:a16="http://schemas.microsoft.com/office/drawing/2014/main" id="{B3BC99E0-6852-98DB-E1A4-950104A11D77}"/>
              </a:ext>
            </a:extLst>
          </p:cNvPr>
          <p:cNvSpPr txBox="1"/>
          <p:nvPr/>
        </p:nvSpPr>
        <p:spPr>
          <a:xfrm>
            <a:off x="7541904" y="4209535"/>
            <a:ext cx="2997201" cy="230832"/>
          </a:xfrm>
          <a:prstGeom prst="rect">
            <a:avLst/>
          </a:prstGeom>
          <a:noFill/>
        </p:spPr>
        <p:txBody>
          <a:bodyPr wrap="square" rtlCol="0">
            <a:spAutoFit/>
          </a:bodyPr>
          <a:lstStyle/>
          <a:p>
            <a:r>
              <a:rPr lang="en-GB" sz="900">
                <a:hlinkClick r:id="rId3" tooltip="https://www.geograph.ie/photo/4874198"/>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6378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F6AB9-A522-3451-5A6A-38167A9EC9B3}"/>
              </a:ext>
            </a:extLst>
          </p:cNvPr>
          <p:cNvSpPr>
            <a:spLocks noGrp="1"/>
          </p:cNvSpPr>
          <p:nvPr>
            <p:ph type="title"/>
          </p:nvPr>
        </p:nvSpPr>
        <p:spPr>
          <a:xfrm>
            <a:off x="3369733" y="288290"/>
            <a:ext cx="5977467" cy="1188720"/>
          </a:xfrm>
        </p:spPr>
        <p:txBody>
          <a:bodyPr/>
          <a:lstStyle/>
          <a:p>
            <a:r>
              <a:rPr lang="en-GB" dirty="0"/>
              <a:t>What are the fatal 4 offences?</a:t>
            </a:r>
          </a:p>
        </p:txBody>
      </p:sp>
      <p:sp>
        <p:nvSpPr>
          <p:cNvPr id="4" name="Date Placeholder 3">
            <a:extLst>
              <a:ext uri="{FF2B5EF4-FFF2-40B4-BE49-F238E27FC236}">
                <a16:creationId xmlns:a16="http://schemas.microsoft.com/office/drawing/2014/main" id="{F7BBCF8E-3746-9FCE-C83A-6E45429131C8}"/>
              </a:ext>
            </a:extLst>
          </p:cNvPr>
          <p:cNvSpPr>
            <a:spLocks noGrp="1"/>
          </p:cNvSpPr>
          <p:nvPr>
            <p:ph type="dt" sz="half" idx="10"/>
          </p:nvPr>
        </p:nvSpPr>
        <p:spPr/>
        <p:txBody>
          <a:bodyPr/>
          <a:lstStyle/>
          <a:p>
            <a:pPr rtl="0"/>
            <a:r>
              <a:rPr lang="en-US" dirty="0"/>
              <a:t>(Department for transport, 2022).</a:t>
            </a:r>
          </a:p>
        </p:txBody>
      </p:sp>
      <p:sp>
        <p:nvSpPr>
          <p:cNvPr id="5" name="TextBox 4">
            <a:extLst>
              <a:ext uri="{FF2B5EF4-FFF2-40B4-BE49-F238E27FC236}">
                <a16:creationId xmlns:a16="http://schemas.microsoft.com/office/drawing/2014/main" id="{D221587A-F6C4-E910-74E7-691815102CFF}"/>
              </a:ext>
            </a:extLst>
          </p:cNvPr>
          <p:cNvSpPr txBox="1"/>
          <p:nvPr/>
        </p:nvSpPr>
        <p:spPr>
          <a:xfrm>
            <a:off x="663282" y="1750209"/>
            <a:ext cx="4893733" cy="1938992"/>
          </a:xfrm>
          <a:prstGeom prst="rect">
            <a:avLst/>
          </a:prstGeom>
          <a:noFill/>
        </p:spPr>
        <p:txBody>
          <a:bodyPr wrap="square" rtlCol="0">
            <a:spAutoFit/>
          </a:bodyPr>
          <a:lstStyle/>
          <a:p>
            <a:r>
              <a:rPr lang="en-GB" sz="2400" u="sng" dirty="0"/>
              <a:t>Speed related</a:t>
            </a:r>
            <a:r>
              <a:rPr lang="en-GB" dirty="0"/>
              <a:t>.</a:t>
            </a:r>
          </a:p>
          <a:p>
            <a:endParaRPr lang="en-GB" sz="2400" dirty="0"/>
          </a:p>
          <a:p>
            <a:r>
              <a:rPr lang="en-GB" sz="2400" dirty="0"/>
              <a:t>Number of collisions: 809</a:t>
            </a:r>
          </a:p>
          <a:p>
            <a:endParaRPr lang="en-GB" sz="2400" dirty="0"/>
          </a:p>
          <a:p>
            <a:r>
              <a:rPr lang="en-GB" sz="2400" dirty="0"/>
              <a:t>Percentage of fatal: 56.1</a:t>
            </a:r>
          </a:p>
        </p:txBody>
      </p:sp>
      <p:sp>
        <p:nvSpPr>
          <p:cNvPr id="6" name="TextBox 5">
            <a:extLst>
              <a:ext uri="{FF2B5EF4-FFF2-40B4-BE49-F238E27FC236}">
                <a16:creationId xmlns:a16="http://schemas.microsoft.com/office/drawing/2014/main" id="{2B961891-1624-7122-BE3C-C0D142448D62}"/>
              </a:ext>
            </a:extLst>
          </p:cNvPr>
          <p:cNvSpPr txBox="1"/>
          <p:nvPr/>
        </p:nvSpPr>
        <p:spPr>
          <a:xfrm>
            <a:off x="711200" y="4284134"/>
            <a:ext cx="3874850" cy="1938992"/>
          </a:xfrm>
          <a:prstGeom prst="rect">
            <a:avLst/>
          </a:prstGeom>
          <a:noFill/>
        </p:spPr>
        <p:txBody>
          <a:bodyPr wrap="square" rtlCol="0">
            <a:spAutoFit/>
          </a:bodyPr>
          <a:lstStyle/>
          <a:p>
            <a:r>
              <a:rPr lang="en-GB" sz="2400" u="sng" dirty="0"/>
              <a:t>Alcohol or drugs.</a:t>
            </a:r>
          </a:p>
          <a:p>
            <a:endParaRPr lang="en-GB" sz="2400" u="sng" dirty="0"/>
          </a:p>
          <a:p>
            <a:r>
              <a:rPr lang="en-GB" sz="2400" dirty="0"/>
              <a:t>Number of collisions: 282</a:t>
            </a:r>
          </a:p>
          <a:p>
            <a:endParaRPr lang="en-GB" sz="2400" dirty="0"/>
          </a:p>
          <a:p>
            <a:r>
              <a:rPr lang="en-GB" sz="2400" dirty="0"/>
              <a:t>Percentage of fatal: 19.6</a:t>
            </a:r>
          </a:p>
        </p:txBody>
      </p:sp>
      <p:sp>
        <p:nvSpPr>
          <p:cNvPr id="7" name="TextBox 6">
            <a:extLst>
              <a:ext uri="{FF2B5EF4-FFF2-40B4-BE49-F238E27FC236}">
                <a16:creationId xmlns:a16="http://schemas.microsoft.com/office/drawing/2014/main" id="{89CA6BC5-5512-EB59-4B89-CA6F216DF198}"/>
              </a:ext>
            </a:extLst>
          </p:cNvPr>
          <p:cNvSpPr txBox="1"/>
          <p:nvPr/>
        </p:nvSpPr>
        <p:spPr>
          <a:xfrm>
            <a:off x="7605951" y="1784075"/>
            <a:ext cx="4145782" cy="1938992"/>
          </a:xfrm>
          <a:prstGeom prst="rect">
            <a:avLst/>
          </a:prstGeom>
          <a:noFill/>
        </p:spPr>
        <p:txBody>
          <a:bodyPr wrap="square" rtlCol="0">
            <a:spAutoFit/>
          </a:bodyPr>
          <a:lstStyle/>
          <a:p>
            <a:r>
              <a:rPr lang="en-GB" sz="2400" u="sng" dirty="0"/>
              <a:t>Not wearing seatbelt.</a:t>
            </a:r>
          </a:p>
          <a:p>
            <a:endParaRPr lang="en-GB" sz="2400" u="sng" dirty="0"/>
          </a:p>
          <a:p>
            <a:r>
              <a:rPr lang="en-GB" sz="2400" dirty="0"/>
              <a:t>Number of collisions: 118</a:t>
            </a:r>
          </a:p>
          <a:p>
            <a:endParaRPr lang="en-GB" sz="2400" dirty="0"/>
          </a:p>
          <a:p>
            <a:r>
              <a:rPr lang="en-GB" sz="2400" dirty="0"/>
              <a:t>Percentage of fatal: 7.8</a:t>
            </a:r>
          </a:p>
        </p:txBody>
      </p:sp>
      <p:sp>
        <p:nvSpPr>
          <p:cNvPr id="8" name="TextBox 7">
            <a:extLst>
              <a:ext uri="{FF2B5EF4-FFF2-40B4-BE49-F238E27FC236}">
                <a16:creationId xmlns:a16="http://schemas.microsoft.com/office/drawing/2014/main" id="{750827DF-2114-98FF-B9B9-D51B5D716B08}"/>
              </a:ext>
            </a:extLst>
          </p:cNvPr>
          <p:cNvSpPr txBox="1"/>
          <p:nvPr/>
        </p:nvSpPr>
        <p:spPr>
          <a:xfrm>
            <a:off x="7605950" y="4284134"/>
            <a:ext cx="3874849" cy="1938992"/>
          </a:xfrm>
          <a:prstGeom prst="rect">
            <a:avLst/>
          </a:prstGeom>
          <a:noFill/>
        </p:spPr>
        <p:txBody>
          <a:bodyPr wrap="square" rtlCol="0">
            <a:spAutoFit/>
          </a:bodyPr>
          <a:lstStyle/>
          <a:p>
            <a:r>
              <a:rPr lang="en-GB" sz="2400" u="sng" dirty="0"/>
              <a:t>Using a Mobile device.</a:t>
            </a:r>
          </a:p>
          <a:p>
            <a:endParaRPr lang="en-GB" sz="2400" u="sng" dirty="0"/>
          </a:p>
          <a:p>
            <a:r>
              <a:rPr lang="en-GB" sz="2400" dirty="0"/>
              <a:t>Number of collisions: 25</a:t>
            </a:r>
          </a:p>
          <a:p>
            <a:endParaRPr lang="en-GB" sz="2400" dirty="0"/>
          </a:p>
          <a:p>
            <a:r>
              <a:rPr lang="en-GB" sz="2400" dirty="0"/>
              <a:t>Percentage of fatal: 1.7</a:t>
            </a:r>
          </a:p>
        </p:txBody>
      </p:sp>
      <p:sp>
        <p:nvSpPr>
          <p:cNvPr id="9" name="TextBox 8">
            <a:extLst>
              <a:ext uri="{FF2B5EF4-FFF2-40B4-BE49-F238E27FC236}">
                <a16:creationId xmlns:a16="http://schemas.microsoft.com/office/drawing/2014/main" id="{58721BF1-9F57-4B51-266F-AE9DEE2D2EAD}"/>
              </a:ext>
            </a:extLst>
          </p:cNvPr>
          <p:cNvSpPr txBox="1"/>
          <p:nvPr/>
        </p:nvSpPr>
        <p:spPr>
          <a:xfrm>
            <a:off x="711200" y="965806"/>
            <a:ext cx="1688756" cy="646331"/>
          </a:xfrm>
          <a:prstGeom prst="rect">
            <a:avLst/>
          </a:prstGeom>
          <a:noFill/>
        </p:spPr>
        <p:txBody>
          <a:bodyPr wrap="square" rtlCol="0">
            <a:spAutoFit/>
          </a:bodyPr>
          <a:lstStyle/>
          <a:p>
            <a:r>
              <a:rPr lang="en-GB" u="sng" dirty="0"/>
              <a:t>For every 1441</a:t>
            </a:r>
          </a:p>
          <a:p>
            <a:r>
              <a:rPr lang="en-GB" u="sng" dirty="0"/>
              <a:t>2023 Report.</a:t>
            </a:r>
          </a:p>
        </p:txBody>
      </p:sp>
    </p:spTree>
    <p:extLst>
      <p:ext uri="{BB962C8B-B14F-4D97-AF65-F5344CB8AC3E}">
        <p14:creationId xmlns:p14="http://schemas.microsoft.com/office/powerpoint/2010/main" val="135877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BE927B9-EBFC-5AA8-FC3F-6E348B1233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93404" y="4022415"/>
            <a:ext cx="1655805" cy="936040"/>
          </a:xfrm>
          <a:prstGeom prst="rect">
            <a:avLst/>
          </a:prstGeom>
        </p:spPr>
      </p:pic>
      <p:sp>
        <p:nvSpPr>
          <p:cNvPr id="2" name="Title 1">
            <a:extLst>
              <a:ext uri="{FF2B5EF4-FFF2-40B4-BE49-F238E27FC236}">
                <a16:creationId xmlns:a16="http://schemas.microsoft.com/office/drawing/2014/main" id="{6CA8E6C3-FBB2-893D-D4F1-AE1387D3DA2D}"/>
              </a:ext>
            </a:extLst>
          </p:cNvPr>
          <p:cNvSpPr>
            <a:spLocks noGrp="1"/>
          </p:cNvSpPr>
          <p:nvPr>
            <p:ph type="title"/>
          </p:nvPr>
        </p:nvSpPr>
        <p:spPr>
          <a:xfrm>
            <a:off x="3723503" y="729658"/>
            <a:ext cx="5239266" cy="988332"/>
          </a:xfrm>
        </p:spPr>
        <p:txBody>
          <a:bodyPr/>
          <a:lstStyle/>
          <a:p>
            <a:r>
              <a:rPr lang="en-GB" dirty="0"/>
              <a:t>Impact on fatal 4 offences</a:t>
            </a:r>
          </a:p>
        </p:txBody>
      </p:sp>
      <p:sp>
        <p:nvSpPr>
          <p:cNvPr id="3" name="Date Placeholder 2">
            <a:extLst>
              <a:ext uri="{FF2B5EF4-FFF2-40B4-BE49-F238E27FC236}">
                <a16:creationId xmlns:a16="http://schemas.microsoft.com/office/drawing/2014/main" id="{1479B0A2-BD08-8A11-DFE2-152C4698E88D}"/>
              </a:ext>
            </a:extLst>
          </p:cNvPr>
          <p:cNvSpPr>
            <a:spLocks noGrp="1"/>
          </p:cNvSpPr>
          <p:nvPr>
            <p:ph type="dt" sz="half" idx="10"/>
          </p:nvPr>
        </p:nvSpPr>
        <p:spPr>
          <a:xfrm>
            <a:off x="7540369" y="6271293"/>
            <a:ext cx="2844799" cy="365125"/>
          </a:xfrm>
        </p:spPr>
        <p:txBody>
          <a:bodyPr/>
          <a:lstStyle/>
          <a:p>
            <a:pPr rtl="0"/>
            <a:r>
              <a:rPr lang="en-US" dirty="0"/>
              <a:t>(Welsh Government, 2024)b.</a:t>
            </a:r>
          </a:p>
          <a:p>
            <a:pPr rtl="0"/>
            <a:r>
              <a:rPr lang="en-US" dirty="0"/>
              <a:t>(Transport Research Lab, 2021).</a:t>
            </a:r>
          </a:p>
          <a:p>
            <a:pPr rtl="0"/>
            <a:r>
              <a:rPr lang="en-US" dirty="0"/>
              <a:t>(National Highway Traffic Safety Administration, 2020).</a:t>
            </a:r>
          </a:p>
        </p:txBody>
      </p:sp>
      <p:sp>
        <p:nvSpPr>
          <p:cNvPr id="4" name="TextBox 3">
            <a:extLst>
              <a:ext uri="{FF2B5EF4-FFF2-40B4-BE49-F238E27FC236}">
                <a16:creationId xmlns:a16="http://schemas.microsoft.com/office/drawing/2014/main" id="{6BD909D6-5C8D-14D9-957F-6BDD51F144D8}"/>
              </a:ext>
            </a:extLst>
          </p:cNvPr>
          <p:cNvSpPr txBox="1"/>
          <p:nvPr/>
        </p:nvSpPr>
        <p:spPr>
          <a:xfrm>
            <a:off x="490856" y="2187145"/>
            <a:ext cx="3715264" cy="2062103"/>
          </a:xfrm>
          <a:prstGeom prst="rect">
            <a:avLst/>
          </a:prstGeom>
          <a:noFill/>
        </p:spPr>
        <p:txBody>
          <a:bodyPr wrap="square" rtlCol="0">
            <a:spAutoFit/>
          </a:bodyPr>
          <a:lstStyle/>
          <a:p>
            <a:r>
              <a:rPr lang="en-GB" sz="2000" u="sng" dirty="0"/>
              <a:t>Speeding</a:t>
            </a:r>
          </a:p>
          <a:p>
            <a:endParaRPr lang="en-GB" u="sng" dirty="0"/>
          </a:p>
          <a:p>
            <a:r>
              <a:rPr lang="en-GB" dirty="0"/>
              <a:t>Before the implementation of the 20mph speed limit around 50% of Welsh road fatalities were linked to speeding. Early indications suggest fewer incidents and fewer fatalities.</a:t>
            </a:r>
          </a:p>
        </p:txBody>
      </p:sp>
      <p:sp>
        <p:nvSpPr>
          <p:cNvPr id="5" name="TextBox 4">
            <a:extLst>
              <a:ext uri="{FF2B5EF4-FFF2-40B4-BE49-F238E27FC236}">
                <a16:creationId xmlns:a16="http://schemas.microsoft.com/office/drawing/2014/main" id="{4049E5C2-6B41-9B5C-40E0-2222B3B37516}"/>
              </a:ext>
            </a:extLst>
          </p:cNvPr>
          <p:cNvSpPr txBox="1"/>
          <p:nvPr/>
        </p:nvSpPr>
        <p:spPr>
          <a:xfrm>
            <a:off x="527222" y="4670855"/>
            <a:ext cx="6631459" cy="1600438"/>
          </a:xfrm>
          <a:prstGeom prst="rect">
            <a:avLst/>
          </a:prstGeom>
          <a:noFill/>
        </p:spPr>
        <p:txBody>
          <a:bodyPr wrap="square" rtlCol="0">
            <a:spAutoFit/>
          </a:bodyPr>
          <a:lstStyle/>
          <a:p>
            <a:r>
              <a:rPr lang="en-GB" sz="2000" u="sng" dirty="0"/>
              <a:t>Driving under the influence</a:t>
            </a:r>
          </a:p>
          <a:p>
            <a:endParaRPr lang="en-GB" u="sng" dirty="0"/>
          </a:p>
          <a:p>
            <a:r>
              <a:rPr lang="en-GB" sz="2000" dirty="0"/>
              <a:t>DUI still remains an issue in Wales, lower speeds do lessen severity of DUI-related incidents. DUI rates do remain stable but the 20mph could impact accident severity.</a:t>
            </a:r>
          </a:p>
        </p:txBody>
      </p:sp>
      <p:sp>
        <p:nvSpPr>
          <p:cNvPr id="6" name="TextBox 5">
            <a:extLst>
              <a:ext uri="{FF2B5EF4-FFF2-40B4-BE49-F238E27FC236}">
                <a16:creationId xmlns:a16="http://schemas.microsoft.com/office/drawing/2014/main" id="{2C719DDD-5328-5321-E8F9-F1565405D857}"/>
              </a:ext>
            </a:extLst>
          </p:cNvPr>
          <p:cNvSpPr txBox="1"/>
          <p:nvPr/>
        </p:nvSpPr>
        <p:spPr>
          <a:xfrm>
            <a:off x="7274011" y="2083423"/>
            <a:ext cx="3393989" cy="1938992"/>
          </a:xfrm>
          <a:prstGeom prst="rect">
            <a:avLst/>
          </a:prstGeom>
          <a:noFill/>
        </p:spPr>
        <p:txBody>
          <a:bodyPr wrap="square" rtlCol="0">
            <a:spAutoFit/>
          </a:bodyPr>
          <a:lstStyle/>
          <a:p>
            <a:r>
              <a:rPr lang="en-GB" sz="2000" u="sng" dirty="0"/>
              <a:t>Seatbelt use</a:t>
            </a:r>
          </a:p>
          <a:p>
            <a:endParaRPr lang="en-GB" sz="2000" u="sng" dirty="0"/>
          </a:p>
          <a:p>
            <a:r>
              <a:rPr lang="en-GB" sz="2000" dirty="0"/>
              <a:t>Research shows that reducing speed actually encourages safer driving habits, including seatbelt use.</a:t>
            </a:r>
          </a:p>
        </p:txBody>
      </p:sp>
      <p:sp>
        <p:nvSpPr>
          <p:cNvPr id="7" name="TextBox 6">
            <a:extLst>
              <a:ext uri="{FF2B5EF4-FFF2-40B4-BE49-F238E27FC236}">
                <a16:creationId xmlns:a16="http://schemas.microsoft.com/office/drawing/2014/main" id="{8C8F4E06-1F09-C633-49F4-D331B582EDCB}"/>
              </a:ext>
            </a:extLst>
          </p:cNvPr>
          <p:cNvSpPr txBox="1"/>
          <p:nvPr/>
        </p:nvSpPr>
        <p:spPr>
          <a:xfrm>
            <a:off x="7035113" y="4249248"/>
            <a:ext cx="3871784" cy="2523768"/>
          </a:xfrm>
          <a:prstGeom prst="rect">
            <a:avLst/>
          </a:prstGeom>
          <a:noFill/>
        </p:spPr>
        <p:txBody>
          <a:bodyPr wrap="square" rtlCol="0">
            <a:spAutoFit/>
          </a:bodyPr>
          <a:lstStyle/>
          <a:p>
            <a:r>
              <a:rPr lang="en-GB" sz="2000" u="sng" dirty="0"/>
              <a:t>Mobile phone use</a:t>
            </a:r>
          </a:p>
          <a:p>
            <a:endParaRPr lang="en-GB" sz="2000" u="sng" dirty="0"/>
          </a:p>
          <a:p>
            <a:r>
              <a:rPr lang="en-GB" sz="2000" dirty="0"/>
              <a:t>Studies show lower speed limits deter mobile phone use on the roads by increasing driver focus in pedestrian zones.</a:t>
            </a:r>
          </a:p>
          <a:p>
            <a:endParaRPr lang="en-GB" sz="2000" dirty="0"/>
          </a:p>
          <a:p>
            <a:endParaRPr lang="en-GB" dirty="0"/>
          </a:p>
        </p:txBody>
      </p:sp>
      <p:pic>
        <p:nvPicPr>
          <p:cNvPr id="9" name="Picture 8">
            <a:extLst>
              <a:ext uri="{FF2B5EF4-FFF2-40B4-BE49-F238E27FC236}">
                <a16:creationId xmlns:a16="http://schemas.microsoft.com/office/drawing/2014/main" id="{A0FC2BE5-9A0E-B098-40C4-E1B7CE1E3E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92460" y="1100306"/>
            <a:ext cx="1958134" cy="1468601"/>
          </a:xfrm>
          <a:prstGeom prst="rect">
            <a:avLst/>
          </a:prstGeom>
        </p:spPr>
      </p:pic>
      <p:pic>
        <p:nvPicPr>
          <p:cNvPr id="14" name="Picture 13">
            <a:extLst>
              <a:ext uri="{FF2B5EF4-FFF2-40B4-BE49-F238E27FC236}">
                <a16:creationId xmlns:a16="http://schemas.microsoft.com/office/drawing/2014/main" id="{93F170F8-8FB5-3AEF-0331-0061E025A94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86223" y="3513198"/>
            <a:ext cx="2381250" cy="1666875"/>
          </a:xfrm>
          <a:prstGeom prst="rect">
            <a:avLst/>
          </a:prstGeom>
        </p:spPr>
      </p:pic>
      <p:sp>
        <p:nvSpPr>
          <p:cNvPr id="15" name="TextBox 14">
            <a:extLst>
              <a:ext uri="{FF2B5EF4-FFF2-40B4-BE49-F238E27FC236}">
                <a16:creationId xmlns:a16="http://schemas.microsoft.com/office/drawing/2014/main" id="{2C26F95A-2B72-E5DF-A86D-50AAFEA1186E}"/>
              </a:ext>
            </a:extLst>
          </p:cNvPr>
          <p:cNvSpPr txBox="1"/>
          <p:nvPr/>
        </p:nvSpPr>
        <p:spPr>
          <a:xfrm>
            <a:off x="4486223" y="3429000"/>
            <a:ext cx="2381250" cy="369332"/>
          </a:xfrm>
          <a:prstGeom prst="rect">
            <a:avLst/>
          </a:prstGeom>
          <a:noFill/>
        </p:spPr>
        <p:txBody>
          <a:bodyPr wrap="square" rtlCol="0">
            <a:spAutoFit/>
          </a:bodyPr>
          <a:lstStyle/>
          <a:p>
            <a:r>
              <a:rPr lang="en-GB" sz="900" dirty="0">
                <a:hlinkClick r:id="rId7" tooltip="https://ferragutlaw.com/top-12-questions-to-ask-your-dui-attorney-in-phoenix/"/>
              </a:rPr>
              <a:t>This Photo</a:t>
            </a:r>
            <a:r>
              <a:rPr lang="en-GB" sz="900" dirty="0"/>
              <a:t> by Unknown Author is licensed under </a:t>
            </a:r>
            <a:r>
              <a:rPr lang="en-GB" sz="900" dirty="0">
                <a:hlinkClick r:id="rId8" tooltip="https://creativecommons.org/licenses/by-nc-nd/3.0/"/>
              </a:rPr>
              <a:t>CC BY-NC-ND</a:t>
            </a:r>
            <a:endParaRPr lang="en-GB" sz="900" dirty="0"/>
          </a:p>
        </p:txBody>
      </p:sp>
      <p:pic>
        <p:nvPicPr>
          <p:cNvPr id="17" name="Picture 16">
            <a:extLst>
              <a:ext uri="{FF2B5EF4-FFF2-40B4-BE49-F238E27FC236}">
                <a16:creationId xmlns:a16="http://schemas.microsoft.com/office/drawing/2014/main" id="{74B42510-4F57-CB76-CC72-95B3BC4B0D9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527222" y="718544"/>
            <a:ext cx="2795712" cy="1468601"/>
          </a:xfrm>
          <a:prstGeom prst="rect">
            <a:avLst/>
          </a:prstGeom>
        </p:spPr>
      </p:pic>
      <p:sp>
        <p:nvSpPr>
          <p:cNvPr id="18" name="TextBox 17">
            <a:extLst>
              <a:ext uri="{FF2B5EF4-FFF2-40B4-BE49-F238E27FC236}">
                <a16:creationId xmlns:a16="http://schemas.microsoft.com/office/drawing/2014/main" id="{C977E24A-E2AB-6573-ABF1-CC5D95594F99}"/>
              </a:ext>
            </a:extLst>
          </p:cNvPr>
          <p:cNvSpPr txBox="1"/>
          <p:nvPr/>
        </p:nvSpPr>
        <p:spPr>
          <a:xfrm>
            <a:off x="490856" y="1493191"/>
            <a:ext cx="1593317" cy="507831"/>
          </a:xfrm>
          <a:prstGeom prst="rect">
            <a:avLst/>
          </a:prstGeom>
          <a:noFill/>
        </p:spPr>
        <p:txBody>
          <a:bodyPr wrap="square" rtlCol="0">
            <a:spAutoFit/>
          </a:bodyPr>
          <a:lstStyle/>
          <a:p>
            <a:r>
              <a:rPr lang="en-GB" sz="900">
                <a:hlinkClick r:id="rId10" tooltip="https://www.flickr.com/photos/ioarvanit/20293872246"/>
              </a:rPr>
              <a:t>This Photo</a:t>
            </a:r>
            <a:r>
              <a:rPr lang="en-GB" sz="900"/>
              <a:t> by Unknown Author is licensed under </a:t>
            </a:r>
            <a:r>
              <a:rPr lang="en-GB" sz="900">
                <a:hlinkClick r:id="rId11" tooltip="https://creativecommons.org/licenses/by/3.0/"/>
              </a:rPr>
              <a:t>CC BY</a:t>
            </a:r>
            <a:endParaRPr lang="en-GB" sz="900"/>
          </a:p>
        </p:txBody>
      </p:sp>
    </p:spTree>
    <p:extLst>
      <p:ext uri="{BB962C8B-B14F-4D97-AF65-F5344CB8AC3E}">
        <p14:creationId xmlns:p14="http://schemas.microsoft.com/office/powerpoint/2010/main" val="1513688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F1DE2-B5B6-174D-2054-978CA5120403}"/>
              </a:ext>
            </a:extLst>
          </p:cNvPr>
          <p:cNvSpPr>
            <a:spLocks noGrp="1"/>
          </p:cNvSpPr>
          <p:nvPr>
            <p:ph type="title"/>
          </p:nvPr>
        </p:nvSpPr>
        <p:spPr>
          <a:xfrm>
            <a:off x="3962399" y="894414"/>
            <a:ext cx="4267201" cy="810818"/>
          </a:xfrm>
        </p:spPr>
        <p:txBody>
          <a:bodyPr/>
          <a:lstStyle/>
          <a:p>
            <a:r>
              <a:rPr lang="en-GB" dirty="0"/>
              <a:t>Impact on road safety</a:t>
            </a:r>
          </a:p>
        </p:txBody>
      </p:sp>
      <p:sp>
        <p:nvSpPr>
          <p:cNvPr id="3" name="Date Placeholder 2">
            <a:extLst>
              <a:ext uri="{FF2B5EF4-FFF2-40B4-BE49-F238E27FC236}">
                <a16:creationId xmlns:a16="http://schemas.microsoft.com/office/drawing/2014/main" id="{EFBFB61F-6AD5-36C3-70CE-B964BF8463D7}"/>
              </a:ext>
            </a:extLst>
          </p:cNvPr>
          <p:cNvSpPr>
            <a:spLocks noGrp="1"/>
          </p:cNvSpPr>
          <p:nvPr>
            <p:ph type="dt" sz="half" idx="10"/>
          </p:nvPr>
        </p:nvSpPr>
        <p:spPr/>
        <p:txBody>
          <a:bodyPr/>
          <a:lstStyle/>
          <a:p>
            <a:pPr rtl="0"/>
            <a:r>
              <a:rPr lang="en-US" dirty="0"/>
              <a:t>(Welsh Government 2024).</a:t>
            </a:r>
          </a:p>
          <a:p>
            <a:pPr rtl="0"/>
            <a:r>
              <a:rPr lang="en-US" dirty="0"/>
              <a:t>(Transport Research Laboratory 2000).</a:t>
            </a:r>
          </a:p>
          <a:p>
            <a:pPr rtl="0"/>
            <a:r>
              <a:rPr lang="en-US" dirty="0"/>
              <a:t>(Geyer et al, 2006).</a:t>
            </a:r>
          </a:p>
        </p:txBody>
      </p:sp>
      <p:sp>
        <p:nvSpPr>
          <p:cNvPr id="4" name="TextBox 3">
            <a:extLst>
              <a:ext uri="{FF2B5EF4-FFF2-40B4-BE49-F238E27FC236}">
                <a16:creationId xmlns:a16="http://schemas.microsoft.com/office/drawing/2014/main" id="{198611EA-1D1C-95E5-A17C-E8E66CC5D900}"/>
              </a:ext>
            </a:extLst>
          </p:cNvPr>
          <p:cNvSpPr txBox="1"/>
          <p:nvPr/>
        </p:nvSpPr>
        <p:spPr>
          <a:xfrm>
            <a:off x="716692" y="2166551"/>
            <a:ext cx="4143632" cy="1015663"/>
          </a:xfrm>
          <a:prstGeom prst="rect">
            <a:avLst/>
          </a:prstGeom>
          <a:noFill/>
        </p:spPr>
        <p:txBody>
          <a:bodyPr wrap="square" rtlCol="0">
            <a:spAutoFit/>
          </a:bodyPr>
          <a:lstStyle/>
          <a:p>
            <a:r>
              <a:rPr lang="en-GB" sz="2000" dirty="0"/>
              <a:t>Initial research has shown speeds to have decreased by 4mph on Welsh roads.</a:t>
            </a:r>
          </a:p>
        </p:txBody>
      </p:sp>
      <p:sp>
        <p:nvSpPr>
          <p:cNvPr id="6" name="TextBox 5">
            <a:extLst>
              <a:ext uri="{FF2B5EF4-FFF2-40B4-BE49-F238E27FC236}">
                <a16:creationId xmlns:a16="http://schemas.microsoft.com/office/drawing/2014/main" id="{555D6849-22E2-B68E-3041-2BBD7E41214A}"/>
              </a:ext>
            </a:extLst>
          </p:cNvPr>
          <p:cNvSpPr txBox="1"/>
          <p:nvPr/>
        </p:nvSpPr>
        <p:spPr>
          <a:xfrm>
            <a:off x="752710" y="3347716"/>
            <a:ext cx="4267201" cy="1015663"/>
          </a:xfrm>
          <a:prstGeom prst="rect">
            <a:avLst/>
          </a:prstGeom>
          <a:noFill/>
        </p:spPr>
        <p:txBody>
          <a:bodyPr wrap="square" rtlCol="0">
            <a:spAutoFit/>
          </a:bodyPr>
          <a:lstStyle/>
          <a:p>
            <a:r>
              <a:rPr lang="en-GB" sz="2000" dirty="0"/>
              <a:t>Statistics show that for every 1mph decrease in speed turns into a 6% reduction in road traffic collisions.</a:t>
            </a:r>
          </a:p>
        </p:txBody>
      </p:sp>
      <p:sp>
        <p:nvSpPr>
          <p:cNvPr id="7" name="TextBox 6">
            <a:extLst>
              <a:ext uri="{FF2B5EF4-FFF2-40B4-BE49-F238E27FC236}">
                <a16:creationId xmlns:a16="http://schemas.microsoft.com/office/drawing/2014/main" id="{EEA56494-E55A-BB03-F8EB-461727562EEC}"/>
              </a:ext>
            </a:extLst>
          </p:cNvPr>
          <p:cNvSpPr txBox="1"/>
          <p:nvPr/>
        </p:nvSpPr>
        <p:spPr>
          <a:xfrm>
            <a:off x="752710" y="4609422"/>
            <a:ext cx="3589272" cy="1631216"/>
          </a:xfrm>
          <a:prstGeom prst="rect">
            <a:avLst/>
          </a:prstGeom>
          <a:noFill/>
        </p:spPr>
        <p:txBody>
          <a:bodyPr wrap="square" rtlCol="0">
            <a:spAutoFit/>
          </a:bodyPr>
          <a:lstStyle/>
          <a:p>
            <a:r>
              <a:rPr lang="en-GB" sz="2000" dirty="0"/>
              <a:t>Lower speed has decreased accident severity, pedestrians 5 times more likely to survive collisions at 20mph as appose to 30mph.</a:t>
            </a:r>
          </a:p>
        </p:txBody>
      </p:sp>
      <p:pic>
        <p:nvPicPr>
          <p:cNvPr id="9" name="Picture 8">
            <a:extLst>
              <a:ext uri="{FF2B5EF4-FFF2-40B4-BE49-F238E27FC236}">
                <a16:creationId xmlns:a16="http://schemas.microsoft.com/office/drawing/2014/main" id="{5A2BE470-B05A-4107-5C8D-E5EA520E2E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35945" y="1831365"/>
            <a:ext cx="5108235" cy="4369877"/>
          </a:xfrm>
          <a:prstGeom prst="rect">
            <a:avLst/>
          </a:prstGeom>
        </p:spPr>
      </p:pic>
      <p:sp>
        <p:nvSpPr>
          <p:cNvPr id="10" name="TextBox 9">
            <a:extLst>
              <a:ext uri="{FF2B5EF4-FFF2-40B4-BE49-F238E27FC236}">
                <a16:creationId xmlns:a16="http://schemas.microsoft.com/office/drawing/2014/main" id="{59FDBEC6-3926-6D0E-9879-7AC9B813BDFC}"/>
              </a:ext>
            </a:extLst>
          </p:cNvPr>
          <p:cNvSpPr txBox="1"/>
          <p:nvPr/>
        </p:nvSpPr>
        <p:spPr>
          <a:xfrm>
            <a:off x="6235946" y="6066949"/>
            <a:ext cx="3286994" cy="230832"/>
          </a:xfrm>
          <a:prstGeom prst="rect">
            <a:avLst/>
          </a:prstGeom>
          <a:noFill/>
        </p:spPr>
        <p:txBody>
          <a:bodyPr wrap="square" rtlCol="0">
            <a:spAutoFit/>
          </a:bodyPr>
          <a:lstStyle/>
          <a:p>
            <a:r>
              <a:rPr lang="en-GB" sz="900">
                <a:hlinkClick r:id="rId3" tooltip="https://biomedres.us/fulltexts/BJSTR.MS.ID.004058.php"/>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389530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E0749-DEB1-842C-2DAF-C38212041684}"/>
              </a:ext>
            </a:extLst>
          </p:cNvPr>
          <p:cNvSpPr>
            <a:spLocks noGrp="1"/>
          </p:cNvSpPr>
          <p:nvPr>
            <p:ph type="title"/>
          </p:nvPr>
        </p:nvSpPr>
        <p:spPr>
          <a:xfrm>
            <a:off x="5235145" y="910890"/>
            <a:ext cx="2475471" cy="988332"/>
          </a:xfrm>
        </p:spPr>
        <p:txBody>
          <a:bodyPr>
            <a:normAutofit fontScale="90000"/>
          </a:bodyPr>
          <a:lstStyle/>
          <a:p>
            <a:r>
              <a:rPr lang="en-GB" dirty="0"/>
              <a:t>SPEED and its importance</a:t>
            </a:r>
          </a:p>
        </p:txBody>
      </p:sp>
      <p:sp>
        <p:nvSpPr>
          <p:cNvPr id="3" name="Date Placeholder 2">
            <a:extLst>
              <a:ext uri="{FF2B5EF4-FFF2-40B4-BE49-F238E27FC236}">
                <a16:creationId xmlns:a16="http://schemas.microsoft.com/office/drawing/2014/main" id="{14796A35-9925-7572-C683-893A41173A54}"/>
              </a:ext>
            </a:extLst>
          </p:cNvPr>
          <p:cNvSpPr>
            <a:spLocks noGrp="1"/>
          </p:cNvSpPr>
          <p:nvPr>
            <p:ph type="dt" sz="half" idx="10"/>
          </p:nvPr>
        </p:nvSpPr>
        <p:spPr/>
        <p:txBody>
          <a:bodyPr/>
          <a:lstStyle/>
          <a:p>
            <a:pPr rtl="0"/>
            <a:r>
              <a:rPr lang="en-US" dirty="0"/>
              <a:t>(Transport for Wales, 2024)</a:t>
            </a:r>
          </a:p>
        </p:txBody>
      </p:sp>
      <p:sp>
        <p:nvSpPr>
          <p:cNvPr id="4" name="TextBox 3">
            <a:extLst>
              <a:ext uri="{FF2B5EF4-FFF2-40B4-BE49-F238E27FC236}">
                <a16:creationId xmlns:a16="http://schemas.microsoft.com/office/drawing/2014/main" id="{AF6A7EE3-514C-1C1C-AC7F-6F7242A934A9}"/>
              </a:ext>
            </a:extLst>
          </p:cNvPr>
          <p:cNvSpPr txBox="1"/>
          <p:nvPr/>
        </p:nvSpPr>
        <p:spPr>
          <a:xfrm>
            <a:off x="667265" y="2268742"/>
            <a:ext cx="10000735" cy="3785652"/>
          </a:xfrm>
          <a:prstGeom prst="rect">
            <a:avLst/>
          </a:prstGeom>
          <a:noFill/>
        </p:spPr>
        <p:txBody>
          <a:bodyPr wrap="square" rtlCol="0">
            <a:spAutoFit/>
          </a:bodyPr>
          <a:lstStyle/>
          <a:p>
            <a:endParaRPr lang="en-GB" sz="2000" dirty="0">
              <a:solidFill>
                <a:srgbClr val="333333"/>
              </a:solidFill>
              <a:latin typeface="Wales Sans Body"/>
            </a:endParaRPr>
          </a:p>
          <a:p>
            <a:r>
              <a:rPr lang="en-GB" sz="2000" dirty="0">
                <a:solidFill>
                  <a:srgbClr val="333333"/>
                </a:solidFill>
                <a:latin typeface="Wales Sans Body"/>
              </a:rPr>
              <a:t>As seen from the data speed affects all of the fatal 4 offences.</a:t>
            </a:r>
          </a:p>
          <a:p>
            <a:endParaRPr lang="en-GB" sz="2000" dirty="0">
              <a:solidFill>
                <a:srgbClr val="333333"/>
              </a:solidFill>
              <a:latin typeface="Wales Sans Body"/>
            </a:endParaRPr>
          </a:p>
          <a:p>
            <a:r>
              <a:rPr lang="en-GB" sz="2000" dirty="0">
                <a:solidFill>
                  <a:srgbClr val="333333"/>
                </a:solidFill>
                <a:latin typeface="Wales Sans Body"/>
              </a:rPr>
              <a:t>D</a:t>
            </a:r>
            <a:r>
              <a:rPr lang="en-GB" sz="2000" b="0" i="0" dirty="0">
                <a:solidFill>
                  <a:srgbClr val="333333"/>
                </a:solidFill>
                <a:effectLst/>
                <a:latin typeface="Wales Sans Body"/>
              </a:rPr>
              <a:t>ata was collected from main roads at 43 locations. All roads monitored had a 30mph speed limit before September 2023. </a:t>
            </a:r>
            <a:r>
              <a:rPr lang="en-GB" sz="2000" dirty="0">
                <a:solidFill>
                  <a:srgbClr val="333333"/>
                </a:solidFill>
                <a:latin typeface="Wales Sans Body"/>
              </a:rPr>
              <a:t>R</a:t>
            </a:r>
            <a:r>
              <a:rPr lang="en-GB" sz="2000" b="0" i="0" dirty="0">
                <a:solidFill>
                  <a:srgbClr val="333333"/>
                </a:solidFill>
                <a:effectLst/>
                <a:latin typeface="Wales Sans Body"/>
              </a:rPr>
              <a:t>oads were free from physical restrictions that reduce traffic speeds at the time of data gathering.  57.8% of vehicles were driving at or below the 24 miles per hour limit following the introduction of a 20mph speed limit on the road. Before this 20.2% of vehicles were travelling at or below 24mph so speeds have come down. The number of vehicles travelling from 15-19mph increased to 16.4% from 3.5%. </a:t>
            </a:r>
            <a:r>
              <a:rPr lang="en-GB" sz="2000" dirty="0">
                <a:solidFill>
                  <a:srgbClr val="333333"/>
                </a:solidFill>
                <a:latin typeface="Wales Sans Body"/>
              </a:rPr>
              <a:t>T</a:t>
            </a:r>
            <a:r>
              <a:rPr lang="en-GB" sz="2000" b="0" i="0" dirty="0">
                <a:solidFill>
                  <a:srgbClr val="333333"/>
                </a:solidFill>
                <a:effectLst/>
                <a:latin typeface="Wales Sans Body"/>
              </a:rPr>
              <a:t>he vehicles travelling between 20-24mph has increased by 23.6 percent to 38.9%. The number of vehicles travelling 25-29mph, 30-34mph and 35mph and over have all had a reduction following the default 20mph speed limit.</a:t>
            </a:r>
            <a:endParaRPr lang="en-GB" sz="2000" dirty="0"/>
          </a:p>
        </p:txBody>
      </p:sp>
      <p:pic>
        <p:nvPicPr>
          <p:cNvPr id="6" name="Picture 5">
            <a:extLst>
              <a:ext uri="{FF2B5EF4-FFF2-40B4-BE49-F238E27FC236}">
                <a16:creationId xmlns:a16="http://schemas.microsoft.com/office/drawing/2014/main" id="{E3F4E791-1923-38A4-E157-DF3011C84D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6119" y="566840"/>
            <a:ext cx="3138616" cy="2102219"/>
          </a:xfrm>
          <a:prstGeom prst="rect">
            <a:avLst/>
          </a:prstGeom>
        </p:spPr>
      </p:pic>
    </p:spTree>
    <p:extLst>
      <p:ext uri="{BB962C8B-B14F-4D97-AF65-F5344CB8AC3E}">
        <p14:creationId xmlns:p14="http://schemas.microsoft.com/office/powerpoint/2010/main" val="2256369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9D44-7EC0-2167-6346-527813AE5D52}"/>
              </a:ext>
            </a:extLst>
          </p:cNvPr>
          <p:cNvSpPr>
            <a:spLocks noGrp="1"/>
          </p:cNvSpPr>
          <p:nvPr>
            <p:ph type="title"/>
          </p:nvPr>
        </p:nvSpPr>
        <p:spPr>
          <a:xfrm>
            <a:off x="5090982" y="729658"/>
            <a:ext cx="2693773" cy="988332"/>
          </a:xfrm>
        </p:spPr>
        <p:txBody>
          <a:bodyPr/>
          <a:lstStyle/>
          <a:p>
            <a:r>
              <a:rPr lang="en-GB" dirty="0"/>
              <a:t>  Other Benefits</a:t>
            </a:r>
          </a:p>
        </p:txBody>
      </p:sp>
      <p:sp>
        <p:nvSpPr>
          <p:cNvPr id="3" name="Date Placeholder 2">
            <a:extLst>
              <a:ext uri="{FF2B5EF4-FFF2-40B4-BE49-F238E27FC236}">
                <a16:creationId xmlns:a16="http://schemas.microsoft.com/office/drawing/2014/main" id="{5B962E88-AD3A-2CCE-73E4-13E0BEFD2493}"/>
              </a:ext>
            </a:extLst>
          </p:cNvPr>
          <p:cNvSpPr>
            <a:spLocks noGrp="1"/>
          </p:cNvSpPr>
          <p:nvPr>
            <p:ph type="dt" sz="half" idx="10"/>
          </p:nvPr>
        </p:nvSpPr>
        <p:spPr/>
        <p:txBody>
          <a:bodyPr/>
          <a:lstStyle/>
          <a:p>
            <a:pPr rtl="0"/>
            <a:r>
              <a:rPr lang="en-US" dirty="0"/>
              <a:t>(Public health Wales, 2023).</a:t>
            </a:r>
          </a:p>
          <a:p>
            <a:pPr rtl="0"/>
            <a:r>
              <a:rPr lang="en-US" dirty="0"/>
              <a:t>(</a:t>
            </a:r>
            <a:r>
              <a:rPr lang="en-US" dirty="0" err="1"/>
              <a:t>Banister,D</a:t>
            </a:r>
            <a:r>
              <a:rPr lang="en-US" dirty="0"/>
              <a:t>. 2018).</a:t>
            </a:r>
          </a:p>
          <a:p>
            <a:pPr rtl="0"/>
            <a:r>
              <a:rPr lang="en-US" dirty="0"/>
              <a:t>(Cairns et al, 2014).</a:t>
            </a:r>
          </a:p>
        </p:txBody>
      </p:sp>
      <p:sp>
        <p:nvSpPr>
          <p:cNvPr id="4" name="TextBox 3">
            <a:extLst>
              <a:ext uri="{FF2B5EF4-FFF2-40B4-BE49-F238E27FC236}">
                <a16:creationId xmlns:a16="http://schemas.microsoft.com/office/drawing/2014/main" id="{F247A1FA-4C90-C766-6655-CD4CB3E055D4}"/>
              </a:ext>
            </a:extLst>
          </p:cNvPr>
          <p:cNvSpPr txBox="1"/>
          <p:nvPr/>
        </p:nvSpPr>
        <p:spPr>
          <a:xfrm>
            <a:off x="914400" y="2372497"/>
            <a:ext cx="10371438" cy="3139321"/>
          </a:xfrm>
          <a:prstGeom prst="rect">
            <a:avLst/>
          </a:prstGeom>
          <a:noFill/>
        </p:spPr>
        <p:txBody>
          <a:bodyPr wrap="square" rtlCol="0">
            <a:spAutoFit/>
          </a:bodyPr>
          <a:lstStyle/>
          <a:p>
            <a:r>
              <a:rPr lang="en-GB" sz="2000" dirty="0"/>
              <a:t>The reduction in speed for cars does promote other forms of transportation. This reduces sedentary behaviour and improves overall health.</a:t>
            </a:r>
          </a:p>
          <a:p>
            <a:endParaRPr lang="en-GB" sz="2000" dirty="0"/>
          </a:p>
          <a:p>
            <a:r>
              <a:rPr lang="en-GB" sz="2000" dirty="0"/>
              <a:t>Lower speeds can reduce fuel consumption of vehicles which aids Wales in hitting climate targets.</a:t>
            </a:r>
          </a:p>
          <a:p>
            <a:endParaRPr lang="en-GB" sz="2000" dirty="0"/>
          </a:p>
          <a:p>
            <a:endParaRPr lang="en-GB" sz="2000" dirty="0"/>
          </a:p>
          <a:p>
            <a:r>
              <a:rPr lang="en-GB" sz="2000" dirty="0"/>
              <a:t>Journey times have increased slightly, this is estimated to be 17s per mile. This does however impact local businesses positively with the increase in active travel.</a:t>
            </a:r>
          </a:p>
          <a:p>
            <a:endParaRPr lang="en-GB" dirty="0"/>
          </a:p>
        </p:txBody>
      </p:sp>
    </p:spTree>
    <p:extLst>
      <p:ext uri="{BB962C8B-B14F-4D97-AF65-F5344CB8AC3E}">
        <p14:creationId xmlns:p14="http://schemas.microsoft.com/office/powerpoint/2010/main" val="1753006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5104-9467-DE8C-A4C6-3F13530B214E}"/>
              </a:ext>
            </a:extLst>
          </p:cNvPr>
          <p:cNvSpPr>
            <a:spLocks noGrp="1"/>
          </p:cNvSpPr>
          <p:nvPr>
            <p:ph type="title"/>
          </p:nvPr>
        </p:nvSpPr>
        <p:spPr>
          <a:xfrm>
            <a:off x="4407242" y="729658"/>
            <a:ext cx="3443417" cy="988332"/>
          </a:xfrm>
        </p:spPr>
        <p:txBody>
          <a:bodyPr/>
          <a:lstStyle/>
          <a:p>
            <a:r>
              <a:rPr lang="en-GB" dirty="0"/>
              <a:t>Public response</a:t>
            </a:r>
          </a:p>
        </p:txBody>
      </p:sp>
      <p:sp>
        <p:nvSpPr>
          <p:cNvPr id="3" name="Date Placeholder 2">
            <a:extLst>
              <a:ext uri="{FF2B5EF4-FFF2-40B4-BE49-F238E27FC236}">
                <a16:creationId xmlns:a16="http://schemas.microsoft.com/office/drawing/2014/main" id="{7EB3D52A-4A0D-CECD-E561-8AC8E7E0C7B0}"/>
              </a:ext>
            </a:extLst>
          </p:cNvPr>
          <p:cNvSpPr>
            <a:spLocks noGrp="1"/>
          </p:cNvSpPr>
          <p:nvPr>
            <p:ph type="dt" sz="half" idx="10"/>
          </p:nvPr>
        </p:nvSpPr>
        <p:spPr>
          <a:xfrm>
            <a:off x="7614189" y="6356908"/>
            <a:ext cx="2844799" cy="365125"/>
          </a:xfrm>
        </p:spPr>
        <p:txBody>
          <a:bodyPr/>
          <a:lstStyle/>
          <a:p>
            <a:pPr rtl="0"/>
            <a:r>
              <a:rPr lang="en-US" dirty="0"/>
              <a:t>(IAM, 2023).</a:t>
            </a:r>
          </a:p>
          <a:p>
            <a:pPr rtl="0"/>
            <a:r>
              <a:rPr lang="en-US" dirty="0"/>
              <a:t>(</a:t>
            </a:r>
            <a:r>
              <a:rPr lang="en-US" dirty="0" err="1"/>
              <a:t>Gov.Wales</a:t>
            </a:r>
            <a:r>
              <a:rPr lang="en-US" dirty="0"/>
              <a:t>, 2024).</a:t>
            </a:r>
          </a:p>
          <a:p>
            <a:pPr rtl="0"/>
            <a:r>
              <a:rPr lang="en-US" dirty="0"/>
              <a:t>(Jones et al,2020).</a:t>
            </a:r>
          </a:p>
        </p:txBody>
      </p:sp>
      <p:sp>
        <p:nvSpPr>
          <p:cNvPr id="5" name="TextBox 4">
            <a:extLst>
              <a:ext uri="{FF2B5EF4-FFF2-40B4-BE49-F238E27FC236}">
                <a16:creationId xmlns:a16="http://schemas.microsoft.com/office/drawing/2014/main" id="{40325D49-3F39-1195-0CFC-B6FA9E5DC4BA}"/>
              </a:ext>
            </a:extLst>
          </p:cNvPr>
          <p:cNvSpPr txBox="1"/>
          <p:nvPr/>
        </p:nvSpPr>
        <p:spPr>
          <a:xfrm>
            <a:off x="667265" y="2364259"/>
            <a:ext cx="4497859" cy="2246769"/>
          </a:xfrm>
          <a:prstGeom prst="rect">
            <a:avLst/>
          </a:prstGeom>
          <a:noFill/>
        </p:spPr>
        <p:txBody>
          <a:bodyPr wrap="square" rtlCol="0">
            <a:spAutoFit/>
          </a:bodyPr>
          <a:lstStyle/>
          <a:p>
            <a:r>
              <a:rPr lang="en-GB" sz="2000" dirty="0"/>
              <a:t>There has been mixed reactions, people do support the safety aspect of it but become frustrated with the blanket application.</a:t>
            </a:r>
          </a:p>
          <a:p>
            <a:endParaRPr lang="en-GB" sz="2000" dirty="0"/>
          </a:p>
          <a:p>
            <a:r>
              <a:rPr lang="en-GB" sz="2000" dirty="0"/>
              <a:t>Local councils are working with the public to possibly make amendments.</a:t>
            </a:r>
          </a:p>
        </p:txBody>
      </p:sp>
      <p:sp>
        <p:nvSpPr>
          <p:cNvPr id="8" name="TextBox 7">
            <a:extLst>
              <a:ext uri="{FF2B5EF4-FFF2-40B4-BE49-F238E27FC236}">
                <a16:creationId xmlns:a16="http://schemas.microsoft.com/office/drawing/2014/main" id="{6626959A-6EDB-0F70-4E74-7ABEE2528A99}"/>
              </a:ext>
            </a:extLst>
          </p:cNvPr>
          <p:cNvSpPr txBox="1"/>
          <p:nvPr/>
        </p:nvSpPr>
        <p:spPr>
          <a:xfrm>
            <a:off x="6128950" y="2289545"/>
            <a:ext cx="4753232" cy="4093428"/>
          </a:xfrm>
          <a:prstGeom prst="rect">
            <a:avLst/>
          </a:prstGeom>
          <a:noFill/>
        </p:spPr>
        <p:txBody>
          <a:bodyPr wrap="square" rtlCol="0">
            <a:spAutoFit/>
          </a:bodyPr>
          <a:lstStyle/>
          <a:p>
            <a:r>
              <a:rPr lang="en-GB" sz="2000" dirty="0"/>
              <a:t>Councils have asked people for their input; since the policy introduction they are gauging which roads could be reverted back to the original 30mph limit. This has been impressive with how much councils across Wales are prioritising this in response to the locals and their recommendations.</a:t>
            </a:r>
          </a:p>
          <a:p>
            <a:endParaRPr lang="en-GB" sz="2000" dirty="0"/>
          </a:p>
          <a:p>
            <a:r>
              <a:rPr lang="en-GB" sz="2000" dirty="0"/>
              <a:t>With this contribution it is hoped that by summer next year they could make some improvements. Continued improvement will refine the policy.</a:t>
            </a:r>
          </a:p>
        </p:txBody>
      </p:sp>
      <p:pic>
        <p:nvPicPr>
          <p:cNvPr id="10" name="Picture 9">
            <a:extLst>
              <a:ext uri="{FF2B5EF4-FFF2-40B4-BE49-F238E27FC236}">
                <a16:creationId xmlns:a16="http://schemas.microsoft.com/office/drawing/2014/main" id="{272AB77A-FE23-E178-3199-CE22B1B057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09818" y="4611028"/>
            <a:ext cx="2844799" cy="2133599"/>
          </a:xfrm>
          <a:prstGeom prst="rect">
            <a:avLst/>
          </a:prstGeom>
        </p:spPr>
      </p:pic>
    </p:spTree>
    <p:extLst>
      <p:ext uri="{BB962C8B-B14F-4D97-AF65-F5344CB8AC3E}">
        <p14:creationId xmlns:p14="http://schemas.microsoft.com/office/powerpoint/2010/main" val="2888617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6818F-6E3D-3096-BFA1-27FD8C22CD99}"/>
              </a:ext>
            </a:extLst>
          </p:cNvPr>
          <p:cNvSpPr>
            <a:spLocks noGrp="1"/>
          </p:cNvSpPr>
          <p:nvPr>
            <p:ph type="title"/>
          </p:nvPr>
        </p:nvSpPr>
        <p:spPr>
          <a:xfrm>
            <a:off x="4077730" y="754372"/>
            <a:ext cx="4217773" cy="988332"/>
          </a:xfrm>
        </p:spPr>
        <p:txBody>
          <a:bodyPr/>
          <a:lstStyle/>
          <a:p>
            <a:r>
              <a:rPr lang="en-GB" dirty="0"/>
              <a:t>Successful Examples</a:t>
            </a:r>
          </a:p>
        </p:txBody>
      </p:sp>
      <p:sp>
        <p:nvSpPr>
          <p:cNvPr id="3" name="Date Placeholder 2">
            <a:extLst>
              <a:ext uri="{FF2B5EF4-FFF2-40B4-BE49-F238E27FC236}">
                <a16:creationId xmlns:a16="http://schemas.microsoft.com/office/drawing/2014/main" id="{67DE10DC-B486-4F53-6C45-B53E14D50A12}"/>
              </a:ext>
            </a:extLst>
          </p:cNvPr>
          <p:cNvSpPr>
            <a:spLocks noGrp="1"/>
          </p:cNvSpPr>
          <p:nvPr>
            <p:ph type="dt" sz="half" idx="10"/>
          </p:nvPr>
        </p:nvSpPr>
        <p:spPr/>
        <p:txBody>
          <a:bodyPr/>
          <a:lstStyle/>
          <a:p>
            <a:pPr rtl="0"/>
            <a:r>
              <a:rPr lang="en-US" dirty="0"/>
              <a:t>(McCarthy, D., 2021).</a:t>
            </a:r>
          </a:p>
          <a:p>
            <a:pPr rtl="0"/>
            <a:r>
              <a:rPr lang="en-US" dirty="0"/>
              <a:t>(Department for Transport, 2022).</a:t>
            </a:r>
          </a:p>
        </p:txBody>
      </p:sp>
      <p:sp>
        <p:nvSpPr>
          <p:cNvPr id="4" name="TextBox 3">
            <a:extLst>
              <a:ext uri="{FF2B5EF4-FFF2-40B4-BE49-F238E27FC236}">
                <a16:creationId xmlns:a16="http://schemas.microsoft.com/office/drawing/2014/main" id="{E6317306-9F7F-32F2-C205-DE27E2B7379E}"/>
              </a:ext>
            </a:extLst>
          </p:cNvPr>
          <p:cNvSpPr txBox="1"/>
          <p:nvPr/>
        </p:nvSpPr>
        <p:spPr>
          <a:xfrm>
            <a:off x="790832" y="1772281"/>
            <a:ext cx="3657600" cy="5016758"/>
          </a:xfrm>
          <a:prstGeom prst="rect">
            <a:avLst/>
          </a:prstGeom>
          <a:noFill/>
        </p:spPr>
        <p:txBody>
          <a:bodyPr wrap="square" rtlCol="0">
            <a:spAutoFit/>
          </a:bodyPr>
          <a:lstStyle/>
          <a:p>
            <a:r>
              <a:rPr lang="en-GB" sz="2000" dirty="0"/>
              <a:t>London introduced 20mph zones in 2000 near school areas. Edinburgh did something similar in 2016.</a:t>
            </a:r>
          </a:p>
          <a:p>
            <a:endParaRPr lang="en-GB" sz="2000" dirty="0"/>
          </a:p>
          <a:p>
            <a:r>
              <a:rPr lang="en-GB" sz="2000" dirty="0"/>
              <a:t>Improvements in safety: indication in a 40% decrease in road injury in London.</a:t>
            </a:r>
          </a:p>
          <a:p>
            <a:endParaRPr lang="en-GB" sz="2000" dirty="0"/>
          </a:p>
          <a:p>
            <a:r>
              <a:rPr lang="en-GB" sz="2000" dirty="0"/>
              <a:t>Edinburgh reported less collisions and reduction in casualties.</a:t>
            </a:r>
          </a:p>
          <a:p>
            <a:endParaRPr lang="en-GB" sz="2000" dirty="0"/>
          </a:p>
          <a:p>
            <a:r>
              <a:rPr lang="en-GB" sz="2000" dirty="0"/>
              <a:t>Lower speeds meant more people comfortable to cycle or walk.</a:t>
            </a:r>
          </a:p>
        </p:txBody>
      </p:sp>
      <p:sp>
        <p:nvSpPr>
          <p:cNvPr id="5" name="TextBox 4">
            <a:extLst>
              <a:ext uri="{FF2B5EF4-FFF2-40B4-BE49-F238E27FC236}">
                <a16:creationId xmlns:a16="http://schemas.microsoft.com/office/drawing/2014/main" id="{7FA3437F-52EB-CB07-844C-EB375D49203A}"/>
              </a:ext>
            </a:extLst>
          </p:cNvPr>
          <p:cNvSpPr txBox="1"/>
          <p:nvPr/>
        </p:nvSpPr>
        <p:spPr>
          <a:xfrm>
            <a:off x="6318422" y="2183027"/>
            <a:ext cx="4217773" cy="1015663"/>
          </a:xfrm>
          <a:prstGeom prst="rect">
            <a:avLst/>
          </a:prstGeom>
          <a:noFill/>
        </p:spPr>
        <p:txBody>
          <a:bodyPr wrap="square" rtlCol="0">
            <a:spAutoFit/>
          </a:bodyPr>
          <a:lstStyle/>
          <a:p>
            <a:r>
              <a:rPr lang="en-GB" sz="2000" dirty="0"/>
              <a:t>Challenges similar to Wales: inconsistent compliance, increased congestion and longer journey times.</a:t>
            </a:r>
          </a:p>
        </p:txBody>
      </p:sp>
      <p:pic>
        <p:nvPicPr>
          <p:cNvPr id="7" name="Picture 6">
            <a:extLst>
              <a:ext uri="{FF2B5EF4-FFF2-40B4-BE49-F238E27FC236}">
                <a16:creationId xmlns:a16="http://schemas.microsoft.com/office/drawing/2014/main" id="{8811DF3D-87C6-BB98-EA3E-773C21971C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66703" y="3429000"/>
            <a:ext cx="3657600" cy="2423160"/>
          </a:xfrm>
          <a:prstGeom prst="rect">
            <a:avLst/>
          </a:prstGeom>
        </p:spPr>
      </p:pic>
    </p:spTree>
    <p:extLst>
      <p:ext uri="{BB962C8B-B14F-4D97-AF65-F5344CB8AC3E}">
        <p14:creationId xmlns:p14="http://schemas.microsoft.com/office/powerpoint/2010/main" val="624359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41E8C6A-596B-0CDC-C9A2-E2580B3AC1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384"/>
            <a:ext cx="12192000" cy="6894384"/>
          </a:xfrm>
          <a:prstGeom prst="rect">
            <a:avLst/>
          </a:prstGeom>
          <a:pattFill prst="pct10">
            <a:fgClr>
              <a:schemeClr val="accent1"/>
            </a:fgClr>
            <a:bgClr>
              <a:schemeClr val="bg1"/>
            </a:bgClr>
          </a:pattFill>
        </p:spPr>
      </p:pic>
      <p:sp>
        <p:nvSpPr>
          <p:cNvPr id="2" name="Title 1">
            <a:extLst>
              <a:ext uri="{FF2B5EF4-FFF2-40B4-BE49-F238E27FC236}">
                <a16:creationId xmlns:a16="http://schemas.microsoft.com/office/drawing/2014/main" id="{F5954762-8415-454B-09B8-43FA61276AC0}"/>
              </a:ext>
            </a:extLst>
          </p:cNvPr>
          <p:cNvSpPr>
            <a:spLocks noGrp="1"/>
          </p:cNvSpPr>
          <p:nvPr>
            <p:ph type="title"/>
          </p:nvPr>
        </p:nvSpPr>
        <p:spPr>
          <a:xfrm>
            <a:off x="4460789" y="306946"/>
            <a:ext cx="3043881" cy="599216"/>
          </a:xfrm>
          <a:solidFill>
            <a:schemeClr val="bg2"/>
          </a:solidFill>
        </p:spPr>
        <p:txBody>
          <a:bodyPr/>
          <a:lstStyle/>
          <a:p>
            <a:r>
              <a:rPr lang="en-GB" dirty="0"/>
              <a:t>Viable options?</a:t>
            </a:r>
          </a:p>
        </p:txBody>
      </p:sp>
      <p:sp>
        <p:nvSpPr>
          <p:cNvPr id="3" name="Date Placeholder 2">
            <a:extLst>
              <a:ext uri="{FF2B5EF4-FFF2-40B4-BE49-F238E27FC236}">
                <a16:creationId xmlns:a16="http://schemas.microsoft.com/office/drawing/2014/main" id="{2C334A00-B606-7883-19CF-5A59DDFB23FB}"/>
              </a:ext>
            </a:extLst>
          </p:cNvPr>
          <p:cNvSpPr>
            <a:spLocks noGrp="1"/>
          </p:cNvSpPr>
          <p:nvPr>
            <p:ph type="dt" sz="half" idx="10"/>
          </p:nvPr>
        </p:nvSpPr>
        <p:spPr>
          <a:xfrm>
            <a:off x="7605951" y="6126680"/>
            <a:ext cx="2844799" cy="662360"/>
          </a:xfrm>
        </p:spPr>
        <p:txBody>
          <a:bodyPr/>
          <a:lstStyle/>
          <a:p>
            <a:pPr rtl="0"/>
            <a:r>
              <a:rPr lang="en-US" dirty="0"/>
              <a:t>(Banister, 2018).</a:t>
            </a:r>
          </a:p>
          <a:p>
            <a:pPr rtl="0"/>
            <a:r>
              <a:rPr lang="en-US" dirty="0"/>
              <a:t>(IPCC,2014).</a:t>
            </a:r>
          </a:p>
          <a:p>
            <a:pPr rtl="0"/>
            <a:r>
              <a:rPr lang="en-US" dirty="0"/>
              <a:t>(Litman, 2021).</a:t>
            </a:r>
          </a:p>
          <a:p>
            <a:pPr rtl="0"/>
            <a:r>
              <a:rPr lang="en-US" dirty="0"/>
              <a:t>(WHO, 2016).</a:t>
            </a:r>
          </a:p>
          <a:p>
            <a:pPr rtl="0"/>
            <a:r>
              <a:rPr lang="en-US" dirty="0"/>
              <a:t>(Chen et al, 2010).</a:t>
            </a:r>
          </a:p>
        </p:txBody>
      </p:sp>
      <p:sp>
        <p:nvSpPr>
          <p:cNvPr id="4" name="TextBox 3">
            <a:extLst>
              <a:ext uri="{FF2B5EF4-FFF2-40B4-BE49-F238E27FC236}">
                <a16:creationId xmlns:a16="http://schemas.microsoft.com/office/drawing/2014/main" id="{86A385DA-4114-F03C-18D1-E8BBCF6F9590}"/>
              </a:ext>
            </a:extLst>
          </p:cNvPr>
          <p:cNvSpPr txBox="1"/>
          <p:nvPr/>
        </p:nvSpPr>
        <p:spPr>
          <a:xfrm>
            <a:off x="459258" y="1880133"/>
            <a:ext cx="11046941" cy="4370427"/>
          </a:xfrm>
          <a:prstGeom prst="rect">
            <a:avLst/>
          </a:prstGeom>
          <a:noFill/>
        </p:spPr>
        <p:txBody>
          <a:bodyPr wrap="square" rtlCol="0">
            <a:spAutoFit/>
          </a:bodyPr>
          <a:lstStyle/>
          <a:p>
            <a:r>
              <a:rPr lang="en-GB" sz="2000" dirty="0">
                <a:highlight>
                  <a:srgbClr val="C0C0C0"/>
                </a:highlight>
              </a:rPr>
              <a:t>There is an argument that increased investment into public transport could achieve everything the 20mph speed limit has set out to do and more:</a:t>
            </a:r>
          </a:p>
          <a:p>
            <a:endParaRPr lang="en-GB" dirty="0"/>
          </a:p>
          <a:p>
            <a:r>
              <a:rPr lang="en-GB" sz="2000" dirty="0">
                <a:highlight>
                  <a:srgbClr val="C0C0C0"/>
                </a:highlight>
              </a:rPr>
              <a:t>Reduces road congestion.</a:t>
            </a:r>
          </a:p>
          <a:p>
            <a:endParaRPr lang="en-GB" sz="2000" dirty="0"/>
          </a:p>
          <a:p>
            <a:r>
              <a:rPr lang="en-GB" sz="2000" dirty="0">
                <a:highlight>
                  <a:srgbClr val="C0C0C0"/>
                </a:highlight>
              </a:rPr>
              <a:t>Greater environmental impact.</a:t>
            </a:r>
          </a:p>
          <a:p>
            <a:endParaRPr lang="en-GB" sz="2000" dirty="0"/>
          </a:p>
          <a:p>
            <a:r>
              <a:rPr lang="en-GB" sz="2000" dirty="0">
                <a:highlight>
                  <a:srgbClr val="C0C0C0"/>
                </a:highlight>
              </a:rPr>
              <a:t>Supports social Equity and Accessibility.</a:t>
            </a:r>
          </a:p>
          <a:p>
            <a:endParaRPr lang="en-GB" sz="2000" dirty="0">
              <a:highlight>
                <a:srgbClr val="C0C0C0"/>
              </a:highlight>
            </a:endParaRPr>
          </a:p>
          <a:p>
            <a:r>
              <a:rPr lang="en-GB" sz="2000" dirty="0">
                <a:highlight>
                  <a:srgbClr val="C0C0C0"/>
                </a:highlight>
              </a:rPr>
              <a:t>Improved health impact.</a:t>
            </a:r>
          </a:p>
          <a:p>
            <a:endParaRPr lang="en-GB" sz="2000" dirty="0">
              <a:highlight>
                <a:srgbClr val="C0C0C0"/>
              </a:highlight>
            </a:endParaRPr>
          </a:p>
          <a:p>
            <a:r>
              <a:rPr lang="en-GB" sz="2000" dirty="0">
                <a:highlight>
                  <a:srgbClr val="C0C0C0"/>
                </a:highlight>
              </a:rPr>
              <a:t>Economic productivity and job creation.</a:t>
            </a:r>
          </a:p>
          <a:p>
            <a:endParaRPr lang="en-GB" sz="2000" dirty="0">
              <a:highlight>
                <a:srgbClr val="C0C0C0"/>
              </a:highlight>
            </a:endParaRPr>
          </a:p>
          <a:p>
            <a:r>
              <a:rPr lang="en-GB" sz="2000" dirty="0">
                <a:highlight>
                  <a:srgbClr val="C0C0C0"/>
                </a:highlight>
              </a:rPr>
              <a:t>More cost effective.</a:t>
            </a:r>
          </a:p>
        </p:txBody>
      </p:sp>
      <p:sp>
        <p:nvSpPr>
          <p:cNvPr id="5" name="TextBox 4">
            <a:extLst>
              <a:ext uri="{FF2B5EF4-FFF2-40B4-BE49-F238E27FC236}">
                <a16:creationId xmlns:a16="http://schemas.microsoft.com/office/drawing/2014/main" id="{18A8580F-4517-10C6-AA57-4235512547C8}"/>
              </a:ext>
            </a:extLst>
          </p:cNvPr>
          <p:cNvSpPr txBox="1"/>
          <p:nvPr/>
        </p:nvSpPr>
        <p:spPr>
          <a:xfrm>
            <a:off x="6096000" y="3295135"/>
            <a:ext cx="4885038" cy="2246769"/>
          </a:xfrm>
          <a:prstGeom prst="rect">
            <a:avLst/>
          </a:prstGeom>
          <a:noFill/>
        </p:spPr>
        <p:txBody>
          <a:bodyPr wrap="square" rtlCol="0">
            <a:spAutoFit/>
          </a:bodyPr>
          <a:lstStyle/>
          <a:p>
            <a:r>
              <a:rPr lang="en-GB" sz="2000" dirty="0">
                <a:highlight>
                  <a:srgbClr val="C0C0C0"/>
                </a:highlight>
              </a:rPr>
              <a:t>Investment into public transport offers a broader benefit and a more sustainable impact on urban areas. This along with being a leader in technology use and sustainability could improve the public perspective which is lacking with the 20mph speed limit.</a:t>
            </a:r>
          </a:p>
        </p:txBody>
      </p:sp>
    </p:spTree>
    <p:extLst>
      <p:ext uri="{BB962C8B-B14F-4D97-AF65-F5344CB8AC3E}">
        <p14:creationId xmlns:p14="http://schemas.microsoft.com/office/powerpoint/2010/main" val="1530736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0304-ADA1-14A1-EEF1-CAC569F447FE}"/>
              </a:ext>
            </a:extLst>
          </p:cNvPr>
          <p:cNvSpPr>
            <a:spLocks noGrp="1"/>
          </p:cNvSpPr>
          <p:nvPr>
            <p:ph type="title"/>
          </p:nvPr>
        </p:nvSpPr>
        <p:spPr>
          <a:xfrm>
            <a:off x="4810896" y="729658"/>
            <a:ext cx="2364261" cy="988332"/>
          </a:xfrm>
        </p:spPr>
        <p:txBody>
          <a:bodyPr/>
          <a:lstStyle/>
          <a:p>
            <a:r>
              <a:rPr lang="en-GB" dirty="0"/>
              <a:t>Conclusion</a:t>
            </a:r>
          </a:p>
        </p:txBody>
      </p:sp>
      <p:sp>
        <p:nvSpPr>
          <p:cNvPr id="4" name="TextBox 3">
            <a:extLst>
              <a:ext uri="{FF2B5EF4-FFF2-40B4-BE49-F238E27FC236}">
                <a16:creationId xmlns:a16="http://schemas.microsoft.com/office/drawing/2014/main" id="{0E1B80BE-3E6F-5213-0263-A5CB8B90EAF4}"/>
              </a:ext>
            </a:extLst>
          </p:cNvPr>
          <p:cNvSpPr txBox="1"/>
          <p:nvPr/>
        </p:nvSpPr>
        <p:spPr>
          <a:xfrm>
            <a:off x="527222" y="2520778"/>
            <a:ext cx="2842054" cy="3139321"/>
          </a:xfrm>
          <a:prstGeom prst="rect">
            <a:avLst/>
          </a:prstGeom>
          <a:noFill/>
        </p:spPr>
        <p:txBody>
          <a:bodyPr wrap="square" rtlCol="0">
            <a:spAutoFit/>
          </a:bodyPr>
          <a:lstStyle/>
          <a:p>
            <a:r>
              <a:rPr lang="en-GB" sz="2000" u="sng" dirty="0"/>
              <a:t>Effects on Public safety</a:t>
            </a:r>
          </a:p>
          <a:p>
            <a:endParaRPr lang="en-GB" dirty="0"/>
          </a:p>
          <a:p>
            <a:endParaRPr lang="en-GB" sz="2000" u="sng" dirty="0"/>
          </a:p>
          <a:p>
            <a:r>
              <a:rPr lang="en-GB" sz="2000" u="sng" dirty="0"/>
              <a:t>Public Health</a:t>
            </a:r>
          </a:p>
          <a:p>
            <a:endParaRPr lang="en-GB" sz="2000" u="sng" dirty="0"/>
          </a:p>
          <a:p>
            <a:endParaRPr lang="en-GB" sz="2000" u="sng" dirty="0"/>
          </a:p>
          <a:p>
            <a:r>
              <a:rPr lang="en-GB" sz="2000" u="sng" dirty="0"/>
              <a:t>Environmental</a:t>
            </a:r>
          </a:p>
          <a:p>
            <a:endParaRPr lang="en-GB" sz="2000" u="sng" dirty="0"/>
          </a:p>
          <a:p>
            <a:endParaRPr lang="en-GB" sz="2000" u="sng" dirty="0"/>
          </a:p>
          <a:p>
            <a:r>
              <a:rPr lang="en-GB" sz="2000" u="sng" dirty="0"/>
              <a:t>Sustainability</a:t>
            </a:r>
          </a:p>
        </p:txBody>
      </p:sp>
      <p:sp>
        <p:nvSpPr>
          <p:cNvPr id="5" name="TextBox 4">
            <a:extLst>
              <a:ext uri="{FF2B5EF4-FFF2-40B4-BE49-F238E27FC236}">
                <a16:creationId xmlns:a16="http://schemas.microsoft.com/office/drawing/2014/main" id="{C9E6714B-8F27-CB0E-0317-B783CE378284}"/>
              </a:ext>
            </a:extLst>
          </p:cNvPr>
          <p:cNvSpPr txBox="1"/>
          <p:nvPr/>
        </p:nvSpPr>
        <p:spPr>
          <a:xfrm>
            <a:off x="8007178" y="2578443"/>
            <a:ext cx="3344563" cy="3477875"/>
          </a:xfrm>
          <a:prstGeom prst="rect">
            <a:avLst/>
          </a:prstGeom>
          <a:noFill/>
        </p:spPr>
        <p:txBody>
          <a:bodyPr wrap="square" rtlCol="0">
            <a:spAutoFit/>
          </a:bodyPr>
          <a:lstStyle/>
          <a:p>
            <a:r>
              <a:rPr lang="en-GB" sz="2000" u="sng" dirty="0"/>
              <a:t>Effects on Fatal 4 offences</a:t>
            </a:r>
          </a:p>
          <a:p>
            <a:endParaRPr lang="en-GB" sz="2000" u="sng" dirty="0"/>
          </a:p>
          <a:p>
            <a:r>
              <a:rPr lang="en-GB" sz="2000" u="sng" dirty="0"/>
              <a:t>Reduction in speeding</a:t>
            </a:r>
          </a:p>
          <a:p>
            <a:endParaRPr lang="en-GB" sz="2000" u="sng" dirty="0"/>
          </a:p>
          <a:p>
            <a:r>
              <a:rPr lang="en-GB" sz="2000" u="sng" dirty="0"/>
              <a:t>DUI</a:t>
            </a:r>
          </a:p>
          <a:p>
            <a:endParaRPr lang="en-GB" sz="2000" u="sng" dirty="0"/>
          </a:p>
          <a:p>
            <a:r>
              <a:rPr lang="en-GB" sz="2000" u="sng" dirty="0"/>
              <a:t>Seatbelt use</a:t>
            </a:r>
          </a:p>
          <a:p>
            <a:endParaRPr lang="en-GB" sz="2000" u="sng" dirty="0"/>
          </a:p>
          <a:p>
            <a:r>
              <a:rPr lang="en-GB" sz="2000" u="sng" dirty="0"/>
              <a:t>Mobile phone </a:t>
            </a:r>
          </a:p>
          <a:p>
            <a:endParaRPr lang="en-GB" sz="2000" u="sng" dirty="0"/>
          </a:p>
          <a:p>
            <a:endParaRPr lang="en-GB" sz="2000" u="sng" dirty="0"/>
          </a:p>
        </p:txBody>
      </p:sp>
      <p:sp>
        <p:nvSpPr>
          <p:cNvPr id="6" name="TextBox 5">
            <a:extLst>
              <a:ext uri="{FF2B5EF4-FFF2-40B4-BE49-F238E27FC236}">
                <a16:creationId xmlns:a16="http://schemas.microsoft.com/office/drawing/2014/main" id="{A38AF64A-7621-463F-6EC4-BFFC31BB128D}"/>
              </a:ext>
            </a:extLst>
          </p:cNvPr>
          <p:cNvSpPr txBox="1"/>
          <p:nvPr/>
        </p:nvSpPr>
        <p:spPr>
          <a:xfrm>
            <a:off x="4226011" y="2520778"/>
            <a:ext cx="3080951" cy="1754326"/>
          </a:xfrm>
          <a:prstGeom prst="rect">
            <a:avLst/>
          </a:prstGeom>
          <a:noFill/>
        </p:spPr>
        <p:txBody>
          <a:bodyPr wrap="square" rtlCol="0">
            <a:spAutoFit/>
          </a:bodyPr>
          <a:lstStyle/>
          <a:p>
            <a:r>
              <a:rPr lang="en-GB" dirty="0"/>
              <a:t>20 mph limit appears to positively impact outcomes related to fatal 4 offences. This is however complex and may be affected by other factors also.</a:t>
            </a:r>
          </a:p>
        </p:txBody>
      </p:sp>
    </p:spTree>
    <p:extLst>
      <p:ext uri="{BB962C8B-B14F-4D97-AF65-F5344CB8AC3E}">
        <p14:creationId xmlns:p14="http://schemas.microsoft.com/office/powerpoint/2010/main" val="774456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28647BAE-D919-528C-F142-939F9DAF489B}"/>
              </a:ext>
            </a:extLst>
          </p:cNvPr>
          <p:cNvSpPr txBox="1"/>
          <p:nvPr/>
        </p:nvSpPr>
        <p:spPr>
          <a:xfrm>
            <a:off x="477794" y="930876"/>
            <a:ext cx="2569566" cy="369332"/>
          </a:xfrm>
          <a:prstGeom prst="rect">
            <a:avLst/>
          </a:prstGeom>
          <a:noFill/>
        </p:spPr>
        <p:txBody>
          <a:bodyPr wrap="square" rtlCol="0">
            <a:spAutoFit/>
          </a:bodyPr>
          <a:lstStyle/>
          <a:p>
            <a:r>
              <a:rPr lang="en-GB" u="sng" dirty="0"/>
              <a:t>Reference List</a:t>
            </a:r>
          </a:p>
        </p:txBody>
      </p:sp>
      <p:sp>
        <p:nvSpPr>
          <p:cNvPr id="93" name="TextBox 92">
            <a:extLst>
              <a:ext uri="{FF2B5EF4-FFF2-40B4-BE49-F238E27FC236}">
                <a16:creationId xmlns:a16="http://schemas.microsoft.com/office/drawing/2014/main" id="{B4786B76-F5BE-05FB-A671-68A5E2AC89FF}"/>
              </a:ext>
            </a:extLst>
          </p:cNvPr>
          <p:cNvSpPr txBox="1"/>
          <p:nvPr/>
        </p:nvSpPr>
        <p:spPr>
          <a:xfrm>
            <a:off x="2265405" y="930876"/>
            <a:ext cx="9522941" cy="5693866"/>
          </a:xfrm>
          <a:prstGeom prst="rect">
            <a:avLst/>
          </a:prstGeom>
          <a:noFill/>
        </p:spPr>
        <p:txBody>
          <a:bodyPr wrap="square" rtlCol="0">
            <a:spAutoFit/>
          </a:bodyPr>
          <a:lstStyle/>
          <a:p>
            <a:r>
              <a:rPr lang="en-GB" sz="1400" dirty="0"/>
              <a:t>Banister, D. (2018) </a:t>
            </a:r>
            <a:r>
              <a:rPr lang="en-GB" sz="1400" i="1" dirty="0"/>
              <a:t>Transport for Sustainable Cities.</a:t>
            </a:r>
            <a:r>
              <a:rPr lang="en-GB" sz="1400" dirty="0"/>
              <a:t> Oxford: Oxford University Press. Pp43.</a:t>
            </a:r>
          </a:p>
          <a:p>
            <a:endParaRPr lang="en-GB" sz="1400" dirty="0"/>
          </a:p>
          <a:p>
            <a:r>
              <a:rPr lang="en-GB" sz="1400" dirty="0"/>
              <a:t>Cairns, S., Sloman, L., Newson, C., </a:t>
            </a:r>
            <a:r>
              <a:rPr lang="en-GB" sz="1400" dirty="0" err="1"/>
              <a:t>Anable</a:t>
            </a:r>
            <a:r>
              <a:rPr lang="en-GB" sz="1400" dirty="0"/>
              <a:t>, J., Kirkbride, A., and Goodwin, P. (2014) </a:t>
            </a:r>
            <a:r>
              <a:rPr lang="en-GB" sz="1400" i="1" dirty="0"/>
              <a:t>‘Smarter Choices: </a:t>
            </a:r>
            <a:r>
              <a:rPr lang="en-GB" sz="1400" dirty="0"/>
              <a:t>Assessing the Potential to Achieve Traffic Reduction Using ‘Soft Measures’’, Transport Reviews, 24(5), pp. 553-573. Available at: https://doi.org/10.1080/01441647.2014.900490. (Accessed: October 2024).</a:t>
            </a:r>
          </a:p>
          <a:p>
            <a:endParaRPr lang="en-GB" sz="1400" dirty="0"/>
          </a:p>
          <a:p>
            <a:r>
              <a:rPr lang="en-GB" sz="1400" dirty="0"/>
              <a:t>Chen, D., Zhou, J., and Zhang, Y. (2010) ‘</a:t>
            </a:r>
            <a:r>
              <a:rPr lang="en-GB" sz="1400" i="1" dirty="0"/>
              <a:t>Public Transit and Urban Land Use Patterns</a:t>
            </a:r>
            <a:r>
              <a:rPr lang="en-GB" sz="1400" dirty="0"/>
              <a:t>’, Journal of Urban Planning and Development, 136(2), pp. 151-160. Available at: https://doi.org/10.1061/(ASCE)UP.1943-5444.0000017. (Accessed: October 2024).</a:t>
            </a:r>
          </a:p>
          <a:p>
            <a:endParaRPr lang="en-GB" sz="1400" dirty="0"/>
          </a:p>
          <a:p>
            <a:r>
              <a:rPr lang="en-GB" sz="1400" dirty="0"/>
              <a:t>Department for transport (2022) </a:t>
            </a:r>
            <a:r>
              <a:rPr lang="en-GB" sz="1400" i="1" dirty="0"/>
              <a:t>The Effectiveness of Urban 20 mph Speed limits.</a:t>
            </a:r>
            <a:r>
              <a:rPr lang="en-GB" sz="1400" dirty="0"/>
              <a:t> London. Available at: https://www.gov.uk/dft-20mph-study (Accessed: October 2024).</a:t>
            </a:r>
          </a:p>
          <a:p>
            <a:endParaRPr lang="en-GB" sz="1400" dirty="0"/>
          </a:p>
          <a:p>
            <a:r>
              <a:rPr lang="en-GB" sz="1400" dirty="0"/>
              <a:t>Geyer, J., </a:t>
            </a:r>
            <a:r>
              <a:rPr lang="en-GB" sz="1400" dirty="0" err="1"/>
              <a:t>Raford</a:t>
            </a:r>
            <a:r>
              <a:rPr lang="en-GB" sz="1400" dirty="0"/>
              <a:t>, N., Pham, T., and Ragland, D. (2006) </a:t>
            </a:r>
            <a:r>
              <a:rPr lang="en-GB" sz="1400" i="1" dirty="0"/>
              <a:t>The Effects of Urban Speed Limit Reductions on Traffic Crashes in London</a:t>
            </a:r>
            <a:r>
              <a:rPr lang="en-GB" sz="1400" dirty="0"/>
              <a:t>. Berkeley: Institute of Transportation Studies. pp 11.</a:t>
            </a:r>
          </a:p>
          <a:p>
            <a:endParaRPr lang="en-GB" sz="1400" dirty="0"/>
          </a:p>
          <a:p>
            <a:r>
              <a:rPr lang="en-GB" sz="1400" dirty="0"/>
              <a:t>Gov. Wales, (2024) </a:t>
            </a:r>
            <a:r>
              <a:rPr lang="en-GB" sz="1400" i="1" dirty="0"/>
              <a:t>Listening on 20mph. </a:t>
            </a:r>
            <a:r>
              <a:rPr lang="en-GB" sz="1400" dirty="0"/>
              <a:t>https://www.gov.wales/listening-20mph (Accessed: October 2024).</a:t>
            </a:r>
          </a:p>
          <a:p>
            <a:endParaRPr lang="en-GB" sz="1400" dirty="0"/>
          </a:p>
          <a:p>
            <a:r>
              <a:rPr lang="en-GB" sz="1400" dirty="0"/>
              <a:t>Institute of Advanced Motorists (2023) </a:t>
            </a:r>
            <a:r>
              <a:rPr lang="en-GB" sz="1400" i="1" dirty="0"/>
              <a:t>Report on Driver Attitudes towards 20mph Limits.</a:t>
            </a:r>
            <a:r>
              <a:rPr lang="en-GB" sz="1400" dirty="0"/>
              <a:t> Available at: https://www.iam.org/driver-attitudes-2023 (Accessed: 9 October 2024).</a:t>
            </a:r>
          </a:p>
          <a:p>
            <a:endParaRPr lang="en-GB" sz="1400" dirty="0"/>
          </a:p>
          <a:p>
            <a:r>
              <a:rPr lang="en-GB" sz="1400" dirty="0"/>
              <a:t>IPCC (2014) Climate Change 2014: </a:t>
            </a:r>
            <a:r>
              <a:rPr lang="en-GB" sz="1400" i="1" dirty="0"/>
              <a:t>Mitigation of Climate Change.</a:t>
            </a:r>
            <a:r>
              <a:rPr lang="en-GB" sz="1400" dirty="0"/>
              <a:t> Geneva: Intergovernmental Panel on </a:t>
            </a:r>
          </a:p>
          <a:p>
            <a:r>
              <a:rPr lang="en-GB" sz="1400" dirty="0"/>
              <a:t>Climate Change.</a:t>
            </a:r>
          </a:p>
          <a:p>
            <a:endParaRPr lang="en-GB" sz="1400" dirty="0"/>
          </a:p>
          <a:p>
            <a:r>
              <a:rPr lang="en-GB" sz="1400" dirty="0"/>
              <a:t>Jones, S., Roberts, M., and Wardlaw, J. (2020) </a:t>
            </a:r>
            <a:r>
              <a:rPr lang="en-GB" sz="1400" i="1" dirty="0"/>
              <a:t>Evaluating the Long-Term Benefits of Speed Reduction Policies.</a:t>
            </a:r>
            <a:r>
              <a:rPr lang="en-GB" sz="1400" dirty="0"/>
              <a:t> Cardiff: University of Wales Press. pp 89.</a:t>
            </a:r>
          </a:p>
        </p:txBody>
      </p:sp>
    </p:spTree>
    <p:extLst>
      <p:ext uri="{BB962C8B-B14F-4D97-AF65-F5344CB8AC3E}">
        <p14:creationId xmlns:p14="http://schemas.microsoft.com/office/powerpoint/2010/main" val="3360593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38F360-4245-38B3-832F-A490EB1B47D3}"/>
              </a:ext>
            </a:extLst>
          </p:cNvPr>
          <p:cNvSpPr txBox="1"/>
          <p:nvPr/>
        </p:nvSpPr>
        <p:spPr>
          <a:xfrm>
            <a:off x="2589885" y="561400"/>
            <a:ext cx="6891866" cy="6555641"/>
          </a:xfrm>
          <a:prstGeom prst="rect">
            <a:avLst/>
          </a:prstGeom>
          <a:noFill/>
        </p:spPr>
        <p:txBody>
          <a:bodyPr wrap="square" rtlCol="0">
            <a:spAutoFit/>
          </a:bodyPr>
          <a:lstStyle/>
          <a:p>
            <a:r>
              <a:rPr lang="en-GB" sz="1400" dirty="0"/>
              <a:t>Litman, T. (2021) </a:t>
            </a:r>
            <a:r>
              <a:rPr lang="en-GB" sz="1400" i="1" dirty="0"/>
              <a:t>Evaluating Public Transit Benefits and Costs. </a:t>
            </a:r>
            <a:r>
              <a:rPr lang="en-GB" sz="1400" dirty="0"/>
              <a:t>Victoria: Victoria Transport Policy Institute. Available at: https://www.vtpi.org/tranben.pdf (Accessed: October 2024).</a:t>
            </a:r>
          </a:p>
          <a:p>
            <a:endParaRPr lang="en-GB" sz="1400" dirty="0"/>
          </a:p>
          <a:p>
            <a:r>
              <a:rPr lang="en-GB" sz="1400" dirty="0"/>
              <a:t>McCarthy, D. (2021) </a:t>
            </a:r>
            <a:r>
              <a:rPr lang="en-GB" sz="1400" i="1" dirty="0"/>
              <a:t>20mph Limits in the UK</a:t>
            </a:r>
            <a:r>
              <a:rPr lang="en-GB" sz="1400" dirty="0"/>
              <a:t>: Lessons from Edinburgh. London: Policy Exchange. Pp 15.</a:t>
            </a:r>
          </a:p>
          <a:p>
            <a:endParaRPr lang="en-GB" sz="1400" dirty="0"/>
          </a:p>
          <a:p>
            <a:r>
              <a:rPr lang="en-GB" sz="1400" dirty="0"/>
              <a:t>National Highway Traffic Safety Administration (NHTSA) (2020) </a:t>
            </a:r>
            <a:r>
              <a:rPr lang="en-GB" sz="1400" i="1" dirty="0"/>
              <a:t>Road safety and seatbelt usage.</a:t>
            </a:r>
            <a:r>
              <a:rPr lang="en-GB" sz="1400" dirty="0"/>
              <a:t> Available at: https://www.nhtsa.gov/. (Accessed: October 2024).</a:t>
            </a:r>
          </a:p>
          <a:p>
            <a:endParaRPr lang="en-GB" sz="1400" dirty="0"/>
          </a:p>
          <a:p>
            <a:r>
              <a:rPr lang="en-GB" sz="1400" dirty="0"/>
              <a:t>Public Health Wales (2023) </a:t>
            </a:r>
            <a:r>
              <a:rPr lang="en-GB" sz="1400" i="1" dirty="0"/>
              <a:t>Celebrating the health benefits of the new 20 mph speed limit</a:t>
            </a:r>
            <a:r>
              <a:rPr lang="en-GB" sz="1400" dirty="0"/>
              <a:t>. Available at: https://phw.nhs.wales/news/celebrating-the-health-benefits-of-the-new-20-mph-speed-limit/ (Accessed: 9 October 2024).</a:t>
            </a:r>
          </a:p>
          <a:p>
            <a:endParaRPr lang="en-GB" sz="1400" dirty="0"/>
          </a:p>
          <a:p>
            <a:r>
              <a:rPr lang="en-GB" sz="1400" dirty="0"/>
              <a:t>Transport for Wales (2024) </a:t>
            </a:r>
            <a:r>
              <a:rPr lang="en-GB" sz="1400" i="1" dirty="0"/>
              <a:t>Default 20mph limit on restricted. </a:t>
            </a:r>
            <a:r>
              <a:rPr lang="en-GB" sz="1400" dirty="0"/>
              <a:t>Available at: roadshttps://tfw.wales/about-us/transparency/publications/default-20mph-speed-limit (Accessed: October 2024).</a:t>
            </a:r>
          </a:p>
          <a:p>
            <a:endParaRPr lang="en-GB" sz="1400" dirty="0"/>
          </a:p>
          <a:p>
            <a:r>
              <a:rPr lang="en-GB" sz="1400" dirty="0"/>
              <a:t>Transport Research Laboratory (2000) </a:t>
            </a:r>
            <a:r>
              <a:rPr lang="en-GB" sz="1400" i="1" dirty="0"/>
              <a:t>Speed and Accidents</a:t>
            </a:r>
            <a:r>
              <a:rPr lang="en-GB" sz="1400" dirty="0"/>
              <a:t>: Research Report. London: TRL. pp 5.</a:t>
            </a:r>
          </a:p>
          <a:p>
            <a:endParaRPr lang="en-GB" sz="1400" dirty="0"/>
          </a:p>
          <a:p>
            <a:r>
              <a:rPr lang="en-GB" sz="1400" dirty="0"/>
              <a:t>Transport Research Laboratory (TRL) (2021) </a:t>
            </a:r>
            <a:r>
              <a:rPr lang="en-GB" sz="1400" i="1" dirty="0"/>
              <a:t>Impact of urban speed limits on mobile phone use. </a:t>
            </a:r>
            <a:r>
              <a:rPr lang="en-GB" sz="1400" dirty="0"/>
              <a:t>Available at: https://trl.co.uk/. (Accessed: October 2024).</a:t>
            </a:r>
          </a:p>
          <a:p>
            <a:endParaRPr lang="en-GB" sz="1400" dirty="0"/>
          </a:p>
          <a:p>
            <a:r>
              <a:rPr lang="en-GB" sz="1400" dirty="0"/>
              <a:t>Welsh Government (2024) Written Statement: </a:t>
            </a:r>
            <a:r>
              <a:rPr lang="en-GB" sz="1400" i="1" dirty="0"/>
              <a:t>20mph Early Speed Data</a:t>
            </a:r>
            <a:r>
              <a:rPr lang="en-GB" sz="1400" dirty="0"/>
              <a:t>. Cardiff: Welsh Government. Available at: https://gov.wales/written-statement-20mph-early-speed-data (Accessed: October 2024). </a:t>
            </a:r>
          </a:p>
          <a:p>
            <a:endParaRPr lang="en-GB" sz="1400" dirty="0"/>
          </a:p>
          <a:p>
            <a:r>
              <a:rPr lang="en-GB" sz="1400" dirty="0"/>
              <a:t>Welsh Government (2024b) </a:t>
            </a:r>
            <a:r>
              <a:rPr lang="en-GB" sz="1400" i="1" dirty="0"/>
              <a:t>Review of the 20mph Speed Limit Policy</a:t>
            </a:r>
            <a:r>
              <a:rPr lang="en-GB" sz="1400" dirty="0"/>
              <a:t>. Cardiff: Welsh Government. </a:t>
            </a:r>
          </a:p>
          <a:p>
            <a:endParaRPr lang="en-GB" sz="1400" dirty="0"/>
          </a:p>
        </p:txBody>
      </p:sp>
    </p:spTree>
    <p:extLst>
      <p:ext uri="{BB962C8B-B14F-4D97-AF65-F5344CB8AC3E}">
        <p14:creationId xmlns:p14="http://schemas.microsoft.com/office/powerpoint/2010/main" val="3654534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7E02C2-EB02-75D3-F6E0-C1C6ED04A5AB}"/>
              </a:ext>
            </a:extLst>
          </p:cNvPr>
          <p:cNvSpPr txBox="1"/>
          <p:nvPr/>
        </p:nvSpPr>
        <p:spPr>
          <a:xfrm>
            <a:off x="3711146" y="1100209"/>
            <a:ext cx="5029200" cy="2462213"/>
          </a:xfrm>
          <a:prstGeom prst="rect">
            <a:avLst/>
          </a:prstGeom>
          <a:noFill/>
        </p:spPr>
        <p:txBody>
          <a:bodyPr wrap="square" rtlCol="0">
            <a:spAutoFit/>
          </a:bodyPr>
          <a:lstStyle/>
          <a:p>
            <a:r>
              <a:rPr lang="en-GB" sz="1400" dirty="0"/>
              <a:t>World Health Organization (2018) </a:t>
            </a:r>
            <a:r>
              <a:rPr lang="en-GB" sz="1400" i="1" dirty="0"/>
              <a:t>Global Status Report on Road Safety</a:t>
            </a:r>
            <a:r>
              <a:rPr lang="en-GB" sz="1400" dirty="0"/>
              <a:t>. Available at: https://www.who.int/publications/i/item/9789241565684. (Accessed: October 2024).</a:t>
            </a:r>
          </a:p>
          <a:p>
            <a:endParaRPr lang="en-GB" sz="1400" dirty="0"/>
          </a:p>
          <a:p>
            <a:r>
              <a:rPr lang="en-GB" sz="1400" dirty="0"/>
              <a:t>Welsh Government (2024b) </a:t>
            </a:r>
            <a:r>
              <a:rPr lang="en-GB" sz="1400" i="1" dirty="0"/>
              <a:t>Review of the 20mph Speed Limit Policy. </a:t>
            </a:r>
            <a:r>
              <a:rPr lang="en-GB" sz="1400" dirty="0"/>
              <a:t>Cardiff: Welsh Government. </a:t>
            </a:r>
          </a:p>
          <a:p>
            <a:r>
              <a:rPr lang="en-GB" sz="1400" dirty="0"/>
              <a:t>World Health Organization (2018) Global Status Report on Road Safety. Available at: https://www.who.int/publications/i/item/9789241565684. (Accessed: October 2024).</a:t>
            </a:r>
          </a:p>
        </p:txBody>
      </p:sp>
    </p:spTree>
    <p:extLst>
      <p:ext uri="{BB962C8B-B14F-4D97-AF65-F5344CB8AC3E}">
        <p14:creationId xmlns:p14="http://schemas.microsoft.com/office/powerpoint/2010/main" val="3497271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6E623E7-122E-2125-BCA6-2F57C9807791}"/>
              </a:ext>
            </a:extLst>
          </p:cNvPr>
          <p:cNvSpPr txBox="1"/>
          <p:nvPr/>
        </p:nvSpPr>
        <p:spPr>
          <a:xfrm>
            <a:off x="1276160" y="321520"/>
            <a:ext cx="9647654" cy="63895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Background reading: Where did you access the initial reading and why?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Planning: How did you decide what reading was relevant to your presentation?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Structure: How did you decide which reading was relevant to your presentation?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Wider reading: Did you use any additional resources to  build upon your initial research?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Reflection/ challenges: Did you face any challenges when conducting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your research? What would you do differently next time?</a:t>
            </a:r>
          </a:p>
        </p:txBody>
      </p:sp>
    </p:spTree>
    <p:extLst>
      <p:ext uri="{BB962C8B-B14F-4D97-AF65-F5344CB8AC3E}">
        <p14:creationId xmlns:p14="http://schemas.microsoft.com/office/powerpoint/2010/main" val="377361456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41799148_TF33552983" id="{961483DA-4BD3-44EC-967F-28A9E73D864F}" vid="{5CA6A686-A782-4144-9C39-0617ED3EC663}"/>
    </a:ext>
  </a:extLst>
</a:theme>
</file>

<file path=ppt/theme/theme2.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{B2DF777D-4F8D-499D-8BCD-64E3B24D8FF0}tf33552983_win32</Template>
  <TotalTime>1612</TotalTime>
  <Words>1845</Words>
  <Application>Microsoft Office PowerPoint</Application>
  <PresentationFormat>Widescreen</PresentationFormat>
  <Paragraphs>189</Paragraphs>
  <Slides>15</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Arial Black</vt:lpstr>
      <vt:lpstr>Calibri</vt:lpstr>
      <vt:lpstr>Calisto MT</vt:lpstr>
      <vt:lpstr>Franklin Gothic Book</vt:lpstr>
      <vt:lpstr>Franklin Gothic Demi</vt:lpstr>
      <vt:lpstr>Wales Sans Body</vt:lpstr>
      <vt:lpstr>Wingdings 2</vt:lpstr>
      <vt:lpstr>DividendVTI</vt:lpstr>
      <vt:lpstr>Slate</vt:lpstr>
      <vt:lpstr>The impact of the 20mph speed limit in Wales on driver behaviour and reduction in drivers reported for fatal 4 offences.</vt:lpstr>
      <vt:lpstr>Introduction</vt:lpstr>
      <vt:lpstr>What are the fatal 4 offences?</vt:lpstr>
      <vt:lpstr>Impact on fatal 4 offences</vt:lpstr>
      <vt:lpstr>Impact on road safety</vt:lpstr>
      <vt:lpstr>SPEED and its importance</vt:lpstr>
      <vt:lpstr>  Other Benefits</vt:lpstr>
      <vt:lpstr>Public response</vt:lpstr>
      <vt:lpstr>Successful Examples</vt:lpstr>
      <vt:lpstr>Viable options?</vt:lpstr>
      <vt:lpstr>Conclusion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 Nicholas</dc:creator>
  <cp:lastModifiedBy>Tim Nicholas</cp:lastModifiedBy>
  <cp:revision>1</cp:revision>
  <dcterms:created xsi:type="dcterms:W3CDTF">2024-10-30T11:12:46Z</dcterms:created>
  <dcterms:modified xsi:type="dcterms:W3CDTF">2024-11-02T15:18:54Z</dcterms:modified>
</cp:coreProperties>
</file>