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4" r:id="rId6"/>
    <p:sldId id="271" r:id="rId7"/>
    <p:sldId id="266" r:id="rId8"/>
    <p:sldId id="268" r:id="rId9"/>
    <p:sldId id="269" r:id="rId10"/>
    <p:sldId id="270" r:id="rId11"/>
    <p:sldId id="261" r:id="rId12"/>
    <p:sldId id="262" r:id="rId13"/>
    <p:sldId id="263" r:id="rId14"/>
    <p:sldId id="267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81287" autoAdjust="0"/>
  </p:normalViewPr>
  <p:slideViewPr>
    <p:cSldViewPr snapToGrid="0">
      <p:cViewPr varScale="1">
        <p:scale>
          <a:sx n="54" d="100"/>
          <a:sy n="54" d="100"/>
        </p:scale>
        <p:origin x="111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016731-41B7-4B92-8F40-442FE9F6436C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9CB614-C6CB-4683-8D28-C669853C1C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621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9CB614-C6CB-4683-8D28-C669853C1C4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8239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9CB614-C6CB-4683-8D28-C669853C1C4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6948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9CB614-C6CB-4683-8D28-C669853C1C4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50873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9CB614-C6CB-4683-8D28-C669853C1C4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643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3/12/2020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3/12/2020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3/12/2020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3/12/2020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3/12/2020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3/12/2020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3/12/2020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3/12/2020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3/12/2020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3/12/2020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3/12/2020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3/12/2020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d.com/talks/shameem_akhtar_to_learn_is_to_be_free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malala.org/malalas-story" TargetMode="External"/><Relationship Id="rId2" Type="http://schemas.openxmlformats.org/officeDocument/2006/relationships/hyperlink" Target="https://www.ted.com/talks/shameem_akhtar_to_learn_is_to_be_fre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ublications.parliament.uk/pa/cm201719/cmselect/cmwomeq/360/report-files/36008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7CCFC-291F-48BC-8D8A-2166978A6DC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600" dirty="0"/>
              <a:t>Culture, identity and education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26B36A-8D7D-4CD9-B1A2-37FC93FD0D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15045" y="4542281"/>
            <a:ext cx="8045373" cy="742279"/>
          </a:xfrm>
        </p:spPr>
        <p:txBody>
          <a:bodyPr/>
          <a:lstStyle/>
          <a:p>
            <a:r>
              <a:rPr lang="en-GB" dirty="0"/>
              <a:t>Ethnicity &amp; identity</a:t>
            </a:r>
          </a:p>
        </p:txBody>
      </p:sp>
    </p:spTree>
    <p:extLst>
      <p:ext uri="{BB962C8B-B14F-4D97-AF65-F5344CB8AC3E}">
        <p14:creationId xmlns:p14="http://schemas.microsoft.com/office/powerpoint/2010/main" val="42509649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80E757F-2CCF-4C12-85AD-B0B517502845}"/>
              </a:ext>
            </a:extLst>
          </p:cNvPr>
          <p:cNvSpPr/>
          <p:nvPr/>
        </p:nvSpPr>
        <p:spPr>
          <a:xfrm>
            <a:off x="3302911" y="2274838"/>
            <a:ext cx="5586178" cy="230832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8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What do you think the terms; Race &amp; Ethnicity mean?</a:t>
            </a:r>
          </a:p>
        </p:txBody>
      </p:sp>
    </p:spTree>
    <p:extLst>
      <p:ext uri="{BB962C8B-B14F-4D97-AF65-F5344CB8AC3E}">
        <p14:creationId xmlns:p14="http://schemas.microsoft.com/office/powerpoint/2010/main" val="15514962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F2A3-D79D-492C-BF42-FFC450293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8" y="382385"/>
            <a:ext cx="2204955" cy="893756"/>
          </a:xfrm>
        </p:spPr>
        <p:txBody>
          <a:bodyPr/>
          <a:lstStyle/>
          <a:p>
            <a:r>
              <a:rPr lang="en-GB" dirty="0"/>
              <a:t>race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C8A4210-4B83-481B-832B-12F1D6DB644A}"/>
              </a:ext>
            </a:extLst>
          </p:cNvPr>
          <p:cNvSpPr/>
          <p:nvPr/>
        </p:nvSpPr>
        <p:spPr>
          <a:xfrm>
            <a:off x="1251678" y="1744678"/>
            <a:ext cx="3079162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Skin </a:t>
            </a:r>
            <a:r>
              <a:rPr lang="en-US" sz="440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Colour</a:t>
            </a:r>
            <a:endParaRPr lang="en-US" sz="4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9A94928-06C3-4C9A-8DBD-C8596615C34F}"/>
              </a:ext>
            </a:extLst>
          </p:cNvPr>
          <p:cNvSpPr/>
          <p:nvPr/>
        </p:nvSpPr>
        <p:spPr>
          <a:xfrm>
            <a:off x="1432065" y="2876900"/>
            <a:ext cx="277986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Eye </a:t>
            </a:r>
            <a:r>
              <a:rPr lang="en-US" sz="4400" b="0" cap="none" spc="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Colour</a:t>
            </a:r>
            <a:endParaRPr lang="en-US" sz="4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97DDE77-802A-4221-892C-439B82EEB9C1}"/>
              </a:ext>
            </a:extLst>
          </p:cNvPr>
          <p:cNvSpPr/>
          <p:nvPr/>
        </p:nvSpPr>
        <p:spPr>
          <a:xfrm>
            <a:off x="1095695" y="3959161"/>
            <a:ext cx="373044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Facial Structure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8C13746-A3E5-4D6B-8216-E0720475FB28}"/>
              </a:ext>
            </a:extLst>
          </p:cNvPr>
          <p:cNvSpPr/>
          <p:nvPr/>
        </p:nvSpPr>
        <p:spPr>
          <a:xfrm>
            <a:off x="1432065" y="5091383"/>
            <a:ext cx="298992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Hair </a:t>
            </a:r>
            <a:r>
              <a:rPr lang="en-US" sz="4400" b="0" cap="none" spc="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Colour</a:t>
            </a:r>
            <a:endParaRPr lang="en-US" sz="4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C087DE6-FE29-43CA-A6D7-B312EB70C892}"/>
              </a:ext>
            </a:extLst>
          </p:cNvPr>
          <p:cNvSpPr/>
          <p:nvPr/>
        </p:nvSpPr>
        <p:spPr>
          <a:xfrm>
            <a:off x="7424964" y="2151338"/>
            <a:ext cx="182287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Stature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725C1A3-A89F-4CE5-9D0F-E7F3052A54BA}"/>
              </a:ext>
            </a:extLst>
          </p:cNvPr>
          <p:cNvSpPr/>
          <p:nvPr/>
        </p:nvSpPr>
        <p:spPr>
          <a:xfrm>
            <a:off x="6902705" y="3314374"/>
            <a:ext cx="2867387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Nose shape</a:t>
            </a:r>
            <a:endParaRPr lang="en-US" sz="4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E1A57CB-9EB9-4910-997C-1499CFD3F78B}"/>
              </a:ext>
            </a:extLst>
          </p:cNvPr>
          <p:cNvSpPr/>
          <p:nvPr/>
        </p:nvSpPr>
        <p:spPr>
          <a:xfrm>
            <a:off x="7054846" y="4513432"/>
            <a:ext cx="283853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Head shape</a:t>
            </a:r>
          </a:p>
        </p:txBody>
      </p:sp>
    </p:spTree>
    <p:extLst>
      <p:ext uri="{BB962C8B-B14F-4D97-AF65-F5344CB8AC3E}">
        <p14:creationId xmlns:p14="http://schemas.microsoft.com/office/powerpoint/2010/main" val="1724348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821C3-3732-4BA0-B407-32F527BA2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8" y="382385"/>
            <a:ext cx="3038968" cy="823417"/>
          </a:xfrm>
        </p:spPr>
        <p:txBody>
          <a:bodyPr/>
          <a:lstStyle/>
          <a:p>
            <a:r>
              <a:rPr lang="en-GB" dirty="0"/>
              <a:t>ethnicity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AC62CB-055A-4905-BD18-E982C91699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537398"/>
            <a:ext cx="9907929" cy="5094513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400" dirty="0">
                <a:solidFill>
                  <a:schemeClr val="tx1"/>
                </a:solidFill>
              </a:rPr>
              <a:t>This is the term used to describe a culture identity of an individual or a group of individuals.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dirty="0">
                <a:solidFill>
                  <a:schemeClr val="tx1"/>
                </a:solidFill>
              </a:rPr>
              <a:t>This does not mean the attributes that an individual is born with, e.g. skin tone. But more of the attributes that an individual attains as growing up, e.g. societal factors.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dirty="0">
                <a:solidFill>
                  <a:schemeClr val="tx1"/>
                </a:solidFill>
              </a:rPr>
              <a:t>Ethnicity is more nurture than nature. </a:t>
            </a:r>
          </a:p>
        </p:txBody>
      </p:sp>
    </p:spTree>
    <p:extLst>
      <p:ext uri="{BB962C8B-B14F-4D97-AF65-F5344CB8AC3E}">
        <p14:creationId xmlns:p14="http://schemas.microsoft.com/office/powerpoint/2010/main" val="25528699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A8CF2-815A-493D-A8ED-3CF4EAE011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8" y="382385"/>
            <a:ext cx="4400977" cy="1018903"/>
          </a:xfrm>
        </p:spPr>
        <p:txBody>
          <a:bodyPr/>
          <a:lstStyle/>
          <a:p>
            <a:r>
              <a:rPr lang="en-GB" dirty="0"/>
              <a:t>ethnogenesis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8C95208-AE94-46D1-B4CE-052A79C83B27}"/>
              </a:ext>
            </a:extLst>
          </p:cNvPr>
          <p:cNvSpPr/>
          <p:nvPr/>
        </p:nvSpPr>
        <p:spPr>
          <a:xfrm>
            <a:off x="1448093" y="2282597"/>
            <a:ext cx="597845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Active Ethnogenesis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9B43FEC-56F8-41CC-9D4D-F47A46712FC0}"/>
              </a:ext>
            </a:extLst>
          </p:cNvPr>
          <p:cNvSpPr/>
          <p:nvPr/>
        </p:nvSpPr>
        <p:spPr>
          <a:xfrm>
            <a:off x="4084538" y="3834233"/>
            <a:ext cx="597048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Passive Ethnogenesis</a:t>
            </a:r>
          </a:p>
        </p:txBody>
      </p:sp>
    </p:spTree>
    <p:extLst>
      <p:ext uri="{BB962C8B-B14F-4D97-AF65-F5344CB8AC3E}">
        <p14:creationId xmlns:p14="http://schemas.microsoft.com/office/powerpoint/2010/main" val="524871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F5DC10-A7DB-4069-9747-2F4B50E7BC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7285" y="848799"/>
            <a:ext cx="10042989" cy="5160401"/>
          </a:xfrm>
        </p:spPr>
        <p:txBody>
          <a:bodyPr/>
          <a:lstStyle/>
          <a:p>
            <a:pPr algn="ctr" fontAlgn="base"/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Racism</a:t>
            </a:r>
          </a:p>
          <a:p>
            <a:pPr algn="ctr" fontAlgn="base"/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Sexism</a:t>
            </a:r>
          </a:p>
          <a:p>
            <a:pPr algn="ctr" fontAlgn="base"/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Classism</a:t>
            </a:r>
          </a:p>
          <a:p>
            <a:pPr algn="ctr" fontAlgn="base"/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Homophobia</a:t>
            </a:r>
          </a:p>
          <a:p>
            <a:pPr algn="ctr" fontAlgn="base"/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Nationalism</a:t>
            </a:r>
          </a:p>
          <a:p>
            <a:pPr algn="ctr" fontAlgn="base"/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Religious prejudice</a:t>
            </a:r>
          </a:p>
          <a:p>
            <a:pPr algn="ctr" fontAlgn="base"/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Ageism</a:t>
            </a:r>
          </a:p>
          <a:p>
            <a:pPr algn="ctr" fontAlgn="base"/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Xenophobia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15145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501E04-1849-4BB9-B392-84D86520D8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8752" y="1135462"/>
            <a:ext cx="8204480" cy="914399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https://www.ted.com/talks/shameem_akhtar_to_learn_is_to_be_free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997936-1992-45A5-A469-2B2CA34FFE0B}"/>
              </a:ext>
            </a:extLst>
          </p:cNvPr>
          <p:cNvSpPr txBox="1"/>
          <p:nvPr/>
        </p:nvSpPr>
        <p:spPr>
          <a:xfrm>
            <a:off x="1748413" y="2180493"/>
            <a:ext cx="922438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Talk within groups, your views on this video. </a:t>
            </a:r>
          </a:p>
          <a:p>
            <a:endParaRPr lang="en-GB" sz="2400" dirty="0"/>
          </a:p>
          <a:p>
            <a:r>
              <a:rPr lang="en-GB" sz="2400" i="1" dirty="0"/>
              <a:t>Please consider: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cultural views that Akhtar talks about within the video.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emotional factors of the little girl being in education through bias cultural views.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emphasis cultural views have on people’s lives. </a:t>
            </a:r>
          </a:p>
        </p:txBody>
      </p:sp>
    </p:spTree>
    <p:extLst>
      <p:ext uri="{BB962C8B-B14F-4D97-AF65-F5344CB8AC3E}">
        <p14:creationId xmlns:p14="http://schemas.microsoft.com/office/powerpoint/2010/main" val="42826380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2CCB-5518-485B-A1A1-E020B1F98B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1283" y="831273"/>
            <a:ext cx="10218717" cy="5048319"/>
          </a:xfrm>
        </p:spPr>
        <p:txBody>
          <a:bodyPr>
            <a:normAutofit fontScale="92500"/>
          </a:bodyPr>
          <a:lstStyle/>
          <a:p>
            <a:r>
              <a:rPr lang="en-GB" sz="2800" dirty="0">
                <a:solidFill>
                  <a:schemeClr val="tx1"/>
                </a:solidFill>
              </a:rPr>
              <a:t>The term ‘gypsies and travellers’ does not mean a single group of people. It is an umbrella term for a range of different ethnic minority groups, which all have different ancestors, beliefs, religions and languages. </a:t>
            </a:r>
          </a:p>
          <a:p>
            <a:r>
              <a:rPr lang="en-GB" sz="2800" dirty="0">
                <a:solidFill>
                  <a:schemeClr val="tx1"/>
                </a:solidFill>
              </a:rPr>
              <a:t>The term ‘travellers’, was originally labelled to the individuals who travelled elsewhere for work. </a:t>
            </a:r>
          </a:p>
          <a:p>
            <a:r>
              <a:rPr lang="en-GB" sz="2800" dirty="0">
                <a:solidFill>
                  <a:schemeClr val="tx1"/>
                </a:solidFill>
              </a:rPr>
              <a:t>These minority groups (within the UK) are made up of:</a:t>
            </a:r>
          </a:p>
          <a:p>
            <a:r>
              <a:rPr lang="en-GB" sz="2800" dirty="0">
                <a:solidFill>
                  <a:schemeClr val="tx1"/>
                </a:solidFill>
              </a:rPr>
              <a:t> Romany Gypsies</a:t>
            </a:r>
          </a:p>
          <a:p>
            <a:r>
              <a:rPr lang="en-GB" sz="2800" dirty="0">
                <a:solidFill>
                  <a:schemeClr val="tx1"/>
                </a:solidFill>
              </a:rPr>
              <a:t> Welsh Gypsies</a:t>
            </a:r>
          </a:p>
          <a:p>
            <a:r>
              <a:rPr lang="en-GB" sz="2800" dirty="0">
                <a:solidFill>
                  <a:schemeClr val="tx1"/>
                </a:solidFill>
              </a:rPr>
              <a:t> Scottish Travellers </a:t>
            </a:r>
          </a:p>
          <a:p>
            <a:r>
              <a:rPr lang="en-GB" sz="2800" dirty="0">
                <a:solidFill>
                  <a:schemeClr val="tx1"/>
                </a:solidFill>
              </a:rPr>
              <a:t> Irish Travellers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04550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87A897-FA3D-4EF7-B574-E3086FDC3D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5033" y="293914"/>
            <a:ext cx="10284031" cy="6270171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Gypsy and Traveller children tend to leave school at a much earlier age than children in other ethnic groups. This may be due to bullying or for family commitments, etc.</a:t>
            </a:r>
          </a:p>
          <a:p>
            <a:r>
              <a:rPr lang="en-GB" sz="2400" dirty="0">
                <a:solidFill>
                  <a:schemeClr val="tx1"/>
                </a:solidFill>
              </a:rPr>
              <a:t>They are also more likely to attain lower achievement levels that other pupils and more likely to be expelled or excluded from school.</a:t>
            </a:r>
          </a:p>
          <a:p>
            <a:r>
              <a:rPr lang="en-GB" sz="2400" dirty="0">
                <a:solidFill>
                  <a:schemeClr val="tx1"/>
                </a:solidFill>
              </a:rPr>
              <a:t>Schools, local authorities and Ofsted, should all be working together in order to make sure no child is being discriminated against from staff, pupils or the education system as a whole. </a:t>
            </a:r>
          </a:p>
          <a:p>
            <a:r>
              <a:rPr lang="en-GB" sz="2400" dirty="0">
                <a:solidFill>
                  <a:schemeClr val="tx1"/>
                </a:solidFill>
              </a:rPr>
              <a:t>Home education is a choice in which the individual families of the communities may take but any form of education must not be declined to a child because of their heritage. 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Under section 16 of the Equality Act (2010), Needs Assessments should be carried out for all minority groups; including Gypsy, Travellers and other migrant groups, in order to ensure that all needs of the individuals are being met.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42222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8B61D-1F98-457E-AD74-BB01C3D338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2" descr="https://publications.parliament.uk/pa/cm201719/cmselect/cmwomeq/360/report-files/IDExport-web-resources/image/Fig4.jpg">
            <a:extLst>
              <a:ext uri="{FF2B5EF4-FFF2-40B4-BE49-F238E27FC236}">
                <a16:creationId xmlns:a16="http://schemas.microsoft.com/office/drawing/2014/main" id="{147FDC56-46B1-41E3-BA0B-0B792BFCAB5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13F04DD-1A3C-4B59-9983-BE24D8AF8D4D}"/>
              </a:ext>
            </a:extLst>
          </p:cNvPr>
          <p:cNvSpPr txBox="1"/>
          <p:nvPr/>
        </p:nvSpPr>
        <p:spPr>
          <a:xfrm>
            <a:off x="9132125" y="6567055"/>
            <a:ext cx="30598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(Parliament Publications, 2019)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64300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5AB9C-7546-4279-A053-EE74B90A7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55DBFB-1627-4E42-ACFD-401E0B7781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377539"/>
            <a:ext cx="10178322" cy="5098076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Malala Yousafzai is a Pakistani girl that is one of the most famous cases of discrimination towards women and girls; primarily women and girls in education. 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Malala’s father was a teacher of an all girls school, he felt that all girl should be allowed to have the same opportunities that a boy would have. 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When Malala was 11 years old.  The extremists (the Taliban) living within the area decided that they would ban a majority of things, e.g. music, sports and entertainment. They also banned girls from having an education.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48657A-0FC4-433C-B03E-4E5CC9246C74}"/>
              </a:ext>
            </a:extLst>
          </p:cNvPr>
          <p:cNvSpPr txBox="1"/>
          <p:nvPr/>
        </p:nvSpPr>
        <p:spPr>
          <a:xfrm>
            <a:off x="9923813" y="6475614"/>
            <a:ext cx="30123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(Malala Fund, 2018)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14579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9CBBC-764F-4A77-A6EB-71E6D30083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8F6B73-80CD-4139-9824-94E6BB5C10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555667"/>
            <a:ext cx="10178322" cy="4762005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 2012, Malala decided to speak out publicly on behalf of girls and women and their right to have an education and a good job.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On October 9</a:t>
            </a:r>
            <a:r>
              <a:rPr lang="en-GB" sz="2800" baseline="30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</a:t>
            </a:r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2012 on her way home from school, Malala was shot in the face by a Taliban gunman who had targeted her due to her beliefs.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Malala now lives in the UK, where she fights to try and educate people on and promotes women’s rights. She also fights to try and prevent/stop gender discrimination.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2358849-58E1-431C-91E7-9FDD6D19402E}"/>
              </a:ext>
            </a:extLst>
          </p:cNvPr>
          <p:cNvSpPr txBox="1"/>
          <p:nvPr/>
        </p:nvSpPr>
        <p:spPr>
          <a:xfrm>
            <a:off x="9927771" y="6461374"/>
            <a:ext cx="40574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(Malala Fund, 2018)</a:t>
            </a:r>
          </a:p>
        </p:txBody>
      </p:sp>
    </p:spTree>
    <p:extLst>
      <p:ext uri="{BB962C8B-B14F-4D97-AF65-F5344CB8AC3E}">
        <p14:creationId xmlns:p14="http://schemas.microsoft.com/office/powerpoint/2010/main" val="11777202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72490-AB67-4352-9FE0-4C2D2F6D48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1630" y="952311"/>
            <a:ext cx="10178322" cy="1650211"/>
          </a:xfrm>
        </p:spPr>
        <p:txBody>
          <a:bodyPr>
            <a:noAutofit/>
          </a:bodyPr>
          <a:lstStyle/>
          <a:p>
            <a:pPr algn="ctr"/>
            <a:r>
              <a:rPr lang="en-GB" sz="3200" dirty="0"/>
              <a:t>research and create two case studies on gender and ethnicity within a specific culture. Compare the cultures to one another.</a:t>
            </a:r>
            <a:br>
              <a:rPr lang="en-GB" sz="3600" dirty="0"/>
            </a:br>
            <a:endParaRPr lang="en-GB" sz="3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F1B34A-BD11-4375-99F8-06C2E550D399}"/>
              </a:ext>
            </a:extLst>
          </p:cNvPr>
          <p:cNvSpPr txBox="1"/>
          <p:nvPr/>
        </p:nvSpPr>
        <p:spPr>
          <a:xfrm>
            <a:off x="1647929" y="2602522"/>
            <a:ext cx="994284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Please include: </a:t>
            </a:r>
          </a:p>
          <a:p>
            <a:endParaRPr lang="en-GB" sz="2400" i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What is the culture you have chosen.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cultural and social norms of the culture.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Are boys and girls treated differently within the culture. </a:t>
            </a:r>
            <a:r>
              <a:rPr lang="en-GB" sz="2400" i="1" dirty="0"/>
              <a:t>If so, how?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What are the educational strategies used within these cultures?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Are there career opportunities for children within this culture that are focused on a particular sex? </a:t>
            </a:r>
          </a:p>
          <a:p>
            <a:endParaRPr lang="en-GB" sz="2400" i="1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183703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A70D4-57ED-4E32-9391-BBE6E9BC1C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8" y="382385"/>
            <a:ext cx="3993562" cy="984191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109106-0C9A-46B2-BBD2-BFD23B8390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2553195"/>
            <a:ext cx="10178322" cy="332639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Akhtar, S. (2017) </a:t>
            </a:r>
            <a:r>
              <a:rPr lang="en-GB" i="1" dirty="0"/>
              <a:t>To learn is to be free.</a:t>
            </a:r>
            <a:r>
              <a:rPr lang="en-GB" dirty="0"/>
              <a:t> [Online] Available at: </a:t>
            </a:r>
            <a:r>
              <a:rPr lang="en-GB" dirty="0">
                <a:hlinkClick r:id="rId2"/>
              </a:rPr>
              <a:t>https://www.ted.com/talks/shameem_akhtar_to_learn_is_to_be_free</a:t>
            </a:r>
            <a:r>
              <a:rPr lang="en-GB" dirty="0"/>
              <a:t> (Accessed: 05/03/3030)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Malala Fund (2018) </a:t>
            </a:r>
            <a:r>
              <a:rPr lang="en-GB" i="1" dirty="0"/>
              <a:t>Malala’s Story. </a:t>
            </a:r>
            <a:r>
              <a:rPr lang="en-GB" dirty="0"/>
              <a:t>[Online] Available at: </a:t>
            </a:r>
            <a:r>
              <a:rPr lang="en-GB" dirty="0">
                <a:hlinkClick r:id="rId3"/>
              </a:rPr>
              <a:t>https://malala.org/malalas-story</a:t>
            </a:r>
            <a:r>
              <a:rPr lang="en-GB" dirty="0"/>
              <a:t> (Accessed: 07/03/2020)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Parliament Publications (2020) </a:t>
            </a:r>
            <a:r>
              <a:rPr lang="en-GB" i="1" dirty="0"/>
              <a:t>Education. </a:t>
            </a:r>
            <a:r>
              <a:rPr lang="en-GB"/>
              <a:t>[Online] Available: </a:t>
            </a:r>
            <a:r>
              <a:rPr lang="en-GB">
                <a:hlinkClick r:id="rId4"/>
              </a:rPr>
              <a:t>https://publications.parliament.uk/pa/cm201719/cmselect/cmwomeq/360/report-files/36008.htm</a:t>
            </a:r>
            <a:r>
              <a:rPr lang="en-GB"/>
              <a:t> (Accessed: 04/02/2020)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297749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0B082E"/>
      </a:dk2>
      <a:lt2>
        <a:srgbClr val="F3F3F2"/>
      </a:lt2>
      <a:accent1>
        <a:srgbClr val="62B4C6"/>
      </a:accent1>
      <a:accent2>
        <a:srgbClr val="1B376E"/>
      </a:accent2>
      <a:accent3>
        <a:srgbClr val="9EBE55"/>
      </a:accent3>
      <a:accent4>
        <a:srgbClr val="C65E5E"/>
      </a:accent4>
      <a:accent5>
        <a:srgbClr val="D3BA55"/>
      </a:accent5>
      <a:accent6>
        <a:srgbClr val="96648A"/>
      </a:accent6>
      <a:hlink>
        <a:srgbClr val="62B4C6"/>
      </a:hlink>
      <a:folHlink>
        <a:srgbClr val="96648A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D71F8F05-6246-47AF-9E68-E57F6C93F79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TM10001106[[fn=Badge]]</Template>
  <TotalTime>127</TotalTime>
  <Words>869</Words>
  <Application>Microsoft Office PowerPoint</Application>
  <PresentationFormat>Widescreen</PresentationFormat>
  <Paragraphs>77</Paragraphs>
  <Slides>14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Gill Sans MT</vt:lpstr>
      <vt:lpstr>Impact</vt:lpstr>
      <vt:lpstr>Badge</vt:lpstr>
      <vt:lpstr>Culture, identity and education</vt:lpstr>
      <vt:lpstr>PowerPoint Presentation</vt:lpstr>
      <vt:lpstr>race</vt:lpstr>
      <vt:lpstr>ethnicity</vt:lpstr>
      <vt:lpstr>ethnogenesis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Case study</vt:lpstr>
      <vt:lpstr>Case study</vt:lpstr>
      <vt:lpstr>research and create two case studies on gender and ethnicity within a specific culture. Compare the cultures to one another.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Culture, identity and ethnicity</dc:title>
  <dc:creator>Charlotte Davies (1301714)</dc:creator>
  <cp:lastModifiedBy>Ross Abraham (Student)</cp:lastModifiedBy>
  <cp:revision>28</cp:revision>
  <dcterms:created xsi:type="dcterms:W3CDTF">2020-03-10T11:44:20Z</dcterms:created>
  <dcterms:modified xsi:type="dcterms:W3CDTF">2020-03-12T22:57:11Z</dcterms:modified>
</cp:coreProperties>
</file>