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1" r:id="rId3"/>
    <p:sldId id="279" r:id="rId4"/>
    <p:sldId id="281" r:id="rId5"/>
    <p:sldId id="280" r:id="rId6"/>
    <p:sldId id="275" r:id="rId7"/>
    <p:sldId id="257" r:id="rId8"/>
    <p:sldId id="276" r:id="rId9"/>
    <p:sldId id="28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E75E278A-FF0E-49A4-B170-79828D63BBAD}">
          <p14:sldIdLst>
            <p14:sldId id="256"/>
          </p14:sldIdLst>
        </p14:section>
        <p14:section name="Design, Morph, Annotate, Work Together, Tell Me" id="{B9B51309-D148-4332-87C2-07BE32FBCA3B}">
          <p14:sldIdLst>
            <p14:sldId id="271"/>
            <p14:sldId id="279"/>
            <p14:sldId id="281"/>
            <p14:sldId id="280"/>
            <p14:sldId id="275"/>
            <p14:sldId id="257"/>
            <p14:sldId id="276"/>
          </p14:sldIdLst>
        </p14:section>
        <p14:section name="Learn More" id="{2CC34DB2-6590-42C0-AD4B-A04C6060184E}">
          <p14:sldIdLst>
            <p14:sldId id="282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404040"/>
    <a:srgbClr val="FF9B45"/>
    <a:srgbClr val="DD462F"/>
    <a:srgbClr val="F8CFB6"/>
    <a:srgbClr val="F8CAB6"/>
    <a:srgbClr val="923922"/>
    <a:srgbClr val="F5F5F5"/>
    <a:srgbClr val="F2F2F2"/>
    <a:srgbClr val="D2B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214" autoAdjust="0"/>
  </p:normalViewPr>
  <p:slideViewPr>
    <p:cSldViewPr snapToGrid="0">
      <p:cViewPr varScale="1">
        <p:scale>
          <a:sx n="117" d="100"/>
          <a:sy n="117" d="100"/>
        </p:scale>
        <p:origin x="-300" y="-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9" d="100"/>
          <a:sy n="69" d="100"/>
        </p:scale>
        <p:origin x="2784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80FBE-A8DF-4758-9AC4-3A9E1039168F}" type="datetimeFigureOut">
              <a:rPr lang="en-US" smtClean="0"/>
              <a:t>5/24/2018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79768-A2FC-4D08-91F6-8DCE6C566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255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5/24/2018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76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</a:t>
            </a:r>
            <a:r>
              <a:rPr lang="en-US" baseline="0" dirty="0"/>
              <a:t>Slide Show mode, select the arrows to visit links.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780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blackWhite"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 anchor="b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39496" y="1435608"/>
            <a:ext cx="44165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5/24/2018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Rectangle 9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1536192"/>
            <a:ext cx="6876288" cy="6400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39496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</a:pPr>
            <a:r>
              <a:rPr lang="en-US" dirty="0"/>
              <a:t>Second level</a:t>
            </a:r>
          </a:p>
          <a:p>
            <a:pPr marL="685800" lvl="1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</a:pPr>
            <a:r>
              <a:rPr lang="en-US" dirty="0"/>
              <a:t>Third level</a:t>
            </a:r>
          </a:p>
          <a:p>
            <a:pPr marL="1143000" lvl="2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</a:pPr>
            <a:r>
              <a:rPr lang="en-US" dirty="0"/>
              <a:t>Fourth level</a:t>
            </a:r>
          </a:p>
          <a:p>
            <a:pPr marL="1600200" lvl="3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</a:pPr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go.microsoft.com/fwlink/?LinkId=62332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hyperlink" Target="http://go.microsoft.com/fwlink/?LinkId=6171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64324"/>
            <a:ext cx="10515600" cy="2387600"/>
          </a:xfrm>
        </p:spPr>
        <p:txBody>
          <a:bodyPr anchor="ctr" anchorCtr="0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Welcome </a:t>
            </a:r>
            <a:r>
              <a:rPr lang="en-US" sz="4800" dirty="0" smtClean="0">
                <a:solidFill>
                  <a:schemeClr val="bg1"/>
                </a:solidFill>
              </a:rPr>
              <a:t>to my Work Based Project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855620" y="2933105"/>
            <a:ext cx="9582736" cy="11377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 smtClean="0">
                <a:solidFill>
                  <a:schemeClr val="bg1"/>
                </a:solidFill>
                <a:latin typeface="+mj-lt"/>
              </a:rPr>
              <a:t>For Swansea Deaf Sports &amp; Social Club</a:t>
            </a:r>
            <a:endParaRPr lang="en-US" sz="24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6386" y="4899314"/>
            <a:ext cx="1714500" cy="17145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7180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Concept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41610" y="1524708"/>
            <a:ext cx="4321704" cy="3871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>
              <a:spcAft>
                <a:spcPts val="600"/>
              </a:spcAft>
              <a:buNone/>
              <a:defRPr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In this work based project I will be using a design from an admin template. This would have the navigation going down the right hand side with the content and the content of the site as the main body.</a:t>
            </a:r>
          </a:p>
          <a:p>
            <a:pPr marL="0" lvl="0" indent="0" algn="just">
              <a:spcAft>
                <a:spcPts val="600"/>
              </a:spcAft>
              <a:buNone/>
              <a:defRPr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The website I am making for Swansea Deaf Sports &amp; Social Club will need to be dynamic to support the people with disabilities. Which entails the size of the text and the scalability of the website.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0323" y="1524709"/>
            <a:ext cx="6235483" cy="45103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5761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7492262" cy="64008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Why have I chosen Swansea Deaf Sports &amp; Social Club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grpSp>
        <p:nvGrpSpPr>
          <p:cNvPr id="18" name="Group 17" descr="Small circle with number 1 inside  indicating step 1"/>
          <p:cNvGrpSpPr/>
          <p:nvPr/>
        </p:nvGrpSpPr>
        <p:grpSpPr bwMode="blackWhite">
          <a:xfrm>
            <a:off x="531552" y="1917997"/>
            <a:ext cx="558179" cy="409838"/>
            <a:chOff x="6953426" y="711274"/>
            <a:chExt cx="558179" cy="409838"/>
          </a:xfrm>
        </p:grpSpPr>
        <p:sp>
          <p:nvSpPr>
            <p:cNvPr id="19" name="Oval 18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TextBox 19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21" name="Content Placeholder 17"/>
          <p:cNvSpPr txBox="1">
            <a:spLocks/>
          </p:cNvSpPr>
          <p:nvPr/>
        </p:nvSpPr>
        <p:spPr>
          <a:xfrm>
            <a:off x="1056513" y="1958189"/>
            <a:ext cx="4585731" cy="5965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cs typeface="Segoe UI"/>
              </a:rPr>
              <a:t>Swansea Deaf Sports &amp; Social Club have not got a website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cs typeface="Segoe UI"/>
            </a:endParaRPr>
          </a:p>
        </p:txBody>
      </p:sp>
      <p:grpSp>
        <p:nvGrpSpPr>
          <p:cNvPr id="33" name="Group 32" descr="Small circle with number 2 inside  indicating step 2"/>
          <p:cNvGrpSpPr/>
          <p:nvPr/>
        </p:nvGrpSpPr>
        <p:grpSpPr bwMode="blackWhite">
          <a:xfrm>
            <a:off x="531552" y="2804257"/>
            <a:ext cx="558179" cy="409838"/>
            <a:chOff x="6953426" y="711274"/>
            <a:chExt cx="558179" cy="409838"/>
          </a:xfrm>
        </p:grpSpPr>
        <p:sp>
          <p:nvSpPr>
            <p:cNvPr id="34" name="Oval 3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TextBox 34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36" name="Content Placeholder 17"/>
          <p:cNvSpPr txBox="1">
            <a:spLocks/>
          </p:cNvSpPr>
          <p:nvPr/>
        </p:nvSpPr>
        <p:spPr>
          <a:xfrm>
            <a:off x="1056513" y="2844450"/>
            <a:ext cx="4504252" cy="10658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  <a:defRPr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Swansea Deaf Sports &amp; Social Club needs to have a new way of reaching new audiences.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22" name="Group 21" descr="Small circle with number 3 inside  indicating step 3"/>
          <p:cNvGrpSpPr/>
          <p:nvPr/>
        </p:nvGrpSpPr>
        <p:grpSpPr bwMode="blackWhite">
          <a:xfrm>
            <a:off x="531552" y="3798142"/>
            <a:ext cx="558179" cy="409838"/>
            <a:chOff x="6953426" y="711274"/>
            <a:chExt cx="558179" cy="409838"/>
          </a:xfrm>
        </p:grpSpPr>
        <p:sp>
          <p:nvSpPr>
            <p:cNvPr id="24" name="Oval 2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TextBox 29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32" name="Content Placeholder 17"/>
          <p:cNvSpPr txBox="1">
            <a:spLocks/>
          </p:cNvSpPr>
          <p:nvPr/>
        </p:nvSpPr>
        <p:spPr>
          <a:xfrm>
            <a:off x="1056513" y="3826303"/>
            <a:ext cx="4504252" cy="761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600"/>
              </a:spcAft>
              <a:buNone/>
              <a:defRPr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Swansea Deaf Sports &amp; Social Club need a way to advertise the facilities they have as it is not being used as much as they would like. 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cs typeface="Segoe UI"/>
            </a:endParaRPr>
          </a:p>
        </p:txBody>
      </p:sp>
      <p:grpSp>
        <p:nvGrpSpPr>
          <p:cNvPr id="37" name="Group 36" descr="Small circle with number 4 inside  indicating step 4"/>
          <p:cNvGrpSpPr/>
          <p:nvPr/>
        </p:nvGrpSpPr>
        <p:grpSpPr bwMode="blackWhite">
          <a:xfrm>
            <a:off x="531552" y="5137379"/>
            <a:ext cx="558179" cy="409838"/>
            <a:chOff x="6953426" y="711274"/>
            <a:chExt cx="558179" cy="409838"/>
          </a:xfrm>
        </p:grpSpPr>
        <p:sp>
          <p:nvSpPr>
            <p:cNvPr id="38" name="Oval 37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TextBox 38" descr="Number 4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4</a:t>
              </a:r>
            </a:p>
          </p:txBody>
        </p:sp>
      </p:grpSp>
      <p:sp>
        <p:nvSpPr>
          <p:cNvPr id="40" name="Content Placeholder 17"/>
          <p:cNvSpPr txBox="1">
            <a:spLocks/>
          </p:cNvSpPr>
          <p:nvPr/>
        </p:nvSpPr>
        <p:spPr>
          <a:xfrm>
            <a:off x="1056513" y="5177572"/>
            <a:ext cx="4504252" cy="5635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  <a:defRPr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Swansea Deaf Sports &amp; Social Club would like a way of managing their memberships.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9590" y="2296943"/>
            <a:ext cx="2708385" cy="270838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cxnSp>
        <p:nvCxnSpPr>
          <p:cNvPr id="25" name="Straight Connector 24" descr="Light grey line separating Morph text and images"/>
          <p:cNvCxnSpPr/>
          <p:nvPr/>
        </p:nvCxnSpPr>
        <p:spPr>
          <a:xfrm>
            <a:off x="5642244" y="1472431"/>
            <a:ext cx="0" cy="4892634"/>
          </a:xfrm>
          <a:prstGeom prst="line">
            <a:avLst/>
          </a:prstGeom>
          <a:ln w="9525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70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Plan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0" y="1431010"/>
            <a:ext cx="4557164" cy="47908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just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Plan is to sit down with the Board of Management at Swansea Deaf Club and gather their thoughts on what they would like out of a website.</a:t>
            </a:r>
          </a:p>
          <a:p>
            <a:pPr marL="0" indent="0" algn="just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Once I had this meeting I was able to start on the Systems Analysis and find out how feasible the system would be with the time I have available.</a:t>
            </a:r>
          </a:p>
          <a:p>
            <a:pPr marL="0" indent="0" algn="just">
              <a:lnSpc>
                <a:spcPts val="1800"/>
              </a:lnSpc>
              <a:spcBef>
                <a:spcPts val="1000"/>
              </a:spcBef>
              <a:spcAft>
                <a:spcPts val="6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This will need approval from the Members from the meeting before going onto the next stage development.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41" r="1105" b="3859"/>
          <a:stretch/>
        </p:blipFill>
        <p:spPr bwMode="auto">
          <a:xfrm>
            <a:off x="6170693" y="1953490"/>
            <a:ext cx="5435771" cy="27764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803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0" name="Content Placeholder 17"/>
          <p:cNvSpPr txBox="1">
            <a:spLocks/>
          </p:cNvSpPr>
          <p:nvPr/>
        </p:nvSpPr>
        <p:spPr>
          <a:xfrm>
            <a:off x="541609" y="1455491"/>
            <a:ext cx="3623067" cy="1210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 smtClean="0"/>
              <a:t>When developing the software I had used the agile method. This would mean that I would initially finish the task I was doing then go back to make any changes.</a:t>
            </a:r>
            <a:endParaRPr lang="en-US" dirty="0"/>
          </a:p>
        </p:txBody>
      </p:sp>
      <p:grpSp>
        <p:nvGrpSpPr>
          <p:cNvPr id="13" name="Group 12" descr="Small circle with number 1 inside  indicating step 1"/>
          <p:cNvGrpSpPr/>
          <p:nvPr/>
        </p:nvGrpSpPr>
        <p:grpSpPr bwMode="blackWhite">
          <a:xfrm>
            <a:off x="558723" y="2911969"/>
            <a:ext cx="558179" cy="409838"/>
            <a:chOff x="6953426" y="711274"/>
            <a:chExt cx="558179" cy="409838"/>
          </a:xfrm>
        </p:grpSpPr>
        <p:sp>
          <p:nvSpPr>
            <p:cNvPr id="14" name="Oval 1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TextBox 14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16" name="Content Placeholder 17"/>
          <p:cNvSpPr txBox="1">
            <a:spLocks/>
          </p:cNvSpPr>
          <p:nvPr/>
        </p:nvSpPr>
        <p:spPr>
          <a:xfrm>
            <a:off x="1066040" y="2952161"/>
            <a:ext cx="3494440" cy="913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 these processes I had to confirm with the members that I was on the same page about features requested .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18" name="Group 17" descr="Small circle with number 2 inside  indicating step 2"/>
          <p:cNvGrpSpPr/>
          <p:nvPr/>
        </p:nvGrpSpPr>
        <p:grpSpPr bwMode="blackWhite">
          <a:xfrm>
            <a:off x="558723" y="3890707"/>
            <a:ext cx="558179" cy="409838"/>
            <a:chOff x="6953426" y="711274"/>
            <a:chExt cx="558179" cy="409838"/>
          </a:xfrm>
        </p:grpSpPr>
        <p:sp>
          <p:nvSpPr>
            <p:cNvPr id="23" name="Oval 22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TextBox 23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25" name="Content Placeholder 17"/>
          <p:cNvSpPr txBox="1">
            <a:spLocks/>
          </p:cNvSpPr>
          <p:nvPr/>
        </p:nvSpPr>
        <p:spPr>
          <a:xfrm>
            <a:off x="1066038" y="3930900"/>
            <a:ext cx="3726095" cy="9548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When all the members are happy then we can start the development stage.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26" name="Group 25" descr="Small circle with number 3 inside  indicating step 3"/>
          <p:cNvGrpSpPr/>
          <p:nvPr/>
        </p:nvGrpSpPr>
        <p:grpSpPr bwMode="blackWhite">
          <a:xfrm>
            <a:off x="557319" y="4847470"/>
            <a:ext cx="558179" cy="409838"/>
            <a:chOff x="6953426" y="711274"/>
            <a:chExt cx="558179" cy="409838"/>
          </a:xfrm>
        </p:grpSpPr>
        <p:sp>
          <p:nvSpPr>
            <p:cNvPr id="27" name="Oval 26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TextBox 27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29" name="Content Placeholder 17"/>
          <p:cNvSpPr txBox="1">
            <a:spLocks/>
          </p:cNvSpPr>
          <p:nvPr/>
        </p:nvSpPr>
        <p:spPr>
          <a:xfrm>
            <a:off x="1076798" y="4863759"/>
            <a:ext cx="3913653" cy="1110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If any changes are requested by a member, this would have to wait until the first version is complete then we go through the cycle again.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cxnSp>
        <p:nvCxnSpPr>
          <p:cNvPr id="20" name="Straight Connector 19" descr="Light grey line separating Morph text and images"/>
          <p:cNvCxnSpPr/>
          <p:nvPr/>
        </p:nvCxnSpPr>
        <p:spPr>
          <a:xfrm>
            <a:off x="5589753" y="1472431"/>
            <a:ext cx="0" cy="4892634"/>
          </a:xfrm>
          <a:prstGeom prst="line">
            <a:avLst/>
          </a:prstGeom>
          <a:ln w="9525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019" y="1455491"/>
            <a:ext cx="9083040" cy="481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83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Final Product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8" name="Content Placeholder 17"/>
          <p:cNvSpPr txBox="1">
            <a:spLocks/>
          </p:cNvSpPr>
          <p:nvPr/>
        </p:nvSpPr>
        <p:spPr>
          <a:xfrm>
            <a:off x="541609" y="1296100"/>
            <a:ext cx="5110161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Aft>
                <a:spcPts val="2000"/>
              </a:spcAft>
              <a:buNone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The Final product for Swansea Deaf Sports &amp; Social Club had changed from what was originally planned due to interventions in-between the product versions. This can be found in the report. 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4" name="Group 3" descr="Small circle with number 1 inside  indicating step 1"/>
          <p:cNvGrpSpPr/>
          <p:nvPr/>
        </p:nvGrpSpPr>
        <p:grpSpPr bwMode="blackWhite">
          <a:xfrm>
            <a:off x="558723" y="2638502"/>
            <a:ext cx="558179" cy="409838"/>
            <a:chOff x="6953426" y="711274"/>
            <a:chExt cx="558179" cy="409838"/>
          </a:xfrm>
        </p:grpSpPr>
        <p:sp>
          <p:nvSpPr>
            <p:cNvPr id="2" name="Oval 1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" name="TextBox 2" descr="Number 1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29" name="Content Placeholder 17"/>
          <p:cNvSpPr txBox="1">
            <a:spLocks/>
          </p:cNvSpPr>
          <p:nvPr/>
        </p:nvSpPr>
        <p:spPr>
          <a:xfrm>
            <a:off x="1066039" y="2678694"/>
            <a:ext cx="3121671" cy="4676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512763">
              <a:lnSpc>
                <a:spcPct val="100000"/>
              </a:lnSpc>
              <a:spcBef>
                <a:spcPts val="0"/>
              </a:spcBef>
              <a:spcAft>
                <a:spcPts val="20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Log into your nearest computer 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19" name="Group 18" descr="Small circle with number 2 inside  indicating step 2"/>
          <p:cNvGrpSpPr/>
          <p:nvPr/>
        </p:nvGrpSpPr>
        <p:grpSpPr bwMode="blackWhite">
          <a:xfrm>
            <a:off x="558723" y="3312993"/>
            <a:ext cx="558179" cy="409838"/>
            <a:chOff x="6953426" y="711274"/>
            <a:chExt cx="558179" cy="409838"/>
          </a:xfrm>
        </p:grpSpPr>
        <p:sp>
          <p:nvSpPr>
            <p:cNvPr id="20" name="Oval 19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extBox 20" descr="Number 2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22" name="Content Placeholder 17"/>
          <p:cNvSpPr txBox="1">
            <a:spLocks/>
          </p:cNvSpPr>
          <p:nvPr/>
        </p:nvSpPr>
        <p:spPr>
          <a:xfrm>
            <a:off x="1066039" y="3353185"/>
            <a:ext cx="3504072" cy="913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Access a browser most comfortable for you to use. i.e. Google Chrome, Firefox or Oprah.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31" name="Group 30" descr="Small circle with number 3 inside  indicating step 3"/>
          <p:cNvGrpSpPr/>
          <p:nvPr/>
        </p:nvGrpSpPr>
        <p:grpSpPr bwMode="blackWhite">
          <a:xfrm>
            <a:off x="557319" y="4263506"/>
            <a:ext cx="558179" cy="409838"/>
            <a:chOff x="6953426" y="711274"/>
            <a:chExt cx="558179" cy="409838"/>
          </a:xfrm>
        </p:grpSpPr>
        <p:sp>
          <p:nvSpPr>
            <p:cNvPr id="32" name="Oval 31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TextBox 32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34" name="Content Placeholder 17"/>
          <p:cNvSpPr txBox="1">
            <a:spLocks/>
          </p:cNvSpPr>
          <p:nvPr/>
        </p:nvSpPr>
        <p:spPr>
          <a:xfrm>
            <a:off x="1064636" y="4303697"/>
            <a:ext cx="2134038" cy="144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12763">
              <a:spcAft>
                <a:spcPts val="20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Go to the website sdssc.techwales.co.uk</a:t>
            </a: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which will take you to our home page </a:t>
            </a:r>
          </a:p>
        </p:txBody>
      </p:sp>
      <p:grpSp>
        <p:nvGrpSpPr>
          <p:cNvPr id="26" name="Group 25" descr="Small circle with number 3 inside  indicating step 3"/>
          <p:cNvGrpSpPr/>
          <p:nvPr/>
        </p:nvGrpSpPr>
        <p:grpSpPr bwMode="blackWhite">
          <a:xfrm>
            <a:off x="557319" y="5429861"/>
            <a:ext cx="558179" cy="409838"/>
            <a:chOff x="6953426" y="711274"/>
            <a:chExt cx="558179" cy="409838"/>
          </a:xfrm>
        </p:grpSpPr>
        <p:sp>
          <p:nvSpPr>
            <p:cNvPr id="27" name="Oval 26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TextBox 27" descr="Number 3"/>
            <p:cNvSpPr txBox="1">
              <a:spLocks noChangeAspect="1"/>
            </p:cNvSpPr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4</a:t>
              </a:r>
            </a:p>
          </p:txBody>
        </p:sp>
      </p:grpSp>
      <p:sp>
        <p:nvSpPr>
          <p:cNvPr id="30" name="Content Placeholder 17"/>
          <p:cNvSpPr txBox="1">
            <a:spLocks/>
          </p:cNvSpPr>
          <p:nvPr/>
        </p:nvSpPr>
        <p:spPr>
          <a:xfrm>
            <a:off x="1064636" y="5470052"/>
            <a:ext cx="2134038" cy="144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12763">
              <a:spcAft>
                <a:spcPts val="20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Go to the login page in the navigation, login using the login details provided.</a:t>
            </a:r>
          </a:p>
        </p:txBody>
      </p:sp>
      <p:cxnSp>
        <p:nvCxnSpPr>
          <p:cNvPr id="35" name="Straight Connector 34" descr="Light grey line separating Morph text and images"/>
          <p:cNvCxnSpPr/>
          <p:nvPr/>
        </p:nvCxnSpPr>
        <p:spPr>
          <a:xfrm>
            <a:off x="5589753" y="1472431"/>
            <a:ext cx="0" cy="4892634"/>
          </a:xfrm>
          <a:prstGeom prst="line">
            <a:avLst/>
          </a:prstGeom>
          <a:ln w="9525">
            <a:solidFill>
              <a:schemeClr val="bg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40" b="3770"/>
          <a:stretch/>
        </p:blipFill>
        <p:spPr bwMode="auto">
          <a:xfrm>
            <a:off x="6027667" y="2104047"/>
            <a:ext cx="5561586" cy="282773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766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Evaluation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1" y="1431010"/>
            <a:ext cx="4413626" cy="397827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1800"/>
              </a:lnSpc>
              <a:spcBef>
                <a:spcPts val="1000"/>
              </a:spcBef>
              <a:spcAft>
                <a:spcPts val="2000"/>
              </a:spcAft>
              <a:buNone/>
            </a:pPr>
            <a:r>
              <a:rPr lang="en-US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When you share your presentation with others, you’ll see them working with you at the same time. </a:t>
            </a:r>
            <a:br>
              <a:rPr lang="en-US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/>
            </a:r>
            <a:br>
              <a:rPr lang="en-US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How it works: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52" t="13817" r="598" b="49653"/>
          <a:stretch/>
        </p:blipFill>
        <p:spPr bwMode="auto">
          <a:xfrm>
            <a:off x="1853292" y="2718705"/>
            <a:ext cx="8074479" cy="2000251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867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How to access my website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16" name="Content Placeholder 17"/>
          <p:cNvSpPr txBox="1">
            <a:spLocks/>
          </p:cNvSpPr>
          <p:nvPr/>
        </p:nvSpPr>
        <p:spPr>
          <a:xfrm>
            <a:off x="541609" y="1296100"/>
            <a:ext cx="6093106" cy="1236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The website ca be access via the web using a browser as I have uploaded my website to a domain.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/>
            </a:r>
            <a:b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Try </a:t>
            </a: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it here: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33" name="Group 32" descr="Small circle with number 1 inside  indicating step 1"/>
          <p:cNvGrpSpPr/>
          <p:nvPr/>
        </p:nvGrpSpPr>
        <p:grpSpPr bwMode="blackWhite">
          <a:xfrm>
            <a:off x="558723" y="5233381"/>
            <a:ext cx="558179" cy="409838"/>
            <a:chOff x="6953426" y="711274"/>
            <a:chExt cx="558179" cy="409838"/>
          </a:xfrm>
        </p:grpSpPr>
        <p:sp>
          <p:nvSpPr>
            <p:cNvPr id="34" name="Oval 33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TextBox 34" descr="Number 1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1</a:t>
              </a:r>
            </a:p>
          </p:txBody>
        </p:sp>
      </p:grpSp>
      <p:sp>
        <p:nvSpPr>
          <p:cNvPr id="42" name="Content Placeholder 17"/>
          <p:cNvSpPr txBox="1">
            <a:spLocks/>
          </p:cNvSpPr>
          <p:nvPr/>
        </p:nvSpPr>
        <p:spPr>
          <a:xfrm>
            <a:off x="1066038" y="5273573"/>
            <a:ext cx="2919669" cy="1298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Login using your credentials</a:t>
            </a:r>
            <a:endParaRPr lang="en-US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36" name="Group 35" descr="Small circle with number 2 inside  indicating step 2"/>
          <p:cNvGrpSpPr/>
          <p:nvPr/>
        </p:nvGrpSpPr>
        <p:grpSpPr bwMode="blackWhite">
          <a:xfrm>
            <a:off x="4249102" y="5233381"/>
            <a:ext cx="558179" cy="409838"/>
            <a:chOff x="6953426" y="711274"/>
            <a:chExt cx="558179" cy="409838"/>
          </a:xfrm>
        </p:grpSpPr>
        <p:sp>
          <p:nvSpPr>
            <p:cNvPr id="37" name="Oval 36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TextBox 37" descr="Number 2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2</a:t>
              </a:r>
            </a:p>
          </p:txBody>
        </p:sp>
      </p:grpSp>
      <p:sp>
        <p:nvSpPr>
          <p:cNvPr id="43" name="Content Placeholder 17"/>
          <p:cNvSpPr txBox="1">
            <a:spLocks/>
          </p:cNvSpPr>
          <p:nvPr/>
        </p:nvSpPr>
        <p:spPr>
          <a:xfrm>
            <a:off x="4747855" y="5273573"/>
            <a:ext cx="3106367" cy="13240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2000"/>
              </a:spcAft>
              <a:buNone/>
            </a:pPr>
            <a:r>
              <a:rPr 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Change a feature of our site</a:t>
            </a:r>
            <a:endParaRPr lang="en-US" dirty="0">
              <a:solidFill>
                <a:srgbClr val="D2472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39" name="Group 38" descr="Small circle with number 3 inside  indicating step 3"/>
          <p:cNvGrpSpPr/>
          <p:nvPr/>
        </p:nvGrpSpPr>
        <p:grpSpPr bwMode="blackWhite">
          <a:xfrm>
            <a:off x="7930921" y="5233381"/>
            <a:ext cx="558179" cy="409838"/>
            <a:chOff x="6953426" y="711274"/>
            <a:chExt cx="558179" cy="409838"/>
          </a:xfrm>
        </p:grpSpPr>
        <p:sp>
          <p:nvSpPr>
            <p:cNvPr id="40" name="Oval 39" descr="Small circle"/>
            <p:cNvSpPr/>
            <p:nvPr/>
          </p:nvSpPr>
          <p:spPr bwMode="blackWhite">
            <a:xfrm>
              <a:off x="7025069" y="711274"/>
              <a:ext cx="409838" cy="409838"/>
            </a:xfrm>
            <a:prstGeom prst="ellipse">
              <a:avLst/>
            </a:prstGeom>
            <a:solidFill>
              <a:srgbClr val="D2472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TextBox 40" descr="Number 3"/>
            <p:cNvSpPr txBox="1"/>
            <p:nvPr/>
          </p:nvSpPr>
          <p:spPr bwMode="blackWhite">
            <a:xfrm>
              <a:off x="6953426" y="727564"/>
              <a:ext cx="5581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Segoe UI Semibold" panose="020B0702040204020203" pitchFamily="34" charset="0"/>
                  <a:cs typeface="Segoe UI Semibold" panose="020B0702040204020203" pitchFamily="34" charset="0"/>
                </a:rPr>
                <a:t>3</a:t>
              </a:r>
            </a:p>
          </p:txBody>
        </p:sp>
      </p:grpSp>
      <p:sp>
        <p:nvSpPr>
          <p:cNvPr id="44" name="Content Placeholder 17"/>
          <p:cNvSpPr txBox="1">
            <a:spLocks/>
          </p:cNvSpPr>
          <p:nvPr/>
        </p:nvSpPr>
        <p:spPr>
          <a:xfrm>
            <a:off x="8429668" y="5273573"/>
            <a:ext cx="3107336" cy="13418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ts val="1800"/>
              </a:lnSpc>
              <a:spcBef>
                <a:spcPts val="1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lang="en-US"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Aft>
                <a:spcPts val="2000"/>
              </a:spcAft>
              <a:buNone/>
            </a:pPr>
            <a:r>
              <a:rPr lang="en-US" dirty="0" smtClean="0">
                <a:latin typeface="Segoe UI" panose="020B0502040204020203" pitchFamily="34" charset="0"/>
                <a:cs typeface="Segoe UI" panose="020B0502040204020203" pitchFamily="34" charset="0"/>
              </a:rPr>
              <a:t>View the changes made.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spcAft>
                <a:spcPts val="2000"/>
              </a:spcAft>
              <a:buNone/>
            </a:pPr>
            <a:endParaRPr lang="en-US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18" t="14169" r="49899" b="41467"/>
          <a:stretch/>
        </p:blipFill>
        <p:spPr bwMode="auto">
          <a:xfrm>
            <a:off x="3985707" y="2290769"/>
            <a:ext cx="3371191" cy="2527643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92" r="1863" b="3798"/>
          <a:stretch/>
        </p:blipFill>
        <p:spPr bwMode="auto">
          <a:xfrm>
            <a:off x="8002564" y="2939142"/>
            <a:ext cx="3136817" cy="161652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48" t="6626" r="37393" b="45751"/>
          <a:stretch/>
        </p:blipFill>
        <p:spPr bwMode="auto">
          <a:xfrm>
            <a:off x="702128" y="2193566"/>
            <a:ext cx="2738005" cy="291519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932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521208" y="1536192"/>
            <a:ext cx="8348472" cy="64008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Any </a:t>
            </a: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questions about m</a:t>
            </a:r>
            <a:r>
              <a:rPr lang="en-US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y Work Based Project?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1611" y="2614427"/>
            <a:ext cx="9442648" cy="3978275"/>
          </a:xfrm>
        </p:spPr>
        <p:txBody>
          <a:bodyPr>
            <a:normAutofit/>
          </a:bodyPr>
          <a:lstStyle/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r>
              <a:rPr lang="en-US" sz="2000" dirty="0">
                <a:latin typeface="Segoe UI Light" panose="020B0502040204020203" pitchFamily="34" charset="0"/>
                <a:cs typeface="Segoe UI Light" panose="020B0502040204020203" pitchFamily="34" charset="0"/>
              </a:rPr>
              <a:t>Select the </a:t>
            </a:r>
            <a:r>
              <a:rPr lang="en-US" sz="2000" dirty="0" smtClean="0">
                <a:solidFill>
                  <a:srgbClr val="D24726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Links below </a:t>
            </a:r>
            <a:r>
              <a:rPr lang="en-US" sz="20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to view the latest version of the Swansea Dead Sports &amp; Social Application.</a:t>
            </a:r>
            <a:r>
              <a:rPr lang="en-US" sz="2000" dirty="0">
                <a:latin typeface="Segoe UI Light" panose="020B0502040204020203" pitchFamily="34" charset="0"/>
                <a:cs typeface="Segoe UI Light" panose="020B0502040204020203" pitchFamily="34" charset="0"/>
              </a:rPr>
              <a:t/>
            </a:r>
            <a:br>
              <a:rPr lang="en-US" sz="2000" dirty="0"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rPr lang="en-US" sz="2000" dirty="0" smtClean="0">
                <a:latin typeface="Segoe UI Light" panose="020B0502040204020203" pitchFamily="34" charset="0"/>
                <a:cs typeface="Segoe UI Light" panose="020B0502040204020203" pitchFamily="34" charset="0"/>
                <a:hlinkClick r:id="rId3" tooltip="Go to free PowerPoint training"/>
              </a:rPr>
              <a:t>Sdssc.TechWales.co.uk</a:t>
            </a:r>
          </a:p>
          <a:p>
            <a:pPr marL="0" indent="0">
              <a:lnSpc>
                <a:spcPts val="3600"/>
              </a:lnSpc>
              <a:spcBef>
                <a:spcPts val="1500"/>
              </a:spcBef>
              <a:spcAft>
                <a:spcPts val="0"/>
              </a:spcAft>
              <a:buNone/>
            </a:pPr>
            <a:r>
              <a:rPr lang="en-US" sz="2000" dirty="0" smtClean="0">
                <a:latin typeface="Segoe UI Light" panose="020B0502040204020203" pitchFamily="34" charset="0"/>
                <a:cs typeface="Segoe UI Light" panose="020B0502040204020203" pitchFamily="34" charset="0"/>
                <a:hlinkClick r:id="rId3" tooltip="Go to free PowerPoint training"/>
              </a:rPr>
              <a:t>Localhost:1234/</a:t>
            </a:r>
            <a:r>
              <a:rPr lang="en-US" sz="2000" dirty="0" err="1" smtClean="0">
                <a:latin typeface="Segoe UI Light" panose="020B0502040204020203" pitchFamily="34" charset="0"/>
                <a:cs typeface="Segoe UI Light" panose="020B0502040204020203" pitchFamily="34" charset="0"/>
                <a:hlinkClick r:id="rId3" tooltip="Go to free PowerPoint training"/>
              </a:rPr>
              <a:t>sdssc</a:t>
            </a: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lnSpc>
                <a:spcPts val="3600"/>
              </a:lnSpc>
              <a:spcAft>
                <a:spcPts val="0"/>
              </a:spcAft>
              <a:buNone/>
            </a:pPr>
            <a:endParaRPr lang="en-US" sz="20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pic>
        <p:nvPicPr>
          <p:cNvPr id="8" name="Picture 7" descr="Arrow pointing right with a hyperlink to the PowerPoint team blog. Select the image to visit the PowerPoint team blog ">
            <a:hlinkClick r:id="rId4" tooltip="Select here to visit the PowerPoint team blog.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398" y="4157007"/>
            <a:ext cx="661940" cy="661940"/>
          </a:xfrm>
          <a:prstGeom prst="rect">
            <a:avLst/>
          </a:prstGeom>
        </p:spPr>
      </p:pic>
      <p:pic>
        <p:nvPicPr>
          <p:cNvPr id="7" name="Picture 6" descr="Arrow pointing right with a hyperlink to free PowerPoint training. Select the image to access free PowerPoint training">
            <a:hlinkClick r:id="rId3" tooltip="Select here to go to free PowerPoint training.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398" y="4842919"/>
            <a:ext cx="661940" cy="66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0258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elcome to PowerPoint_Win32_new.potx" id="{95F22252-1276-4CE0-B5B2-7173AC23E7C1}" vid="{5251F4FC-9BFF-4FAA-9D53-CA332557379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Welcome to PowerPoint</Template>
  <TotalTime>697</TotalTime>
  <Words>551</Words>
  <Application>Microsoft Office PowerPoint</Application>
  <PresentationFormat>Custom</PresentationFormat>
  <Paragraphs>53</Paragraphs>
  <Slides>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WelcomeDoc</vt:lpstr>
      <vt:lpstr>Welcome to my Work Based Project</vt:lpstr>
      <vt:lpstr>Concept</vt:lpstr>
      <vt:lpstr>Why have I chosen Swansea Deaf Sports &amp; Social Club</vt:lpstr>
      <vt:lpstr>Plan</vt:lpstr>
      <vt:lpstr>Process</vt:lpstr>
      <vt:lpstr>Final Product</vt:lpstr>
      <vt:lpstr>Evaluation</vt:lpstr>
      <vt:lpstr>How to access my website</vt:lpstr>
      <vt:lpstr>Any questions about my Work Based Project?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PowerPoint</dc:title>
  <dc:creator>steffan lewis</dc:creator>
  <cp:keywords/>
  <cp:lastModifiedBy>STONENEW</cp:lastModifiedBy>
  <cp:revision>19</cp:revision>
  <dcterms:created xsi:type="dcterms:W3CDTF">2018-05-21T07:42:44Z</dcterms:created>
  <dcterms:modified xsi:type="dcterms:W3CDTF">2018-05-24T18:25:25Z</dcterms:modified>
  <cp:version/>
</cp:coreProperties>
</file>