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72" r:id="rId1"/>
  </p:sldMasterIdLst>
  <p:notesMasterIdLst>
    <p:notesMasterId r:id="rId29"/>
  </p:notesMasterIdLst>
  <p:sldIdLst>
    <p:sldId id="1289" r:id="rId2"/>
    <p:sldId id="1300" r:id="rId3"/>
    <p:sldId id="1298" r:id="rId4"/>
    <p:sldId id="288" r:id="rId5"/>
    <p:sldId id="308" r:id="rId6"/>
    <p:sldId id="292" r:id="rId7"/>
    <p:sldId id="293" r:id="rId8"/>
    <p:sldId id="294" r:id="rId9"/>
    <p:sldId id="1299" r:id="rId10"/>
    <p:sldId id="1301" r:id="rId11"/>
    <p:sldId id="295" r:id="rId12"/>
    <p:sldId id="299" r:id="rId13"/>
    <p:sldId id="300" r:id="rId14"/>
    <p:sldId id="296" r:id="rId15"/>
    <p:sldId id="297" r:id="rId16"/>
    <p:sldId id="302" r:id="rId17"/>
    <p:sldId id="310" r:id="rId18"/>
    <p:sldId id="301" r:id="rId19"/>
    <p:sldId id="303" r:id="rId20"/>
    <p:sldId id="305" r:id="rId21"/>
    <p:sldId id="306" r:id="rId22"/>
    <p:sldId id="307" r:id="rId23"/>
    <p:sldId id="1302" r:id="rId24"/>
    <p:sldId id="309" r:id="rId25"/>
    <p:sldId id="1303" r:id="rId26"/>
    <p:sldId id="320" r:id="rId27"/>
    <p:sldId id="298" r:id="rId28"/>
  </p:sldIdLst>
  <p:sldSz cx="12192000" cy="6858000"/>
  <p:notesSz cx="6889750" cy="10018713"/>
  <p:embeddedFontLst>
    <p:embeddedFont>
      <p:font typeface="Arial Black" panose="020B0A04020102020204" pitchFamily="34" charset="0"/>
      <p:bold r:id="rId30"/>
    </p:embeddedFont>
    <p:embeddedFont>
      <p:font typeface="Arial Unicode MS" panose="020B0604020202020204" pitchFamily="34" charset="-128"/>
      <p:regular r:id="rId31"/>
    </p:embeddedFont>
    <p:embeddedFont>
      <p:font typeface="Comic Sans MS" panose="030F0702030302020204" pitchFamily="66" charset="0"/>
      <p:regular r:id="rId32"/>
      <p:bold r:id="rId33"/>
      <p:italic r:id="rId34"/>
      <p:boldItalic r:id="rId35"/>
    </p:embeddedFont>
    <p:embeddedFont>
      <p:font typeface="Gill Sans MT" panose="020B0502020104020203" pitchFamily="34" charset="0"/>
      <p:regular r:id="rId36"/>
      <p:bold r:id="rId37"/>
      <p:italic r:id="rId38"/>
      <p:boldItalic r:id="rId39"/>
    </p:embeddedFont>
    <p:embeddedFont>
      <p:font typeface="Verdana" panose="020B0604030504040204" pitchFamily="34" charset="0"/>
      <p:regular r:id="rId40"/>
      <p:bold r:id="rId41"/>
      <p:italic r:id="rId42"/>
      <p:boldItalic r:id="rId4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ed P Williams" initials="APW" lastIdx="1" clrIdx="0">
    <p:extLst>
      <p:ext uri="{19B8F6BF-5375-455C-9EA6-DF929625EA0E}">
        <p15:presenceInfo xmlns:p15="http://schemas.microsoft.com/office/powerpoint/2012/main" userId="S-1-5-21-809251214-2178901256-4152538893-2529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8AE3C4-B103-6DEB-DA40-AB3A3FFCECF4}" v="1" dt="2024-02-21T14:07:01.756"/>
    <p1510:client id="{27A8210B-880D-4D00-2C5B-ABB048EB343D}" v="5" dt="2024-02-20T21:40:38.330"/>
  </p1510:revLst>
</p1510:revInfo>
</file>

<file path=ppt/tableStyles.xml><?xml version="1.0" encoding="utf-8"?>
<a:tblStyleLst xmlns:a="http://schemas.openxmlformats.org/drawingml/2006/main" def="{8C067564-50D8-4A03-B538-874F5190E3EC}">
  <a:tblStyle styleId="{8C067564-50D8-4A03-B538-874F5190E3E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012ECD-51FC-41F1-AA8D-1B2483CD663E}" styleName="Arddull Olau 2 - Pwyslais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575"/>
  </p:normalViewPr>
  <p:slideViewPr>
    <p:cSldViewPr snapToGrid="0">
      <p:cViewPr varScale="1">
        <p:scale>
          <a:sx n="90" d="100"/>
          <a:sy n="90" d="100"/>
        </p:scale>
        <p:origin x="232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font" Target="fonts/font13.fntdata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notesMaster" Target="notesMasters/notesMaster1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font" Target="fonts/font14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d P Williams" userId="45415874-acc2-48ed-8104-88073fd63d73" providerId="ADAL" clId="{0D9C2CC4-F638-41E3-AB2A-8FEF65DA81AF}"/>
    <pc:docChg chg="delSld">
      <pc:chgData name="Aled P Williams" userId="45415874-acc2-48ed-8104-88073fd63d73" providerId="ADAL" clId="{0D9C2CC4-F638-41E3-AB2A-8FEF65DA81AF}" dt="2022-02-07T14:31:18.245" v="3" actId="47"/>
      <pc:docMkLst>
        <pc:docMk/>
      </pc:docMkLst>
      <pc:sldChg chg="del">
        <pc:chgData name="Aled P Williams" userId="45415874-acc2-48ed-8104-88073fd63d73" providerId="ADAL" clId="{0D9C2CC4-F638-41E3-AB2A-8FEF65DA81AF}" dt="2022-02-07T14:31:15.299" v="2" actId="47"/>
        <pc:sldMkLst>
          <pc:docMk/>
          <pc:sldMk cId="3230842743" sldId="1265"/>
        </pc:sldMkLst>
      </pc:sldChg>
      <pc:sldChg chg="del">
        <pc:chgData name="Aled P Williams" userId="45415874-acc2-48ed-8104-88073fd63d73" providerId="ADAL" clId="{0D9C2CC4-F638-41E3-AB2A-8FEF65DA81AF}" dt="2022-02-07T14:30:59.311" v="0" actId="47"/>
        <pc:sldMkLst>
          <pc:docMk/>
          <pc:sldMk cId="3856492728" sldId="1287"/>
        </pc:sldMkLst>
      </pc:sldChg>
      <pc:sldChg chg="del">
        <pc:chgData name="Aled P Williams" userId="45415874-acc2-48ed-8104-88073fd63d73" providerId="ADAL" clId="{0D9C2CC4-F638-41E3-AB2A-8FEF65DA81AF}" dt="2022-02-07T14:31:01.697" v="1" actId="47"/>
        <pc:sldMkLst>
          <pc:docMk/>
          <pc:sldMk cId="1323007763" sldId="1288"/>
        </pc:sldMkLst>
      </pc:sldChg>
      <pc:sldChg chg="del">
        <pc:chgData name="Aled P Williams" userId="45415874-acc2-48ed-8104-88073fd63d73" providerId="ADAL" clId="{0D9C2CC4-F638-41E3-AB2A-8FEF65DA81AF}" dt="2022-02-07T14:31:18.245" v="3" actId="47"/>
        <pc:sldMkLst>
          <pc:docMk/>
          <pc:sldMk cId="991511706" sldId="1291"/>
        </pc:sldMkLst>
      </pc:sldChg>
    </pc:docChg>
  </pc:docChgLst>
  <pc:docChgLst>
    <pc:chgData name="Nia Evans" userId="S::n.evans@uwtsd.ac.uk::73f80963-43f3-41cc-b629-1f52622eac76" providerId="AD" clId="Web-{CBF336C7-324E-42BF-31F0-EFF354C4148B}"/>
    <pc:docChg chg="modSld">
      <pc:chgData name="Nia Evans" userId="S::n.evans@uwtsd.ac.uk::73f80963-43f3-41cc-b629-1f52622eac76" providerId="AD" clId="Web-{CBF336C7-324E-42BF-31F0-EFF354C4148B}" dt="2022-02-02T13:47:47.405" v="43" actId="20577"/>
      <pc:docMkLst>
        <pc:docMk/>
      </pc:docMkLst>
      <pc:sldChg chg="modSp">
        <pc:chgData name="Nia Evans" userId="S::n.evans@uwtsd.ac.uk::73f80963-43f3-41cc-b629-1f52622eac76" providerId="AD" clId="Web-{CBF336C7-324E-42BF-31F0-EFF354C4148B}" dt="2022-02-02T13:47:10.138" v="13" actId="20577"/>
        <pc:sldMkLst>
          <pc:docMk/>
          <pc:sldMk cId="3856492728" sldId="1287"/>
        </pc:sldMkLst>
        <pc:spChg chg="mod">
          <ac:chgData name="Nia Evans" userId="S::n.evans@uwtsd.ac.uk::73f80963-43f3-41cc-b629-1f52622eac76" providerId="AD" clId="Web-{CBF336C7-324E-42BF-31F0-EFF354C4148B}" dt="2022-02-02T13:47:10.138" v="13" actId="20577"/>
          <ac:spMkLst>
            <pc:docMk/>
            <pc:sldMk cId="3856492728" sldId="1287"/>
            <ac:spMk id="6" creationId="{7E24E6B9-8EF9-B84F-93F8-49DBA6A0ABF4}"/>
          </ac:spMkLst>
        </pc:spChg>
      </pc:sldChg>
      <pc:sldChg chg="addSp delSp modSp">
        <pc:chgData name="Nia Evans" userId="S::n.evans@uwtsd.ac.uk::73f80963-43f3-41cc-b629-1f52622eac76" providerId="AD" clId="Web-{CBF336C7-324E-42BF-31F0-EFF354C4148B}" dt="2022-02-02T13:47:35.170" v="23" actId="20577"/>
        <pc:sldMkLst>
          <pc:docMk/>
          <pc:sldMk cId="1323007763" sldId="1288"/>
        </pc:sldMkLst>
        <pc:spChg chg="add del mod">
          <ac:chgData name="Nia Evans" userId="S::n.evans@uwtsd.ac.uk::73f80963-43f3-41cc-b629-1f52622eac76" providerId="AD" clId="Web-{CBF336C7-324E-42BF-31F0-EFF354C4148B}" dt="2022-02-02T13:47:35.170" v="23" actId="20577"/>
          <ac:spMkLst>
            <pc:docMk/>
            <pc:sldMk cId="1323007763" sldId="1288"/>
            <ac:spMk id="10" creationId="{A3932849-9E00-0449-88EA-4AC7750C3D50}"/>
          </ac:spMkLst>
        </pc:spChg>
      </pc:sldChg>
      <pc:sldChg chg="modSp">
        <pc:chgData name="Nia Evans" userId="S::n.evans@uwtsd.ac.uk::73f80963-43f3-41cc-b629-1f52622eac76" providerId="AD" clId="Web-{CBF336C7-324E-42BF-31F0-EFF354C4148B}" dt="2022-02-02T13:47:47.405" v="43" actId="20577"/>
        <pc:sldMkLst>
          <pc:docMk/>
          <pc:sldMk cId="1851110621" sldId="1289"/>
        </pc:sldMkLst>
        <pc:spChg chg="mod">
          <ac:chgData name="Nia Evans" userId="S::n.evans@uwtsd.ac.uk::73f80963-43f3-41cc-b629-1f52622eac76" providerId="AD" clId="Web-{CBF336C7-324E-42BF-31F0-EFF354C4148B}" dt="2022-02-02T13:47:47.405" v="43" actId="20577"/>
          <ac:spMkLst>
            <pc:docMk/>
            <pc:sldMk cId="1851110621" sldId="1289"/>
            <ac:spMk id="10" creationId="{4F37954E-3FFE-1B4F-8617-D5242124B9BA}"/>
          </ac:spMkLst>
        </pc:spChg>
      </pc:sldChg>
    </pc:docChg>
  </pc:docChgLst>
  <pc:docChgLst>
    <pc:chgData name="Aled P Williams" userId="S::aled.p.williams@pcydds.ac.uk::45415874-acc2-48ed-8104-88073fd63d73" providerId="AD" clId="Web-{218AE3C4-B103-6DEB-DA40-AB3A3FFCECF4}"/>
    <pc:docChg chg="">
      <pc:chgData name="Aled P Williams" userId="S::aled.p.williams@pcydds.ac.uk::45415874-acc2-48ed-8104-88073fd63d73" providerId="AD" clId="Web-{218AE3C4-B103-6DEB-DA40-AB3A3FFCECF4}" dt="2024-02-21T14:07:01.756" v="0"/>
      <pc:docMkLst>
        <pc:docMk/>
      </pc:docMkLst>
      <pc:sldChg chg="delCm">
        <pc:chgData name="Aled P Williams" userId="S::aled.p.williams@pcydds.ac.uk::45415874-acc2-48ed-8104-88073fd63d73" providerId="AD" clId="Web-{218AE3C4-B103-6DEB-DA40-AB3A3FFCECF4}" dt="2024-02-21T14:07:01.756" v="0"/>
        <pc:sldMkLst>
          <pc:docMk/>
          <pc:sldMk cId="3263442596" sldId="303"/>
        </pc:sldMkLst>
      </pc:sldChg>
    </pc:docChg>
  </pc:docChgLst>
  <pc:docChgLst>
    <pc:chgData name="Eleri Powell" userId="S::eleri.powell@uwtsd.ac.uk::65de7a2a-a4b9-42cc-bde9-a92f10b7051b" providerId="AD" clId="Web-{27A8210B-880D-4D00-2C5B-ABB048EB343D}"/>
    <pc:docChg chg="delSld">
      <pc:chgData name="Eleri Powell" userId="S::eleri.powell@uwtsd.ac.uk::65de7a2a-a4b9-42cc-bde9-a92f10b7051b" providerId="AD" clId="Web-{27A8210B-880D-4D00-2C5B-ABB048EB343D}" dt="2024-02-20T21:40:38.330" v="4"/>
      <pc:docMkLst>
        <pc:docMk/>
      </pc:docMkLst>
      <pc:sldChg chg="del">
        <pc:chgData name="Eleri Powell" userId="S::eleri.powell@uwtsd.ac.uk::65de7a2a-a4b9-42cc-bde9-a92f10b7051b" providerId="AD" clId="Web-{27A8210B-880D-4D00-2C5B-ABB048EB343D}" dt="2024-02-20T21:40:36.564" v="3"/>
        <pc:sldMkLst>
          <pc:docMk/>
          <pc:sldMk cId="3219599062" sldId="257"/>
        </pc:sldMkLst>
      </pc:sldChg>
      <pc:sldChg chg="del">
        <pc:chgData name="Eleri Powell" userId="S::eleri.powell@uwtsd.ac.uk::65de7a2a-a4b9-42cc-bde9-a92f10b7051b" providerId="AD" clId="Web-{27A8210B-880D-4D00-2C5B-ABB048EB343D}" dt="2024-02-20T21:40:35.892" v="2"/>
        <pc:sldMkLst>
          <pc:docMk/>
          <pc:sldMk cId="886589080" sldId="258"/>
        </pc:sldMkLst>
      </pc:sldChg>
      <pc:sldChg chg="del">
        <pc:chgData name="Eleri Powell" userId="S::eleri.powell@uwtsd.ac.uk::65de7a2a-a4b9-42cc-bde9-a92f10b7051b" providerId="AD" clId="Web-{27A8210B-880D-4D00-2C5B-ABB048EB343D}" dt="2024-02-20T21:40:34.064" v="0"/>
        <pc:sldMkLst>
          <pc:docMk/>
          <pc:sldMk cId="1731196562" sldId="325"/>
        </pc:sldMkLst>
      </pc:sldChg>
      <pc:sldChg chg="del">
        <pc:chgData name="Eleri Powell" userId="S::eleri.powell@uwtsd.ac.uk::65de7a2a-a4b9-42cc-bde9-a92f10b7051b" providerId="AD" clId="Web-{27A8210B-880D-4D00-2C5B-ABB048EB343D}" dt="2024-02-20T21:40:38.330" v="4"/>
        <pc:sldMkLst>
          <pc:docMk/>
          <pc:sldMk cId="3151244583" sldId="326"/>
        </pc:sldMkLst>
      </pc:sldChg>
      <pc:sldChg chg="del">
        <pc:chgData name="Eleri Powell" userId="S::eleri.powell@uwtsd.ac.uk::65de7a2a-a4b9-42cc-bde9-a92f10b7051b" providerId="AD" clId="Web-{27A8210B-880D-4D00-2C5B-ABB048EB343D}" dt="2024-02-20T21:40:34.314" v="1"/>
        <pc:sldMkLst>
          <pc:docMk/>
          <pc:sldMk cId="2887084706" sldId="129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14C95A-F68C-4741-81D4-33528847176A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y-GB"/>
        </a:p>
      </dgm:t>
    </dgm:pt>
    <dgm:pt modelId="{AEBD84F4-840A-482E-AB77-ABA537ECEFB5}">
      <dgm:prSet phldrT="[Testun]"/>
      <dgm:spPr/>
      <dgm:t>
        <a:bodyPr/>
        <a:lstStyle/>
        <a:p>
          <a:r>
            <a:rPr lang="en-GB">
              <a:solidFill>
                <a:schemeClr val="bg1"/>
              </a:solidFill>
            </a:rPr>
            <a:t>at</a:t>
          </a:r>
          <a:endParaRPr lang="cy-GB">
            <a:solidFill>
              <a:schemeClr val="bg1"/>
            </a:solidFill>
          </a:endParaRPr>
        </a:p>
      </dgm:t>
    </dgm:pt>
    <dgm:pt modelId="{65069DB8-470E-45FA-AF68-11BF88E8D798}" type="parTrans" cxnId="{156AA1BA-33BE-43BB-954F-0A40A4156352}">
      <dgm:prSet/>
      <dgm:spPr/>
      <dgm:t>
        <a:bodyPr/>
        <a:lstStyle/>
        <a:p>
          <a:endParaRPr lang="cy-GB"/>
        </a:p>
      </dgm:t>
    </dgm:pt>
    <dgm:pt modelId="{0EDB30D5-F06E-460E-9D47-506D80C1461A}" type="sibTrans" cxnId="{156AA1BA-33BE-43BB-954F-0A40A4156352}">
      <dgm:prSet/>
      <dgm:spPr/>
      <dgm:t>
        <a:bodyPr/>
        <a:lstStyle/>
        <a:p>
          <a:endParaRPr lang="cy-GB"/>
        </a:p>
      </dgm:t>
    </dgm:pt>
    <dgm:pt modelId="{B2E48E50-61F7-443F-BA16-9CBC75D17526}">
      <dgm:prSet phldrT="[Testun]" custT="1"/>
      <dgm:spPr/>
      <dgm:t>
        <a:bodyPr/>
        <a:lstStyle/>
        <a:p>
          <a:r>
            <a:rPr lang="en-GB" sz="2000" err="1"/>
            <a:t>ysgrifennu</a:t>
          </a:r>
          <a:endParaRPr lang="cy-GB" sz="2000"/>
        </a:p>
      </dgm:t>
    </dgm:pt>
    <dgm:pt modelId="{F7D33A44-09C4-46C5-A719-37803BA8BCAA}" type="parTrans" cxnId="{03B01290-7A24-41AC-B174-1D769D07693A}">
      <dgm:prSet/>
      <dgm:spPr/>
      <dgm:t>
        <a:bodyPr/>
        <a:lstStyle/>
        <a:p>
          <a:endParaRPr lang="cy-GB"/>
        </a:p>
      </dgm:t>
    </dgm:pt>
    <dgm:pt modelId="{A0B275BE-6FD4-4F9D-BD5A-8976694DBC11}" type="sibTrans" cxnId="{03B01290-7A24-41AC-B174-1D769D07693A}">
      <dgm:prSet/>
      <dgm:spPr/>
      <dgm:t>
        <a:bodyPr/>
        <a:lstStyle/>
        <a:p>
          <a:endParaRPr lang="cy-GB"/>
        </a:p>
      </dgm:t>
    </dgm:pt>
    <dgm:pt modelId="{A1869088-48D3-4FAE-9ED5-1FDC08AB7778}">
      <dgm:prSet phldrT="[Testun]" custT="1"/>
      <dgm:spPr/>
      <dgm:t>
        <a:bodyPr/>
        <a:lstStyle/>
        <a:p>
          <a:r>
            <a:rPr lang="en-GB" sz="2000"/>
            <a:t>mynd</a:t>
          </a:r>
          <a:endParaRPr lang="cy-GB" sz="2000"/>
        </a:p>
      </dgm:t>
    </dgm:pt>
    <dgm:pt modelId="{6C434D0C-1793-4A2F-8298-D79984E1C4EF}" type="parTrans" cxnId="{1992AA08-9C1C-43D2-8E1B-2CB75E164A37}">
      <dgm:prSet/>
      <dgm:spPr/>
      <dgm:t>
        <a:bodyPr/>
        <a:lstStyle/>
        <a:p>
          <a:endParaRPr lang="cy-GB"/>
        </a:p>
      </dgm:t>
    </dgm:pt>
    <dgm:pt modelId="{CFF8B018-E2F4-4FA0-AA37-AF308789E03D}" type="sibTrans" cxnId="{1992AA08-9C1C-43D2-8E1B-2CB75E164A37}">
      <dgm:prSet/>
      <dgm:spPr/>
      <dgm:t>
        <a:bodyPr/>
        <a:lstStyle/>
        <a:p>
          <a:endParaRPr lang="cy-GB"/>
        </a:p>
      </dgm:t>
    </dgm:pt>
    <dgm:pt modelId="{F18CE5D4-63D3-4C11-944F-0FA05A34F15F}">
      <dgm:prSet phldrT="[Testun]" custT="1"/>
      <dgm:spPr/>
      <dgm:t>
        <a:bodyPr/>
        <a:lstStyle/>
        <a:p>
          <a:r>
            <a:rPr lang="en-GB" sz="2000" err="1"/>
            <a:t>anfon</a:t>
          </a:r>
          <a:endParaRPr lang="cy-GB" sz="2000"/>
        </a:p>
      </dgm:t>
    </dgm:pt>
    <dgm:pt modelId="{939A4165-9053-4BA6-80F8-DD5F1B709B98}" type="parTrans" cxnId="{28B74037-2921-4AC5-BA66-B010CA9C2DA2}">
      <dgm:prSet/>
      <dgm:spPr/>
      <dgm:t>
        <a:bodyPr/>
        <a:lstStyle/>
        <a:p>
          <a:endParaRPr lang="cy-GB"/>
        </a:p>
      </dgm:t>
    </dgm:pt>
    <dgm:pt modelId="{FF2BD19D-40F5-41FE-A324-25D110EF56FF}" type="sibTrans" cxnId="{28B74037-2921-4AC5-BA66-B010CA9C2DA2}">
      <dgm:prSet/>
      <dgm:spPr/>
      <dgm:t>
        <a:bodyPr/>
        <a:lstStyle/>
        <a:p>
          <a:endParaRPr lang="cy-GB"/>
        </a:p>
      </dgm:t>
    </dgm:pt>
    <dgm:pt modelId="{5FF55D56-789A-417A-965B-FF98191F08E5}">
      <dgm:prSet phldrT="[Testun]" custT="1"/>
      <dgm:spPr/>
      <dgm:t>
        <a:bodyPr/>
        <a:lstStyle/>
        <a:p>
          <a:r>
            <a:rPr lang="en-GB" sz="2000" err="1"/>
            <a:t>anelu</a:t>
          </a:r>
          <a:endParaRPr lang="cy-GB" sz="2000"/>
        </a:p>
      </dgm:t>
    </dgm:pt>
    <dgm:pt modelId="{37BEE20A-3BB7-45E7-AFD8-DF7AEF09795D}" type="parTrans" cxnId="{EF3054AA-C1D3-47D0-A147-0EBEB67A0B9C}">
      <dgm:prSet/>
      <dgm:spPr/>
      <dgm:t>
        <a:bodyPr/>
        <a:lstStyle/>
        <a:p>
          <a:endParaRPr lang="cy-GB"/>
        </a:p>
      </dgm:t>
    </dgm:pt>
    <dgm:pt modelId="{6BB35FB2-2D23-4580-B30C-4DDCA66A0A45}" type="sibTrans" cxnId="{EF3054AA-C1D3-47D0-A147-0EBEB67A0B9C}">
      <dgm:prSet/>
      <dgm:spPr/>
      <dgm:t>
        <a:bodyPr/>
        <a:lstStyle/>
        <a:p>
          <a:endParaRPr lang="cy-GB"/>
        </a:p>
      </dgm:t>
    </dgm:pt>
    <dgm:pt modelId="{543B1FD4-0998-4859-8F22-EF5A635FCFCC}" type="pres">
      <dgm:prSet presAssocID="{4714C95A-F68C-4741-81D4-33528847176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5968BAC-D38A-4A22-9385-A0947C8A0111}" type="pres">
      <dgm:prSet presAssocID="{AEBD84F4-840A-482E-AB77-ABA537ECEFB5}" presName="centerShape" presStyleLbl="node0" presStyleIdx="0" presStyleCnt="1"/>
      <dgm:spPr/>
    </dgm:pt>
    <dgm:pt modelId="{1A5065F6-5440-4FA3-89AC-10D5E6D2567B}" type="pres">
      <dgm:prSet presAssocID="{B2E48E50-61F7-443F-BA16-9CBC75D17526}" presName="node" presStyleLbl="node1" presStyleIdx="0" presStyleCnt="4" custScaleX="200179" custScaleY="133806">
        <dgm:presLayoutVars>
          <dgm:bulletEnabled val="1"/>
        </dgm:presLayoutVars>
      </dgm:prSet>
      <dgm:spPr/>
    </dgm:pt>
    <dgm:pt modelId="{9A5A3DC8-432A-4093-9077-AC4855E27C75}" type="pres">
      <dgm:prSet presAssocID="{B2E48E50-61F7-443F-BA16-9CBC75D17526}" presName="dummy" presStyleCnt="0"/>
      <dgm:spPr/>
    </dgm:pt>
    <dgm:pt modelId="{B67A29AA-8E14-4D25-A7FF-951B51738270}" type="pres">
      <dgm:prSet presAssocID="{A0B275BE-6FD4-4F9D-BD5A-8976694DBC11}" presName="sibTrans" presStyleLbl="sibTrans2D1" presStyleIdx="0" presStyleCnt="4"/>
      <dgm:spPr/>
    </dgm:pt>
    <dgm:pt modelId="{6BF2B4F8-F902-43A3-B96E-F699ABF822A8}" type="pres">
      <dgm:prSet presAssocID="{A1869088-48D3-4FAE-9ED5-1FDC08AB7778}" presName="node" presStyleLbl="node1" presStyleIdx="1" presStyleCnt="4" custScaleX="200179" custScaleY="133806">
        <dgm:presLayoutVars>
          <dgm:bulletEnabled val="1"/>
        </dgm:presLayoutVars>
      </dgm:prSet>
      <dgm:spPr/>
    </dgm:pt>
    <dgm:pt modelId="{54BA82CE-1782-490E-8032-301F9C823AF9}" type="pres">
      <dgm:prSet presAssocID="{A1869088-48D3-4FAE-9ED5-1FDC08AB7778}" presName="dummy" presStyleCnt="0"/>
      <dgm:spPr/>
    </dgm:pt>
    <dgm:pt modelId="{D1274D86-00A0-4D5A-BA5F-144C0372AE4B}" type="pres">
      <dgm:prSet presAssocID="{CFF8B018-E2F4-4FA0-AA37-AF308789E03D}" presName="sibTrans" presStyleLbl="sibTrans2D1" presStyleIdx="1" presStyleCnt="4"/>
      <dgm:spPr/>
    </dgm:pt>
    <dgm:pt modelId="{1CCB1D3C-0454-4DEE-818D-38D4EFF8C4A8}" type="pres">
      <dgm:prSet presAssocID="{F18CE5D4-63D3-4C11-944F-0FA05A34F15F}" presName="node" presStyleLbl="node1" presStyleIdx="2" presStyleCnt="4" custScaleX="200179" custScaleY="133806">
        <dgm:presLayoutVars>
          <dgm:bulletEnabled val="1"/>
        </dgm:presLayoutVars>
      </dgm:prSet>
      <dgm:spPr/>
    </dgm:pt>
    <dgm:pt modelId="{BD68FA28-2FFB-400C-B221-87CA6FE504EE}" type="pres">
      <dgm:prSet presAssocID="{F18CE5D4-63D3-4C11-944F-0FA05A34F15F}" presName="dummy" presStyleCnt="0"/>
      <dgm:spPr/>
    </dgm:pt>
    <dgm:pt modelId="{ED3D5ACB-7E8F-479C-BA84-9C68345E68F0}" type="pres">
      <dgm:prSet presAssocID="{FF2BD19D-40F5-41FE-A324-25D110EF56FF}" presName="sibTrans" presStyleLbl="sibTrans2D1" presStyleIdx="2" presStyleCnt="4"/>
      <dgm:spPr/>
    </dgm:pt>
    <dgm:pt modelId="{6D023532-0244-4F14-855D-3409E46EB754}" type="pres">
      <dgm:prSet presAssocID="{5FF55D56-789A-417A-965B-FF98191F08E5}" presName="node" presStyleLbl="node1" presStyleIdx="3" presStyleCnt="4" custScaleX="200179" custScaleY="133806">
        <dgm:presLayoutVars>
          <dgm:bulletEnabled val="1"/>
        </dgm:presLayoutVars>
      </dgm:prSet>
      <dgm:spPr/>
    </dgm:pt>
    <dgm:pt modelId="{3CAA8903-F3E6-468F-AAC4-FC03C58E5DDF}" type="pres">
      <dgm:prSet presAssocID="{5FF55D56-789A-417A-965B-FF98191F08E5}" presName="dummy" presStyleCnt="0"/>
      <dgm:spPr/>
    </dgm:pt>
    <dgm:pt modelId="{82C62CEF-5397-4D11-BDF4-710CE7F8E3AA}" type="pres">
      <dgm:prSet presAssocID="{6BB35FB2-2D23-4580-B30C-4DDCA66A0A45}" presName="sibTrans" presStyleLbl="sibTrans2D1" presStyleIdx="3" presStyleCnt="4"/>
      <dgm:spPr/>
    </dgm:pt>
  </dgm:ptLst>
  <dgm:cxnLst>
    <dgm:cxn modelId="{F582D103-2279-4B02-A202-FD054D20ACBD}" type="presOf" srcId="{A0B275BE-6FD4-4F9D-BD5A-8976694DBC11}" destId="{B67A29AA-8E14-4D25-A7FF-951B51738270}" srcOrd="0" destOrd="0" presId="urn:microsoft.com/office/officeart/2005/8/layout/radial6"/>
    <dgm:cxn modelId="{1992AA08-9C1C-43D2-8E1B-2CB75E164A37}" srcId="{AEBD84F4-840A-482E-AB77-ABA537ECEFB5}" destId="{A1869088-48D3-4FAE-9ED5-1FDC08AB7778}" srcOrd="1" destOrd="0" parTransId="{6C434D0C-1793-4A2F-8298-D79984E1C4EF}" sibTransId="{CFF8B018-E2F4-4FA0-AA37-AF308789E03D}"/>
    <dgm:cxn modelId="{28B74037-2921-4AC5-BA66-B010CA9C2DA2}" srcId="{AEBD84F4-840A-482E-AB77-ABA537ECEFB5}" destId="{F18CE5D4-63D3-4C11-944F-0FA05A34F15F}" srcOrd="2" destOrd="0" parTransId="{939A4165-9053-4BA6-80F8-DD5F1B709B98}" sibTransId="{FF2BD19D-40F5-41FE-A324-25D110EF56FF}"/>
    <dgm:cxn modelId="{39232D7A-4A8D-461F-B5A8-49C24795073C}" type="presOf" srcId="{B2E48E50-61F7-443F-BA16-9CBC75D17526}" destId="{1A5065F6-5440-4FA3-89AC-10D5E6D2567B}" srcOrd="0" destOrd="0" presId="urn:microsoft.com/office/officeart/2005/8/layout/radial6"/>
    <dgm:cxn modelId="{04E7AD83-AF2E-4B46-BF09-E8BC98526E88}" type="presOf" srcId="{CFF8B018-E2F4-4FA0-AA37-AF308789E03D}" destId="{D1274D86-00A0-4D5A-BA5F-144C0372AE4B}" srcOrd="0" destOrd="0" presId="urn:microsoft.com/office/officeart/2005/8/layout/radial6"/>
    <dgm:cxn modelId="{2B327B85-E52A-4CDD-B664-E4248EC3E762}" type="presOf" srcId="{AEBD84F4-840A-482E-AB77-ABA537ECEFB5}" destId="{E5968BAC-D38A-4A22-9385-A0947C8A0111}" srcOrd="0" destOrd="0" presId="urn:microsoft.com/office/officeart/2005/8/layout/radial6"/>
    <dgm:cxn modelId="{03B01290-7A24-41AC-B174-1D769D07693A}" srcId="{AEBD84F4-840A-482E-AB77-ABA537ECEFB5}" destId="{B2E48E50-61F7-443F-BA16-9CBC75D17526}" srcOrd="0" destOrd="0" parTransId="{F7D33A44-09C4-46C5-A719-37803BA8BCAA}" sibTransId="{A0B275BE-6FD4-4F9D-BD5A-8976694DBC11}"/>
    <dgm:cxn modelId="{EF3054AA-C1D3-47D0-A147-0EBEB67A0B9C}" srcId="{AEBD84F4-840A-482E-AB77-ABA537ECEFB5}" destId="{5FF55D56-789A-417A-965B-FF98191F08E5}" srcOrd="3" destOrd="0" parTransId="{37BEE20A-3BB7-45E7-AFD8-DF7AEF09795D}" sibTransId="{6BB35FB2-2D23-4580-B30C-4DDCA66A0A45}"/>
    <dgm:cxn modelId="{156AA1BA-33BE-43BB-954F-0A40A4156352}" srcId="{4714C95A-F68C-4741-81D4-33528847176A}" destId="{AEBD84F4-840A-482E-AB77-ABA537ECEFB5}" srcOrd="0" destOrd="0" parTransId="{65069DB8-470E-45FA-AF68-11BF88E8D798}" sibTransId="{0EDB30D5-F06E-460E-9D47-506D80C1461A}"/>
    <dgm:cxn modelId="{AC710CBB-5FA3-4C3D-ADBD-492EEE72EA2A}" type="presOf" srcId="{4714C95A-F68C-4741-81D4-33528847176A}" destId="{543B1FD4-0998-4859-8F22-EF5A635FCFCC}" srcOrd="0" destOrd="0" presId="urn:microsoft.com/office/officeart/2005/8/layout/radial6"/>
    <dgm:cxn modelId="{3BDFE4C7-C6DF-4506-965F-E22152A869B3}" type="presOf" srcId="{5FF55D56-789A-417A-965B-FF98191F08E5}" destId="{6D023532-0244-4F14-855D-3409E46EB754}" srcOrd="0" destOrd="0" presId="urn:microsoft.com/office/officeart/2005/8/layout/radial6"/>
    <dgm:cxn modelId="{D5C3BACA-AF7E-4F3D-B421-46A451FB4892}" type="presOf" srcId="{F18CE5D4-63D3-4C11-944F-0FA05A34F15F}" destId="{1CCB1D3C-0454-4DEE-818D-38D4EFF8C4A8}" srcOrd="0" destOrd="0" presId="urn:microsoft.com/office/officeart/2005/8/layout/radial6"/>
    <dgm:cxn modelId="{84B0EEF3-7770-4478-871E-010F19911582}" type="presOf" srcId="{A1869088-48D3-4FAE-9ED5-1FDC08AB7778}" destId="{6BF2B4F8-F902-43A3-B96E-F699ABF822A8}" srcOrd="0" destOrd="0" presId="urn:microsoft.com/office/officeart/2005/8/layout/radial6"/>
    <dgm:cxn modelId="{7D4C89F7-4994-48B8-A075-956FCFC91DEB}" type="presOf" srcId="{6BB35FB2-2D23-4580-B30C-4DDCA66A0A45}" destId="{82C62CEF-5397-4D11-BDF4-710CE7F8E3AA}" srcOrd="0" destOrd="0" presId="urn:microsoft.com/office/officeart/2005/8/layout/radial6"/>
    <dgm:cxn modelId="{6422A5F8-8035-4C97-9118-325C279ED2AD}" type="presOf" srcId="{FF2BD19D-40F5-41FE-A324-25D110EF56FF}" destId="{ED3D5ACB-7E8F-479C-BA84-9C68345E68F0}" srcOrd="0" destOrd="0" presId="urn:microsoft.com/office/officeart/2005/8/layout/radial6"/>
    <dgm:cxn modelId="{8D672BB6-2F84-4D59-88A8-19A002875523}" type="presParOf" srcId="{543B1FD4-0998-4859-8F22-EF5A635FCFCC}" destId="{E5968BAC-D38A-4A22-9385-A0947C8A0111}" srcOrd="0" destOrd="0" presId="urn:microsoft.com/office/officeart/2005/8/layout/radial6"/>
    <dgm:cxn modelId="{E21F83F1-B5DA-4FEC-83A5-38C4E0CC8620}" type="presParOf" srcId="{543B1FD4-0998-4859-8F22-EF5A635FCFCC}" destId="{1A5065F6-5440-4FA3-89AC-10D5E6D2567B}" srcOrd="1" destOrd="0" presId="urn:microsoft.com/office/officeart/2005/8/layout/radial6"/>
    <dgm:cxn modelId="{B5898D3F-7EB7-488A-B5C6-016652AFC0BB}" type="presParOf" srcId="{543B1FD4-0998-4859-8F22-EF5A635FCFCC}" destId="{9A5A3DC8-432A-4093-9077-AC4855E27C75}" srcOrd="2" destOrd="0" presId="urn:microsoft.com/office/officeart/2005/8/layout/radial6"/>
    <dgm:cxn modelId="{8478B8F4-D335-4B81-9692-E64AEFA1AE88}" type="presParOf" srcId="{543B1FD4-0998-4859-8F22-EF5A635FCFCC}" destId="{B67A29AA-8E14-4D25-A7FF-951B51738270}" srcOrd="3" destOrd="0" presId="urn:microsoft.com/office/officeart/2005/8/layout/radial6"/>
    <dgm:cxn modelId="{40A4022A-3652-4986-9C68-3606BBCB5B51}" type="presParOf" srcId="{543B1FD4-0998-4859-8F22-EF5A635FCFCC}" destId="{6BF2B4F8-F902-43A3-B96E-F699ABF822A8}" srcOrd="4" destOrd="0" presId="urn:microsoft.com/office/officeart/2005/8/layout/radial6"/>
    <dgm:cxn modelId="{538E9848-16C1-42AD-A469-8224319F6FCF}" type="presParOf" srcId="{543B1FD4-0998-4859-8F22-EF5A635FCFCC}" destId="{54BA82CE-1782-490E-8032-301F9C823AF9}" srcOrd="5" destOrd="0" presId="urn:microsoft.com/office/officeart/2005/8/layout/radial6"/>
    <dgm:cxn modelId="{35938F2B-0666-4075-BAB4-6A0A24A9A0C9}" type="presParOf" srcId="{543B1FD4-0998-4859-8F22-EF5A635FCFCC}" destId="{D1274D86-00A0-4D5A-BA5F-144C0372AE4B}" srcOrd="6" destOrd="0" presId="urn:microsoft.com/office/officeart/2005/8/layout/radial6"/>
    <dgm:cxn modelId="{B3499A41-3E9E-4A42-8AAE-50BF818F1CE9}" type="presParOf" srcId="{543B1FD4-0998-4859-8F22-EF5A635FCFCC}" destId="{1CCB1D3C-0454-4DEE-818D-38D4EFF8C4A8}" srcOrd="7" destOrd="0" presId="urn:microsoft.com/office/officeart/2005/8/layout/radial6"/>
    <dgm:cxn modelId="{DE2AC388-A0CA-44DD-AA7A-9B85787CCD9E}" type="presParOf" srcId="{543B1FD4-0998-4859-8F22-EF5A635FCFCC}" destId="{BD68FA28-2FFB-400C-B221-87CA6FE504EE}" srcOrd="8" destOrd="0" presId="urn:microsoft.com/office/officeart/2005/8/layout/radial6"/>
    <dgm:cxn modelId="{32FC339F-4E9D-4ECB-8812-B69F3CBCFFC2}" type="presParOf" srcId="{543B1FD4-0998-4859-8F22-EF5A635FCFCC}" destId="{ED3D5ACB-7E8F-479C-BA84-9C68345E68F0}" srcOrd="9" destOrd="0" presId="urn:microsoft.com/office/officeart/2005/8/layout/radial6"/>
    <dgm:cxn modelId="{CA25A8BE-6D11-4DD0-837E-7AFBEE6A593A}" type="presParOf" srcId="{543B1FD4-0998-4859-8F22-EF5A635FCFCC}" destId="{6D023532-0244-4F14-855D-3409E46EB754}" srcOrd="10" destOrd="0" presId="urn:microsoft.com/office/officeart/2005/8/layout/radial6"/>
    <dgm:cxn modelId="{FD8DC74C-5F7C-4F00-93DF-CFE3ED8D4D82}" type="presParOf" srcId="{543B1FD4-0998-4859-8F22-EF5A635FCFCC}" destId="{3CAA8903-F3E6-468F-AAC4-FC03C58E5DDF}" srcOrd="11" destOrd="0" presId="urn:microsoft.com/office/officeart/2005/8/layout/radial6"/>
    <dgm:cxn modelId="{64052B83-7C57-4394-B948-46D6ABA28A28}" type="presParOf" srcId="{543B1FD4-0998-4859-8F22-EF5A635FCFCC}" destId="{82C62CEF-5397-4D11-BDF4-710CE7F8E3A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14C95A-F68C-4741-81D4-33528847176A}" type="doc">
      <dgm:prSet loTypeId="urn:microsoft.com/office/officeart/2005/8/layout/radial6" loCatId="cycle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cy-GB"/>
        </a:p>
      </dgm:t>
    </dgm:pt>
    <dgm:pt modelId="{AEBD84F4-840A-482E-AB77-ABA537ECEFB5}">
      <dgm:prSet phldrT="[Testun]"/>
      <dgm:spPr/>
      <dgm:t>
        <a:bodyPr/>
        <a:lstStyle/>
        <a:p>
          <a:r>
            <a:rPr lang="en-GB"/>
            <a:t>ar</a:t>
          </a:r>
          <a:endParaRPr lang="cy-GB"/>
        </a:p>
      </dgm:t>
    </dgm:pt>
    <dgm:pt modelId="{65069DB8-470E-45FA-AF68-11BF88E8D798}" type="parTrans" cxnId="{156AA1BA-33BE-43BB-954F-0A40A4156352}">
      <dgm:prSet/>
      <dgm:spPr/>
      <dgm:t>
        <a:bodyPr/>
        <a:lstStyle/>
        <a:p>
          <a:endParaRPr lang="cy-GB"/>
        </a:p>
      </dgm:t>
    </dgm:pt>
    <dgm:pt modelId="{0EDB30D5-F06E-460E-9D47-506D80C1461A}" type="sibTrans" cxnId="{156AA1BA-33BE-43BB-954F-0A40A4156352}">
      <dgm:prSet/>
      <dgm:spPr/>
      <dgm:t>
        <a:bodyPr/>
        <a:lstStyle/>
        <a:p>
          <a:endParaRPr lang="cy-GB"/>
        </a:p>
      </dgm:t>
    </dgm:pt>
    <dgm:pt modelId="{B2E48E50-61F7-443F-BA16-9CBC75D17526}">
      <dgm:prSet phldrT="[Testun]" custT="1"/>
      <dgm:spPr/>
      <dgm:t>
        <a:bodyPr/>
        <a:lstStyle/>
        <a:p>
          <a:r>
            <a:rPr lang="en-GB" sz="2000" err="1"/>
            <a:t>edrych</a:t>
          </a:r>
          <a:endParaRPr lang="cy-GB" sz="2000"/>
        </a:p>
      </dgm:t>
    </dgm:pt>
    <dgm:pt modelId="{F7D33A44-09C4-46C5-A719-37803BA8BCAA}" type="parTrans" cxnId="{03B01290-7A24-41AC-B174-1D769D07693A}">
      <dgm:prSet/>
      <dgm:spPr/>
      <dgm:t>
        <a:bodyPr/>
        <a:lstStyle/>
        <a:p>
          <a:endParaRPr lang="cy-GB"/>
        </a:p>
      </dgm:t>
    </dgm:pt>
    <dgm:pt modelId="{A0B275BE-6FD4-4F9D-BD5A-8976694DBC11}" type="sibTrans" cxnId="{03B01290-7A24-41AC-B174-1D769D07693A}">
      <dgm:prSet/>
      <dgm:spPr/>
      <dgm:t>
        <a:bodyPr/>
        <a:lstStyle/>
        <a:p>
          <a:endParaRPr lang="cy-GB"/>
        </a:p>
      </dgm:t>
    </dgm:pt>
    <dgm:pt modelId="{A1869088-48D3-4FAE-9ED5-1FDC08AB7778}">
      <dgm:prSet phldrT="[Testun]" custT="1"/>
      <dgm:spPr/>
      <dgm:t>
        <a:bodyPr/>
        <a:lstStyle/>
        <a:p>
          <a:r>
            <a:rPr lang="en-GB" sz="2000" err="1"/>
            <a:t>gweiddi</a:t>
          </a:r>
          <a:endParaRPr lang="cy-GB" sz="2000"/>
        </a:p>
      </dgm:t>
    </dgm:pt>
    <dgm:pt modelId="{6C434D0C-1793-4A2F-8298-D79984E1C4EF}" type="parTrans" cxnId="{1992AA08-9C1C-43D2-8E1B-2CB75E164A37}">
      <dgm:prSet/>
      <dgm:spPr/>
      <dgm:t>
        <a:bodyPr/>
        <a:lstStyle/>
        <a:p>
          <a:endParaRPr lang="cy-GB"/>
        </a:p>
      </dgm:t>
    </dgm:pt>
    <dgm:pt modelId="{CFF8B018-E2F4-4FA0-AA37-AF308789E03D}" type="sibTrans" cxnId="{1992AA08-9C1C-43D2-8E1B-2CB75E164A37}">
      <dgm:prSet/>
      <dgm:spPr/>
      <dgm:t>
        <a:bodyPr/>
        <a:lstStyle/>
        <a:p>
          <a:endParaRPr lang="cy-GB"/>
        </a:p>
      </dgm:t>
    </dgm:pt>
    <dgm:pt modelId="{F18CE5D4-63D3-4C11-944F-0FA05A34F15F}">
      <dgm:prSet phldrT="[Testun]" custT="1"/>
      <dgm:spPr/>
      <dgm:t>
        <a:bodyPr/>
        <a:lstStyle/>
        <a:p>
          <a:r>
            <a:rPr lang="en-GB" sz="2000" err="1"/>
            <a:t>gwrando</a:t>
          </a:r>
          <a:endParaRPr lang="cy-GB" sz="2000"/>
        </a:p>
      </dgm:t>
    </dgm:pt>
    <dgm:pt modelId="{939A4165-9053-4BA6-80F8-DD5F1B709B98}" type="parTrans" cxnId="{28B74037-2921-4AC5-BA66-B010CA9C2DA2}">
      <dgm:prSet/>
      <dgm:spPr/>
      <dgm:t>
        <a:bodyPr/>
        <a:lstStyle/>
        <a:p>
          <a:endParaRPr lang="cy-GB"/>
        </a:p>
      </dgm:t>
    </dgm:pt>
    <dgm:pt modelId="{FF2BD19D-40F5-41FE-A324-25D110EF56FF}" type="sibTrans" cxnId="{28B74037-2921-4AC5-BA66-B010CA9C2DA2}">
      <dgm:prSet/>
      <dgm:spPr/>
      <dgm:t>
        <a:bodyPr/>
        <a:lstStyle/>
        <a:p>
          <a:endParaRPr lang="cy-GB"/>
        </a:p>
      </dgm:t>
    </dgm:pt>
    <dgm:pt modelId="{5FF55D56-789A-417A-965B-FF98191F08E5}">
      <dgm:prSet phldrT="[Testun]" custT="1"/>
      <dgm:spPr/>
      <dgm:t>
        <a:bodyPr/>
        <a:lstStyle/>
        <a:p>
          <a:r>
            <a:rPr lang="en-GB" sz="2000" err="1"/>
            <a:t>sylwi</a:t>
          </a:r>
          <a:endParaRPr lang="cy-GB" sz="2000"/>
        </a:p>
      </dgm:t>
    </dgm:pt>
    <dgm:pt modelId="{37BEE20A-3BB7-45E7-AFD8-DF7AEF09795D}" type="parTrans" cxnId="{EF3054AA-C1D3-47D0-A147-0EBEB67A0B9C}">
      <dgm:prSet/>
      <dgm:spPr/>
      <dgm:t>
        <a:bodyPr/>
        <a:lstStyle/>
        <a:p>
          <a:endParaRPr lang="cy-GB"/>
        </a:p>
      </dgm:t>
    </dgm:pt>
    <dgm:pt modelId="{6BB35FB2-2D23-4580-B30C-4DDCA66A0A45}" type="sibTrans" cxnId="{EF3054AA-C1D3-47D0-A147-0EBEB67A0B9C}">
      <dgm:prSet/>
      <dgm:spPr/>
      <dgm:t>
        <a:bodyPr/>
        <a:lstStyle/>
        <a:p>
          <a:endParaRPr lang="cy-GB"/>
        </a:p>
      </dgm:t>
    </dgm:pt>
    <dgm:pt modelId="{543B1FD4-0998-4859-8F22-EF5A635FCFCC}" type="pres">
      <dgm:prSet presAssocID="{4714C95A-F68C-4741-81D4-33528847176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5968BAC-D38A-4A22-9385-A0947C8A0111}" type="pres">
      <dgm:prSet presAssocID="{AEBD84F4-840A-482E-AB77-ABA537ECEFB5}" presName="centerShape" presStyleLbl="node0" presStyleIdx="0" presStyleCnt="1"/>
      <dgm:spPr/>
    </dgm:pt>
    <dgm:pt modelId="{1A5065F6-5440-4FA3-89AC-10D5E6D2567B}" type="pres">
      <dgm:prSet presAssocID="{B2E48E50-61F7-443F-BA16-9CBC75D17526}" presName="node" presStyleLbl="node1" presStyleIdx="0" presStyleCnt="4" custScaleX="200179" custScaleY="133806">
        <dgm:presLayoutVars>
          <dgm:bulletEnabled val="1"/>
        </dgm:presLayoutVars>
      </dgm:prSet>
      <dgm:spPr/>
    </dgm:pt>
    <dgm:pt modelId="{9A5A3DC8-432A-4093-9077-AC4855E27C75}" type="pres">
      <dgm:prSet presAssocID="{B2E48E50-61F7-443F-BA16-9CBC75D17526}" presName="dummy" presStyleCnt="0"/>
      <dgm:spPr/>
    </dgm:pt>
    <dgm:pt modelId="{B67A29AA-8E14-4D25-A7FF-951B51738270}" type="pres">
      <dgm:prSet presAssocID="{A0B275BE-6FD4-4F9D-BD5A-8976694DBC11}" presName="sibTrans" presStyleLbl="sibTrans2D1" presStyleIdx="0" presStyleCnt="4"/>
      <dgm:spPr/>
    </dgm:pt>
    <dgm:pt modelId="{6BF2B4F8-F902-43A3-B96E-F699ABF822A8}" type="pres">
      <dgm:prSet presAssocID="{A1869088-48D3-4FAE-9ED5-1FDC08AB7778}" presName="node" presStyleLbl="node1" presStyleIdx="1" presStyleCnt="4" custScaleX="200179" custScaleY="133806">
        <dgm:presLayoutVars>
          <dgm:bulletEnabled val="1"/>
        </dgm:presLayoutVars>
      </dgm:prSet>
      <dgm:spPr/>
    </dgm:pt>
    <dgm:pt modelId="{54BA82CE-1782-490E-8032-301F9C823AF9}" type="pres">
      <dgm:prSet presAssocID="{A1869088-48D3-4FAE-9ED5-1FDC08AB7778}" presName="dummy" presStyleCnt="0"/>
      <dgm:spPr/>
    </dgm:pt>
    <dgm:pt modelId="{D1274D86-00A0-4D5A-BA5F-144C0372AE4B}" type="pres">
      <dgm:prSet presAssocID="{CFF8B018-E2F4-4FA0-AA37-AF308789E03D}" presName="sibTrans" presStyleLbl="sibTrans2D1" presStyleIdx="1" presStyleCnt="4"/>
      <dgm:spPr/>
    </dgm:pt>
    <dgm:pt modelId="{1CCB1D3C-0454-4DEE-818D-38D4EFF8C4A8}" type="pres">
      <dgm:prSet presAssocID="{F18CE5D4-63D3-4C11-944F-0FA05A34F15F}" presName="node" presStyleLbl="node1" presStyleIdx="2" presStyleCnt="4" custScaleX="200179" custScaleY="133806">
        <dgm:presLayoutVars>
          <dgm:bulletEnabled val="1"/>
        </dgm:presLayoutVars>
      </dgm:prSet>
      <dgm:spPr/>
    </dgm:pt>
    <dgm:pt modelId="{BD68FA28-2FFB-400C-B221-87CA6FE504EE}" type="pres">
      <dgm:prSet presAssocID="{F18CE5D4-63D3-4C11-944F-0FA05A34F15F}" presName="dummy" presStyleCnt="0"/>
      <dgm:spPr/>
    </dgm:pt>
    <dgm:pt modelId="{ED3D5ACB-7E8F-479C-BA84-9C68345E68F0}" type="pres">
      <dgm:prSet presAssocID="{FF2BD19D-40F5-41FE-A324-25D110EF56FF}" presName="sibTrans" presStyleLbl="sibTrans2D1" presStyleIdx="2" presStyleCnt="4"/>
      <dgm:spPr/>
    </dgm:pt>
    <dgm:pt modelId="{6D023532-0244-4F14-855D-3409E46EB754}" type="pres">
      <dgm:prSet presAssocID="{5FF55D56-789A-417A-965B-FF98191F08E5}" presName="node" presStyleLbl="node1" presStyleIdx="3" presStyleCnt="4" custScaleX="200179" custScaleY="133806">
        <dgm:presLayoutVars>
          <dgm:bulletEnabled val="1"/>
        </dgm:presLayoutVars>
      </dgm:prSet>
      <dgm:spPr/>
    </dgm:pt>
    <dgm:pt modelId="{3CAA8903-F3E6-468F-AAC4-FC03C58E5DDF}" type="pres">
      <dgm:prSet presAssocID="{5FF55D56-789A-417A-965B-FF98191F08E5}" presName="dummy" presStyleCnt="0"/>
      <dgm:spPr/>
    </dgm:pt>
    <dgm:pt modelId="{82C62CEF-5397-4D11-BDF4-710CE7F8E3AA}" type="pres">
      <dgm:prSet presAssocID="{6BB35FB2-2D23-4580-B30C-4DDCA66A0A45}" presName="sibTrans" presStyleLbl="sibTrans2D1" presStyleIdx="3" presStyleCnt="4"/>
      <dgm:spPr/>
    </dgm:pt>
  </dgm:ptLst>
  <dgm:cxnLst>
    <dgm:cxn modelId="{F582D103-2279-4B02-A202-FD054D20ACBD}" type="presOf" srcId="{A0B275BE-6FD4-4F9D-BD5A-8976694DBC11}" destId="{B67A29AA-8E14-4D25-A7FF-951B51738270}" srcOrd="0" destOrd="0" presId="urn:microsoft.com/office/officeart/2005/8/layout/radial6"/>
    <dgm:cxn modelId="{1992AA08-9C1C-43D2-8E1B-2CB75E164A37}" srcId="{AEBD84F4-840A-482E-AB77-ABA537ECEFB5}" destId="{A1869088-48D3-4FAE-9ED5-1FDC08AB7778}" srcOrd="1" destOrd="0" parTransId="{6C434D0C-1793-4A2F-8298-D79984E1C4EF}" sibTransId="{CFF8B018-E2F4-4FA0-AA37-AF308789E03D}"/>
    <dgm:cxn modelId="{28B74037-2921-4AC5-BA66-B010CA9C2DA2}" srcId="{AEBD84F4-840A-482E-AB77-ABA537ECEFB5}" destId="{F18CE5D4-63D3-4C11-944F-0FA05A34F15F}" srcOrd="2" destOrd="0" parTransId="{939A4165-9053-4BA6-80F8-DD5F1B709B98}" sibTransId="{FF2BD19D-40F5-41FE-A324-25D110EF56FF}"/>
    <dgm:cxn modelId="{39232D7A-4A8D-461F-B5A8-49C24795073C}" type="presOf" srcId="{B2E48E50-61F7-443F-BA16-9CBC75D17526}" destId="{1A5065F6-5440-4FA3-89AC-10D5E6D2567B}" srcOrd="0" destOrd="0" presId="urn:microsoft.com/office/officeart/2005/8/layout/radial6"/>
    <dgm:cxn modelId="{04E7AD83-AF2E-4B46-BF09-E8BC98526E88}" type="presOf" srcId="{CFF8B018-E2F4-4FA0-AA37-AF308789E03D}" destId="{D1274D86-00A0-4D5A-BA5F-144C0372AE4B}" srcOrd="0" destOrd="0" presId="urn:microsoft.com/office/officeart/2005/8/layout/radial6"/>
    <dgm:cxn modelId="{2B327B85-E52A-4CDD-B664-E4248EC3E762}" type="presOf" srcId="{AEBD84F4-840A-482E-AB77-ABA537ECEFB5}" destId="{E5968BAC-D38A-4A22-9385-A0947C8A0111}" srcOrd="0" destOrd="0" presId="urn:microsoft.com/office/officeart/2005/8/layout/radial6"/>
    <dgm:cxn modelId="{03B01290-7A24-41AC-B174-1D769D07693A}" srcId="{AEBD84F4-840A-482E-AB77-ABA537ECEFB5}" destId="{B2E48E50-61F7-443F-BA16-9CBC75D17526}" srcOrd="0" destOrd="0" parTransId="{F7D33A44-09C4-46C5-A719-37803BA8BCAA}" sibTransId="{A0B275BE-6FD4-4F9D-BD5A-8976694DBC11}"/>
    <dgm:cxn modelId="{EF3054AA-C1D3-47D0-A147-0EBEB67A0B9C}" srcId="{AEBD84F4-840A-482E-AB77-ABA537ECEFB5}" destId="{5FF55D56-789A-417A-965B-FF98191F08E5}" srcOrd="3" destOrd="0" parTransId="{37BEE20A-3BB7-45E7-AFD8-DF7AEF09795D}" sibTransId="{6BB35FB2-2D23-4580-B30C-4DDCA66A0A45}"/>
    <dgm:cxn modelId="{156AA1BA-33BE-43BB-954F-0A40A4156352}" srcId="{4714C95A-F68C-4741-81D4-33528847176A}" destId="{AEBD84F4-840A-482E-AB77-ABA537ECEFB5}" srcOrd="0" destOrd="0" parTransId="{65069DB8-470E-45FA-AF68-11BF88E8D798}" sibTransId="{0EDB30D5-F06E-460E-9D47-506D80C1461A}"/>
    <dgm:cxn modelId="{AC710CBB-5FA3-4C3D-ADBD-492EEE72EA2A}" type="presOf" srcId="{4714C95A-F68C-4741-81D4-33528847176A}" destId="{543B1FD4-0998-4859-8F22-EF5A635FCFCC}" srcOrd="0" destOrd="0" presId="urn:microsoft.com/office/officeart/2005/8/layout/radial6"/>
    <dgm:cxn modelId="{3BDFE4C7-C6DF-4506-965F-E22152A869B3}" type="presOf" srcId="{5FF55D56-789A-417A-965B-FF98191F08E5}" destId="{6D023532-0244-4F14-855D-3409E46EB754}" srcOrd="0" destOrd="0" presId="urn:microsoft.com/office/officeart/2005/8/layout/radial6"/>
    <dgm:cxn modelId="{D5C3BACA-AF7E-4F3D-B421-46A451FB4892}" type="presOf" srcId="{F18CE5D4-63D3-4C11-944F-0FA05A34F15F}" destId="{1CCB1D3C-0454-4DEE-818D-38D4EFF8C4A8}" srcOrd="0" destOrd="0" presId="urn:microsoft.com/office/officeart/2005/8/layout/radial6"/>
    <dgm:cxn modelId="{84B0EEF3-7770-4478-871E-010F19911582}" type="presOf" srcId="{A1869088-48D3-4FAE-9ED5-1FDC08AB7778}" destId="{6BF2B4F8-F902-43A3-B96E-F699ABF822A8}" srcOrd="0" destOrd="0" presId="urn:microsoft.com/office/officeart/2005/8/layout/radial6"/>
    <dgm:cxn modelId="{7D4C89F7-4994-48B8-A075-956FCFC91DEB}" type="presOf" srcId="{6BB35FB2-2D23-4580-B30C-4DDCA66A0A45}" destId="{82C62CEF-5397-4D11-BDF4-710CE7F8E3AA}" srcOrd="0" destOrd="0" presId="urn:microsoft.com/office/officeart/2005/8/layout/radial6"/>
    <dgm:cxn modelId="{6422A5F8-8035-4C97-9118-325C279ED2AD}" type="presOf" srcId="{FF2BD19D-40F5-41FE-A324-25D110EF56FF}" destId="{ED3D5ACB-7E8F-479C-BA84-9C68345E68F0}" srcOrd="0" destOrd="0" presId="urn:microsoft.com/office/officeart/2005/8/layout/radial6"/>
    <dgm:cxn modelId="{8D672BB6-2F84-4D59-88A8-19A002875523}" type="presParOf" srcId="{543B1FD4-0998-4859-8F22-EF5A635FCFCC}" destId="{E5968BAC-D38A-4A22-9385-A0947C8A0111}" srcOrd="0" destOrd="0" presId="urn:microsoft.com/office/officeart/2005/8/layout/radial6"/>
    <dgm:cxn modelId="{E21F83F1-B5DA-4FEC-83A5-38C4E0CC8620}" type="presParOf" srcId="{543B1FD4-0998-4859-8F22-EF5A635FCFCC}" destId="{1A5065F6-5440-4FA3-89AC-10D5E6D2567B}" srcOrd="1" destOrd="0" presId="urn:microsoft.com/office/officeart/2005/8/layout/radial6"/>
    <dgm:cxn modelId="{B5898D3F-7EB7-488A-B5C6-016652AFC0BB}" type="presParOf" srcId="{543B1FD4-0998-4859-8F22-EF5A635FCFCC}" destId="{9A5A3DC8-432A-4093-9077-AC4855E27C75}" srcOrd="2" destOrd="0" presId="urn:microsoft.com/office/officeart/2005/8/layout/radial6"/>
    <dgm:cxn modelId="{8478B8F4-D335-4B81-9692-E64AEFA1AE88}" type="presParOf" srcId="{543B1FD4-0998-4859-8F22-EF5A635FCFCC}" destId="{B67A29AA-8E14-4D25-A7FF-951B51738270}" srcOrd="3" destOrd="0" presId="urn:microsoft.com/office/officeart/2005/8/layout/radial6"/>
    <dgm:cxn modelId="{40A4022A-3652-4986-9C68-3606BBCB5B51}" type="presParOf" srcId="{543B1FD4-0998-4859-8F22-EF5A635FCFCC}" destId="{6BF2B4F8-F902-43A3-B96E-F699ABF822A8}" srcOrd="4" destOrd="0" presId="urn:microsoft.com/office/officeart/2005/8/layout/radial6"/>
    <dgm:cxn modelId="{538E9848-16C1-42AD-A469-8224319F6FCF}" type="presParOf" srcId="{543B1FD4-0998-4859-8F22-EF5A635FCFCC}" destId="{54BA82CE-1782-490E-8032-301F9C823AF9}" srcOrd="5" destOrd="0" presId="urn:microsoft.com/office/officeart/2005/8/layout/radial6"/>
    <dgm:cxn modelId="{35938F2B-0666-4075-BAB4-6A0A24A9A0C9}" type="presParOf" srcId="{543B1FD4-0998-4859-8F22-EF5A635FCFCC}" destId="{D1274D86-00A0-4D5A-BA5F-144C0372AE4B}" srcOrd="6" destOrd="0" presId="urn:microsoft.com/office/officeart/2005/8/layout/radial6"/>
    <dgm:cxn modelId="{B3499A41-3E9E-4A42-8AAE-50BF818F1CE9}" type="presParOf" srcId="{543B1FD4-0998-4859-8F22-EF5A635FCFCC}" destId="{1CCB1D3C-0454-4DEE-818D-38D4EFF8C4A8}" srcOrd="7" destOrd="0" presId="urn:microsoft.com/office/officeart/2005/8/layout/radial6"/>
    <dgm:cxn modelId="{DE2AC388-A0CA-44DD-AA7A-9B85787CCD9E}" type="presParOf" srcId="{543B1FD4-0998-4859-8F22-EF5A635FCFCC}" destId="{BD68FA28-2FFB-400C-B221-87CA6FE504EE}" srcOrd="8" destOrd="0" presId="urn:microsoft.com/office/officeart/2005/8/layout/radial6"/>
    <dgm:cxn modelId="{32FC339F-4E9D-4ECB-8812-B69F3CBCFFC2}" type="presParOf" srcId="{543B1FD4-0998-4859-8F22-EF5A635FCFCC}" destId="{ED3D5ACB-7E8F-479C-BA84-9C68345E68F0}" srcOrd="9" destOrd="0" presId="urn:microsoft.com/office/officeart/2005/8/layout/radial6"/>
    <dgm:cxn modelId="{CA25A8BE-6D11-4DD0-837E-7AFBEE6A593A}" type="presParOf" srcId="{543B1FD4-0998-4859-8F22-EF5A635FCFCC}" destId="{6D023532-0244-4F14-855D-3409E46EB754}" srcOrd="10" destOrd="0" presId="urn:microsoft.com/office/officeart/2005/8/layout/radial6"/>
    <dgm:cxn modelId="{FD8DC74C-5F7C-4F00-93DF-CFE3ED8D4D82}" type="presParOf" srcId="{543B1FD4-0998-4859-8F22-EF5A635FCFCC}" destId="{3CAA8903-F3E6-468F-AAC4-FC03C58E5DDF}" srcOrd="11" destOrd="0" presId="urn:microsoft.com/office/officeart/2005/8/layout/radial6"/>
    <dgm:cxn modelId="{64052B83-7C57-4394-B948-46D6ABA28A28}" type="presParOf" srcId="{543B1FD4-0998-4859-8F22-EF5A635FCFCC}" destId="{82C62CEF-5397-4D11-BDF4-710CE7F8E3A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14C95A-F68C-4741-81D4-33528847176A}" type="doc">
      <dgm:prSet loTypeId="urn:microsoft.com/office/officeart/2005/8/layout/radial6" loCatId="cycle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cy-GB"/>
        </a:p>
      </dgm:t>
    </dgm:pt>
    <dgm:pt modelId="{AEBD84F4-840A-482E-AB77-ABA537ECEFB5}">
      <dgm:prSet phldrT="[Testun]"/>
      <dgm:spPr/>
      <dgm:t>
        <a:bodyPr/>
        <a:lstStyle/>
        <a:p>
          <a:r>
            <a:rPr lang="en-GB"/>
            <a:t>am</a:t>
          </a:r>
          <a:endParaRPr lang="cy-GB"/>
        </a:p>
      </dgm:t>
    </dgm:pt>
    <dgm:pt modelId="{65069DB8-470E-45FA-AF68-11BF88E8D798}" type="parTrans" cxnId="{156AA1BA-33BE-43BB-954F-0A40A4156352}">
      <dgm:prSet/>
      <dgm:spPr/>
      <dgm:t>
        <a:bodyPr/>
        <a:lstStyle/>
        <a:p>
          <a:endParaRPr lang="cy-GB"/>
        </a:p>
      </dgm:t>
    </dgm:pt>
    <dgm:pt modelId="{0EDB30D5-F06E-460E-9D47-506D80C1461A}" type="sibTrans" cxnId="{156AA1BA-33BE-43BB-954F-0A40A4156352}">
      <dgm:prSet/>
      <dgm:spPr/>
      <dgm:t>
        <a:bodyPr/>
        <a:lstStyle/>
        <a:p>
          <a:endParaRPr lang="cy-GB"/>
        </a:p>
      </dgm:t>
    </dgm:pt>
    <dgm:pt modelId="{B2E48E50-61F7-443F-BA16-9CBC75D17526}">
      <dgm:prSet phldrT="[Testun]" custT="1"/>
      <dgm:spPr/>
      <dgm:t>
        <a:bodyPr/>
        <a:lstStyle/>
        <a:p>
          <a:r>
            <a:rPr lang="en-GB" sz="2000" err="1"/>
            <a:t>edrych</a:t>
          </a:r>
          <a:endParaRPr lang="cy-GB" sz="2000"/>
        </a:p>
      </dgm:t>
    </dgm:pt>
    <dgm:pt modelId="{F7D33A44-09C4-46C5-A719-37803BA8BCAA}" type="parTrans" cxnId="{03B01290-7A24-41AC-B174-1D769D07693A}">
      <dgm:prSet/>
      <dgm:spPr/>
      <dgm:t>
        <a:bodyPr/>
        <a:lstStyle/>
        <a:p>
          <a:endParaRPr lang="cy-GB"/>
        </a:p>
      </dgm:t>
    </dgm:pt>
    <dgm:pt modelId="{A0B275BE-6FD4-4F9D-BD5A-8976694DBC11}" type="sibTrans" cxnId="{03B01290-7A24-41AC-B174-1D769D07693A}">
      <dgm:prSet/>
      <dgm:spPr/>
      <dgm:t>
        <a:bodyPr/>
        <a:lstStyle/>
        <a:p>
          <a:endParaRPr lang="cy-GB"/>
        </a:p>
      </dgm:t>
    </dgm:pt>
    <dgm:pt modelId="{F18CE5D4-63D3-4C11-944F-0FA05A34F15F}">
      <dgm:prSet phldrT="[Testun]" custT="1"/>
      <dgm:spPr/>
      <dgm:t>
        <a:bodyPr/>
        <a:lstStyle/>
        <a:p>
          <a:r>
            <a:rPr lang="en-GB" sz="2000" err="1"/>
            <a:t>gofyn</a:t>
          </a:r>
          <a:endParaRPr lang="cy-GB" sz="2000"/>
        </a:p>
      </dgm:t>
    </dgm:pt>
    <dgm:pt modelId="{939A4165-9053-4BA6-80F8-DD5F1B709B98}" type="parTrans" cxnId="{28B74037-2921-4AC5-BA66-B010CA9C2DA2}">
      <dgm:prSet/>
      <dgm:spPr/>
      <dgm:t>
        <a:bodyPr/>
        <a:lstStyle/>
        <a:p>
          <a:endParaRPr lang="cy-GB"/>
        </a:p>
      </dgm:t>
    </dgm:pt>
    <dgm:pt modelId="{FF2BD19D-40F5-41FE-A324-25D110EF56FF}" type="sibTrans" cxnId="{28B74037-2921-4AC5-BA66-B010CA9C2DA2}">
      <dgm:prSet/>
      <dgm:spPr/>
      <dgm:t>
        <a:bodyPr/>
        <a:lstStyle/>
        <a:p>
          <a:endParaRPr lang="cy-GB"/>
        </a:p>
      </dgm:t>
    </dgm:pt>
    <dgm:pt modelId="{5FF55D56-789A-417A-965B-FF98191F08E5}">
      <dgm:prSet phldrT="[Testun]" custT="1"/>
      <dgm:spPr/>
      <dgm:t>
        <a:bodyPr/>
        <a:lstStyle/>
        <a:p>
          <a:r>
            <a:rPr lang="en-GB" sz="2000" err="1"/>
            <a:t>talu</a:t>
          </a:r>
          <a:endParaRPr lang="cy-GB" sz="2000"/>
        </a:p>
      </dgm:t>
    </dgm:pt>
    <dgm:pt modelId="{37BEE20A-3BB7-45E7-AFD8-DF7AEF09795D}" type="parTrans" cxnId="{EF3054AA-C1D3-47D0-A147-0EBEB67A0B9C}">
      <dgm:prSet/>
      <dgm:spPr/>
      <dgm:t>
        <a:bodyPr/>
        <a:lstStyle/>
        <a:p>
          <a:endParaRPr lang="cy-GB"/>
        </a:p>
      </dgm:t>
    </dgm:pt>
    <dgm:pt modelId="{6BB35FB2-2D23-4580-B30C-4DDCA66A0A45}" type="sibTrans" cxnId="{EF3054AA-C1D3-47D0-A147-0EBEB67A0B9C}">
      <dgm:prSet/>
      <dgm:spPr/>
      <dgm:t>
        <a:bodyPr/>
        <a:lstStyle/>
        <a:p>
          <a:endParaRPr lang="cy-GB"/>
        </a:p>
      </dgm:t>
    </dgm:pt>
    <dgm:pt modelId="{DFBEB397-6FDB-4124-8A6F-6AD8E98CDD15}">
      <dgm:prSet phldrT="[Testun]" custT="1"/>
      <dgm:spPr/>
      <dgm:t>
        <a:bodyPr/>
        <a:lstStyle/>
        <a:p>
          <a:r>
            <a:rPr lang="en-GB" sz="2000" err="1"/>
            <a:t>sôn</a:t>
          </a:r>
          <a:endParaRPr lang="cy-GB" sz="2000"/>
        </a:p>
      </dgm:t>
    </dgm:pt>
    <dgm:pt modelId="{1D3C81BC-4283-4CBC-AC9B-D6A23CFBB11F}" type="parTrans" cxnId="{8BBFB84B-70C5-4664-ADDC-BC0EF1F21339}">
      <dgm:prSet/>
      <dgm:spPr/>
      <dgm:t>
        <a:bodyPr/>
        <a:lstStyle/>
        <a:p>
          <a:endParaRPr lang="cy-GB"/>
        </a:p>
      </dgm:t>
    </dgm:pt>
    <dgm:pt modelId="{3A0A359A-E752-42CA-A6CE-0FC4A71E2903}" type="sibTrans" cxnId="{8BBFB84B-70C5-4664-ADDC-BC0EF1F21339}">
      <dgm:prSet/>
      <dgm:spPr/>
      <dgm:t>
        <a:bodyPr/>
        <a:lstStyle/>
        <a:p>
          <a:endParaRPr lang="cy-GB"/>
        </a:p>
      </dgm:t>
    </dgm:pt>
    <dgm:pt modelId="{543B1FD4-0998-4859-8F22-EF5A635FCFCC}" type="pres">
      <dgm:prSet presAssocID="{4714C95A-F68C-4741-81D4-33528847176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5968BAC-D38A-4A22-9385-A0947C8A0111}" type="pres">
      <dgm:prSet presAssocID="{AEBD84F4-840A-482E-AB77-ABA537ECEFB5}" presName="centerShape" presStyleLbl="node0" presStyleIdx="0" presStyleCnt="1"/>
      <dgm:spPr/>
    </dgm:pt>
    <dgm:pt modelId="{1A5065F6-5440-4FA3-89AC-10D5E6D2567B}" type="pres">
      <dgm:prSet presAssocID="{B2E48E50-61F7-443F-BA16-9CBC75D17526}" presName="node" presStyleLbl="node1" presStyleIdx="0" presStyleCnt="4" custScaleX="200179" custScaleY="133806">
        <dgm:presLayoutVars>
          <dgm:bulletEnabled val="1"/>
        </dgm:presLayoutVars>
      </dgm:prSet>
      <dgm:spPr/>
    </dgm:pt>
    <dgm:pt modelId="{9A5A3DC8-432A-4093-9077-AC4855E27C75}" type="pres">
      <dgm:prSet presAssocID="{B2E48E50-61F7-443F-BA16-9CBC75D17526}" presName="dummy" presStyleCnt="0"/>
      <dgm:spPr/>
    </dgm:pt>
    <dgm:pt modelId="{B67A29AA-8E14-4D25-A7FF-951B51738270}" type="pres">
      <dgm:prSet presAssocID="{A0B275BE-6FD4-4F9D-BD5A-8976694DBC11}" presName="sibTrans" presStyleLbl="sibTrans2D1" presStyleIdx="0" presStyleCnt="4"/>
      <dgm:spPr/>
    </dgm:pt>
    <dgm:pt modelId="{751F4E9B-2867-4504-88FE-EC46E397B775}" type="pres">
      <dgm:prSet presAssocID="{DFBEB397-6FDB-4124-8A6F-6AD8E98CDD15}" presName="node" presStyleLbl="node1" presStyleIdx="1" presStyleCnt="4" custScaleX="188084" custScaleY="125912">
        <dgm:presLayoutVars>
          <dgm:bulletEnabled val="1"/>
        </dgm:presLayoutVars>
      </dgm:prSet>
      <dgm:spPr/>
    </dgm:pt>
    <dgm:pt modelId="{2137C4D9-CEAC-47BF-B7DD-05E4D415F589}" type="pres">
      <dgm:prSet presAssocID="{DFBEB397-6FDB-4124-8A6F-6AD8E98CDD15}" presName="dummy" presStyleCnt="0"/>
      <dgm:spPr/>
    </dgm:pt>
    <dgm:pt modelId="{AC36AEEF-973D-4431-B7F7-526EAB2A1845}" type="pres">
      <dgm:prSet presAssocID="{3A0A359A-E752-42CA-A6CE-0FC4A71E2903}" presName="sibTrans" presStyleLbl="sibTrans2D1" presStyleIdx="1" presStyleCnt="4"/>
      <dgm:spPr/>
    </dgm:pt>
    <dgm:pt modelId="{1CCB1D3C-0454-4DEE-818D-38D4EFF8C4A8}" type="pres">
      <dgm:prSet presAssocID="{F18CE5D4-63D3-4C11-944F-0FA05A34F15F}" presName="node" presStyleLbl="node1" presStyleIdx="2" presStyleCnt="4" custScaleX="200179" custScaleY="133806">
        <dgm:presLayoutVars>
          <dgm:bulletEnabled val="1"/>
        </dgm:presLayoutVars>
      </dgm:prSet>
      <dgm:spPr/>
    </dgm:pt>
    <dgm:pt modelId="{BD68FA28-2FFB-400C-B221-87CA6FE504EE}" type="pres">
      <dgm:prSet presAssocID="{F18CE5D4-63D3-4C11-944F-0FA05A34F15F}" presName="dummy" presStyleCnt="0"/>
      <dgm:spPr/>
    </dgm:pt>
    <dgm:pt modelId="{ED3D5ACB-7E8F-479C-BA84-9C68345E68F0}" type="pres">
      <dgm:prSet presAssocID="{FF2BD19D-40F5-41FE-A324-25D110EF56FF}" presName="sibTrans" presStyleLbl="sibTrans2D1" presStyleIdx="2" presStyleCnt="4"/>
      <dgm:spPr/>
    </dgm:pt>
    <dgm:pt modelId="{6D023532-0244-4F14-855D-3409E46EB754}" type="pres">
      <dgm:prSet presAssocID="{5FF55D56-789A-417A-965B-FF98191F08E5}" presName="node" presStyleLbl="node1" presStyleIdx="3" presStyleCnt="4" custScaleX="200179" custScaleY="133806">
        <dgm:presLayoutVars>
          <dgm:bulletEnabled val="1"/>
        </dgm:presLayoutVars>
      </dgm:prSet>
      <dgm:spPr/>
    </dgm:pt>
    <dgm:pt modelId="{3CAA8903-F3E6-468F-AAC4-FC03C58E5DDF}" type="pres">
      <dgm:prSet presAssocID="{5FF55D56-789A-417A-965B-FF98191F08E5}" presName="dummy" presStyleCnt="0"/>
      <dgm:spPr/>
    </dgm:pt>
    <dgm:pt modelId="{82C62CEF-5397-4D11-BDF4-710CE7F8E3AA}" type="pres">
      <dgm:prSet presAssocID="{6BB35FB2-2D23-4580-B30C-4DDCA66A0A45}" presName="sibTrans" presStyleLbl="sibTrans2D1" presStyleIdx="3" presStyleCnt="4"/>
      <dgm:spPr/>
    </dgm:pt>
  </dgm:ptLst>
  <dgm:cxnLst>
    <dgm:cxn modelId="{F582D103-2279-4B02-A202-FD054D20ACBD}" type="presOf" srcId="{A0B275BE-6FD4-4F9D-BD5A-8976694DBC11}" destId="{B67A29AA-8E14-4D25-A7FF-951B51738270}" srcOrd="0" destOrd="0" presId="urn:microsoft.com/office/officeart/2005/8/layout/radial6"/>
    <dgm:cxn modelId="{28B74037-2921-4AC5-BA66-B010CA9C2DA2}" srcId="{AEBD84F4-840A-482E-AB77-ABA537ECEFB5}" destId="{F18CE5D4-63D3-4C11-944F-0FA05A34F15F}" srcOrd="2" destOrd="0" parTransId="{939A4165-9053-4BA6-80F8-DD5F1B709B98}" sibTransId="{FF2BD19D-40F5-41FE-A324-25D110EF56FF}"/>
    <dgm:cxn modelId="{8BBFB84B-70C5-4664-ADDC-BC0EF1F21339}" srcId="{AEBD84F4-840A-482E-AB77-ABA537ECEFB5}" destId="{DFBEB397-6FDB-4124-8A6F-6AD8E98CDD15}" srcOrd="1" destOrd="0" parTransId="{1D3C81BC-4283-4CBC-AC9B-D6A23CFBB11F}" sibTransId="{3A0A359A-E752-42CA-A6CE-0FC4A71E2903}"/>
    <dgm:cxn modelId="{39232D7A-4A8D-461F-B5A8-49C24795073C}" type="presOf" srcId="{B2E48E50-61F7-443F-BA16-9CBC75D17526}" destId="{1A5065F6-5440-4FA3-89AC-10D5E6D2567B}" srcOrd="0" destOrd="0" presId="urn:microsoft.com/office/officeart/2005/8/layout/radial6"/>
    <dgm:cxn modelId="{2B327B85-E52A-4CDD-B664-E4248EC3E762}" type="presOf" srcId="{AEBD84F4-840A-482E-AB77-ABA537ECEFB5}" destId="{E5968BAC-D38A-4A22-9385-A0947C8A0111}" srcOrd="0" destOrd="0" presId="urn:microsoft.com/office/officeart/2005/8/layout/radial6"/>
    <dgm:cxn modelId="{03B01290-7A24-41AC-B174-1D769D07693A}" srcId="{AEBD84F4-840A-482E-AB77-ABA537ECEFB5}" destId="{B2E48E50-61F7-443F-BA16-9CBC75D17526}" srcOrd="0" destOrd="0" parTransId="{F7D33A44-09C4-46C5-A719-37803BA8BCAA}" sibTransId="{A0B275BE-6FD4-4F9D-BD5A-8976694DBC11}"/>
    <dgm:cxn modelId="{EF3054AA-C1D3-47D0-A147-0EBEB67A0B9C}" srcId="{AEBD84F4-840A-482E-AB77-ABA537ECEFB5}" destId="{5FF55D56-789A-417A-965B-FF98191F08E5}" srcOrd="3" destOrd="0" parTransId="{37BEE20A-3BB7-45E7-AFD8-DF7AEF09795D}" sibTransId="{6BB35FB2-2D23-4580-B30C-4DDCA66A0A45}"/>
    <dgm:cxn modelId="{01E715B5-C142-4C34-BE6E-B592443A3A8B}" type="presOf" srcId="{DFBEB397-6FDB-4124-8A6F-6AD8E98CDD15}" destId="{751F4E9B-2867-4504-88FE-EC46E397B775}" srcOrd="0" destOrd="0" presId="urn:microsoft.com/office/officeart/2005/8/layout/radial6"/>
    <dgm:cxn modelId="{156AA1BA-33BE-43BB-954F-0A40A4156352}" srcId="{4714C95A-F68C-4741-81D4-33528847176A}" destId="{AEBD84F4-840A-482E-AB77-ABA537ECEFB5}" srcOrd="0" destOrd="0" parTransId="{65069DB8-470E-45FA-AF68-11BF88E8D798}" sibTransId="{0EDB30D5-F06E-460E-9D47-506D80C1461A}"/>
    <dgm:cxn modelId="{AC710CBB-5FA3-4C3D-ADBD-492EEE72EA2A}" type="presOf" srcId="{4714C95A-F68C-4741-81D4-33528847176A}" destId="{543B1FD4-0998-4859-8F22-EF5A635FCFCC}" srcOrd="0" destOrd="0" presId="urn:microsoft.com/office/officeart/2005/8/layout/radial6"/>
    <dgm:cxn modelId="{3BDFE4C7-C6DF-4506-965F-E22152A869B3}" type="presOf" srcId="{5FF55D56-789A-417A-965B-FF98191F08E5}" destId="{6D023532-0244-4F14-855D-3409E46EB754}" srcOrd="0" destOrd="0" presId="urn:microsoft.com/office/officeart/2005/8/layout/radial6"/>
    <dgm:cxn modelId="{D5C3BACA-AF7E-4F3D-B421-46A451FB4892}" type="presOf" srcId="{F18CE5D4-63D3-4C11-944F-0FA05A34F15F}" destId="{1CCB1D3C-0454-4DEE-818D-38D4EFF8C4A8}" srcOrd="0" destOrd="0" presId="urn:microsoft.com/office/officeart/2005/8/layout/radial6"/>
    <dgm:cxn modelId="{7D4C89F7-4994-48B8-A075-956FCFC91DEB}" type="presOf" srcId="{6BB35FB2-2D23-4580-B30C-4DDCA66A0A45}" destId="{82C62CEF-5397-4D11-BDF4-710CE7F8E3AA}" srcOrd="0" destOrd="0" presId="urn:microsoft.com/office/officeart/2005/8/layout/radial6"/>
    <dgm:cxn modelId="{6422A5F8-8035-4C97-9118-325C279ED2AD}" type="presOf" srcId="{FF2BD19D-40F5-41FE-A324-25D110EF56FF}" destId="{ED3D5ACB-7E8F-479C-BA84-9C68345E68F0}" srcOrd="0" destOrd="0" presId="urn:microsoft.com/office/officeart/2005/8/layout/radial6"/>
    <dgm:cxn modelId="{9F7CE6FF-9FF6-44AA-8BD3-207856BB783D}" type="presOf" srcId="{3A0A359A-E752-42CA-A6CE-0FC4A71E2903}" destId="{AC36AEEF-973D-4431-B7F7-526EAB2A1845}" srcOrd="0" destOrd="0" presId="urn:microsoft.com/office/officeart/2005/8/layout/radial6"/>
    <dgm:cxn modelId="{8D672BB6-2F84-4D59-88A8-19A002875523}" type="presParOf" srcId="{543B1FD4-0998-4859-8F22-EF5A635FCFCC}" destId="{E5968BAC-D38A-4A22-9385-A0947C8A0111}" srcOrd="0" destOrd="0" presId="urn:microsoft.com/office/officeart/2005/8/layout/radial6"/>
    <dgm:cxn modelId="{E21F83F1-B5DA-4FEC-83A5-38C4E0CC8620}" type="presParOf" srcId="{543B1FD4-0998-4859-8F22-EF5A635FCFCC}" destId="{1A5065F6-5440-4FA3-89AC-10D5E6D2567B}" srcOrd="1" destOrd="0" presId="urn:microsoft.com/office/officeart/2005/8/layout/radial6"/>
    <dgm:cxn modelId="{B5898D3F-7EB7-488A-B5C6-016652AFC0BB}" type="presParOf" srcId="{543B1FD4-0998-4859-8F22-EF5A635FCFCC}" destId="{9A5A3DC8-432A-4093-9077-AC4855E27C75}" srcOrd="2" destOrd="0" presId="urn:microsoft.com/office/officeart/2005/8/layout/radial6"/>
    <dgm:cxn modelId="{8478B8F4-D335-4B81-9692-E64AEFA1AE88}" type="presParOf" srcId="{543B1FD4-0998-4859-8F22-EF5A635FCFCC}" destId="{B67A29AA-8E14-4D25-A7FF-951B51738270}" srcOrd="3" destOrd="0" presId="urn:microsoft.com/office/officeart/2005/8/layout/radial6"/>
    <dgm:cxn modelId="{78274782-AE4B-400A-B231-E3A099D16B03}" type="presParOf" srcId="{543B1FD4-0998-4859-8F22-EF5A635FCFCC}" destId="{751F4E9B-2867-4504-88FE-EC46E397B775}" srcOrd="4" destOrd="0" presId="urn:microsoft.com/office/officeart/2005/8/layout/radial6"/>
    <dgm:cxn modelId="{C466A787-3127-446E-AAED-8411E0C1C1CD}" type="presParOf" srcId="{543B1FD4-0998-4859-8F22-EF5A635FCFCC}" destId="{2137C4D9-CEAC-47BF-B7DD-05E4D415F589}" srcOrd="5" destOrd="0" presId="urn:microsoft.com/office/officeart/2005/8/layout/radial6"/>
    <dgm:cxn modelId="{519BCDA7-1C2A-4D93-B713-1D6E22E7F22B}" type="presParOf" srcId="{543B1FD4-0998-4859-8F22-EF5A635FCFCC}" destId="{AC36AEEF-973D-4431-B7F7-526EAB2A1845}" srcOrd="6" destOrd="0" presId="urn:microsoft.com/office/officeart/2005/8/layout/radial6"/>
    <dgm:cxn modelId="{B3499A41-3E9E-4A42-8AAE-50BF818F1CE9}" type="presParOf" srcId="{543B1FD4-0998-4859-8F22-EF5A635FCFCC}" destId="{1CCB1D3C-0454-4DEE-818D-38D4EFF8C4A8}" srcOrd="7" destOrd="0" presId="urn:microsoft.com/office/officeart/2005/8/layout/radial6"/>
    <dgm:cxn modelId="{DE2AC388-A0CA-44DD-AA7A-9B85787CCD9E}" type="presParOf" srcId="{543B1FD4-0998-4859-8F22-EF5A635FCFCC}" destId="{BD68FA28-2FFB-400C-B221-87CA6FE504EE}" srcOrd="8" destOrd="0" presId="urn:microsoft.com/office/officeart/2005/8/layout/radial6"/>
    <dgm:cxn modelId="{32FC339F-4E9D-4ECB-8812-B69F3CBCFFC2}" type="presParOf" srcId="{543B1FD4-0998-4859-8F22-EF5A635FCFCC}" destId="{ED3D5ACB-7E8F-479C-BA84-9C68345E68F0}" srcOrd="9" destOrd="0" presId="urn:microsoft.com/office/officeart/2005/8/layout/radial6"/>
    <dgm:cxn modelId="{CA25A8BE-6D11-4DD0-837E-7AFBEE6A593A}" type="presParOf" srcId="{543B1FD4-0998-4859-8F22-EF5A635FCFCC}" destId="{6D023532-0244-4F14-855D-3409E46EB754}" srcOrd="10" destOrd="0" presId="urn:microsoft.com/office/officeart/2005/8/layout/radial6"/>
    <dgm:cxn modelId="{FD8DC74C-5F7C-4F00-93DF-CFE3ED8D4D82}" type="presParOf" srcId="{543B1FD4-0998-4859-8F22-EF5A635FCFCC}" destId="{3CAA8903-F3E6-468F-AAC4-FC03C58E5DDF}" srcOrd="11" destOrd="0" presId="urn:microsoft.com/office/officeart/2005/8/layout/radial6"/>
    <dgm:cxn modelId="{64052B83-7C57-4394-B948-46D6ABA28A28}" type="presParOf" srcId="{543B1FD4-0998-4859-8F22-EF5A635FCFCC}" destId="{82C62CEF-5397-4D11-BDF4-710CE7F8E3A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62CEF-5397-4D11-BDF4-710CE7F8E3AA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10800000"/>
            <a:gd name="adj2" fmla="val 162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D5ACB-7E8F-479C-BA84-9C68345E68F0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5400000"/>
            <a:gd name="adj2" fmla="val 108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274D86-00A0-4D5A-BA5F-144C0372AE4B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0"/>
            <a:gd name="adj2" fmla="val 540000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A29AA-8E14-4D25-A7FF-951B51738270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16200000"/>
            <a:gd name="adj2" fmla="val 0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68BAC-D38A-4A22-9385-A0947C8A0111}">
      <dsp:nvSpPr>
        <dsp:cNvPr id="0" name=""/>
        <dsp:cNvSpPr/>
      </dsp:nvSpPr>
      <dsp:spPr>
        <a:xfrm>
          <a:off x="1898628" y="1071136"/>
          <a:ext cx="1175110" cy="11751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>
              <a:solidFill>
                <a:schemeClr val="bg1"/>
              </a:solidFill>
            </a:rPr>
            <a:t>at</a:t>
          </a:r>
          <a:endParaRPr lang="cy-GB" sz="5200" kern="1200">
            <a:solidFill>
              <a:schemeClr val="bg1"/>
            </a:solidFill>
          </a:endParaRPr>
        </a:p>
      </dsp:txBody>
      <dsp:txXfrm>
        <a:off x="2070719" y="1243227"/>
        <a:ext cx="830928" cy="830928"/>
      </dsp:txXfrm>
    </dsp:sp>
    <dsp:sp modelId="{1A5065F6-5440-4FA3-89AC-10D5E6D2567B}">
      <dsp:nvSpPr>
        <dsp:cNvPr id="0" name=""/>
        <dsp:cNvSpPr/>
      </dsp:nvSpPr>
      <dsp:spPr>
        <a:xfrm>
          <a:off x="1662870" y="-138870"/>
          <a:ext cx="1646626" cy="11006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ysgrifennu</a:t>
          </a:r>
          <a:endParaRPr lang="cy-GB" sz="2000" kern="1200"/>
        </a:p>
      </dsp:txBody>
      <dsp:txXfrm>
        <a:off x="1904013" y="22317"/>
        <a:ext cx="1164340" cy="778283"/>
      </dsp:txXfrm>
    </dsp:sp>
    <dsp:sp modelId="{6BF2B4F8-F902-43A3-B96E-F699ABF822A8}">
      <dsp:nvSpPr>
        <dsp:cNvPr id="0" name=""/>
        <dsp:cNvSpPr/>
      </dsp:nvSpPr>
      <dsp:spPr>
        <a:xfrm>
          <a:off x="2910103" y="1108363"/>
          <a:ext cx="1646626" cy="11006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mynd</a:t>
          </a:r>
          <a:endParaRPr lang="cy-GB" sz="2000" kern="1200"/>
        </a:p>
      </dsp:txBody>
      <dsp:txXfrm>
        <a:off x="3151246" y="1269550"/>
        <a:ext cx="1164340" cy="778283"/>
      </dsp:txXfrm>
    </dsp:sp>
    <dsp:sp modelId="{1CCB1D3C-0454-4DEE-818D-38D4EFF8C4A8}">
      <dsp:nvSpPr>
        <dsp:cNvPr id="0" name=""/>
        <dsp:cNvSpPr/>
      </dsp:nvSpPr>
      <dsp:spPr>
        <a:xfrm>
          <a:off x="1662870" y="2355596"/>
          <a:ext cx="1646626" cy="11006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anfon</a:t>
          </a:r>
          <a:endParaRPr lang="cy-GB" sz="2000" kern="1200"/>
        </a:p>
      </dsp:txBody>
      <dsp:txXfrm>
        <a:off x="1904013" y="2516783"/>
        <a:ext cx="1164340" cy="778283"/>
      </dsp:txXfrm>
    </dsp:sp>
    <dsp:sp modelId="{6D023532-0244-4F14-855D-3409E46EB754}">
      <dsp:nvSpPr>
        <dsp:cNvPr id="0" name=""/>
        <dsp:cNvSpPr/>
      </dsp:nvSpPr>
      <dsp:spPr>
        <a:xfrm>
          <a:off x="415636" y="1108363"/>
          <a:ext cx="1646626" cy="11006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anelu</a:t>
          </a:r>
          <a:endParaRPr lang="cy-GB" sz="2000" kern="1200"/>
        </a:p>
      </dsp:txBody>
      <dsp:txXfrm>
        <a:off x="656779" y="1269550"/>
        <a:ext cx="1164340" cy="7782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62CEF-5397-4D11-BDF4-710CE7F8E3AA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10800000"/>
            <a:gd name="adj2" fmla="val 16200000"/>
            <a:gd name="adj3" fmla="val 4638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D5ACB-7E8F-479C-BA84-9C68345E68F0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5400000"/>
            <a:gd name="adj2" fmla="val 10800000"/>
            <a:gd name="adj3" fmla="val 4638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274D86-00A0-4D5A-BA5F-144C0372AE4B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0"/>
            <a:gd name="adj2" fmla="val 5400000"/>
            <a:gd name="adj3" fmla="val 4638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A29AA-8E14-4D25-A7FF-951B51738270}">
      <dsp:nvSpPr>
        <dsp:cNvPr id="0" name=""/>
        <dsp:cNvSpPr/>
      </dsp:nvSpPr>
      <dsp:spPr>
        <a:xfrm>
          <a:off x="1209337" y="381845"/>
          <a:ext cx="2553692" cy="2553692"/>
        </a:xfrm>
        <a:prstGeom prst="blockArc">
          <a:avLst>
            <a:gd name="adj1" fmla="val 16200000"/>
            <a:gd name="adj2" fmla="val 0"/>
            <a:gd name="adj3" fmla="val 4638"/>
          </a:avLst>
        </a:prstGeom>
        <a:solidFill>
          <a:schemeClr val="accent3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68BAC-D38A-4A22-9385-A0947C8A0111}">
      <dsp:nvSpPr>
        <dsp:cNvPr id="0" name=""/>
        <dsp:cNvSpPr/>
      </dsp:nvSpPr>
      <dsp:spPr>
        <a:xfrm>
          <a:off x="1898628" y="1071136"/>
          <a:ext cx="1175110" cy="117511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6040" tIns="66040" rIns="66040" bIns="66040" numCol="1" spcCol="1270" anchor="ctr" anchorCtr="0">
          <a:noAutofit/>
        </a:bodyPr>
        <a:lstStyle/>
        <a:p>
          <a:pPr marL="0" lvl="0" indent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200" kern="1200"/>
            <a:t>ar</a:t>
          </a:r>
          <a:endParaRPr lang="cy-GB" sz="5200" kern="1200"/>
        </a:p>
      </dsp:txBody>
      <dsp:txXfrm>
        <a:off x="2070719" y="1243227"/>
        <a:ext cx="830928" cy="830928"/>
      </dsp:txXfrm>
    </dsp:sp>
    <dsp:sp modelId="{1A5065F6-5440-4FA3-89AC-10D5E6D2567B}">
      <dsp:nvSpPr>
        <dsp:cNvPr id="0" name=""/>
        <dsp:cNvSpPr/>
      </dsp:nvSpPr>
      <dsp:spPr>
        <a:xfrm>
          <a:off x="1662870" y="-138870"/>
          <a:ext cx="1646626" cy="110065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edrych</a:t>
          </a:r>
          <a:endParaRPr lang="cy-GB" sz="2000" kern="1200"/>
        </a:p>
      </dsp:txBody>
      <dsp:txXfrm>
        <a:off x="1904013" y="22317"/>
        <a:ext cx="1164340" cy="778283"/>
      </dsp:txXfrm>
    </dsp:sp>
    <dsp:sp modelId="{6BF2B4F8-F902-43A3-B96E-F699ABF822A8}">
      <dsp:nvSpPr>
        <dsp:cNvPr id="0" name=""/>
        <dsp:cNvSpPr/>
      </dsp:nvSpPr>
      <dsp:spPr>
        <a:xfrm>
          <a:off x="2910103" y="1108363"/>
          <a:ext cx="1646626" cy="110065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gweiddi</a:t>
          </a:r>
          <a:endParaRPr lang="cy-GB" sz="2000" kern="1200"/>
        </a:p>
      </dsp:txBody>
      <dsp:txXfrm>
        <a:off x="3151246" y="1269550"/>
        <a:ext cx="1164340" cy="778283"/>
      </dsp:txXfrm>
    </dsp:sp>
    <dsp:sp modelId="{1CCB1D3C-0454-4DEE-818D-38D4EFF8C4A8}">
      <dsp:nvSpPr>
        <dsp:cNvPr id="0" name=""/>
        <dsp:cNvSpPr/>
      </dsp:nvSpPr>
      <dsp:spPr>
        <a:xfrm>
          <a:off x="1662870" y="2355596"/>
          <a:ext cx="1646626" cy="110065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gwrando</a:t>
          </a:r>
          <a:endParaRPr lang="cy-GB" sz="2000" kern="1200"/>
        </a:p>
      </dsp:txBody>
      <dsp:txXfrm>
        <a:off x="1904013" y="2516783"/>
        <a:ext cx="1164340" cy="778283"/>
      </dsp:txXfrm>
    </dsp:sp>
    <dsp:sp modelId="{6D023532-0244-4F14-855D-3409E46EB754}">
      <dsp:nvSpPr>
        <dsp:cNvPr id="0" name=""/>
        <dsp:cNvSpPr/>
      </dsp:nvSpPr>
      <dsp:spPr>
        <a:xfrm>
          <a:off x="415636" y="1108363"/>
          <a:ext cx="1646626" cy="110065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sylwi</a:t>
          </a:r>
          <a:endParaRPr lang="cy-GB" sz="2000" kern="1200"/>
        </a:p>
      </dsp:txBody>
      <dsp:txXfrm>
        <a:off x="656779" y="1269550"/>
        <a:ext cx="1164340" cy="7782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C62CEF-5397-4D11-BDF4-710CE7F8E3AA}">
      <dsp:nvSpPr>
        <dsp:cNvPr id="0" name=""/>
        <dsp:cNvSpPr/>
      </dsp:nvSpPr>
      <dsp:spPr>
        <a:xfrm>
          <a:off x="1234209" y="381845"/>
          <a:ext cx="2553692" cy="2553692"/>
        </a:xfrm>
        <a:prstGeom prst="blockArc">
          <a:avLst>
            <a:gd name="adj1" fmla="val 10800000"/>
            <a:gd name="adj2" fmla="val 16200000"/>
            <a:gd name="adj3" fmla="val 463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3D5ACB-7E8F-479C-BA84-9C68345E68F0}">
      <dsp:nvSpPr>
        <dsp:cNvPr id="0" name=""/>
        <dsp:cNvSpPr/>
      </dsp:nvSpPr>
      <dsp:spPr>
        <a:xfrm>
          <a:off x="1234209" y="381845"/>
          <a:ext cx="2553692" cy="2553692"/>
        </a:xfrm>
        <a:prstGeom prst="blockArc">
          <a:avLst>
            <a:gd name="adj1" fmla="val 5400000"/>
            <a:gd name="adj2" fmla="val 10800000"/>
            <a:gd name="adj3" fmla="val 463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36AEEF-973D-4431-B7F7-526EAB2A1845}">
      <dsp:nvSpPr>
        <dsp:cNvPr id="0" name=""/>
        <dsp:cNvSpPr/>
      </dsp:nvSpPr>
      <dsp:spPr>
        <a:xfrm>
          <a:off x="1234209" y="381845"/>
          <a:ext cx="2553692" cy="2553692"/>
        </a:xfrm>
        <a:prstGeom prst="blockArc">
          <a:avLst>
            <a:gd name="adj1" fmla="val 0"/>
            <a:gd name="adj2" fmla="val 5400000"/>
            <a:gd name="adj3" fmla="val 463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7A29AA-8E14-4D25-A7FF-951B51738270}">
      <dsp:nvSpPr>
        <dsp:cNvPr id="0" name=""/>
        <dsp:cNvSpPr/>
      </dsp:nvSpPr>
      <dsp:spPr>
        <a:xfrm>
          <a:off x="1234209" y="381845"/>
          <a:ext cx="2553692" cy="2553692"/>
        </a:xfrm>
        <a:prstGeom prst="blockArc">
          <a:avLst>
            <a:gd name="adj1" fmla="val 16200000"/>
            <a:gd name="adj2" fmla="val 0"/>
            <a:gd name="adj3" fmla="val 4638"/>
          </a:avLst>
        </a:prstGeom>
        <a:solidFill>
          <a:schemeClr val="accent4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968BAC-D38A-4A22-9385-A0947C8A0111}">
      <dsp:nvSpPr>
        <dsp:cNvPr id="0" name=""/>
        <dsp:cNvSpPr/>
      </dsp:nvSpPr>
      <dsp:spPr>
        <a:xfrm>
          <a:off x="1923501" y="1071136"/>
          <a:ext cx="1175110" cy="117511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600" kern="1200"/>
            <a:t>am</a:t>
          </a:r>
          <a:endParaRPr lang="cy-GB" sz="4600" kern="1200"/>
        </a:p>
      </dsp:txBody>
      <dsp:txXfrm>
        <a:off x="2095592" y="1243227"/>
        <a:ext cx="830928" cy="830928"/>
      </dsp:txXfrm>
    </dsp:sp>
    <dsp:sp modelId="{1A5065F6-5440-4FA3-89AC-10D5E6D2567B}">
      <dsp:nvSpPr>
        <dsp:cNvPr id="0" name=""/>
        <dsp:cNvSpPr/>
      </dsp:nvSpPr>
      <dsp:spPr>
        <a:xfrm>
          <a:off x="1687742" y="-138870"/>
          <a:ext cx="1646626" cy="110065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edrych</a:t>
          </a:r>
          <a:endParaRPr lang="cy-GB" sz="2000" kern="1200"/>
        </a:p>
      </dsp:txBody>
      <dsp:txXfrm>
        <a:off x="1928885" y="22317"/>
        <a:ext cx="1164340" cy="778283"/>
      </dsp:txXfrm>
    </dsp:sp>
    <dsp:sp modelId="{751F4E9B-2867-4504-88FE-EC46E397B775}">
      <dsp:nvSpPr>
        <dsp:cNvPr id="0" name=""/>
        <dsp:cNvSpPr/>
      </dsp:nvSpPr>
      <dsp:spPr>
        <a:xfrm>
          <a:off x="2984721" y="1140830"/>
          <a:ext cx="1547135" cy="103572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sôn</a:t>
          </a:r>
          <a:endParaRPr lang="cy-GB" sz="2000" kern="1200"/>
        </a:p>
      </dsp:txBody>
      <dsp:txXfrm>
        <a:off x="3211294" y="1292508"/>
        <a:ext cx="1093989" cy="732367"/>
      </dsp:txXfrm>
    </dsp:sp>
    <dsp:sp modelId="{1CCB1D3C-0454-4DEE-818D-38D4EFF8C4A8}">
      <dsp:nvSpPr>
        <dsp:cNvPr id="0" name=""/>
        <dsp:cNvSpPr/>
      </dsp:nvSpPr>
      <dsp:spPr>
        <a:xfrm>
          <a:off x="1687742" y="2355596"/>
          <a:ext cx="1646626" cy="110065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gofyn</a:t>
          </a:r>
          <a:endParaRPr lang="cy-GB" sz="2000" kern="1200"/>
        </a:p>
      </dsp:txBody>
      <dsp:txXfrm>
        <a:off x="1928885" y="2516783"/>
        <a:ext cx="1164340" cy="778283"/>
      </dsp:txXfrm>
    </dsp:sp>
    <dsp:sp modelId="{6D023532-0244-4F14-855D-3409E46EB754}">
      <dsp:nvSpPr>
        <dsp:cNvPr id="0" name=""/>
        <dsp:cNvSpPr/>
      </dsp:nvSpPr>
      <dsp:spPr>
        <a:xfrm>
          <a:off x="440509" y="1108363"/>
          <a:ext cx="1646626" cy="110065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err="1"/>
            <a:t>talu</a:t>
          </a:r>
          <a:endParaRPr lang="cy-GB" sz="2000" kern="1200"/>
        </a:p>
      </dsp:txBody>
      <dsp:txXfrm>
        <a:off x="681652" y="1269550"/>
        <a:ext cx="1164340" cy="7782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85558" cy="50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83078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66155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449233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93231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415388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898465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381543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6462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02597" y="0"/>
            <a:ext cx="2985558" cy="5026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83078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66155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449233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93231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415388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898465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381543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6462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439738" y="1252538"/>
            <a:ext cx="6010275" cy="33813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8975" y="4821506"/>
            <a:ext cx="5511800" cy="3944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516039"/>
            <a:ext cx="2985558" cy="502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96600" rIns="96600" bIns="96600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83078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66155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449233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93231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415388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898465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381543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6462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02597" y="9516039"/>
            <a:ext cx="2985558" cy="5026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6600" tIns="48287" rIns="96600" bIns="48287" anchor="b" anchorCtr="0">
            <a:noAutofit/>
          </a:bodyPr>
          <a:lstStyle/>
          <a:p>
            <a:pPr algn="r"/>
            <a:fld id="{00000000-1234-1234-1234-123412341234}" type="slidenum">
              <a:rPr lang="cy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‹#›</a:t>
            </a:fld>
            <a:endParaRPr lang="cy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64776-2651-CC47-8364-6809BA6741C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643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A664776-2651-CC47-8364-6809BA6741C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7259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Dalfan Rhif y Sleid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cy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8</a:t>
            </a:fld>
            <a:endParaRPr lang="cy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94298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Delwedd Sleid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Dalfan Nodiada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Dalfan Rhif y Sleid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cy-GB" sz="130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9</a:t>
            </a:fld>
            <a:endParaRPr lang="cy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90360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B8648E-1433-4D89-9239-4FC3A6093395}" type="slidenum">
              <a:rPr lang="en-GB" altLang="cy-GB"/>
              <a:pPr/>
              <a:t>20</a:t>
            </a:fld>
            <a:endParaRPr lang="en-GB" altLang="cy-GB"/>
          </a:p>
        </p:txBody>
      </p:sp>
      <p:sp>
        <p:nvSpPr>
          <p:cNvPr id="184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y-GB" altLang="cy-GB"/>
          </a:p>
        </p:txBody>
      </p:sp>
    </p:spTree>
    <p:extLst>
      <p:ext uri="{BB962C8B-B14F-4D97-AF65-F5344CB8AC3E}">
        <p14:creationId xmlns:p14="http://schemas.microsoft.com/office/powerpoint/2010/main" val="6945956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C5CC765-BF94-4E59-8CF1-6983DB6559CB}" type="slidenum">
              <a:rPr lang="en-GB" altLang="cy-GB"/>
              <a:pPr/>
              <a:t>21</a:t>
            </a:fld>
            <a:endParaRPr lang="en-GB" altLang="cy-GB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y-GB" altLang="cy-GB"/>
          </a:p>
        </p:txBody>
      </p:sp>
    </p:spTree>
    <p:extLst>
      <p:ext uri="{BB962C8B-B14F-4D97-AF65-F5344CB8AC3E}">
        <p14:creationId xmlns:p14="http://schemas.microsoft.com/office/powerpoint/2010/main" val="39614680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BC781-BCF9-4B39-B397-CC6934191BF0}" type="slidenum">
              <a:rPr lang="en-GB" altLang="cy-GB"/>
              <a:pPr/>
              <a:t>22</a:t>
            </a:fld>
            <a:endParaRPr lang="en-GB" altLang="cy-GB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y-GB" altLang="cy-GB"/>
          </a:p>
        </p:txBody>
      </p:sp>
    </p:spTree>
    <p:extLst>
      <p:ext uri="{BB962C8B-B14F-4D97-AF65-F5344CB8AC3E}">
        <p14:creationId xmlns:p14="http://schemas.microsoft.com/office/powerpoint/2010/main" val="32990592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Linc i’r Quizizz wrth glicio ar y gair ‘Quizizz’ o fewn y PPT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cy-GB"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algn="r"/>
              <a:t>27</a:t>
            </a:fld>
            <a:endParaRPr lang="cy-GB" sz="13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27694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37103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171384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8187459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51768815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55847869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9617436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10001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31028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109250463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39439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4489534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ynnw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lfan Cynnwys 1"/>
          <p:cNvSpPr>
            <a:spLocks noGrp="1"/>
          </p:cNvSpPr>
          <p:nvPr>
            <p:ph/>
          </p:nvPr>
        </p:nvSpPr>
        <p:spPr>
          <a:xfrm>
            <a:off x="914400" y="152400"/>
            <a:ext cx="10261600" cy="5334000"/>
          </a:xfrm>
        </p:spPr>
        <p:txBody>
          <a:bodyPr/>
          <a:lstStyle/>
          <a:p>
            <a:pPr lvl="0"/>
            <a:r>
              <a:rPr lang="cy-GB"/>
              <a:t>Golygu'r arddulliau testun Meistr</a:t>
            </a:r>
          </a:p>
          <a:p>
            <a:pPr lvl="1"/>
            <a:r>
              <a:rPr lang="cy-GB"/>
              <a:t>Ail lefel</a:t>
            </a:r>
          </a:p>
          <a:p>
            <a:pPr lvl="2"/>
            <a:r>
              <a:rPr lang="cy-GB"/>
              <a:t>Trydedd lefel</a:t>
            </a:r>
          </a:p>
          <a:p>
            <a:pPr lvl="3"/>
            <a:r>
              <a:rPr lang="cy-GB"/>
              <a:t>Pedwaredd lefel</a:t>
            </a:r>
          </a:p>
          <a:p>
            <a:pPr lvl="4"/>
            <a:r>
              <a:rPr lang="cy-GB"/>
              <a:t>Pumed lefel</a:t>
            </a:r>
          </a:p>
        </p:txBody>
      </p:sp>
      <p:sp>
        <p:nvSpPr>
          <p:cNvPr id="3" name="Dalfan Dyddiad 2"/>
          <p:cNvSpPr>
            <a:spLocks noGrp="1"/>
          </p:cNvSpPr>
          <p:nvPr>
            <p:ph type="dt" sz="half" idx="10"/>
          </p:nvPr>
        </p:nvSpPr>
        <p:spPr>
          <a:xfrm>
            <a:off x="18288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cy-GB"/>
          </a:p>
        </p:txBody>
      </p:sp>
      <p:sp>
        <p:nvSpPr>
          <p:cNvPr id="4" name="Dalfan Troedyn 3"/>
          <p:cNvSpPr>
            <a:spLocks noGrp="1"/>
          </p:cNvSpPr>
          <p:nvPr>
            <p:ph type="ftr" sz="quarter" idx="11"/>
          </p:nvPr>
        </p:nvSpPr>
        <p:spPr>
          <a:xfrm>
            <a:off x="4741333" y="6248400"/>
            <a:ext cx="38608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cy-GB"/>
          </a:p>
        </p:txBody>
      </p:sp>
      <p:sp>
        <p:nvSpPr>
          <p:cNvPr id="5" name="Dalfan Rhif y Sleid 4"/>
          <p:cNvSpPr>
            <a:spLocks noGrp="1"/>
          </p:cNvSpPr>
          <p:nvPr>
            <p:ph type="sldNum" sz="quarter" idx="12"/>
          </p:nvPr>
        </p:nvSpPr>
        <p:spPr>
          <a:xfrm>
            <a:off x="8957733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DB2817DC-BC52-4C60-988D-91F9296271E1}" type="slidenum">
              <a:rPr lang="en-GB" altLang="cy-GB"/>
              <a:pPr/>
              <a:t>‹#›</a:t>
            </a:fld>
            <a:endParaRPr lang="en-GB" altLang="cy-GB"/>
          </a:p>
        </p:txBody>
      </p:sp>
    </p:spTree>
    <p:extLst>
      <p:ext uri="{BB962C8B-B14F-4D97-AF65-F5344CB8AC3E}">
        <p14:creationId xmlns:p14="http://schemas.microsoft.com/office/powerpoint/2010/main" val="130787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y-GB" smtClean="0"/>
              <a:t>‹#›</a:t>
            </a:fld>
            <a:endParaRPr lang="cy-GB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19575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eler.powell@uwtsd.ac.uk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emf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time_continue=16&amp;v=8fjUdJqa5H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emf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image" Target="../media/image5.emf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9.png"/><Relationship Id="rId7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4.tiff"/><Relationship Id="rId5" Type="http://schemas.openxmlformats.org/officeDocument/2006/relationships/image" Target="../media/image21.png"/><Relationship Id="rId10" Type="http://schemas.openxmlformats.org/officeDocument/2006/relationships/image" Target="../media/image10.png"/><Relationship Id="rId4" Type="http://schemas.openxmlformats.org/officeDocument/2006/relationships/image" Target="../media/image20.png"/><Relationship Id="rId9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quizizz.com/admin/quiz/5da398aaedf06a001ce4f87c/arddodiai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09D7D-4CD2-D34C-9120-221CD8FDB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B7DA5E-7B10-EF47-804B-E4CECBC98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3" y="6040582"/>
            <a:ext cx="2062554" cy="8174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59216D-A890-DB41-A398-92B8ED9D94AB}"/>
              </a:ext>
            </a:extLst>
          </p:cNvPr>
          <p:cNvSpPr txBox="1"/>
          <p:nvPr/>
        </p:nvSpPr>
        <p:spPr>
          <a:xfrm>
            <a:off x="8611984" y="6189785"/>
            <a:ext cx="3346569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accent2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eleri.powell@uwtsd.ac.uk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D181E58-AD48-EB43-9139-9C2DAEB05F0E}"/>
              </a:ext>
            </a:extLst>
          </p:cNvPr>
          <p:cNvSpPr txBox="1">
            <a:spLocks/>
          </p:cNvSpPr>
          <p:nvPr/>
        </p:nvSpPr>
        <p:spPr>
          <a:xfrm>
            <a:off x="4343400" y="121240"/>
            <a:ext cx="3505200" cy="1499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400" b="1" dirty="0">
                <a:solidFill>
                  <a:srgbClr val="002060"/>
                </a:solidFill>
                <a:latin typeface="+mn-lt"/>
              </a:rPr>
              <a:t>CYMRAEG I BAWB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+mn-lt"/>
              </a:rPr>
              <a:t>TAR 2023-24</a:t>
            </a:r>
          </a:p>
          <a:p>
            <a:pPr algn="ctr"/>
            <a:endParaRPr lang="en-GB" sz="1500" b="1" dirty="0">
              <a:solidFill>
                <a:srgbClr val="002060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F37954E-3FFE-1B4F-8617-D5242124B9BA}"/>
              </a:ext>
            </a:extLst>
          </p:cNvPr>
          <p:cNvSpPr txBox="1">
            <a:spLocks/>
          </p:cNvSpPr>
          <p:nvPr/>
        </p:nvSpPr>
        <p:spPr>
          <a:xfrm>
            <a:off x="3283527" y="5104388"/>
            <a:ext cx="5095010" cy="14547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endParaRPr lang="en-GB" sz="4050" b="1" dirty="0">
              <a:solidFill>
                <a:srgbClr val="FF0000"/>
              </a:solidFill>
            </a:endParaRPr>
          </a:p>
          <a:p>
            <a:pPr algn="ctr"/>
            <a:endParaRPr lang="en-GB" sz="2400" b="1" dirty="0">
              <a:solidFill>
                <a:srgbClr val="002060"/>
              </a:solidFill>
            </a:endParaRPr>
          </a:p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Darlith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2: 22.2.24</a:t>
            </a:r>
          </a:p>
          <a:p>
            <a:pPr algn="ctr"/>
            <a:endParaRPr lang="en-GB" sz="20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4400" b="1" dirty="0" err="1">
                <a:solidFill>
                  <a:srgbClr val="002060"/>
                </a:solidFill>
                <a:latin typeface="+mn-lt"/>
              </a:rPr>
              <a:t>Yr</a:t>
            </a:r>
            <a:r>
              <a:rPr lang="en-GB" sz="4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sz="4400" b="1" dirty="0" err="1">
                <a:solidFill>
                  <a:srgbClr val="002060"/>
                </a:solidFill>
                <a:latin typeface="+mn-lt"/>
              </a:rPr>
              <a:t>arddodiaid</a:t>
            </a:r>
            <a:endParaRPr lang="en-GB" sz="4400" b="1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1110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A09D7D-4CD2-D34C-9120-221CD8FDB7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07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B7DA5E-7B10-EF47-804B-E4CECBC983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73" y="6040582"/>
            <a:ext cx="2062554" cy="8174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359216D-A890-DB41-A398-92B8ED9D94AB}"/>
              </a:ext>
            </a:extLst>
          </p:cNvPr>
          <p:cNvSpPr txBox="1"/>
          <p:nvPr/>
        </p:nvSpPr>
        <p:spPr>
          <a:xfrm>
            <a:off x="8611984" y="6189785"/>
            <a:ext cx="3346569" cy="36933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err="1">
                <a:solidFill>
                  <a:srgbClr val="002060"/>
                </a:solidFill>
              </a:rPr>
              <a:t>aled.p.williams@pcydds.ac.uk</a:t>
            </a:r>
            <a:endParaRPr lang="en-US" b="1">
              <a:solidFill>
                <a:srgbClr val="00206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D181E58-AD48-EB43-9139-9C2DAEB05F0E}"/>
              </a:ext>
            </a:extLst>
          </p:cNvPr>
          <p:cNvSpPr txBox="1">
            <a:spLocks/>
          </p:cNvSpPr>
          <p:nvPr/>
        </p:nvSpPr>
        <p:spPr>
          <a:xfrm>
            <a:off x="4343400" y="121240"/>
            <a:ext cx="3505200" cy="14997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r>
              <a:rPr lang="en-GB" sz="2400" b="1" dirty="0">
                <a:solidFill>
                  <a:srgbClr val="002060"/>
                </a:solidFill>
                <a:latin typeface="+mn-lt"/>
              </a:rPr>
              <a:t>CYMRAEG I BAWB</a:t>
            </a:r>
          </a:p>
          <a:p>
            <a:pPr algn="ctr"/>
            <a:endParaRPr lang="en-GB" sz="24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2400" b="1" dirty="0">
                <a:solidFill>
                  <a:srgbClr val="002060"/>
                </a:solidFill>
                <a:latin typeface="+mn-lt"/>
              </a:rPr>
              <a:t>TAR 2023-24</a:t>
            </a:r>
          </a:p>
          <a:p>
            <a:pPr algn="ctr"/>
            <a:endParaRPr lang="en-GB" sz="1500" b="1" dirty="0">
              <a:solidFill>
                <a:srgbClr val="002060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4F37954E-3FFE-1B4F-8617-D5242124B9BA}"/>
              </a:ext>
            </a:extLst>
          </p:cNvPr>
          <p:cNvSpPr txBox="1">
            <a:spLocks/>
          </p:cNvSpPr>
          <p:nvPr/>
        </p:nvSpPr>
        <p:spPr>
          <a:xfrm>
            <a:off x="3283527" y="5104388"/>
            <a:ext cx="5095010" cy="14547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76200">
            <a:solidFill>
              <a:srgbClr val="002060"/>
            </a:solidFill>
          </a:ln>
        </p:spPr>
        <p:txBody>
          <a:bodyPr vert="horz" lIns="68580" tIns="34290" rIns="68580" bIns="3429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br>
              <a:rPr lang="en-GB" sz="4050" b="1" dirty="0">
                <a:solidFill>
                  <a:srgbClr val="FF0000"/>
                </a:solidFill>
              </a:rPr>
            </a:br>
            <a:endParaRPr lang="en-GB" sz="4050" b="1" dirty="0">
              <a:solidFill>
                <a:srgbClr val="FF0000"/>
              </a:solidFill>
            </a:endParaRPr>
          </a:p>
          <a:p>
            <a:pPr algn="ctr"/>
            <a:endParaRPr lang="en-GB" sz="2400" b="1" dirty="0">
              <a:solidFill>
                <a:srgbClr val="002060"/>
              </a:solidFill>
            </a:endParaRPr>
          </a:p>
          <a:p>
            <a:pPr algn="ctr"/>
            <a:r>
              <a:rPr lang="en-GB" sz="2400" b="1" dirty="0" err="1">
                <a:solidFill>
                  <a:srgbClr val="002060"/>
                </a:solidFill>
                <a:latin typeface="+mn-lt"/>
              </a:rPr>
              <a:t>Darlith</a:t>
            </a:r>
            <a:r>
              <a:rPr lang="en-GB" sz="2400" b="1" dirty="0">
                <a:solidFill>
                  <a:srgbClr val="002060"/>
                </a:solidFill>
                <a:latin typeface="+mn-lt"/>
              </a:rPr>
              <a:t> 2: 22.2.24</a:t>
            </a:r>
          </a:p>
          <a:p>
            <a:pPr algn="ctr"/>
            <a:endParaRPr lang="en-GB" sz="2000" b="1" dirty="0">
              <a:solidFill>
                <a:srgbClr val="002060"/>
              </a:solidFill>
              <a:latin typeface="+mn-lt"/>
            </a:endParaRPr>
          </a:p>
          <a:p>
            <a:pPr algn="ctr"/>
            <a:r>
              <a:rPr lang="en-GB" sz="4400" b="1" dirty="0" err="1">
                <a:solidFill>
                  <a:srgbClr val="002060"/>
                </a:solidFill>
                <a:latin typeface="+mn-lt"/>
              </a:rPr>
              <a:t>Yr</a:t>
            </a:r>
            <a:r>
              <a:rPr lang="en-GB" sz="44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GB" sz="4400" b="1" dirty="0" err="1">
                <a:solidFill>
                  <a:srgbClr val="002060"/>
                </a:solidFill>
                <a:latin typeface="+mn-lt"/>
              </a:rPr>
              <a:t>arddodiaid</a:t>
            </a:r>
            <a:endParaRPr lang="en-GB" sz="4400" b="1" dirty="0">
              <a:solidFill>
                <a:srgbClr val="00206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59477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D4209-7D5D-FE4F-A9C1-F6DA6729D5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000" dirty="0" err="1"/>
              <a:t>dysgu</a:t>
            </a:r>
            <a:r>
              <a:rPr lang="en-US" sz="3000" dirty="0"/>
              <a:t> ac </a:t>
            </a:r>
            <a:r>
              <a:rPr lang="en-US" sz="3000" dirty="0" err="1"/>
              <a:t>adolygu</a:t>
            </a:r>
            <a:r>
              <a:rPr lang="en-US" sz="3000" dirty="0"/>
              <a:t> am </a:t>
            </a:r>
            <a:r>
              <a:rPr lang="en-US" sz="3000" dirty="0" err="1"/>
              <a:t>yr</a:t>
            </a:r>
            <a:r>
              <a:rPr lang="en-US" sz="3000" dirty="0"/>
              <a:t> </a:t>
            </a:r>
            <a:r>
              <a:rPr lang="en-US" sz="3000" dirty="0" err="1"/>
              <a:t>arddodiaid</a:t>
            </a:r>
            <a:r>
              <a:rPr lang="en-US" sz="3000" dirty="0"/>
              <a:t>;</a:t>
            </a:r>
          </a:p>
          <a:p>
            <a:endParaRPr lang="en-US" sz="3000" dirty="0"/>
          </a:p>
          <a:p>
            <a:r>
              <a:rPr lang="en-US" sz="3000" dirty="0" err="1"/>
              <a:t>edrych</a:t>
            </a:r>
            <a:r>
              <a:rPr lang="en-US" sz="3000" dirty="0"/>
              <a:t> </a:t>
            </a:r>
            <a:r>
              <a:rPr lang="en-US" sz="3000" dirty="0" err="1"/>
              <a:t>ar</a:t>
            </a:r>
            <a:r>
              <a:rPr lang="en-US" sz="3000" dirty="0"/>
              <a:t> </a:t>
            </a:r>
            <a:r>
              <a:rPr lang="en-US" sz="3000" dirty="0" err="1"/>
              <a:t>enghreifftiau</a:t>
            </a:r>
            <a:r>
              <a:rPr lang="en-US" sz="3000" dirty="0"/>
              <a:t> o </a:t>
            </a:r>
            <a:r>
              <a:rPr lang="en-US" sz="3000" dirty="0" err="1"/>
              <a:t>wallau</a:t>
            </a:r>
            <a:r>
              <a:rPr lang="en-US" sz="3000" dirty="0"/>
              <a:t> </a:t>
            </a:r>
            <a:r>
              <a:rPr lang="en-US" sz="3000" dirty="0" err="1"/>
              <a:t>yn</a:t>
            </a:r>
            <a:r>
              <a:rPr lang="en-US" sz="3000" dirty="0"/>
              <a:t> </a:t>
            </a:r>
            <a:r>
              <a:rPr lang="en-US" sz="3000" dirty="0" err="1"/>
              <a:t>ymwneud</a:t>
            </a:r>
            <a:r>
              <a:rPr lang="en-US" sz="3000" dirty="0"/>
              <a:t> </a:t>
            </a:r>
            <a:r>
              <a:rPr lang="en-US" sz="3000" dirty="0" err="1"/>
              <a:t>â’r</a:t>
            </a:r>
            <a:r>
              <a:rPr lang="en-US" sz="3000" dirty="0"/>
              <a:t> </a:t>
            </a:r>
            <a:r>
              <a:rPr lang="en-US" sz="3000" dirty="0" err="1"/>
              <a:t>arddodiaid</a:t>
            </a:r>
            <a:r>
              <a:rPr lang="en-US" sz="3000" dirty="0"/>
              <a:t> </a:t>
            </a:r>
            <a:r>
              <a:rPr lang="en-US" sz="3000" dirty="0" err="1"/>
              <a:t>sy’n</a:t>
            </a:r>
            <a:r>
              <a:rPr lang="en-US" sz="3000" dirty="0"/>
              <a:t> </a:t>
            </a:r>
            <a:r>
              <a:rPr lang="en-US" sz="3000" dirty="0" err="1"/>
              <a:t>gyffredin</a:t>
            </a:r>
            <a:r>
              <a:rPr lang="en-US" sz="3000" dirty="0"/>
              <a:t> </a:t>
            </a:r>
            <a:r>
              <a:rPr lang="en-US" sz="3000" dirty="0" err="1"/>
              <a:t>ymysg</a:t>
            </a:r>
            <a:r>
              <a:rPr lang="en-US" sz="3000" dirty="0"/>
              <a:t> </a:t>
            </a:r>
            <a:r>
              <a:rPr lang="en-US" sz="3000" dirty="0" err="1"/>
              <a:t>dysgwyr</a:t>
            </a:r>
            <a:r>
              <a:rPr lang="en-US" sz="3000" dirty="0"/>
              <a:t> ac </a:t>
            </a:r>
            <a:r>
              <a:rPr lang="en-US" sz="3000" dirty="0" err="1"/>
              <a:t>athrawon</a:t>
            </a:r>
            <a:endParaRPr lang="en-US" sz="3000" dirty="0"/>
          </a:p>
          <a:p>
            <a:endParaRPr lang="en-US" sz="3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8B5808-6C26-8042-83FA-205E14DFFD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F3B35F-1DE8-D945-936D-45B1197B6FA9}"/>
              </a:ext>
            </a:extLst>
          </p:cNvPr>
          <p:cNvSpPr txBox="1"/>
          <p:nvPr/>
        </p:nvSpPr>
        <p:spPr>
          <a:xfrm>
            <a:off x="1775189" y="434437"/>
            <a:ext cx="8641622" cy="707886"/>
          </a:xfrm>
          <a:prstGeom prst="rect">
            <a:avLst/>
          </a:prstGeom>
          <a:solidFill>
            <a:schemeClr val="accent1"/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rgbClr val="002060"/>
                </a:solidFill>
              </a:rPr>
              <a:t>Yn</a:t>
            </a:r>
            <a:r>
              <a:rPr lang="en-US" sz="4000" b="1" dirty="0">
                <a:solidFill>
                  <a:srgbClr val="002060"/>
                </a:solidFill>
              </a:rPr>
              <a:t> y </a:t>
            </a:r>
            <a:r>
              <a:rPr lang="en-US" sz="4000" b="1" dirty="0" err="1">
                <a:solidFill>
                  <a:srgbClr val="002060"/>
                </a:solidFill>
              </a:rPr>
              <a:t>ddarlith</a:t>
            </a:r>
            <a:r>
              <a:rPr lang="en-US" sz="4000" b="1" dirty="0">
                <a:solidFill>
                  <a:srgbClr val="002060"/>
                </a:solidFill>
              </a:rPr>
              <a:t> hon, </a:t>
            </a:r>
            <a:r>
              <a:rPr lang="en-US" sz="4000" b="1" dirty="0" err="1">
                <a:solidFill>
                  <a:srgbClr val="002060"/>
                </a:solidFill>
              </a:rPr>
              <a:t>byddwn</a:t>
            </a:r>
            <a:r>
              <a:rPr lang="en-US" sz="4000" b="1" dirty="0">
                <a:solidFill>
                  <a:srgbClr val="002060"/>
                </a:solidFill>
              </a:rPr>
              <a:t> </a:t>
            </a:r>
            <a:r>
              <a:rPr lang="en-US" sz="4000" b="1" dirty="0" err="1">
                <a:solidFill>
                  <a:srgbClr val="002060"/>
                </a:solidFill>
              </a:rPr>
              <a:t>ni’n</a:t>
            </a:r>
            <a:r>
              <a:rPr lang="en-US" sz="4000" b="1" dirty="0">
                <a:solidFill>
                  <a:srgbClr val="002060"/>
                </a:solidFill>
              </a:rPr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13213363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BETH YW ARDDODIAD?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349332" y="1632204"/>
            <a:ext cx="10178322" cy="3593591"/>
          </a:xfrm>
        </p:spPr>
        <p:txBody>
          <a:bodyPr/>
          <a:lstStyle/>
          <a:p>
            <a:pPr marL="0" indent="0">
              <a:buNone/>
            </a:pPr>
            <a:r>
              <a:rPr lang="cy-GB"/>
              <a:t>Mae arddodiad yn dangos y berthynas rhwng gair ac enw neu ragenw.</a:t>
            </a:r>
          </a:p>
          <a:p>
            <a:pPr marL="0" indent="0">
              <a:buNone/>
            </a:pPr>
            <a:endParaRPr lang="cy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F2731C-C094-45DE-A289-C9CB303CB5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736" y="2180374"/>
            <a:ext cx="6842671" cy="399155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551D88-6757-4A1A-AAFD-A1E6AEE5E99F}"/>
              </a:ext>
            </a:extLst>
          </p:cNvPr>
          <p:cNvSpPr txBox="1"/>
          <p:nvPr/>
        </p:nvSpPr>
        <p:spPr>
          <a:xfrm>
            <a:off x="967712" y="2580053"/>
            <a:ext cx="3890298" cy="175432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sz="3600"/>
              <a:t>Ble mae‘r bêl?</a:t>
            </a:r>
          </a:p>
          <a:p>
            <a:endParaRPr lang="cy-GB" sz="3600"/>
          </a:p>
          <a:p>
            <a:r>
              <a:rPr lang="cy-GB" sz="3600"/>
              <a:t>Mae’r bêl YN y bocs</a:t>
            </a:r>
            <a:endParaRPr lang="en-GB" sz="36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446CA4-A292-487E-BCA8-957DEAB4165A}"/>
              </a:ext>
            </a:extLst>
          </p:cNvPr>
          <p:cNvSpPr txBox="1"/>
          <p:nvPr/>
        </p:nvSpPr>
        <p:spPr>
          <a:xfrm>
            <a:off x="2350310" y="5045654"/>
            <a:ext cx="1695635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y-GB" sz="2800"/>
              <a:t>arddodiad</a:t>
            </a:r>
            <a:endParaRPr lang="en-GB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14E0AE18-2030-4DAA-89CA-69A6C7A293E8}"/>
              </a:ext>
            </a:extLst>
          </p:cNvPr>
          <p:cNvCxnSpPr>
            <a:cxnSpLocks/>
          </p:cNvCxnSpPr>
          <p:nvPr/>
        </p:nvCxnSpPr>
        <p:spPr>
          <a:xfrm flipH="1" flipV="1">
            <a:off x="3139776" y="4233342"/>
            <a:ext cx="116704" cy="76348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554424B-2BFE-4599-AB8F-9A599FE1E088}"/>
              </a:ext>
            </a:extLst>
          </p:cNvPr>
          <p:cNvSpPr txBox="1"/>
          <p:nvPr/>
        </p:nvSpPr>
        <p:spPr>
          <a:xfrm>
            <a:off x="5188998" y="3816360"/>
            <a:ext cx="6467382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y-GB"/>
              <a:t>	yn			ar/uwchben	          dan		wrth/gerllaw</a:t>
            </a:r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9C0214-C44C-4576-ADC2-767CFE97BEFC}"/>
              </a:ext>
            </a:extLst>
          </p:cNvPr>
          <p:cNvSpPr txBox="1"/>
          <p:nvPr/>
        </p:nvSpPr>
        <p:spPr>
          <a:xfrm>
            <a:off x="5048435" y="5674287"/>
            <a:ext cx="6467382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y-GB"/>
              <a:t>	Tu ôl			o flaen				rhwng</a:t>
            </a:r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1BED19E-1391-1743-B520-961983223A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740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48B5A-46D6-4CE2-AE8A-C1AF70F4F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ALLWCH CHI FEDDWL AM ARDDODIAID ERAILL?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804384-EF85-4477-B97B-2197A93B27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y-GB" sz="3600" dirty="0"/>
              <a:t>Ble mae’r bêl?</a:t>
            </a:r>
          </a:p>
          <a:p>
            <a:pPr marL="0" indent="0">
              <a:buNone/>
            </a:pPr>
            <a:r>
              <a:rPr lang="en-GB" sz="3600" dirty="0" err="1"/>
              <a:t>Mae’r</a:t>
            </a:r>
            <a:r>
              <a:rPr lang="en-GB" sz="3600" dirty="0"/>
              <a:t> </a:t>
            </a:r>
            <a:r>
              <a:rPr lang="en-GB" sz="3600" dirty="0" err="1"/>
              <a:t>bêl</a:t>
            </a:r>
            <a:r>
              <a:rPr lang="en-GB" sz="3600" dirty="0"/>
              <a:t>…y </a:t>
            </a:r>
            <a:r>
              <a:rPr lang="en-GB" sz="3600" dirty="0" err="1"/>
              <a:t>bocs</a:t>
            </a:r>
            <a:r>
              <a:rPr lang="en-GB" sz="3600" dirty="0"/>
              <a:t>.</a:t>
            </a:r>
            <a:endParaRPr lang="cy-GB" sz="36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Llu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7374" y="1777701"/>
            <a:ext cx="4385649" cy="4385649"/>
          </a:xfrm>
          <a:prstGeom prst="rect">
            <a:avLst/>
          </a:prstGeom>
        </p:spPr>
      </p:pic>
      <p:pic>
        <p:nvPicPr>
          <p:cNvPr id="7" name="Llun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64546" y="1874517"/>
            <a:ext cx="1659515" cy="16595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D9B6A1A-CDE4-A949-8CAF-C523FE6110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93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YR ARDDODIAID CYFFREDIN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251678" y="1708952"/>
            <a:ext cx="10178322" cy="43101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y-GB"/>
              <a:t>Dyma’r arddodiaid mwyaf cyffredin:</a:t>
            </a:r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r>
              <a:rPr lang="cy-GB"/>
              <a:t>Mae </a:t>
            </a:r>
            <a:r>
              <a:rPr lang="cy-GB" u="sng"/>
              <a:t>treiglad meddal</a:t>
            </a:r>
            <a:r>
              <a:rPr lang="cy-GB"/>
              <a:t> ar ôl yr arddodiaid yma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C0E4A7A-75DE-4075-93B2-EA01735C5A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045919"/>
              </p:ext>
            </p:extLst>
          </p:nvPr>
        </p:nvGraphicFramePr>
        <p:xfrm>
          <a:off x="2307205" y="2666986"/>
          <a:ext cx="7298432" cy="2316498"/>
        </p:xfrm>
        <a:graphic>
          <a:graphicData uri="http://schemas.openxmlformats.org/drawingml/2006/table">
            <a:tbl>
              <a:tblPr firstRow="1" bandRow="1">
                <a:tableStyleId>{8C067564-50D8-4A03-B538-874F5190E3EC}</a:tableStyleId>
              </a:tblPr>
              <a:tblGrid>
                <a:gridCol w="1824608">
                  <a:extLst>
                    <a:ext uri="{9D8B030D-6E8A-4147-A177-3AD203B41FA5}">
                      <a16:colId xmlns:a16="http://schemas.microsoft.com/office/drawing/2014/main" val="2487021480"/>
                    </a:ext>
                  </a:extLst>
                </a:gridCol>
                <a:gridCol w="1824608">
                  <a:extLst>
                    <a:ext uri="{9D8B030D-6E8A-4147-A177-3AD203B41FA5}">
                      <a16:colId xmlns:a16="http://schemas.microsoft.com/office/drawing/2014/main" val="2959334868"/>
                    </a:ext>
                  </a:extLst>
                </a:gridCol>
                <a:gridCol w="1824608">
                  <a:extLst>
                    <a:ext uri="{9D8B030D-6E8A-4147-A177-3AD203B41FA5}">
                      <a16:colId xmlns:a16="http://schemas.microsoft.com/office/drawing/2014/main" val="76115664"/>
                    </a:ext>
                  </a:extLst>
                </a:gridCol>
                <a:gridCol w="1824608">
                  <a:extLst>
                    <a:ext uri="{9D8B030D-6E8A-4147-A177-3AD203B41FA5}">
                      <a16:colId xmlns:a16="http://schemas.microsoft.com/office/drawing/2014/main" val="2753513168"/>
                    </a:ext>
                  </a:extLst>
                </a:gridCol>
              </a:tblGrid>
              <a:tr h="772166"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am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ar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at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dan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6350423"/>
                  </a:ext>
                </a:extLst>
              </a:tr>
              <a:tr h="772166"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dros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drwy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wrth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gan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5713997"/>
                  </a:ext>
                </a:extLst>
              </a:tr>
              <a:tr h="772166"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heb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hyd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i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3600"/>
                        <a:t>o</a:t>
                      </a:r>
                      <a:endParaRPr lang="en-GB" sz="360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8793321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7EE3E709-E3CE-0C47-B09B-43A85F7E9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58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TREIGLAD MEDDAL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982883" y="4275243"/>
            <a:ext cx="5723613" cy="1734939"/>
          </a:xfr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2060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y-GB" b="1"/>
              <a:t>TASG: </a:t>
            </a:r>
          </a:p>
          <a:p>
            <a:pPr marL="0" indent="0">
              <a:buNone/>
            </a:pPr>
            <a:r>
              <a:rPr lang="cy-GB" b="1"/>
              <a:t>Ysgrifennwch y 9 llythyren sy’n treiglo’n feddal ar bapur.  Wrth wylio’r fideo, nodwch sut mae’r llythrennau yn treiglo’n feddal...</a:t>
            </a:r>
          </a:p>
          <a:p>
            <a:endParaRPr lang="cy-GB"/>
          </a:p>
          <a:p>
            <a:endParaRPr lang="cy-GB"/>
          </a:p>
        </p:txBody>
      </p:sp>
      <p:sp>
        <p:nvSpPr>
          <p:cNvPr id="5" name="Dalfan Testun 2">
            <a:extLst>
              <a:ext uri="{FF2B5EF4-FFF2-40B4-BE49-F238E27FC236}">
                <a16:creationId xmlns:a16="http://schemas.microsoft.com/office/drawing/2014/main" id="{45334166-14FB-4E62-8FE7-4C7E7932F705}"/>
              </a:ext>
            </a:extLst>
          </p:cNvPr>
          <p:cNvSpPr txBox="1">
            <a:spLocks/>
          </p:cNvSpPr>
          <p:nvPr/>
        </p:nvSpPr>
        <p:spPr>
          <a:xfrm>
            <a:off x="8291159" y="1277097"/>
            <a:ext cx="1554178" cy="473308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Gill Sans MT" panose="020B0502020104020203" pitchFamily="34" charset="0"/>
              <a:buChar char="–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10000"/>
              </a:lnSpc>
              <a:spcBef>
                <a:spcPts val="7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14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y-GB" sz="2800"/>
              <a:t>c &gt;</a:t>
            </a:r>
          </a:p>
          <a:p>
            <a:pPr marL="0" indent="0">
              <a:buNone/>
            </a:pPr>
            <a:r>
              <a:rPr lang="cy-GB" sz="2800"/>
              <a:t>p &gt;</a:t>
            </a:r>
          </a:p>
          <a:p>
            <a:pPr marL="0" indent="0">
              <a:buNone/>
            </a:pPr>
            <a:r>
              <a:rPr lang="cy-GB" sz="2800"/>
              <a:t>t &gt;</a:t>
            </a:r>
          </a:p>
          <a:p>
            <a:pPr marL="0" indent="0">
              <a:buNone/>
            </a:pPr>
            <a:r>
              <a:rPr lang="cy-GB" sz="2800"/>
              <a:t>b &gt;</a:t>
            </a:r>
          </a:p>
          <a:p>
            <a:pPr marL="0" indent="0">
              <a:buNone/>
            </a:pPr>
            <a:r>
              <a:rPr lang="cy-GB" sz="2800"/>
              <a:t>d &gt;</a:t>
            </a:r>
          </a:p>
          <a:p>
            <a:pPr marL="0" indent="0">
              <a:buNone/>
            </a:pPr>
            <a:r>
              <a:rPr lang="cy-GB" sz="2800"/>
              <a:t>g &gt;</a:t>
            </a:r>
          </a:p>
          <a:p>
            <a:pPr marL="0" indent="0">
              <a:buNone/>
            </a:pPr>
            <a:r>
              <a:rPr lang="cy-GB" sz="2800"/>
              <a:t>ll &gt; </a:t>
            </a:r>
          </a:p>
          <a:p>
            <a:pPr marL="0" indent="0">
              <a:buNone/>
            </a:pPr>
            <a:r>
              <a:rPr lang="cy-GB" sz="2800"/>
              <a:t>m &gt;</a:t>
            </a:r>
          </a:p>
          <a:p>
            <a:pPr marL="0" indent="0">
              <a:buNone/>
            </a:pPr>
            <a:r>
              <a:rPr lang="cy-GB" sz="2800"/>
              <a:t>rh &gt;</a:t>
            </a:r>
          </a:p>
          <a:p>
            <a:pPr marL="0" indent="0">
              <a:buNone/>
            </a:pPr>
            <a:endParaRPr lang="cy-GB"/>
          </a:p>
          <a:p>
            <a:pPr marL="0" indent="0">
              <a:buNone/>
            </a:pPr>
            <a:endParaRPr lang="cy-GB"/>
          </a:p>
        </p:txBody>
      </p:sp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AB9A201C-2EE9-46BE-A405-A2C45FA15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2599" y="1381235"/>
            <a:ext cx="4761040" cy="26780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51B5DF-AEAA-5649-94E3-79CB52D5F9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67F69AE-007A-EC45-AE42-DB12165E5B6A}"/>
              </a:ext>
            </a:extLst>
          </p:cNvPr>
          <p:cNvSpPr/>
          <p:nvPr/>
        </p:nvSpPr>
        <p:spPr>
          <a:xfrm>
            <a:off x="7390360" y="460409"/>
            <a:ext cx="28666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/>
              <a:t>https://</a:t>
            </a:r>
            <a:r>
              <a:rPr lang="en-US" err="1"/>
              <a:t>youtu.be</a:t>
            </a:r>
            <a:r>
              <a:rPr lang="en-US"/>
              <a:t>/8fjUdJqa5Hg</a:t>
            </a:r>
          </a:p>
        </p:txBody>
      </p:sp>
    </p:spTree>
    <p:extLst>
      <p:ext uri="{BB962C8B-B14F-4D97-AF65-F5344CB8AC3E}">
        <p14:creationId xmlns:p14="http://schemas.microsoft.com/office/powerpoint/2010/main" val="2942048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Ymarfer</a:t>
            </a:r>
            <a:endParaRPr lang="cy-GB" dirty="0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129534" y="1874517"/>
            <a:ext cx="10422610" cy="359359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y-GB" sz="2800" b="1" dirty="0"/>
              <a:t>Ysgrifennwch bum brawddeg yn cynnwys arddodiad cyffredin sy’n berthnasol i’ch pwnc chi yn yr uwchradd neu thema dysgoch chi yn yr ysgol gynradd.</a:t>
            </a:r>
          </a:p>
          <a:p>
            <a:pPr marL="0" indent="0">
              <a:buNone/>
            </a:pPr>
            <a:endParaRPr lang="cy-GB" sz="2800" b="1" dirty="0"/>
          </a:p>
          <a:p>
            <a:pPr marL="0" indent="0">
              <a:buNone/>
            </a:pPr>
            <a:r>
              <a:rPr lang="cy-GB" sz="2800" b="1" dirty="0"/>
              <a:t>Cofiwch dreiglo yn gywir!</a:t>
            </a:r>
          </a:p>
          <a:p>
            <a:pPr marL="0" indent="0">
              <a:buNone/>
            </a:pPr>
            <a:endParaRPr lang="cy-GB" sz="2800" b="1" dirty="0"/>
          </a:p>
          <a:p>
            <a:pPr marL="0" indent="0">
              <a:buNone/>
            </a:pPr>
            <a:r>
              <a:rPr lang="cy-GB" sz="2800" b="1" dirty="0"/>
              <a:t>Nawr, dangoswch eich brawddegau i bartner.  Ydych chi’n cytuno eu bod nhw’n gywir? 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383B46-327C-E34A-8E3E-68B5A10DB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38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1251678" y="188585"/>
            <a:ext cx="10178322" cy="756812"/>
          </a:xfrm>
        </p:spPr>
        <p:txBody>
          <a:bodyPr>
            <a:normAutofit fontScale="90000"/>
          </a:bodyPr>
          <a:lstStyle/>
          <a:p>
            <a:pPr algn="ctr"/>
            <a:r>
              <a:rPr lang="en-GB" err="1"/>
              <a:t>Ymarfer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007390" y="955770"/>
            <a:ext cx="10422610" cy="979318"/>
          </a:xfrm>
        </p:spPr>
        <p:txBody>
          <a:bodyPr/>
          <a:lstStyle/>
          <a:p>
            <a:pPr marL="0" indent="0">
              <a:buNone/>
            </a:pPr>
            <a:r>
              <a:rPr lang="cy-GB" b="1"/>
              <a:t>Ysgrifennwch frawddegau sy’n cynnwys y canlynol.</a:t>
            </a:r>
          </a:p>
          <a:p>
            <a:pPr marL="0" indent="0">
              <a:buNone/>
            </a:pPr>
            <a:r>
              <a:rPr lang="cy-GB" b="1"/>
              <a:t>Cofiwch dreiglo’n gywir!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383B46-327C-E34A-8E3E-68B5A10DB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286910-04AB-154F-8B37-B1DA163001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466313" y="1415155"/>
            <a:ext cx="2057834" cy="29756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71F6600-681E-3E45-9A75-92CF1D8EBD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5320641" y="1410614"/>
            <a:ext cx="2040395" cy="296731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6401F-AA2B-2041-B51A-929195E477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9135244" y="1445911"/>
            <a:ext cx="2031924" cy="290519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4F265CE-5CA0-5B45-8B60-2B408A7F0B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3205077" y="3198911"/>
            <a:ext cx="2270142" cy="32677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2F60BA3-35AB-7D4D-838F-3E98E99910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7305354" y="3121992"/>
            <a:ext cx="2325714" cy="336599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C50A8F-440F-F740-8950-3264A576F4DB}"/>
              </a:ext>
            </a:extLst>
          </p:cNvPr>
          <p:cNvSpPr txBox="1"/>
          <p:nvPr/>
        </p:nvSpPr>
        <p:spPr>
          <a:xfrm rot="20884749">
            <a:off x="145144" y="4478004"/>
            <a:ext cx="2213065" cy="65396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err="1"/>
              <a:t>Cardiau</a:t>
            </a:r>
            <a:r>
              <a:rPr lang="en-US"/>
              <a:t> </a:t>
            </a:r>
            <a:r>
              <a:rPr lang="en-US" err="1"/>
              <a:t>drilio</a:t>
            </a:r>
            <a:r>
              <a:rPr lang="en-US"/>
              <a:t> </a:t>
            </a:r>
            <a:r>
              <a:rPr lang="en-US" err="1"/>
              <a:t>o’r</a:t>
            </a:r>
            <a:r>
              <a:rPr lang="en-US"/>
              <a:t> </a:t>
            </a:r>
            <a:r>
              <a:rPr lang="en-US" err="1"/>
              <a:t>Blwch</a:t>
            </a:r>
            <a:r>
              <a:rPr lang="en-US"/>
              <a:t> </a:t>
            </a:r>
            <a:r>
              <a:rPr lang="en-US" err="1"/>
              <a:t>Llythrennedd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95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729A6-BDA9-CEF9-256B-686EEFA38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Beth yw’r rheol...?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87707E-DD7E-23CF-FBD1-69E7592B7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438" y="1874517"/>
            <a:ext cx="4417123" cy="3593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13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Ble</a:t>
            </a:r>
            <a:r>
              <a:rPr lang="en-GB"/>
              <a:t> </a:t>
            </a:r>
            <a:r>
              <a:rPr lang="en-GB" err="1"/>
              <a:t>wyt</a:t>
            </a:r>
            <a:r>
              <a:rPr lang="en-GB"/>
              <a:t> </a:t>
            </a:r>
            <a:r>
              <a:rPr lang="en-GB" err="1"/>
              <a:t>ti’n</a:t>
            </a:r>
            <a:r>
              <a:rPr lang="en-GB"/>
              <a:t> </a:t>
            </a:r>
            <a:r>
              <a:rPr lang="en-GB" err="1"/>
              <a:t>dod</a:t>
            </a:r>
            <a:r>
              <a:rPr lang="en-GB"/>
              <a:t>-o?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251678" y="1742901"/>
            <a:ext cx="10178322" cy="35935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y-GB" sz="2800" dirty="0"/>
              <a:t>A minnau ar wyliau eleni, </a:t>
            </a:r>
          </a:p>
          <a:p>
            <a:pPr marL="0" indent="0">
              <a:buNone/>
            </a:pPr>
            <a:r>
              <a:rPr lang="cy-GB" sz="2800" dirty="0"/>
              <a:t>Ces air o gyngor gan ieithgi: </a:t>
            </a:r>
          </a:p>
          <a:p>
            <a:pPr marL="0" indent="0">
              <a:buNone/>
            </a:pPr>
            <a:r>
              <a:rPr lang="cy-GB" sz="2800" dirty="0"/>
              <a:t>    ‘Paid dodi arddodiad</a:t>
            </a:r>
          </a:p>
          <a:p>
            <a:pPr marL="0" indent="0">
              <a:buNone/>
            </a:pPr>
            <a:r>
              <a:rPr lang="cy-GB" sz="2800" dirty="0"/>
              <a:t>    Ar ddiwedd gosodiad.’ </a:t>
            </a:r>
          </a:p>
          <a:p>
            <a:pPr marL="0" indent="0">
              <a:buNone/>
            </a:pPr>
            <a:r>
              <a:rPr lang="cy-GB" sz="2800" dirty="0"/>
              <a:t>Atebais mewn eiliad, ‘Sa’i ’n mynd i!’ </a:t>
            </a:r>
          </a:p>
          <a:p>
            <a:pPr marL="0" indent="0">
              <a:buNone/>
            </a:pPr>
            <a:endParaRPr lang="cy-GB" sz="2800" dirty="0"/>
          </a:p>
          <a:p>
            <a:pPr marL="0" indent="0">
              <a:buNone/>
            </a:pPr>
            <a:r>
              <a:rPr lang="en-GB" sz="2800" b="1" dirty="0"/>
              <a:t>Emyr Davies</a:t>
            </a:r>
            <a:endParaRPr lang="cy-GB" sz="2800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E540A2-D717-4539-B21A-8F09235BB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3248" y="1438237"/>
            <a:ext cx="4417123" cy="35935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11E4015-4400-2A42-B02E-30F35BB293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8403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1251677" y="382385"/>
            <a:ext cx="10657689" cy="1492132"/>
          </a:xfrm>
        </p:spPr>
        <p:txBody>
          <a:bodyPr/>
          <a:lstStyle/>
          <a:p>
            <a:r>
              <a:rPr lang="en-GB" err="1"/>
              <a:t>Arddodiad</a:t>
            </a:r>
            <a:r>
              <a:rPr lang="en-GB"/>
              <a:t> </a:t>
            </a:r>
            <a:r>
              <a:rPr lang="en-GB" err="1"/>
              <a:t>ar</a:t>
            </a:r>
            <a:r>
              <a:rPr lang="en-GB"/>
              <a:t> </a:t>
            </a:r>
            <a:r>
              <a:rPr lang="en-GB" err="1"/>
              <a:t>ddiwedd</a:t>
            </a:r>
            <a:r>
              <a:rPr lang="en-GB"/>
              <a:t> </a:t>
            </a:r>
            <a:r>
              <a:rPr lang="en-GB" err="1"/>
              <a:t>brawddeg</a:t>
            </a:r>
            <a:r>
              <a:rPr lang="en-GB"/>
              <a:t>?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251677" y="1334884"/>
            <a:ext cx="10048090" cy="463019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dirty="0" err="1"/>
              <a:t>Dyw</a:t>
            </a:r>
            <a:r>
              <a:rPr lang="en-GB" sz="2800" dirty="0"/>
              <a:t> </a:t>
            </a:r>
            <a:r>
              <a:rPr lang="en-GB" sz="2800" dirty="0" err="1"/>
              <a:t>arddodiad</a:t>
            </a:r>
            <a:r>
              <a:rPr lang="en-GB" sz="2800" dirty="0"/>
              <a:t> </a:t>
            </a:r>
            <a:r>
              <a:rPr lang="en-GB" sz="2800" b="1" u="sng" dirty="0" err="1"/>
              <a:t>syml</a:t>
            </a:r>
            <a:r>
              <a:rPr lang="en-GB" sz="2800" dirty="0"/>
              <a:t> </a:t>
            </a:r>
            <a:r>
              <a:rPr lang="en-GB" sz="2800" dirty="0" err="1"/>
              <a:t>byth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ymddangos</a:t>
            </a:r>
            <a:r>
              <a:rPr lang="en-GB" sz="2800" dirty="0"/>
              <a:t> </a:t>
            </a:r>
            <a:r>
              <a:rPr lang="en-GB" sz="2800" dirty="0" err="1"/>
              <a:t>ar</a:t>
            </a:r>
            <a:r>
              <a:rPr lang="en-GB" sz="2800" dirty="0"/>
              <a:t> </a:t>
            </a:r>
            <a:r>
              <a:rPr lang="en-GB" sz="2800" dirty="0" err="1"/>
              <a:t>ddiwedd</a:t>
            </a:r>
            <a:r>
              <a:rPr lang="en-GB" sz="2800" dirty="0"/>
              <a:t> </a:t>
            </a:r>
            <a:r>
              <a:rPr lang="en-GB" sz="2800" dirty="0" err="1"/>
              <a:t>brawddeg</a:t>
            </a:r>
            <a:r>
              <a:rPr lang="en-GB" sz="2800" dirty="0"/>
              <a:t>.</a:t>
            </a:r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dirty="0"/>
              <a:t>Un </a:t>
            </a:r>
            <a:r>
              <a:rPr lang="en-GB" sz="2800" dirty="0" err="1"/>
              <a:t>ffordd</a:t>
            </a:r>
            <a:r>
              <a:rPr lang="en-GB" sz="2800" dirty="0"/>
              <a:t> o </a:t>
            </a:r>
            <a:r>
              <a:rPr lang="en-GB" sz="2800" dirty="0" err="1"/>
              <a:t>gywiro</a:t>
            </a:r>
            <a:r>
              <a:rPr lang="en-GB" sz="2800" dirty="0"/>
              <a:t> </a:t>
            </a:r>
            <a:r>
              <a:rPr lang="en-GB" sz="2800" dirty="0" err="1"/>
              <a:t>hwn</a:t>
            </a:r>
            <a:r>
              <a:rPr lang="en-GB" sz="2800" dirty="0"/>
              <a:t> </a:t>
            </a:r>
            <a:r>
              <a:rPr lang="en-GB" sz="2800" dirty="0" err="1"/>
              <a:t>yw</a:t>
            </a:r>
            <a:r>
              <a:rPr lang="en-GB" sz="2800" dirty="0"/>
              <a:t> </a:t>
            </a:r>
            <a:r>
              <a:rPr lang="en-GB" sz="2800" dirty="0" err="1"/>
              <a:t>symud</a:t>
            </a:r>
            <a:r>
              <a:rPr lang="en-GB" sz="2800" dirty="0"/>
              <a:t> </a:t>
            </a:r>
            <a:r>
              <a:rPr lang="en-GB" sz="2800" dirty="0" err="1"/>
              <a:t>yr</a:t>
            </a:r>
            <a:r>
              <a:rPr lang="en-GB" sz="2800" dirty="0"/>
              <a:t> </a:t>
            </a:r>
            <a:r>
              <a:rPr lang="en-GB" sz="2800" dirty="0" err="1"/>
              <a:t>arddodiad</a:t>
            </a:r>
            <a:r>
              <a:rPr lang="en-GB" sz="2800" dirty="0"/>
              <a:t> </a:t>
            </a:r>
            <a:r>
              <a:rPr lang="en-GB" sz="2800" dirty="0" err="1"/>
              <a:t>yn</a:t>
            </a:r>
            <a:r>
              <a:rPr lang="en-GB" sz="2800" dirty="0"/>
              <a:t> </a:t>
            </a:r>
            <a:r>
              <a:rPr lang="en-GB" sz="2800" dirty="0" err="1"/>
              <a:t>agosach</a:t>
            </a:r>
            <a:r>
              <a:rPr lang="en-GB" sz="2800" dirty="0"/>
              <a:t> at </a:t>
            </a:r>
            <a:r>
              <a:rPr lang="en-GB" sz="2800" dirty="0" err="1"/>
              <a:t>ddechrau’r</a:t>
            </a:r>
            <a:r>
              <a:rPr lang="en-GB" sz="2800" dirty="0"/>
              <a:t> </a:t>
            </a:r>
            <a:r>
              <a:rPr lang="en-GB" sz="2800" dirty="0" err="1"/>
              <a:t>frawddeg</a:t>
            </a:r>
            <a:r>
              <a:rPr lang="en-GB" sz="2800" dirty="0"/>
              <a:t>!</a:t>
            </a:r>
          </a:p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sz="2800" dirty="0" err="1"/>
              <a:t>e.e.</a:t>
            </a:r>
            <a:r>
              <a:rPr lang="en-GB" sz="2800" dirty="0"/>
              <a:t> 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r>
              <a:rPr lang="en-GB" sz="2800" dirty="0" err="1"/>
              <a:t>Ble</a:t>
            </a:r>
            <a:r>
              <a:rPr lang="en-GB" sz="2800" dirty="0"/>
              <a:t> </a:t>
            </a:r>
            <a:r>
              <a:rPr lang="en-GB" sz="2800" dirty="0" err="1"/>
              <a:t>wyt</a:t>
            </a:r>
            <a:r>
              <a:rPr lang="en-GB" sz="2800" dirty="0"/>
              <a:t> </a:t>
            </a:r>
            <a:r>
              <a:rPr lang="en-GB" sz="2800" dirty="0" err="1"/>
              <a:t>ti’n</a:t>
            </a:r>
            <a:r>
              <a:rPr lang="en-GB" sz="2800" dirty="0"/>
              <a:t> </a:t>
            </a:r>
            <a:r>
              <a:rPr lang="en-GB" sz="2800" dirty="0" err="1"/>
              <a:t>dod</a:t>
            </a:r>
            <a:r>
              <a:rPr lang="en-GB" sz="2800" dirty="0"/>
              <a:t> o?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O </a:t>
            </a:r>
            <a:r>
              <a:rPr lang="en-GB" sz="2800" dirty="0" err="1"/>
              <a:t>ble</a:t>
            </a:r>
            <a:r>
              <a:rPr lang="en-GB" sz="2800" dirty="0"/>
              <a:t> </a:t>
            </a:r>
            <a:r>
              <a:rPr lang="en-GB" sz="2800" dirty="0" err="1"/>
              <a:t>wyt</a:t>
            </a:r>
            <a:r>
              <a:rPr lang="en-GB" sz="2800" dirty="0"/>
              <a:t> </a:t>
            </a:r>
            <a:r>
              <a:rPr lang="en-GB" sz="2800" dirty="0" err="1"/>
              <a:t>ti’n</a:t>
            </a:r>
            <a:r>
              <a:rPr lang="en-GB" sz="2800" dirty="0"/>
              <a:t> </a:t>
            </a:r>
            <a:r>
              <a:rPr lang="en-GB" sz="2800" dirty="0" err="1"/>
              <a:t>dod</a:t>
            </a:r>
            <a:r>
              <a:rPr lang="en-GB" sz="2800" dirty="0"/>
              <a:t>?</a:t>
            </a:r>
            <a:endParaRPr lang="cy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E540A2-D717-4539-B21A-8F09235BB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7585" y="3302291"/>
            <a:ext cx="3419303" cy="2781805"/>
          </a:xfrm>
          <a:prstGeom prst="rect">
            <a:avLst/>
          </a:prstGeom>
        </p:spPr>
      </p:pic>
      <p:sp>
        <p:nvSpPr>
          <p:cNvPr id="5" name="Hirgrwn 4"/>
          <p:cNvSpPr/>
          <p:nvPr/>
        </p:nvSpPr>
        <p:spPr>
          <a:xfrm>
            <a:off x="3372900" y="4217785"/>
            <a:ext cx="576349" cy="74537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2800" b="1">
              <a:solidFill>
                <a:srgbClr val="FF0000"/>
              </a:solidFill>
            </a:endParaRPr>
          </a:p>
        </p:txBody>
      </p:sp>
      <p:cxnSp>
        <p:nvCxnSpPr>
          <p:cNvPr id="7" name="Cysylltydd Saeth Syth 6"/>
          <p:cNvCxnSpPr/>
          <p:nvPr/>
        </p:nvCxnSpPr>
        <p:spPr>
          <a:xfrm flipH="1">
            <a:off x="1724631" y="4790784"/>
            <a:ext cx="1673629" cy="448887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Hirgrwn 7"/>
          <p:cNvSpPr/>
          <p:nvPr/>
        </p:nvSpPr>
        <p:spPr>
          <a:xfrm>
            <a:off x="1064030" y="5163591"/>
            <a:ext cx="576349" cy="74537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sz="2800" b="1">
              <a:solidFill>
                <a:srgbClr val="FF0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3C11EB-060E-5741-A829-2FAB1E0E47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4372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1251677" y="382385"/>
            <a:ext cx="10657689" cy="1492132"/>
          </a:xfrm>
        </p:spPr>
        <p:txBody>
          <a:bodyPr/>
          <a:lstStyle/>
          <a:p>
            <a:r>
              <a:rPr lang="en-GB"/>
              <a:t>CYWIRWCH Y </a:t>
            </a:r>
            <a:r>
              <a:rPr lang="en-GB" err="1"/>
              <a:t>cwestiynau</a:t>
            </a:r>
            <a:r>
              <a:rPr lang="en-GB"/>
              <a:t> YMA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345888" y="1632065"/>
            <a:ext cx="9953879" cy="46301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err="1"/>
              <a:t>Ble</a:t>
            </a:r>
            <a:r>
              <a:rPr lang="en-GB" sz="2800" dirty="0"/>
              <a:t> </a:t>
            </a:r>
            <a:r>
              <a:rPr lang="en-GB" sz="2800" dirty="0" err="1"/>
              <a:t>wyt</a:t>
            </a:r>
            <a:r>
              <a:rPr lang="en-GB" sz="2800" dirty="0"/>
              <a:t> </a:t>
            </a:r>
            <a:r>
              <a:rPr lang="en-GB" sz="2800" dirty="0" err="1"/>
              <a:t>ti’n</a:t>
            </a:r>
            <a:r>
              <a:rPr lang="en-GB" sz="2800" dirty="0"/>
              <a:t> </a:t>
            </a:r>
            <a:r>
              <a:rPr lang="en-GB" sz="2800" dirty="0" err="1"/>
              <a:t>mynd</a:t>
            </a:r>
            <a:r>
              <a:rPr lang="en-GB" sz="2800" dirty="0"/>
              <a:t> </a:t>
            </a:r>
            <a:r>
              <a:rPr lang="en-GB" sz="2800" dirty="0" err="1"/>
              <a:t>i</a:t>
            </a:r>
            <a:r>
              <a:rPr lang="en-GB" sz="2800" dirty="0"/>
              <a:t>?</a:t>
            </a:r>
          </a:p>
          <a:p>
            <a:pPr marL="0" indent="0">
              <a:buNone/>
            </a:pPr>
            <a:r>
              <a:rPr lang="en-GB" sz="2800" dirty="0"/>
              <a:t>Faint </a:t>
            </a:r>
            <a:r>
              <a:rPr lang="en-GB" sz="2800" dirty="0" err="1"/>
              <a:t>wyt</a:t>
            </a:r>
            <a:r>
              <a:rPr lang="en-GB" sz="2800" dirty="0"/>
              <a:t> </a:t>
            </a:r>
            <a:r>
              <a:rPr lang="en-GB" sz="2800" dirty="0" err="1"/>
              <a:t>ti’n</a:t>
            </a:r>
            <a:r>
              <a:rPr lang="en-GB" sz="2800" dirty="0"/>
              <a:t> </a:t>
            </a:r>
            <a:r>
              <a:rPr lang="en-GB" sz="2800" dirty="0" err="1"/>
              <a:t>mynd</a:t>
            </a:r>
            <a:r>
              <a:rPr lang="en-GB" sz="2800" dirty="0"/>
              <a:t> am?</a:t>
            </a:r>
          </a:p>
          <a:p>
            <a:pPr marL="0" indent="0">
              <a:buNone/>
            </a:pPr>
            <a:r>
              <a:rPr lang="en-GB" sz="2800" dirty="0"/>
              <a:t>Pa </a:t>
            </a:r>
            <a:r>
              <a:rPr lang="en-GB" sz="2800" dirty="0" err="1"/>
              <a:t>wers</a:t>
            </a:r>
            <a:r>
              <a:rPr lang="en-GB" sz="2800" dirty="0"/>
              <a:t> </a:t>
            </a:r>
            <a:r>
              <a:rPr lang="en-GB" sz="2800" dirty="0" err="1"/>
              <a:t>ydych</a:t>
            </a:r>
            <a:r>
              <a:rPr lang="en-GB" sz="2800" dirty="0"/>
              <a:t> chi </a:t>
            </a:r>
            <a:r>
              <a:rPr lang="en-GB" sz="2800" dirty="0" err="1"/>
              <a:t>wedi</a:t>
            </a:r>
            <a:r>
              <a:rPr lang="en-GB" sz="2800" dirty="0"/>
              <a:t> </a:t>
            </a:r>
            <a:r>
              <a:rPr lang="en-GB" sz="2800" dirty="0" err="1"/>
              <a:t>dod</a:t>
            </a:r>
            <a:r>
              <a:rPr lang="en-GB" sz="2800" dirty="0"/>
              <a:t> o?</a:t>
            </a:r>
          </a:p>
          <a:p>
            <a:pPr marL="0" indent="0">
              <a:buNone/>
            </a:pPr>
            <a:r>
              <a:rPr lang="en-GB" sz="2800" dirty="0"/>
              <a:t>Beth </a:t>
            </a:r>
            <a:r>
              <a:rPr lang="en-GB" sz="2800" dirty="0" err="1"/>
              <a:t>ydych</a:t>
            </a:r>
            <a:r>
              <a:rPr lang="en-GB" sz="2800" dirty="0"/>
              <a:t> </a:t>
            </a:r>
            <a:r>
              <a:rPr lang="en-GB" sz="2800" dirty="0" err="1"/>
              <a:t>chi’n</a:t>
            </a:r>
            <a:r>
              <a:rPr lang="en-GB" sz="2800" dirty="0"/>
              <a:t> </a:t>
            </a:r>
            <a:r>
              <a:rPr lang="en-GB" sz="2800" dirty="0" err="1"/>
              <a:t>siarad</a:t>
            </a:r>
            <a:r>
              <a:rPr lang="en-GB" sz="2800" dirty="0"/>
              <a:t> am?</a:t>
            </a:r>
          </a:p>
          <a:p>
            <a:pPr marL="0" indent="0">
              <a:buNone/>
            </a:pPr>
            <a:r>
              <a:rPr lang="en-GB" sz="2800" dirty="0" err="1"/>
              <a:t>Pwy</a:t>
            </a:r>
            <a:r>
              <a:rPr lang="en-GB" sz="2800" dirty="0"/>
              <a:t> </a:t>
            </a:r>
            <a:r>
              <a:rPr lang="en-GB" sz="2800" dirty="0" err="1"/>
              <a:t>wyt</a:t>
            </a:r>
            <a:r>
              <a:rPr lang="en-GB" sz="2800" dirty="0"/>
              <a:t> </a:t>
            </a:r>
            <a:r>
              <a:rPr lang="en-GB" sz="2800" dirty="0" err="1"/>
              <a:t>ti</a:t>
            </a:r>
            <a:r>
              <a:rPr lang="en-GB" sz="2800" dirty="0"/>
              <a:t> </a:t>
            </a:r>
            <a:r>
              <a:rPr lang="en-GB" sz="2800" dirty="0" err="1"/>
              <a:t>wedi</a:t>
            </a:r>
            <a:r>
              <a:rPr lang="en-GB" sz="2800" dirty="0"/>
              <a:t> </a:t>
            </a:r>
            <a:r>
              <a:rPr lang="en-GB" sz="2800" dirty="0" err="1"/>
              <a:t>dweud</a:t>
            </a:r>
            <a:r>
              <a:rPr lang="en-GB" sz="2800" dirty="0"/>
              <a:t> </a:t>
            </a:r>
            <a:r>
              <a:rPr lang="en-GB" sz="2800" dirty="0" err="1"/>
              <a:t>wrth</a:t>
            </a:r>
            <a:r>
              <a:rPr lang="en-GB" sz="2800" dirty="0"/>
              <a:t>? 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cy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E540A2-D717-4539-B21A-8F09235BB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3083" y="2556257"/>
            <a:ext cx="3419303" cy="27818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0B1C28E-3FB8-2945-9DA6-D46475167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9525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156081" y="1176462"/>
            <a:ext cx="10269763" cy="50430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dirty="0"/>
              <a:t>Gallwn ddefnyddio arddodiaid ar ôl berfenwau:</a:t>
            </a:r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endParaRPr lang="cy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Mae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defnyddio’r</a:t>
            </a:r>
            <a:r>
              <a:rPr lang="en-GB" dirty="0"/>
              <a:t> </a:t>
            </a:r>
            <a:r>
              <a:rPr lang="en-GB" dirty="0" err="1"/>
              <a:t>arddodiaid</a:t>
            </a:r>
            <a:r>
              <a:rPr lang="en-GB" dirty="0"/>
              <a:t> </a:t>
            </a:r>
            <a:r>
              <a:rPr lang="en-GB" dirty="0" err="1"/>
              <a:t>cywir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berfenwau</a:t>
            </a:r>
            <a:r>
              <a:rPr lang="en-GB" dirty="0"/>
              <a:t> </a:t>
            </a:r>
            <a:r>
              <a:rPr lang="en-GB" dirty="0" err="1"/>
              <a:t>oherwydd</a:t>
            </a:r>
            <a:r>
              <a:rPr lang="en-GB" dirty="0"/>
              <a:t> </a:t>
            </a:r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effeithio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ystyr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 err="1"/>
              <a:t>e.e.</a:t>
            </a:r>
            <a:r>
              <a:rPr lang="en-GB" dirty="0"/>
              <a:t>  </a:t>
            </a:r>
            <a:endParaRPr lang="cy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err="1"/>
              <a:t>Rydw</a:t>
            </a:r>
            <a:r>
              <a:rPr lang="en-GB" dirty="0"/>
              <a:t> </a:t>
            </a:r>
            <a:r>
              <a:rPr lang="en-GB" dirty="0" err="1"/>
              <a:t>i’n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am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nyddiadur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goll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 err="1"/>
              <a:t>Rydw</a:t>
            </a:r>
            <a:r>
              <a:rPr lang="en-GB" dirty="0"/>
              <a:t> </a:t>
            </a:r>
            <a:r>
              <a:rPr lang="en-GB" dirty="0" err="1"/>
              <a:t>i’n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>
                <a:solidFill>
                  <a:srgbClr val="FF0000"/>
                </a:solidFill>
              </a:rPr>
              <a:t>ar</a:t>
            </a:r>
            <a:r>
              <a:rPr lang="en-GB" dirty="0"/>
              <a:t> y </a:t>
            </a:r>
            <a:r>
              <a:rPr lang="en-GB" dirty="0" err="1"/>
              <a:t>bwrdd</a:t>
            </a:r>
            <a:r>
              <a:rPr lang="en-GB" dirty="0"/>
              <a:t> </a:t>
            </a:r>
            <a:r>
              <a:rPr lang="en-GB" dirty="0" err="1"/>
              <a:t>gwyn</a:t>
            </a:r>
            <a:r>
              <a:rPr lang="en-GB" dirty="0"/>
              <a:t>.</a:t>
            </a:r>
            <a:endParaRPr lang="cy-GB" dirty="0"/>
          </a:p>
          <a:p>
            <a:pPr marL="0" indent="0">
              <a:buNone/>
            </a:pPr>
            <a:endParaRPr lang="cy-GB" dirty="0"/>
          </a:p>
        </p:txBody>
      </p:sp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1201802" y="254951"/>
            <a:ext cx="10178322" cy="1492132"/>
          </a:xfrm>
        </p:spPr>
        <p:txBody>
          <a:bodyPr/>
          <a:lstStyle/>
          <a:p>
            <a:r>
              <a:rPr lang="en-GB" dirty="0" err="1"/>
              <a:t>Arddodiaid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berfenwau</a:t>
            </a:r>
            <a:endParaRPr lang="cy-GB" dirty="0"/>
          </a:p>
        </p:txBody>
      </p:sp>
      <p:sp>
        <p:nvSpPr>
          <p:cNvPr id="4" name="Petryal 3"/>
          <p:cNvSpPr/>
          <p:nvPr/>
        </p:nvSpPr>
        <p:spPr>
          <a:xfrm>
            <a:off x="987055" y="1653151"/>
            <a:ext cx="10607814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4400" b="1" cap="none" spc="0">
                <a:ln/>
                <a:solidFill>
                  <a:schemeClr val="accent3"/>
                </a:solidFill>
                <a:effectLst/>
              </a:rPr>
              <a:t>siarad </a:t>
            </a:r>
            <a:r>
              <a:rPr lang="cy-GB" sz="4400" b="1" cap="none" spc="0">
                <a:ln/>
                <a:solidFill>
                  <a:srgbClr val="FF0000"/>
                </a:solidFill>
                <a:effectLst/>
              </a:rPr>
              <a:t>â</a:t>
            </a:r>
            <a:r>
              <a:rPr lang="cy-GB" sz="4400" b="1" cap="none" spc="0">
                <a:ln/>
                <a:solidFill>
                  <a:schemeClr val="accent3"/>
                </a:solidFill>
                <a:effectLst/>
              </a:rPr>
              <a:t>   gwrando </a:t>
            </a:r>
            <a:r>
              <a:rPr lang="cy-GB" sz="4400" b="1" cap="none" spc="0">
                <a:ln/>
                <a:solidFill>
                  <a:srgbClr val="FF0000"/>
                </a:solidFill>
                <a:effectLst/>
              </a:rPr>
              <a:t>ar</a:t>
            </a:r>
            <a:r>
              <a:rPr lang="cy-GB" sz="4400" b="1" cap="none" spc="0">
                <a:ln/>
                <a:solidFill>
                  <a:schemeClr val="accent3"/>
                </a:solidFill>
                <a:effectLst/>
              </a:rPr>
              <a:t>   meddwl </a:t>
            </a:r>
            <a:r>
              <a:rPr lang="cy-GB" sz="4400" b="1" cap="none" spc="0">
                <a:ln/>
                <a:solidFill>
                  <a:srgbClr val="FF0000"/>
                </a:solidFill>
                <a:effectLst/>
              </a:rPr>
              <a:t>am</a:t>
            </a:r>
            <a:r>
              <a:rPr lang="cy-GB" sz="4400" b="1" cap="none" spc="0">
                <a:ln/>
                <a:solidFill>
                  <a:schemeClr val="accent3"/>
                </a:solidFill>
                <a:effectLst/>
              </a:rPr>
              <a:t> </a:t>
            </a:r>
          </a:p>
          <a:p>
            <a:pPr algn="ctr"/>
            <a:r>
              <a:rPr lang="en-GB" sz="4400" b="1" err="1">
                <a:ln/>
                <a:solidFill>
                  <a:schemeClr val="accent3"/>
                </a:solidFill>
              </a:rPr>
              <a:t>dweud</a:t>
            </a:r>
            <a:r>
              <a:rPr lang="en-GB" sz="4400" b="1">
                <a:ln/>
                <a:solidFill>
                  <a:schemeClr val="accent3"/>
                </a:solidFill>
              </a:rPr>
              <a:t> </a:t>
            </a:r>
            <a:r>
              <a:rPr lang="en-GB" sz="4400" b="1" err="1">
                <a:ln/>
                <a:solidFill>
                  <a:srgbClr val="FF0000"/>
                </a:solidFill>
              </a:rPr>
              <a:t>wrth</a:t>
            </a:r>
            <a:r>
              <a:rPr lang="en-GB" sz="4400" b="1">
                <a:ln/>
                <a:solidFill>
                  <a:schemeClr val="accent3"/>
                </a:solidFill>
              </a:rPr>
              <a:t>   </a:t>
            </a:r>
            <a:r>
              <a:rPr lang="en-GB" sz="4400" b="1" err="1">
                <a:ln/>
                <a:solidFill>
                  <a:schemeClr val="accent3"/>
                </a:solidFill>
              </a:rPr>
              <a:t>ysgrifennu</a:t>
            </a:r>
            <a:r>
              <a:rPr lang="en-GB" sz="4400" b="1">
                <a:ln/>
                <a:solidFill>
                  <a:schemeClr val="accent3"/>
                </a:solidFill>
              </a:rPr>
              <a:t> </a:t>
            </a:r>
            <a:r>
              <a:rPr lang="en-GB" sz="4400" b="1">
                <a:ln/>
                <a:solidFill>
                  <a:srgbClr val="FF0000"/>
                </a:solidFill>
              </a:rPr>
              <a:t>at</a:t>
            </a:r>
            <a:r>
              <a:rPr lang="en-GB" sz="4400" b="1">
                <a:ln/>
                <a:solidFill>
                  <a:schemeClr val="accent3"/>
                </a:solidFill>
              </a:rPr>
              <a:t>   </a:t>
            </a:r>
            <a:r>
              <a:rPr lang="en-GB" sz="4400" b="1" err="1">
                <a:ln/>
                <a:solidFill>
                  <a:schemeClr val="accent3"/>
                </a:solidFill>
              </a:rPr>
              <a:t>aros</a:t>
            </a:r>
            <a:r>
              <a:rPr lang="en-GB" sz="4400" b="1">
                <a:ln/>
                <a:solidFill>
                  <a:schemeClr val="accent3"/>
                </a:solidFill>
              </a:rPr>
              <a:t> </a:t>
            </a:r>
            <a:r>
              <a:rPr lang="en-GB" sz="4400" b="1">
                <a:ln/>
                <a:solidFill>
                  <a:srgbClr val="FF0000"/>
                </a:solidFill>
              </a:rPr>
              <a:t>am</a:t>
            </a:r>
            <a:endParaRPr lang="cy-GB" sz="4400" b="1" cap="none" spc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11" name="Petryal 10"/>
          <p:cNvSpPr/>
          <p:nvPr/>
        </p:nvSpPr>
        <p:spPr>
          <a:xfrm>
            <a:off x="772310" y="3992825"/>
            <a:ext cx="1060781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4400" b="1" err="1">
                <a:ln/>
                <a:solidFill>
                  <a:schemeClr val="accent3"/>
                </a:solidFill>
              </a:rPr>
              <a:t>e</a:t>
            </a:r>
            <a:r>
              <a:rPr lang="en-GB" sz="4400" b="1" cap="none" spc="0" err="1">
                <a:ln/>
                <a:solidFill>
                  <a:schemeClr val="accent3"/>
                </a:solidFill>
                <a:effectLst/>
              </a:rPr>
              <a:t>drych</a:t>
            </a:r>
            <a:r>
              <a:rPr lang="en-GB" sz="4400" b="1" cap="none" spc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en-GB" sz="4400" b="1" cap="none" spc="0">
                <a:ln/>
                <a:solidFill>
                  <a:srgbClr val="FF0000"/>
                </a:solidFill>
                <a:effectLst/>
              </a:rPr>
              <a:t>am</a:t>
            </a:r>
            <a:r>
              <a:rPr lang="en-GB" sz="4400" b="1" cap="none" spc="0">
                <a:ln/>
                <a:solidFill>
                  <a:schemeClr val="accent3"/>
                </a:solidFill>
                <a:effectLst/>
              </a:rPr>
              <a:t>     </a:t>
            </a:r>
            <a:r>
              <a:rPr lang="en-GB" sz="4400" b="1" cap="none" spc="0" err="1">
                <a:ln/>
                <a:solidFill>
                  <a:schemeClr val="accent3"/>
                </a:solidFill>
                <a:effectLst/>
              </a:rPr>
              <a:t>edrych</a:t>
            </a:r>
            <a:r>
              <a:rPr lang="en-GB" sz="4400" b="1" cap="none" spc="0">
                <a:ln/>
                <a:solidFill>
                  <a:schemeClr val="accent3"/>
                </a:solidFill>
                <a:effectLst/>
              </a:rPr>
              <a:t> </a:t>
            </a:r>
            <a:r>
              <a:rPr lang="en-GB" sz="4400" b="1" cap="none" spc="0" err="1">
                <a:ln/>
                <a:solidFill>
                  <a:srgbClr val="FF0000"/>
                </a:solidFill>
                <a:effectLst/>
              </a:rPr>
              <a:t>ar</a:t>
            </a:r>
            <a:endParaRPr lang="cy-GB" sz="4400" b="1" cap="none" spc="0">
              <a:ln/>
              <a:solidFill>
                <a:srgbClr val="FF0000"/>
              </a:solidFill>
              <a:effectLst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03923C3-78D2-D64D-8A1D-58F893581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902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Arddodiaid</a:t>
            </a:r>
            <a:r>
              <a:rPr lang="en-GB"/>
              <a:t> </a:t>
            </a:r>
            <a:r>
              <a:rPr lang="en-GB" err="1"/>
              <a:t>gyda</a:t>
            </a:r>
            <a:r>
              <a:rPr lang="en-GB"/>
              <a:t> </a:t>
            </a:r>
            <a:r>
              <a:rPr lang="en-GB" err="1"/>
              <a:t>berfenwau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307096" y="2358044"/>
            <a:ext cx="10178322" cy="3593591"/>
          </a:xfrm>
        </p:spPr>
        <p:txBody>
          <a:bodyPr/>
          <a:lstStyle/>
          <a:p>
            <a:pPr marL="0" indent="0">
              <a:buNone/>
            </a:pPr>
            <a:r>
              <a:rPr lang="cy-GB"/>
              <a:t>Pa arddodiad i ddefnyddio gyda berfenwau?</a:t>
            </a:r>
          </a:p>
          <a:p>
            <a:pPr marL="0" indent="0">
              <a:buNone/>
            </a:pPr>
            <a:r>
              <a:rPr lang="en-GB" err="1"/>
              <a:t>Llyfr</a:t>
            </a:r>
            <a:r>
              <a:rPr lang="en-GB"/>
              <a:t> </a:t>
            </a:r>
            <a:r>
              <a:rPr lang="en-GB" err="1"/>
              <a:t>defnyddiol</a:t>
            </a:r>
            <a:r>
              <a:rPr lang="en-GB"/>
              <a:t> (£5.99) </a:t>
            </a:r>
          </a:p>
        </p:txBody>
      </p:sp>
      <p:pic>
        <p:nvPicPr>
          <p:cNvPr id="4" name="Llu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9102" y="1357925"/>
            <a:ext cx="3047719" cy="446186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78AC9EF-F20C-7745-B62F-BB16B8F1F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8547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1267177" y="173082"/>
            <a:ext cx="10178322" cy="1492132"/>
          </a:xfrm>
        </p:spPr>
        <p:txBody>
          <a:bodyPr/>
          <a:lstStyle/>
          <a:p>
            <a:pPr algn="ctr"/>
            <a:r>
              <a:rPr lang="en-GB" err="1"/>
              <a:t>Arddodiaid</a:t>
            </a:r>
            <a:r>
              <a:rPr lang="en-GB"/>
              <a:t> </a:t>
            </a:r>
            <a:r>
              <a:rPr lang="en-GB" err="1"/>
              <a:t>gyda</a:t>
            </a:r>
            <a:r>
              <a:rPr lang="en-GB"/>
              <a:t> </a:t>
            </a:r>
            <a:r>
              <a:rPr lang="en-GB" err="1"/>
              <a:t>berfenwau</a:t>
            </a:r>
            <a:endParaRPr lang="cy-GB"/>
          </a:p>
        </p:txBody>
      </p:sp>
      <p:graphicFrame>
        <p:nvGraphicFramePr>
          <p:cNvPr id="5" name="Dalfan Cynnwys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2261069"/>
              </p:ext>
            </p:extLst>
          </p:nvPr>
        </p:nvGraphicFramePr>
        <p:xfrm>
          <a:off x="28513" y="1356465"/>
          <a:ext cx="4972367" cy="3317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alfan Cynnwy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54984079"/>
              </p:ext>
            </p:extLst>
          </p:nvPr>
        </p:nvGraphicFramePr>
        <p:xfrm>
          <a:off x="3639618" y="2311833"/>
          <a:ext cx="4972367" cy="3317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alfan Cynnwys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0550909"/>
              </p:ext>
            </p:extLst>
          </p:nvPr>
        </p:nvGraphicFramePr>
        <p:xfrm>
          <a:off x="7250723" y="1356465"/>
          <a:ext cx="4972367" cy="3317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54408C3-853C-424D-9549-A4683D30A6C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361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7E96D-A6C5-4393-AA8D-663136FDB3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TASG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A6287-F5A9-4E73-97A5-85235D9B50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252683"/>
            <a:ext cx="10014085" cy="435263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err="1"/>
              <a:t>Penderfynwch</a:t>
            </a:r>
            <a:r>
              <a:rPr lang="en-GB" b="1" dirty="0"/>
              <a:t> pa </a:t>
            </a:r>
            <a:r>
              <a:rPr lang="en-GB" b="1" dirty="0" err="1"/>
              <a:t>arddodiad</a:t>
            </a:r>
            <a:r>
              <a:rPr lang="en-GB" b="1" dirty="0"/>
              <a:t> </a:t>
            </a:r>
            <a:r>
              <a:rPr lang="en-GB" b="1" dirty="0" err="1"/>
              <a:t>sydd</a:t>
            </a:r>
            <a:r>
              <a:rPr lang="en-GB" b="1" dirty="0"/>
              <a:t> </a:t>
            </a:r>
            <a:r>
              <a:rPr lang="en-GB" b="1" dirty="0" err="1"/>
              <a:t>angen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y </a:t>
            </a:r>
            <a:r>
              <a:rPr lang="en-GB" b="1" dirty="0" err="1"/>
              <a:t>bylchau</a:t>
            </a:r>
            <a:r>
              <a:rPr lang="en-GB" b="1" dirty="0"/>
              <a:t> </a:t>
            </a:r>
            <a:r>
              <a:rPr lang="en-GB" b="1" dirty="0" err="1"/>
              <a:t>isod</a:t>
            </a:r>
            <a:r>
              <a:rPr lang="en-GB" b="1" dirty="0"/>
              <a:t>.</a:t>
            </a:r>
            <a:endParaRPr lang="en-GB" dirty="0"/>
          </a:p>
          <a:p>
            <a:pPr marL="0" indent="0">
              <a:buNone/>
            </a:pPr>
            <a:r>
              <a:rPr lang="en-GB" b="1" dirty="0"/>
              <a:t> 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1)	</a:t>
            </a:r>
            <a:r>
              <a:rPr lang="en-GB" dirty="0" err="1"/>
              <a:t>Ysgrifennodd</a:t>
            </a:r>
            <a:r>
              <a:rPr lang="en-GB" dirty="0"/>
              <a:t> </a:t>
            </a:r>
            <a:r>
              <a:rPr lang="en-GB" dirty="0" err="1"/>
              <a:t>Siôn</a:t>
            </a:r>
            <a:r>
              <a:rPr lang="en-GB" dirty="0"/>
              <a:t> _____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Aelod</a:t>
            </a:r>
            <a:r>
              <a:rPr lang="en-GB" dirty="0"/>
              <a:t> </a:t>
            </a:r>
            <a:r>
              <a:rPr lang="en-GB" dirty="0" err="1"/>
              <a:t>Cynulliad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gwyno</a:t>
            </a:r>
            <a:r>
              <a:rPr lang="en-GB" dirty="0"/>
              <a:t> am y </a:t>
            </a:r>
            <a:r>
              <a:rPr lang="en-GB" dirty="0" err="1"/>
              <a:t>sefyllfa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2)	</a:t>
            </a:r>
            <a:r>
              <a:rPr lang="en-GB" dirty="0" err="1"/>
              <a:t>Roedd</a:t>
            </a:r>
            <a:r>
              <a:rPr lang="en-GB" dirty="0"/>
              <a:t> hi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sylwi</a:t>
            </a:r>
            <a:r>
              <a:rPr lang="en-GB" dirty="0"/>
              <a:t> _____ y </a:t>
            </a:r>
            <a:r>
              <a:rPr lang="en-GB" dirty="0" err="1"/>
              <a:t>ddamwain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basio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char.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3)	</a:t>
            </a:r>
            <a:r>
              <a:rPr lang="en-GB" dirty="0" err="1"/>
              <a:t>Roeddwn</a:t>
            </a:r>
            <a:r>
              <a:rPr lang="en-GB" dirty="0"/>
              <a:t> </a:t>
            </a:r>
            <a:r>
              <a:rPr lang="en-GB" dirty="0" err="1"/>
              <a:t>i’n</a:t>
            </a:r>
            <a:r>
              <a:rPr lang="en-GB" dirty="0"/>
              <a:t> </a:t>
            </a:r>
            <a:r>
              <a:rPr lang="en-GB" dirty="0" err="1"/>
              <a:t>gwrando</a:t>
            </a:r>
            <a:r>
              <a:rPr lang="en-GB" dirty="0"/>
              <a:t> _____ y radio pan </a:t>
            </a:r>
            <a:r>
              <a:rPr lang="en-GB" dirty="0" err="1"/>
              <a:t>glywais</a:t>
            </a:r>
            <a:r>
              <a:rPr lang="en-GB" dirty="0"/>
              <a:t> y </a:t>
            </a:r>
            <a:r>
              <a:rPr lang="en-GB" dirty="0" err="1"/>
              <a:t>gân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pPr marL="0" indent="0">
              <a:buNone/>
            </a:pPr>
            <a:r>
              <a:rPr lang="en-GB" dirty="0"/>
              <a:t>4)	Mae </a:t>
            </a:r>
            <a:r>
              <a:rPr lang="en-GB" dirty="0" err="1"/>
              <a:t>hi’n</a:t>
            </a:r>
            <a:r>
              <a:rPr lang="en-GB" dirty="0"/>
              <a:t> </a:t>
            </a:r>
            <a:r>
              <a:rPr lang="en-GB" dirty="0" err="1"/>
              <a:t>mynd</a:t>
            </a:r>
            <a:r>
              <a:rPr lang="en-GB" dirty="0"/>
              <a:t> ____ y </a:t>
            </a:r>
            <a:r>
              <a:rPr lang="en-GB" dirty="0" err="1"/>
              <a:t>pennaeth</a:t>
            </a:r>
            <a:r>
              <a:rPr lang="en-GB" dirty="0"/>
              <a:t> </a:t>
            </a:r>
            <a:r>
              <a:rPr lang="en-GB" dirty="0" err="1"/>
              <a:t>blwyddyn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ddiwedd</a:t>
            </a:r>
            <a:r>
              <a:rPr lang="en-GB" dirty="0"/>
              <a:t> y </a:t>
            </a:r>
            <a:r>
              <a:rPr lang="en-GB" dirty="0" err="1"/>
              <a:t>wers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5)	</a:t>
            </a:r>
            <a:r>
              <a:rPr lang="en-GB" dirty="0" err="1"/>
              <a:t>Gwaeddodd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athro</a:t>
            </a:r>
            <a:r>
              <a:rPr lang="en-GB" dirty="0"/>
              <a:t> _____ y </a:t>
            </a:r>
            <a:r>
              <a:rPr lang="en-GB" dirty="0" err="1"/>
              <a:t>dysgwyr</a:t>
            </a:r>
            <a:r>
              <a:rPr lang="en-GB" dirty="0"/>
              <a:t> ____ </a:t>
            </a:r>
            <a:r>
              <a:rPr lang="en-GB" dirty="0" err="1"/>
              <a:t>beidio</a:t>
            </a:r>
            <a:r>
              <a:rPr lang="en-GB" dirty="0"/>
              <a:t> </a:t>
            </a:r>
            <a:r>
              <a:rPr lang="en-GB" dirty="0" err="1"/>
              <a:t>â</a:t>
            </a:r>
            <a:r>
              <a:rPr lang="en-GB" dirty="0"/>
              <a:t> </a:t>
            </a:r>
            <a:r>
              <a:rPr lang="en-GB" dirty="0" err="1"/>
              <a:t>gwrando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r>
              <a:rPr lang="en-GB" dirty="0"/>
              <a:t>6)	</a:t>
            </a:r>
            <a:r>
              <a:rPr lang="en-GB" dirty="0" err="1"/>
              <a:t>Wyt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sôn</a:t>
            </a:r>
            <a:r>
              <a:rPr lang="en-GB" dirty="0"/>
              <a:t> _____ y </a:t>
            </a:r>
            <a:r>
              <a:rPr lang="en-GB" dirty="0" err="1"/>
              <a:t>daith</a:t>
            </a:r>
            <a:r>
              <a:rPr lang="en-GB" dirty="0"/>
              <a:t> _____ </a:t>
            </a:r>
            <a:r>
              <a:rPr lang="en-GB" dirty="0" err="1"/>
              <a:t>dy</a:t>
            </a:r>
            <a:r>
              <a:rPr lang="en-GB" dirty="0"/>
              <a:t> </a:t>
            </a:r>
            <a:r>
              <a:rPr lang="en-GB" dirty="0" err="1"/>
              <a:t>ffrindiau</a:t>
            </a:r>
            <a:r>
              <a:rPr lang="en-GB" dirty="0"/>
              <a:t>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E84327-C37A-0E4A-8F64-07C36EBD0B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880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Rhedeg</a:t>
            </a:r>
            <a:r>
              <a:rPr lang="en-GB"/>
              <a:t> </a:t>
            </a:r>
            <a:r>
              <a:rPr lang="en-GB" err="1"/>
              <a:t>arddodiaid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251678" y="1632204"/>
            <a:ext cx="10178322" cy="3593591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/>
              <a:t>Pan </a:t>
            </a:r>
            <a:r>
              <a:rPr lang="en-GB" sz="2400" dirty="0" err="1"/>
              <a:t>mae</a:t>
            </a:r>
            <a:r>
              <a:rPr lang="en-GB" sz="2400" dirty="0"/>
              <a:t> </a:t>
            </a:r>
            <a:r>
              <a:rPr lang="en-GB" sz="2400" dirty="0" err="1"/>
              <a:t>rhagenw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dilyn</a:t>
            </a:r>
            <a:r>
              <a:rPr lang="en-GB" sz="2400" dirty="0"/>
              <a:t> </a:t>
            </a:r>
            <a:r>
              <a:rPr lang="en-GB" sz="2400" dirty="0" err="1"/>
              <a:t>arddodiad</a:t>
            </a:r>
            <a:r>
              <a:rPr lang="en-GB" sz="2400" dirty="0"/>
              <a:t>, </a:t>
            </a:r>
            <a:r>
              <a:rPr lang="en-GB" sz="2400" dirty="0" err="1"/>
              <a:t>rhaid</a:t>
            </a:r>
            <a:r>
              <a:rPr lang="en-GB" sz="2400" dirty="0"/>
              <a:t> </a:t>
            </a:r>
            <a:r>
              <a:rPr lang="en-GB" sz="2400" b="1" dirty="0" err="1"/>
              <a:t>rhedeg</a:t>
            </a:r>
            <a:r>
              <a:rPr lang="en-GB" sz="2400" b="1" dirty="0"/>
              <a:t> </a:t>
            </a:r>
            <a:r>
              <a:rPr lang="en-GB" sz="2400" b="1" dirty="0" err="1"/>
              <a:t>yr</a:t>
            </a:r>
            <a:r>
              <a:rPr lang="en-GB" sz="2400" b="1" dirty="0"/>
              <a:t> </a:t>
            </a:r>
            <a:r>
              <a:rPr lang="en-GB" sz="2400" b="1" dirty="0" err="1"/>
              <a:t>arddodiad</a:t>
            </a:r>
            <a:r>
              <a:rPr lang="en-GB" sz="2400" dirty="0"/>
              <a:t>.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Beth </a:t>
            </a:r>
            <a:r>
              <a:rPr lang="en-GB" sz="2400" dirty="0" err="1"/>
              <a:t>yw</a:t>
            </a:r>
            <a:r>
              <a:rPr lang="en-GB" sz="2400" dirty="0"/>
              <a:t> </a:t>
            </a:r>
            <a:r>
              <a:rPr lang="en-GB" sz="2400" dirty="0" err="1"/>
              <a:t>rhagenw</a:t>
            </a:r>
            <a:r>
              <a:rPr lang="en-GB" sz="2400" dirty="0"/>
              <a:t>?</a:t>
            </a:r>
          </a:p>
          <a:p>
            <a:pPr marL="0" indent="0">
              <a:buNone/>
            </a:pPr>
            <a:r>
              <a:rPr lang="en-GB" sz="2400" dirty="0" err="1"/>
              <a:t>Dyma’r</a:t>
            </a:r>
            <a:r>
              <a:rPr lang="en-GB" sz="2400" dirty="0"/>
              <a:t> </a:t>
            </a:r>
            <a:r>
              <a:rPr lang="en-GB" sz="2400" dirty="0" err="1"/>
              <a:t>rhagenwau</a:t>
            </a:r>
            <a:r>
              <a:rPr lang="en-GB" sz="2400" dirty="0"/>
              <a:t> </a:t>
            </a:r>
            <a:r>
              <a:rPr lang="en-GB" sz="2400" dirty="0" err="1"/>
              <a:t>mwyaf</a:t>
            </a:r>
            <a:r>
              <a:rPr lang="en-GB" sz="2400" dirty="0"/>
              <a:t> </a:t>
            </a:r>
            <a:r>
              <a:rPr lang="en-GB" sz="2400" dirty="0" err="1"/>
              <a:t>cyffredin</a:t>
            </a:r>
            <a:r>
              <a:rPr lang="en-GB" sz="2400" dirty="0"/>
              <a:t>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cy-GB" dirty="0"/>
          </a:p>
        </p:txBody>
      </p:sp>
      <p:graphicFrame>
        <p:nvGraphicFramePr>
          <p:cNvPr id="4" name="Tabl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796764"/>
              </p:ext>
            </p:extLst>
          </p:nvPr>
        </p:nvGraphicFramePr>
        <p:xfrm>
          <a:off x="3256742" y="4055839"/>
          <a:ext cx="4756728" cy="1737360"/>
        </p:xfrm>
        <a:graphic>
          <a:graphicData uri="http://schemas.openxmlformats.org/drawingml/2006/table">
            <a:tbl>
              <a:tblPr firstRow="1" bandRow="1">
                <a:tableStyleId>{8C067564-50D8-4A03-B538-874F5190E3EC}</a:tableStyleId>
              </a:tblPr>
              <a:tblGrid>
                <a:gridCol w="2378364">
                  <a:extLst>
                    <a:ext uri="{9D8B030D-6E8A-4147-A177-3AD203B41FA5}">
                      <a16:colId xmlns:a16="http://schemas.microsoft.com/office/drawing/2014/main" val="3143748331"/>
                    </a:ext>
                  </a:extLst>
                </a:gridCol>
                <a:gridCol w="2378364">
                  <a:extLst>
                    <a:ext uri="{9D8B030D-6E8A-4147-A177-3AD203B41FA5}">
                      <a16:colId xmlns:a16="http://schemas.microsoft.com/office/drawing/2014/main" val="1986141647"/>
                    </a:ext>
                  </a:extLst>
                </a:gridCol>
              </a:tblGrid>
              <a:tr h="486090">
                <a:tc>
                  <a:txBody>
                    <a:bodyPr/>
                    <a:lstStyle/>
                    <a:p>
                      <a:pPr algn="ctr"/>
                      <a:r>
                        <a:rPr lang="en-GB" sz="3200" b="1"/>
                        <a:t>fi</a:t>
                      </a:r>
                      <a:endParaRPr lang="cy-GB" sz="32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err="1"/>
                        <a:t>ni</a:t>
                      </a:r>
                      <a:endParaRPr lang="cy-GB" sz="32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1828100"/>
                  </a:ext>
                </a:extLst>
              </a:tr>
              <a:tr h="486090">
                <a:tc>
                  <a:txBody>
                    <a:bodyPr/>
                    <a:lstStyle/>
                    <a:p>
                      <a:pPr algn="ctr"/>
                      <a:r>
                        <a:rPr lang="en-GB" sz="3200" b="1" err="1"/>
                        <a:t>ti</a:t>
                      </a:r>
                      <a:endParaRPr lang="cy-GB" sz="32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/>
                        <a:t>chi</a:t>
                      </a:r>
                      <a:endParaRPr lang="cy-GB" sz="32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622024"/>
                  </a:ext>
                </a:extLst>
              </a:tr>
              <a:tr h="486090">
                <a:tc>
                  <a:txBody>
                    <a:bodyPr/>
                    <a:lstStyle/>
                    <a:p>
                      <a:pPr algn="ctr"/>
                      <a:r>
                        <a:rPr lang="en-GB" sz="3200" b="1" err="1"/>
                        <a:t>fe</a:t>
                      </a:r>
                      <a:r>
                        <a:rPr lang="en-GB" sz="3200" b="1"/>
                        <a:t>/hi</a:t>
                      </a:r>
                      <a:endParaRPr lang="cy-GB" sz="32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err="1"/>
                        <a:t>nhw</a:t>
                      </a:r>
                      <a:endParaRPr lang="cy-GB" sz="32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8456611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8B309BE-3EC8-B145-B060-49AEFCCF5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553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it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Rhedeg</a:t>
            </a:r>
            <a:r>
              <a:rPr lang="en-GB"/>
              <a:t> </a:t>
            </a:r>
            <a:r>
              <a:rPr lang="en-GB" err="1"/>
              <a:t>arddodiaid</a:t>
            </a:r>
            <a:endParaRPr lang="cy-GB"/>
          </a:p>
        </p:txBody>
      </p:sp>
      <p:sp>
        <p:nvSpPr>
          <p:cNvPr id="3" name="Dalfan Testun 2"/>
          <p:cNvSpPr>
            <a:spLocks noGrp="1"/>
          </p:cNvSpPr>
          <p:nvPr>
            <p:ph idx="1"/>
          </p:nvPr>
        </p:nvSpPr>
        <p:spPr>
          <a:xfrm>
            <a:off x="1251678" y="1874517"/>
            <a:ext cx="10178322" cy="35935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Mae ‘</a:t>
            </a:r>
            <a:r>
              <a:rPr lang="en-GB" err="1"/>
              <a:t>rhedeg</a:t>
            </a:r>
            <a:r>
              <a:rPr lang="en-GB"/>
              <a:t>’ </a:t>
            </a:r>
            <a:r>
              <a:rPr lang="en-GB" err="1"/>
              <a:t>yr</a:t>
            </a:r>
            <a:r>
              <a:rPr lang="en-GB"/>
              <a:t> </a:t>
            </a:r>
            <a:r>
              <a:rPr lang="en-GB" err="1"/>
              <a:t>arddodiaid</a:t>
            </a:r>
            <a:r>
              <a:rPr lang="en-GB"/>
              <a:t> </a:t>
            </a:r>
            <a:r>
              <a:rPr lang="en-GB" err="1"/>
              <a:t>yn</a:t>
            </a:r>
            <a:r>
              <a:rPr lang="en-GB"/>
              <a:t> </a:t>
            </a:r>
            <a:r>
              <a:rPr lang="en-GB" err="1"/>
              <a:t>golygu</a:t>
            </a:r>
            <a:r>
              <a:rPr lang="en-GB"/>
              <a:t> ‘</a:t>
            </a:r>
            <a:r>
              <a:rPr lang="en-GB" err="1"/>
              <a:t>ymestyn</a:t>
            </a:r>
            <a:r>
              <a:rPr lang="en-GB"/>
              <a:t>’ </a:t>
            </a:r>
            <a:r>
              <a:rPr lang="en-GB" err="1"/>
              <a:t>yr</a:t>
            </a:r>
            <a:r>
              <a:rPr lang="en-GB"/>
              <a:t> </a:t>
            </a:r>
            <a:r>
              <a:rPr lang="en-GB" err="1"/>
              <a:t>arddodiad</a:t>
            </a: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err="1"/>
              <a:t>e.e</a:t>
            </a:r>
            <a:r>
              <a:rPr lang="en-GB"/>
              <a:t>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 sz="3200" err="1">
                <a:solidFill>
                  <a:srgbClr val="FF0000"/>
                </a:solidFill>
              </a:rPr>
              <a:t>ar</a:t>
            </a:r>
            <a:r>
              <a:rPr lang="en-GB" sz="3200"/>
              <a:t> + fi = </a:t>
            </a:r>
            <a:r>
              <a:rPr lang="en-GB" sz="3200" err="1">
                <a:solidFill>
                  <a:srgbClr val="FF0000"/>
                </a:solidFill>
              </a:rPr>
              <a:t>ar</a:t>
            </a:r>
            <a:r>
              <a:rPr lang="en-GB" sz="3200" err="1">
                <a:solidFill>
                  <a:srgbClr val="00B050"/>
                </a:solidFill>
              </a:rPr>
              <a:t>naf</a:t>
            </a:r>
            <a:r>
              <a:rPr lang="en-GB" sz="3200"/>
              <a:t> </a:t>
            </a:r>
            <a:r>
              <a:rPr lang="en-GB" sz="3200" err="1"/>
              <a:t>i</a:t>
            </a:r>
            <a:endParaRPr lang="en-GB" sz="3200"/>
          </a:p>
          <a:p>
            <a:pPr marL="0" indent="0">
              <a:buNone/>
            </a:pPr>
            <a:r>
              <a:rPr lang="en-GB" sz="3200">
                <a:solidFill>
                  <a:srgbClr val="FF0000"/>
                </a:solidFill>
              </a:rPr>
              <a:t>i</a:t>
            </a:r>
            <a:r>
              <a:rPr lang="en-GB" sz="3200"/>
              <a:t> + hi =</a:t>
            </a:r>
            <a:r>
              <a:rPr lang="en-GB" sz="3200">
                <a:solidFill>
                  <a:srgbClr val="FF0000"/>
                </a:solidFill>
              </a:rPr>
              <a:t> </a:t>
            </a:r>
            <a:r>
              <a:rPr lang="en-GB" sz="3200" err="1">
                <a:solidFill>
                  <a:srgbClr val="FF0000"/>
                </a:solidFill>
              </a:rPr>
              <a:t>i</a:t>
            </a:r>
            <a:r>
              <a:rPr lang="en-GB" sz="3200" err="1">
                <a:solidFill>
                  <a:srgbClr val="00B050"/>
                </a:solidFill>
              </a:rPr>
              <a:t>ddi</a:t>
            </a:r>
            <a:r>
              <a:rPr lang="en-GB" sz="3200"/>
              <a:t> hi</a:t>
            </a:r>
          </a:p>
          <a:p>
            <a:pPr marL="0" indent="0">
              <a:buNone/>
            </a:pPr>
            <a:r>
              <a:rPr lang="en-GB" sz="3200" err="1">
                <a:solidFill>
                  <a:srgbClr val="FF0000"/>
                </a:solidFill>
              </a:rPr>
              <a:t>gan</a:t>
            </a:r>
            <a:r>
              <a:rPr lang="en-GB" sz="3200"/>
              <a:t> + </a:t>
            </a:r>
            <a:r>
              <a:rPr lang="en-GB" sz="3200" err="1"/>
              <a:t>nhw</a:t>
            </a:r>
            <a:r>
              <a:rPr lang="en-GB" sz="3200"/>
              <a:t> = </a:t>
            </a:r>
            <a:r>
              <a:rPr lang="en-GB" sz="3200" err="1">
                <a:solidFill>
                  <a:srgbClr val="FF0000"/>
                </a:solidFill>
              </a:rPr>
              <a:t>gan</a:t>
            </a:r>
            <a:r>
              <a:rPr lang="en-GB" sz="3200" err="1">
                <a:solidFill>
                  <a:srgbClr val="00B050"/>
                </a:solidFill>
              </a:rPr>
              <a:t>ddyn</a:t>
            </a:r>
            <a:r>
              <a:rPr lang="en-GB" sz="3200"/>
              <a:t> </a:t>
            </a:r>
            <a:r>
              <a:rPr lang="en-GB" sz="3200" err="1"/>
              <a:t>nhw</a:t>
            </a:r>
            <a:endParaRPr lang="en-GB" sz="3200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cy-GB"/>
          </a:p>
        </p:txBody>
      </p:sp>
      <p:sp>
        <p:nvSpPr>
          <p:cNvPr id="5" name="Blwch Testun 4"/>
          <p:cNvSpPr txBox="1"/>
          <p:nvPr/>
        </p:nvSpPr>
        <p:spPr>
          <a:xfrm>
            <a:off x="6404956" y="2715967"/>
            <a:ext cx="322533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err="1">
                <a:solidFill>
                  <a:srgbClr val="00B050"/>
                </a:solidFill>
              </a:rPr>
              <a:t>Rhedeg</a:t>
            </a:r>
            <a:r>
              <a:rPr lang="en-GB" sz="2800"/>
              <a:t> </a:t>
            </a:r>
            <a:r>
              <a:rPr lang="en-GB" sz="2800" err="1"/>
              <a:t>yr</a:t>
            </a:r>
            <a:r>
              <a:rPr lang="en-GB" sz="2800"/>
              <a:t> </a:t>
            </a:r>
            <a:r>
              <a:rPr lang="en-GB" sz="2800" err="1">
                <a:solidFill>
                  <a:srgbClr val="FF0000"/>
                </a:solidFill>
              </a:rPr>
              <a:t>arddodiad</a:t>
            </a:r>
            <a:endParaRPr lang="cy-GB" sz="2800">
              <a:solidFill>
                <a:srgbClr val="FF0000"/>
              </a:solidFill>
            </a:endParaRPr>
          </a:p>
        </p:txBody>
      </p:sp>
      <p:cxnSp>
        <p:nvCxnSpPr>
          <p:cNvPr id="6" name="Cysylltydd Saeth Syth 5"/>
          <p:cNvCxnSpPr/>
          <p:nvPr/>
        </p:nvCxnSpPr>
        <p:spPr>
          <a:xfrm flipH="1">
            <a:off x="3435929" y="3053542"/>
            <a:ext cx="2615736" cy="61777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B47BF097-4DFE-7D4F-AEA2-6DFC1D24F1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425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524000" y="188913"/>
            <a:ext cx="6870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l"/>
            <a:r>
              <a:rPr lang="en-GB" altLang="cy-GB" sz="2800" err="1">
                <a:latin typeface="Arial Black" panose="020B0A04020102020204" pitchFamily="34" charset="0"/>
              </a:rPr>
              <a:t>Rhedeg</a:t>
            </a:r>
            <a:r>
              <a:rPr lang="en-GB" altLang="cy-GB" sz="2800">
                <a:latin typeface="Arial Black" panose="020B0A04020102020204" pitchFamily="34" charset="0"/>
              </a:rPr>
              <a:t> y </a:t>
            </a:r>
            <a:r>
              <a:rPr lang="en-GB" altLang="cy-GB" sz="2800" err="1">
                <a:latin typeface="Arial Black" panose="020B0A04020102020204" pitchFamily="34" charset="0"/>
              </a:rPr>
              <a:t>prif</a:t>
            </a:r>
            <a:r>
              <a:rPr lang="en-GB" altLang="cy-GB" sz="2800">
                <a:latin typeface="Arial Black" panose="020B0A04020102020204" pitchFamily="34" charset="0"/>
              </a:rPr>
              <a:t> </a:t>
            </a:r>
            <a:r>
              <a:rPr lang="en-GB" altLang="cy-GB" sz="2800" err="1">
                <a:latin typeface="Arial Black" panose="020B0A04020102020204" pitchFamily="34" charset="0"/>
              </a:rPr>
              <a:t>arddodiaid</a:t>
            </a:r>
            <a:endParaRPr lang="en-GB" altLang="cy-GB" sz="2800">
              <a:latin typeface="Arial Black" panose="020B0A04020102020204" pitchFamily="34" charset="0"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187575" y="2733676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cy-GB" altLang="cy-GB"/>
          </a:p>
        </p:txBody>
      </p:sp>
      <p:graphicFrame>
        <p:nvGraphicFramePr>
          <p:cNvPr id="9359" name="Group 14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637638812"/>
              </p:ext>
            </p:extLst>
          </p:nvPr>
        </p:nvGraphicFramePr>
        <p:xfrm>
          <a:off x="1774825" y="1484314"/>
          <a:ext cx="8281988" cy="3889375"/>
        </p:xfrm>
        <a:graphic>
          <a:graphicData uri="http://schemas.openxmlformats.org/drawingml/2006/table">
            <a:tbl>
              <a:tblPr/>
              <a:tblGrid>
                <a:gridCol w="2160588">
                  <a:extLst>
                    <a:ext uri="{9D8B030D-6E8A-4147-A177-3AD203B41FA5}">
                      <a16:colId xmlns:a16="http://schemas.microsoft.com/office/drawing/2014/main" val="2467255469"/>
                    </a:ext>
                  </a:extLst>
                </a:gridCol>
                <a:gridCol w="2052637">
                  <a:extLst>
                    <a:ext uri="{9D8B030D-6E8A-4147-A177-3AD203B41FA5}">
                      <a16:colId xmlns:a16="http://schemas.microsoft.com/office/drawing/2014/main" val="3781605973"/>
                    </a:ext>
                  </a:extLst>
                </a:gridCol>
                <a:gridCol w="1835150">
                  <a:extLst>
                    <a:ext uri="{9D8B030D-6E8A-4147-A177-3AD203B41FA5}">
                      <a16:colId xmlns:a16="http://schemas.microsoft.com/office/drawing/2014/main" val="1854121831"/>
                    </a:ext>
                  </a:extLst>
                </a:gridCol>
                <a:gridCol w="2233613">
                  <a:extLst>
                    <a:ext uri="{9D8B030D-6E8A-4147-A177-3AD203B41FA5}">
                      <a16:colId xmlns:a16="http://schemas.microsoft.com/office/drawing/2014/main" val="1502109650"/>
                    </a:ext>
                  </a:extLst>
                </a:gridCol>
              </a:tblGrid>
              <a:tr h="600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Black" panose="020B0A04020102020204" pitchFamily="34" charset="0"/>
                        </a:rPr>
                        <a:t>am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Black" panose="020B0A04020102020204" pitchFamily="34" charset="0"/>
                        </a:rPr>
                        <a:t>ar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anose="020B0A04020102020204" pitchFamily="34" charset="0"/>
                        </a:rPr>
                        <a:t>at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Black" panose="020B0A04020102020204" pitchFamily="34" charset="0"/>
                        </a:rPr>
                        <a:t>gan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1137567"/>
                  </a:ext>
                </a:extLst>
              </a:tr>
              <a:tr h="32893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amdana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amdanat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amdano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amdani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amdanon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amdanoch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amdanyn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arna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arnat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arno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arni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arnon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arnoch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arnyn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ata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atat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ato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ati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aton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atoch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atyn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gen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gennyt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ganddo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ganddi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gennyn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gennych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ganddyn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053198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EB8EF69-612D-DD4B-A8A3-72FF91580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11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9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1524000" y="188913"/>
            <a:ext cx="6870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l"/>
            <a:r>
              <a:rPr lang="en-GB" altLang="cy-GB" sz="2800">
                <a:latin typeface="Arial Black" panose="020B0A04020102020204" pitchFamily="34" charset="0"/>
              </a:rPr>
              <a:t>Rhedeg y prif arddodiaid(2)</a:t>
            </a:r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2187575" y="2733676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cy-GB" altLang="cy-GB"/>
          </a:p>
        </p:txBody>
      </p:sp>
      <p:graphicFrame>
        <p:nvGraphicFramePr>
          <p:cNvPr id="12313" name="Group 2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4261604620"/>
              </p:ext>
            </p:extLst>
          </p:nvPr>
        </p:nvGraphicFramePr>
        <p:xfrm>
          <a:off x="1774825" y="1484313"/>
          <a:ext cx="8066088" cy="3816350"/>
        </p:xfrm>
        <a:graphic>
          <a:graphicData uri="http://schemas.openxmlformats.org/drawingml/2006/table">
            <a:tbl>
              <a:tblPr/>
              <a:tblGrid>
                <a:gridCol w="2160588">
                  <a:extLst>
                    <a:ext uri="{9D8B030D-6E8A-4147-A177-3AD203B41FA5}">
                      <a16:colId xmlns:a16="http://schemas.microsoft.com/office/drawing/2014/main" val="2516114588"/>
                    </a:ext>
                  </a:extLst>
                </a:gridCol>
                <a:gridCol w="1944687">
                  <a:extLst>
                    <a:ext uri="{9D8B030D-6E8A-4147-A177-3AD203B41FA5}">
                      <a16:colId xmlns:a16="http://schemas.microsoft.com/office/drawing/2014/main" val="3904892879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2834584708"/>
                    </a:ext>
                  </a:extLst>
                </a:gridCol>
                <a:gridCol w="2017713">
                  <a:extLst>
                    <a:ext uri="{9D8B030D-6E8A-4147-A177-3AD203B41FA5}">
                      <a16:colId xmlns:a16="http://schemas.microsoft.com/office/drawing/2014/main" val="674225832"/>
                    </a:ext>
                  </a:extLst>
                </a:gridCol>
              </a:tblGrid>
              <a:tr h="600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Black" panose="020B0A04020102020204" pitchFamily="34" charset="0"/>
                        </a:rPr>
                        <a:t>heb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Black" panose="020B0A04020102020204" pitchFamily="34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Black" panose="020B0A04020102020204" pitchFamily="34" charset="0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anose="020B0A04020102020204" pitchFamily="34" charset="0"/>
                        </a:rPr>
                        <a:t>dan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4305701"/>
                  </a:ext>
                </a:extLst>
              </a:tr>
              <a:tr h="321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hebddo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hebddat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hebddo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hebddi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hebddon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hebddoch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hebddyn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fi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iddo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iddi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iddyn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ohono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ohonot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ohono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ohoni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ohonon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ohonoch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ohonyn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dana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danat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dano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dani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danon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danoch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danyn</a:t>
                      </a:r>
                      <a:r>
                        <a:rPr kumimoji="0" lang="en-GB" altLang="cy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5158345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938124C-39FF-AA42-BD74-0E7B00B3C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250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188913"/>
            <a:ext cx="68707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1pPr>
            <a:lvl2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2pPr>
            <a:lvl3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3pPr>
            <a:lvl4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4pPr>
            <a:lvl5pPr algn="ctr"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omic Sans MS" panose="030F0702030302020204" pitchFamily="66" charset="0"/>
              </a:defRPr>
            </a:lvl9pPr>
          </a:lstStyle>
          <a:p>
            <a:pPr algn="l"/>
            <a:r>
              <a:rPr lang="en-GB" altLang="cy-GB" sz="2800">
                <a:latin typeface="Arial Black" panose="020B0A04020102020204" pitchFamily="34" charset="0"/>
              </a:rPr>
              <a:t>Rhedeg y prif arddodiaid (3)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187575" y="2733676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cy-GB" altLang="cy-GB"/>
          </a:p>
        </p:txBody>
      </p:sp>
      <p:graphicFrame>
        <p:nvGraphicFramePr>
          <p:cNvPr id="11299" name="Group 35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1706296286"/>
              </p:ext>
            </p:extLst>
          </p:nvPr>
        </p:nvGraphicFramePr>
        <p:xfrm>
          <a:off x="1703388" y="1484313"/>
          <a:ext cx="8208962" cy="3816350"/>
        </p:xfrm>
        <a:graphic>
          <a:graphicData uri="http://schemas.openxmlformats.org/drawingml/2006/table">
            <a:tbl>
              <a:tblPr/>
              <a:tblGrid>
                <a:gridCol w="1873250">
                  <a:extLst>
                    <a:ext uri="{9D8B030D-6E8A-4147-A177-3AD203B41FA5}">
                      <a16:colId xmlns:a16="http://schemas.microsoft.com/office/drawing/2014/main" val="488430049"/>
                    </a:ext>
                  </a:extLst>
                </a:gridCol>
                <a:gridCol w="2160587">
                  <a:extLst>
                    <a:ext uri="{9D8B030D-6E8A-4147-A177-3AD203B41FA5}">
                      <a16:colId xmlns:a16="http://schemas.microsoft.com/office/drawing/2014/main" val="2672928301"/>
                    </a:ext>
                  </a:extLst>
                </a:gridCol>
                <a:gridCol w="1871663">
                  <a:extLst>
                    <a:ext uri="{9D8B030D-6E8A-4147-A177-3AD203B41FA5}">
                      <a16:colId xmlns:a16="http://schemas.microsoft.com/office/drawing/2014/main" val="2267525748"/>
                    </a:ext>
                  </a:extLst>
                </a:gridCol>
                <a:gridCol w="2303462">
                  <a:extLst>
                    <a:ext uri="{9D8B030D-6E8A-4147-A177-3AD203B41FA5}">
                      <a16:colId xmlns:a16="http://schemas.microsoft.com/office/drawing/2014/main" val="3236028317"/>
                    </a:ext>
                  </a:extLst>
                </a:gridCol>
              </a:tblGrid>
              <a:tr h="6000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Black" panose="020B0A04020102020204" pitchFamily="34" charset="0"/>
                        </a:rPr>
                        <a:t>dros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Black" panose="020B0A04020102020204" pitchFamily="34" charset="0"/>
                        </a:rPr>
                        <a:t>drwy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Black" panose="020B0A04020102020204" pitchFamily="34" charset="0"/>
                        </a:rPr>
                        <a:t>wrth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Black" panose="020B0A04020102020204" pitchFamily="34" charset="0"/>
                        </a:rPr>
                        <a:t>rhwng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8991337"/>
                  </a:ext>
                </a:extLst>
              </a:tr>
              <a:tr h="3216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drosta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drostat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drosto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drosti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droston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drostoch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drostyn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drwyddo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drwyddot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drwyddo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drwyddi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drwyddon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drwyddoch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drwyddon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wrtha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wrthot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wrtho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wrthi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wrthon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wrthoch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wrthon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rhyngo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rhyngot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ti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rhyngddo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fe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rhyngddi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rhyngon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ni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rhyngoch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chi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rhyngon</a:t>
                      </a:r>
                      <a:r>
                        <a:rPr kumimoji="0" lang="en-GB" altLang="cy-GB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 </a:t>
                      </a:r>
                      <a:r>
                        <a:rPr kumimoji="0" lang="en-GB" altLang="cy-GB" sz="2400" b="0" i="0" u="none" strike="noStrike" cap="none" normalizeH="0" baseline="0" err="1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latin typeface="Arial Unicode MS" pitchFamily="34" charset="-128"/>
                        </a:rPr>
                        <a:t>nhw</a:t>
                      </a:r>
                      <a:endParaRPr kumimoji="0" lang="en-GB" altLang="cy-GB" sz="2400" b="0" i="0" u="none" strike="noStrike" cap="none" normalizeH="0" baseline="0">
                        <a:ln>
                          <a:noFill/>
                        </a:ln>
                        <a:solidFill>
                          <a:srgbClr val="FF6600"/>
                        </a:solidFill>
                        <a:effectLst/>
                        <a:latin typeface="Arial Unicode MS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981526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3DFD4A5-52A6-C049-9F4D-F06C9AE269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29" y="6066534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48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1144F4-10DC-1C75-9A8E-05E891D2FF12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75" y="313363"/>
            <a:ext cx="9017974" cy="6486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2">
            <a:extLst>
              <a:ext uri="{FF2B5EF4-FFF2-40B4-BE49-F238E27FC236}">
                <a16:creationId xmlns:a16="http://schemas.microsoft.com/office/drawing/2014/main" id="{3D2220F1-37AD-9D15-21DD-846497528903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96460" y="6408867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Wrth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 + fi</a:t>
            </a:r>
          </a:p>
        </p:txBody>
      </p:sp>
      <p:sp>
        <p:nvSpPr>
          <p:cNvPr id="5" name="WordArt 2">
            <a:extLst>
              <a:ext uri="{FF2B5EF4-FFF2-40B4-BE49-F238E27FC236}">
                <a16:creationId xmlns:a16="http://schemas.microsoft.com/office/drawing/2014/main" id="{5020DE39-3828-803C-3D2C-9C50BFA66D07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3752819" y="412325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nhw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6" name="WordArt 2">
            <a:extLst>
              <a:ext uri="{FF2B5EF4-FFF2-40B4-BE49-F238E27FC236}">
                <a16:creationId xmlns:a16="http://schemas.microsoft.com/office/drawing/2014/main" id="{7CE6ED49-BF71-66AB-FA6D-C2ED1E95C25B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8226302" y="5154066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Ar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nhw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7" name="WordArt 2">
            <a:extLst>
              <a:ext uri="{FF2B5EF4-FFF2-40B4-BE49-F238E27FC236}">
                <a16:creationId xmlns:a16="http://schemas.microsoft.com/office/drawing/2014/main" id="{55655688-6232-FB03-34B6-442A7E313E25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8031603" y="5625449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ch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</a:p>
        </p:txBody>
      </p:sp>
      <p:sp>
        <p:nvSpPr>
          <p:cNvPr id="8" name="WordArt 2">
            <a:extLst>
              <a:ext uri="{FF2B5EF4-FFF2-40B4-BE49-F238E27FC236}">
                <a16:creationId xmlns:a16="http://schemas.microsoft.com/office/drawing/2014/main" id="{DDA725F5-4FAD-789E-EA23-F270E80776DA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6164897" y="6531898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Dros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 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n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9" name="WordArt 2">
            <a:extLst>
              <a:ext uri="{FF2B5EF4-FFF2-40B4-BE49-F238E27FC236}">
                <a16:creationId xmlns:a16="http://schemas.microsoft.com/office/drawing/2014/main" id="{709A5764-45A0-AABA-D8A9-D44818B216C3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651379" y="5996542"/>
            <a:ext cx="651522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h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0" name="WordArt 2">
            <a:extLst>
              <a:ext uri="{FF2B5EF4-FFF2-40B4-BE49-F238E27FC236}">
                <a16:creationId xmlns:a16="http://schemas.microsoft.com/office/drawing/2014/main" id="{FE933818-51C1-2CB2-49B9-5B55DFAEA012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3752819" y="6347351"/>
            <a:ext cx="754063" cy="3690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endParaRPr lang="en-US" sz="3600" kern="1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Calibri"/>
              <a:ea typeface="Calibri"/>
              <a:cs typeface="Calibri"/>
            </a:endParaRPr>
          </a:p>
          <a:p>
            <a:pPr algn="ctr" rtl="0"/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Wrth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Calibri"/>
                <a:ea typeface="Calibri"/>
                <a:cs typeface="Calibri"/>
              </a:rPr>
              <a:t>fe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Calibri"/>
              <a:ea typeface="Calibri"/>
              <a:cs typeface="Calibri"/>
            </a:endParaRPr>
          </a:p>
        </p:txBody>
      </p:sp>
      <p:sp>
        <p:nvSpPr>
          <p:cNvPr id="11" name="WordArt 2">
            <a:extLst>
              <a:ext uri="{FF2B5EF4-FFF2-40B4-BE49-F238E27FC236}">
                <a16:creationId xmlns:a16="http://schemas.microsoft.com/office/drawing/2014/main" id="{8CAC494C-CD81-763F-71FC-32A022C63D89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946699" y="5625449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 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t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2" name="WordArt 2">
            <a:extLst>
              <a:ext uri="{FF2B5EF4-FFF2-40B4-BE49-F238E27FC236}">
                <a16:creationId xmlns:a16="http://schemas.microsoft.com/office/drawing/2014/main" id="{04C40620-75DC-D288-E3E6-19C3F13F1EC1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746914" y="4866094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n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3" name="WordArt 2">
            <a:extLst>
              <a:ext uri="{FF2B5EF4-FFF2-40B4-BE49-F238E27FC236}">
                <a16:creationId xmlns:a16="http://schemas.microsoft.com/office/drawing/2014/main" id="{F808205C-6AF6-B2C9-B52E-848B4A27F205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2177615" y="5138245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Ar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+ 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</a:p>
        </p:txBody>
      </p:sp>
      <p:sp>
        <p:nvSpPr>
          <p:cNvPr id="14" name="WordArt 2">
            <a:extLst>
              <a:ext uri="{FF2B5EF4-FFF2-40B4-BE49-F238E27FC236}">
                <a16:creationId xmlns:a16="http://schemas.microsoft.com/office/drawing/2014/main" id="{74DFDDD0-3DF2-BA27-2EFF-E7CFB37DE269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3557742" y="4908003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fe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5" name="WordArt 2">
            <a:extLst>
              <a:ext uri="{FF2B5EF4-FFF2-40B4-BE49-F238E27FC236}">
                <a16:creationId xmlns:a16="http://schemas.microsoft.com/office/drawing/2014/main" id="{2BA359E9-BC41-8263-C50A-162505EF7C43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925869" y="4346574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Ar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t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6" name="WordArt 2">
            <a:extLst>
              <a:ext uri="{FF2B5EF4-FFF2-40B4-BE49-F238E27FC236}">
                <a16:creationId xmlns:a16="http://schemas.microsoft.com/office/drawing/2014/main" id="{FD4AA601-0B27-41F1-08A3-23C0CFBC606A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6164897" y="4346574"/>
            <a:ext cx="60599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f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7" name="WordArt 2">
            <a:extLst>
              <a:ext uri="{FF2B5EF4-FFF2-40B4-BE49-F238E27FC236}">
                <a16:creationId xmlns:a16="http://schemas.microsoft.com/office/drawing/2014/main" id="{DF118305-306D-963E-339B-0EC4FF5A997F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3180710" y="3033119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Am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ti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8" name="WordArt 2">
            <a:extLst>
              <a:ext uri="{FF2B5EF4-FFF2-40B4-BE49-F238E27FC236}">
                <a16:creationId xmlns:a16="http://schemas.microsoft.com/office/drawing/2014/main" id="{51D82230-1B81-C37E-6605-C9A5EAAC3443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746914" y="1196409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n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19" name="WordArt 2">
            <a:extLst>
              <a:ext uri="{FF2B5EF4-FFF2-40B4-BE49-F238E27FC236}">
                <a16:creationId xmlns:a16="http://schemas.microsoft.com/office/drawing/2014/main" id="{993DB68C-CBCC-11D9-B1F8-98684E577BC2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19429" y="2153645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Ar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t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20" name="WordArt 2">
            <a:extLst>
              <a:ext uri="{FF2B5EF4-FFF2-40B4-BE49-F238E27FC236}">
                <a16:creationId xmlns:a16="http://schemas.microsoft.com/office/drawing/2014/main" id="{D70F3EC8-F14F-FD7B-2A23-9C53CCE360A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7654571" y="412325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heb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f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</a:p>
        </p:txBody>
      </p:sp>
      <p:sp>
        <p:nvSpPr>
          <p:cNvPr id="21" name="WordArt 2">
            <a:extLst>
              <a:ext uri="{FF2B5EF4-FFF2-40B4-BE49-F238E27FC236}">
                <a16:creationId xmlns:a16="http://schemas.microsoft.com/office/drawing/2014/main" id="{3E719DE5-CDFC-052B-8031-9B620A08A00F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189986" y="1319441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fe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22" name="WordArt 2">
            <a:extLst>
              <a:ext uri="{FF2B5EF4-FFF2-40B4-BE49-F238E27FC236}">
                <a16:creationId xmlns:a16="http://schemas.microsoft.com/office/drawing/2014/main" id="{CDBFE3C0-7CCC-536B-05F4-16596976C4EB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5189986" y="3864971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fe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23" name="WordArt 2">
            <a:extLst>
              <a:ext uri="{FF2B5EF4-FFF2-40B4-BE49-F238E27FC236}">
                <a16:creationId xmlns:a16="http://schemas.microsoft.com/office/drawing/2014/main" id="{31C31D83-F2FE-DDCD-E08E-8E53529536E0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6770890" y="1196409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Ar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+ 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</a:p>
        </p:txBody>
      </p:sp>
      <p:sp>
        <p:nvSpPr>
          <p:cNvPr id="24" name="WordArt 2">
            <a:extLst>
              <a:ext uri="{FF2B5EF4-FFF2-40B4-BE49-F238E27FC236}">
                <a16:creationId xmlns:a16="http://schemas.microsoft.com/office/drawing/2014/main" id="{E86A6E18-656F-D43D-2E26-ED885420CEC0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8346386" y="3618908"/>
            <a:ext cx="633979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gan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fe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25" name="WordArt 2">
            <a:extLst>
              <a:ext uri="{FF2B5EF4-FFF2-40B4-BE49-F238E27FC236}">
                <a16:creationId xmlns:a16="http://schemas.microsoft.com/office/drawing/2014/main" id="{6578E90E-27A5-D3C6-9C65-AE47177C2747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2177615" y="1196409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Am 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+ chi</a:t>
            </a:r>
          </a:p>
        </p:txBody>
      </p:sp>
      <p:sp>
        <p:nvSpPr>
          <p:cNvPr id="26" name="WordArt 2">
            <a:extLst>
              <a:ext uri="{FF2B5EF4-FFF2-40B4-BE49-F238E27FC236}">
                <a16:creationId xmlns:a16="http://schemas.microsoft.com/office/drawing/2014/main" id="{1D489D7F-3A4D-B2D8-C3FB-D018BA07BD87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3752819" y="2399708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ch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</a:p>
        </p:txBody>
      </p:sp>
      <p:sp>
        <p:nvSpPr>
          <p:cNvPr id="27" name="WordArt 2">
            <a:extLst>
              <a:ext uri="{FF2B5EF4-FFF2-40B4-BE49-F238E27FC236}">
                <a16:creationId xmlns:a16="http://schemas.microsoft.com/office/drawing/2014/main" id="{7E9624BE-3C0E-92F9-6B02-187F2627AF31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6164897" y="2522740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Ar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ch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</a:p>
        </p:txBody>
      </p:sp>
      <p:sp>
        <p:nvSpPr>
          <p:cNvPr id="28" name="WordArt 2">
            <a:extLst>
              <a:ext uri="{FF2B5EF4-FFF2-40B4-BE49-F238E27FC236}">
                <a16:creationId xmlns:a16="http://schemas.microsoft.com/office/drawing/2014/main" id="{25FB9EBE-6DD0-135E-17E4-8126FEEECEB7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2070406" y="3618908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nhw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29" name="WordArt 2">
            <a:extLst>
              <a:ext uri="{FF2B5EF4-FFF2-40B4-BE49-F238E27FC236}">
                <a16:creationId xmlns:a16="http://schemas.microsoft.com/office/drawing/2014/main" id="{58FDBDA3-3A8B-4224-3311-1D668AD0ECE7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873492" y="3402214"/>
            <a:ext cx="627486" cy="2166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Ar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+ </a:t>
            </a:r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ch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</a:p>
        </p:txBody>
      </p:sp>
      <p:sp>
        <p:nvSpPr>
          <p:cNvPr id="30" name="WordArt 2">
            <a:extLst>
              <a:ext uri="{FF2B5EF4-FFF2-40B4-BE49-F238E27FC236}">
                <a16:creationId xmlns:a16="http://schemas.microsoft.com/office/drawing/2014/main" id="{E43B995B-B75B-8E7C-F0E8-6061C1B7A16A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1693374" y="2522740"/>
            <a:ext cx="75406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Wrth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nhw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31" name="WordArt 2">
            <a:extLst>
              <a:ext uri="{FF2B5EF4-FFF2-40B4-BE49-F238E27FC236}">
                <a16:creationId xmlns:a16="http://schemas.microsoft.com/office/drawing/2014/main" id="{BB427048-2B7B-E837-209B-59CD30A346A7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4668922" y="1740013"/>
            <a:ext cx="651523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Dros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fe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32" name="WordArt 2">
            <a:extLst>
              <a:ext uri="{FF2B5EF4-FFF2-40B4-BE49-F238E27FC236}">
                <a16:creationId xmlns:a16="http://schemas.microsoft.com/office/drawing/2014/main" id="{C69438EA-185C-49BF-9B4C-D8A2C1E3F69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8346386" y="1740013"/>
            <a:ext cx="633979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n</a:t>
            </a:r>
            <a:r>
              <a:rPr lang="en-US" sz="3600" kern="10" spc="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i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33" name="WordArt 2">
            <a:extLst>
              <a:ext uri="{FF2B5EF4-FFF2-40B4-BE49-F238E27FC236}">
                <a16:creationId xmlns:a16="http://schemas.microsoft.com/office/drawing/2014/main" id="{74327EFC-D7C5-AB3B-223A-F3A5DF12AE14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6136911" y="3894339"/>
            <a:ext cx="782049" cy="246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Ar</a:t>
            </a:r>
            <a:r>
              <a:rPr lang="en-US" sz="3600" kern="10" spc="0" dirty="0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 + </a:t>
            </a:r>
            <a:r>
              <a:rPr lang="en-US" sz="3600" kern="10" dirty="0" err="1">
                <a:ln w="1587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blurRad="63500" dist="29783" dir="1514402" algn="ctr" rotWithShape="0">
                    <a:srgbClr val="D8D8D8">
                      <a:alpha val="74998"/>
                    </a:srgbClr>
                  </a:outerShdw>
                </a:effectLst>
                <a:latin typeface="Verdana"/>
                <a:ea typeface="Calibri"/>
                <a:cs typeface="Verdana"/>
              </a:rPr>
              <a:t>nhw</a:t>
            </a:r>
            <a:endParaRPr lang="en-US" sz="3600" kern="10" spc="0" dirty="0">
              <a:ln w="15875">
                <a:solidFill>
                  <a:srgbClr val="000000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blurRad="63500" dist="29783" dir="1514402" algn="ctr" rotWithShape="0">
                  <a:srgbClr val="D8D8D8">
                    <a:alpha val="74998"/>
                  </a:srgbClr>
                </a:outerShdw>
              </a:effectLst>
              <a:latin typeface="Verdana"/>
              <a:ea typeface="Calibri"/>
              <a:cs typeface="Verdana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AAF1F9F-7CD1-F609-6E57-81A7F13DA964}"/>
              </a:ext>
            </a:extLst>
          </p:cNvPr>
          <p:cNvSpPr txBox="1"/>
          <p:nvPr/>
        </p:nvSpPr>
        <p:spPr>
          <a:xfrm>
            <a:off x="9169843" y="128697"/>
            <a:ext cx="2515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y-GB" b="1" dirty="0"/>
              <a:t>Ymarfer </a:t>
            </a:r>
          </a:p>
          <a:p>
            <a:pPr algn="ctr"/>
            <a:r>
              <a:rPr lang="cy-GB" b="1" dirty="0"/>
              <a:t>Rhedeg yr Arddodiaid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74A4E35-CBE0-F0D8-5D92-EA71C6A8C520}"/>
              </a:ext>
            </a:extLst>
          </p:cNvPr>
          <p:cNvSpPr txBox="1"/>
          <p:nvPr/>
        </p:nvSpPr>
        <p:spPr>
          <a:xfrm>
            <a:off x="9341708" y="1319439"/>
            <a:ext cx="20409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/>
              <a:t>Chwaraewch y gêm i ymarfer rhedeg yr arddodiaid.</a:t>
            </a:r>
          </a:p>
          <a:p>
            <a:endParaRPr lang="cy-GB" dirty="0"/>
          </a:p>
          <a:p>
            <a:r>
              <a:rPr lang="cy-GB" dirty="0"/>
              <a:t>Meddyliwch am frawddeg neu orchymyn byddech chi’n eu defnyddio wrth siarad â’r dysgwyr yn yr ysgol. </a:t>
            </a:r>
          </a:p>
        </p:txBody>
      </p:sp>
    </p:spTree>
    <p:extLst>
      <p:ext uri="{BB962C8B-B14F-4D97-AF65-F5344CB8AC3E}">
        <p14:creationId xmlns:p14="http://schemas.microsoft.com/office/powerpoint/2010/main" val="18348610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0BA48-F30A-4D5B-96BB-94DF33FAA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833" y="46495"/>
            <a:ext cx="3785272" cy="759417"/>
          </a:xfrm>
        </p:spPr>
        <p:txBody>
          <a:bodyPr>
            <a:normAutofit fontScale="90000"/>
          </a:bodyPr>
          <a:lstStyle/>
          <a:p>
            <a:pPr algn="ctr"/>
            <a:r>
              <a:rPr lang="cy-GB" dirty="0"/>
              <a:t>TASG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08293-562E-42E2-837F-5E434DC1F7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50531" y="805912"/>
            <a:ext cx="10404703" cy="5053914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20000"/>
              </a:lnSpc>
              <a:buNone/>
            </a:pPr>
            <a:r>
              <a:rPr lang="en-GB" b="1" dirty="0" err="1"/>
              <a:t>Rhowch</a:t>
            </a:r>
            <a:r>
              <a:rPr lang="en-GB" b="1" dirty="0"/>
              <a:t> </a:t>
            </a:r>
            <a:r>
              <a:rPr lang="en-GB" b="1" dirty="0" err="1"/>
              <a:t>ffurf</a:t>
            </a:r>
            <a:r>
              <a:rPr lang="en-GB" b="1" dirty="0"/>
              <a:t> </a:t>
            </a:r>
            <a:r>
              <a:rPr lang="en-GB" b="1" dirty="0" err="1"/>
              <a:t>gywir</a:t>
            </a:r>
            <a:r>
              <a:rPr lang="en-GB" b="1" dirty="0"/>
              <a:t> </a:t>
            </a:r>
            <a:r>
              <a:rPr lang="en-GB" b="1" dirty="0" err="1"/>
              <a:t>yr</a:t>
            </a:r>
            <a:r>
              <a:rPr lang="en-GB" b="1" dirty="0"/>
              <a:t> </a:t>
            </a:r>
            <a:r>
              <a:rPr lang="en-GB" b="1" dirty="0" err="1"/>
              <a:t>arddodiaid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y </a:t>
            </a:r>
            <a:r>
              <a:rPr lang="en-GB" b="1" dirty="0" err="1"/>
              <a:t>brawddegau</a:t>
            </a:r>
            <a:r>
              <a:rPr lang="en-GB" b="1" dirty="0"/>
              <a:t> </a:t>
            </a:r>
            <a:r>
              <a:rPr lang="en-GB" b="1" dirty="0" err="1"/>
              <a:t>canlynol</a:t>
            </a:r>
            <a:r>
              <a:rPr lang="en-GB" b="1" dirty="0"/>
              <a:t>:</a:t>
            </a:r>
          </a:p>
          <a:p>
            <a:pPr marL="0" indent="0">
              <a:lnSpc>
                <a:spcPct val="20000"/>
              </a:lnSpc>
              <a:buNone/>
            </a:pPr>
            <a:endParaRPr lang="en-GB" dirty="0"/>
          </a:p>
          <a:p>
            <a:pPr marL="0" indent="0">
              <a:lnSpc>
                <a:spcPct val="20000"/>
              </a:lnSpc>
              <a:buNone/>
            </a:pPr>
            <a:r>
              <a:rPr lang="en-GB" dirty="0"/>
              <a:t> 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1.	Mae </a:t>
            </a:r>
            <a:r>
              <a:rPr lang="en-GB" b="1" dirty="0"/>
              <a:t>(</a:t>
            </a:r>
            <a:r>
              <a:rPr lang="en-GB" b="1" dirty="0" err="1"/>
              <a:t>gan</a:t>
            </a:r>
            <a:r>
              <a:rPr lang="en-GB" b="1" dirty="0"/>
              <a:t>)</a:t>
            </a:r>
            <a:r>
              <a:rPr lang="en-GB" dirty="0"/>
              <a:t> </a:t>
            </a:r>
            <a:r>
              <a:rPr lang="en-GB" dirty="0" err="1"/>
              <a:t>fe</a:t>
            </a:r>
            <a:r>
              <a:rPr lang="en-GB" dirty="0"/>
              <a:t> </a:t>
            </a:r>
            <a:r>
              <a:rPr lang="en-GB" dirty="0" err="1"/>
              <a:t>goesau</a:t>
            </a:r>
            <a:r>
              <a:rPr lang="en-GB" dirty="0"/>
              <a:t> hir felly </a:t>
            </a:r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rhedeg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gyflym</a:t>
            </a:r>
            <a:r>
              <a:rPr lang="en-GB" dirty="0"/>
              <a:t>.	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2.	</a:t>
            </a:r>
            <a:r>
              <a:rPr lang="en-GB" dirty="0" err="1"/>
              <a:t>Ysgrifennais</a:t>
            </a:r>
            <a:r>
              <a:rPr lang="en-GB" dirty="0"/>
              <a:t> </a:t>
            </a:r>
            <a:r>
              <a:rPr lang="en-GB" dirty="0" err="1"/>
              <a:t>bortread</a:t>
            </a:r>
            <a:r>
              <a:rPr lang="en-GB" dirty="0"/>
              <a:t> </a:t>
            </a:r>
            <a:r>
              <a:rPr lang="en-GB" b="1" dirty="0"/>
              <a:t>(o)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arholiad</a:t>
            </a:r>
            <a:r>
              <a:rPr lang="en-GB" dirty="0"/>
              <a:t> Cymraeg.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3.	</a:t>
            </a:r>
            <a:r>
              <a:rPr lang="en-GB" dirty="0" err="1"/>
              <a:t>Rhedon</a:t>
            </a:r>
            <a:r>
              <a:rPr lang="en-GB" dirty="0"/>
              <a:t> </a:t>
            </a:r>
            <a:r>
              <a:rPr lang="en-GB" dirty="0" err="1"/>
              <a:t>ni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holl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adref</a:t>
            </a:r>
            <a:r>
              <a:rPr lang="en-GB" dirty="0"/>
              <a:t>,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ofn</a:t>
            </a:r>
            <a:r>
              <a:rPr lang="en-GB" dirty="0"/>
              <a:t> </a:t>
            </a:r>
            <a:r>
              <a:rPr lang="en-GB" b="1" dirty="0"/>
              <a:t>(</a:t>
            </a:r>
            <a:r>
              <a:rPr lang="en-GB" b="1" dirty="0" err="1"/>
              <a:t>ar</a:t>
            </a:r>
            <a:r>
              <a:rPr lang="en-GB" b="1" dirty="0"/>
              <a:t>)</a:t>
            </a:r>
            <a:r>
              <a:rPr lang="en-GB" dirty="0"/>
              <a:t> </a:t>
            </a:r>
            <a:r>
              <a:rPr lang="en-GB" dirty="0" err="1"/>
              <a:t>ni</a:t>
            </a:r>
            <a:r>
              <a:rPr lang="en-GB" dirty="0"/>
              <a:t>.</a:t>
            </a:r>
          </a:p>
          <a:p>
            <a:pPr marL="0" indent="0">
              <a:lnSpc>
                <a:spcPct val="60000"/>
              </a:lnSpc>
              <a:buNone/>
            </a:pPr>
            <a:endParaRPr lang="en-GB" dirty="0"/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4.	</a:t>
            </a:r>
            <a:r>
              <a:rPr lang="en-GB" dirty="0" err="1"/>
              <a:t>Dywedodd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athro</a:t>
            </a:r>
            <a:r>
              <a:rPr lang="en-GB" dirty="0"/>
              <a:t> </a:t>
            </a:r>
            <a:r>
              <a:rPr lang="en-GB" b="1" dirty="0"/>
              <a:t>(</a:t>
            </a:r>
            <a:r>
              <a:rPr lang="en-GB" b="1" dirty="0" err="1"/>
              <a:t>wrth</a:t>
            </a:r>
            <a:r>
              <a:rPr lang="en-GB" b="1" dirty="0"/>
              <a:t>)</a:t>
            </a:r>
            <a:r>
              <a:rPr lang="en-GB" dirty="0"/>
              <a:t> </a:t>
            </a:r>
            <a:r>
              <a:rPr lang="en-GB" dirty="0" err="1"/>
              <a:t>nhw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dawel</a:t>
            </a:r>
            <a:r>
              <a:rPr lang="en-GB" dirty="0"/>
              <a:t>.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 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5.	</a:t>
            </a:r>
            <a:r>
              <a:rPr lang="en-GB" dirty="0" err="1"/>
              <a:t>Mae’r</a:t>
            </a:r>
            <a:r>
              <a:rPr lang="en-GB" dirty="0"/>
              <a:t> </a:t>
            </a:r>
            <a:r>
              <a:rPr lang="en-GB" dirty="0" err="1"/>
              <a:t>anrheg</a:t>
            </a:r>
            <a:r>
              <a:rPr lang="en-GB" dirty="0"/>
              <a:t> </a:t>
            </a:r>
            <a:r>
              <a:rPr lang="en-GB" dirty="0" err="1"/>
              <a:t>Nadolig</a:t>
            </a:r>
            <a:r>
              <a:rPr lang="en-GB" dirty="0"/>
              <a:t> a </a:t>
            </a:r>
            <a:r>
              <a:rPr lang="en-GB" dirty="0" err="1"/>
              <a:t>ges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b="1" dirty="0"/>
              <a:t>(</a:t>
            </a:r>
            <a:r>
              <a:rPr lang="en-GB" b="1" dirty="0" err="1"/>
              <a:t>gan</a:t>
            </a:r>
            <a:r>
              <a:rPr lang="en-GB" b="1" dirty="0"/>
              <a:t>) </a:t>
            </a:r>
            <a:r>
              <a:rPr lang="en-GB" dirty="0" err="1"/>
              <a:t>ti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ardderchog</a:t>
            </a:r>
            <a:r>
              <a:rPr lang="en-GB" dirty="0"/>
              <a:t>.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 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6.	</a:t>
            </a:r>
            <a:r>
              <a:rPr lang="en-GB" dirty="0" err="1"/>
              <a:t>Dywedais</a:t>
            </a:r>
            <a:r>
              <a:rPr lang="en-GB" dirty="0"/>
              <a:t> </a:t>
            </a:r>
            <a:r>
              <a:rPr lang="en-GB" b="1" dirty="0"/>
              <a:t>(</a:t>
            </a:r>
            <a:r>
              <a:rPr lang="en-GB" b="1" dirty="0" err="1"/>
              <a:t>wrth</a:t>
            </a:r>
            <a:r>
              <a:rPr lang="en-GB" b="1" dirty="0"/>
              <a:t>)</a:t>
            </a:r>
            <a:r>
              <a:rPr lang="en-GB" dirty="0"/>
              <a:t> chi am </a:t>
            </a:r>
            <a:r>
              <a:rPr lang="en-GB" dirty="0" err="1"/>
              <a:t>fynd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weld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athrawes</a:t>
            </a:r>
            <a:r>
              <a:rPr lang="en-GB" dirty="0"/>
              <a:t> </a:t>
            </a:r>
            <a:r>
              <a:rPr lang="en-GB" dirty="0" err="1"/>
              <a:t>ddosbarth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7.	</a:t>
            </a:r>
            <a:r>
              <a:rPr lang="en-GB" dirty="0" err="1"/>
              <a:t>Galwodd</a:t>
            </a:r>
            <a:r>
              <a:rPr lang="en-GB" dirty="0"/>
              <a:t> y </a:t>
            </a:r>
            <a:r>
              <a:rPr lang="en-GB" dirty="0" err="1"/>
              <a:t>Prifathro</a:t>
            </a:r>
            <a:r>
              <a:rPr lang="en-GB" dirty="0"/>
              <a:t> </a:t>
            </a:r>
            <a:r>
              <a:rPr lang="en-GB" dirty="0" err="1"/>
              <a:t>i’r</a:t>
            </a:r>
            <a:r>
              <a:rPr lang="en-GB" dirty="0"/>
              <a:t> </a:t>
            </a:r>
            <a:r>
              <a:rPr lang="en-GB" dirty="0" err="1"/>
              <a:t>bachgen</a:t>
            </a:r>
            <a:r>
              <a:rPr lang="en-GB" dirty="0"/>
              <a:t> </a:t>
            </a:r>
            <a:r>
              <a:rPr lang="en-GB" dirty="0" err="1"/>
              <a:t>drwg</a:t>
            </a:r>
            <a:r>
              <a:rPr lang="en-GB" dirty="0"/>
              <a:t> </a:t>
            </a:r>
            <a:r>
              <a:rPr lang="en-GB" dirty="0" err="1"/>
              <a:t>ddod</a:t>
            </a:r>
            <a:r>
              <a:rPr lang="en-GB" dirty="0"/>
              <a:t> </a:t>
            </a:r>
            <a:r>
              <a:rPr lang="en-GB" b="1" dirty="0"/>
              <a:t>(at)</a:t>
            </a:r>
            <a:r>
              <a:rPr lang="en-GB" dirty="0"/>
              <a:t> </a:t>
            </a:r>
            <a:r>
              <a:rPr lang="en-GB" dirty="0" err="1"/>
              <a:t>fe</a:t>
            </a:r>
            <a:r>
              <a:rPr lang="en-GB" dirty="0"/>
              <a:t>.</a:t>
            </a:r>
            <a:br>
              <a:rPr lang="en-GB" dirty="0"/>
            </a:br>
            <a:br>
              <a:rPr lang="en-GB" dirty="0"/>
            </a:br>
            <a:endParaRPr lang="en-GB" dirty="0"/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8.	</a:t>
            </a:r>
            <a:r>
              <a:rPr lang="en-GB" dirty="0" err="1"/>
              <a:t>Mae’n</a:t>
            </a:r>
            <a:r>
              <a:rPr lang="en-GB" dirty="0"/>
              <a:t> </a:t>
            </a:r>
            <a:r>
              <a:rPr lang="en-GB" dirty="0" err="1"/>
              <a:t>rhaid</a:t>
            </a:r>
            <a:r>
              <a:rPr lang="en-GB" dirty="0"/>
              <a:t> </a:t>
            </a:r>
            <a:r>
              <a:rPr lang="en-GB" b="1" dirty="0"/>
              <a:t>(</a:t>
            </a:r>
            <a:r>
              <a:rPr lang="en-GB" b="1" dirty="0" err="1"/>
              <a:t>i</a:t>
            </a:r>
            <a:r>
              <a:rPr lang="en-GB" b="1" dirty="0"/>
              <a:t>)</a:t>
            </a:r>
            <a:r>
              <a:rPr lang="en-GB" dirty="0"/>
              <a:t> fi </a:t>
            </a:r>
            <a:r>
              <a:rPr lang="en-GB" dirty="0" err="1"/>
              <a:t>fynd</a:t>
            </a:r>
            <a:r>
              <a:rPr lang="en-GB" dirty="0"/>
              <a:t> neu </a:t>
            </a:r>
            <a:r>
              <a:rPr lang="en-GB" dirty="0" err="1"/>
              <a:t>byddaf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hwyr</a:t>
            </a:r>
            <a:r>
              <a:rPr lang="en-GB" dirty="0"/>
              <a:t>.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 </a:t>
            </a:r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9.	</a:t>
            </a:r>
            <a:r>
              <a:rPr lang="en-GB" dirty="0" err="1"/>
              <a:t>Chlywi</a:t>
            </a:r>
            <a:r>
              <a:rPr lang="en-GB" dirty="0"/>
              <a:t> di </a:t>
            </a:r>
            <a:r>
              <a:rPr lang="en-GB" dirty="0" err="1"/>
              <a:t>ddim</a:t>
            </a:r>
            <a:r>
              <a:rPr lang="en-GB" dirty="0"/>
              <a:t> </a:t>
            </a:r>
            <a:r>
              <a:rPr lang="en-GB" dirty="0" err="1"/>
              <a:t>oddi</a:t>
            </a:r>
            <a:r>
              <a:rPr lang="en-GB" dirty="0"/>
              <a:t> </a:t>
            </a:r>
            <a:r>
              <a:rPr lang="en-GB" b="1" dirty="0"/>
              <a:t>(</a:t>
            </a:r>
            <a:r>
              <a:rPr lang="en-GB" b="1" dirty="0" err="1"/>
              <a:t>wrth</a:t>
            </a:r>
            <a:r>
              <a:rPr lang="en-GB" b="1" dirty="0"/>
              <a:t>)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dirty="0"/>
              <a:t>am </a:t>
            </a:r>
            <a:r>
              <a:rPr lang="en-GB" dirty="0" err="1"/>
              <a:t>bythefnos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mod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ngwyliau</a:t>
            </a:r>
            <a:r>
              <a:rPr lang="en-GB" dirty="0"/>
              <a:t>.</a:t>
            </a:r>
            <a:br>
              <a:rPr lang="en-GB" dirty="0"/>
            </a:br>
            <a:endParaRPr lang="en-GB" dirty="0"/>
          </a:p>
          <a:p>
            <a:pPr marL="0" indent="0">
              <a:lnSpc>
                <a:spcPct val="60000"/>
              </a:lnSpc>
              <a:buNone/>
            </a:pPr>
            <a:r>
              <a:rPr lang="en-GB" dirty="0"/>
              <a:t>10.	Mae </a:t>
            </a:r>
            <a:r>
              <a:rPr lang="en-GB" b="1" dirty="0"/>
              <a:t>(</a:t>
            </a:r>
            <a:r>
              <a:rPr lang="en-GB" b="1" dirty="0" err="1"/>
              <a:t>ar</a:t>
            </a:r>
            <a:r>
              <a:rPr lang="en-GB" b="1" dirty="0"/>
              <a:t>) </a:t>
            </a:r>
            <a:r>
              <a:rPr lang="en-GB" dirty="0" err="1"/>
              <a:t>ofn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mod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anghofio</a:t>
            </a:r>
            <a:r>
              <a:rPr lang="en-GB" dirty="0"/>
              <a:t> </a:t>
            </a:r>
            <a:r>
              <a:rPr lang="en-GB" dirty="0" err="1"/>
              <a:t>fy</a:t>
            </a:r>
            <a:r>
              <a:rPr lang="en-GB" dirty="0"/>
              <a:t> </a:t>
            </a:r>
            <a:r>
              <a:rPr lang="en-GB" dirty="0" err="1"/>
              <a:t>ngwaith</a:t>
            </a:r>
            <a:r>
              <a:rPr lang="en-GB" dirty="0"/>
              <a:t> </a:t>
            </a:r>
            <a:r>
              <a:rPr lang="en-GB" dirty="0" err="1"/>
              <a:t>cartref</a:t>
            </a:r>
            <a:r>
              <a:rPr lang="en-GB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0DDF8D8-245D-524D-8DB5-340978F03B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034597"/>
            <a:ext cx="12192000" cy="823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8039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BE0C1-0B09-83D0-B30B-5399A7C8C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1139" y="100017"/>
            <a:ext cx="10178322" cy="717753"/>
          </a:xfrm>
        </p:spPr>
        <p:txBody>
          <a:bodyPr>
            <a:noAutofit/>
          </a:bodyPr>
          <a:lstStyle/>
          <a:p>
            <a:r>
              <a:rPr lang="cy-GB" sz="3200" dirty="0"/>
              <a:t>Her yr arddodiaid.  Rhedwch yr arddodiaid yn y grid isod</a:t>
            </a:r>
          </a:p>
        </p:txBody>
      </p:sp>
      <p:pic>
        <p:nvPicPr>
          <p:cNvPr id="7" name="Picture 6" descr="A white rectangular box with black text&#10;&#10;Description automatically generated">
            <a:extLst>
              <a:ext uri="{FF2B5EF4-FFF2-40B4-BE49-F238E27FC236}">
                <a16:creationId xmlns:a16="http://schemas.microsoft.com/office/drawing/2014/main" id="{BB835C0F-03F5-EF5C-25F6-A526DB2C2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6363" y="978408"/>
            <a:ext cx="9667875" cy="5872415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5B8BDAC-3ADC-5264-A620-7114F7163DFF}"/>
              </a:ext>
            </a:extLst>
          </p:cNvPr>
          <p:cNvSpPr/>
          <p:nvPr/>
        </p:nvSpPr>
        <p:spPr>
          <a:xfrm>
            <a:off x="1581665" y="1248032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drwyddo fe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1AFA9B12-1EC6-4F3C-A4D3-5529AF92CF3C}"/>
              </a:ext>
            </a:extLst>
          </p:cNvPr>
          <p:cNvSpPr/>
          <p:nvPr/>
        </p:nvSpPr>
        <p:spPr>
          <a:xfrm>
            <a:off x="3949399" y="1248032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hebddyn nhw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84092E0-4289-6C18-5B83-194A1F884286}"/>
              </a:ext>
            </a:extLst>
          </p:cNvPr>
          <p:cNvSpPr/>
          <p:nvPr/>
        </p:nvSpPr>
        <p:spPr>
          <a:xfrm>
            <a:off x="6359613" y="1235676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amdani hi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EC70F682-079A-AF5D-CA4E-14129E8749EB}"/>
              </a:ext>
            </a:extLst>
          </p:cNvPr>
          <p:cNvSpPr/>
          <p:nvPr/>
        </p:nvSpPr>
        <p:spPr>
          <a:xfrm>
            <a:off x="8732756" y="1235676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arno fe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29115FE7-3A42-F9EA-C47F-CEE6254D0F39}"/>
              </a:ext>
            </a:extLst>
          </p:cNvPr>
          <p:cNvSpPr/>
          <p:nvPr/>
        </p:nvSpPr>
        <p:spPr>
          <a:xfrm>
            <a:off x="1581665" y="2270054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drwyddi hi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B519FC1F-25EE-BD64-0633-2DB0BB3DFED7}"/>
              </a:ext>
            </a:extLst>
          </p:cNvPr>
          <p:cNvSpPr/>
          <p:nvPr/>
        </p:nvSpPr>
        <p:spPr>
          <a:xfrm>
            <a:off x="3949399" y="2282411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ato fe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EE0D33B-F2C3-1856-5F64-E72D45BAC720}"/>
              </a:ext>
            </a:extLst>
          </p:cNvPr>
          <p:cNvSpPr/>
          <p:nvPr/>
        </p:nvSpPr>
        <p:spPr>
          <a:xfrm>
            <a:off x="6359613" y="2294768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amdanyn nhw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52FD3C8E-EE35-C706-6B28-604406E05F29}"/>
              </a:ext>
            </a:extLst>
          </p:cNvPr>
          <p:cNvSpPr/>
          <p:nvPr/>
        </p:nvSpPr>
        <p:spPr>
          <a:xfrm>
            <a:off x="8684867" y="2331839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arni hi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A3C99671-0C76-546D-9E9C-74EC77EAFFF5}"/>
              </a:ext>
            </a:extLst>
          </p:cNvPr>
          <p:cNvSpPr/>
          <p:nvPr/>
        </p:nvSpPr>
        <p:spPr>
          <a:xfrm>
            <a:off x="1581665" y="342900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drwyddyn nhw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DAFFF873-624D-3284-2D4B-549F0711CF78}"/>
              </a:ext>
            </a:extLst>
          </p:cNvPr>
          <p:cNvSpPr/>
          <p:nvPr/>
        </p:nvSpPr>
        <p:spPr>
          <a:xfrm>
            <a:off x="3949399" y="342900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ati hi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9CE2422B-3AB0-C3B0-D458-07DB57678FA4}"/>
              </a:ext>
            </a:extLst>
          </p:cNvPr>
          <p:cNvSpPr/>
          <p:nvPr/>
        </p:nvSpPr>
        <p:spPr>
          <a:xfrm>
            <a:off x="6317133" y="342900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iddo fe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656EE0E-D4B7-E96B-AE74-DAF4B089C248}"/>
              </a:ext>
            </a:extLst>
          </p:cNvPr>
          <p:cNvSpPr/>
          <p:nvPr/>
        </p:nvSpPr>
        <p:spPr>
          <a:xfrm>
            <a:off x="8732756" y="3433385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arnyn nhw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4371D9F-5DBE-E9DB-9A94-46BDADA8D943}"/>
              </a:ext>
            </a:extLst>
          </p:cNvPr>
          <p:cNvSpPr/>
          <p:nvPr/>
        </p:nvSpPr>
        <p:spPr>
          <a:xfrm>
            <a:off x="1581665" y="464973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hebddo fe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ADB263FF-B41F-8C3E-64BD-EE3F77AC07C8}"/>
              </a:ext>
            </a:extLst>
          </p:cNvPr>
          <p:cNvSpPr/>
          <p:nvPr/>
        </p:nvSpPr>
        <p:spPr>
          <a:xfrm>
            <a:off x="3933568" y="464973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atyn nhw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6095BC36-C36E-2AF6-8A6B-5B3DDD319E9F}"/>
              </a:ext>
            </a:extLst>
          </p:cNvPr>
          <p:cNvSpPr/>
          <p:nvPr/>
        </p:nvSpPr>
        <p:spPr>
          <a:xfrm>
            <a:off x="6359613" y="464973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iddi hi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6340341-7ED1-5F9F-1E80-56355FCE7AA7}"/>
              </a:ext>
            </a:extLst>
          </p:cNvPr>
          <p:cNvSpPr/>
          <p:nvPr/>
        </p:nvSpPr>
        <p:spPr>
          <a:xfrm>
            <a:off x="8732756" y="464973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wrtho fe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4A8BAFE9-E9B0-2F46-FE1D-79181323FF43}"/>
              </a:ext>
            </a:extLst>
          </p:cNvPr>
          <p:cNvSpPr/>
          <p:nvPr/>
        </p:nvSpPr>
        <p:spPr>
          <a:xfrm>
            <a:off x="1581665" y="5879592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hebddi hi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B4A85AA-9522-0F76-FCE1-46F00F87DB15}"/>
              </a:ext>
            </a:extLst>
          </p:cNvPr>
          <p:cNvSpPr/>
          <p:nvPr/>
        </p:nvSpPr>
        <p:spPr>
          <a:xfrm>
            <a:off x="3933568" y="5883203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amdano fe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148B3E7-54C7-9570-FD26-30836FE23CC9}"/>
              </a:ext>
            </a:extLst>
          </p:cNvPr>
          <p:cNvSpPr/>
          <p:nvPr/>
        </p:nvSpPr>
        <p:spPr>
          <a:xfrm>
            <a:off x="6317133" y="5870460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iddyn nhw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0514236E-B0BF-5CBC-200C-3DE221EFA404}"/>
              </a:ext>
            </a:extLst>
          </p:cNvPr>
          <p:cNvSpPr/>
          <p:nvPr/>
        </p:nvSpPr>
        <p:spPr>
          <a:xfrm>
            <a:off x="8732756" y="5879592"/>
            <a:ext cx="2162432" cy="70433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dirty="0"/>
              <a:t>wrthi hi</a:t>
            </a:r>
          </a:p>
        </p:txBody>
      </p:sp>
    </p:spTree>
    <p:extLst>
      <p:ext uri="{BB962C8B-B14F-4D97-AF65-F5344CB8AC3E}">
        <p14:creationId xmlns:p14="http://schemas.microsoft.com/office/powerpoint/2010/main" val="3729345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E0C9CFA-ED65-AF41-80C2-B1EDDEDF21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6577" y="2727532"/>
            <a:ext cx="1757041" cy="2525410"/>
          </a:xfrm>
          <a:prstGeom prst="rect">
            <a:avLst/>
          </a:prstGeom>
        </p:spPr>
      </p:pic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23CEBE20-454A-B541-943A-1C328F95C3B8}"/>
              </a:ext>
            </a:extLst>
          </p:cNvPr>
          <p:cNvSpPr/>
          <p:nvPr/>
        </p:nvSpPr>
        <p:spPr>
          <a:xfrm>
            <a:off x="431441" y="203201"/>
            <a:ext cx="4157491" cy="1286086"/>
          </a:xfrm>
          <a:prstGeom prst="roundRect">
            <a:avLst/>
          </a:prstGeom>
          <a:solidFill>
            <a:schemeClr val="accent1"/>
          </a:solidFill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y-GB" sz="3600" b="1"/>
              <a:t>Adnoddau defnyddiol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98A4D1E-2286-BB43-8526-DD9816A375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4319" y="203202"/>
            <a:ext cx="1868187" cy="26202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E43711B-E941-7642-A8E7-04C330A26B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96510">
            <a:off x="5766420" y="3166342"/>
            <a:ext cx="1665628" cy="23122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0757098-209D-2748-8A78-70854D01B1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38701">
            <a:off x="9730708" y="336437"/>
            <a:ext cx="1738555" cy="254731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ECC204B-C73C-8644-9A7F-372C88C570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19473">
            <a:off x="7946019" y="2604647"/>
            <a:ext cx="2273300" cy="33528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340707-1358-0748-8FE4-8A87ED7EAD5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3313"/>
          <a:stretch/>
        </p:blipFill>
        <p:spPr>
          <a:xfrm>
            <a:off x="0" y="5927834"/>
            <a:ext cx="12192000" cy="93016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F602AF9-6296-DD44-B364-FB2FC815CA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5935480">
            <a:off x="596505" y="1354905"/>
            <a:ext cx="1246183" cy="17938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925386-778F-CA4A-8D4F-5EA9DD4CF2D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7361975">
            <a:off x="1311975" y="2360346"/>
            <a:ext cx="1289945" cy="187261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DC6512-036D-CD41-BF2C-457286B02DE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387247">
            <a:off x="726540" y="3585920"/>
            <a:ext cx="1385957" cy="20155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F5A67EE-0A48-B145-8E87-60694AC60B96}"/>
              </a:ext>
            </a:extLst>
          </p:cNvPr>
          <p:cNvSpPr txBox="1"/>
          <p:nvPr/>
        </p:nvSpPr>
        <p:spPr>
          <a:xfrm>
            <a:off x="113063" y="5013163"/>
            <a:ext cx="2213065" cy="653966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err="1"/>
              <a:t>Cardiau</a:t>
            </a:r>
            <a:r>
              <a:rPr lang="en-US"/>
              <a:t> </a:t>
            </a:r>
            <a:r>
              <a:rPr lang="en-US" err="1"/>
              <a:t>drilio</a:t>
            </a:r>
            <a:r>
              <a:rPr lang="en-US"/>
              <a:t> </a:t>
            </a:r>
            <a:r>
              <a:rPr lang="en-US" err="1"/>
              <a:t>o’r</a:t>
            </a:r>
            <a:r>
              <a:rPr lang="en-US"/>
              <a:t> </a:t>
            </a:r>
            <a:r>
              <a:rPr lang="en-US" err="1"/>
              <a:t>Blwch</a:t>
            </a:r>
            <a:r>
              <a:rPr lang="en-US"/>
              <a:t> </a:t>
            </a:r>
            <a:r>
              <a:rPr lang="en-US" err="1"/>
              <a:t>Llythrennedd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B018005-3833-2844-B40E-FBCB7445F9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02060" y="196802"/>
            <a:ext cx="1766588" cy="251832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2335869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>
            <a:extLst>
              <a:ext uri="{FF2B5EF4-FFF2-40B4-BE49-F238E27FC236}">
                <a16:creationId xmlns:a16="http://schemas.microsoft.com/office/drawing/2014/main" id="{126ADEF2-2BA7-419F-A580-9C6541A73B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cy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B146248-6675-4D3A-B34A-7363E28C91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cy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D4A29828-0E9F-418B-A95D-A7D6ABF1C7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9199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itl 1"/>
          <p:cNvSpPr>
            <a:spLocks noGrp="1"/>
          </p:cNvSpPr>
          <p:nvPr>
            <p:ph type="title"/>
          </p:nvPr>
        </p:nvSpPr>
        <p:spPr>
          <a:xfrm>
            <a:off x="1274038" y="4242032"/>
            <a:ext cx="10274497" cy="17344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7200" spc="800" err="1"/>
              <a:t>aRDDODIAID</a:t>
            </a:r>
            <a:endParaRPr lang="en-US" sz="7200" spc="800"/>
          </a:p>
        </p:txBody>
      </p:sp>
      <p:sp>
        <p:nvSpPr>
          <p:cNvPr id="15" name="Freeform 6">
            <a:extLst>
              <a:ext uri="{FF2B5EF4-FFF2-40B4-BE49-F238E27FC236}">
                <a16:creationId xmlns:a16="http://schemas.microsoft.com/office/drawing/2014/main" id="{397636A1-434C-40B3-A908-6730DB23C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cy-GB"/>
          </a:p>
        </p:txBody>
      </p:sp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9CC9A326-0024-4BD3-8BB5-26705F0D8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038" y="883644"/>
            <a:ext cx="10274497" cy="279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8330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1569</Words>
  <Application>Microsoft Office PowerPoint</Application>
  <PresentationFormat>Widescreen</PresentationFormat>
  <Paragraphs>388</Paragraphs>
  <Slides>27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Badge</vt:lpstr>
      <vt:lpstr>PowerPoint Presentation</vt:lpstr>
      <vt:lpstr>PowerPoint Presentation</vt:lpstr>
      <vt:lpstr>PowerPoint Presentation</vt:lpstr>
      <vt:lpstr>BETH YW ARDDODIAD?</vt:lpstr>
      <vt:lpstr>ALLWCH CHI FEDDWL AM ARDDODIAID ERAILL?</vt:lpstr>
      <vt:lpstr>YR ARDDODIAID CYFFREDIN</vt:lpstr>
      <vt:lpstr>TREIGLAD MEDDAL</vt:lpstr>
      <vt:lpstr>Ymarfer</vt:lpstr>
      <vt:lpstr>Ymarfer</vt:lpstr>
      <vt:lpstr>Beth yw’r rheol...?</vt:lpstr>
      <vt:lpstr>Ble wyt ti’n dod-o?</vt:lpstr>
      <vt:lpstr>Arddodiad ar ddiwedd brawddeg?</vt:lpstr>
      <vt:lpstr>CYWIRWCH Y cwestiynau YMA</vt:lpstr>
      <vt:lpstr>Arddodiaid gyda berfenwau</vt:lpstr>
      <vt:lpstr>Arddodiaid gyda berfenwau</vt:lpstr>
      <vt:lpstr>Arddodiaid gyda berfenwau</vt:lpstr>
      <vt:lpstr>TASG</vt:lpstr>
      <vt:lpstr>Rhedeg arddodiaid</vt:lpstr>
      <vt:lpstr>Rhedeg arddodiaid</vt:lpstr>
      <vt:lpstr>PowerPoint Presentation</vt:lpstr>
      <vt:lpstr>PowerPoint Presentation</vt:lpstr>
      <vt:lpstr>PowerPoint Presentation</vt:lpstr>
      <vt:lpstr>PowerPoint Presentation</vt:lpstr>
      <vt:lpstr>TASG</vt:lpstr>
      <vt:lpstr>Her yr arddodiaid.  Rhedwch yr arddodiaid yn y grid isod</vt:lpstr>
      <vt:lpstr>PowerPoint Presentation</vt:lpstr>
      <vt:lpstr>aRDDODIAID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SESIWN 5 YR ARDDODIAID GWALLAU CYFFREDIN</dc:title>
  <dc:creator>Aled Williams</dc:creator>
  <cp:lastModifiedBy>Eleri Powell</cp:lastModifiedBy>
  <cp:revision>7</cp:revision>
  <cp:lastPrinted>2019-10-14T20:25:12Z</cp:lastPrinted>
  <dcterms:created xsi:type="dcterms:W3CDTF">2019-10-13T21:59:24Z</dcterms:created>
  <dcterms:modified xsi:type="dcterms:W3CDTF">2024-02-21T14:07:02Z</dcterms:modified>
</cp:coreProperties>
</file>