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2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209A-8FF9-4415-A32F-9B983398ED9A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AE8DE-3E6C-43D0-A70F-92CF88A455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41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209A-8FF9-4415-A32F-9B983398ED9A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AE8DE-3E6C-43D0-A70F-92CF88A455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155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209A-8FF9-4415-A32F-9B983398ED9A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AE8DE-3E6C-43D0-A70F-92CF88A455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98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209A-8FF9-4415-A32F-9B983398ED9A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AE8DE-3E6C-43D0-A70F-92CF88A455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9471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209A-8FF9-4415-A32F-9B983398ED9A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AE8DE-3E6C-43D0-A70F-92CF88A455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388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209A-8FF9-4415-A32F-9B983398ED9A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AE8DE-3E6C-43D0-A70F-92CF88A455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1123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209A-8FF9-4415-A32F-9B983398ED9A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AE8DE-3E6C-43D0-A70F-92CF88A455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276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209A-8FF9-4415-A32F-9B983398ED9A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AE8DE-3E6C-43D0-A70F-92CF88A455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042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209A-8FF9-4415-A32F-9B983398ED9A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AE8DE-3E6C-43D0-A70F-92CF88A455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779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209A-8FF9-4415-A32F-9B983398ED9A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AE8DE-3E6C-43D0-A70F-92CF88A455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04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209A-8FF9-4415-A32F-9B983398ED9A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AE8DE-3E6C-43D0-A70F-92CF88A455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312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52209A-8FF9-4415-A32F-9B983398ED9A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5AE8DE-3E6C-43D0-A70F-92CF88A455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194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Windows as Solar Panels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</a:t>
            </a:r>
            <a:r>
              <a:rPr lang="en-GB" dirty="0" smtClean="0"/>
              <a:t>nd a (very) quick guide to PV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07654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975" y="485775"/>
            <a:ext cx="10401300" cy="591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79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3050" y="742950"/>
            <a:ext cx="9529763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884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548640"/>
            <a:ext cx="9144000" cy="576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958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87" y="585788"/>
            <a:ext cx="10144125" cy="5586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935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638" y="514350"/>
            <a:ext cx="10276723" cy="585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264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500063"/>
            <a:ext cx="10287000" cy="5743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5307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13</Words>
  <Application>Microsoft Office PowerPoint</Application>
  <PresentationFormat>Widescreen</PresentationFormat>
  <Paragraphs>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Windows as Solar Panels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Pembrokeshire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Windows as Solar Panels</dc:title>
  <dc:creator>Blackie</dc:creator>
  <cp:lastModifiedBy>Blackie</cp:lastModifiedBy>
  <cp:revision>2</cp:revision>
  <dcterms:created xsi:type="dcterms:W3CDTF">2017-11-23T21:37:52Z</dcterms:created>
  <dcterms:modified xsi:type="dcterms:W3CDTF">2017-11-23T21:42:07Z</dcterms:modified>
</cp:coreProperties>
</file>