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2" r:id="rId1"/>
  </p:sldMasterIdLst>
  <p:notesMasterIdLst>
    <p:notesMasterId r:id="rId16"/>
  </p:notesMasterIdLst>
  <p:sldIdLst>
    <p:sldId id="256" r:id="rId2"/>
    <p:sldId id="270" r:id="rId3"/>
    <p:sldId id="257" r:id="rId4"/>
    <p:sldId id="258" r:id="rId5"/>
    <p:sldId id="259" r:id="rId6"/>
    <p:sldId id="263" r:id="rId7"/>
    <p:sldId id="264" r:id="rId8"/>
    <p:sldId id="266" r:id="rId9"/>
    <p:sldId id="267" r:id="rId10"/>
    <p:sldId id="268" r:id="rId11"/>
    <p:sldId id="269" r:id="rId12"/>
    <p:sldId id="271" r:id="rId13"/>
    <p:sldId id="262"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28DAB2-5BDA-478D-9019-DBA05080191A}" v="138" dt="2023-03-16T10:12:53.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32" autoAdjust="0"/>
  </p:normalViewPr>
  <p:slideViewPr>
    <p:cSldViewPr snapToGrid="0">
      <p:cViewPr>
        <p:scale>
          <a:sx n="71" d="100"/>
          <a:sy n="71" d="100"/>
        </p:scale>
        <p:origin x="113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dlmikail@yahoo.co.uk" userId="ebacbc30f3807e76" providerId="LiveId" clId="{6D28DAB2-5BDA-478D-9019-DBA05080191A}"/>
    <pc:docChg chg="undo redo custSel addSld delSld modSld">
      <pc:chgData name="fdlmikail@yahoo.co.uk" userId="ebacbc30f3807e76" providerId="LiveId" clId="{6D28DAB2-5BDA-478D-9019-DBA05080191A}" dt="2023-03-16T11:55:43.268" v="4027" actId="255"/>
      <pc:docMkLst>
        <pc:docMk/>
      </pc:docMkLst>
      <pc:sldChg chg="modSp mod">
        <pc:chgData name="fdlmikail@yahoo.co.uk" userId="ebacbc30f3807e76" providerId="LiveId" clId="{6D28DAB2-5BDA-478D-9019-DBA05080191A}" dt="2023-03-16T07:18:29.444" v="2561" actId="1076"/>
        <pc:sldMkLst>
          <pc:docMk/>
          <pc:sldMk cId="2879093687" sldId="256"/>
        </pc:sldMkLst>
        <pc:picChg chg="mod">
          <ac:chgData name="fdlmikail@yahoo.co.uk" userId="ebacbc30f3807e76" providerId="LiveId" clId="{6D28DAB2-5BDA-478D-9019-DBA05080191A}" dt="2023-03-16T07:18:29.444" v="2561" actId="1076"/>
          <ac:picMkLst>
            <pc:docMk/>
            <pc:sldMk cId="2879093687" sldId="256"/>
            <ac:picMk id="4" creationId="{3A1E2CDB-D305-1EF4-C325-B25A895AF7BA}"/>
          </ac:picMkLst>
        </pc:picChg>
      </pc:sldChg>
      <pc:sldChg chg="modSp mod modNotesTx">
        <pc:chgData name="fdlmikail@yahoo.co.uk" userId="ebacbc30f3807e76" providerId="LiveId" clId="{6D28DAB2-5BDA-478D-9019-DBA05080191A}" dt="2023-03-16T08:23:47.056" v="3505" actId="20577"/>
        <pc:sldMkLst>
          <pc:docMk/>
          <pc:sldMk cId="3767034275" sldId="257"/>
        </pc:sldMkLst>
        <pc:spChg chg="mod">
          <ac:chgData name="fdlmikail@yahoo.co.uk" userId="ebacbc30f3807e76" providerId="LiveId" clId="{6D28DAB2-5BDA-478D-9019-DBA05080191A}" dt="2023-03-16T08:19:27.459" v="3409" actId="1076"/>
          <ac:spMkLst>
            <pc:docMk/>
            <pc:sldMk cId="3767034275" sldId="257"/>
            <ac:spMk id="2" creationId="{14FA2FF4-95DD-A369-A4FE-5FCAE88696B4}"/>
          </ac:spMkLst>
        </pc:spChg>
        <pc:spChg chg="mod">
          <ac:chgData name="fdlmikail@yahoo.co.uk" userId="ebacbc30f3807e76" providerId="LiveId" clId="{6D28DAB2-5BDA-478D-9019-DBA05080191A}" dt="2023-03-16T08:23:47.056" v="3505" actId="20577"/>
          <ac:spMkLst>
            <pc:docMk/>
            <pc:sldMk cId="3767034275" sldId="257"/>
            <ac:spMk id="5" creationId="{129CAA3A-6BBA-660F-1459-203D37073992}"/>
          </ac:spMkLst>
        </pc:spChg>
      </pc:sldChg>
      <pc:sldChg chg="modSp mod">
        <pc:chgData name="fdlmikail@yahoo.co.uk" userId="ebacbc30f3807e76" providerId="LiveId" clId="{6D28DAB2-5BDA-478D-9019-DBA05080191A}" dt="2023-03-16T07:40:56.947" v="2820" actId="27636"/>
        <pc:sldMkLst>
          <pc:docMk/>
          <pc:sldMk cId="1846231038" sldId="258"/>
        </pc:sldMkLst>
        <pc:spChg chg="mod">
          <ac:chgData name="fdlmikail@yahoo.co.uk" userId="ebacbc30f3807e76" providerId="LiveId" clId="{6D28DAB2-5BDA-478D-9019-DBA05080191A}" dt="2023-03-16T07:40:56.947" v="2820" actId="27636"/>
          <ac:spMkLst>
            <pc:docMk/>
            <pc:sldMk cId="1846231038" sldId="258"/>
            <ac:spMk id="2" creationId="{D736AE2B-7904-A10B-7563-FCC6000BD503}"/>
          </ac:spMkLst>
        </pc:spChg>
      </pc:sldChg>
      <pc:sldChg chg="modSp mod">
        <pc:chgData name="fdlmikail@yahoo.co.uk" userId="ebacbc30f3807e76" providerId="LiveId" clId="{6D28DAB2-5BDA-478D-9019-DBA05080191A}" dt="2023-02-26T08:32:57.468" v="313" actId="20577"/>
        <pc:sldMkLst>
          <pc:docMk/>
          <pc:sldMk cId="867076796" sldId="259"/>
        </pc:sldMkLst>
        <pc:spChg chg="mod">
          <ac:chgData name="fdlmikail@yahoo.co.uk" userId="ebacbc30f3807e76" providerId="LiveId" clId="{6D28DAB2-5BDA-478D-9019-DBA05080191A}" dt="2023-02-26T08:32:57.468" v="313" actId="20577"/>
          <ac:spMkLst>
            <pc:docMk/>
            <pc:sldMk cId="867076796" sldId="259"/>
            <ac:spMk id="64" creationId="{63AA42FF-186E-F0C5-88F2-B772E3A5720F}"/>
          </ac:spMkLst>
        </pc:spChg>
        <pc:picChg chg="mod">
          <ac:chgData name="fdlmikail@yahoo.co.uk" userId="ebacbc30f3807e76" providerId="LiveId" clId="{6D28DAB2-5BDA-478D-9019-DBA05080191A}" dt="2023-02-25T15:42:35.861" v="170" actId="14100"/>
          <ac:picMkLst>
            <pc:docMk/>
            <pc:sldMk cId="867076796" sldId="259"/>
            <ac:picMk id="4" creationId="{C291EF49-9A52-1EC0-323B-D5EE3CE3183D}"/>
          </ac:picMkLst>
        </pc:picChg>
      </pc:sldChg>
      <pc:sldChg chg="del">
        <pc:chgData name="fdlmikail@yahoo.co.uk" userId="ebacbc30f3807e76" providerId="LiveId" clId="{6D28DAB2-5BDA-478D-9019-DBA05080191A}" dt="2023-02-16T16:34:34.666" v="31" actId="47"/>
        <pc:sldMkLst>
          <pc:docMk/>
          <pc:sldMk cId="1958424688" sldId="260"/>
        </pc:sldMkLst>
      </pc:sldChg>
      <pc:sldChg chg="addSp delSp modSp del mod setBg setClrOvrMap delDesignElem">
        <pc:chgData name="fdlmikail@yahoo.co.uk" userId="ebacbc30f3807e76" providerId="LiveId" clId="{6D28DAB2-5BDA-478D-9019-DBA05080191A}" dt="2023-02-27T10:10:12.475" v="490" actId="47"/>
        <pc:sldMkLst>
          <pc:docMk/>
          <pc:sldMk cId="2582062372" sldId="261"/>
        </pc:sldMkLst>
        <pc:spChg chg="add del mod">
          <ac:chgData name="fdlmikail@yahoo.co.uk" userId="ebacbc30f3807e76" providerId="LiveId" clId="{6D28DAB2-5BDA-478D-9019-DBA05080191A}" dt="2023-02-16T12:22:47.004" v="15" actId="26606"/>
          <ac:spMkLst>
            <pc:docMk/>
            <pc:sldMk cId="2582062372" sldId="261"/>
            <ac:spMk id="2" creationId="{4407AE5D-043F-839C-B3B4-84643E747324}"/>
          </ac:spMkLst>
        </pc:spChg>
        <pc:spChg chg="del mod">
          <ac:chgData name="fdlmikail@yahoo.co.uk" userId="ebacbc30f3807e76" providerId="LiveId" clId="{6D28DAB2-5BDA-478D-9019-DBA05080191A}" dt="2023-02-16T12:21:26.547" v="2"/>
          <ac:spMkLst>
            <pc:docMk/>
            <pc:sldMk cId="2582062372" sldId="261"/>
            <ac:spMk id="3" creationId="{617F387A-8CD4-3321-E56B-ACA15152A5F6}"/>
          </ac:spMkLst>
        </pc:spChg>
        <pc:spChg chg="add del">
          <ac:chgData name="fdlmikail@yahoo.co.uk" userId="ebacbc30f3807e76" providerId="LiveId" clId="{6D28DAB2-5BDA-478D-9019-DBA05080191A}" dt="2023-02-16T12:22:25.722" v="8" actId="26606"/>
          <ac:spMkLst>
            <pc:docMk/>
            <pc:sldMk cId="2582062372" sldId="261"/>
            <ac:spMk id="8" creationId="{4B256C20-3FA6-5D08-1471-792472A635FB}"/>
          </ac:spMkLst>
        </pc:spChg>
        <pc:spChg chg="add del">
          <ac:chgData name="fdlmikail@yahoo.co.uk" userId="ebacbc30f3807e76" providerId="LiveId" clId="{6D28DAB2-5BDA-478D-9019-DBA05080191A}" dt="2023-02-16T12:22:25.722" v="8" actId="26606"/>
          <ac:spMkLst>
            <pc:docMk/>
            <pc:sldMk cId="2582062372" sldId="261"/>
            <ac:spMk id="11" creationId="{B4AAD3FD-83A5-4B89-9F8F-01B8870865BE}"/>
          </ac:spMkLst>
        </pc:spChg>
        <pc:spChg chg="add del">
          <ac:chgData name="fdlmikail@yahoo.co.uk" userId="ebacbc30f3807e76" providerId="LiveId" clId="{6D28DAB2-5BDA-478D-9019-DBA05080191A}" dt="2023-02-16T12:22:25.722" v="8" actId="26606"/>
          <ac:spMkLst>
            <pc:docMk/>
            <pc:sldMk cId="2582062372" sldId="261"/>
            <ac:spMk id="13" creationId="{61752F1D-FC0F-4103-9584-630E643CCDA6}"/>
          </ac:spMkLst>
        </pc:spChg>
        <pc:spChg chg="add del">
          <ac:chgData name="fdlmikail@yahoo.co.uk" userId="ebacbc30f3807e76" providerId="LiveId" clId="{6D28DAB2-5BDA-478D-9019-DBA05080191A}" dt="2023-02-16T12:22:25.722" v="8" actId="26606"/>
          <ac:spMkLst>
            <pc:docMk/>
            <pc:sldMk cId="2582062372" sldId="261"/>
            <ac:spMk id="15" creationId="{70151CB7-E7DE-4917-B831-01DF9CE01306}"/>
          </ac:spMkLst>
        </pc:spChg>
        <pc:spChg chg="add del">
          <ac:chgData name="fdlmikail@yahoo.co.uk" userId="ebacbc30f3807e76" providerId="LiveId" clId="{6D28DAB2-5BDA-478D-9019-DBA05080191A}" dt="2023-02-16T12:22:25.722" v="8" actId="26606"/>
          <ac:spMkLst>
            <pc:docMk/>
            <pc:sldMk cId="2582062372" sldId="261"/>
            <ac:spMk id="17" creationId="{A92A1116-1C84-41DF-B803-1F7B0883EC82}"/>
          </ac:spMkLst>
        </pc:spChg>
        <pc:spChg chg="add del">
          <ac:chgData name="fdlmikail@yahoo.co.uk" userId="ebacbc30f3807e76" providerId="LiveId" clId="{6D28DAB2-5BDA-478D-9019-DBA05080191A}" dt="2023-02-16T12:22:28.224" v="10" actId="26606"/>
          <ac:spMkLst>
            <pc:docMk/>
            <pc:sldMk cId="2582062372" sldId="261"/>
            <ac:spMk id="19" creationId="{6AACA73D-178F-4CFC-99E3-9F4FCBBDBA83}"/>
          </ac:spMkLst>
        </pc:spChg>
        <pc:spChg chg="add del">
          <ac:chgData name="fdlmikail@yahoo.co.uk" userId="ebacbc30f3807e76" providerId="LiveId" clId="{6D28DAB2-5BDA-478D-9019-DBA05080191A}" dt="2023-02-16T12:22:28.224" v="10" actId="26606"/>
          <ac:spMkLst>
            <pc:docMk/>
            <pc:sldMk cId="2582062372" sldId="261"/>
            <ac:spMk id="21" creationId="{DA1DAC79-DDBA-4382-9D43-6E5F685BE5FB}"/>
          </ac:spMkLst>
        </pc:spChg>
        <pc:spChg chg="add del">
          <ac:chgData name="fdlmikail@yahoo.co.uk" userId="ebacbc30f3807e76" providerId="LiveId" clId="{6D28DAB2-5BDA-478D-9019-DBA05080191A}" dt="2023-02-16T12:22:35.175" v="12" actId="26606"/>
          <ac:spMkLst>
            <pc:docMk/>
            <pc:sldMk cId="2582062372" sldId="261"/>
            <ac:spMk id="27" creationId="{AEBE9F1A-B38D-446E-83AE-14B17CE77FF2}"/>
          </ac:spMkLst>
        </pc:spChg>
        <pc:spChg chg="add del">
          <ac:chgData name="fdlmikail@yahoo.co.uk" userId="ebacbc30f3807e76" providerId="LiveId" clId="{6D28DAB2-5BDA-478D-9019-DBA05080191A}" dt="2023-02-16T12:22:35.175" v="12" actId="26606"/>
          <ac:spMkLst>
            <pc:docMk/>
            <pc:sldMk cId="2582062372" sldId="261"/>
            <ac:spMk id="30" creationId="{5E3EB826-A471-488F-9E8A-D65528A3C0CA}"/>
          </ac:spMkLst>
        </pc:spChg>
        <pc:spChg chg="add del">
          <ac:chgData name="fdlmikail@yahoo.co.uk" userId="ebacbc30f3807e76" providerId="LiveId" clId="{6D28DAB2-5BDA-478D-9019-DBA05080191A}" dt="2023-02-16T12:22:35.175" v="12" actId="26606"/>
          <ac:spMkLst>
            <pc:docMk/>
            <pc:sldMk cId="2582062372" sldId="261"/>
            <ac:spMk id="31" creationId="{DFB3CEA1-88D9-42FB-88ED-1E9807FE6596}"/>
          </ac:spMkLst>
        </pc:spChg>
        <pc:spChg chg="add del">
          <ac:chgData name="fdlmikail@yahoo.co.uk" userId="ebacbc30f3807e76" providerId="LiveId" clId="{6D28DAB2-5BDA-478D-9019-DBA05080191A}" dt="2023-02-16T12:22:35.175" v="12" actId="26606"/>
          <ac:spMkLst>
            <pc:docMk/>
            <pc:sldMk cId="2582062372" sldId="261"/>
            <ac:spMk id="32" creationId="{9A6C928E-4252-4F33-8C34-E50A12A3170B}"/>
          </ac:spMkLst>
        </pc:spChg>
        <pc:spChg chg="add del">
          <ac:chgData name="fdlmikail@yahoo.co.uk" userId="ebacbc30f3807e76" providerId="LiveId" clId="{6D28DAB2-5BDA-478D-9019-DBA05080191A}" dt="2023-02-16T12:22:46.944" v="14" actId="26606"/>
          <ac:spMkLst>
            <pc:docMk/>
            <pc:sldMk cId="2582062372" sldId="261"/>
            <ac:spMk id="34" creationId="{B4AAD3FD-83A5-4B89-9F8F-01B8870865BE}"/>
          </ac:spMkLst>
        </pc:spChg>
        <pc:spChg chg="add del">
          <ac:chgData name="fdlmikail@yahoo.co.uk" userId="ebacbc30f3807e76" providerId="LiveId" clId="{6D28DAB2-5BDA-478D-9019-DBA05080191A}" dt="2023-02-16T12:22:46.944" v="14" actId="26606"/>
          <ac:spMkLst>
            <pc:docMk/>
            <pc:sldMk cId="2582062372" sldId="261"/>
            <ac:spMk id="35" creationId="{4407AE5D-043F-839C-B3B4-84643E747324}"/>
          </ac:spMkLst>
        </pc:spChg>
        <pc:spChg chg="add del">
          <ac:chgData name="fdlmikail@yahoo.co.uk" userId="ebacbc30f3807e76" providerId="LiveId" clId="{6D28DAB2-5BDA-478D-9019-DBA05080191A}" dt="2023-02-16T12:22:46.944" v="14" actId="26606"/>
          <ac:spMkLst>
            <pc:docMk/>
            <pc:sldMk cId="2582062372" sldId="261"/>
            <ac:spMk id="36" creationId="{61752F1D-FC0F-4103-9584-630E643CCDA6}"/>
          </ac:spMkLst>
        </pc:spChg>
        <pc:spChg chg="add del">
          <ac:chgData name="fdlmikail@yahoo.co.uk" userId="ebacbc30f3807e76" providerId="LiveId" clId="{6D28DAB2-5BDA-478D-9019-DBA05080191A}" dt="2023-02-16T12:22:46.944" v="14" actId="26606"/>
          <ac:spMkLst>
            <pc:docMk/>
            <pc:sldMk cId="2582062372" sldId="261"/>
            <ac:spMk id="37" creationId="{70151CB7-E7DE-4917-B831-01DF9CE01306}"/>
          </ac:spMkLst>
        </pc:spChg>
        <pc:spChg chg="add del">
          <ac:chgData name="fdlmikail@yahoo.co.uk" userId="ebacbc30f3807e76" providerId="LiveId" clId="{6D28DAB2-5BDA-478D-9019-DBA05080191A}" dt="2023-02-16T12:22:46.944" v="14" actId="26606"/>
          <ac:spMkLst>
            <pc:docMk/>
            <pc:sldMk cId="2582062372" sldId="261"/>
            <ac:spMk id="38" creationId="{A92A1116-1C84-41DF-B803-1F7B0883EC82}"/>
          </ac:spMkLst>
        </pc:spChg>
        <pc:spChg chg="add del">
          <ac:chgData name="fdlmikail@yahoo.co.uk" userId="ebacbc30f3807e76" providerId="LiveId" clId="{6D28DAB2-5BDA-478D-9019-DBA05080191A}" dt="2023-02-16T12:22:46.944" v="14" actId="26606"/>
          <ac:spMkLst>
            <pc:docMk/>
            <pc:sldMk cId="2582062372" sldId="261"/>
            <ac:spMk id="39" creationId="{4B256C20-3FA6-5D08-1471-792472A635FB}"/>
          </ac:spMkLst>
        </pc:spChg>
        <pc:spChg chg="add del">
          <ac:chgData name="fdlmikail@yahoo.co.uk" userId="ebacbc30f3807e76" providerId="LiveId" clId="{6D28DAB2-5BDA-478D-9019-DBA05080191A}" dt="2023-02-25T18:32:25.366" v="210" actId="26606"/>
          <ac:spMkLst>
            <pc:docMk/>
            <pc:sldMk cId="2582062372" sldId="261"/>
            <ac:spMk id="41" creationId="{4407AE5D-043F-839C-B3B4-84643E747324}"/>
          </ac:spMkLst>
        </pc:spChg>
        <pc:spChg chg="add del">
          <ac:chgData name="fdlmikail@yahoo.co.uk" userId="ebacbc30f3807e76" providerId="LiveId" clId="{6D28DAB2-5BDA-478D-9019-DBA05080191A}" dt="2023-02-25T18:32:25.366" v="210" actId="26606"/>
          <ac:spMkLst>
            <pc:docMk/>
            <pc:sldMk cId="2582062372" sldId="261"/>
            <ac:spMk id="42" creationId="{A93A089E-0A16-452C-B341-0F769780D262}"/>
          </ac:spMkLst>
        </pc:spChg>
        <pc:spChg chg="add del">
          <ac:chgData name="fdlmikail@yahoo.co.uk" userId="ebacbc30f3807e76" providerId="LiveId" clId="{6D28DAB2-5BDA-478D-9019-DBA05080191A}" dt="2023-02-25T18:32:25.366" v="210" actId="26606"/>
          <ac:spMkLst>
            <pc:docMk/>
            <pc:sldMk cId="2582062372" sldId="261"/>
            <ac:spMk id="43" creationId="{1DE8D56A-597A-87EE-6B35-B1BAC9C61300}"/>
          </ac:spMkLst>
        </pc:spChg>
        <pc:spChg chg="add del">
          <ac:chgData name="fdlmikail@yahoo.co.uk" userId="ebacbc30f3807e76" providerId="LiveId" clId="{6D28DAB2-5BDA-478D-9019-DBA05080191A}" dt="2023-02-25T18:31:00.415" v="187" actId="26606"/>
          <ac:spMkLst>
            <pc:docMk/>
            <pc:sldMk cId="2582062372" sldId="261"/>
            <ac:spMk id="52" creationId="{DA1DAC79-DDBA-4382-9D43-6E5F685BE5FB}"/>
          </ac:spMkLst>
        </pc:spChg>
        <pc:spChg chg="add del">
          <ac:chgData name="fdlmikail@yahoo.co.uk" userId="ebacbc30f3807e76" providerId="LiveId" clId="{6D28DAB2-5BDA-478D-9019-DBA05080191A}" dt="2023-02-25T18:31:00.415" v="187" actId="26606"/>
          <ac:spMkLst>
            <pc:docMk/>
            <pc:sldMk cId="2582062372" sldId="261"/>
            <ac:spMk id="58" creationId="{6AACA73D-178F-4CFC-99E3-9F4FCBBDBA83}"/>
          </ac:spMkLst>
        </pc:spChg>
        <pc:spChg chg="add del">
          <ac:chgData name="fdlmikail@yahoo.co.uk" userId="ebacbc30f3807e76" providerId="LiveId" clId="{6D28DAB2-5BDA-478D-9019-DBA05080191A}" dt="2023-02-25T18:31:06.087" v="189" actId="26606"/>
          <ac:spMkLst>
            <pc:docMk/>
            <pc:sldMk cId="2582062372" sldId="261"/>
            <ac:spMk id="60" creationId="{EE4E366E-272A-409E-840F-9A6A64A9E3FF}"/>
          </ac:spMkLst>
        </pc:spChg>
        <pc:spChg chg="add del">
          <ac:chgData name="fdlmikail@yahoo.co.uk" userId="ebacbc30f3807e76" providerId="LiveId" clId="{6D28DAB2-5BDA-478D-9019-DBA05080191A}" dt="2023-02-25T18:31:06.087" v="189" actId="26606"/>
          <ac:spMkLst>
            <pc:docMk/>
            <pc:sldMk cId="2582062372" sldId="261"/>
            <ac:spMk id="61" creationId="{A721560C-E4AB-4287-A29C-3F6916794CB9}"/>
          </ac:spMkLst>
        </pc:spChg>
        <pc:spChg chg="add del">
          <ac:chgData name="fdlmikail@yahoo.co.uk" userId="ebacbc30f3807e76" providerId="LiveId" clId="{6D28DAB2-5BDA-478D-9019-DBA05080191A}" dt="2023-02-25T18:31:06.087" v="189" actId="26606"/>
          <ac:spMkLst>
            <pc:docMk/>
            <pc:sldMk cId="2582062372" sldId="261"/>
            <ac:spMk id="62" creationId="{DF6CFF07-D953-4F9C-9A0E-E0A6AACB6158}"/>
          </ac:spMkLst>
        </pc:spChg>
        <pc:spChg chg="add del">
          <ac:chgData name="fdlmikail@yahoo.co.uk" userId="ebacbc30f3807e76" providerId="LiveId" clId="{6D28DAB2-5BDA-478D-9019-DBA05080191A}" dt="2023-02-25T18:31:06.087" v="189" actId="26606"/>
          <ac:spMkLst>
            <pc:docMk/>
            <pc:sldMk cId="2582062372" sldId="261"/>
            <ac:spMk id="63" creationId="{4407AE5D-043F-839C-B3B4-84643E747324}"/>
          </ac:spMkLst>
        </pc:spChg>
        <pc:spChg chg="add del">
          <ac:chgData name="fdlmikail@yahoo.co.uk" userId="ebacbc30f3807e76" providerId="LiveId" clId="{6D28DAB2-5BDA-478D-9019-DBA05080191A}" dt="2023-02-25T18:31:06.087" v="189" actId="26606"/>
          <ac:spMkLst>
            <pc:docMk/>
            <pc:sldMk cId="2582062372" sldId="261"/>
            <ac:spMk id="64" creationId="{DAA4FEEE-0B5F-41BF-825D-60F9FB089568}"/>
          </ac:spMkLst>
        </pc:spChg>
        <pc:spChg chg="add del">
          <ac:chgData name="fdlmikail@yahoo.co.uk" userId="ebacbc30f3807e76" providerId="LiveId" clId="{6D28DAB2-5BDA-478D-9019-DBA05080191A}" dt="2023-02-25T18:31:06.087" v="189" actId="26606"/>
          <ac:spMkLst>
            <pc:docMk/>
            <pc:sldMk cId="2582062372" sldId="261"/>
            <ac:spMk id="65" creationId="{1DE8D56A-597A-87EE-6B35-B1BAC9C61300}"/>
          </ac:spMkLst>
        </pc:spChg>
        <pc:spChg chg="add del">
          <ac:chgData name="fdlmikail@yahoo.co.uk" userId="ebacbc30f3807e76" providerId="LiveId" clId="{6D28DAB2-5BDA-478D-9019-DBA05080191A}" dt="2023-02-25T18:31:28.789" v="191" actId="26606"/>
          <ac:spMkLst>
            <pc:docMk/>
            <pc:sldMk cId="2582062372" sldId="261"/>
            <ac:spMk id="67" creationId="{4407AE5D-043F-839C-B3B4-84643E747324}"/>
          </ac:spMkLst>
        </pc:spChg>
        <pc:spChg chg="add del">
          <ac:chgData name="fdlmikail@yahoo.co.uk" userId="ebacbc30f3807e76" providerId="LiveId" clId="{6D28DAB2-5BDA-478D-9019-DBA05080191A}" dt="2023-02-25T18:31:28.789" v="191" actId="26606"/>
          <ac:spMkLst>
            <pc:docMk/>
            <pc:sldMk cId="2582062372" sldId="261"/>
            <ac:spMk id="68" creationId="{A93A089E-0A16-452C-B341-0F769780D262}"/>
          </ac:spMkLst>
        </pc:spChg>
        <pc:spChg chg="add del">
          <ac:chgData name="fdlmikail@yahoo.co.uk" userId="ebacbc30f3807e76" providerId="LiveId" clId="{6D28DAB2-5BDA-478D-9019-DBA05080191A}" dt="2023-02-25T18:31:28.789" v="191" actId="26606"/>
          <ac:spMkLst>
            <pc:docMk/>
            <pc:sldMk cId="2582062372" sldId="261"/>
            <ac:spMk id="69" creationId="{1DE8D56A-597A-87EE-6B35-B1BAC9C61300}"/>
          </ac:spMkLst>
        </pc:spChg>
        <pc:spChg chg="add del">
          <ac:chgData name="fdlmikail@yahoo.co.uk" userId="ebacbc30f3807e76" providerId="LiveId" clId="{6D28DAB2-5BDA-478D-9019-DBA05080191A}" dt="2023-02-25T18:31:33.375" v="193" actId="26606"/>
          <ac:spMkLst>
            <pc:docMk/>
            <pc:sldMk cId="2582062372" sldId="261"/>
            <ac:spMk id="71" creationId="{B4AAD3FD-83A5-4B89-9F8F-01B8870865BE}"/>
          </ac:spMkLst>
        </pc:spChg>
        <pc:spChg chg="add del">
          <ac:chgData name="fdlmikail@yahoo.co.uk" userId="ebacbc30f3807e76" providerId="LiveId" clId="{6D28DAB2-5BDA-478D-9019-DBA05080191A}" dt="2023-02-25T18:31:33.375" v="193" actId="26606"/>
          <ac:spMkLst>
            <pc:docMk/>
            <pc:sldMk cId="2582062372" sldId="261"/>
            <ac:spMk id="72" creationId="{4407AE5D-043F-839C-B3B4-84643E747324}"/>
          </ac:spMkLst>
        </pc:spChg>
        <pc:spChg chg="add del">
          <ac:chgData name="fdlmikail@yahoo.co.uk" userId="ebacbc30f3807e76" providerId="LiveId" clId="{6D28DAB2-5BDA-478D-9019-DBA05080191A}" dt="2023-02-25T18:31:33.375" v="193" actId="26606"/>
          <ac:spMkLst>
            <pc:docMk/>
            <pc:sldMk cId="2582062372" sldId="261"/>
            <ac:spMk id="73" creationId="{61752F1D-FC0F-4103-9584-630E643CCDA6}"/>
          </ac:spMkLst>
        </pc:spChg>
        <pc:spChg chg="add del">
          <ac:chgData name="fdlmikail@yahoo.co.uk" userId="ebacbc30f3807e76" providerId="LiveId" clId="{6D28DAB2-5BDA-478D-9019-DBA05080191A}" dt="2023-02-25T18:31:33.375" v="193" actId="26606"/>
          <ac:spMkLst>
            <pc:docMk/>
            <pc:sldMk cId="2582062372" sldId="261"/>
            <ac:spMk id="74" creationId="{70151CB7-E7DE-4917-B831-01DF9CE01306}"/>
          </ac:spMkLst>
        </pc:spChg>
        <pc:spChg chg="add del">
          <ac:chgData name="fdlmikail@yahoo.co.uk" userId="ebacbc30f3807e76" providerId="LiveId" clId="{6D28DAB2-5BDA-478D-9019-DBA05080191A}" dt="2023-02-25T18:31:33.375" v="193" actId="26606"/>
          <ac:spMkLst>
            <pc:docMk/>
            <pc:sldMk cId="2582062372" sldId="261"/>
            <ac:spMk id="75" creationId="{A92A1116-1C84-41DF-B803-1F7B0883EC82}"/>
          </ac:spMkLst>
        </pc:spChg>
        <pc:spChg chg="add del">
          <ac:chgData name="fdlmikail@yahoo.co.uk" userId="ebacbc30f3807e76" providerId="LiveId" clId="{6D28DAB2-5BDA-478D-9019-DBA05080191A}" dt="2023-02-25T18:31:33.375" v="193" actId="26606"/>
          <ac:spMkLst>
            <pc:docMk/>
            <pc:sldMk cId="2582062372" sldId="261"/>
            <ac:spMk id="76" creationId="{1DE8D56A-597A-87EE-6B35-B1BAC9C61300}"/>
          </ac:spMkLst>
        </pc:spChg>
        <pc:spChg chg="add del">
          <ac:chgData name="fdlmikail@yahoo.co.uk" userId="ebacbc30f3807e76" providerId="LiveId" clId="{6D28DAB2-5BDA-478D-9019-DBA05080191A}" dt="2023-02-25T18:31:44.919" v="195" actId="26606"/>
          <ac:spMkLst>
            <pc:docMk/>
            <pc:sldMk cId="2582062372" sldId="261"/>
            <ac:spMk id="78" creationId="{4407AE5D-043F-839C-B3B4-84643E747324}"/>
          </ac:spMkLst>
        </pc:spChg>
        <pc:spChg chg="add del">
          <ac:chgData name="fdlmikail@yahoo.co.uk" userId="ebacbc30f3807e76" providerId="LiveId" clId="{6D28DAB2-5BDA-478D-9019-DBA05080191A}" dt="2023-02-25T18:31:44.919" v="195" actId="26606"/>
          <ac:spMkLst>
            <pc:docMk/>
            <pc:sldMk cId="2582062372" sldId="261"/>
            <ac:spMk id="79" creationId="{1DE8D56A-597A-87EE-6B35-B1BAC9C61300}"/>
          </ac:spMkLst>
        </pc:spChg>
        <pc:spChg chg="add del">
          <ac:chgData name="fdlmikail@yahoo.co.uk" userId="ebacbc30f3807e76" providerId="LiveId" clId="{6D28DAB2-5BDA-478D-9019-DBA05080191A}" dt="2023-02-25T18:31:53.220" v="197" actId="26606"/>
          <ac:spMkLst>
            <pc:docMk/>
            <pc:sldMk cId="2582062372" sldId="261"/>
            <ac:spMk id="81" creationId="{9362849A-570D-49DB-954C-63F144E88A4A}"/>
          </ac:spMkLst>
        </pc:spChg>
        <pc:spChg chg="add del">
          <ac:chgData name="fdlmikail@yahoo.co.uk" userId="ebacbc30f3807e76" providerId="LiveId" clId="{6D28DAB2-5BDA-478D-9019-DBA05080191A}" dt="2023-02-25T18:31:53.220" v="197" actId="26606"/>
          <ac:spMkLst>
            <pc:docMk/>
            <pc:sldMk cId="2582062372" sldId="261"/>
            <ac:spMk id="82" creationId="{1CA42011-E478-428B-9D15-A98E338BF8C1}"/>
          </ac:spMkLst>
        </pc:spChg>
        <pc:spChg chg="add del">
          <ac:chgData name="fdlmikail@yahoo.co.uk" userId="ebacbc30f3807e76" providerId="LiveId" clId="{6D28DAB2-5BDA-478D-9019-DBA05080191A}" dt="2023-02-25T18:31:53.220" v="197" actId="26606"/>
          <ac:spMkLst>
            <pc:docMk/>
            <pc:sldMk cId="2582062372" sldId="261"/>
            <ac:spMk id="83" creationId="{9ED2773C-FE51-4632-BA46-036BDCDA6E5C}"/>
          </ac:spMkLst>
        </pc:spChg>
        <pc:spChg chg="add del">
          <ac:chgData name="fdlmikail@yahoo.co.uk" userId="ebacbc30f3807e76" providerId="LiveId" clId="{6D28DAB2-5BDA-478D-9019-DBA05080191A}" dt="2023-02-25T18:31:53.220" v="197" actId="26606"/>
          <ac:spMkLst>
            <pc:docMk/>
            <pc:sldMk cId="2582062372" sldId="261"/>
            <ac:spMk id="84" creationId="{4407AE5D-043F-839C-B3B4-84643E747324}"/>
          </ac:spMkLst>
        </pc:spChg>
        <pc:spChg chg="add del">
          <ac:chgData name="fdlmikail@yahoo.co.uk" userId="ebacbc30f3807e76" providerId="LiveId" clId="{6D28DAB2-5BDA-478D-9019-DBA05080191A}" dt="2023-02-25T18:31:53.220" v="197" actId="26606"/>
          <ac:spMkLst>
            <pc:docMk/>
            <pc:sldMk cId="2582062372" sldId="261"/>
            <ac:spMk id="85" creationId="{E02F9158-C4C2-46A8-BE73-A4F77E139FB6}"/>
          </ac:spMkLst>
        </pc:spChg>
        <pc:spChg chg="add del">
          <ac:chgData name="fdlmikail@yahoo.co.uk" userId="ebacbc30f3807e76" providerId="LiveId" clId="{6D28DAB2-5BDA-478D-9019-DBA05080191A}" dt="2023-02-25T18:31:53.220" v="197" actId="26606"/>
          <ac:spMkLst>
            <pc:docMk/>
            <pc:sldMk cId="2582062372" sldId="261"/>
            <ac:spMk id="86" creationId="{1DE8D56A-597A-87EE-6B35-B1BAC9C61300}"/>
          </ac:spMkLst>
        </pc:spChg>
        <pc:spChg chg="add del">
          <ac:chgData name="fdlmikail@yahoo.co.uk" userId="ebacbc30f3807e76" providerId="LiveId" clId="{6D28DAB2-5BDA-478D-9019-DBA05080191A}" dt="2023-02-25T18:31:59.067" v="199" actId="26606"/>
          <ac:spMkLst>
            <pc:docMk/>
            <pc:sldMk cId="2582062372" sldId="261"/>
            <ac:spMk id="88" creationId="{B4AAD3FD-83A5-4B89-9F8F-01B8870865BE}"/>
          </ac:spMkLst>
        </pc:spChg>
        <pc:spChg chg="add del">
          <ac:chgData name="fdlmikail@yahoo.co.uk" userId="ebacbc30f3807e76" providerId="LiveId" clId="{6D28DAB2-5BDA-478D-9019-DBA05080191A}" dt="2023-02-25T18:31:59.067" v="199" actId="26606"/>
          <ac:spMkLst>
            <pc:docMk/>
            <pc:sldMk cId="2582062372" sldId="261"/>
            <ac:spMk id="89" creationId="{4407AE5D-043F-839C-B3B4-84643E747324}"/>
          </ac:spMkLst>
        </pc:spChg>
        <pc:spChg chg="add del">
          <ac:chgData name="fdlmikail@yahoo.co.uk" userId="ebacbc30f3807e76" providerId="LiveId" clId="{6D28DAB2-5BDA-478D-9019-DBA05080191A}" dt="2023-02-25T18:31:59.067" v="199" actId="26606"/>
          <ac:spMkLst>
            <pc:docMk/>
            <pc:sldMk cId="2582062372" sldId="261"/>
            <ac:spMk id="90" creationId="{61752F1D-FC0F-4103-9584-630E643CCDA6}"/>
          </ac:spMkLst>
        </pc:spChg>
        <pc:spChg chg="add del">
          <ac:chgData name="fdlmikail@yahoo.co.uk" userId="ebacbc30f3807e76" providerId="LiveId" clId="{6D28DAB2-5BDA-478D-9019-DBA05080191A}" dt="2023-02-25T18:31:59.067" v="199" actId="26606"/>
          <ac:spMkLst>
            <pc:docMk/>
            <pc:sldMk cId="2582062372" sldId="261"/>
            <ac:spMk id="91" creationId="{70151CB7-E7DE-4917-B831-01DF9CE01306}"/>
          </ac:spMkLst>
        </pc:spChg>
        <pc:spChg chg="add del">
          <ac:chgData name="fdlmikail@yahoo.co.uk" userId="ebacbc30f3807e76" providerId="LiveId" clId="{6D28DAB2-5BDA-478D-9019-DBA05080191A}" dt="2023-02-25T18:31:59.067" v="199" actId="26606"/>
          <ac:spMkLst>
            <pc:docMk/>
            <pc:sldMk cId="2582062372" sldId="261"/>
            <ac:spMk id="92" creationId="{A92A1116-1C84-41DF-B803-1F7B0883EC82}"/>
          </ac:spMkLst>
        </pc:spChg>
        <pc:spChg chg="add del">
          <ac:chgData name="fdlmikail@yahoo.co.uk" userId="ebacbc30f3807e76" providerId="LiveId" clId="{6D28DAB2-5BDA-478D-9019-DBA05080191A}" dt="2023-02-25T18:31:59.067" v="199" actId="26606"/>
          <ac:spMkLst>
            <pc:docMk/>
            <pc:sldMk cId="2582062372" sldId="261"/>
            <ac:spMk id="93" creationId="{1DE8D56A-597A-87EE-6B35-B1BAC9C61300}"/>
          </ac:spMkLst>
        </pc:spChg>
        <pc:spChg chg="add del">
          <ac:chgData name="fdlmikail@yahoo.co.uk" userId="ebacbc30f3807e76" providerId="LiveId" clId="{6D28DAB2-5BDA-478D-9019-DBA05080191A}" dt="2023-02-25T18:32:02.807" v="201" actId="26606"/>
          <ac:spMkLst>
            <pc:docMk/>
            <pc:sldMk cId="2582062372" sldId="261"/>
            <ac:spMk id="95" creationId="{4407AE5D-043F-839C-B3B4-84643E747324}"/>
          </ac:spMkLst>
        </pc:spChg>
        <pc:spChg chg="add del">
          <ac:chgData name="fdlmikail@yahoo.co.uk" userId="ebacbc30f3807e76" providerId="LiveId" clId="{6D28DAB2-5BDA-478D-9019-DBA05080191A}" dt="2023-02-25T18:32:02.807" v="201" actId="26606"/>
          <ac:spMkLst>
            <pc:docMk/>
            <pc:sldMk cId="2582062372" sldId="261"/>
            <ac:spMk id="96" creationId="{A93A089E-0A16-452C-B341-0F769780D262}"/>
          </ac:spMkLst>
        </pc:spChg>
        <pc:spChg chg="add del">
          <ac:chgData name="fdlmikail@yahoo.co.uk" userId="ebacbc30f3807e76" providerId="LiveId" clId="{6D28DAB2-5BDA-478D-9019-DBA05080191A}" dt="2023-02-25T18:32:02.807" v="201" actId="26606"/>
          <ac:spMkLst>
            <pc:docMk/>
            <pc:sldMk cId="2582062372" sldId="261"/>
            <ac:spMk id="97" creationId="{1DE8D56A-597A-87EE-6B35-B1BAC9C61300}"/>
          </ac:spMkLst>
        </pc:spChg>
        <pc:spChg chg="add del">
          <ac:chgData name="fdlmikail@yahoo.co.uk" userId="ebacbc30f3807e76" providerId="LiveId" clId="{6D28DAB2-5BDA-478D-9019-DBA05080191A}" dt="2023-02-25T18:32:11.093" v="203" actId="26606"/>
          <ac:spMkLst>
            <pc:docMk/>
            <pc:sldMk cId="2582062372" sldId="261"/>
            <ac:spMk id="99" creationId="{EE4E366E-272A-409E-840F-9A6A64A9E3FF}"/>
          </ac:spMkLst>
        </pc:spChg>
        <pc:spChg chg="add del">
          <ac:chgData name="fdlmikail@yahoo.co.uk" userId="ebacbc30f3807e76" providerId="LiveId" clId="{6D28DAB2-5BDA-478D-9019-DBA05080191A}" dt="2023-02-25T18:32:11.093" v="203" actId="26606"/>
          <ac:spMkLst>
            <pc:docMk/>
            <pc:sldMk cId="2582062372" sldId="261"/>
            <ac:spMk id="100" creationId="{A721560C-E4AB-4287-A29C-3F6916794CB9}"/>
          </ac:spMkLst>
        </pc:spChg>
        <pc:spChg chg="add del">
          <ac:chgData name="fdlmikail@yahoo.co.uk" userId="ebacbc30f3807e76" providerId="LiveId" clId="{6D28DAB2-5BDA-478D-9019-DBA05080191A}" dt="2023-02-25T18:32:11.093" v="203" actId="26606"/>
          <ac:spMkLst>
            <pc:docMk/>
            <pc:sldMk cId="2582062372" sldId="261"/>
            <ac:spMk id="101" creationId="{DF6CFF07-D953-4F9C-9A0E-E0A6AACB6158}"/>
          </ac:spMkLst>
        </pc:spChg>
        <pc:spChg chg="add del">
          <ac:chgData name="fdlmikail@yahoo.co.uk" userId="ebacbc30f3807e76" providerId="LiveId" clId="{6D28DAB2-5BDA-478D-9019-DBA05080191A}" dt="2023-02-25T18:32:11.093" v="203" actId="26606"/>
          <ac:spMkLst>
            <pc:docMk/>
            <pc:sldMk cId="2582062372" sldId="261"/>
            <ac:spMk id="102" creationId="{4407AE5D-043F-839C-B3B4-84643E747324}"/>
          </ac:spMkLst>
        </pc:spChg>
        <pc:spChg chg="add del">
          <ac:chgData name="fdlmikail@yahoo.co.uk" userId="ebacbc30f3807e76" providerId="LiveId" clId="{6D28DAB2-5BDA-478D-9019-DBA05080191A}" dt="2023-02-25T18:32:11.093" v="203" actId="26606"/>
          <ac:spMkLst>
            <pc:docMk/>
            <pc:sldMk cId="2582062372" sldId="261"/>
            <ac:spMk id="103" creationId="{DAA4FEEE-0B5F-41BF-825D-60F9FB089568}"/>
          </ac:spMkLst>
        </pc:spChg>
        <pc:spChg chg="add del">
          <ac:chgData name="fdlmikail@yahoo.co.uk" userId="ebacbc30f3807e76" providerId="LiveId" clId="{6D28DAB2-5BDA-478D-9019-DBA05080191A}" dt="2023-02-25T18:32:11.093" v="203" actId="26606"/>
          <ac:spMkLst>
            <pc:docMk/>
            <pc:sldMk cId="2582062372" sldId="261"/>
            <ac:spMk id="104" creationId="{1DE8D56A-597A-87EE-6B35-B1BAC9C61300}"/>
          </ac:spMkLst>
        </pc:spChg>
        <pc:spChg chg="add del">
          <ac:chgData name="fdlmikail@yahoo.co.uk" userId="ebacbc30f3807e76" providerId="LiveId" clId="{6D28DAB2-5BDA-478D-9019-DBA05080191A}" dt="2023-02-25T18:32:14.706" v="205" actId="26606"/>
          <ac:spMkLst>
            <pc:docMk/>
            <pc:sldMk cId="2582062372" sldId="261"/>
            <ac:spMk id="108" creationId="{DA1DAC79-DDBA-4382-9D43-6E5F685BE5FB}"/>
          </ac:spMkLst>
        </pc:spChg>
        <pc:spChg chg="add del">
          <ac:chgData name="fdlmikail@yahoo.co.uk" userId="ebacbc30f3807e76" providerId="LiveId" clId="{6D28DAB2-5BDA-478D-9019-DBA05080191A}" dt="2023-02-25T18:32:14.706" v="205" actId="26606"/>
          <ac:spMkLst>
            <pc:docMk/>
            <pc:sldMk cId="2582062372" sldId="261"/>
            <ac:spMk id="111" creationId="{6AACA73D-178F-4CFC-99E3-9F4FCBBDBA83}"/>
          </ac:spMkLst>
        </pc:spChg>
        <pc:spChg chg="add del">
          <ac:chgData name="fdlmikail@yahoo.co.uk" userId="ebacbc30f3807e76" providerId="LiveId" clId="{6D28DAB2-5BDA-478D-9019-DBA05080191A}" dt="2023-02-25T18:32:19.016" v="207" actId="26606"/>
          <ac:spMkLst>
            <pc:docMk/>
            <pc:sldMk cId="2582062372" sldId="261"/>
            <ac:spMk id="115" creationId="{AEBE9F1A-B38D-446E-83AE-14B17CE77FF2}"/>
          </ac:spMkLst>
        </pc:spChg>
        <pc:spChg chg="add del">
          <ac:chgData name="fdlmikail@yahoo.co.uk" userId="ebacbc30f3807e76" providerId="LiveId" clId="{6D28DAB2-5BDA-478D-9019-DBA05080191A}" dt="2023-02-25T18:32:19.016" v="207" actId="26606"/>
          <ac:spMkLst>
            <pc:docMk/>
            <pc:sldMk cId="2582062372" sldId="261"/>
            <ac:spMk id="118" creationId="{5E3EB826-A471-488F-9E8A-D65528A3C0CA}"/>
          </ac:spMkLst>
        </pc:spChg>
        <pc:spChg chg="add del">
          <ac:chgData name="fdlmikail@yahoo.co.uk" userId="ebacbc30f3807e76" providerId="LiveId" clId="{6D28DAB2-5BDA-478D-9019-DBA05080191A}" dt="2023-02-25T18:32:19.016" v="207" actId="26606"/>
          <ac:spMkLst>
            <pc:docMk/>
            <pc:sldMk cId="2582062372" sldId="261"/>
            <ac:spMk id="119" creationId="{DFB3CEA1-88D9-42FB-88ED-1E9807FE6596}"/>
          </ac:spMkLst>
        </pc:spChg>
        <pc:spChg chg="add del">
          <ac:chgData name="fdlmikail@yahoo.co.uk" userId="ebacbc30f3807e76" providerId="LiveId" clId="{6D28DAB2-5BDA-478D-9019-DBA05080191A}" dt="2023-02-25T18:32:19.016" v="207" actId="26606"/>
          <ac:spMkLst>
            <pc:docMk/>
            <pc:sldMk cId="2582062372" sldId="261"/>
            <ac:spMk id="120" creationId="{9A6C928E-4252-4F33-8C34-E50A12A3170B}"/>
          </ac:spMkLst>
        </pc:spChg>
        <pc:spChg chg="add del">
          <ac:chgData name="fdlmikail@yahoo.co.uk" userId="ebacbc30f3807e76" providerId="LiveId" clId="{6D28DAB2-5BDA-478D-9019-DBA05080191A}" dt="2023-02-25T18:32:25.357" v="209" actId="26606"/>
          <ac:spMkLst>
            <pc:docMk/>
            <pc:sldMk cId="2582062372" sldId="261"/>
            <ac:spMk id="122" creationId="{EE4E366E-272A-409E-840F-9A6A64A9E3FF}"/>
          </ac:spMkLst>
        </pc:spChg>
        <pc:spChg chg="add del">
          <ac:chgData name="fdlmikail@yahoo.co.uk" userId="ebacbc30f3807e76" providerId="LiveId" clId="{6D28DAB2-5BDA-478D-9019-DBA05080191A}" dt="2023-02-25T18:32:25.357" v="209" actId="26606"/>
          <ac:spMkLst>
            <pc:docMk/>
            <pc:sldMk cId="2582062372" sldId="261"/>
            <ac:spMk id="123" creationId="{A721560C-E4AB-4287-A29C-3F6916794CB9}"/>
          </ac:spMkLst>
        </pc:spChg>
        <pc:spChg chg="add del">
          <ac:chgData name="fdlmikail@yahoo.co.uk" userId="ebacbc30f3807e76" providerId="LiveId" clId="{6D28DAB2-5BDA-478D-9019-DBA05080191A}" dt="2023-02-25T18:32:25.357" v="209" actId="26606"/>
          <ac:spMkLst>
            <pc:docMk/>
            <pc:sldMk cId="2582062372" sldId="261"/>
            <ac:spMk id="124" creationId="{DF6CFF07-D953-4F9C-9A0E-E0A6AACB6158}"/>
          </ac:spMkLst>
        </pc:spChg>
        <pc:spChg chg="add del">
          <ac:chgData name="fdlmikail@yahoo.co.uk" userId="ebacbc30f3807e76" providerId="LiveId" clId="{6D28DAB2-5BDA-478D-9019-DBA05080191A}" dt="2023-02-25T18:32:25.357" v="209" actId="26606"/>
          <ac:spMkLst>
            <pc:docMk/>
            <pc:sldMk cId="2582062372" sldId="261"/>
            <ac:spMk id="125" creationId="{4407AE5D-043F-839C-B3B4-84643E747324}"/>
          </ac:spMkLst>
        </pc:spChg>
        <pc:spChg chg="add del">
          <ac:chgData name="fdlmikail@yahoo.co.uk" userId="ebacbc30f3807e76" providerId="LiveId" clId="{6D28DAB2-5BDA-478D-9019-DBA05080191A}" dt="2023-02-25T18:32:25.357" v="209" actId="26606"/>
          <ac:spMkLst>
            <pc:docMk/>
            <pc:sldMk cId="2582062372" sldId="261"/>
            <ac:spMk id="126" creationId="{DAA4FEEE-0B5F-41BF-825D-60F9FB089568}"/>
          </ac:spMkLst>
        </pc:spChg>
        <pc:spChg chg="add del">
          <ac:chgData name="fdlmikail@yahoo.co.uk" userId="ebacbc30f3807e76" providerId="LiveId" clId="{6D28DAB2-5BDA-478D-9019-DBA05080191A}" dt="2023-02-25T18:32:25.357" v="209" actId="26606"/>
          <ac:spMkLst>
            <pc:docMk/>
            <pc:sldMk cId="2582062372" sldId="261"/>
            <ac:spMk id="127" creationId="{1DE8D56A-597A-87EE-6B35-B1BAC9C61300}"/>
          </ac:spMkLst>
        </pc:spChg>
        <pc:spChg chg="add">
          <ac:chgData name="fdlmikail@yahoo.co.uk" userId="ebacbc30f3807e76" providerId="LiveId" clId="{6D28DAB2-5BDA-478D-9019-DBA05080191A}" dt="2023-02-25T18:32:25.366" v="210" actId="26606"/>
          <ac:spMkLst>
            <pc:docMk/>
            <pc:sldMk cId="2582062372" sldId="261"/>
            <ac:spMk id="129" creationId="{4407AE5D-043F-839C-B3B4-84643E747324}"/>
          </ac:spMkLst>
        </pc:spChg>
        <pc:spChg chg="add del">
          <ac:chgData name="fdlmikail@yahoo.co.uk" userId="ebacbc30f3807e76" providerId="LiveId" clId="{6D28DAB2-5BDA-478D-9019-DBA05080191A}" dt="2023-02-27T09:24:43.796" v="342"/>
          <ac:spMkLst>
            <pc:docMk/>
            <pc:sldMk cId="2582062372" sldId="261"/>
            <ac:spMk id="130" creationId="{A93A089E-0A16-452C-B341-0F769780D262}"/>
          </ac:spMkLst>
        </pc:spChg>
        <pc:spChg chg="add mod">
          <ac:chgData name="fdlmikail@yahoo.co.uk" userId="ebacbc30f3807e76" providerId="LiveId" clId="{6D28DAB2-5BDA-478D-9019-DBA05080191A}" dt="2023-02-25T18:34:30.346" v="226" actId="14100"/>
          <ac:spMkLst>
            <pc:docMk/>
            <pc:sldMk cId="2582062372" sldId="261"/>
            <ac:spMk id="131" creationId="{1DE8D56A-597A-87EE-6B35-B1BAC9C61300}"/>
          </ac:spMkLst>
        </pc:spChg>
        <pc:picChg chg="add mod modCrop">
          <ac:chgData name="fdlmikail@yahoo.co.uk" userId="ebacbc30f3807e76" providerId="LiveId" clId="{6D28DAB2-5BDA-478D-9019-DBA05080191A}" dt="2023-02-25T18:34:11.943" v="225" actId="14100"/>
          <ac:picMkLst>
            <pc:docMk/>
            <pc:sldMk cId="2582062372" sldId="261"/>
            <ac:picMk id="2" creationId="{FC1F412C-5F8E-736C-612C-660401883352}"/>
          </ac:picMkLst>
        </pc:picChg>
        <pc:picChg chg="add del mod modCrop">
          <ac:chgData name="fdlmikail@yahoo.co.uk" userId="ebacbc30f3807e76" providerId="LiveId" clId="{6D28DAB2-5BDA-478D-9019-DBA05080191A}" dt="2023-02-16T16:34:29.434" v="30" actId="478"/>
          <ac:picMkLst>
            <pc:docMk/>
            <pc:sldMk cId="2582062372" sldId="261"/>
            <ac:picMk id="4" creationId="{8AB3B8F9-1D7F-7E83-B87A-50412E800F71}"/>
          </ac:picMkLst>
        </pc:picChg>
        <pc:picChg chg="add del">
          <ac:chgData name="fdlmikail@yahoo.co.uk" userId="ebacbc30f3807e76" providerId="LiveId" clId="{6D28DAB2-5BDA-478D-9019-DBA05080191A}" dt="2023-02-16T12:22:28.224" v="10" actId="26606"/>
          <ac:picMkLst>
            <pc:docMk/>
            <pc:sldMk cId="2582062372" sldId="261"/>
            <ac:picMk id="9" creationId="{5B89E5C5-A037-45B3-9D37-3658914D4799}"/>
          </ac:picMkLst>
        </pc:picChg>
        <pc:picChg chg="add del">
          <ac:chgData name="fdlmikail@yahoo.co.uk" userId="ebacbc30f3807e76" providerId="LiveId" clId="{6D28DAB2-5BDA-478D-9019-DBA05080191A}" dt="2023-02-16T12:22:28.224" v="10" actId="26606"/>
          <ac:picMkLst>
            <pc:docMk/>
            <pc:sldMk cId="2582062372" sldId="261"/>
            <ac:picMk id="20" creationId="{5ACB93B0-521E-443D-9750-AFCFDDB3E801}"/>
          </ac:picMkLst>
        </pc:picChg>
        <pc:picChg chg="add del">
          <ac:chgData name="fdlmikail@yahoo.co.uk" userId="ebacbc30f3807e76" providerId="LiveId" clId="{6D28DAB2-5BDA-478D-9019-DBA05080191A}" dt="2023-02-16T12:22:28.224" v="10" actId="26606"/>
          <ac:picMkLst>
            <pc:docMk/>
            <pc:sldMk cId="2582062372" sldId="261"/>
            <ac:picMk id="22" creationId="{E0880F10-995F-4F01-A83B-7ECDB7BE7905}"/>
          </ac:picMkLst>
        </pc:picChg>
        <pc:picChg chg="add del">
          <ac:chgData name="fdlmikail@yahoo.co.uk" userId="ebacbc30f3807e76" providerId="LiveId" clId="{6D28DAB2-5BDA-478D-9019-DBA05080191A}" dt="2023-02-16T12:22:28.224" v="10" actId="26606"/>
          <ac:picMkLst>
            <pc:docMk/>
            <pc:sldMk cId="2582062372" sldId="261"/>
            <ac:picMk id="23" creationId="{A2D49266-1F08-40F2-B0E1-1D919DCB5780}"/>
          </ac:picMkLst>
        </pc:picChg>
        <pc:picChg chg="add del">
          <ac:chgData name="fdlmikail@yahoo.co.uk" userId="ebacbc30f3807e76" providerId="LiveId" clId="{6D28DAB2-5BDA-478D-9019-DBA05080191A}" dt="2023-02-16T12:22:35.175" v="12" actId="26606"/>
          <ac:picMkLst>
            <pc:docMk/>
            <pc:sldMk cId="2582062372" sldId="261"/>
            <ac:picMk id="25" creationId="{C9ECDD5C-152A-4CC7-8333-0F367B3A62EA}"/>
          </ac:picMkLst>
        </pc:picChg>
        <pc:picChg chg="add del">
          <ac:chgData name="fdlmikail@yahoo.co.uk" userId="ebacbc30f3807e76" providerId="LiveId" clId="{6D28DAB2-5BDA-478D-9019-DBA05080191A}" dt="2023-02-16T12:22:35.175" v="12" actId="26606"/>
          <ac:picMkLst>
            <pc:docMk/>
            <pc:sldMk cId="2582062372" sldId="261"/>
            <ac:picMk id="26" creationId="{7F5C92A3-369B-43F3-BDCE-E560B1B0EC89}"/>
          </ac:picMkLst>
        </pc:picChg>
        <pc:picChg chg="add del">
          <ac:chgData name="fdlmikail@yahoo.co.uk" userId="ebacbc30f3807e76" providerId="LiveId" clId="{6D28DAB2-5BDA-478D-9019-DBA05080191A}" dt="2023-02-16T12:22:35.175" v="12" actId="26606"/>
          <ac:picMkLst>
            <pc:docMk/>
            <pc:sldMk cId="2582062372" sldId="261"/>
            <ac:picMk id="28" creationId="{915B5014-A7EC-4BA6-9C83-8840CF81DB28}"/>
          </ac:picMkLst>
        </pc:picChg>
        <pc:picChg chg="add del">
          <ac:chgData name="fdlmikail@yahoo.co.uk" userId="ebacbc30f3807e76" providerId="LiveId" clId="{6D28DAB2-5BDA-478D-9019-DBA05080191A}" dt="2023-02-16T12:22:35.175" v="12" actId="26606"/>
          <ac:picMkLst>
            <pc:docMk/>
            <pc:sldMk cId="2582062372" sldId="261"/>
            <ac:picMk id="29" creationId="{022C43AB-86D7-420D-8AD7-DC0A15FDD0AF}"/>
          </ac:picMkLst>
        </pc:picChg>
        <pc:picChg chg="add del">
          <ac:chgData name="fdlmikail@yahoo.co.uk" userId="ebacbc30f3807e76" providerId="LiveId" clId="{6D28DAB2-5BDA-478D-9019-DBA05080191A}" dt="2023-02-25T18:31:00.415" v="187" actId="26606"/>
          <ac:picMkLst>
            <pc:docMk/>
            <pc:sldMk cId="2582062372" sldId="261"/>
            <ac:picMk id="48" creationId="{5B89E5C5-A037-45B3-9D37-3658914D4799}"/>
          </ac:picMkLst>
        </pc:picChg>
        <pc:picChg chg="add del">
          <ac:chgData name="fdlmikail@yahoo.co.uk" userId="ebacbc30f3807e76" providerId="LiveId" clId="{6D28DAB2-5BDA-478D-9019-DBA05080191A}" dt="2023-02-25T18:31:00.415" v="187" actId="26606"/>
          <ac:picMkLst>
            <pc:docMk/>
            <pc:sldMk cId="2582062372" sldId="261"/>
            <ac:picMk id="50" creationId="{5ACB93B0-521E-443D-9750-AFCFDDB3E801}"/>
          </ac:picMkLst>
        </pc:picChg>
        <pc:picChg chg="add del">
          <ac:chgData name="fdlmikail@yahoo.co.uk" userId="ebacbc30f3807e76" providerId="LiveId" clId="{6D28DAB2-5BDA-478D-9019-DBA05080191A}" dt="2023-02-25T18:31:00.415" v="187" actId="26606"/>
          <ac:picMkLst>
            <pc:docMk/>
            <pc:sldMk cId="2582062372" sldId="261"/>
            <ac:picMk id="54" creationId="{E0880F10-995F-4F01-A83B-7ECDB7BE7905}"/>
          </ac:picMkLst>
        </pc:picChg>
        <pc:picChg chg="add del">
          <ac:chgData name="fdlmikail@yahoo.co.uk" userId="ebacbc30f3807e76" providerId="LiveId" clId="{6D28DAB2-5BDA-478D-9019-DBA05080191A}" dt="2023-02-25T18:31:00.415" v="187" actId="26606"/>
          <ac:picMkLst>
            <pc:docMk/>
            <pc:sldMk cId="2582062372" sldId="261"/>
            <ac:picMk id="56" creationId="{A2D49266-1F08-40F2-B0E1-1D919DCB5780}"/>
          </ac:picMkLst>
        </pc:picChg>
        <pc:picChg chg="add del">
          <ac:chgData name="fdlmikail@yahoo.co.uk" userId="ebacbc30f3807e76" providerId="LiveId" clId="{6D28DAB2-5BDA-478D-9019-DBA05080191A}" dt="2023-02-25T18:32:14.706" v="205" actId="26606"/>
          <ac:picMkLst>
            <pc:docMk/>
            <pc:sldMk cId="2582062372" sldId="261"/>
            <ac:picMk id="106" creationId="{5B89E5C5-A037-45B3-9D37-3658914D4799}"/>
          </ac:picMkLst>
        </pc:picChg>
        <pc:picChg chg="add del">
          <ac:chgData name="fdlmikail@yahoo.co.uk" userId="ebacbc30f3807e76" providerId="LiveId" clId="{6D28DAB2-5BDA-478D-9019-DBA05080191A}" dt="2023-02-25T18:32:14.706" v="205" actId="26606"/>
          <ac:picMkLst>
            <pc:docMk/>
            <pc:sldMk cId="2582062372" sldId="261"/>
            <ac:picMk id="107" creationId="{5ACB93B0-521E-443D-9750-AFCFDDB3E801}"/>
          </ac:picMkLst>
        </pc:picChg>
        <pc:picChg chg="add del">
          <ac:chgData name="fdlmikail@yahoo.co.uk" userId="ebacbc30f3807e76" providerId="LiveId" clId="{6D28DAB2-5BDA-478D-9019-DBA05080191A}" dt="2023-02-25T18:32:14.706" v="205" actId="26606"/>
          <ac:picMkLst>
            <pc:docMk/>
            <pc:sldMk cId="2582062372" sldId="261"/>
            <ac:picMk id="109" creationId="{E0880F10-995F-4F01-A83B-7ECDB7BE7905}"/>
          </ac:picMkLst>
        </pc:picChg>
        <pc:picChg chg="add del">
          <ac:chgData name="fdlmikail@yahoo.co.uk" userId="ebacbc30f3807e76" providerId="LiveId" clId="{6D28DAB2-5BDA-478D-9019-DBA05080191A}" dt="2023-02-25T18:32:14.706" v="205" actId="26606"/>
          <ac:picMkLst>
            <pc:docMk/>
            <pc:sldMk cId="2582062372" sldId="261"/>
            <ac:picMk id="110" creationId="{A2D49266-1F08-40F2-B0E1-1D919DCB5780}"/>
          </ac:picMkLst>
        </pc:picChg>
        <pc:picChg chg="add del">
          <ac:chgData name="fdlmikail@yahoo.co.uk" userId="ebacbc30f3807e76" providerId="LiveId" clId="{6D28DAB2-5BDA-478D-9019-DBA05080191A}" dt="2023-02-25T18:32:19.016" v="207" actId="26606"/>
          <ac:picMkLst>
            <pc:docMk/>
            <pc:sldMk cId="2582062372" sldId="261"/>
            <ac:picMk id="113" creationId="{C9ECDD5C-152A-4CC7-8333-0F367B3A62EA}"/>
          </ac:picMkLst>
        </pc:picChg>
        <pc:picChg chg="add del">
          <ac:chgData name="fdlmikail@yahoo.co.uk" userId="ebacbc30f3807e76" providerId="LiveId" clId="{6D28DAB2-5BDA-478D-9019-DBA05080191A}" dt="2023-02-25T18:32:19.016" v="207" actId="26606"/>
          <ac:picMkLst>
            <pc:docMk/>
            <pc:sldMk cId="2582062372" sldId="261"/>
            <ac:picMk id="114" creationId="{7F5C92A3-369B-43F3-BDCE-E560B1B0EC89}"/>
          </ac:picMkLst>
        </pc:picChg>
        <pc:picChg chg="add del">
          <ac:chgData name="fdlmikail@yahoo.co.uk" userId="ebacbc30f3807e76" providerId="LiveId" clId="{6D28DAB2-5BDA-478D-9019-DBA05080191A}" dt="2023-02-25T18:32:19.016" v="207" actId="26606"/>
          <ac:picMkLst>
            <pc:docMk/>
            <pc:sldMk cId="2582062372" sldId="261"/>
            <ac:picMk id="116" creationId="{915B5014-A7EC-4BA6-9C83-8840CF81DB28}"/>
          </ac:picMkLst>
        </pc:picChg>
        <pc:picChg chg="add del">
          <ac:chgData name="fdlmikail@yahoo.co.uk" userId="ebacbc30f3807e76" providerId="LiveId" clId="{6D28DAB2-5BDA-478D-9019-DBA05080191A}" dt="2023-02-25T18:32:19.016" v="207" actId="26606"/>
          <ac:picMkLst>
            <pc:docMk/>
            <pc:sldMk cId="2582062372" sldId="261"/>
            <ac:picMk id="117" creationId="{022C43AB-86D7-420D-8AD7-DC0A15FDD0AF}"/>
          </ac:picMkLst>
        </pc:picChg>
      </pc:sldChg>
      <pc:sldChg chg="addSp delSp modSp mod">
        <pc:chgData name="fdlmikail@yahoo.co.uk" userId="ebacbc30f3807e76" providerId="LiveId" clId="{6D28DAB2-5BDA-478D-9019-DBA05080191A}" dt="2023-03-16T10:06:46.788" v="3938" actId="1076"/>
        <pc:sldMkLst>
          <pc:docMk/>
          <pc:sldMk cId="45373222" sldId="262"/>
        </pc:sldMkLst>
        <pc:spChg chg="add del mod">
          <ac:chgData name="fdlmikail@yahoo.co.uk" userId="ebacbc30f3807e76" providerId="LiveId" clId="{6D28DAB2-5BDA-478D-9019-DBA05080191A}" dt="2023-03-16T10:06:45.576" v="3937" actId="1076"/>
          <ac:spMkLst>
            <pc:docMk/>
            <pc:sldMk cId="45373222" sldId="262"/>
            <ac:spMk id="2" creationId="{2D9D370D-8D54-B295-C3AD-2896FBFB0F2C}"/>
          </ac:spMkLst>
        </pc:spChg>
        <pc:spChg chg="add del mod">
          <ac:chgData name="fdlmikail@yahoo.co.uk" userId="ebacbc30f3807e76" providerId="LiveId" clId="{6D28DAB2-5BDA-478D-9019-DBA05080191A}" dt="2023-03-16T10:06:39.269" v="3932" actId="478"/>
          <ac:spMkLst>
            <pc:docMk/>
            <pc:sldMk cId="45373222" sldId="262"/>
            <ac:spMk id="4" creationId="{2B8D1E9E-3FA4-4DF3-18F8-EB6AA472CBDB}"/>
          </ac:spMkLst>
        </pc:spChg>
        <pc:spChg chg="mod">
          <ac:chgData name="fdlmikail@yahoo.co.uk" userId="ebacbc30f3807e76" providerId="LiveId" clId="{6D28DAB2-5BDA-478D-9019-DBA05080191A}" dt="2023-03-16T10:06:46.788" v="3938" actId="1076"/>
          <ac:spMkLst>
            <pc:docMk/>
            <pc:sldMk cId="45373222" sldId="262"/>
            <ac:spMk id="7" creationId="{A0E9DF74-749D-1237-2640-87322F297DBF}"/>
          </ac:spMkLst>
        </pc:spChg>
      </pc:sldChg>
      <pc:sldChg chg="addSp delSp modSp new mod setBg setClrOvrMap">
        <pc:chgData name="fdlmikail@yahoo.co.uk" userId="ebacbc30f3807e76" providerId="LiveId" clId="{6D28DAB2-5BDA-478D-9019-DBA05080191A}" dt="2023-03-16T11:50:43.918" v="4005" actId="20577"/>
        <pc:sldMkLst>
          <pc:docMk/>
          <pc:sldMk cId="2754438025" sldId="263"/>
        </pc:sldMkLst>
        <pc:spChg chg="mod">
          <ac:chgData name="fdlmikail@yahoo.co.uk" userId="ebacbc30f3807e76" providerId="LiveId" clId="{6D28DAB2-5BDA-478D-9019-DBA05080191A}" dt="2023-02-27T11:29:56.704" v="906" actId="1076"/>
          <ac:spMkLst>
            <pc:docMk/>
            <pc:sldMk cId="2754438025" sldId="263"/>
            <ac:spMk id="2" creationId="{E68B8CDD-FF3F-656E-A228-E039ED444D62}"/>
          </ac:spMkLst>
        </pc:spChg>
        <pc:spChg chg="del">
          <ac:chgData name="fdlmikail@yahoo.co.uk" userId="ebacbc30f3807e76" providerId="LiveId" clId="{6D28DAB2-5BDA-478D-9019-DBA05080191A}" dt="2023-02-25T18:43:57.297" v="229"/>
          <ac:spMkLst>
            <pc:docMk/>
            <pc:sldMk cId="2754438025" sldId="263"/>
            <ac:spMk id="3" creationId="{552708DC-A9F4-CD67-3A0A-6FF8046CD004}"/>
          </ac:spMkLst>
        </pc:spChg>
        <pc:spChg chg="add del">
          <ac:chgData name="fdlmikail@yahoo.co.uk" userId="ebacbc30f3807e76" providerId="LiveId" clId="{6D28DAB2-5BDA-478D-9019-DBA05080191A}" dt="2023-02-25T18:45:47.485" v="246" actId="26606"/>
          <ac:spMkLst>
            <pc:docMk/>
            <pc:sldMk cId="2754438025" sldId="263"/>
            <ac:spMk id="8" creationId="{A4A9434C-AB71-E64E-E481-75595957E6C2}"/>
          </ac:spMkLst>
        </pc:spChg>
        <pc:spChg chg="add del">
          <ac:chgData name="fdlmikail@yahoo.co.uk" userId="ebacbc30f3807e76" providerId="LiveId" clId="{6D28DAB2-5BDA-478D-9019-DBA05080191A}" dt="2023-02-25T18:45:47.485" v="246" actId="26606"/>
          <ac:spMkLst>
            <pc:docMk/>
            <pc:sldMk cId="2754438025" sldId="263"/>
            <ac:spMk id="11" creationId="{B4AAD3FD-83A5-4B89-9F8F-01B8870865BE}"/>
          </ac:spMkLst>
        </pc:spChg>
        <pc:spChg chg="add del">
          <ac:chgData name="fdlmikail@yahoo.co.uk" userId="ebacbc30f3807e76" providerId="LiveId" clId="{6D28DAB2-5BDA-478D-9019-DBA05080191A}" dt="2023-02-25T18:45:47.485" v="246" actId="26606"/>
          <ac:spMkLst>
            <pc:docMk/>
            <pc:sldMk cId="2754438025" sldId="263"/>
            <ac:spMk id="13" creationId="{61752F1D-FC0F-4103-9584-630E643CCDA6}"/>
          </ac:spMkLst>
        </pc:spChg>
        <pc:spChg chg="add del">
          <ac:chgData name="fdlmikail@yahoo.co.uk" userId="ebacbc30f3807e76" providerId="LiveId" clId="{6D28DAB2-5BDA-478D-9019-DBA05080191A}" dt="2023-02-25T18:45:47.485" v="246" actId="26606"/>
          <ac:spMkLst>
            <pc:docMk/>
            <pc:sldMk cId="2754438025" sldId="263"/>
            <ac:spMk id="15" creationId="{70151CB7-E7DE-4917-B831-01DF9CE01306}"/>
          </ac:spMkLst>
        </pc:spChg>
        <pc:spChg chg="add del">
          <ac:chgData name="fdlmikail@yahoo.co.uk" userId="ebacbc30f3807e76" providerId="LiveId" clId="{6D28DAB2-5BDA-478D-9019-DBA05080191A}" dt="2023-02-25T18:45:47.485" v="246" actId="26606"/>
          <ac:spMkLst>
            <pc:docMk/>
            <pc:sldMk cId="2754438025" sldId="263"/>
            <ac:spMk id="17" creationId="{A92A1116-1C84-41DF-B803-1F7B0883EC82}"/>
          </ac:spMkLst>
        </pc:spChg>
        <pc:spChg chg="add mod ord">
          <ac:chgData name="fdlmikail@yahoo.co.uk" userId="ebacbc30f3807e76" providerId="LiveId" clId="{6D28DAB2-5BDA-478D-9019-DBA05080191A}" dt="2023-03-16T11:50:43.918" v="4005" actId="20577"/>
          <ac:spMkLst>
            <pc:docMk/>
            <pc:sldMk cId="2754438025" sldId="263"/>
            <ac:spMk id="19" creationId="{C119B8DB-634E-F96E-DCB2-DAD238AC0BBC}"/>
          </ac:spMkLst>
        </pc:spChg>
        <pc:spChg chg="add del">
          <ac:chgData name="fdlmikail@yahoo.co.uk" userId="ebacbc30f3807e76" providerId="LiveId" clId="{6D28DAB2-5BDA-478D-9019-DBA05080191A}" dt="2023-02-27T10:12:16.594" v="495" actId="26606"/>
          <ac:spMkLst>
            <pc:docMk/>
            <pc:sldMk cId="2754438025" sldId="263"/>
            <ac:spMk id="24" creationId="{A93A089E-0A16-452C-B341-0F769780D262}"/>
          </ac:spMkLst>
        </pc:spChg>
        <pc:picChg chg="add del mod modCrop">
          <ac:chgData name="fdlmikail@yahoo.co.uk" userId="ebacbc30f3807e76" providerId="LiveId" clId="{6D28DAB2-5BDA-478D-9019-DBA05080191A}" dt="2023-02-27T10:10:51.838" v="491" actId="478"/>
          <ac:picMkLst>
            <pc:docMk/>
            <pc:sldMk cId="2754438025" sldId="263"/>
            <ac:picMk id="4" creationId="{76B1C951-EECB-B0E7-412E-5BCCC0A4C62A}"/>
          </ac:picMkLst>
        </pc:picChg>
        <pc:picChg chg="add mod ord modCrop">
          <ac:chgData name="fdlmikail@yahoo.co.uk" userId="ebacbc30f3807e76" providerId="LiveId" clId="{6D28DAB2-5BDA-478D-9019-DBA05080191A}" dt="2023-02-27T11:23:01.900" v="848" actId="1076"/>
          <ac:picMkLst>
            <pc:docMk/>
            <pc:sldMk cId="2754438025" sldId="263"/>
            <ac:picMk id="5" creationId="{A15C4303-F7C6-BF6E-94C3-E4B32F4C937D}"/>
          </ac:picMkLst>
        </pc:picChg>
      </pc:sldChg>
      <pc:sldChg chg="addSp delSp modSp new mod setBg setClrOvrMap">
        <pc:chgData name="fdlmikail@yahoo.co.uk" userId="ebacbc30f3807e76" providerId="LiveId" clId="{6D28DAB2-5BDA-478D-9019-DBA05080191A}" dt="2023-03-16T11:51:44.315" v="4010" actId="14100"/>
        <pc:sldMkLst>
          <pc:docMk/>
          <pc:sldMk cId="4158775639" sldId="264"/>
        </pc:sldMkLst>
        <pc:spChg chg="mod">
          <ac:chgData name="fdlmikail@yahoo.co.uk" userId="ebacbc30f3807e76" providerId="LiveId" clId="{6D28DAB2-5BDA-478D-9019-DBA05080191A}" dt="2023-03-16T11:51:11.672" v="4007" actId="27636"/>
          <ac:spMkLst>
            <pc:docMk/>
            <pc:sldMk cId="4158775639" sldId="264"/>
            <ac:spMk id="2" creationId="{B5363740-E014-96F7-F3A2-168D80124D02}"/>
          </ac:spMkLst>
        </pc:spChg>
        <pc:spChg chg="del">
          <ac:chgData name="fdlmikail@yahoo.co.uk" userId="ebacbc30f3807e76" providerId="LiveId" clId="{6D28DAB2-5BDA-478D-9019-DBA05080191A}" dt="2023-02-26T11:01:29.119" v="315"/>
          <ac:spMkLst>
            <pc:docMk/>
            <pc:sldMk cId="4158775639" sldId="264"/>
            <ac:spMk id="3" creationId="{54205B72-423E-7375-EC42-10648CB182CC}"/>
          </ac:spMkLst>
        </pc:spChg>
        <pc:spChg chg="add del mod">
          <ac:chgData name="fdlmikail@yahoo.co.uk" userId="ebacbc30f3807e76" providerId="LiveId" clId="{6D28DAB2-5BDA-478D-9019-DBA05080191A}" dt="2023-02-27T09:30:11.399" v="351"/>
          <ac:spMkLst>
            <pc:docMk/>
            <pc:sldMk cId="4158775639" sldId="264"/>
            <ac:spMk id="6" creationId="{7B069CDE-37E7-B280-AB19-C5355F096621}"/>
          </ac:spMkLst>
        </pc:spChg>
        <pc:spChg chg="add del">
          <ac:chgData name="fdlmikail@yahoo.co.uk" userId="ebacbc30f3807e76" providerId="LiveId" clId="{6D28DAB2-5BDA-478D-9019-DBA05080191A}" dt="2023-02-27T09:31:08.781" v="358" actId="26606"/>
          <ac:spMkLst>
            <pc:docMk/>
            <pc:sldMk cId="4158775639" sldId="264"/>
            <ac:spMk id="11" creationId="{AED5D44F-A5FE-641E-275D-34582E12F1AD}"/>
          </ac:spMkLst>
        </pc:spChg>
        <pc:spChg chg="add del">
          <ac:chgData name="fdlmikail@yahoo.co.uk" userId="ebacbc30f3807e76" providerId="LiveId" clId="{6D28DAB2-5BDA-478D-9019-DBA05080191A}" dt="2023-02-27T09:31:02.414" v="356" actId="26606"/>
          <ac:spMkLst>
            <pc:docMk/>
            <pc:sldMk cId="4158775639" sldId="264"/>
            <ac:spMk id="16" creationId="{4AC0CD9D-7610-4620-93B4-798CCD9AB581}"/>
          </ac:spMkLst>
        </pc:spChg>
        <pc:spChg chg="add del">
          <ac:chgData name="fdlmikail@yahoo.co.uk" userId="ebacbc30f3807e76" providerId="LiveId" clId="{6D28DAB2-5BDA-478D-9019-DBA05080191A}" dt="2023-02-27T09:31:02.414" v="356" actId="26606"/>
          <ac:spMkLst>
            <pc:docMk/>
            <pc:sldMk cId="4158775639" sldId="264"/>
            <ac:spMk id="22" creationId="{DE4D62F9-188E-4530-84C2-24BDEE4BEB82}"/>
          </ac:spMkLst>
        </pc:spChg>
        <pc:spChg chg="add del">
          <ac:chgData name="fdlmikail@yahoo.co.uk" userId="ebacbc30f3807e76" providerId="LiveId" clId="{6D28DAB2-5BDA-478D-9019-DBA05080191A}" dt="2023-02-27T09:31:02.414" v="356" actId="26606"/>
          <ac:spMkLst>
            <pc:docMk/>
            <pc:sldMk cId="4158775639" sldId="264"/>
            <ac:spMk id="24" creationId="{757B325C-3E35-45CF-9D07-3BCB281F3B9C}"/>
          </ac:spMkLst>
        </pc:spChg>
        <pc:spChg chg="add del">
          <ac:chgData name="fdlmikail@yahoo.co.uk" userId="ebacbc30f3807e76" providerId="LiveId" clId="{6D28DAB2-5BDA-478D-9019-DBA05080191A}" dt="2023-02-27T09:31:02.414" v="356" actId="26606"/>
          <ac:spMkLst>
            <pc:docMk/>
            <pc:sldMk cId="4158775639" sldId="264"/>
            <ac:spMk id="26" creationId="{C24BEC42-AFF3-40D1-93A2-A27A42E1E23C}"/>
          </ac:spMkLst>
        </pc:spChg>
        <pc:spChg chg="add del">
          <ac:chgData name="fdlmikail@yahoo.co.uk" userId="ebacbc30f3807e76" providerId="LiveId" clId="{6D28DAB2-5BDA-478D-9019-DBA05080191A}" dt="2023-02-27T09:31:02.414" v="356" actId="26606"/>
          <ac:spMkLst>
            <pc:docMk/>
            <pc:sldMk cId="4158775639" sldId="264"/>
            <ac:spMk id="28" creationId="{608F427C-1EC9-4280-9367-F2B3AA063E82}"/>
          </ac:spMkLst>
        </pc:spChg>
        <pc:spChg chg="add del">
          <ac:chgData name="fdlmikail@yahoo.co.uk" userId="ebacbc30f3807e76" providerId="LiveId" clId="{6D28DAB2-5BDA-478D-9019-DBA05080191A}" dt="2023-02-27T09:31:02.414" v="356" actId="26606"/>
          <ac:spMkLst>
            <pc:docMk/>
            <pc:sldMk cId="4158775639" sldId="264"/>
            <ac:spMk id="30" creationId="{F98810A7-E114-447A-A7D6-69B27CFB5650}"/>
          </ac:spMkLst>
        </pc:spChg>
        <pc:spChg chg="add del">
          <ac:chgData name="fdlmikail@yahoo.co.uk" userId="ebacbc30f3807e76" providerId="LiveId" clId="{6D28DAB2-5BDA-478D-9019-DBA05080191A}" dt="2023-02-27T09:31:08.781" v="358" actId="26606"/>
          <ac:spMkLst>
            <pc:docMk/>
            <pc:sldMk cId="4158775639" sldId="264"/>
            <ac:spMk id="32" creationId="{EE4E366E-272A-409E-840F-9A6A64A9E3FF}"/>
          </ac:spMkLst>
        </pc:spChg>
        <pc:spChg chg="add del">
          <ac:chgData name="fdlmikail@yahoo.co.uk" userId="ebacbc30f3807e76" providerId="LiveId" clId="{6D28DAB2-5BDA-478D-9019-DBA05080191A}" dt="2023-02-27T09:31:08.781" v="358" actId="26606"/>
          <ac:spMkLst>
            <pc:docMk/>
            <pc:sldMk cId="4158775639" sldId="264"/>
            <ac:spMk id="33" creationId="{A721560C-E4AB-4287-A29C-3F6916794CB9}"/>
          </ac:spMkLst>
        </pc:spChg>
        <pc:spChg chg="add del">
          <ac:chgData name="fdlmikail@yahoo.co.uk" userId="ebacbc30f3807e76" providerId="LiveId" clId="{6D28DAB2-5BDA-478D-9019-DBA05080191A}" dt="2023-02-27T09:31:08.781" v="358" actId="26606"/>
          <ac:spMkLst>
            <pc:docMk/>
            <pc:sldMk cId="4158775639" sldId="264"/>
            <ac:spMk id="34" creationId="{DF6CFF07-D953-4F9C-9A0E-E0A6AACB6158}"/>
          </ac:spMkLst>
        </pc:spChg>
        <pc:spChg chg="add del">
          <ac:chgData name="fdlmikail@yahoo.co.uk" userId="ebacbc30f3807e76" providerId="LiveId" clId="{6D28DAB2-5BDA-478D-9019-DBA05080191A}" dt="2023-02-27T09:31:08.781" v="358" actId="26606"/>
          <ac:spMkLst>
            <pc:docMk/>
            <pc:sldMk cId="4158775639" sldId="264"/>
            <ac:spMk id="35" creationId="{DAA4FEEE-0B5F-41BF-825D-60F9FB089568}"/>
          </ac:spMkLst>
        </pc:spChg>
        <pc:spChg chg="add del">
          <ac:chgData name="fdlmikail@yahoo.co.uk" userId="ebacbc30f3807e76" providerId="LiveId" clId="{6D28DAB2-5BDA-478D-9019-DBA05080191A}" dt="2023-02-27T09:31:23.380" v="360" actId="26606"/>
          <ac:spMkLst>
            <pc:docMk/>
            <pc:sldMk cId="4158775639" sldId="264"/>
            <ac:spMk id="37" creationId="{8681F605-A8D0-8F48-CD03-48A5421D9E72}"/>
          </ac:spMkLst>
        </pc:spChg>
        <pc:spChg chg="add del">
          <ac:chgData name="fdlmikail@yahoo.co.uk" userId="ebacbc30f3807e76" providerId="LiveId" clId="{6D28DAB2-5BDA-478D-9019-DBA05080191A}" dt="2023-02-27T09:31:33.614" v="362" actId="26606"/>
          <ac:spMkLst>
            <pc:docMk/>
            <pc:sldMk cId="4158775639" sldId="264"/>
            <ac:spMk id="39" creationId="{A0232DB9-24AA-32A3-2491-2127688E55AB}"/>
          </ac:spMkLst>
        </pc:spChg>
        <pc:spChg chg="add del">
          <ac:chgData name="fdlmikail@yahoo.co.uk" userId="ebacbc30f3807e76" providerId="LiveId" clId="{6D28DAB2-5BDA-478D-9019-DBA05080191A}" dt="2023-02-27T09:31:36.447" v="364" actId="26606"/>
          <ac:spMkLst>
            <pc:docMk/>
            <pc:sldMk cId="4158775639" sldId="264"/>
            <ac:spMk id="41" creationId="{B4AAD3FD-83A5-4B89-9F8F-01B8870865BE}"/>
          </ac:spMkLst>
        </pc:spChg>
        <pc:spChg chg="add del">
          <ac:chgData name="fdlmikail@yahoo.co.uk" userId="ebacbc30f3807e76" providerId="LiveId" clId="{6D28DAB2-5BDA-478D-9019-DBA05080191A}" dt="2023-02-27T09:31:36.447" v="364" actId="26606"/>
          <ac:spMkLst>
            <pc:docMk/>
            <pc:sldMk cId="4158775639" sldId="264"/>
            <ac:spMk id="42" creationId="{61752F1D-FC0F-4103-9584-630E643CCDA6}"/>
          </ac:spMkLst>
        </pc:spChg>
        <pc:spChg chg="add del">
          <ac:chgData name="fdlmikail@yahoo.co.uk" userId="ebacbc30f3807e76" providerId="LiveId" clId="{6D28DAB2-5BDA-478D-9019-DBA05080191A}" dt="2023-02-27T09:31:36.447" v="364" actId="26606"/>
          <ac:spMkLst>
            <pc:docMk/>
            <pc:sldMk cId="4158775639" sldId="264"/>
            <ac:spMk id="43" creationId="{70151CB7-E7DE-4917-B831-01DF9CE01306}"/>
          </ac:spMkLst>
        </pc:spChg>
        <pc:spChg chg="add del">
          <ac:chgData name="fdlmikail@yahoo.co.uk" userId="ebacbc30f3807e76" providerId="LiveId" clId="{6D28DAB2-5BDA-478D-9019-DBA05080191A}" dt="2023-02-27T09:31:36.447" v="364" actId="26606"/>
          <ac:spMkLst>
            <pc:docMk/>
            <pc:sldMk cId="4158775639" sldId="264"/>
            <ac:spMk id="44" creationId="{A92A1116-1C84-41DF-B803-1F7B0883EC82}"/>
          </ac:spMkLst>
        </pc:spChg>
        <pc:spChg chg="add del">
          <ac:chgData name="fdlmikail@yahoo.co.uk" userId="ebacbc30f3807e76" providerId="LiveId" clId="{6D28DAB2-5BDA-478D-9019-DBA05080191A}" dt="2023-02-27T09:31:36.447" v="364" actId="26606"/>
          <ac:spMkLst>
            <pc:docMk/>
            <pc:sldMk cId="4158775639" sldId="264"/>
            <ac:spMk id="45" creationId="{63A7CC03-020F-69BE-C96E-CA3AEE62D4DA}"/>
          </ac:spMkLst>
        </pc:spChg>
        <pc:spChg chg="add mod">
          <ac:chgData name="fdlmikail@yahoo.co.uk" userId="ebacbc30f3807e76" providerId="LiveId" clId="{6D28DAB2-5BDA-478D-9019-DBA05080191A}" dt="2023-03-16T11:51:44.315" v="4010" actId="14100"/>
          <ac:spMkLst>
            <pc:docMk/>
            <pc:sldMk cId="4158775639" sldId="264"/>
            <ac:spMk id="47" creationId="{A0232DB9-24AA-32A3-2491-2127688E55AB}"/>
          </ac:spMkLst>
        </pc:spChg>
        <pc:picChg chg="add del mod">
          <ac:chgData name="fdlmikail@yahoo.co.uk" userId="ebacbc30f3807e76" providerId="LiveId" clId="{6D28DAB2-5BDA-478D-9019-DBA05080191A}" dt="2023-02-27T09:30:07" v="350" actId="478"/>
          <ac:picMkLst>
            <pc:docMk/>
            <pc:sldMk cId="4158775639" sldId="264"/>
            <ac:picMk id="4" creationId="{4281D953-DF9A-2F4E-558D-58BCD78F5DE4}"/>
          </ac:picMkLst>
        </pc:picChg>
        <pc:picChg chg="add mod modCrop">
          <ac:chgData name="fdlmikail@yahoo.co.uk" userId="ebacbc30f3807e76" providerId="LiveId" clId="{6D28DAB2-5BDA-478D-9019-DBA05080191A}" dt="2023-02-27T09:35:14.552" v="408" actId="1076"/>
          <ac:picMkLst>
            <pc:docMk/>
            <pc:sldMk cId="4158775639" sldId="264"/>
            <ac:picMk id="7" creationId="{AB8B52B5-5E28-EF57-40AD-F0DFE7AE4461}"/>
          </ac:picMkLst>
        </pc:picChg>
        <pc:picChg chg="add del">
          <ac:chgData name="fdlmikail@yahoo.co.uk" userId="ebacbc30f3807e76" providerId="LiveId" clId="{6D28DAB2-5BDA-478D-9019-DBA05080191A}" dt="2023-02-27T09:31:02.414" v="356" actId="26606"/>
          <ac:picMkLst>
            <pc:docMk/>
            <pc:sldMk cId="4158775639" sldId="264"/>
            <ac:picMk id="12" creationId="{41B68C77-138E-4BF7-A276-BD0C78A4219F}"/>
          </ac:picMkLst>
        </pc:picChg>
        <pc:picChg chg="add del">
          <ac:chgData name="fdlmikail@yahoo.co.uk" userId="ebacbc30f3807e76" providerId="LiveId" clId="{6D28DAB2-5BDA-478D-9019-DBA05080191A}" dt="2023-02-27T09:31:02.414" v="356" actId="26606"/>
          <ac:picMkLst>
            <pc:docMk/>
            <pc:sldMk cId="4158775639" sldId="264"/>
            <ac:picMk id="14" creationId="{7C268552-D473-46ED-B1B8-422042C4DEF1}"/>
          </ac:picMkLst>
        </pc:picChg>
        <pc:picChg chg="add del">
          <ac:chgData name="fdlmikail@yahoo.co.uk" userId="ebacbc30f3807e76" providerId="LiveId" clId="{6D28DAB2-5BDA-478D-9019-DBA05080191A}" dt="2023-02-27T09:31:02.414" v="356" actId="26606"/>
          <ac:picMkLst>
            <pc:docMk/>
            <pc:sldMk cId="4158775639" sldId="264"/>
            <ac:picMk id="18" creationId="{B9238B3E-24AA-439A-B527-6C5DF6D72145}"/>
          </ac:picMkLst>
        </pc:picChg>
        <pc:picChg chg="add del">
          <ac:chgData name="fdlmikail@yahoo.co.uk" userId="ebacbc30f3807e76" providerId="LiveId" clId="{6D28DAB2-5BDA-478D-9019-DBA05080191A}" dt="2023-02-27T09:31:02.414" v="356" actId="26606"/>
          <ac:picMkLst>
            <pc:docMk/>
            <pc:sldMk cId="4158775639" sldId="264"/>
            <ac:picMk id="20" creationId="{69F01145-BEA3-4CBF-AA21-10077B948CA8}"/>
          </ac:picMkLst>
        </pc:picChg>
      </pc:sldChg>
      <pc:sldChg chg="addSp delSp modSp new del mod">
        <pc:chgData name="fdlmikail@yahoo.co.uk" userId="ebacbc30f3807e76" providerId="LiveId" clId="{6D28DAB2-5BDA-478D-9019-DBA05080191A}" dt="2023-02-27T09:36:31.117" v="411" actId="47"/>
        <pc:sldMkLst>
          <pc:docMk/>
          <pc:sldMk cId="2369524541" sldId="265"/>
        </pc:sldMkLst>
        <pc:spChg chg="mod">
          <ac:chgData name="fdlmikail@yahoo.co.uk" userId="ebacbc30f3807e76" providerId="LiveId" clId="{6D28DAB2-5BDA-478D-9019-DBA05080191A}" dt="2023-02-27T09:24:43.796" v="342"/>
          <ac:spMkLst>
            <pc:docMk/>
            <pc:sldMk cId="2369524541" sldId="265"/>
            <ac:spMk id="2" creationId="{34BCA74C-253D-C9B9-A30C-035A41C37569}"/>
          </ac:spMkLst>
        </pc:spChg>
        <pc:spChg chg="del">
          <ac:chgData name="fdlmikail@yahoo.co.uk" userId="ebacbc30f3807e76" providerId="LiveId" clId="{6D28DAB2-5BDA-478D-9019-DBA05080191A}" dt="2023-02-26T11:04:07.773" v="317"/>
          <ac:spMkLst>
            <pc:docMk/>
            <pc:sldMk cId="2369524541" sldId="265"/>
            <ac:spMk id="3" creationId="{A8CBD116-182A-416B-2710-C373D638D2D4}"/>
          </ac:spMkLst>
        </pc:spChg>
        <pc:picChg chg="add mod modCrop">
          <ac:chgData name="fdlmikail@yahoo.co.uk" userId="ebacbc30f3807e76" providerId="LiveId" clId="{6D28DAB2-5BDA-478D-9019-DBA05080191A}" dt="2023-02-27T09:26:51.206" v="349" actId="14100"/>
          <ac:picMkLst>
            <pc:docMk/>
            <pc:sldMk cId="2369524541" sldId="265"/>
            <ac:picMk id="4" creationId="{AEEECB4B-C961-0A22-4A53-46EA9B0CAF6C}"/>
          </ac:picMkLst>
        </pc:picChg>
      </pc:sldChg>
      <pc:sldChg chg="addSp delSp modSp new mod setBg">
        <pc:chgData name="fdlmikail@yahoo.co.uk" userId="ebacbc30f3807e76" providerId="LiveId" clId="{6D28DAB2-5BDA-478D-9019-DBA05080191A}" dt="2023-03-16T11:52:41.924" v="4015" actId="1076"/>
        <pc:sldMkLst>
          <pc:docMk/>
          <pc:sldMk cId="2286724051" sldId="266"/>
        </pc:sldMkLst>
        <pc:spChg chg="add del mod">
          <ac:chgData name="fdlmikail@yahoo.co.uk" userId="ebacbc30f3807e76" providerId="LiveId" clId="{6D28DAB2-5BDA-478D-9019-DBA05080191A}" dt="2023-02-27T09:35:15.545" v="409" actId="26606"/>
          <ac:spMkLst>
            <pc:docMk/>
            <pc:sldMk cId="2286724051" sldId="266"/>
            <ac:spMk id="2" creationId="{DD9FB05B-570A-A091-1952-35576ABE066C}"/>
          </ac:spMkLst>
        </pc:spChg>
        <pc:spChg chg="del">
          <ac:chgData name="fdlmikail@yahoo.co.uk" userId="ebacbc30f3807e76" providerId="LiveId" clId="{6D28DAB2-5BDA-478D-9019-DBA05080191A}" dt="2023-02-26T12:12:47.443" v="325"/>
          <ac:spMkLst>
            <pc:docMk/>
            <pc:sldMk cId="2286724051" sldId="266"/>
            <ac:spMk id="3" creationId="{BB7512B1-3B68-4381-F586-A95C890D9416}"/>
          </ac:spMkLst>
        </pc:spChg>
        <pc:spChg chg="add del">
          <ac:chgData name="fdlmikail@yahoo.co.uk" userId="ebacbc30f3807e76" providerId="LiveId" clId="{6D28DAB2-5BDA-478D-9019-DBA05080191A}" dt="2023-02-27T09:33:10.721" v="376" actId="26606"/>
          <ac:spMkLst>
            <pc:docMk/>
            <pc:sldMk cId="2286724051" sldId="266"/>
            <ac:spMk id="8" creationId="{37936BB6-2872-9E50-D13C-D55F12CAB478}"/>
          </ac:spMkLst>
        </pc:spChg>
        <pc:spChg chg="add del">
          <ac:chgData name="fdlmikail@yahoo.co.uk" userId="ebacbc30f3807e76" providerId="LiveId" clId="{6D28DAB2-5BDA-478D-9019-DBA05080191A}" dt="2023-02-27T09:33:15.726" v="378" actId="26606"/>
          <ac:spMkLst>
            <pc:docMk/>
            <pc:sldMk cId="2286724051" sldId="266"/>
            <ac:spMk id="10" creationId="{7742B45B-152D-536A-570F-87EFC257A3B4}"/>
          </ac:spMkLst>
        </pc:spChg>
        <pc:spChg chg="add del">
          <ac:chgData name="fdlmikail@yahoo.co.uk" userId="ebacbc30f3807e76" providerId="LiveId" clId="{6D28DAB2-5BDA-478D-9019-DBA05080191A}" dt="2023-02-27T09:33:26.904" v="380" actId="26606"/>
          <ac:spMkLst>
            <pc:docMk/>
            <pc:sldMk cId="2286724051" sldId="266"/>
            <ac:spMk id="13" creationId="{AEBE9F1A-B38D-446E-83AE-14B17CE77FF2}"/>
          </ac:spMkLst>
        </pc:spChg>
        <pc:spChg chg="add del">
          <ac:chgData name="fdlmikail@yahoo.co.uk" userId="ebacbc30f3807e76" providerId="LiveId" clId="{6D28DAB2-5BDA-478D-9019-DBA05080191A}" dt="2023-02-27T09:33:26.904" v="380" actId="26606"/>
          <ac:spMkLst>
            <pc:docMk/>
            <pc:sldMk cId="2286724051" sldId="266"/>
            <ac:spMk id="19" creationId="{5E3EB826-A471-488F-9E8A-D65528A3C0CA}"/>
          </ac:spMkLst>
        </pc:spChg>
        <pc:spChg chg="add del">
          <ac:chgData name="fdlmikail@yahoo.co.uk" userId="ebacbc30f3807e76" providerId="LiveId" clId="{6D28DAB2-5BDA-478D-9019-DBA05080191A}" dt="2023-02-27T09:33:26.904" v="380" actId="26606"/>
          <ac:spMkLst>
            <pc:docMk/>
            <pc:sldMk cId="2286724051" sldId="266"/>
            <ac:spMk id="21" creationId="{DFB3CEA1-88D9-42FB-88ED-1E9807FE6596}"/>
          </ac:spMkLst>
        </pc:spChg>
        <pc:spChg chg="add del">
          <ac:chgData name="fdlmikail@yahoo.co.uk" userId="ebacbc30f3807e76" providerId="LiveId" clId="{6D28DAB2-5BDA-478D-9019-DBA05080191A}" dt="2023-02-27T09:33:26.904" v="380" actId="26606"/>
          <ac:spMkLst>
            <pc:docMk/>
            <pc:sldMk cId="2286724051" sldId="266"/>
            <ac:spMk id="23" creationId="{9A6C928E-4252-4F33-8C34-E50A12A3170B}"/>
          </ac:spMkLst>
        </pc:spChg>
        <pc:spChg chg="add del mod">
          <ac:chgData name="fdlmikail@yahoo.co.uk" userId="ebacbc30f3807e76" providerId="LiveId" clId="{6D28DAB2-5BDA-478D-9019-DBA05080191A}" dt="2023-03-16T08:44:56.950" v="3591" actId="20577"/>
          <ac:spMkLst>
            <pc:docMk/>
            <pc:sldMk cId="2286724051" sldId="266"/>
            <ac:spMk id="25" creationId="{DD9FB05B-570A-A091-1952-35576ABE066C}"/>
          </ac:spMkLst>
        </pc:spChg>
        <pc:spChg chg="add del">
          <ac:chgData name="fdlmikail@yahoo.co.uk" userId="ebacbc30f3807e76" providerId="LiveId" clId="{6D28DAB2-5BDA-478D-9019-DBA05080191A}" dt="2023-02-27T09:35:15.545" v="409" actId="26606"/>
          <ac:spMkLst>
            <pc:docMk/>
            <pc:sldMk cId="2286724051" sldId="266"/>
            <ac:spMk id="26" creationId="{A93A089E-0A16-452C-B341-0F769780D262}"/>
          </ac:spMkLst>
        </pc:spChg>
        <pc:spChg chg="add del mod">
          <ac:chgData name="fdlmikail@yahoo.co.uk" userId="ebacbc30f3807e76" providerId="LiveId" clId="{6D28DAB2-5BDA-478D-9019-DBA05080191A}" dt="2023-03-16T11:52:41.924" v="4015" actId="1076"/>
          <ac:spMkLst>
            <pc:docMk/>
            <pc:sldMk cId="2286724051" sldId="266"/>
            <ac:spMk id="27" creationId="{79CC1EC6-2560-3BE5-6BBF-36F5BE62B23A}"/>
          </ac:spMkLst>
        </pc:spChg>
        <pc:picChg chg="add mod modCrop">
          <ac:chgData name="fdlmikail@yahoo.co.uk" userId="ebacbc30f3807e76" providerId="LiveId" clId="{6D28DAB2-5BDA-478D-9019-DBA05080191A}" dt="2023-02-27T09:35:18.086" v="410" actId="732"/>
          <ac:picMkLst>
            <pc:docMk/>
            <pc:sldMk cId="2286724051" sldId="266"/>
            <ac:picMk id="4" creationId="{4D71E7C5-3749-2B8F-505A-2B8D270BBE49}"/>
          </ac:picMkLst>
        </pc:picChg>
        <pc:picChg chg="add del">
          <ac:chgData name="fdlmikail@yahoo.co.uk" userId="ebacbc30f3807e76" providerId="LiveId" clId="{6D28DAB2-5BDA-478D-9019-DBA05080191A}" dt="2023-02-27T09:33:26.904" v="380" actId="26606"/>
          <ac:picMkLst>
            <pc:docMk/>
            <pc:sldMk cId="2286724051" sldId="266"/>
            <ac:picMk id="9" creationId="{C9ECDD5C-152A-4CC7-8333-0F367B3A62EA}"/>
          </ac:picMkLst>
        </pc:picChg>
        <pc:picChg chg="add del">
          <ac:chgData name="fdlmikail@yahoo.co.uk" userId="ebacbc30f3807e76" providerId="LiveId" clId="{6D28DAB2-5BDA-478D-9019-DBA05080191A}" dt="2023-02-27T09:33:26.904" v="380" actId="26606"/>
          <ac:picMkLst>
            <pc:docMk/>
            <pc:sldMk cId="2286724051" sldId="266"/>
            <ac:picMk id="11" creationId="{7F5C92A3-369B-43F3-BDCE-E560B1B0EC89}"/>
          </ac:picMkLst>
        </pc:picChg>
        <pc:picChg chg="add del">
          <ac:chgData name="fdlmikail@yahoo.co.uk" userId="ebacbc30f3807e76" providerId="LiveId" clId="{6D28DAB2-5BDA-478D-9019-DBA05080191A}" dt="2023-02-27T09:33:26.904" v="380" actId="26606"/>
          <ac:picMkLst>
            <pc:docMk/>
            <pc:sldMk cId="2286724051" sldId="266"/>
            <ac:picMk id="15" creationId="{915B5014-A7EC-4BA6-9C83-8840CF81DB28}"/>
          </ac:picMkLst>
        </pc:picChg>
        <pc:picChg chg="add del">
          <ac:chgData name="fdlmikail@yahoo.co.uk" userId="ebacbc30f3807e76" providerId="LiveId" clId="{6D28DAB2-5BDA-478D-9019-DBA05080191A}" dt="2023-02-27T09:33:26.904" v="380" actId="26606"/>
          <ac:picMkLst>
            <pc:docMk/>
            <pc:sldMk cId="2286724051" sldId="266"/>
            <ac:picMk id="17" creationId="{022C43AB-86D7-420D-8AD7-DC0A15FDD0AF}"/>
          </ac:picMkLst>
        </pc:picChg>
      </pc:sldChg>
      <pc:sldChg chg="addSp delSp modSp new mod setBg">
        <pc:chgData name="fdlmikail@yahoo.co.uk" userId="ebacbc30f3807e76" providerId="LiveId" clId="{6D28DAB2-5BDA-478D-9019-DBA05080191A}" dt="2023-03-01T12:56:53.998" v="2048" actId="20577"/>
        <pc:sldMkLst>
          <pc:docMk/>
          <pc:sldMk cId="4002429946" sldId="267"/>
        </pc:sldMkLst>
        <pc:spChg chg="mod">
          <ac:chgData name="fdlmikail@yahoo.co.uk" userId="ebacbc30f3807e76" providerId="LiveId" clId="{6D28DAB2-5BDA-478D-9019-DBA05080191A}" dt="2023-03-01T12:56:08.774" v="2037" actId="2710"/>
          <ac:spMkLst>
            <pc:docMk/>
            <pc:sldMk cId="4002429946" sldId="267"/>
            <ac:spMk id="2" creationId="{E1CD4563-7997-F54A-62FC-B6FD799178DE}"/>
          </ac:spMkLst>
        </pc:spChg>
        <pc:spChg chg="del">
          <ac:chgData name="fdlmikail@yahoo.co.uk" userId="ebacbc30f3807e76" providerId="LiveId" clId="{6D28DAB2-5BDA-478D-9019-DBA05080191A}" dt="2023-03-01T12:19:46.227" v="1688"/>
          <ac:spMkLst>
            <pc:docMk/>
            <pc:sldMk cId="4002429946" sldId="267"/>
            <ac:spMk id="3" creationId="{54A71021-D95B-03E9-1F51-31FF3909BF2A}"/>
          </ac:spMkLst>
        </pc:spChg>
        <pc:spChg chg="add mod">
          <ac:chgData name="fdlmikail@yahoo.co.uk" userId="ebacbc30f3807e76" providerId="LiveId" clId="{6D28DAB2-5BDA-478D-9019-DBA05080191A}" dt="2023-03-01T12:56:53.998" v="2048" actId="20577"/>
          <ac:spMkLst>
            <pc:docMk/>
            <pc:sldMk cId="4002429946" sldId="267"/>
            <ac:spMk id="8" creationId="{D7F81FA9-51B6-EBAB-E67E-481D597B6B3D}"/>
          </ac:spMkLst>
        </pc:spChg>
        <pc:picChg chg="add mod modCrop">
          <ac:chgData name="fdlmikail@yahoo.co.uk" userId="ebacbc30f3807e76" providerId="LiveId" clId="{6D28DAB2-5BDA-478D-9019-DBA05080191A}" dt="2023-03-01T12:53:57.573" v="2004" actId="14100"/>
          <ac:picMkLst>
            <pc:docMk/>
            <pc:sldMk cId="4002429946" sldId="267"/>
            <ac:picMk id="4" creationId="{772C6FD2-16DD-8086-2AAF-855BE65F7976}"/>
          </ac:picMkLst>
        </pc:picChg>
      </pc:sldChg>
      <pc:sldChg chg="addSp delSp modSp new mod setBg">
        <pc:chgData name="fdlmikail@yahoo.co.uk" userId="ebacbc30f3807e76" providerId="LiveId" clId="{6D28DAB2-5BDA-478D-9019-DBA05080191A}" dt="2023-03-16T11:54:19.123" v="4022" actId="14100"/>
        <pc:sldMkLst>
          <pc:docMk/>
          <pc:sldMk cId="2472331643" sldId="268"/>
        </pc:sldMkLst>
        <pc:spChg chg="mod">
          <ac:chgData name="fdlmikail@yahoo.co.uk" userId="ebacbc30f3807e76" providerId="LiveId" clId="{6D28DAB2-5BDA-478D-9019-DBA05080191A}" dt="2023-03-16T11:53:56.754" v="4020" actId="2710"/>
          <ac:spMkLst>
            <pc:docMk/>
            <pc:sldMk cId="2472331643" sldId="268"/>
            <ac:spMk id="2" creationId="{C3460FDE-F50B-465F-14BC-8A9EF9737967}"/>
          </ac:spMkLst>
        </pc:spChg>
        <pc:spChg chg="del">
          <ac:chgData name="fdlmikail@yahoo.co.uk" userId="ebacbc30f3807e76" providerId="LiveId" clId="{6D28DAB2-5BDA-478D-9019-DBA05080191A}" dt="2023-03-01T14:59:37.083" v="2056"/>
          <ac:spMkLst>
            <pc:docMk/>
            <pc:sldMk cId="2472331643" sldId="268"/>
            <ac:spMk id="3" creationId="{DE7BC57B-1F34-915D-8D97-E3ADB272862E}"/>
          </ac:spMkLst>
        </pc:spChg>
        <pc:spChg chg="add mod ord">
          <ac:chgData name="fdlmikail@yahoo.co.uk" userId="ebacbc30f3807e76" providerId="LiveId" clId="{6D28DAB2-5BDA-478D-9019-DBA05080191A}" dt="2023-03-16T11:54:19.123" v="4022" actId="14100"/>
          <ac:spMkLst>
            <pc:docMk/>
            <pc:sldMk cId="2472331643" sldId="268"/>
            <ac:spMk id="8" creationId="{C078AFDD-1156-ED11-EB3D-442B2F5E658D}"/>
          </ac:spMkLst>
        </pc:spChg>
        <pc:spChg chg="add del">
          <ac:chgData name="fdlmikail@yahoo.co.uk" userId="ebacbc30f3807e76" providerId="LiveId" clId="{6D28DAB2-5BDA-478D-9019-DBA05080191A}" dt="2023-03-03T14:54:23.118" v="2477" actId="26606"/>
          <ac:spMkLst>
            <pc:docMk/>
            <pc:sldMk cId="2472331643" sldId="268"/>
            <ac:spMk id="13" creationId="{C8A3C342-1D03-412F-8DD3-BF519E8E0AE9}"/>
          </ac:spMkLst>
        </pc:spChg>
        <pc:spChg chg="add del">
          <ac:chgData name="fdlmikail@yahoo.co.uk" userId="ebacbc30f3807e76" providerId="LiveId" clId="{6D28DAB2-5BDA-478D-9019-DBA05080191A}" dt="2023-03-03T14:54:23.118" v="2477" actId="26606"/>
          <ac:spMkLst>
            <pc:docMk/>
            <pc:sldMk cId="2472331643" sldId="268"/>
            <ac:spMk id="15" creationId="{81CC9B02-E087-4350-AEBD-2C3CF001AF01}"/>
          </ac:spMkLst>
        </pc:spChg>
        <pc:spChg chg="add del">
          <ac:chgData name="fdlmikail@yahoo.co.uk" userId="ebacbc30f3807e76" providerId="LiveId" clId="{6D28DAB2-5BDA-478D-9019-DBA05080191A}" dt="2023-03-03T14:54:28.895" v="2479" actId="26606"/>
          <ac:spMkLst>
            <pc:docMk/>
            <pc:sldMk cId="2472331643" sldId="268"/>
            <ac:spMk id="17" creationId="{918FB696-BC5E-43A4-9768-4BB5278BDC9A}"/>
          </ac:spMkLst>
        </pc:spChg>
        <pc:spChg chg="add del">
          <ac:chgData name="fdlmikail@yahoo.co.uk" userId="ebacbc30f3807e76" providerId="LiveId" clId="{6D28DAB2-5BDA-478D-9019-DBA05080191A}" dt="2023-03-03T14:54:28.895" v="2479" actId="26606"/>
          <ac:spMkLst>
            <pc:docMk/>
            <pc:sldMk cId="2472331643" sldId="268"/>
            <ac:spMk id="18" creationId="{DBAF956B-591A-4461-BB3C-79AA176B099A}"/>
          </ac:spMkLst>
        </pc:spChg>
        <pc:spChg chg="add del">
          <ac:chgData name="fdlmikail@yahoo.co.uk" userId="ebacbc30f3807e76" providerId="LiveId" clId="{6D28DAB2-5BDA-478D-9019-DBA05080191A}" dt="2023-03-03T14:54:28.895" v="2479" actId="26606"/>
          <ac:spMkLst>
            <pc:docMk/>
            <pc:sldMk cId="2472331643" sldId="268"/>
            <ac:spMk id="19" creationId="{E8895FAA-0D03-43F6-9594-A8733552E281}"/>
          </ac:spMkLst>
        </pc:spChg>
        <pc:spChg chg="add del">
          <ac:chgData name="fdlmikail@yahoo.co.uk" userId="ebacbc30f3807e76" providerId="LiveId" clId="{6D28DAB2-5BDA-478D-9019-DBA05080191A}" dt="2023-03-03T14:54:36.769" v="2481" actId="26606"/>
          <ac:spMkLst>
            <pc:docMk/>
            <pc:sldMk cId="2472331643" sldId="268"/>
            <ac:spMk id="21" creationId="{7DAA46B9-B7E8-4487-B28E-C63A6EB7AA27}"/>
          </ac:spMkLst>
        </pc:spChg>
        <pc:spChg chg="add del">
          <ac:chgData name="fdlmikail@yahoo.co.uk" userId="ebacbc30f3807e76" providerId="LiveId" clId="{6D28DAB2-5BDA-478D-9019-DBA05080191A}" dt="2023-03-03T14:54:36.769" v="2481" actId="26606"/>
          <ac:spMkLst>
            <pc:docMk/>
            <pc:sldMk cId="2472331643" sldId="268"/>
            <ac:spMk id="22" creationId="{C866818C-1E5F-475A-B310-3C06B555FB69}"/>
          </ac:spMkLst>
        </pc:spChg>
        <pc:spChg chg="add del">
          <ac:chgData name="fdlmikail@yahoo.co.uk" userId="ebacbc30f3807e76" providerId="LiveId" clId="{6D28DAB2-5BDA-478D-9019-DBA05080191A}" dt="2023-03-03T14:54:36.769" v="2481" actId="26606"/>
          <ac:spMkLst>
            <pc:docMk/>
            <pc:sldMk cId="2472331643" sldId="268"/>
            <ac:spMk id="23" creationId="{D12AFDE8-E1ED-4A49-B8B3-4953F4B8ACB9}"/>
          </ac:spMkLst>
        </pc:spChg>
        <pc:spChg chg="add del">
          <ac:chgData name="fdlmikail@yahoo.co.uk" userId="ebacbc30f3807e76" providerId="LiveId" clId="{6D28DAB2-5BDA-478D-9019-DBA05080191A}" dt="2023-03-03T14:54:58.168" v="2483" actId="26606"/>
          <ac:spMkLst>
            <pc:docMk/>
            <pc:sldMk cId="2472331643" sldId="268"/>
            <ac:spMk id="25" creationId="{AC546BE4-C7A3-4A47-9FA5-0866D5E656B4}"/>
          </ac:spMkLst>
        </pc:spChg>
        <pc:spChg chg="add del">
          <ac:chgData name="fdlmikail@yahoo.co.uk" userId="ebacbc30f3807e76" providerId="LiveId" clId="{6D28DAB2-5BDA-478D-9019-DBA05080191A}" dt="2023-03-03T14:55:03.218" v="2485" actId="26606"/>
          <ac:spMkLst>
            <pc:docMk/>
            <pc:sldMk cId="2472331643" sldId="268"/>
            <ac:spMk id="27" creationId="{AB6AAF19-F9D3-45A5-AE5D-78BC811061C5}"/>
          </ac:spMkLst>
        </pc:spChg>
        <pc:spChg chg="add del">
          <ac:chgData name="fdlmikail@yahoo.co.uk" userId="ebacbc30f3807e76" providerId="LiveId" clId="{6D28DAB2-5BDA-478D-9019-DBA05080191A}" dt="2023-03-03T14:55:03.218" v="2485" actId="26606"/>
          <ac:spMkLst>
            <pc:docMk/>
            <pc:sldMk cId="2472331643" sldId="268"/>
            <ac:spMk id="28" creationId="{7BBF43D6-A5CF-4884-BE66-F395A6C04654}"/>
          </ac:spMkLst>
        </pc:spChg>
        <pc:spChg chg="add del">
          <ac:chgData name="fdlmikail@yahoo.co.uk" userId="ebacbc30f3807e76" providerId="LiveId" clId="{6D28DAB2-5BDA-478D-9019-DBA05080191A}" dt="2023-03-03T14:55:03.218" v="2485" actId="26606"/>
          <ac:spMkLst>
            <pc:docMk/>
            <pc:sldMk cId="2472331643" sldId="268"/>
            <ac:spMk id="29" creationId="{1D4731B7-53A1-43E4-B5FD-B33358A7FD3A}"/>
          </ac:spMkLst>
        </pc:spChg>
        <pc:spChg chg="add del">
          <ac:chgData name="fdlmikail@yahoo.co.uk" userId="ebacbc30f3807e76" providerId="LiveId" clId="{6D28DAB2-5BDA-478D-9019-DBA05080191A}" dt="2023-03-03T14:55:10.164" v="2487" actId="26606"/>
          <ac:spMkLst>
            <pc:docMk/>
            <pc:sldMk cId="2472331643" sldId="268"/>
            <ac:spMk id="31" creationId="{7D9681AB-65CF-47E9-9FA3-7B05D6349977}"/>
          </ac:spMkLst>
        </pc:spChg>
        <pc:spChg chg="add del">
          <ac:chgData name="fdlmikail@yahoo.co.uk" userId="ebacbc30f3807e76" providerId="LiveId" clId="{6D28DAB2-5BDA-478D-9019-DBA05080191A}" dt="2023-03-03T14:55:10.164" v="2487" actId="26606"/>
          <ac:spMkLst>
            <pc:docMk/>
            <pc:sldMk cId="2472331643" sldId="268"/>
            <ac:spMk id="32" creationId="{8FCA736E-BDE3-4D4D-8D87-E9AE79250CFF}"/>
          </ac:spMkLst>
        </pc:spChg>
        <pc:spChg chg="add del">
          <ac:chgData name="fdlmikail@yahoo.co.uk" userId="ebacbc30f3807e76" providerId="LiveId" clId="{6D28DAB2-5BDA-478D-9019-DBA05080191A}" dt="2023-03-03T14:55:10.164" v="2487" actId="26606"/>
          <ac:spMkLst>
            <pc:docMk/>
            <pc:sldMk cId="2472331643" sldId="268"/>
            <ac:spMk id="33" creationId="{129AA25D-1E7A-4074-BF68-D55A83B81BB0}"/>
          </ac:spMkLst>
        </pc:spChg>
        <pc:spChg chg="add del">
          <ac:chgData name="fdlmikail@yahoo.co.uk" userId="ebacbc30f3807e76" providerId="LiveId" clId="{6D28DAB2-5BDA-478D-9019-DBA05080191A}" dt="2023-03-03T14:55:12.499" v="2489" actId="26606"/>
          <ac:spMkLst>
            <pc:docMk/>
            <pc:sldMk cId="2472331643" sldId="268"/>
            <ac:spMk id="35" creationId="{AB6AAF19-F9D3-45A5-AE5D-78BC811061C5}"/>
          </ac:spMkLst>
        </pc:spChg>
        <pc:spChg chg="add del">
          <ac:chgData name="fdlmikail@yahoo.co.uk" userId="ebacbc30f3807e76" providerId="LiveId" clId="{6D28DAB2-5BDA-478D-9019-DBA05080191A}" dt="2023-03-03T14:55:12.499" v="2489" actId="26606"/>
          <ac:spMkLst>
            <pc:docMk/>
            <pc:sldMk cId="2472331643" sldId="268"/>
            <ac:spMk id="36" creationId="{7BBF43D6-A5CF-4884-BE66-F395A6C04654}"/>
          </ac:spMkLst>
        </pc:spChg>
        <pc:spChg chg="add del">
          <ac:chgData name="fdlmikail@yahoo.co.uk" userId="ebacbc30f3807e76" providerId="LiveId" clId="{6D28DAB2-5BDA-478D-9019-DBA05080191A}" dt="2023-03-03T14:55:12.499" v="2489" actId="26606"/>
          <ac:spMkLst>
            <pc:docMk/>
            <pc:sldMk cId="2472331643" sldId="268"/>
            <ac:spMk id="37" creationId="{1D4731B7-53A1-43E4-B5FD-B33358A7FD3A}"/>
          </ac:spMkLst>
        </pc:spChg>
        <pc:spChg chg="add del">
          <ac:chgData name="fdlmikail@yahoo.co.uk" userId="ebacbc30f3807e76" providerId="LiveId" clId="{6D28DAB2-5BDA-478D-9019-DBA05080191A}" dt="2023-03-03T14:55:20.018" v="2491" actId="26606"/>
          <ac:spMkLst>
            <pc:docMk/>
            <pc:sldMk cId="2472331643" sldId="268"/>
            <ac:spMk id="39" creationId="{C8A3C342-1D03-412F-8DD3-BF519E8E0AE9}"/>
          </ac:spMkLst>
        </pc:spChg>
        <pc:spChg chg="add del">
          <ac:chgData name="fdlmikail@yahoo.co.uk" userId="ebacbc30f3807e76" providerId="LiveId" clId="{6D28DAB2-5BDA-478D-9019-DBA05080191A}" dt="2023-03-03T14:55:20.018" v="2491" actId="26606"/>
          <ac:spMkLst>
            <pc:docMk/>
            <pc:sldMk cId="2472331643" sldId="268"/>
            <ac:spMk id="40" creationId="{81CC9B02-E087-4350-AEBD-2C3CF001AF01}"/>
          </ac:spMkLst>
        </pc:spChg>
        <pc:spChg chg="add del">
          <ac:chgData name="fdlmikail@yahoo.co.uk" userId="ebacbc30f3807e76" providerId="LiveId" clId="{6D28DAB2-5BDA-478D-9019-DBA05080191A}" dt="2023-03-03T14:55:20.018" v="2491" actId="26606"/>
          <ac:spMkLst>
            <pc:docMk/>
            <pc:sldMk cId="2472331643" sldId="268"/>
            <ac:spMk id="41" creationId="{D6F18ACE-6E82-4ADC-8A2F-A1771B309B16}"/>
          </ac:spMkLst>
        </pc:spChg>
        <pc:spChg chg="add del">
          <ac:chgData name="fdlmikail@yahoo.co.uk" userId="ebacbc30f3807e76" providerId="LiveId" clId="{6D28DAB2-5BDA-478D-9019-DBA05080191A}" dt="2023-03-03T14:55:23.231" v="2493" actId="26606"/>
          <ac:spMkLst>
            <pc:docMk/>
            <pc:sldMk cId="2472331643" sldId="268"/>
            <ac:spMk id="43" creationId="{7D9681AB-65CF-47E9-9FA3-7B05D6349977}"/>
          </ac:spMkLst>
        </pc:spChg>
        <pc:spChg chg="add del">
          <ac:chgData name="fdlmikail@yahoo.co.uk" userId="ebacbc30f3807e76" providerId="LiveId" clId="{6D28DAB2-5BDA-478D-9019-DBA05080191A}" dt="2023-03-03T14:55:23.231" v="2493" actId="26606"/>
          <ac:spMkLst>
            <pc:docMk/>
            <pc:sldMk cId="2472331643" sldId="268"/>
            <ac:spMk id="44" creationId="{8FCA736E-BDE3-4D4D-8D87-E9AE79250CFF}"/>
          </ac:spMkLst>
        </pc:spChg>
        <pc:spChg chg="add del">
          <ac:chgData name="fdlmikail@yahoo.co.uk" userId="ebacbc30f3807e76" providerId="LiveId" clId="{6D28DAB2-5BDA-478D-9019-DBA05080191A}" dt="2023-03-03T14:55:23.231" v="2493" actId="26606"/>
          <ac:spMkLst>
            <pc:docMk/>
            <pc:sldMk cId="2472331643" sldId="268"/>
            <ac:spMk id="45" creationId="{129AA25D-1E7A-4074-BF68-D55A83B81BB0}"/>
          </ac:spMkLst>
        </pc:spChg>
        <pc:spChg chg="add del">
          <ac:chgData name="fdlmikail@yahoo.co.uk" userId="ebacbc30f3807e76" providerId="LiveId" clId="{6D28DAB2-5BDA-478D-9019-DBA05080191A}" dt="2023-03-03T14:55:28.485" v="2495" actId="26606"/>
          <ac:spMkLst>
            <pc:docMk/>
            <pc:sldMk cId="2472331643" sldId="268"/>
            <ac:spMk id="47" creationId="{D7FF9F1B-2FE4-4C47-AE86-61AF9A0A5C5C}"/>
          </ac:spMkLst>
        </pc:spChg>
        <pc:spChg chg="add del">
          <ac:chgData name="fdlmikail@yahoo.co.uk" userId="ebacbc30f3807e76" providerId="LiveId" clId="{6D28DAB2-5BDA-478D-9019-DBA05080191A}" dt="2023-03-03T14:55:28.485" v="2495" actId="26606"/>
          <ac:spMkLst>
            <pc:docMk/>
            <pc:sldMk cId="2472331643" sldId="268"/>
            <ac:spMk id="48" creationId="{1A2AE32A-13F5-4BB2-B882-CD31344A6798}"/>
          </ac:spMkLst>
        </pc:spChg>
        <pc:spChg chg="add del">
          <ac:chgData name="fdlmikail@yahoo.co.uk" userId="ebacbc30f3807e76" providerId="LiveId" clId="{6D28DAB2-5BDA-478D-9019-DBA05080191A}" dt="2023-03-03T14:55:28.485" v="2495" actId="26606"/>
          <ac:spMkLst>
            <pc:docMk/>
            <pc:sldMk cId="2472331643" sldId="268"/>
            <ac:spMk id="49" creationId="{B339C689-80E0-4CF1-953E-9AFC467262EF}"/>
          </ac:spMkLst>
        </pc:spChg>
        <pc:spChg chg="add del">
          <ac:chgData name="fdlmikail@yahoo.co.uk" userId="ebacbc30f3807e76" providerId="LiveId" clId="{6D28DAB2-5BDA-478D-9019-DBA05080191A}" dt="2023-03-03T14:55:43.708" v="2497" actId="26606"/>
          <ac:spMkLst>
            <pc:docMk/>
            <pc:sldMk cId="2472331643" sldId="268"/>
            <ac:spMk id="51" creationId="{AB6AAF19-F9D3-45A5-AE5D-78BC811061C5}"/>
          </ac:spMkLst>
        </pc:spChg>
        <pc:spChg chg="add del">
          <ac:chgData name="fdlmikail@yahoo.co.uk" userId="ebacbc30f3807e76" providerId="LiveId" clId="{6D28DAB2-5BDA-478D-9019-DBA05080191A}" dt="2023-03-03T14:55:43.708" v="2497" actId="26606"/>
          <ac:spMkLst>
            <pc:docMk/>
            <pc:sldMk cId="2472331643" sldId="268"/>
            <ac:spMk id="52" creationId="{7BBF43D6-A5CF-4884-BE66-F395A6C04654}"/>
          </ac:spMkLst>
        </pc:spChg>
        <pc:spChg chg="add del">
          <ac:chgData name="fdlmikail@yahoo.co.uk" userId="ebacbc30f3807e76" providerId="LiveId" clId="{6D28DAB2-5BDA-478D-9019-DBA05080191A}" dt="2023-03-03T14:55:43.708" v="2497" actId="26606"/>
          <ac:spMkLst>
            <pc:docMk/>
            <pc:sldMk cId="2472331643" sldId="268"/>
            <ac:spMk id="53" creationId="{1D4731B7-53A1-43E4-B5FD-B33358A7FD3A}"/>
          </ac:spMkLst>
        </pc:spChg>
        <pc:spChg chg="add">
          <ac:chgData name="fdlmikail@yahoo.co.uk" userId="ebacbc30f3807e76" providerId="LiveId" clId="{6D28DAB2-5BDA-478D-9019-DBA05080191A}" dt="2023-03-03T14:55:43.723" v="2498" actId="26606"/>
          <ac:spMkLst>
            <pc:docMk/>
            <pc:sldMk cId="2472331643" sldId="268"/>
            <ac:spMk id="55" creationId="{DBAF956B-591A-4461-BB3C-79AA176B099A}"/>
          </ac:spMkLst>
        </pc:spChg>
        <pc:spChg chg="add">
          <ac:chgData name="fdlmikail@yahoo.co.uk" userId="ebacbc30f3807e76" providerId="LiveId" clId="{6D28DAB2-5BDA-478D-9019-DBA05080191A}" dt="2023-03-03T14:55:43.723" v="2498" actId="26606"/>
          <ac:spMkLst>
            <pc:docMk/>
            <pc:sldMk cId="2472331643" sldId="268"/>
            <ac:spMk id="56" creationId="{E8895FAA-0D03-43F6-9594-A8733552E281}"/>
          </ac:spMkLst>
        </pc:spChg>
        <pc:spChg chg="add">
          <ac:chgData name="fdlmikail@yahoo.co.uk" userId="ebacbc30f3807e76" providerId="LiveId" clId="{6D28DAB2-5BDA-478D-9019-DBA05080191A}" dt="2023-03-03T14:55:43.723" v="2498" actId="26606"/>
          <ac:spMkLst>
            <pc:docMk/>
            <pc:sldMk cId="2472331643" sldId="268"/>
            <ac:spMk id="57" creationId="{918FB696-BC5E-43A4-9768-4BB5278BDC9A}"/>
          </ac:spMkLst>
        </pc:spChg>
        <pc:picChg chg="add mod ord modCrop">
          <ac:chgData name="fdlmikail@yahoo.co.uk" userId="ebacbc30f3807e76" providerId="LiveId" clId="{6D28DAB2-5BDA-478D-9019-DBA05080191A}" dt="2023-03-03T14:59:03.767" v="2508" actId="1440"/>
          <ac:picMkLst>
            <pc:docMk/>
            <pc:sldMk cId="2472331643" sldId="268"/>
            <ac:picMk id="4" creationId="{7164D380-42C7-DB4F-3DE0-578B7E5B8778}"/>
          </ac:picMkLst>
        </pc:picChg>
        <pc:picChg chg="add mod ord">
          <ac:chgData name="fdlmikail@yahoo.co.uk" userId="ebacbc30f3807e76" providerId="LiveId" clId="{6D28DAB2-5BDA-478D-9019-DBA05080191A}" dt="2023-03-03T14:59:16.770" v="2510" actId="208"/>
          <ac:picMkLst>
            <pc:docMk/>
            <pc:sldMk cId="2472331643" sldId="268"/>
            <ac:picMk id="5" creationId="{A2400B51-4D30-EDDD-E1F0-8D3296C2A539}"/>
          </ac:picMkLst>
        </pc:picChg>
      </pc:sldChg>
      <pc:sldChg chg="modSp new mod">
        <pc:chgData name="fdlmikail@yahoo.co.uk" userId="ebacbc30f3807e76" providerId="LiveId" clId="{6D28DAB2-5BDA-478D-9019-DBA05080191A}" dt="2023-03-16T11:55:43.268" v="4027" actId="255"/>
        <pc:sldMkLst>
          <pc:docMk/>
          <pc:sldMk cId="3661185333" sldId="269"/>
        </pc:sldMkLst>
        <pc:spChg chg="mod">
          <ac:chgData name="fdlmikail@yahoo.co.uk" userId="ebacbc30f3807e76" providerId="LiveId" clId="{6D28DAB2-5BDA-478D-9019-DBA05080191A}" dt="2023-03-16T11:55:43.268" v="4027" actId="255"/>
          <ac:spMkLst>
            <pc:docMk/>
            <pc:sldMk cId="3661185333" sldId="269"/>
            <ac:spMk id="2" creationId="{9290A990-5CE0-44C8-093E-8BE10E6D1E82}"/>
          </ac:spMkLst>
        </pc:spChg>
        <pc:spChg chg="mod">
          <ac:chgData name="fdlmikail@yahoo.co.uk" userId="ebacbc30f3807e76" providerId="LiveId" clId="{6D28DAB2-5BDA-478D-9019-DBA05080191A}" dt="2023-03-16T11:55:13.106" v="4025" actId="27636"/>
          <ac:spMkLst>
            <pc:docMk/>
            <pc:sldMk cId="3661185333" sldId="269"/>
            <ac:spMk id="3" creationId="{24F54C5D-DF7F-DF7C-2B52-39D5BFC8F848}"/>
          </ac:spMkLst>
        </pc:spChg>
      </pc:sldChg>
      <pc:sldChg chg="modSp new mod">
        <pc:chgData name="fdlmikail@yahoo.co.uk" userId="ebacbc30f3807e76" providerId="LiveId" clId="{6D28DAB2-5BDA-478D-9019-DBA05080191A}" dt="2023-03-16T08:18:27.024" v="3408" actId="207"/>
        <pc:sldMkLst>
          <pc:docMk/>
          <pc:sldMk cId="3618639931" sldId="270"/>
        </pc:sldMkLst>
        <pc:spChg chg="mod">
          <ac:chgData name="fdlmikail@yahoo.co.uk" userId="ebacbc30f3807e76" providerId="LiveId" clId="{6D28DAB2-5BDA-478D-9019-DBA05080191A}" dt="2023-03-16T08:18:27.024" v="3408" actId="207"/>
          <ac:spMkLst>
            <pc:docMk/>
            <pc:sldMk cId="3618639931" sldId="270"/>
            <ac:spMk id="2" creationId="{571ED340-ABC3-225F-CD4D-91368BE185BC}"/>
          </ac:spMkLst>
        </pc:spChg>
        <pc:spChg chg="mod">
          <ac:chgData name="fdlmikail@yahoo.co.uk" userId="ebacbc30f3807e76" providerId="LiveId" clId="{6D28DAB2-5BDA-478D-9019-DBA05080191A}" dt="2023-03-16T08:17:03.930" v="3404" actId="27636"/>
          <ac:spMkLst>
            <pc:docMk/>
            <pc:sldMk cId="3618639931" sldId="270"/>
            <ac:spMk id="3" creationId="{32D44EC7-9CA8-424B-BDE6-AA1015F7B102}"/>
          </ac:spMkLst>
        </pc:spChg>
      </pc:sldChg>
      <pc:sldChg chg="new del">
        <pc:chgData name="fdlmikail@yahoo.co.uk" userId="ebacbc30f3807e76" providerId="LiveId" clId="{6D28DAB2-5BDA-478D-9019-DBA05080191A}" dt="2023-03-16T07:19:13.101" v="2563" actId="47"/>
        <pc:sldMkLst>
          <pc:docMk/>
          <pc:sldMk cId="1229167221" sldId="271"/>
        </pc:sldMkLst>
      </pc:sldChg>
      <pc:sldChg chg="modSp new mod">
        <pc:chgData name="fdlmikail@yahoo.co.uk" userId="ebacbc30f3807e76" providerId="LiveId" clId="{6D28DAB2-5BDA-478D-9019-DBA05080191A}" dt="2023-03-16T11:46:59.639" v="3984" actId="20577"/>
        <pc:sldMkLst>
          <pc:docMk/>
          <pc:sldMk cId="2402049787" sldId="271"/>
        </pc:sldMkLst>
        <pc:spChg chg="mod">
          <ac:chgData name="fdlmikail@yahoo.co.uk" userId="ebacbc30f3807e76" providerId="LiveId" clId="{6D28DAB2-5BDA-478D-9019-DBA05080191A}" dt="2023-03-16T08:40:15.988" v="3515" actId="5793"/>
          <ac:spMkLst>
            <pc:docMk/>
            <pc:sldMk cId="2402049787" sldId="271"/>
            <ac:spMk id="2" creationId="{BB18BAA1-DE6E-F8AB-6C78-567C2A5D9639}"/>
          </ac:spMkLst>
        </pc:spChg>
        <pc:spChg chg="mod">
          <ac:chgData name="fdlmikail@yahoo.co.uk" userId="ebacbc30f3807e76" providerId="LiveId" clId="{6D28DAB2-5BDA-478D-9019-DBA05080191A}" dt="2023-03-16T11:46:59.639" v="3984" actId="20577"/>
          <ac:spMkLst>
            <pc:docMk/>
            <pc:sldMk cId="2402049787" sldId="271"/>
            <ac:spMk id="3" creationId="{3C9DD126-4797-022B-49E6-E2161B9DB195}"/>
          </ac:spMkLst>
        </pc:spChg>
      </pc:sldChg>
      <pc:sldChg chg="new del">
        <pc:chgData name="fdlmikail@yahoo.co.uk" userId="ebacbc30f3807e76" providerId="LiveId" clId="{6D28DAB2-5BDA-478D-9019-DBA05080191A}" dt="2023-03-16T10:04:36.355" v="3915" actId="47"/>
        <pc:sldMkLst>
          <pc:docMk/>
          <pc:sldMk cId="2256236032" sldId="272"/>
        </pc:sldMkLst>
      </pc:sldChg>
      <pc:sldChg chg="addSp delSp modSp new mod addAnim">
        <pc:chgData name="fdlmikail@yahoo.co.uk" userId="ebacbc30f3807e76" providerId="LiveId" clId="{6D28DAB2-5BDA-478D-9019-DBA05080191A}" dt="2023-03-16T10:13:01.666" v="3974" actId="14100"/>
        <pc:sldMkLst>
          <pc:docMk/>
          <pc:sldMk cId="2597051880" sldId="272"/>
        </pc:sldMkLst>
        <pc:spChg chg="mod">
          <ac:chgData name="fdlmikail@yahoo.co.uk" userId="ebacbc30f3807e76" providerId="LiveId" clId="{6D28DAB2-5BDA-478D-9019-DBA05080191A}" dt="2023-03-16T10:13:01.666" v="3974" actId="14100"/>
          <ac:spMkLst>
            <pc:docMk/>
            <pc:sldMk cId="2597051880" sldId="272"/>
            <ac:spMk id="2" creationId="{E8DED210-8B7A-7016-9FD7-C75134AD4919}"/>
          </ac:spMkLst>
        </pc:spChg>
        <pc:spChg chg="del">
          <ac:chgData name="fdlmikail@yahoo.co.uk" userId="ebacbc30f3807e76" providerId="LiveId" clId="{6D28DAB2-5BDA-478D-9019-DBA05080191A}" dt="2023-03-16T10:09:47.166" v="3940" actId="931"/>
          <ac:spMkLst>
            <pc:docMk/>
            <pc:sldMk cId="2597051880" sldId="272"/>
            <ac:spMk id="3" creationId="{E79F297A-4EF0-BF3F-6AB0-C00DFDFCF7A6}"/>
          </ac:spMkLst>
        </pc:spChg>
        <pc:graphicFrameChg chg="add mod ord modGraphic">
          <ac:chgData name="fdlmikail@yahoo.co.uk" userId="ebacbc30f3807e76" providerId="LiveId" clId="{6D28DAB2-5BDA-478D-9019-DBA05080191A}" dt="2023-03-16T10:12:16.230" v="3957" actId="1076"/>
          <ac:graphicFrameMkLst>
            <pc:docMk/>
            <pc:sldMk cId="2597051880" sldId="272"/>
            <ac:graphicFrameMk id="4" creationId="{9BFD2062-175B-72C1-7274-F680A87EEAF1}"/>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0FFBC0-9D8B-4383-A017-C6AFD6689655}"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US"/>
        </a:p>
      </dgm:t>
    </dgm:pt>
    <dgm:pt modelId="{7F18BEF5-B652-4247-AC4A-B2E1948F1CD1}">
      <dgm:prSet/>
      <dgm:spPr/>
      <dgm:t>
        <a:bodyPr/>
        <a:lstStyle/>
        <a:p>
          <a:r>
            <a:rPr lang="en-GB" dirty="0"/>
            <a:t>1. Cost Leadership: reducing products price increase market share and generates more profits achieved through mass production a good example of Amazon.</a:t>
          </a:r>
          <a:endParaRPr lang="en-US" dirty="0"/>
        </a:p>
      </dgm:t>
    </dgm:pt>
    <dgm:pt modelId="{BD510EEF-893B-4B44-B58A-DB57E1651079}" type="parTrans" cxnId="{D918A04B-3740-4AE7-80F1-F68A28FB6821}">
      <dgm:prSet/>
      <dgm:spPr/>
      <dgm:t>
        <a:bodyPr/>
        <a:lstStyle/>
        <a:p>
          <a:endParaRPr lang="en-US"/>
        </a:p>
      </dgm:t>
    </dgm:pt>
    <dgm:pt modelId="{3A63AC4D-5AD3-4B8C-A09A-C6B1800F6F1E}" type="sibTrans" cxnId="{D918A04B-3740-4AE7-80F1-F68A28FB6821}">
      <dgm:prSet/>
      <dgm:spPr/>
      <dgm:t>
        <a:bodyPr/>
        <a:lstStyle/>
        <a:p>
          <a:endParaRPr lang="en-US"/>
        </a:p>
      </dgm:t>
    </dgm:pt>
    <dgm:pt modelId="{75D75BAF-0FF7-4C1B-8706-25DD76A2EAB9}">
      <dgm:prSet/>
      <dgm:spPr/>
      <dgm:t>
        <a:bodyPr/>
        <a:lstStyle/>
        <a:p>
          <a:r>
            <a:rPr lang="en-GB"/>
            <a:t>2. Differentiation: the uniqueness of the quality of the product can accelerate higher market advantage and bring loyalty example of Apple.</a:t>
          </a:r>
          <a:endParaRPr lang="en-US"/>
        </a:p>
      </dgm:t>
    </dgm:pt>
    <dgm:pt modelId="{2DAC5D8B-4778-432B-8D7F-D568BDDFDA7D}" type="parTrans" cxnId="{795CC6C5-6CB8-43D6-982E-CC68852659E3}">
      <dgm:prSet/>
      <dgm:spPr/>
      <dgm:t>
        <a:bodyPr/>
        <a:lstStyle/>
        <a:p>
          <a:endParaRPr lang="en-US"/>
        </a:p>
      </dgm:t>
    </dgm:pt>
    <dgm:pt modelId="{F387D286-C5D4-4261-AB8F-8E34BC904C54}" type="sibTrans" cxnId="{795CC6C5-6CB8-43D6-982E-CC68852659E3}">
      <dgm:prSet/>
      <dgm:spPr/>
      <dgm:t>
        <a:bodyPr/>
        <a:lstStyle/>
        <a:p>
          <a:endParaRPr lang="en-US"/>
        </a:p>
      </dgm:t>
    </dgm:pt>
    <dgm:pt modelId="{83CAC791-3D83-414C-9988-6B2331C45654}">
      <dgm:prSet/>
      <dgm:spPr/>
      <dgm:t>
        <a:bodyPr/>
        <a:lstStyle/>
        <a:p>
          <a:r>
            <a:rPr lang="en-GB"/>
            <a:t>3. Cost Focus: to identify competitive direction to narrow down and achieve a future leading market.</a:t>
          </a:r>
          <a:endParaRPr lang="en-US"/>
        </a:p>
      </dgm:t>
    </dgm:pt>
    <dgm:pt modelId="{F01AB8FB-109E-484A-A9AD-6314BB34CACD}" type="parTrans" cxnId="{2FA5F38E-3FB1-4C7B-81BE-25AC8657D815}">
      <dgm:prSet/>
      <dgm:spPr/>
      <dgm:t>
        <a:bodyPr/>
        <a:lstStyle/>
        <a:p>
          <a:endParaRPr lang="en-US"/>
        </a:p>
      </dgm:t>
    </dgm:pt>
    <dgm:pt modelId="{CAE980C0-6690-47CF-A33A-1DB5613B6122}" type="sibTrans" cxnId="{2FA5F38E-3FB1-4C7B-81BE-25AC8657D815}">
      <dgm:prSet/>
      <dgm:spPr/>
      <dgm:t>
        <a:bodyPr/>
        <a:lstStyle/>
        <a:p>
          <a:endParaRPr lang="en-US"/>
        </a:p>
      </dgm:t>
    </dgm:pt>
    <dgm:pt modelId="{E6253088-5F48-4247-BF67-62FEDD6F5720}">
      <dgm:prSet/>
      <dgm:spPr/>
      <dgm:t>
        <a:bodyPr/>
        <a:lstStyle/>
        <a:p>
          <a:r>
            <a:rPr lang="en-GB"/>
            <a:t>4. Differentiation Focus: a strategy that narrows the area of rivals seeking to develop unique products and niche market segments example, MacDonald.</a:t>
          </a:r>
          <a:endParaRPr lang="en-US"/>
        </a:p>
      </dgm:t>
    </dgm:pt>
    <dgm:pt modelId="{53D2CACD-7488-4DC0-BA19-5A2201AC1DC1}" type="parTrans" cxnId="{61FDABC1-6A62-4385-88AA-B3D5236EA0F4}">
      <dgm:prSet/>
      <dgm:spPr/>
      <dgm:t>
        <a:bodyPr/>
        <a:lstStyle/>
        <a:p>
          <a:endParaRPr lang="en-US"/>
        </a:p>
      </dgm:t>
    </dgm:pt>
    <dgm:pt modelId="{0CA9843E-8820-479B-988B-840F95F08FC3}" type="sibTrans" cxnId="{61FDABC1-6A62-4385-88AA-B3D5236EA0F4}">
      <dgm:prSet/>
      <dgm:spPr/>
      <dgm:t>
        <a:bodyPr/>
        <a:lstStyle/>
        <a:p>
          <a:endParaRPr lang="en-US"/>
        </a:p>
      </dgm:t>
    </dgm:pt>
    <dgm:pt modelId="{A60C5878-602B-4BC9-B682-BC38ADE7E5ED}" type="pres">
      <dgm:prSet presAssocID="{910FFBC0-9D8B-4383-A017-C6AFD6689655}" presName="linear" presStyleCnt="0">
        <dgm:presLayoutVars>
          <dgm:animLvl val="lvl"/>
          <dgm:resizeHandles val="exact"/>
        </dgm:presLayoutVars>
      </dgm:prSet>
      <dgm:spPr/>
    </dgm:pt>
    <dgm:pt modelId="{A741737D-F500-4A36-911B-1708ECDA572A}" type="pres">
      <dgm:prSet presAssocID="{7F18BEF5-B652-4247-AC4A-B2E1948F1CD1}" presName="parentText" presStyleLbl="node1" presStyleIdx="0" presStyleCnt="4">
        <dgm:presLayoutVars>
          <dgm:chMax val="0"/>
          <dgm:bulletEnabled val="1"/>
        </dgm:presLayoutVars>
      </dgm:prSet>
      <dgm:spPr/>
    </dgm:pt>
    <dgm:pt modelId="{E224F3AE-AD59-4561-A90F-5471C545632D}" type="pres">
      <dgm:prSet presAssocID="{3A63AC4D-5AD3-4B8C-A09A-C6B1800F6F1E}" presName="spacer" presStyleCnt="0"/>
      <dgm:spPr/>
    </dgm:pt>
    <dgm:pt modelId="{4917AD17-2A24-4E9C-8E65-459D47F59997}" type="pres">
      <dgm:prSet presAssocID="{75D75BAF-0FF7-4C1B-8706-25DD76A2EAB9}" presName="parentText" presStyleLbl="node1" presStyleIdx="1" presStyleCnt="4">
        <dgm:presLayoutVars>
          <dgm:chMax val="0"/>
          <dgm:bulletEnabled val="1"/>
        </dgm:presLayoutVars>
      </dgm:prSet>
      <dgm:spPr/>
    </dgm:pt>
    <dgm:pt modelId="{26769AEF-4DE6-437E-B795-6E6EB1D20DC5}" type="pres">
      <dgm:prSet presAssocID="{F387D286-C5D4-4261-AB8F-8E34BC904C54}" presName="spacer" presStyleCnt="0"/>
      <dgm:spPr/>
    </dgm:pt>
    <dgm:pt modelId="{5AB9C9DE-96E8-431B-9A3A-DC75FDFCA73A}" type="pres">
      <dgm:prSet presAssocID="{83CAC791-3D83-414C-9988-6B2331C45654}" presName="parentText" presStyleLbl="node1" presStyleIdx="2" presStyleCnt="4">
        <dgm:presLayoutVars>
          <dgm:chMax val="0"/>
          <dgm:bulletEnabled val="1"/>
        </dgm:presLayoutVars>
      </dgm:prSet>
      <dgm:spPr/>
    </dgm:pt>
    <dgm:pt modelId="{954B0F23-12D5-41EC-9479-3ACE86C64582}" type="pres">
      <dgm:prSet presAssocID="{CAE980C0-6690-47CF-A33A-1DB5613B6122}" presName="spacer" presStyleCnt="0"/>
      <dgm:spPr/>
    </dgm:pt>
    <dgm:pt modelId="{1A4740AE-784D-4729-893C-19A48297198A}" type="pres">
      <dgm:prSet presAssocID="{E6253088-5F48-4247-BF67-62FEDD6F5720}" presName="parentText" presStyleLbl="node1" presStyleIdx="3" presStyleCnt="4">
        <dgm:presLayoutVars>
          <dgm:chMax val="0"/>
          <dgm:bulletEnabled val="1"/>
        </dgm:presLayoutVars>
      </dgm:prSet>
      <dgm:spPr/>
    </dgm:pt>
  </dgm:ptLst>
  <dgm:cxnLst>
    <dgm:cxn modelId="{2ED0F839-C27B-4A5F-BA19-56730D5CE6DE}" type="presOf" srcId="{910FFBC0-9D8B-4383-A017-C6AFD6689655}" destId="{A60C5878-602B-4BC9-B682-BC38ADE7E5ED}" srcOrd="0" destOrd="0" presId="urn:microsoft.com/office/officeart/2005/8/layout/vList2"/>
    <dgm:cxn modelId="{33D55463-BE3E-4A12-8BD1-CF27C46381C7}" type="presOf" srcId="{7F18BEF5-B652-4247-AC4A-B2E1948F1CD1}" destId="{A741737D-F500-4A36-911B-1708ECDA572A}" srcOrd="0" destOrd="0" presId="urn:microsoft.com/office/officeart/2005/8/layout/vList2"/>
    <dgm:cxn modelId="{D918A04B-3740-4AE7-80F1-F68A28FB6821}" srcId="{910FFBC0-9D8B-4383-A017-C6AFD6689655}" destId="{7F18BEF5-B652-4247-AC4A-B2E1948F1CD1}" srcOrd="0" destOrd="0" parTransId="{BD510EEF-893B-4B44-B58A-DB57E1651079}" sibTransId="{3A63AC4D-5AD3-4B8C-A09A-C6B1800F6F1E}"/>
    <dgm:cxn modelId="{A01CB654-DE4B-4943-9C16-6876FC7AF700}" type="presOf" srcId="{E6253088-5F48-4247-BF67-62FEDD6F5720}" destId="{1A4740AE-784D-4729-893C-19A48297198A}" srcOrd="0" destOrd="0" presId="urn:microsoft.com/office/officeart/2005/8/layout/vList2"/>
    <dgm:cxn modelId="{2FA5F38E-3FB1-4C7B-81BE-25AC8657D815}" srcId="{910FFBC0-9D8B-4383-A017-C6AFD6689655}" destId="{83CAC791-3D83-414C-9988-6B2331C45654}" srcOrd="2" destOrd="0" parTransId="{F01AB8FB-109E-484A-A9AD-6314BB34CACD}" sibTransId="{CAE980C0-6690-47CF-A33A-1DB5613B6122}"/>
    <dgm:cxn modelId="{61FDABC1-6A62-4385-88AA-B3D5236EA0F4}" srcId="{910FFBC0-9D8B-4383-A017-C6AFD6689655}" destId="{E6253088-5F48-4247-BF67-62FEDD6F5720}" srcOrd="3" destOrd="0" parTransId="{53D2CACD-7488-4DC0-BA19-5A2201AC1DC1}" sibTransId="{0CA9843E-8820-479B-988B-840F95F08FC3}"/>
    <dgm:cxn modelId="{795CC6C5-6CB8-43D6-982E-CC68852659E3}" srcId="{910FFBC0-9D8B-4383-A017-C6AFD6689655}" destId="{75D75BAF-0FF7-4C1B-8706-25DD76A2EAB9}" srcOrd="1" destOrd="0" parTransId="{2DAC5D8B-4778-432B-8D7F-D568BDDFDA7D}" sibTransId="{F387D286-C5D4-4261-AB8F-8E34BC904C54}"/>
    <dgm:cxn modelId="{53730CE6-229E-43A3-B091-3265873AB350}" type="presOf" srcId="{83CAC791-3D83-414C-9988-6B2331C45654}" destId="{5AB9C9DE-96E8-431B-9A3A-DC75FDFCA73A}" srcOrd="0" destOrd="0" presId="urn:microsoft.com/office/officeart/2005/8/layout/vList2"/>
    <dgm:cxn modelId="{B32641FA-747F-414A-9A79-A921DE48A628}" type="presOf" srcId="{75D75BAF-0FF7-4C1B-8706-25DD76A2EAB9}" destId="{4917AD17-2A24-4E9C-8E65-459D47F59997}" srcOrd="0" destOrd="0" presId="urn:microsoft.com/office/officeart/2005/8/layout/vList2"/>
    <dgm:cxn modelId="{AB6C8668-9FAD-44C0-AF9B-897C42B45CF9}" type="presParOf" srcId="{A60C5878-602B-4BC9-B682-BC38ADE7E5ED}" destId="{A741737D-F500-4A36-911B-1708ECDA572A}" srcOrd="0" destOrd="0" presId="urn:microsoft.com/office/officeart/2005/8/layout/vList2"/>
    <dgm:cxn modelId="{CD36858F-4186-420B-AB75-B6E317A34E4F}" type="presParOf" srcId="{A60C5878-602B-4BC9-B682-BC38ADE7E5ED}" destId="{E224F3AE-AD59-4561-A90F-5471C545632D}" srcOrd="1" destOrd="0" presId="urn:microsoft.com/office/officeart/2005/8/layout/vList2"/>
    <dgm:cxn modelId="{E333A2D6-D11F-4E44-A5B5-77C2FE342DDD}" type="presParOf" srcId="{A60C5878-602B-4BC9-B682-BC38ADE7E5ED}" destId="{4917AD17-2A24-4E9C-8E65-459D47F59997}" srcOrd="2" destOrd="0" presId="urn:microsoft.com/office/officeart/2005/8/layout/vList2"/>
    <dgm:cxn modelId="{D04ABB8C-599A-4662-B3F6-93989B2E636F}" type="presParOf" srcId="{A60C5878-602B-4BC9-B682-BC38ADE7E5ED}" destId="{26769AEF-4DE6-437E-B795-6E6EB1D20DC5}" srcOrd="3" destOrd="0" presId="urn:microsoft.com/office/officeart/2005/8/layout/vList2"/>
    <dgm:cxn modelId="{74CC809C-E732-4E61-94A7-D63E72A8DCB1}" type="presParOf" srcId="{A60C5878-602B-4BC9-B682-BC38ADE7E5ED}" destId="{5AB9C9DE-96E8-431B-9A3A-DC75FDFCA73A}" srcOrd="4" destOrd="0" presId="urn:microsoft.com/office/officeart/2005/8/layout/vList2"/>
    <dgm:cxn modelId="{C13F7143-FD4C-4E29-B4DC-3EA20341F242}" type="presParOf" srcId="{A60C5878-602B-4BC9-B682-BC38ADE7E5ED}" destId="{954B0F23-12D5-41EC-9479-3ACE86C64582}" srcOrd="5" destOrd="0" presId="urn:microsoft.com/office/officeart/2005/8/layout/vList2"/>
    <dgm:cxn modelId="{EC7B9517-1ABA-44DA-A3D1-C775F23B9702}" type="presParOf" srcId="{A60C5878-602B-4BC9-B682-BC38ADE7E5ED}" destId="{1A4740AE-784D-4729-893C-19A48297198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41737D-F500-4A36-911B-1708ECDA572A}">
      <dsp:nvSpPr>
        <dsp:cNvPr id="0" name=""/>
        <dsp:cNvSpPr/>
      </dsp:nvSpPr>
      <dsp:spPr>
        <a:xfrm>
          <a:off x="0" y="105877"/>
          <a:ext cx="7143694" cy="1067040"/>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1. Cost Leadership: reducing products price increase market share and generates more profits achieved through mass production a good example of Amazon.</a:t>
          </a:r>
          <a:endParaRPr lang="en-US" sz="1900" kern="1200" dirty="0"/>
        </a:p>
      </dsp:txBody>
      <dsp:txXfrm>
        <a:off x="52089" y="157966"/>
        <a:ext cx="7039516" cy="962862"/>
      </dsp:txXfrm>
    </dsp:sp>
    <dsp:sp modelId="{4917AD17-2A24-4E9C-8E65-459D47F59997}">
      <dsp:nvSpPr>
        <dsp:cNvPr id="0" name=""/>
        <dsp:cNvSpPr/>
      </dsp:nvSpPr>
      <dsp:spPr>
        <a:xfrm>
          <a:off x="0" y="1227637"/>
          <a:ext cx="7143694" cy="1067040"/>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2. Differentiation: the uniqueness of the quality of the product can accelerate higher market advantage and bring loyalty example of Apple.</a:t>
          </a:r>
          <a:endParaRPr lang="en-US" sz="1900" kern="1200"/>
        </a:p>
      </dsp:txBody>
      <dsp:txXfrm>
        <a:off x="52089" y="1279726"/>
        <a:ext cx="7039516" cy="962862"/>
      </dsp:txXfrm>
    </dsp:sp>
    <dsp:sp modelId="{5AB9C9DE-96E8-431B-9A3A-DC75FDFCA73A}">
      <dsp:nvSpPr>
        <dsp:cNvPr id="0" name=""/>
        <dsp:cNvSpPr/>
      </dsp:nvSpPr>
      <dsp:spPr>
        <a:xfrm>
          <a:off x="0" y="2349397"/>
          <a:ext cx="7143694" cy="1067040"/>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3. Cost Focus: to identify competitive direction to narrow down and achieve a future leading market.</a:t>
          </a:r>
          <a:endParaRPr lang="en-US" sz="1900" kern="1200"/>
        </a:p>
      </dsp:txBody>
      <dsp:txXfrm>
        <a:off x="52089" y="2401486"/>
        <a:ext cx="7039516" cy="962862"/>
      </dsp:txXfrm>
    </dsp:sp>
    <dsp:sp modelId="{1A4740AE-784D-4729-893C-19A48297198A}">
      <dsp:nvSpPr>
        <dsp:cNvPr id="0" name=""/>
        <dsp:cNvSpPr/>
      </dsp:nvSpPr>
      <dsp:spPr>
        <a:xfrm>
          <a:off x="0" y="3471157"/>
          <a:ext cx="7143694" cy="1067040"/>
        </a:xfrm>
        <a:prstGeom prst="round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4. Differentiation Focus: a strategy that narrows the area of rivals seeking to develop unique products and niche market segments example, MacDonald.</a:t>
          </a:r>
          <a:endParaRPr lang="en-US" sz="1900" kern="1200"/>
        </a:p>
      </dsp:txBody>
      <dsp:txXfrm>
        <a:off x="52089" y="3523246"/>
        <a:ext cx="7039516" cy="9628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485E5-1D2A-4960-9537-EC37597A067A}" type="datetimeFigureOut">
              <a:rPr lang="en-GB" smtClean="0"/>
              <a:t>16/03/2023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49BC3C-61DD-445A-96EB-A37CA621964E}" type="slidenum">
              <a:rPr lang="en-GB" smtClean="0"/>
              <a:t>‹#›</a:t>
            </a:fld>
            <a:endParaRPr lang="en-GB"/>
          </a:p>
        </p:txBody>
      </p:sp>
    </p:spTree>
    <p:extLst>
      <p:ext uri="{BB962C8B-B14F-4D97-AF65-F5344CB8AC3E}">
        <p14:creationId xmlns:p14="http://schemas.microsoft.com/office/powerpoint/2010/main" val="286622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competitive markets organizations need to use different techniques to achieve satisfactory sales by adjusting competitive prices and differentiating products or services quality to increase demand and attract consumers. The use of marketing techniques is the concept of competitive advantage strategy. </a:t>
            </a:r>
          </a:p>
          <a:p>
            <a:r>
              <a:rPr lang="en-GB" dirty="0"/>
              <a:t>According to Amadeo (2022) argues that in 1985 Mikael Porter Harvard University School invented the concept of a competitive advantage which can be helped businesses to create a sustainable competitive advantage.</a:t>
            </a:r>
          </a:p>
          <a:p>
            <a:endParaRPr lang="en-GB" dirty="0"/>
          </a:p>
        </p:txBody>
      </p:sp>
      <p:sp>
        <p:nvSpPr>
          <p:cNvPr id="4" name="Slide Number Placeholder 3"/>
          <p:cNvSpPr>
            <a:spLocks noGrp="1"/>
          </p:cNvSpPr>
          <p:nvPr>
            <p:ph type="sldNum" sz="quarter" idx="5"/>
          </p:nvPr>
        </p:nvSpPr>
        <p:spPr/>
        <p:txBody>
          <a:bodyPr/>
          <a:lstStyle/>
          <a:p>
            <a:fld id="{7049BC3C-61DD-445A-96EB-A37CA621964E}" type="slidenum">
              <a:rPr lang="en-GB" smtClean="0"/>
              <a:t>3</a:t>
            </a:fld>
            <a:endParaRPr lang="en-GB"/>
          </a:p>
        </p:txBody>
      </p:sp>
    </p:spTree>
    <p:extLst>
      <p:ext uri="{BB962C8B-B14F-4D97-AF65-F5344CB8AC3E}">
        <p14:creationId xmlns:p14="http://schemas.microsoft.com/office/powerpoint/2010/main" val="371675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9BC3C-61DD-445A-96EB-A37CA621964E}" type="slidenum">
              <a:rPr lang="en-GB" smtClean="0"/>
              <a:t>10</a:t>
            </a:fld>
            <a:endParaRPr lang="en-GB"/>
          </a:p>
        </p:txBody>
      </p:sp>
    </p:spTree>
    <p:extLst>
      <p:ext uri="{BB962C8B-B14F-4D97-AF65-F5344CB8AC3E}">
        <p14:creationId xmlns:p14="http://schemas.microsoft.com/office/powerpoint/2010/main" val="2254192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9C5A860-F335-4252-AA00-24FB67ED2982}" type="datetime1">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54170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04BC802-30E3-4658-9CCA-F873646FEC67}" type="datetime1">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05450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B227A3-19CE-4153-81CE-64EB7AB094B3}" type="datetime1">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989129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819A100-10F6-477E-8847-29D479EF1C92}" type="datetime1">
              <a:rPr lang="en-US" smtClean="0"/>
              <a:t>3/16/2023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4914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F128AB-198A-495F-8475-FDB360C9873F}" type="datetime1">
              <a:rPr lang="en-US" smtClean="0"/>
              <a:t>3/16/2023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76016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21A235E-F8FD-479F-9FC7-18BE84110877}" type="datetime1">
              <a:rPr lang="en-US" smtClean="0"/>
              <a:t>3/16/2023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41473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890F09B-68DA-462E-9DB4-4C9ADAB8CBCC}" type="datetime1">
              <a:rPr lang="en-US" smtClean="0"/>
              <a:t>3/16/2023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9146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7AC4E36-FABE-47EB-AA7F-C19A93824617}" type="datetime1">
              <a:rPr lang="en-US" smtClean="0"/>
              <a:t>3/16/2023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32914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99CE6B-5DE6-4A2D-B72E-5E8969F9F56F}" type="datetime1">
              <a:rPr lang="en-US" smtClean="0"/>
              <a:t>3/16/2023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92863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81A142-DA77-4A5F-AD1F-14E6C18F0F5F}" type="datetime1">
              <a:rPr lang="en-US" smtClean="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val="272133298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481A142-DA77-4A5F-AD1F-14E6C18F0F5F}" type="datetime1">
              <a:rPr lang="en-US" smtClean="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val="122506642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481A142-DA77-4A5F-AD1F-14E6C18F0F5F}" type="datetime1">
              <a:rPr lang="en-US" smtClean="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5812138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81A142-DA77-4A5F-AD1F-14E6C18F0F5F}" type="datetime1">
              <a:rPr lang="en-US" smtClean="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val="340407918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481A142-DA77-4A5F-AD1F-14E6C18F0F5F}" type="datetime1">
              <a:rPr lang="en-US" smtClean="0"/>
              <a:t>3/16/2023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val="150807348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481A142-DA77-4A5F-AD1F-14E6C18F0F5F}" type="datetime1">
              <a:rPr lang="en-US" smtClean="0"/>
              <a:t>3/16/2023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val="32191119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AB1048-0047-48CA-88BA-D69B470942CF}" type="datetime1">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0052086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D83879-648C-49A9-81A2-0EF5946532D0}" type="datetime1">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9455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481A142-DA77-4A5F-AD1F-14E6C18F0F5F}" type="datetime1">
              <a:rPr lang="en-US" smtClean="0"/>
              <a:t>3/16/2023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959122736"/>
      </p:ext>
    </p:extLst>
  </p:cSld>
  <p:clrMap bg1="dk1" tx1="lt1" bg2="dk2" tx2="lt2" accent1="accent1" accent2="accent2" accent3="accent3" accent4="accent4" accent5="accent5" accent6="accent6" hlink="hlink" folHlink="folHlink"/>
  <p:sldLayoutIdLst>
    <p:sldLayoutId id="2147484063" r:id="rId1"/>
    <p:sldLayoutId id="2147484064" r:id="rId2"/>
    <p:sldLayoutId id="2147484065" r:id="rId3"/>
    <p:sldLayoutId id="2147484066" r:id="rId4"/>
    <p:sldLayoutId id="2147484067" r:id="rId5"/>
    <p:sldLayoutId id="2147484068" r:id="rId6"/>
    <p:sldLayoutId id="2147484069" r:id="rId7"/>
    <p:sldLayoutId id="2147484070" r:id="rId8"/>
    <p:sldLayoutId id="2147484071" r:id="rId9"/>
    <p:sldLayoutId id="2147484072" r:id="rId10"/>
    <p:sldLayoutId id="2147484073" r:id="rId11"/>
    <p:sldLayoutId id="2147484074" r:id="rId12"/>
    <p:sldLayoutId id="2147484075" r:id="rId13"/>
    <p:sldLayoutId id="2147484076" r:id="rId14"/>
    <p:sldLayoutId id="2147484077" r:id="rId15"/>
    <p:sldLayoutId id="2147484078" r:id="rId16"/>
    <p:sldLayoutId id="214748407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creantho.com/michael-porters-generic-strategies.php" TargetMode="External"/><Relationship Id="rId2" Type="http://schemas.openxmlformats.org/officeDocument/2006/relationships/hyperlink" Target="https://www.thebalancemoney.com/what-is-competitive-advantage-3-strategies-that-work-3305828" TargetMode="External"/><Relationship Id="rId1" Type="http://schemas.openxmlformats.org/officeDocument/2006/relationships/slideLayout" Target="../slideLayouts/slideLayout2.xml"/><Relationship Id="rId6" Type="http://schemas.openxmlformats.org/officeDocument/2006/relationships/hyperlink" Target="https://hbr.org/2021/11/10-common-job-interview-questions-and-how-to-answer-them" TargetMode="External"/><Relationship Id="rId5" Type="http://schemas.openxmlformats.org/officeDocument/2006/relationships/hyperlink" Target="https://www.adzuna.co.uk/jobs/details/3938724440?v=46ACEB9DE4491A71CF43B5953851AE3A30F790B5" TargetMode="External"/><Relationship Id="rId4" Type="http://schemas.openxmlformats.org/officeDocument/2006/relationships/hyperlink" Target="https://hrmhandbook.com/hrm/strategy/competitive-advantag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microsoft.com/office/2017/06/relationships/model3d" Target="../media/model3d1.glb"/><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DAA37-72D5-2BB9-1DCF-3AB50A7D88F3}"/>
              </a:ext>
            </a:extLst>
          </p:cNvPr>
          <p:cNvSpPr>
            <a:spLocks noGrp="1"/>
          </p:cNvSpPr>
          <p:nvPr>
            <p:ph type="ctrTitle"/>
          </p:nvPr>
        </p:nvSpPr>
        <p:spPr>
          <a:xfrm>
            <a:off x="648930" y="629266"/>
            <a:ext cx="6586894" cy="2263079"/>
          </a:xfrm>
        </p:spPr>
        <p:txBody>
          <a:bodyPr vert="horz" lIns="91440" tIns="45720" rIns="91440" bIns="45720" rtlCol="0" anchor="t">
            <a:normAutofit/>
          </a:bodyPr>
          <a:lstStyle/>
          <a:p>
            <a:pPr>
              <a:lnSpc>
                <a:spcPct val="90000"/>
              </a:lnSpc>
            </a:pPr>
            <a:r>
              <a:rPr lang="en-US" sz="2400" dirty="0">
                <a:solidFill>
                  <a:srgbClr val="EBEBEB"/>
                </a:solidFill>
                <a:latin typeface="Arial" panose="020B0604020202020204" pitchFamily="34" charset="0"/>
                <a:cs typeface="Arial" panose="020B0604020202020204" pitchFamily="34" charset="0"/>
              </a:rPr>
              <a:t>Fadul Mikail Omar:  1912914</a:t>
            </a:r>
            <a:br>
              <a:rPr lang="en-US" sz="2000" dirty="0">
                <a:solidFill>
                  <a:srgbClr val="EBEBEB"/>
                </a:solidFill>
                <a:latin typeface="Arial" panose="020B0604020202020204" pitchFamily="34" charset="0"/>
                <a:cs typeface="Arial" panose="020B0604020202020204" pitchFamily="34" charset="0"/>
              </a:rPr>
            </a:br>
            <a:br>
              <a:rPr lang="en-US" sz="2000" dirty="0">
                <a:solidFill>
                  <a:srgbClr val="EBEBEB"/>
                </a:solidFill>
                <a:latin typeface="Arial" panose="020B0604020202020204" pitchFamily="34" charset="0"/>
                <a:cs typeface="Arial" panose="020B0604020202020204" pitchFamily="34" charset="0"/>
              </a:rPr>
            </a:br>
            <a:r>
              <a:rPr lang="en-US" sz="2000" dirty="0">
                <a:solidFill>
                  <a:srgbClr val="EBEBEB"/>
                </a:solidFill>
                <a:latin typeface="Arial" panose="020B0604020202020204" pitchFamily="34" charset="0"/>
                <a:cs typeface="Arial" panose="020B0604020202020204" pitchFamily="34" charset="0"/>
              </a:rPr>
              <a:t>Program: Master of Business Administration</a:t>
            </a:r>
            <a:br>
              <a:rPr lang="en-US" sz="2000" dirty="0">
                <a:solidFill>
                  <a:srgbClr val="EBEBEB"/>
                </a:solidFill>
                <a:latin typeface="Arial" panose="020B0604020202020204" pitchFamily="34" charset="0"/>
                <a:cs typeface="Arial" panose="020B0604020202020204" pitchFamily="34" charset="0"/>
              </a:rPr>
            </a:br>
            <a:br>
              <a:rPr lang="en-US" sz="1700" dirty="0">
                <a:solidFill>
                  <a:srgbClr val="EBEBEB"/>
                </a:solidFill>
              </a:rPr>
            </a:br>
            <a:br>
              <a:rPr lang="en-US" sz="1700" dirty="0">
                <a:solidFill>
                  <a:srgbClr val="EBEBEB"/>
                </a:solidFill>
              </a:rPr>
            </a:br>
            <a:r>
              <a:rPr lang="en-US" sz="2700" dirty="0">
                <a:solidFill>
                  <a:srgbClr val="EBEBEB"/>
                </a:solidFill>
                <a:latin typeface="Arial" panose="020B0604020202020204" pitchFamily="34" charset="0"/>
                <a:cs typeface="Arial" panose="020B0604020202020204" pitchFamily="34" charset="0"/>
              </a:rPr>
              <a:t>Module Code:  LCMB7000</a:t>
            </a:r>
          </a:p>
        </p:txBody>
      </p:sp>
      <p:sp>
        <p:nvSpPr>
          <p:cNvPr id="3" name="Subtitle 2">
            <a:extLst>
              <a:ext uri="{FF2B5EF4-FFF2-40B4-BE49-F238E27FC236}">
                <a16:creationId xmlns:a16="http://schemas.microsoft.com/office/drawing/2014/main" id="{C358E806-C5FB-AB23-35E3-A35C8479E48B}"/>
              </a:ext>
            </a:extLst>
          </p:cNvPr>
          <p:cNvSpPr>
            <a:spLocks noGrp="1"/>
          </p:cNvSpPr>
          <p:nvPr>
            <p:ph type="subTitle" idx="1"/>
          </p:nvPr>
        </p:nvSpPr>
        <p:spPr>
          <a:xfrm>
            <a:off x="648930" y="2989006"/>
            <a:ext cx="6188189" cy="3234813"/>
          </a:xfrm>
        </p:spPr>
        <p:txBody>
          <a:bodyPr vert="horz" lIns="91440" tIns="45720" rIns="91440" bIns="45720" rtlCol="0">
            <a:normAutofit/>
          </a:bodyPr>
          <a:lstStyle/>
          <a:p>
            <a:pPr>
              <a:buFont typeface="Wingdings 3" charset="2"/>
              <a:buChar char=""/>
            </a:pPr>
            <a:r>
              <a:rPr lang="en-US" sz="2400" b="1" cap="none" dirty="0">
                <a:solidFill>
                  <a:srgbClr val="FFFFFF"/>
                </a:solidFill>
                <a:latin typeface="Arial" panose="020B0604020202020204" pitchFamily="34" charset="0"/>
                <a:cs typeface="Arial" panose="020B0604020202020204" pitchFamily="34" charset="0"/>
              </a:rPr>
              <a:t>lecturer:  Prof D. G. Pepple</a:t>
            </a:r>
          </a:p>
          <a:p>
            <a:pPr>
              <a:buFont typeface="Wingdings 3" charset="2"/>
              <a:buChar char=""/>
            </a:pPr>
            <a:endParaRPr lang="en-US" sz="2400" cap="none" dirty="0">
              <a:solidFill>
                <a:srgbClr val="FFFFFF"/>
              </a:solidFill>
              <a:latin typeface="Arial" panose="020B0604020202020204" pitchFamily="34" charset="0"/>
              <a:cs typeface="Arial" panose="020B0604020202020204" pitchFamily="34" charset="0"/>
            </a:endParaRPr>
          </a:p>
          <a:p>
            <a:pPr>
              <a:buFont typeface="Wingdings 3" charset="2"/>
              <a:buChar char=""/>
            </a:pPr>
            <a:endParaRPr lang="en-US" cap="none" dirty="0">
              <a:solidFill>
                <a:srgbClr val="FFFFFF"/>
              </a:solidFill>
            </a:endParaRPr>
          </a:p>
          <a:p>
            <a:pPr>
              <a:buFont typeface="Wingdings 3" charset="2"/>
              <a:buChar char=""/>
            </a:pPr>
            <a:r>
              <a:rPr lang="en-US" sz="2400" b="1" cap="none" dirty="0">
                <a:solidFill>
                  <a:srgbClr val="FFFFFF"/>
                </a:solidFill>
                <a:latin typeface="Arial" panose="020B0604020202020204" pitchFamily="34" charset="0"/>
                <a:cs typeface="Arial" panose="020B0604020202020204" pitchFamily="34" charset="0"/>
              </a:rPr>
              <a:t> University of Wales Trinity Saint David </a:t>
            </a:r>
          </a:p>
          <a:p>
            <a:pPr>
              <a:buFont typeface="Wingdings 3" charset="2"/>
              <a:buChar char=""/>
            </a:pPr>
            <a:endParaRPr lang="en-US" cap="none" dirty="0">
              <a:solidFill>
                <a:srgbClr val="FFFFFF"/>
              </a:solidFill>
            </a:endParaRPr>
          </a:p>
          <a:p>
            <a:pPr>
              <a:buFont typeface="Wingdings 3" charset="2"/>
              <a:buChar char=""/>
            </a:pPr>
            <a:endParaRPr lang="en-US" cap="none" dirty="0">
              <a:solidFill>
                <a:srgbClr val="FFFFFF"/>
              </a:solidFill>
            </a:endParaRPr>
          </a:p>
        </p:txBody>
      </p:sp>
      <p:pic>
        <p:nvPicPr>
          <p:cNvPr id="4" name="Picture 3">
            <a:extLst>
              <a:ext uri="{FF2B5EF4-FFF2-40B4-BE49-F238E27FC236}">
                <a16:creationId xmlns:a16="http://schemas.microsoft.com/office/drawing/2014/main" id="{3A1E2CDB-D305-1EF4-C325-B25A895AF7BA}"/>
              </a:ext>
            </a:extLst>
          </p:cNvPr>
          <p:cNvPicPr>
            <a:picLocks noChangeAspect="1"/>
          </p:cNvPicPr>
          <p:nvPr/>
        </p:nvPicPr>
        <p:blipFill rotWithShape="1">
          <a:blip r:embed="rId3"/>
          <a:srcRect l="28878" r="22633" b="2"/>
          <a:stretch/>
        </p:blipFill>
        <p:spPr>
          <a:xfrm>
            <a:off x="7228755" y="0"/>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879093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ED340-ABC3-225F-CD4D-91368BE185BC}"/>
              </a:ext>
            </a:extLst>
          </p:cNvPr>
          <p:cNvSpPr>
            <a:spLocks noGrp="1"/>
          </p:cNvSpPr>
          <p:nvPr>
            <p:ph type="title"/>
          </p:nvPr>
        </p:nvSpPr>
        <p:spPr>
          <a:xfrm>
            <a:off x="506262" y="0"/>
            <a:ext cx="9404723" cy="1054249"/>
          </a:xfrm>
        </p:spPr>
        <p:txBody>
          <a:bodyPr/>
          <a:lstStyle/>
          <a:p>
            <a:r>
              <a:rPr lang="en-GB" sz="3600" dirty="0">
                <a:solidFill>
                  <a:srgbClr val="00B0F0"/>
                </a:solidFill>
                <a:latin typeface="Arial" panose="020B0604020202020204" pitchFamily="34" charset="0"/>
                <a:cs typeface="Arial" panose="020B0604020202020204" pitchFamily="34" charset="0"/>
              </a:rPr>
              <a:t>Table of  contact </a:t>
            </a:r>
          </a:p>
        </p:txBody>
      </p:sp>
      <p:sp>
        <p:nvSpPr>
          <p:cNvPr id="3" name="Content Placeholder 2">
            <a:extLst>
              <a:ext uri="{FF2B5EF4-FFF2-40B4-BE49-F238E27FC236}">
                <a16:creationId xmlns:a16="http://schemas.microsoft.com/office/drawing/2014/main" id="{32D44EC7-9CA8-424B-BDE6-AA1015F7B102}"/>
              </a:ext>
            </a:extLst>
          </p:cNvPr>
          <p:cNvSpPr>
            <a:spLocks noGrp="1"/>
          </p:cNvSpPr>
          <p:nvPr>
            <p:ph idx="1"/>
          </p:nvPr>
        </p:nvSpPr>
        <p:spPr>
          <a:xfrm>
            <a:off x="247426" y="742278"/>
            <a:ext cx="11758108" cy="5992009"/>
          </a:xfrm>
        </p:spPr>
        <p:txBody>
          <a:bodyPr>
            <a:normAutofit fontScale="92500" lnSpcReduction="10000"/>
          </a:bodyPr>
          <a:lstStyle/>
          <a:p>
            <a:pPr marL="457200" indent="-457200">
              <a:lnSpc>
                <a:spcPct val="150000"/>
              </a:lnSpc>
              <a:buFont typeface="+mj-lt"/>
              <a:buAutoNum type="arabicPeriod"/>
            </a:pPr>
            <a:r>
              <a:rPr lang="en-GB" sz="2400" dirty="0">
                <a:latin typeface="Arial" panose="020B0604020202020204" pitchFamily="34" charset="0"/>
                <a:cs typeface="Arial" panose="020B0604020202020204" pitchFamily="34" charset="0"/>
              </a:rPr>
              <a:t>Porter’s 3 steps Model………………….</a:t>
            </a:r>
            <a:r>
              <a:rPr lang="en-GB" sz="2400" b="1" dirty="0">
                <a:solidFill>
                  <a:schemeClr val="bg1"/>
                </a:solidFill>
                <a:latin typeface="Arial" panose="020B0604020202020204" pitchFamily="34" charset="0"/>
                <a:cs typeface="Arial" panose="020B0604020202020204" pitchFamily="34" charset="0"/>
              </a:rPr>
              <a:t>Page 4</a:t>
            </a:r>
          </a:p>
          <a:p>
            <a:pPr marL="457200" indent="-457200">
              <a:lnSpc>
                <a:spcPct val="150000"/>
              </a:lnSpc>
              <a:buFont typeface="+mj-lt"/>
              <a:buAutoNum type="arabicPeriod"/>
            </a:pPr>
            <a:r>
              <a:rPr lang="en-GB" sz="2400" dirty="0">
                <a:latin typeface="Arial" panose="020B0604020202020204" pitchFamily="34" charset="0"/>
                <a:cs typeface="Arial" panose="020B0604020202020204" pitchFamily="34" charset="0"/>
              </a:rPr>
              <a:t>Article one HRM supports transport company competitive advantage……</a:t>
            </a:r>
            <a:r>
              <a:rPr lang="en-GB" sz="2400" b="1" dirty="0">
                <a:solidFill>
                  <a:schemeClr val="bg1"/>
                </a:solidFill>
                <a:latin typeface="Arial" panose="020B0604020202020204" pitchFamily="34" charset="0"/>
                <a:cs typeface="Arial" panose="020B0604020202020204" pitchFamily="34" charset="0"/>
              </a:rPr>
              <a:t>Page 6</a:t>
            </a:r>
          </a:p>
          <a:p>
            <a:pPr marL="457200" indent="-457200">
              <a:lnSpc>
                <a:spcPct val="150000"/>
              </a:lnSpc>
              <a:buFont typeface="+mj-lt"/>
              <a:buAutoNum type="arabicPeriod"/>
            </a:pPr>
            <a:r>
              <a:rPr lang="en-GB" sz="2400" dirty="0">
                <a:latin typeface="Arial" panose="020B0604020202020204" pitchFamily="34" charset="0"/>
                <a:cs typeface="Arial" panose="020B0604020202020204" pitchFamily="34" charset="0"/>
              </a:rPr>
              <a:t>Article two  HRM employee’s maintenance to achieve a competitive advantage in the organization…………………………………………….</a:t>
            </a:r>
            <a:r>
              <a:rPr lang="en-GB" sz="2400" b="1" dirty="0">
                <a:solidFill>
                  <a:schemeClr val="bg1"/>
                </a:solidFill>
                <a:latin typeface="Arial" panose="020B0604020202020204" pitchFamily="34" charset="0"/>
                <a:cs typeface="Arial" panose="020B0604020202020204" pitchFamily="34" charset="0"/>
              </a:rPr>
              <a:t>Page 7</a:t>
            </a:r>
          </a:p>
          <a:p>
            <a:pPr marL="457200" indent="-457200">
              <a:lnSpc>
                <a:spcPct val="150000"/>
              </a:lnSpc>
              <a:buFont typeface="+mj-lt"/>
              <a:buAutoNum type="arabicPeriod"/>
            </a:pPr>
            <a:r>
              <a:rPr lang="en-GB" sz="2400" dirty="0">
                <a:latin typeface="Arial" panose="020B0604020202020204" pitchFamily="34" charset="0"/>
                <a:cs typeface="Arial" panose="020B0604020202020204" pitchFamily="34" charset="0"/>
              </a:rPr>
              <a:t>Article three HRM achieves through innovation………………. </a:t>
            </a:r>
            <a:r>
              <a:rPr lang="en-GB" sz="2400" b="1" dirty="0">
                <a:solidFill>
                  <a:schemeClr val="bg1"/>
                </a:solidFill>
                <a:latin typeface="Arial" panose="020B0604020202020204" pitchFamily="34" charset="0"/>
                <a:cs typeface="Arial" panose="020B0604020202020204" pitchFamily="34" charset="0"/>
              </a:rPr>
              <a:t>Page 8</a:t>
            </a:r>
          </a:p>
          <a:p>
            <a:pPr marL="457200" indent="-457200">
              <a:lnSpc>
                <a:spcPct val="150000"/>
              </a:lnSpc>
              <a:buFont typeface="+mj-lt"/>
              <a:buAutoNum type="arabicPeriod"/>
            </a:pPr>
            <a:r>
              <a:rPr lang="en-GB" sz="2400" dirty="0">
                <a:latin typeface="Arial" panose="020B0604020202020204" pitchFamily="34" charset="0"/>
                <a:cs typeface="Arial" panose="020B0604020202020204" pitchFamily="34" charset="0"/>
              </a:rPr>
              <a:t>Tesco recruitment…….. </a:t>
            </a:r>
            <a:r>
              <a:rPr lang="en-GB" sz="2400" b="1" dirty="0">
                <a:solidFill>
                  <a:schemeClr val="bg1"/>
                </a:solidFill>
                <a:latin typeface="Arial" panose="020B0604020202020204" pitchFamily="34" charset="0"/>
                <a:cs typeface="Arial" panose="020B0604020202020204" pitchFamily="34" charset="0"/>
              </a:rPr>
              <a:t>Page 9</a:t>
            </a:r>
          </a:p>
          <a:p>
            <a:pPr marL="457200" indent="-457200">
              <a:lnSpc>
                <a:spcPct val="150000"/>
              </a:lnSpc>
              <a:buFont typeface="+mj-lt"/>
              <a:buAutoNum type="arabicPeriod"/>
            </a:pPr>
            <a:r>
              <a:rPr lang="en-GB" sz="2400" dirty="0">
                <a:latin typeface="Arial" panose="020B0604020202020204" pitchFamily="34" charset="0"/>
                <a:cs typeface="Arial" panose="020B0604020202020204" pitchFamily="34" charset="0"/>
              </a:rPr>
              <a:t>Job description……………………….</a:t>
            </a:r>
            <a:r>
              <a:rPr lang="en-GB" sz="2400" b="1" dirty="0">
                <a:solidFill>
                  <a:schemeClr val="bg1"/>
                </a:solidFill>
                <a:latin typeface="Arial" panose="020B0604020202020204" pitchFamily="34" charset="0"/>
                <a:cs typeface="Arial" panose="020B0604020202020204" pitchFamily="34" charset="0"/>
              </a:rPr>
              <a:t>Page 10</a:t>
            </a:r>
          </a:p>
          <a:p>
            <a:pPr marL="457200" indent="-457200">
              <a:lnSpc>
                <a:spcPct val="150000"/>
              </a:lnSpc>
              <a:buFont typeface="+mj-lt"/>
              <a:buAutoNum type="arabicPeriod"/>
            </a:pPr>
            <a:r>
              <a:rPr lang="en-GB" sz="2400" dirty="0">
                <a:latin typeface="Arial" panose="020B0604020202020204" pitchFamily="34" charset="0"/>
                <a:cs typeface="Arial" panose="020B0604020202020204" pitchFamily="34" charset="0"/>
              </a:rPr>
              <a:t>An interview questions…………………</a:t>
            </a:r>
            <a:r>
              <a:rPr lang="en-GB" sz="2400" b="1" dirty="0">
                <a:solidFill>
                  <a:schemeClr val="bg1"/>
                </a:solidFill>
                <a:latin typeface="Arial" panose="020B0604020202020204" pitchFamily="34" charset="0"/>
                <a:cs typeface="Arial" panose="020B0604020202020204" pitchFamily="34" charset="0"/>
              </a:rPr>
              <a:t>Page 11</a:t>
            </a:r>
          </a:p>
          <a:p>
            <a:pPr marL="457200" indent="-457200">
              <a:lnSpc>
                <a:spcPct val="150000"/>
              </a:lnSpc>
              <a:buFont typeface="+mj-lt"/>
              <a:buAutoNum type="arabicPeriod"/>
            </a:pPr>
            <a:r>
              <a:rPr lang="en-GB" sz="2400" dirty="0">
                <a:latin typeface="Arial" panose="020B0604020202020204" pitchFamily="34" charset="0"/>
                <a:cs typeface="Arial" panose="020B0604020202020204" pitchFamily="34" charset="0"/>
              </a:rPr>
              <a:t>Conclusion………………………………………………..</a:t>
            </a:r>
            <a:r>
              <a:rPr lang="en-GB" sz="2400" b="1" dirty="0">
                <a:solidFill>
                  <a:schemeClr val="bg1"/>
                </a:solidFill>
                <a:latin typeface="Arial" panose="020B0604020202020204" pitchFamily="34" charset="0"/>
                <a:cs typeface="Arial" panose="020B0604020202020204" pitchFamily="34" charset="0"/>
              </a:rPr>
              <a:t>Page 12</a:t>
            </a:r>
          </a:p>
          <a:p>
            <a:pPr marL="457200" indent="-457200">
              <a:lnSpc>
                <a:spcPct val="150000"/>
              </a:lnSpc>
              <a:buFont typeface="+mj-lt"/>
              <a:buAutoNum type="arabicPeriod"/>
            </a:pPr>
            <a:r>
              <a:rPr lang="en-GB" sz="2400" dirty="0">
                <a:latin typeface="Arial" panose="020B0604020202020204" pitchFamily="34" charset="0"/>
                <a:cs typeface="Arial" panose="020B0604020202020204" pitchFamily="34" charset="0"/>
              </a:rPr>
              <a:t>References…………………………………………….</a:t>
            </a:r>
            <a:r>
              <a:rPr lang="en-GB" sz="2400" b="1" dirty="0">
                <a:solidFill>
                  <a:schemeClr val="bg1"/>
                </a:solidFill>
                <a:latin typeface="Arial" panose="020B0604020202020204" pitchFamily="34" charset="0"/>
                <a:cs typeface="Arial" panose="020B0604020202020204" pitchFamily="34" charset="0"/>
              </a:rPr>
              <a:t>Page 13</a:t>
            </a:r>
          </a:p>
          <a:p>
            <a:pPr marL="457200" indent="-457200">
              <a:lnSpc>
                <a:spcPct val="150000"/>
              </a:lnSpc>
              <a:buFont typeface="+mj-lt"/>
              <a:buAutoNum type="arabicPeriod"/>
            </a:pPr>
            <a:endParaRPr lang="en-GB" sz="2400" dirty="0">
              <a:latin typeface="Arial" panose="020B0604020202020204" pitchFamily="34" charset="0"/>
              <a:cs typeface="Arial" panose="020B0604020202020204" pitchFamily="34" charset="0"/>
            </a:endParaRPr>
          </a:p>
          <a:p>
            <a:pPr marL="457200" indent="-457200">
              <a:buFont typeface="+mj-lt"/>
              <a:buAutoNum type="arabicPeriod"/>
            </a:pPr>
            <a:endParaRPr lang="en-GB" dirty="0"/>
          </a:p>
          <a:p>
            <a:endParaRPr lang="en-GB" dirty="0"/>
          </a:p>
        </p:txBody>
      </p:sp>
    </p:spTree>
    <p:extLst>
      <p:ext uri="{BB962C8B-B14F-4D97-AF65-F5344CB8AC3E}">
        <p14:creationId xmlns:p14="http://schemas.microsoft.com/office/powerpoint/2010/main" val="3618639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A2FF4-95DD-A369-A4FE-5FCAE88696B4}"/>
              </a:ext>
            </a:extLst>
          </p:cNvPr>
          <p:cNvSpPr>
            <a:spLocks noGrp="1"/>
          </p:cNvSpPr>
          <p:nvPr>
            <p:ph type="title"/>
          </p:nvPr>
        </p:nvSpPr>
        <p:spPr>
          <a:xfrm>
            <a:off x="484746" y="0"/>
            <a:ext cx="9404723" cy="990002"/>
          </a:xfrm>
        </p:spPr>
        <p:txBody>
          <a:bodyPr/>
          <a:lstStyle/>
          <a:p>
            <a:pPr algn="ctr"/>
            <a:r>
              <a:rPr lang="en-GB" sz="3200" dirty="0">
                <a:latin typeface="Arial" panose="020B0604020202020204" pitchFamily="34" charset="0"/>
                <a:cs typeface="Arial" panose="020B0604020202020204" pitchFamily="34" charset="0"/>
              </a:rPr>
              <a:t>Introduction</a:t>
            </a:r>
            <a:r>
              <a:rPr lang="en-GB" dirty="0"/>
              <a:t> </a:t>
            </a:r>
          </a:p>
        </p:txBody>
      </p:sp>
      <p:sp>
        <p:nvSpPr>
          <p:cNvPr id="5" name="TextBox 4">
            <a:extLst>
              <a:ext uri="{FF2B5EF4-FFF2-40B4-BE49-F238E27FC236}">
                <a16:creationId xmlns:a16="http://schemas.microsoft.com/office/drawing/2014/main" id="{129CAA3A-6BBA-660F-1459-203D37073992}"/>
              </a:ext>
            </a:extLst>
          </p:cNvPr>
          <p:cNvSpPr txBox="1"/>
          <p:nvPr/>
        </p:nvSpPr>
        <p:spPr>
          <a:xfrm>
            <a:off x="75304" y="739417"/>
            <a:ext cx="11822654" cy="5379165"/>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endParaRPr lang="en-GB" sz="2400" dirty="0"/>
          </a:p>
          <a:p>
            <a:pPr marL="457200" indent="-457200">
              <a:lnSpc>
                <a:spcPct val="150000"/>
              </a:lnSpc>
              <a:buFont typeface="+mj-lt"/>
              <a:buAutoNum type="arabicPeriod"/>
            </a:pPr>
            <a:r>
              <a:rPr lang="en-GB" sz="2400" dirty="0">
                <a:solidFill>
                  <a:schemeClr val="bg1"/>
                </a:solidFill>
                <a:latin typeface="Arial" panose="020B0604020202020204" pitchFamily="34" charset="0"/>
                <a:cs typeface="Arial" panose="020B0604020202020204" pitchFamily="34" charset="0"/>
              </a:rPr>
              <a:t>In competitive markets organizations need to use different techniques to achieve satisfactory sales by adjusting competitive prices and differentiating products or services quality to increase demand and attract consumers. </a:t>
            </a:r>
          </a:p>
          <a:p>
            <a:pPr marL="457200" indent="-457200">
              <a:lnSpc>
                <a:spcPct val="150000"/>
              </a:lnSpc>
              <a:buFont typeface="+mj-lt"/>
              <a:buAutoNum type="arabicPeriod"/>
            </a:pPr>
            <a:endParaRPr lang="en-GB" sz="2400" dirty="0">
              <a:solidFill>
                <a:schemeClr val="bg1"/>
              </a:solidFill>
              <a:latin typeface="Arial" panose="020B0604020202020204" pitchFamily="34" charset="0"/>
              <a:cs typeface="Arial" panose="020B0604020202020204" pitchFamily="34" charset="0"/>
            </a:endParaRPr>
          </a:p>
          <a:p>
            <a:pPr marL="457200" indent="-457200">
              <a:lnSpc>
                <a:spcPct val="150000"/>
              </a:lnSpc>
              <a:buFont typeface="+mj-lt"/>
              <a:buAutoNum type="arabicPeriod"/>
            </a:pPr>
            <a:r>
              <a:rPr lang="en-GB" sz="2400" dirty="0">
                <a:solidFill>
                  <a:schemeClr val="bg1"/>
                </a:solidFill>
                <a:latin typeface="Arial" panose="020B0604020202020204" pitchFamily="34" charset="0"/>
                <a:cs typeface="Arial" panose="020B0604020202020204" pitchFamily="34" charset="0"/>
              </a:rPr>
              <a:t>According to </a:t>
            </a:r>
            <a:r>
              <a:rPr lang="en-GB" sz="2400" b="0" i="0" dirty="0">
                <a:solidFill>
                  <a:srgbClr val="000000"/>
                </a:solidFill>
                <a:effectLst/>
                <a:latin typeface="Arial" panose="020B0604020202020204" pitchFamily="34" charset="0"/>
                <a:cs typeface="Arial" panose="020B0604020202020204" pitchFamily="34" charset="0"/>
              </a:rPr>
              <a:t>Amadeo (2022) argues that i</a:t>
            </a:r>
            <a:r>
              <a:rPr lang="en-GB" sz="2400" dirty="0">
                <a:solidFill>
                  <a:schemeClr val="bg1"/>
                </a:solidFill>
                <a:latin typeface="Arial" panose="020B0604020202020204" pitchFamily="34" charset="0"/>
                <a:cs typeface="Arial" panose="020B0604020202020204" pitchFamily="34" charset="0"/>
              </a:rPr>
              <a:t>n 1985 Mikael Porter Harvard University School invented the concept of a competitive advantage which can be helped businesses to create a sustainable competitive advantage.</a:t>
            </a:r>
            <a:endParaRPr lang="en-GB" sz="2400" b="0" i="0" dirty="0">
              <a:effectLst/>
              <a:latin typeface="Arial" panose="020B0604020202020204" pitchFamily="34" charset="0"/>
              <a:cs typeface="Arial" panose="020B0604020202020204" pitchFamily="34" charset="0"/>
            </a:endParaRPr>
          </a:p>
          <a:p>
            <a:pPr>
              <a:lnSpc>
                <a:spcPct val="150000"/>
              </a:lnSpc>
            </a:pPr>
            <a:br>
              <a:rPr lang="en-GB" sz="2400" dirty="0">
                <a:latin typeface="Arial" panose="020B0604020202020204" pitchFamily="34" charset="0"/>
                <a:cs typeface="Arial" panose="020B0604020202020204" pitchFamily="34" charset="0"/>
              </a:rPr>
            </a:br>
            <a:endParaRPr lang="en-GB" sz="2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7034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6AE2B-7904-A10B-7563-FCC6000BD503}"/>
              </a:ext>
            </a:extLst>
          </p:cNvPr>
          <p:cNvSpPr>
            <a:spLocks noGrp="1"/>
          </p:cNvSpPr>
          <p:nvPr>
            <p:ph type="title"/>
          </p:nvPr>
        </p:nvSpPr>
        <p:spPr>
          <a:xfrm>
            <a:off x="207500" y="226680"/>
            <a:ext cx="7245926" cy="1622321"/>
          </a:xfrm>
        </p:spPr>
        <p:style>
          <a:lnRef idx="0">
            <a:schemeClr val="accent4"/>
          </a:lnRef>
          <a:fillRef idx="3">
            <a:schemeClr val="accent4"/>
          </a:fillRef>
          <a:effectRef idx="3">
            <a:schemeClr val="accent4"/>
          </a:effectRef>
          <a:fontRef idx="minor">
            <a:schemeClr val="lt1"/>
          </a:fontRef>
        </p:style>
        <p:txBody>
          <a:bodyPr>
            <a:normAutofit fontScale="90000"/>
          </a:bodyPr>
          <a:lstStyle/>
          <a:p>
            <a:pPr marL="457200" indent="-457200">
              <a:buFont typeface="+mj-lt"/>
              <a:buAutoNum type="arabicPeriod"/>
            </a:pPr>
            <a:r>
              <a:rPr lang="en-GB" sz="2400" dirty="0">
                <a:solidFill>
                  <a:srgbClr val="EBEBEB"/>
                </a:solidFill>
                <a:latin typeface="Arial" panose="020B0604020202020204" pitchFamily="34" charset="0"/>
                <a:cs typeface="Arial" panose="020B0604020202020204" pitchFamily="34" charset="0"/>
              </a:rPr>
              <a:t>According to Creantho (2022) argues that Porter’s 3 Strategies Model offers three opportunities for any business growth and gives organizations options to gain a competitive advantage.</a:t>
            </a:r>
          </a:p>
        </p:txBody>
      </p:sp>
      <p:graphicFrame>
        <p:nvGraphicFramePr>
          <p:cNvPr id="51" name="Content Placeholder 9">
            <a:extLst>
              <a:ext uri="{FF2B5EF4-FFF2-40B4-BE49-F238E27FC236}">
                <a16:creationId xmlns:a16="http://schemas.microsoft.com/office/drawing/2014/main" id="{A6B0F758-4ADA-9360-3AB1-9D4B9C50CB24}"/>
              </a:ext>
            </a:extLst>
          </p:cNvPr>
          <p:cNvGraphicFramePr>
            <a:graphicFrameLocks noGrp="1"/>
          </p:cNvGraphicFramePr>
          <p:nvPr>
            <p:ph idx="1"/>
            <p:extLst>
              <p:ext uri="{D42A27DB-BD31-4B8C-83A1-F6EECF244321}">
                <p14:modId xmlns:p14="http://schemas.microsoft.com/office/powerpoint/2010/main" val="1930209200"/>
              </p:ext>
            </p:extLst>
          </p:nvPr>
        </p:nvGraphicFramePr>
        <p:xfrm>
          <a:off x="258616" y="1981426"/>
          <a:ext cx="7143694" cy="4644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Content Placeholder 5">
            <a:extLst>
              <a:ext uri="{FF2B5EF4-FFF2-40B4-BE49-F238E27FC236}">
                <a16:creationId xmlns:a16="http://schemas.microsoft.com/office/drawing/2014/main" id="{C4E8A14B-A389-379F-633D-5AF5BF4FDE93}"/>
              </a:ext>
            </a:extLst>
          </p:cNvPr>
          <p:cNvPicPr>
            <a:picLocks noChangeAspect="1"/>
          </p:cNvPicPr>
          <p:nvPr/>
        </p:nvPicPr>
        <p:blipFill>
          <a:blip r:embed="rId7"/>
          <a:stretch>
            <a:fillRect/>
          </a:stretch>
        </p:blipFill>
        <p:spPr>
          <a:xfrm>
            <a:off x="7575446" y="1143001"/>
            <a:ext cx="4616554" cy="4815968"/>
          </a:xfrm>
          <a:prstGeom prst="rect">
            <a:avLst/>
          </a:prstGeom>
          <a:effectLst/>
        </p:spPr>
      </p:pic>
      <p:sp>
        <p:nvSpPr>
          <p:cNvPr id="22" name="TextBox 21">
            <a:extLst>
              <a:ext uri="{FF2B5EF4-FFF2-40B4-BE49-F238E27FC236}">
                <a16:creationId xmlns:a16="http://schemas.microsoft.com/office/drawing/2014/main" id="{A5148D97-5973-EBA7-6597-0A770F8CBB73}"/>
              </a:ext>
            </a:extLst>
          </p:cNvPr>
          <p:cNvSpPr txBox="1"/>
          <p:nvPr/>
        </p:nvSpPr>
        <p:spPr>
          <a:xfrm>
            <a:off x="7451218" y="6223819"/>
            <a:ext cx="4830210" cy="36933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Image was adopted from (Amadeo, 2022) </a:t>
            </a:r>
          </a:p>
        </p:txBody>
      </p:sp>
    </p:spTree>
    <p:extLst>
      <p:ext uri="{BB962C8B-B14F-4D97-AF65-F5344CB8AC3E}">
        <p14:creationId xmlns:p14="http://schemas.microsoft.com/office/powerpoint/2010/main" val="184623103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291EF49-9A52-1EC0-323B-D5EE3CE3183D}"/>
              </a:ext>
            </a:extLst>
          </p:cNvPr>
          <p:cNvPicPr>
            <a:picLocks noChangeAspect="1"/>
          </p:cNvPicPr>
          <p:nvPr/>
        </p:nvPicPr>
        <p:blipFill>
          <a:blip r:embed="rId2"/>
          <a:stretch>
            <a:fillRect/>
          </a:stretch>
        </p:blipFill>
        <p:spPr>
          <a:xfrm>
            <a:off x="5701884" y="1204102"/>
            <a:ext cx="6236116" cy="4333098"/>
          </a:xfrm>
          <a:prstGeom prst="rect">
            <a:avLst/>
          </a:prstGeom>
          <a:effectLst/>
        </p:spPr>
      </p:pic>
      <p:sp>
        <p:nvSpPr>
          <p:cNvPr id="64" name="Content Placeholder 7">
            <a:extLst>
              <a:ext uri="{FF2B5EF4-FFF2-40B4-BE49-F238E27FC236}">
                <a16:creationId xmlns:a16="http://schemas.microsoft.com/office/drawing/2014/main" id="{63AA42FF-186E-F0C5-88F2-B772E3A5720F}"/>
              </a:ext>
            </a:extLst>
          </p:cNvPr>
          <p:cNvSpPr>
            <a:spLocks noGrp="1"/>
          </p:cNvSpPr>
          <p:nvPr>
            <p:ph idx="1"/>
          </p:nvPr>
        </p:nvSpPr>
        <p:spPr>
          <a:xfrm>
            <a:off x="0" y="244550"/>
            <a:ext cx="5841999" cy="5979270"/>
          </a:xfrm>
        </p:spPr>
        <p:txBody>
          <a:bodyPr>
            <a:normAutofit/>
          </a:bodyPr>
          <a:lstStyle/>
          <a:p>
            <a:endParaRPr lang="en-US" dirty="0">
              <a:solidFill>
                <a:srgbClr val="EBEBEB"/>
              </a:solidFill>
            </a:endParaRPr>
          </a:p>
          <a:p>
            <a:pPr marL="0" indent="0">
              <a:lnSpc>
                <a:spcPct val="200000"/>
              </a:lnSpc>
              <a:buNone/>
            </a:pPr>
            <a:r>
              <a:rPr lang="en-US" sz="2400" b="1" dirty="0">
                <a:latin typeface="Arial" panose="020B0604020202020204" pitchFamily="34" charset="0"/>
                <a:cs typeface="Arial" panose="020B0604020202020204" pitchFamily="34" charset="0"/>
              </a:rPr>
              <a:t>Porter three options strategic competitive </a:t>
            </a:r>
            <a:r>
              <a:rPr lang="en-GB" sz="2400" b="1" dirty="0">
                <a:latin typeface="Arial" panose="020B0604020202020204" pitchFamily="34" charset="0"/>
                <a:cs typeface="Arial" panose="020B0604020202020204" pitchFamily="34" charset="0"/>
              </a:rPr>
              <a:t>advantage: </a:t>
            </a:r>
            <a:endParaRPr lang="en-US" sz="2400" b="1" dirty="0">
              <a:latin typeface="Arial" panose="020B0604020202020204" pitchFamily="34" charset="0"/>
              <a:cs typeface="Arial" panose="020B0604020202020204" pitchFamily="34" charset="0"/>
            </a:endParaRPr>
          </a:p>
          <a:p>
            <a:pPr marL="0" indent="0">
              <a:lnSpc>
                <a:spcPct val="200000"/>
              </a:lnSpc>
              <a:buNone/>
            </a:pPr>
            <a:r>
              <a:rPr lang="en-US" sz="2400" b="1" dirty="0">
                <a:latin typeface="Arial" panose="020B0604020202020204" pitchFamily="34" charset="0"/>
                <a:cs typeface="Arial" panose="020B0604020202020204" pitchFamily="34" charset="0"/>
              </a:rPr>
              <a:t>1. Cost Leadership</a:t>
            </a:r>
          </a:p>
          <a:p>
            <a:pPr marL="0" indent="0">
              <a:lnSpc>
                <a:spcPct val="200000"/>
              </a:lnSpc>
              <a:buNone/>
            </a:pPr>
            <a:r>
              <a:rPr lang="en-GB" sz="2400" b="1" dirty="0">
                <a:latin typeface="Arial" panose="020B0604020202020204" pitchFamily="34" charset="0"/>
                <a:cs typeface="Arial" panose="020B0604020202020204" pitchFamily="34" charset="0"/>
              </a:rPr>
              <a:t>2. Innovation Leadership</a:t>
            </a:r>
          </a:p>
          <a:p>
            <a:pPr marL="0" indent="0">
              <a:lnSpc>
                <a:spcPct val="200000"/>
              </a:lnSpc>
              <a:buNone/>
            </a:pPr>
            <a:r>
              <a:rPr lang="en-GB" sz="2400" b="1" dirty="0">
                <a:latin typeface="Arial" panose="020B0604020202020204" pitchFamily="34" charset="0"/>
                <a:cs typeface="Arial" panose="020B0604020202020204" pitchFamily="34" charset="0"/>
              </a:rPr>
              <a:t>3. Differentiation Leadership</a:t>
            </a:r>
          </a:p>
          <a:p>
            <a:pPr marL="0" indent="0">
              <a:lnSpc>
                <a:spcPct val="200000"/>
              </a:lnSpc>
              <a:buNone/>
            </a:pPr>
            <a:r>
              <a:rPr lang="en-US" sz="2400" b="1" dirty="0">
                <a:latin typeface="Arial" panose="020B0604020202020204" pitchFamily="34" charset="0"/>
                <a:cs typeface="Arial" panose="020B0604020202020204" pitchFamily="34" charset="0"/>
              </a:rPr>
              <a:t>4. Operational </a:t>
            </a:r>
            <a:r>
              <a:rPr lang="en-GB" sz="2400" b="1" dirty="0">
                <a:latin typeface="Arial" panose="020B0604020202020204" pitchFamily="34" charset="0"/>
                <a:cs typeface="Arial" panose="020B0604020202020204" pitchFamily="34" charset="0"/>
              </a:rPr>
              <a:t>effectiveness Strategy</a:t>
            </a:r>
            <a:endParaRPr lang="en-US" sz="2400" b="1"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33C7E5E8-1B32-A709-30A7-401F9689AD01}"/>
              </a:ext>
            </a:extLst>
          </p:cNvPr>
          <p:cNvSpPr txBox="1"/>
          <p:nvPr/>
        </p:nvSpPr>
        <p:spPr>
          <a:xfrm>
            <a:off x="7687339" y="5714996"/>
            <a:ext cx="3561907" cy="36933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(MHR Handbook, 2021) </a:t>
            </a:r>
          </a:p>
        </p:txBody>
      </p:sp>
    </p:spTree>
    <p:extLst>
      <p:ext uri="{BB962C8B-B14F-4D97-AF65-F5344CB8AC3E}">
        <p14:creationId xmlns:p14="http://schemas.microsoft.com/office/powerpoint/2010/main" val="86707679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B8CDD-FF3F-656E-A228-E039ED444D62}"/>
              </a:ext>
            </a:extLst>
          </p:cNvPr>
          <p:cNvSpPr>
            <a:spLocks noGrp="1"/>
          </p:cNvSpPr>
          <p:nvPr>
            <p:ph type="title"/>
          </p:nvPr>
        </p:nvSpPr>
        <p:spPr>
          <a:xfrm>
            <a:off x="81095" y="243373"/>
            <a:ext cx="9252154" cy="1223983"/>
          </a:xfrm>
        </p:spPr>
        <p:txBody>
          <a:bodyPr>
            <a:normAutofit/>
          </a:bodyPr>
          <a:lstStyle/>
          <a:p>
            <a:r>
              <a:rPr lang="en-GB" sz="2000" dirty="0">
                <a:latin typeface="Arial" panose="020B0604020202020204" pitchFamily="34" charset="0"/>
                <a:cs typeface="Arial" panose="020B0604020202020204" pitchFamily="34" charset="0"/>
              </a:rPr>
              <a:t>According to </a:t>
            </a:r>
            <a:r>
              <a:rPr lang="it-IT" sz="2000" dirty="0">
                <a:latin typeface="Arial" panose="020B0604020202020204" pitchFamily="34" charset="0"/>
                <a:cs typeface="Arial" panose="020B0604020202020204" pitchFamily="34" charset="0"/>
              </a:rPr>
              <a:t>Batarlienė et al.  (2017, pp. 2-3) </a:t>
            </a:r>
            <a:r>
              <a:rPr lang="en-GB" sz="2000" dirty="0">
                <a:latin typeface="Arial" panose="020B0604020202020204" pitchFamily="34" charset="0"/>
                <a:cs typeface="Arial" panose="020B0604020202020204" pitchFamily="34" charset="0"/>
              </a:rPr>
              <a:t>  argue that this article aims to provide HOW HRM impacts the following competition in transport service marketing </a:t>
            </a:r>
          </a:p>
        </p:txBody>
      </p:sp>
      <p:sp>
        <p:nvSpPr>
          <p:cNvPr id="19" name="Content Placeholder 7">
            <a:extLst>
              <a:ext uri="{FF2B5EF4-FFF2-40B4-BE49-F238E27FC236}">
                <a16:creationId xmlns:a16="http://schemas.microsoft.com/office/drawing/2014/main" id="{C119B8DB-634E-F96E-DCB2-DAD238AC0BBC}"/>
              </a:ext>
            </a:extLst>
          </p:cNvPr>
          <p:cNvSpPr>
            <a:spLocks noGrp="1"/>
          </p:cNvSpPr>
          <p:nvPr>
            <p:ph idx="1"/>
          </p:nvPr>
        </p:nvSpPr>
        <p:spPr>
          <a:xfrm>
            <a:off x="188911" y="1692332"/>
            <a:ext cx="6792802" cy="4196185"/>
          </a:xfrm>
        </p:spPr>
        <p:txBody>
          <a:bodyPr>
            <a:noAutofit/>
          </a:bodyPr>
          <a:lstStyle/>
          <a:p>
            <a:pPr>
              <a:lnSpc>
                <a:spcPct val="200000"/>
              </a:lnSpc>
            </a:pPr>
            <a:r>
              <a:rPr lang="en-US" sz="2400" dirty="0">
                <a:latin typeface="Arial" panose="020B0604020202020204" pitchFamily="34" charset="0"/>
                <a:cs typeface="Arial" panose="020B0604020202020204" pitchFamily="34" charset="0"/>
              </a:rPr>
              <a:t>The HRM provides competitive </a:t>
            </a:r>
            <a:r>
              <a:rPr lang="en-GB" sz="2400" dirty="0">
                <a:latin typeface="Arial" panose="020B0604020202020204" pitchFamily="34" charset="0"/>
                <a:cs typeface="Arial" panose="020B0604020202020204" pitchFamily="34" charset="0"/>
              </a:rPr>
              <a:t>advantages to support transport companies to achieve a better and greater customers value </a:t>
            </a:r>
          </a:p>
          <a:p>
            <a:pPr>
              <a:lnSpc>
                <a:spcPct val="200000"/>
              </a:lnSpc>
            </a:pPr>
            <a:r>
              <a:rPr lang="en-GB" sz="2400" dirty="0">
                <a:latin typeface="Arial" panose="020B0604020202020204" pitchFamily="34" charset="0"/>
                <a:cs typeface="Arial" panose="020B0604020202020204" pitchFamily="34" charset="0"/>
              </a:rPr>
              <a:t>Products/Services lower price/Higher quality</a:t>
            </a:r>
          </a:p>
          <a:p>
            <a:pPr>
              <a:lnSpc>
                <a:spcPct val="200000"/>
              </a:lnSpc>
            </a:pPr>
            <a:r>
              <a:rPr lang="en-US" sz="2400" dirty="0">
                <a:latin typeface="Arial" panose="020B0604020202020204" pitchFamily="34" charset="0"/>
                <a:cs typeface="Arial" panose="020B0604020202020204" pitchFamily="34" charset="0"/>
              </a:rPr>
              <a:t>Retraining staffs</a:t>
            </a:r>
          </a:p>
          <a:p>
            <a:pPr>
              <a:lnSpc>
                <a:spcPct val="200000"/>
              </a:lnSpc>
            </a:pPr>
            <a:r>
              <a:rPr lang="en-GB" sz="2400" dirty="0">
                <a:latin typeface="Arial" panose="020B0604020202020204" pitchFamily="34" charset="0"/>
                <a:cs typeface="Arial" panose="020B0604020202020204" pitchFamily="34" charset="0"/>
              </a:rPr>
              <a:t>Effective communication </a:t>
            </a:r>
            <a:endParaRPr 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15C4303-F7C6-BF6E-94C3-E4B32F4C937D}"/>
              </a:ext>
            </a:extLst>
          </p:cNvPr>
          <p:cNvPicPr>
            <a:picLocks noChangeAspect="1"/>
          </p:cNvPicPr>
          <p:nvPr/>
        </p:nvPicPr>
        <p:blipFill rotWithShape="1">
          <a:blip r:embed="rId3"/>
          <a:srcRect l="22444" t="16989" r="21188"/>
          <a:stretch/>
        </p:blipFill>
        <p:spPr>
          <a:xfrm>
            <a:off x="7211735" y="1332451"/>
            <a:ext cx="4899170" cy="491594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754438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63740-E014-96F7-F3A2-168D80124D02}"/>
              </a:ext>
            </a:extLst>
          </p:cNvPr>
          <p:cNvSpPr>
            <a:spLocks noGrp="1"/>
          </p:cNvSpPr>
          <p:nvPr>
            <p:ph type="title"/>
          </p:nvPr>
        </p:nvSpPr>
        <p:spPr>
          <a:xfrm>
            <a:off x="61700" y="167872"/>
            <a:ext cx="9252154" cy="1223983"/>
          </a:xfrm>
        </p:spPr>
        <p:txBody>
          <a:bodyPr>
            <a:normAutofit fontScale="90000"/>
          </a:bodyPr>
          <a:lstStyle/>
          <a:p>
            <a:pPr>
              <a:lnSpc>
                <a:spcPct val="150000"/>
              </a:lnSpc>
            </a:pPr>
            <a:r>
              <a:rPr lang="en-GB" sz="2000" dirty="0">
                <a:latin typeface="Arial" panose="020B0604020202020204" pitchFamily="34" charset="0"/>
                <a:cs typeface="Arial" panose="020B0604020202020204" pitchFamily="34" charset="0"/>
              </a:rPr>
              <a:t>According to Albrecht et al. (2015, p. 1-5 ) argue that this article’s purpose HRM focuses to support an organization’s climate and maintaining employees availability at work engagement.</a:t>
            </a:r>
          </a:p>
        </p:txBody>
      </p:sp>
      <p:sp>
        <p:nvSpPr>
          <p:cNvPr id="47" name="Content Placeholder 10">
            <a:extLst>
              <a:ext uri="{FF2B5EF4-FFF2-40B4-BE49-F238E27FC236}">
                <a16:creationId xmlns:a16="http://schemas.microsoft.com/office/drawing/2014/main" id="{A0232DB9-24AA-32A3-2491-2127688E55AB}"/>
              </a:ext>
            </a:extLst>
          </p:cNvPr>
          <p:cNvSpPr>
            <a:spLocks noGrp="1"/>
          </p:cNvSpPr>
          <p:nvPr>
            <p:ph idx="1"/>
          </p:nvPr>
        </p:nvSpPr>
        <p:spPr>
          <a:xfrm>
            <a:off x="193639" y="2052214"/>
            <a:ext cx="5248082" cy="4196185"/>
          </a:xfrm>
        </p:spPr>
        <p:txBody>
          <a:bodyPr>
            <a:normAutofit/>
          </a:bodyPr>
          <a:lstStyle/>
          <a:p>
            <a:pPr>
              <a:lnSpc>
                <a:spcPct val="150000"/>
              </a:lnSpc>
            </a:pPr>
            <a:r>
              <a:rPr lang="en-US" dirty="0">
                <a:latin typeface="Arial" panose="020B0604020202020204" pitchFamily="34" charset="0"/>
                <a:cs typeface="Arial" panose="020B0604020202020204" pitchFamily="34" charset="0"/>
              </a:rPr>
              <a:t>HRM provides the </a:t>
            </a:r>
            <a:r>
              <a:rPr lang="en-GB" dirty="0">
                <a:latin typeface="Arial" panose="020B0604020202020204" pitchFamily="34" charset="0"/>
                <a:cs typeface="Arial" panose="020B0604020202020204" pitchFamily="34" charset="0"/>
              </a:rPr>
              <a:t>following to support competitive advantages</a:t>
            </a:r>
          </a:p>
          <a:p>
            <a:pPr>
              <a:lnSpc>
                <a:spcPct val="150000"/>
              </a:lnSpc>
            </a:pPr>
            <a:r>
              <a:rPr lang="en-GB" dirty="0">
                <a:latin typeface="Arial" panose="020B0604020202020204" pitchFamily="34" charset="0"/>
                <a:cs typeface="Arial" panose="020B0604020202020204" pitchFamily="34" charset="0"/>
              </a:rPr>
              <a:t>Selection</a:t>
            </a:r>
          </a:p>
          <a:p>
            <a:pPr>
              <a:lnSpc>
                <a:spcPct val="150000"/>
              </a:lnSpc>
            </a:pPr>
            <a:r>
              <a:rPr lang="en-GB" dirty="0">
                <a:latin typeface="Arial" panose="020B0604020202020204" pitchFamily="34" charset="0"/>
                <a:cs typeface="Arial" panose="020B0604020202020204" pitchFamily="34" charset="0"/>
              </a:rPr>
              <a:t>Training</a:t>
            </a:r>
          </a:p>
          <a:p>
            <a:pPr>
              <a:lnSpc>
                <a:spcPct val="150000"/>
              </a:lnSpc>
            </a:pPr>
            <a:r>
              <a:rPr lang="en-GB" dirty="0">
                <a:latin typeface="Arial" panose="020B0604020202020204" pitchFamily="34" charset="0"/>
                <a:cs typeface="Arial" panose="020B0604020202020204" pitchFamily="34" charset="0"/>
              </a:rPr>
              <a:t>reward  </a:t>
            </a:r>
          </a:p>
          <a:p>
            <a:pPr>
              <a:lnSpc>
                <a:spcPct val="150000"/>
              </a:lnSpc>
            </a:pPr>
            <a:r>
              <a:rPr lang="en-GB" dirty="0">
                <a:latin typeface="Arial" panose="020B0604020202020204" pitchFamily="34" charset="0"/>
                <a:cs typeface="Arial" panose="020B0604020202020204" pitchFamily="34" charset="0"/>
              </a:rPr>
              <a:t>Individual performance</a:t>
            </a:r>
          </a:p>
          <a:p>
            <a:pPr>
              <a:lnSpc>
                <a:spcPct val="150000"/>
              </a:lnSpc>
            </a:pPr>
            <a:r>
              <a:rPr lang="en-GB" dirty="0">
                <a:latin typeface="Arial" panose="020B0604020202020204" pitchFamily="34" charset="0"/>
                <a:cs typeface="Arial" panose="020B0604020202020204" pitchFamily="34" charset="0"/>
              </a:rPr>
              <a:t>Organisation performance </a:t>
            </a:r>
            <a:endParaRPr lang="en-US" dirty="0">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AB8B52B5-5E28-EF57-40AD-F0DFE7AE4461}"/>
              </a:ext>
            </a:extLst>
          </p:cNvPr>
          <p:cNvPicPr>
            <a:picLocks noChangeAspect="1"/>
          </p:cNvPicPr>
          <p:nvPr/>
        </p:nvPicPr>
        <p:blipFill rotWithShape="1">
          <a:blip r:embed="rId3"/>
          <a:srcRect l="21076" t="18135" r="22810" b="2"/>
          <a:stretch/>
        </p:blipFill>
        <p:spPr>
          <a:xfrm>
            <a:off x="5922627" y="1241257"/>
            <a:ext cx="5327010" cy="5188499"/>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4158775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DD9FB05B-570A-A091-1952-35576ABE066C}"/>
              </a:ext>
            </a:extLst>
          </p:cNvPr>
          <p:cNvSpPr>
            <a:spLocks noGrp="1"/>
          </p:cNvSpPr>
          <p:nvPr>
            <p:ph type="title"/>
          </p:nvPr>
        </p:nvSpPr>
        <p:spPr>
          <a:xfrm>
            <a:off x="207110" y="201427"/>
            <a:ext cx="6185299" cy="2520257"/>
          </a:xfrm>
        </p:spPr>
        <p:txBody>
          <a:bodyPr>
            <a:normAutofit/>
          </a:bodyPr>
          <a:lstStyle/>
          <a:p>
            <a:pPr>
              <a:lnSpc>
                <a:spcPct val="150000"/>
              </a:lnSpc>
            </a:pPr>
            <a:r>
              <a:rPr lang="en-GB" sz="2000" dirty="0">
                <a:latin typeface="Arial" panose="020B0604020202020204" pitchFamily="34" charset="0"/>
                <a:cs typeface="Arial" panose="020B0604020202020204" pitchFamily="34" charset="0"/>
              </a:rPr>
              <a:t>Amarakoon, </a:t>
            </a:r>
            <a:r>
              <a:rPr lang="en-GB" sz="2000" dirty="0" err="1">
                <a:latin typeface="Arial" panose="020B0604020202020204" pitchFamily="34" charset="0"/>
                <a:cs typeface="Arial" panose="020B0604020202020204" pitchFamily="34" charset="0"/>
              </a:rPr>
              <a:t>Weerawardena</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Verreynne</a:t>
            </a:r>
            <a:r>
              <a:rPr lang="en-GB" sz="2000" dirty="0">
                <a:latin typeface="Arial" panose="020B0604020202020204" pitchFamily="34" charset="0"/>
                <a:cs typeface="Arial" panose="020B0604020202020204" pitchFamily="34" charset="0"/>
              </a:rPr>
              <a:t> (2018, pp. 1- 12) mention that the article is about HRM providing learning capability through innovation. knowledge and adaptation to support organizations’ competitive advantages.</a:t>
            </a:r>
          </a:p>
        </p:txBody>
      </p:sp>
      <p:pic>
        <p:nvPicPr>
          <p:cNvPr id="4" name="Content Placeholder 3">
            <a:extLst>
              <a:ext uri="{FF2B5EF4-FFF2-40B4-BE49-F238E27FC236}">
                <a16:creationId xmlns:a16="http://schemas.microsoft.com/office/drawing/2014/main" id="{4D71E7C5-3749-2B8F-505A-2B8D270BBE49}"/>
              </a:ext>
            </a:extLst>
          </p:cNvPr>
          <p:cNvPicPr>
            <a:picLocks noChangeAspect="1"/>
          </p:cNvPicPr>
          <p:nvPr/>
        </p:nvPicPr>
        <p:blipFill rotWithShape="1">
          <a:blip r:embed="rId3"/>
          <a:srcRect l="22160" r="26446"/>
          <a:stretch/>
        </p:blipFill>
        <p:spPr>
          <a:xfrm>
            <a:off x="6392410" y="609601"/>
            <a:ext cx="5151889" cy="5638797"/>
          </a:xfrm>
          <a:prstGeom prst="rect">
            <a:avLst/>
          </a:prstGeom>
          <a:effectLst>
            <a:outerShdw blurRad="50800" dist="38100" dir="5400000" algn="t" rotWithShape="0">
              <a:prstClr val="black">
                <a:alpha val="43000"/>
              </a:prstClr>
            </a:outerShdw>
          </a:effectLst>
        </p:spPr>
      </p:pic>
      <p:sp>
        <p:nvSpPr>
          <p:cNvPr id="26" name="Rectangle 10">
            <a:extLst>
              <a:ext uri="{FF2B5EF4-FFF2-40B4-BE49-F238E27FC236}">
                <a16:creationId xmlns:a16="http://schemas.microsoft.com/office/drawing/2014/main" id="{A93A089E-0A16-452C-B341-0F769780D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Content Placeholder 7">
            <a:extLst>
              <a:ext uri="{FF2B5EF4-FFF2-40B4-BE49-F238E27FC236}">
                <a16:creationId xmlns:a16="http://schemas.microsoft.com/office/drawing/2014/main" id="{79CC1EC6-2560-3BE5-6BBF-36F5BE62B23A}"/>
              </a:ext>
            </a:extLst>
          </p:cNvPr>
          <p:cNvSpPr>
            <a:spLocks noGrp="1"/>
          </p:cNvSpPr>
          <p:nvPr>
            <p:ph idx="1"/>
          </p:nvPr>
        </p:nvSpPr>
        <p:spPr>
          <a:xfrm>
            <a:off x="0" y="2721684"/>
            <a:ext cx="5663619" cy="4023360"/>
          </a:xfrm>
        </p:spPr>
        <p:txBody>
          <a:bodyPr>
            <a:noAutofit/>
          </a:bodyPr>
          <a:lstStyle/>
          <a:p>
            <a:pPr>
              <a:lnSpc>
                <a:spcPct val="150000"/>
              </a:lnSpc>
            </a:pPr>
            <a:r>
              <a:rPr lang="en-US" dirty="0">
                <a:latin typeface="Arial" panose="020B0604020202020204" pitchFamily="34" charset="0"/>
                <a:cs typeface="Arial" panose="020B0604020202020204" pitchFamily="34" charset="0"/>
              </a:rPr>
              <a:t>HRM provides </a:t>
            </a:r>
            <a:r>
              <a:rPr lang="en-GB" dirty="0">
                <a:latin typeface="Arial" panose="020B0604020202020204" pitchFamily="34" charset="0"/>
                <a:cs typeface="Arial" panose="020B0604020202020204" pitchFamily="34" charset="0"/>
              </a:rPr>
              <a:t>incremental innovation to support competitive advantage.</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Improve internal communications.</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compensation and rewards.</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training and development.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6724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D4563-7997-F54A-62FC-B6FD799178DE}"/>
              </a:ext>
            </a:extLst>
          </p:cNvPr>
          <p:cNvSpPr>
            <a:spLocks noGrp="1"/>
          </p:cNvSpPr>
          <p:nvPr>
            <p:ph type="title"/>
          </p:nvPr>
        </p:nvSpPr>
        <p:spPr>
          <a:xfrm>
            <a:off x="132080" y="222262"/>
            <a:ext cx="10393680" cy="1223983"/>
          </a:xfrm>
        </p:spPr>
        <p:txBody>
          <a:bodyPr>
            <a:normAutofit/>
          </a:bodyPr>
          <a:lstStyle/>
          <a:p>
            <a:pPr>
              <a:lnSpc>
                <a:spcPct val="150000"/>
              </a:lnSpc>
            </a:pPr>
            <a:r>
              <a:rPr lang="en-GB" sz="2000" dirty="0">
                <a:latin typeface="Arial" panose="020B0604020202020204" pitchFamily="34" charset="0"/>
                <a:cs typeface="Arial" panose="020B0604020202020204" pitchFamily="34" charset="0"/>
              </a:rPr>
              <a:t>According to Gopalia (2012, p. 2) claims that Tesco uses an online system process of recruitment and selection that helps to reduce the cost of recruiting and hiring.</a:t>
            </a:r>
          </a:p>
        </p:txBody>
      </p:sp>
      <p:sp>
        <p:nvSpPr>
          <p:cNvPr id="8" name="Content Placeholder 7">
            <a:extLst>
              <a:ext uri="{FF2B5EF4-FFF2-40B4-BE49-F238E27FC236}">
                <a16:creationId xmlns:a16="http://schemas.microsoft.com/office/drawing/2014/main" id="{D7F81FA9-51B6-EBAB-E67E-481D597B6B3D}"/>
              </a:ext>
            </a:extLst>
          </p:cNvPr>
          <p:cNvSpPr>
            <a:spLocks noGrp="1"/>
          </p:cNvSpPr>
          <p:nvPr>
            <p:ph idx="1"/>
          </p:nvPr>
        </p:nvSpPr>
        <p:spPr>
          <a:xfrm>
            <a:off x="132080" y="2052214"/>
            <a:ext cx="5862319" cy="4196185"/>
          </a:xfrm>
        </p:spPr>
        <p:txBody>
          <a:bodyPr>
            <a:normAutofit/>
          </a:bodyPr>
          <a:lstStyle/>
          <a:p>
            <a:pPr>
              <a:lnSpc>
                <a:spcPct val="250000"/>
              </a:lnSpc>
            </a:pPr>
            <a:r>
              <a:rPr lang="en-GB" dirty="0">
                <a:latin typeface="Arial" panose="020B0604020202020204" pitchFamily="34" charset="0"/>
                <a:cs typeface="Arial" panose="020B0604020202020204" pitchFamily="34" charset="0"/>
              </a:rPr>
              <a:t>Online recruitment cost saves 50% for Tesco.</a:t>
            </a:r>
          </a:p>
          <a:p>
            <a:pPr>
              <a:lnSpc>
                <a:spcPct val="250000"/>
              </a:lnSpc>
            </a:pPr>
            <a:r>
              <a:rPr lang="en-US" dirty="0">
                <a:latin typeface="Arial" panose="020B0604020202020204" pitchFamily="34" charset="0"/>
                <a:cs typeface="Arial" panose="020B0604020202020204" pitchFamily="34" charset="0"/>
              </a:rPr>
              <a:t>Tesco saves time by </a:t>
            </a:r>
            <a:r>
              <a:rPr lang="en-GB" dirty="0">
                <a:latin typeface="Arial" panose="020B0604020202020204" pitchFamily="34" charset="0"/>
                <a:cs typeface="Arial" panose="020B0604020202020204" pitchFamily="34" charset="0"/>
              </a:rPr>
              <a:t>around 35%.</a:t>
            </a:r>
          </a:p>
          <a:p>
            <a:pPr>
              <a:lnSpc>
                <a:spcPct val="250000"/>
              </a:lnSpc>
            </a:pPr>
            <a:r>
              <a:rPr lang="en-US" dirty="0">
                <a:latin typeface="Arial" panose="020B0604020202020204" pitchFamily="34" charset="0"/>
                <a:cs typeface="Arial" panose="020B0604020202020204" pitchFamily="34" charset="0"/>
              </a:rPr>
              <a:t>Tesco saves 75% for </a:t>
            </a:r>
            <a:r>
              <a:rPr lang="en-GB" dirty="0">
                <a:latin typeface="Arial" panose="020B0604020202020204" pitchFamily="34" charset="0"/>
                <a:cs typeface="Arial" panose="020B0604020202020204" pitchFamily="34" charset="0"/>
              </a:rPr>
              <a:t>recruitment administration candidate managers.</a:t>
            </a:r>
            <a:endParaRPr lang="en-US"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772C6FD2-16DD-8086-2AAF-855BE65F7976}"/>
              </a:ext>
            </a:extLst>
          </p:cNvPr>
          <p:cNvPicPr>
            <a:picLocks noChangeAspect="1"/>
          </p:cNvPicPr>
          <p:nvPr/>
        </p:nvPicPr>
        <p:blipFill rotWithShape="1">
          <a:blip r:embed="rId3"/>
          <a:srcRect l="23276" t="20538" r="20407" b="3508"/>
          <a:stretch/>
        </p:blipFill>
        <p:spPr>
          <a:xfrm>
            <a:off x="6197603" y="1446245"/>
            <a:ext cx="5994397" cy="541175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4002429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60FDE-F50B-465F-14BC-8A9EF9737967}"/>
              </a:ext>
            </a:extLst>
          </p:cNvPr>
          <p:cNvSpPr>
            <a:spLocks noGrp="1"/>
          </p:cNvSpPr>
          <p:nvPr>
            <p:ph type="title"/>
          </p:nvPr>
        </p:nvSpPr>
        <p:spPr>
          <a:xfrm>
            <a:off x="66540" y="248323"/>
            <a:ext cx="5207216" cy="1400530"/>
          </a:xfrm>
        </p:spPr>
        <p:txBody>
          <a:bodyPr>
            <a:noAutofit/>
          </a:bodyPr>
          <a:lstStyle/>
          <a:p>
            <a:pPr>
              <a:lnSpc>
                <a:spcPct val="150000"/>
              </a:lnSpc>
            </a:pPr>
            <a:r>
              <a:rPr lang="en-GB" sz="2400" dirty="0">
                <a:latin typeface="Arial" panose="020B0604020202020204" pitchFamily="34" charset="0"/>
                <a:cs typeface="Arial" panose="020B0604020202020204" pitchFamily="34" charset="0"/>
              </a:rPr>
              <a:t>According to Adzuna (2023), Tesco job descriptions for night shift leader used to advertise on a different website.</a:t>
            </a:r>
          </a:p>
        </p:txBody>
      </p:sp>
      <p:sp>
        <p:nvSpPr>
          <p:cNvPr id="55" name="Freeform: Shape 12">
            <a:extLst>
              <a:ext uri="{FF2B5EF4-FFF2-40B4-BE49-F238E27FC236}">
                <a16:creationId xmlns:a16="http://schemas.microsoft.com/office/drawing/2014/main" id="{DBAF956B-591A-4461-BB3C-79AA176B0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56" name="Freeform 23">
            <a:extLst>
              <a:ext uri="{FF2B5EF4-FFF2-40B4-BE49-F238E27FC236}">
                <a16:creationId xmlns:a16="http://schemas.microsoft.com/office/drawing/2014/main" id="{E8895FAA-0D03-43F6-9594-A8733552E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Content Placeholder 3">
            <a:extLst>
              <a:ext uri="{FF2B5EF4-FFF2-40B4-BE49-F238E27FC236}">
                <a16:creationId xmlns:a16="http://schemas.microsoft.com/office/drawing/2014/main" id="{7164D380-42C7-DB4F-3DE0-578B7E5B8778}"/>
              </a:ext>
            </a:extLst>
          </p:cNvPr>
          <p:cNvPicPr>
            <a:picLocks noChangeAspect="1"/>
          </p:cNvPicPr>
          <p:nvPr/>
        </p:nvPicPr>
        <p:blipFill rotWithShape="1">
          <a:blip r:embed="rId4"/>
          <a:srcRect l="6039" r="8342"/>
          <a:stretch/>
        </p:blipFill>
        <p:spPr>
          <a:xfrm>
            <a:off x="6351641" y="647699"/>
            <a:ext cx="5589345" cy="32422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7" name="Rectangle 16">
            <a:extLst>
              <a:ext uri="{FF2B5EF4-FFF2-40B4-BE49-F238E27FC236}">
                <a16:creationId xmlns:a16="http://schemas.microsoft.com/office/drawing/2014/main" id="{918FB696-BC5E-43A4-9768-4BB5278B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Content Placeholder 7">
            <a:extLst>
              <a:ext uri="{FF2B5EF4-FFF2-40B4-BE49-F238E27FC236}">
                <a16:creationId xmlns:a16="http://schemas.microsoft.com/office/drawing/2014/main" id="{C078AFDD-1156-ED11-EB3D-442B2F5E658D}"/>
              </a:ext>
            </a:extLst>
          </p:cNvPr>
          <p:cNvSpPr>
            <a:spLocks noGrp="1"/>
          </p:cNvSpPr>
          <p:nvPr>
            <p:ph idx="1"/>
          </p:nvPr>
        </p:nvSpPr>
        <p:spPr>
          <a:xfrm>
            <a:off x="105064" y="3571539"/>
            <a:ext cx="4165146" cy="3286461"/>
          </a:xfrm>
        </p:spPr>
        <p:txBody>
          <a:bodyPr>
            <a:normAutofit/>
          </a:bodyPr>
          <a:lstStyle/>
          <a:p>
            <a:r>
              <a:rPr lang="en-US" sz="2400" dirty="0">
                <a:latin typeface="Arial" panose="020B0604020202020204" pitchFamily="34" charset="0"/>
                <a:cs typeface="Arial" panose="020B0604020202020204" pitchFamily="34" charset="0"/>
              </a:rPr>
              <a:t>Job </a:t>
            </a:r>
            <a:r>
              <a:rPr lang="en-GB" sz="2400" dirty="0">
                <a:latin typeface="Arial" panose="020B0604020202020204" pitchFamily="34" charset="0"/>
                <a:cs typeface="Arial" panose="020B0604020202020204" pitchFamily="34" charset="0"/>
              </a:rPr>
              <a:t>description</a:t>
            </a:r>
          </a:p>
          <a:p>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Person </a:t>
            </a:r>
            <a:r>
              <a:rPr lang="en-GB" sz="2400" dirty="0">
                <a:latin typeface="Arial" panose="020B0604020202020204" pitchFamily="34" charset="0"/>
                <a:cs typeface="Arial" panose="020B0604020202020204" pitchFamily="34" charset="0"/>
              </a:rPr>
              <a:t>specifications </a:t>
            </a:r>
          </a:p>
          <a:p>
            <a:endParaRPr lang="en-US" dirty="0"/>
          </a:p>
        </p:txBody>
      </p:sp>
      <p:pic>
        <p:nvPicPr>
          <p:cNvPr id="5" name="Picture 4">
            <a:extLst>
              <a:ext uri="{FF2B5EF4-FFF2-40B4-BE49-F238E27FC236}">
                <a16:creationId xmlns:a16="http://schemas.microsoft.com/office/drawing/2014/main" id="{A2400B51-4D30-EDDD-E1F0-8D3296C2A539}"/>
              </a:ext>
            </a:extLst>
          </p:cNvPr>
          <p:cNvPicPr>
            <a:picLocks noChangeAspect="1"/>
          </p:cNvPicPr>
          <p:nvPr/>
        </p:nvPicPr>
        <p:blipFill>
          <a:blip r:embed="rId5"/>
          <a:stretch>
            <a:fillRect/>
          </a:stretch>
        </p:blipFill>
        <p:spPr>
          <a:xfrm>
            <a:off x="6351642" y="3889901"/>
            <a:ext cx="5589346" cy="2801355"/>
          </a:xfrm>
          <a:prstGeom prst="rect">
            <a:avLst/>
          </a:prstGeom>
          <a:ln w="38100" cap="sq">
            <a:solidFill>
              <a:schemeClr val="accent1"/>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472331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0A990-5CE0-44C8-093E-8BE10E6D1E82}"/>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An interview questions</a:t>
            </a:r>
          </a:p>
        </p:txBody>
      </p:sp>
      <p:sp>
        <p:nvSpPr>
          <p:cNvPr id="3" name="Content Placeholder 2">
            <a:extLst>
              <a:ext uri="{FF2B5EF4-FFF2-40B4-BE49-F238E27FC236}">
                <a16:creationId xmlns:a16="http://schemas.microsoft.com/office/drawing/2014/main" id="{24F54C5D-DF7F-DF7C-2B52-39D5BFC8F848}"/>
              </a:ext>
            </a:extLst>
          </p:cNvPr>
          <p:cNvSpPr>
            <a:spLocks noGrp="1"/>
          </p:cNvSpPr>
          <p:nvPr>
            <p:ph idx="1"/>
          </p:nvPr>
        </p:nvSpPr>
        <p:spPr>
          <a:xfrm>
            <a:off x="1103312" y="2052918"/>
            <a:ext cx="9880246" cy="4195481"/>
          </a:xfrm>
        </p:spPr>
        <p:txBody>
          <a:bodyPr>
            <a:normAutofit/>
          </a:bodyPr>
          <a:lstStyle/>
          <a:p>
            <a:pPr>
              <a:lnSpc>
                <a:spcPct val="200000"/>
              </a:lnSpc>
            </a:pPr>
            <a:r>
              <a:rPr lang="en-GB" sz="2400" b="1" dirty="0">
                <a:latin typeface="Arial" panose="020B0604020202020204" pitchFamily="34" charset="0"/>
                <a:cs typeface="Arial" panose="020B0604020202020204" pitchFamily="34" charset="0"/>
              </a:rPr>
              <a:t>Tell us about yourself.</a:t>
            </a:r>
          </a:p>
          <a:p>
            <a:pPr>
              <a:lnSpc>
                <a:spcPct val="200000"/>
              </a:lnSpc>
            </a:pPr>
            <a:r>
              <a:rPr lang="en-GB" sz="2400" b="1" dirty="0">
                <a:latin typeface="Arial" panose="020B0604020202020204" pitchFamily="34" charset="0"/>
                <a:cs typeface="Arial" panose="020B0604020202020204" pitchFamily="34" charset="0"/>
              </a:rPr>
              <a:t>How did you hear about our company?</a:t>
            </a:r>
          </a:p>
          <a:p>
            <a:pPr>
              <a:lnSpc>
                <a:spcPct val="200000"/>
              </a:lnSpc>
            </a:pPr>
            <a:r>
              <a:rPr lang="en-GB" sz="2400" b="1" dirty="0">
                <a:latin typeface="Arial" panose="020B0604020202020204" pitchFamily="34" charset="0"/>
                <a:cs typeface="Arial" panose="020B0604020202020204" pitchFamily="34" charset="0"/>
              </a:rPr>
              <a:t>what are your weaknesses and strengths?</a:t>
            </a:r>
          </a:p>
          <a:p>
            <a:pPr>
              <a:lnSpc>
                <a:spcPct val="200000"/>
              </a:lnSpc>
            </a:pPr>
            <a:r>
              <a:rPr lang="en-GB" sz="2400" b="1" dirty="0">
                <a:latin typeface="Arial" panose="020B0604020202020204" pitchFamily="34" charset="0"/>
                <a:cs typeface="Arial" panose="020B0604020202020204" pitchFamily="34" charset="0"/>
              </a:rPr>
              <a:t>Where do see yourself in five years’ time?</a:t>
            </a:r>
          </a:p>
          <a:p>
            <a:pPr>
              <a:lnSpc>
                <a:spcPct val="200000"/>
              </a:lnSpc>
            </a:pPr>
            <a:r>
              <a:rPr lang="en-GB" sz="2400" b="1" dirty="0">
                <a:latin typeface="Arial" panose="020B0604020202020204" pitchFamily="34" charset="0"/>
                <a:cs typeface="Arial" panose="020B0604020202020204" pitchFamily="34" charset="0"/>
              </a:rPr>
              <a:t>Why do you want to work for us?</a:t>
            </a:r>
          </a:p>
        </p:txBody>
      </p:sp>
    </p:spTree>
    <p:extLst>
      <p:ext uri="{BB962C8B-B14F-4D97-AF65-F5344CB8AC3E}">
        <p14:creationId xmlns:p14="http://schemas.microsoft.com/office/powerpoint/2010/main" val="3661185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8BAA1-DE6E-F8AB-6C78-567C2A5D9639}"/>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3C9DD126-4797-022B-49E6-E2161B9DB195}"/>
              </a:ext>
            </a:extLst>
          </p:cNvPr>
          <p:cNvSpPr>
            <a:spLocks noGrp="1"/>
          </p:cNvSpPr>
          <p:nvPr>
            <p:ph idx="1"/>
          </p:nvPr>
        </p:nvSpPr>
        <p:spPr>
          <a:xfrm>
            <a:off x="129092" y="1439733"/>
            <a:ext cx="11478409" cy="5208493"/>
          </a:xfrm>
        </p:spPr>
        <p:txBody>
          <a:bodyPr>
            <a:normAutofit lnSpcReduction="10000"/>
          </a:bodyPr>
          <a:lstStyle/>
          <a:p>
            <a:pPr>
              <a:lnSpc>
                <a:spcPct val="150000"/>
              </a:lnSpc>
            </a:pPr>
            <a:r>
              <a:rPr lang="en-GB" sz="3200" dirty="0">
                <a:latin typeface="Arial" panose="020B0604020202020204" pitchFamily="34" charset="0"/>
                <a:cs typeface="Arial" panose="020B0604020202020204" pitchFamily="34" charset="0"/>
              </a:rPr>
              <a:t>Porter 3 steps model can help an organization to achieve a competitive advantage.</a:t>
            </a:r>
          </a:p>
          <a:p>
            <a:pPr>
              <a:lnSpc>
                <a:spcPct val="150000"/>
              </a:lnSpc>
            </a:pPr>
            <a:r>
              <a:rPr lang="en-GB" sz="3200" dirty="0">
                <a:latin typeface="Arial" panose="020B0604020202020204" pitchFamily="34" charset="0"/>
                <a:cs typeface="Arial" panose="020B0604020202020204" pitchFamily="34" charset="0"/>
              </a:rPr>
              <a:t>Identified three articles to support companies in regaining sustainable products or services for the long-term future.</a:t>
            </a:r>
          </a:p>
          <a:p>
            <a:pPr>
              <a:lnSpc>
                <a:spcPct val="150000"/>
              </a:lnSpc>
            </a:pPr>
            <a:r>
              <a:rPr lang="en-GB" sz="3200" dirty="0">
                <a:latin typeface="Arial" panose="020B0604020202020204" pitchFamily="34" charset="0"/>
                <a:cs typeface="Arial" panose="020B0604020202020204" pitchFamily="34" charset="0"/>
              </a:rPr>
              <a:t>Selection and recruitment identified for Tesco’s benefiting from using online to save money. Followed by interview questions.</a:t>
            </a:r>
          </a:p>
          <a:p>
            <a:pPr>
              <a:lnSpc>
                <a:spcPct val="150000"/>
              </a:lnSpc>
            </a:pPr>
            <a:endParaRPr lang="en-GB" sz="3200"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2402049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D370D-8D54-B295-C3AD-2896FBFB0F2C}"/>
              </a:ext>
            </a:extLst>
          </p:cNvPr>
          <p:cNvSpPr>
            <a:spLocks noGrp="1"/>
          </p:cNvSpPr>
          <p:nvPr>
            <p:ph type="title"/>
          </p:nvPr>
        </p:nvSpPr>
        <p:spPr>
          <a:xfrm>
            <a:off x="737551" y="0"/>
            <a:ext cx="9404723" cy="664882"/>
          </a:xfrm>
        </p:spPr>
        <p:txBody>
          <a:bodyPr/>
          <a:lstStyle/>
          <a:p>
            <a:r>
              <a:rPr lang="en-GB" dirty="0"/>
              <a:t>References</a:t>
            </a:r>
          </a:p>
        </p:txBody>
      </p:sp>
      <p:sp>
        <p:nvSpPr>
          <p:cNvPr id="7" name="TextBox 6">
            <a:extLst>
              <a:ext uri="{FF2B5EF4-FFF2-40B4-BE49-F238E27FC236}">
                <a16:creationId xmlns:a16="http://schemas.microsoft.com/office/drawing/2014/main" id="{A0E9DF74-749D-1237-2640-87322F297DBF}"/>
              </a:ext>
            </a:extLst>
          </p:cNvPr>
          <p:cNvSpPr txBox="1"/>
          <p:nvPr/>
        </p:nvSpPr>
        <p:spPr>
          <a:xfrm>
            <a:off x="218440" y="973296"/>
            <a:ext cx="11755120" cy="7848302"/>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en-GB" b="0" i="0" dirty="0">
                <a:solidFill>
                  <a:srgbClr val="000000"/>
                </a:solidFill>
                <a:effectLst/>
                <a:latin typeface="Arial Narrow" panose="020B0606020202030204" pitchFamily="34" charset="0"/>
              </a:rPr>
              <a:t>Amadeo. K. (2022) </a:t>
            </a:r>
            <a:r>
              <a:rPr lang="en-GB" b="0" i="1" dirty="0">
                <a:solidFill>
                  <a:srgbClr val="000000"/>
                </a:solidFill>
                <a:effectLst/>
                <a:latin typeface="Arial Narrow" panose="020B0606020202030204" pitchFamily="34" charset="0"/>
              </a:rPr>
              <a:t>What Is Competitive Advantage? </a:t>
            </a:r>
            <a:r>
              <a:rPr lang="en-GB" b="0" i="0" dirty="0">
                <a:solidFill>
                  <a:srgbClr val="000000"/>
                </a:solidFill>
                <a:effectLst/>
                <a:latin typeface="Arial Narrow" panose="020B0606020202030204" pitchFamily="34" charset="0"/>
              </a:rPr>
              <a:t>Available at: </a:t>
            </a:r>
            <a:r>
              <a:rPr lang="en-GB" b="0" i="0" u="none" strike="noStrike" dirty="0">
                <a:solidFill>
                  <a:srgbClr val="0066CC"/>
                </a:solidFill>
                <a:effectLst/>
                <a:latin typeface="Arial Narrow" panose="020B0606020202030204" pitchFamily="34" charset="0"/>
                <a:hlinkClick r:id="rId2"/>
              </a:rPr>
              <a:t>https://www.thebalancemoney.com/what-is-competitive-advantage-3-strategies-that-work-3305828</a:t>
            </a:r>
            <a:r>
              <a:rPr lang="en-GB" b="0" i="0" dirty="0">
                <a:solidFill>
                  <a:srgbClr val="000000"/>
                </a:solidFill>
                <a:effectLst/>
                <a:latin typeface="Arial Narrow" panose="020B0606020202030204" pitchFamily="34" charset="0"/>
              </a:rPr>
              <a:t> (Accessed: Feb 15, 2023).</a:t>
            </a:r>
          </a:p>
          <a:p>
            <a:endParaRPr lang="en-GB" dirty="0">
              <a:solidFill>
                <a:srgbClr val="000000"/>
              </a:solidFill>
              <a:latin typeface="Roboto" panose="02000000000000000000" pitchFamily="2" charset="0"/>
            </a:endParaRPr>
          </a:p>
          <a:p>
            <a:r>
              <a:rPr lang="en-GB" b="0" i="0" dirty="0">
                <a:solidFill>
                  <a:srgbClr val="000000"/>
                </a:solidFill>
                <a:effectLst/>
                <a:latin typeface="Roboto" panose="02000000000000000000" pitchFamily="2" charset="0"/>
              </a:rPr>
              <a:t>Creantho</a:t>
            </a:r>
            <a:r>
              <a:rPr lang="en-GB" dirty="0">
                <a:solidFill>
                  <a:srgbClr val="000000"/>
                </a:solidFill>
                <a:latin typeface="Roboto" panose="02000000000000000000" pitchFamily="2" charset="0"/>
              </a:rPr>
              <a:t>. </a:t>
            </a:r>
            <a:r>
              <a:rPr lang="en-GB" b="0" i="0" dirty="0">
                <a:solidFill>
                  <a:srgbClr val="000000"/>
                </a:solidFill>
                <a:effectLst/>
                <a:latin typeface="Roboto" panose="02000000000000000000" pitchFamily="2" charset="0"/>
              </a:rPr>
              <a:t>(2022) </a:t>
            </a:r>
            <a:r>
              <a:rPr lang="en-GB" b="0" i="1" dirty="0">
                <a:solidFill>
                  <a:srgbClr val="000000"/>
                </a:solidFill>
                <a:effectLst/>
                <a:latin typeface="Roboto" panose="02000000000000000000" pitchFamily="2" charset="0"/>
              </a:rPr>
              <a:t>Michael Porter’s 3 Generic Strategies Model. </a:t>
            </a:r>
            <a:r>
              <a:rPr lang="en-GB" b="0" i="0" dirty="0">
                <a:solidFill>
                  <a:srgbClr val="000000"/>
                </a:solidFill>
                <a:effectLst/>
                <a:latin typeface="Roboto" panose="02000000000000000000" pitchFamily="2" charset="0"/>
              </a:rPr>
              <a:t>Available at: </a:t>
            </a:r>
            <a:r>
              <a:rPr lang="en-GB" b="0" i="0" u="none" strike="noStrike" dirty="0">
                <a:solidFill>
                  <a:srgbClr val="0066CC"/>
                </a:solidFill>
                <a:effectLst/>
                <a:latin typeface="Roboto" panose="02000000000000000000" pitchFamily="2" charset="0"/>
                <a:hlinkClick r:id="rId3"/>
              </a:rPr>
              <a:t>http://www.creantho.com/michael-porters-generic-strategies.php</a:t>
            </a:r>
            <a:r>
              <a:rPr lang="en-GB" b="0" i="0" dirty="0">
                <a:solidFill>
                  <a:srgbClr val="000000"/>
                </a:solidFill>
                <a:effectLst/>
                <a:latin typeface="Roboto" panose="02000000000000000000" pitchFamily="2" charset="0"/>
              </a:rPr>
              <a:t> (Accessed: Feb 15, 2023).</a:t>
            </a:r>
            <a:endParaRPr lang="en-GB" dirty="0">
              <a:solidFill>
                <a:srgbClr val="000000"/>
              </a:solidFill>
              <a:latin typeface="Roboto" panose="02000000000000000000" pitchFamily="2" charset="0"/>
            </a:endParaRPr>
          </a:p>
          <a:p>
            <a:endParaRPr lang="en-GB" dirty="0">
              <a:solidFill>
                <a:srgbClr val="000000"/>
              </a:solidFill>
              <a:latin typeface="Roboto" panose="02000000000000000000" pitchFamily="2" charset="0"/>
            </a:endParaRPr>
          </a:p>
          <a:p>
            <a:r>
              <a:rPr lang="en-GB" b="0" i="0" dirty="0">
                <a:solidFill>
                  <a:srgbClr val="000000"/>
                </a:solidFill>
                <a:effectLst/>
                <a:latin typeface="Roboto" panose="02000000000000000000" pitchFamily="2" charset="0"/>
              </a:rPr>
              <a:t>MHR Handbook. (2021) </a:t>
            </a:r>
            <a:r>
              <a:rPr lang="en-GB" b="0" i="1" dirty="0">
                <a:solidFill>
                  <a:srgbClr val="000000"/>
                </a:solidFill>
                <a:effectLst/>
                <a:latin typeface="Roboto" panose="02000000000000000000" pitchFamily="2" charset="0"/>
              </a:rPr>
              <a:t>HR Competitive Advantage. </a:t>
            </a:r>
            <a:r>
              <a:rPr lang="en-GB" b="0" i="0" dirty="0">
                <a:solidFill>
                  <a:srgbClr val="000000"/>
                </a:solidFill>
                <a:effectLst/>
                <a:latin typeface="Roboto" panose="02000000000000000000" pitchFamily="2" charset="0"/>
              </a:rPr>
              <a:t>Available at: </a:t>
            </a:r>
            <a:r>
              <a:rPr lang="en-GB" b="0" i="0" u="none" strike="noStrike" dirty="0">
                <a:solidFill>
                  <a:srgbClr val="0066CC"/>
                </a:solidFill>
                <a:effectLst/>
                <a:latin typeface="Roboto" panose="02000000000000000000" pitchFamily="2" charset="0"/>
                <a:hlinkClick r:id="rId4"/>
              </a:rPr>
              <a:t>https://hrmhandbook.com/hrm/strategy/competitive-advantage/</a:t>
            </a:r>
            <a:r>
              <a:rPr lang="en-GB" b="0" i="0" dirty="0">
                <a:solidFill>
                  <a:srgbClr val="000000"/>
                </a:solidFill>
                <a:effectLst/>
                <a:latin typeface="Roboto" panose="02000000000000000000" pitchFamily="2" charset="0"/>
              </a:rPr>
              <a:t> (Accessed: Feb 15, 2023).</a:t>
            </a:r>
            <a:endParaRPr lang="en-GB" dirty="0">
              <a:solidFill>
                <a:srgbClr val="000000"/>
              </a:solidFill>
              <a:latin typeface="Roboto" panose="02000000000000000000" pitchFamily="2" charset="0"/>
            </a:endParaRPr>
          </a:p>
          <a:p>
            <a:endParaRPr lang="en-GB" dirty="0">
              <a:solidFill>
                <a:srgbClr val="000000"/>
              </a:solidFill>
              <a:latin typeface="Roboto" panose="02000000000000000000" pitchFamily="2" charset="0"/>
            </a:endParaRPr>
          </a:p>
          <a:p>
            <a:r>
              <a:rPr lang="en-GB" b="0" i="0" dirty="0">
                <a:solidFill>
                  <a:srgbClr val="000000"/>
                </a:solidFill>
                <a:effectLst/>
                <a:latin typeface="Roboto" panose="02000000000000000000" pitchFamily="2" charset="0"/>
              </a:rPr>
              <a:t>Albrecht, S.L. et al. (2015) 'Employee engagement, human resource management practices and competitive advantage: An integrated approach', </a:t>
            </a:r>
            <a:r>
              <a:rPr lang="en-GB" b="0" i="1" dirty="0">
                <a:solidFill>
                  <a:srgbClr val="000000"/>
                </a:solidFill>
                <a:effectLst/>
                <a:latin typeface="Roboto" panose="02000000000000000000" pitchFamily="2" charset="0"/>
              </a:rPr>
              <a:t>Journal of Organizational Effectiveness: People and Performance, </a:t>
            </a:r>
            <a:endParaRPr lang="en-GB" dirty="0">
              <a:solidFill>
                <a:srgbClr val="000000"/>
              </a:solidFill>
              <a:latin typeface="Roboto" panose="02000000000000000000" pitchFamily="2" charset="0"/>
            </a:endParaRPr>
          </a:p>
          <a:p>
            <a:endParaRPr lang="en-GB" b="0" i="0" dirty="0">
              <a:solidFill>
                <a:srgbClr val="000000"/>
              </a:solidFill>
              <a:effectLst/>
              <a:latin typeface="Roboto" panose="02000000000000000000" pitchFamily="2" charset="0"/>
            </a:endParaRPr>
          </a:p>
          <a:p>
            <a:r>
              <a:rPr lang="en-GB" b="0" i="0" dirty="0">
                <a:solidFill>
                  <a:srgbClr val="000000"/>
                </a:solidFill>
                <a:effectLst/>
                <a:latin typeface="Roboto" panose="02000000000000000000" pitchFamily="2" charset="0"/>
              </a:rPr>
              <a:t>Amarakoon, U., </a:t>
            </a:r>
            <a:r>
              <a:rPr lang="en-GB" b="0" i="0" dirty="0" err="1">
                <a:solidFill>
                  <a:srgbClr val="000000"/>
                </a:solidFill>
                <a:effectLst/>
                <a:latin typeface="Roboto" panose="02000000000000000000" pitchFamily="2" charset="0"/>
              </a:rPr>
              <a:t>Weerawardena</a:t>
            </a:r>
            <a:r>
              <a:rPr lang="en-GB" b="0" i="0" dirty="0">
                <a:solidFill>
                  <a:srgbClr val="000000"/>
                </a:solidFill>
                <a:effectLst/>
                <a:latin typeface="Roboto" panose="02000000000000000000" pitchFamily="2" charset="0"/>
              </a:rPr>
              <a:t>, J. and </a:t>
            </a:r>
            <a:r>
              <a:rPr lang="en-GB" b="0" i="0" dirty="0" err="1">
                <a:solidFill>
                  <a:srgbClr val="000000"/>
                </a:solidFill>
                <a:effectLst/>
                <a:latin typeface="Roboto" panose="02000000000000000000" pitchFamily="2" charset="0"/>
              </a:rPr>
              <a:t>Verreynne</a:t>
            </a:r>
            <a:r>
              <a:rPr lang="en-GB" b="0" i="0" dirty="0">
                <a:solidFill>
                  <a:srgbClr val="000000"/>
                </a:solidFill>
                <a:effectLst/>
                <a:latin typeface="Roboto" panose="02000000000000000000" pitchFamily="2" charset="0"/>
              </a:rPr>
              <a:t>, M. (2018) 'Learning capabilities, human resource management innovation and competitive advantage', </a:t>
            </a:r>
            <a:r>
              <a:rPr lang="en-GB" b="0" i="1" dirty="0">
                <a:solidFill>
                  <a:srgbClr val="000000"/>
                </a:solidFill>
                <a:effectLst/>
                <a:latin typeface="Roboto" panose="02000000000000000000" pitchFamily="2" charset="0"/>
              </a:rPr>
              <a:t>The International Journal of Human Resource Management, </a:t>
            </a:r>
            <a:r>
              <a:rPr lang="en-GB" b="0" i="0" dirty="0">
                <a:solidFill>
                  <a:srgbClr val="000000"/>
                </a:solidFill>
                <a:effectLst/>
                <a:latin typeface="Roboto" panose="02000000000000000000" pitchFamily="2" charset="0"/>
              </a:rPr>
              <a:t>29(10), pp. 1736-1766.</a:t>
            </a:r>
            <a:endParaRPr lang="en-GB" dirty="0">
              <a:solidFill>
                <a:srgbClr val="000000"/>
              </a:solidFill>
              <a:latin typeface="Roboto" panose="02000000000000000000" pitchFamily="2" charset="0"/>
            </a:endParaRPr>
          </a:p>
          <a:p>
            <a:r>
              <a:rPr lang="lt-LT" b="0" i="0" dirty="0">
                <a:solidFill>
                  <a:srgbClr val="000000"/>
                </a:solidFill>
                <a:effectLst/>
                <a:latin typeface="Roboto" panose="02000000000000000000" pitchFamily="2" charset="0"/>
              </a:rPr>
              <a:t>Batarlienė, N.</a:t>
            </a:r>
            <a:r>
              <a:rPr lang="en-GB" b="0" i="0" dirty="0">
                <a:solidFill>
                  <a:srgbClr val="000000"/>
                </a:solidFill>
                <a:effectLst/>
                <a:latin typeface="Roboto" panose="02000000000000000000" pitchFamily="2" charset="0"/>
              </a:rPr>
              <a:t> et al. </a:t>
            </a:r>
            <a:r>
              <a:rPr lang="lt-LT" b="0" i="0" dirty="0">
                <a:solidFill>
                  <a:srgbClr val="000000"/>
                </a:solidFill>
                <a:effectLst/>
                <a:latin typeface="Roboto" panose="02000000000000000000" pitchFamily="2" charset="0"/>
              </a:rPr>
              <a:t> (2017) 'The impact of human resource management on the competitiveness of transport companies', </a:t>
            </a:r>
            <a:r>
              <a:rPr lang="lt-LT" b="0" i="1" dirty="0">
                <a:solidFill>
                  <a:srgbClr val="000000"/>
                </a:solidFill>
                <a:effectLst/>
                <a:latin typeface="Roboto" panose="02000000000000000000" pitchFamily="2" charset="0"/>
              </a:rPr>
              <a:t>procedia Engineering, </a:t>
            </a:r>
            <a:r>
              <a:rPr lang="lt-LT" b="0" i="0" dirty="0">
                <a:solidFill>
                  <a:srgbClr val="000000"/>
                </a:solidFill>
                <a:effectLst/>
                <a:latin typeface="Roboto" panose="02000000000000000000" pitchFamily="2" charset="0"/>
              </a:rPr>
              <a:t>187, pp. 110-116.</a:t>
            </a:r>
            <a:endParaRPr lang="en-GB" dirty="0">
              <a:solidFill>
                <a:srgbClr val="000000"/>
              </a:solidFill>
              <a:latin typeface="Roboto" panose="02000000000000000000" pitchFamily="2" charset="0"/>
            </a:endParaRPr>
          </a:p>
          <a:p>
            <a:endParaRPr lang="en-GB" dirty="0"/>
          </a:p>
          <a:p>
            <a:r>
              <a:rPr lang="en-GB" b="0" i="0" dirty="0">
                <a:solidFill>
                  <a:srgbClr val="000000"/>
                </a:solidFill>
                <a:effectLst/>
                <a:latin typeface="Roboto" panose="02000000000000000000" pitchFamily="2" charset="0"/>
              </a:rPr>
              <a:t>Gopalia, A. (2012) 'Effectiveness of online recruitment and selection process: a case of Tesco', </a:t>
            </a:r>
            <a:r>
              <a:rPr lang="en-GB" b="0" i="1" dirty="0">
                <a:solidFill>
                  <a:srgbClr val="000000"/>
                </a:solidFill>
                <a:effectLst/>
                <a:latin typeface="Roboto" panose="02000000000000000000" pitchFamily="2" charset="0"/>
              </a:rPr>
              <a:t>World Applied Sciences Journal, </a:t>
            </a:r>
            <a:r>
              <a:rPr lang="en-GB" b="0" i="0" dirty="0">
                <a:solidFill>
                  <a:srgbClr val="000000"/>
                </a:solidFill>
                <a:effectLst/>
                <a:latin typeface="Roboto" panose="02000000000000000000" pitchFamily="2" charset="0"/>
              </a:rPr>
              <a:t>20(8), pp. 1152-1158.</a:t>
            </a:r>
          </a:p>
          <a:p>
            <a:r>
              <a:rPr lang="en-GB" b="0" i="0" dirty="0">
                <a:solidFill>
                  <a:srgbClr val="000000"/>
                </a:solidFill>
                <a:effectLst/>
                <a:latin typeface="Roboto" panose="02000000000000000000" pitchFamily="2" charset="0"/>
              </a:rPr>
              <a:t>Adzuna (2023) </a:t>
            </a:r>
            <a:r>
              <a:rPr lang="en-GB" b="0" i="1" dirty="0">
                <a:solidFill>
                  <a:srgbClr val="000000"/>
                </a:solidFill>
                <a:effectLst/>
                <a:latin typeface="Roboto" panose="02000000000000000000" pitchFamily="2" charset="0"/>
              </a:rPr>
              <a:t>Tesco Shift Leader - Nights - Saffron Walden Job in Saffron Walden. </a:t>
            </a:r>
            <a:r>
              <a:rPr lang="en-GB" b="0" i="0" dirty="0">
                <a:solidFill>
                  <a:srgbClr val="000000"/>
                </a:solidFill>
                <a:effectLst/>
                <a:latin typeface="Roboto" panose="02000000000000000000" pitchFamily="2" charset="0"/>
              </a:rPr>
              <a:t>Available at: </a:t>
            </a:r>
            <a:r>
              <a:rPr lang="en-GB" b="0" i="0" u="none" strike="noStrike" dirty="0">
                <a:solidFill>
                  <a:srgbClr val="0066CC"/>
                </a:solidFill>
                <a:effectLst/>
                <a:latin typeface="Roboto" panose="02000000000000000000" pitchFamily="2" charset="0"/>
                <a:hlinkClick r:id="rId5"/>
              </a:rPr>
              <a:t>https://www.adzuna.co.uk/jobs/details/3938724440?v=46ACEB9DE4491A71CF43B5953851AE3A30F790B5</a:t>
            </a:r>
            <a:r>
              <a:rPr lang="en-GB" b="0" i="0" dirty="0">
                <a:solidFill>
                  <a:srgbClr val="000000"/>
                </a:solidFill>
                <a:effectLst/>
                <a:latin typeface="Roboto" panose="02000000000000000000" pitchFamily="2" charset="0"/>
              </a:rPr>
              <a:t> (Accessed: Mar 1, 2023).</a:t>
            </a:r>
          </a:p>
          <a:p>
            <a:endParaRPr lang="en-GB" dirty="0">
              <a:solidFill>
                <a:srgbClr val="000000"/>
              </a:solidFill>
              <a:latin typeface="Roboto" panose="02000000000000000000" pitchFamily="2" charset="0"/>
            </a:endParaRPr>
          </a:p>
          <a:p>
            <a:r>
              <a:rPr lang="en-GB" b="0" i="0" dirty="0">
                <a:solidFill>
                  <a:srgbClr val="000000"/>
                </a:solidFill>
                <a:effectLst/>
                <a:latin typeface="Roboto" panose="02000000000000000000" pitchFamily="2" charset="0"/>
              </a:rPr>
              <a:t>Oliver, V. (2021) </a:t>
            </a:r>
            <a:r>
              <a:rPr lang="en-GB" b="0" i="1" dirty="0">
                <a:solidFill>
                  <a:srgbClr val="000000"/>
                </a:solidFill>
                <a:effectLst/>
                <a:latin typeface="Roboto" panose="02000000000000000000" pitchFamily="2" charset="0"/>
              </a:rPr>
              <a:t>10 Common Job Interview Questions and How to Answer Them. </a:t>
            </a:r>
            <a:r>
              <a:rPr lang="en-GB" b="0" i="0" dirty="0">
                <a:solidFill>
                  <a:srgbClr val="000000"/>
                </a:solidFill>
                <a:effectLst/>
                <a:latin typeface="Roboto" panose="02000000000000000000" pitchFamily="2" charset="0"/>
              </a:rPr>
              <a:t>Available at: </a:t>
            </a:r>
            <a:r>
              <a:rPr lang="en-GB" b="0" i="0" u="none" strike="noStrike" dirty="0">
                <a:solidFill>
                  <a:srgbClr val="0066CC"/>
                </a:solidFill>
                <a:effectLst/>
                <a:latin typeface="Roboto" panose="02000000000000000000" pitchFamily="2" charset="0"/>
                <a:hlinkClick r:id="rId6"/>
              </a:rPr>
              <a:t>https://hbr.org/2021/11/10-common-job-interview-questions-and-how-to-answer-them</a:t>
            </a:r>
            <a:r>
              <a:rPr lang="en-GB" b="0" i="0" dirty="0">
                <a:solidFill>
                  <a:srgbClr val="000000"/>
                </a:solidFill>
                <a:effectLst/>
                <a:latin typeface="Roboto" panose="02000000000000000000" pitchFamily="2" charset="0"/>
              </a:rPr>
              <a:t> (Accessed: Mar 3, 2023).</a:t>
            </a:r>
            <a:endParaRPr lang="en-GB" dirty="0"/>
          </a:p>
        </p:txBody>
      </p:sp>
    </p:spTree>
    <p:extLst>
      <p:ext uri="{BB962C8B-B14F-4D97-AF65-F5344CB8AC3E}">
        <p14:creationId xmlns:p14="http://schemas.microsoft.com/office/powerpoint/2010/main" val="45373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ED210-8B7A-7016-9FD7-C75134AD4919}"/>
              </a:ext>
            </a:extLst>
          </p:cNvPr>
          <p:cNvSpPr>
            <a:spLocks noGrp="1"/>
          </p:cNvSpPr>
          <p:nvPr>
            <p:ph type="title"/>
          </p:nvPr>
        </p:nvSpPr>
        <p:spPr>
          <a:xfrm>
            <a:off x="431352" y="4733365"/>
            <a:ext cx="10207961" cy="2294311"/>
          </a:xfrm>
        </p:spPr>
        <p:txBody>
          <a:bodyPr/>
          <a:lstStyle/>
          <a:p>
            <a:pPr algn="ctr"/>
            <a:r>
              <a:rPr lang="en-GB" sz="7200" dirty="0">
                <a:latin typeface="Arial" panose="020B0604020202020204" pitchFamily="34" charset="0"/>
                <a:cs typeface="Arial" panose="020B0604020202020204" pitchFamily="34" charset="0"/>
              </a:rPr>
              <a:t>Thanks 🧒 </a:t>
            </a:r>
            <a:endParaRPr lang="en-GB" dirty="0"/>
          </a:p>
        </p:txBody>
      </p:sp>
      <mc:AlternateContent xmlns:mc="http://schemas.openxmlformats.org/markup-compatibility/2006">
        <mc:Choice xmlns:am3d="http://schemas.microsoft.com/office/drawing/2017/model3d" Requires="am3d">
          <p:graphicFrame>
            <p:nvGraphicFramePr>
              <p:cNvPr id="4" name="Content Placeholder 3" descr="School of fish">
                <a:extLst>
                  <a:ext uri="{FF2B5EF4-FFF2-40B4-BE49-F238E27FC236}">
                    <a16:creationId xmlns:a16="http://schemas.microsoft.com/office/drawing/2014/main" id="{9BFD2062-175B-72C1-7274-F680A87EEAF1}"/>
                  </a:ext>
                </a:extLst>
              </p:cNvPr>
              <p:cNvGraphicFramePr>
                <a:graphicFrameLocks noGrp="1"/>
              </p:cNvGraphicFramePr>
              <p:nvPr>
                <p:ph idx="1"/>
                <p:extLst>
                  <p:ext uri="{D42A27DB-BD31-4B8C-83A1-F6EECF244321}">
                    <p14:modId xmlns:p14="http://schemas.microsoft.com/office/powerpoint/2010/main" val="1525029167"/>
                  </p:ext>
                </p:extLst>
              </p:nvPr>
            </p:nvGraphicFramePr>
            <p:xfrm>
              <a:off x="206711" y="-309524"/>
              <a:ext cx="11230984" cy="4355130"/>
            </p:xfrm>
            <a:graphic>
              <a:graphicData uri="http://schemas.microsoft.com/office/drawing/2017/model3d">
                <am3d:model3d r:embed="rId2">
                  <am3d:spPr>
                    <a:xfrm>
                      <a:off x="0" y="0"/>
                      <a:ext cx="11230984" cy="4355130"/>
                    </a:xfrm>
                    <a:prstGeom prst="rect">
                      <a:avLst/>
                    </a:prstGeom>
                  </am3d:spPr>
                  <am3d:camera>
                    <am3d:pos x="0" y="0" z="59615781"/>
                    <am3d:up dx="0" dy="36000000" dz="0"/>
                    <am3d:lookAt x="0" y="0" z="0"/>
                    <am3d:perspective fov="2700000"/>
                  </am3d:camera>
                  <am3d:trans>
                    <am3d:meterPerModelUnit n="10474" d="1000000"/>
                    <am3d:preTrans dx="-4262210" dy="-7210043" dz="549863"/>
                    <am3d:scale>
                      <am3d:sx n="1000000" d="1000000"/>
                      <am3d:sy n="1000000" d="1000000"/>
                      <am3d:sz n="1000000" d="1000000"/>
                    </am3d:scale>
                    <am3d:rot/>
                    <am3d:postTrans dx="0" dy="0" dz="0"/>
                  </am3d:trans>
                  <am3d:raster rName="Office3DRenderer" rVer="16.0.8326">
                    <am3d:blip r:embed="rId3"/>
                  </am3d:raster>
                  <am3d:extLst>
                    <a:ext uri="{9A65AA19-BECB-4387-8358-8AD5134E1D82}">
                      <a3danim:embedAnim xmlns:a3danim="http://schemas.microsoft.com/office/drawing/2018/animation/model3d" animId="0">
                        <a3danim:animPr length="40966" count="indefinite"/>
                      </a3danim:embedAnim>
                    </a:ext>
                    <a:ext uri="{E9DE012E-A134-456F-84FE-255F9AAD75C6}">
                      <a3danim:posterFrame xmlns:a3danim="http://schemas.microsoft.com/office/drawing/2018/animation/model3d" animId="0"/>
                    </a:ext>
                  </am3d:extLst>
                  <am3d:objViewport viewportSz="1143886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Content Placeholder 3" descr="School of fish">
                <a:extLst>
                  <a:ext uri="{FF2B5EF4-FFF2-40B4-BE49-F238E27FC236}">
                    <a16:creationId xmlns:a16="http://schemas.microsoft.com/office/drawing/2014/main" id="{9BFD2062-175B-72C1-7274-F680A87EEAF1}"/>
                  </a:ext>
                </a:extLst>
              </p:cNvPr>
              <p:cNvPicPr>
                <a:picLocks noGrp="1" noRot="1" noChangeAspect="1" noMove="1" noResize="1" noEditPoints="1" noAdjustHandles="1" noChangeArrowheads="1" noChangeShapeType="1" noCrop="1"/>
              </p:cNvPicPr>
              <p:nvPr/>
            </p:nvPicPr>
            <p:blipFill>
              <a:blip r:embed="rId3"/>
              <a:stretch>
                <a:fillRect/>
              </a:stretch>
            </p:blipFill>
            <p:spPr>
              <a:xfrm>
                <a:off x="206711" y="-309524"/>
                <a:ext cx="11230984" cy="4355130"/>
              </a:xfrm>
              <a:prstGeom prst="rect">
                <a:avLst/>
              </a:prstGeom>
            </p:spPr>
          </p:pic>
        </mc:Fallback>
      </mc:AlternateContent>
    </p:spTree>
    <p:extLst>
      <p:ext uri="{BB962C8B-B14F-4D97-AF65-F5344CB8AC3E}">
        <p14:creationId xmlns:p14="http://schemas.microsoft.com/office/powerpoint/2010/main" val="2597051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0" presetClass="emph" presetSubtype="1" repeatCount="indefinite" fill="hold" nodeType="withEffect">
                                  <p:stCondLst>
                                    <p:cond delay="0"/>
                                  </p:stCondLst>
                                  <p:childTnLst>
                                    <p:anim calcmode="lin" valueType="num">
                                      <p:cBhvr>
                                        <p:cTn id="6" dur="40967" fill="hold"/>
                                        <p:tgtEl>
                                          <p:spTgt spid="4"/>
                                        </p:tgtEl>
                                        <p:attrNameLst>
                                          <p:attrName>embedded1</p:attrName>
                                        </p:attrNameLst>
                                      </p:cBhvr>
                                      <p:tavLst>
                                        <p:tav tm="0">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16076</TotalTime>
  <Words>1078</Words>
  <Application>Microsoft Office PowerPoint</Application>
  <PresentationFormat>Widescreen</PresentationFormat>
  <Paragraphs>95</Paragraphs>
  <Slides>14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Arial Narrow</vt:lpstr>
      <vt:lpstr>Calibri</vt:lpstr>
      <vt:lpstr>Century Gothic</vt:lpstr>
      <vt:lpstr>Roboto</vt:lpstr>
      <vt:lpstr>Wingdings 3</vt:lpstr>
      <vt:lpstr>Ion</vt:lpstr>
      <vt:lpstr>Fadul Mikail Omar:  1912914  Program: Master of Business Administration   Module Code:  LCMB7000</vt:lpstr>
      <vt:lpstr>Table of  contact </vt:lpstr>
      <vt:lpstr>Introduction </vt:lpstr>
      <vt:lpstr>According to Creantho (2022) argues that Porter’s 3 Strategies Model offers three opportunities for any business growth and gives organizations options to gain a competitive advantage.</vt:lpstr>
      <vt:lpstr>PowerPoint Presentation</vt:lpstr>
      <vt:lpstr>According to Batarlienė et al.  (2017, pp. 2-3)   argue that this article aims to provide HOW HRM impacts the following competition in transport service marketing </vt:lpstr>
      <vt:lpstr>According to Albrecht et al. (2015, p. 1-5 ) argue that this article’s purpose HRM focuses to support an organization’s climate and maintaining employees availability at work engagement.</vt:lpstr>
      <vt:lpstr>Amarakoon, Weerawardena and Verreynne (2018, pp. 1- 12) mention that the article is about HRM providing learning capability through innovation. knowledge and adaptation to support organizations’ competitive advantages.</vt:lpstr>
      <vt:lpstr>According to Gopalia (2012, p. 2) claims that Tesco uses an online system process of recruitment and selection that helps to reduce the cost of recruiting and hiring.</vt:lpstr>
      <vt:lpstr>According to Adzuna (2023), Tesco job descriptions for night shift leader used to advertise on a different website.</vt:lpstr>
      <vt:lpstr>An interview questions</vt:lpstr>
      <vt:lpstr>Conclusion </vt:lpstr>
      <vt:lpstr>References</vt:lpstr>
      <vt:lpstr>Thanks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Fadul Mikail Omar:  1912914  Programme: Master of Business Administration   Module Code:  LCMB7000</dc:title>
  <dc:creator>fdlmikail@yahoo.co.uk</dc:creator>
  <cp:lastModifiedBy>fdlmikail@yahoo.co.uk</cp:lastModifiedBy>
  <cp:revision>2</cp:revision>
  <dcterms:created xsi:type="dcterms:W3CDTF">2023-02-14T19:15:41Z</dcterms:created>
  <dcterms:modified xsi:type="dcterms:W3CDTF">2023-03-16T11:55:47Z</dcterms:modified>
</cp:coreProperties>
</file>