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8" r:id="rId3"/>
    <p:sldId id="267" r:id="rId4"/>
    <p:sldId id="258" r:id="rId5"/>
    <p:sldId id="260" r:id="rId6"/>
    <p:sldId id="261" r:id="rId7"/>
    <p:sldId id="263" r:id="rId8"/>
    <p:sldId id="266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690" y="78"/>
      </p:cViewPr>
      <p:guideLst>
        <p:guide orient="horz" pos="2122"/>
        <p:guide pos="29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285" y="376618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4830" y="96393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5940" y="963930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035" y="3719830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2228850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67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 </a:t>
            </a:r>
            <a:endParaRPr lang="zh-CN" alt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4483100" y="2367915"/>
            <a:ext cx="436245" cy="551180"/>
          </a:xfrm>
          <a:prstGeom prst="rect">
            <a:avLst/>
          </a:prstGeom>
        </p:spPr>
      </p:pic>
      <p:sp>
        <p:nvSpPr>
          <p:cNvPr id="37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38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39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40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41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43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44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55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anose="020B0502040204020203" pitchFamily="34" charset="-34"/>
            </a:endParaRPr>
          </a:p>
        </p:txBody>
      </p:sp>
      <p:sp>
        <p:nvSpPr>
          <p:cNvPr id="56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57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58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7" grpId="0" bldLvl="0" animBg="1"/>
      <p:bldP spid="38" grpId="0" bldLvl="0" animBg="1"/>
      <p:bldP spid="39" grpId="0" bldLvl="0" animBg="1"/>
      <p:bldP spid="40" grpId="0" bldLvl="0" animBg="1"/>
      <p:bldP spid="41" grpId="0" bldLvl="0" animBg="1"/>
      <p:bldP spid="42" grpId="0" bldLvl="0" animBg="1"/>
      <p:bldP spid="43" grpId="0" bldLvl="0" animBg="1"/>
      <p:bldP spid="44" grpId="0" bldLvl="0" animBg="1"/>
      <p:bldP spid="55" grpId="0" bldLvl="0" animBg="1"/>
      <p:bldP spid="56" grpId="0" bldLvl="0" animBg="1"/>
      <p:bldP spid="57" grpId="0" bldLvl="0" animBg="1"/>
      <p:bldP spid="58" grpId="0" bldLvl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726440" y="1678305"/>
          <a:ext cx="769112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6365"/>
                <a:gridCol w="1898015"/>
                <a:gridCol w="3126740"/>
              </a:tblGrid>
              <a:tr h="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chemeClr val="dk1"/>
                          </a:solidFill>
                          <a:sym typeface="+mn-ea"/>
                        </a:rPr>
                        <a:t>Hello，hi    </a:t>
                      </a:r>
                      <a:endParaRPr lang="en-US" altLang="en-GB" sz="4800" b="1" dirty="0" err="1" smtClean="0">
                        <a:solidFill>
                          <a:schemeClr val="dk1"/>
                        </a:solidFill>
                        <a:sym typeface="+mn-ea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你好</a:t>
                      </a:r>
                      <a:endParaRPr lang="en-US" altLang="en-GB" sz="4800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nǐ   hǎo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810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ym typeface="+mn-ea"/>
                        </a:rPr>
                        <a:t>Bye</a:t>
                      </a:r>
                      <a:endParaRPr lang="en-US" altLang="en-GB" sz="4800" b="1" dirty="0" err="1" smtClean="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再见</a:t>
                      </a:r>
                      <a:endParaRPr lang="en-US" altLang="en-GB" sz="4800" b="1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zài  jiàn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ym typeface="+mn-ea"/>
                        </a:rPr>
                        <a:t>Thanks                                    </a:t>
                      </a:r>
                      <a:endParaRPr lang="en-US" altLang="en-GB" sz="4800" b="1" dirty="0" err="1" smtClean="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谢谢</a:t>
                      </a:r>
                      <a:endParaRPr lang="en-US" altLang="en-GB" sz="4800" b="1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xiè  xiè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45974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ym typeface="+mn-ea"/>
                        </a:rPr>
                        <a:t>please</a:t>
                      </a:r>
                      <a:r>
                        <a:rPr lang="en-US" altLang="en-GB" sz="4800" b="1" dirty="0" err="1" smtClean="0">
                          <a:sym typeface="+mn-ea"/>
                        </a:rPr>
                        <a:t>  </a:t>
                      </a:r>
                      <a:endParaRPr lang="en-US" altLang="en-GB" sz="4800" b="1" dirty="0" err="1" smtClean="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请</a:t>
                      </a:r>
                      <a:endParaRPr lang="zh-CN" altLang="en-US" sz="4800" b="1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q</a:t>
                      </a: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ǐng 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2930" y="376618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39915" y="376618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780" y="963930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0220" y="95440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2386330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2228850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67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 1</a:t>
            </a:r>
            <a:endParaRPr lang="zh-CN" alt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7028180" y="5090795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anose="020B0502040204020203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4830" y="1000760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32625" y="100076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7535" y="367347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0220" y="95440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3400" y="3729355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3400" y="509079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2228850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4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2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4407535" y="2367915"/>
            <a:ext cx="436245" cy="55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773170" y="6214110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anose="020B0502040204020203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0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3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3890" y="373824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61185" y="241427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95440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930" y="236791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373824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1905635" y="954405"/>
            <a:ext cx="436245" cy="5511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sp>
        <p:nvSpPr>
          <p:cNvPr id="7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8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9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0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1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4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5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anose="020B0502040204020203" pitchFamily="34" charset="-34"/>
            </a:endParaRPr>
          </a:p>
        </p:txBody>
      </p:sp>
      <p:sp>
        <p:nvSpPr>
          <p:cNvPr id="16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7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bldLvl="0" animBg="1"/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4445"/>
            <a:ext cx="77724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14110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2966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Price</a:t>
            </a:r>
            <a:endParaRPr lang="en-US" altLang="en-GB" sz="1600" b="1" dirty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6270" y="94551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440" y="236791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4830" y="91757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3730" y="3645535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6270" y="236791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373824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650" y="5090795"/>
            <a:ext cx="617220" cy="617220"/>
          </a:xfrm>
          <a:prstGeom prst="rect">
            <a:avLst/>
          </a:prstGeom>
        </p:spPr>
      </p:pic>
      <p:sp>
        <p:nvSpPr>
          <p:cNvPr id="4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4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4536440" y="983615"/>
            <a:ext cx="436245" cy="55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anose="020B0502040204020203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4445"/>
            <a:ext cx="77724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14110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2966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Price</a:t>
            </a:r>
            <a:endParaRPr lang="en-US" altLang="en-GB" sz="1600" b="1" dirty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3890" y="373824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92935" y="91757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91757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930" y="236791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373824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900" y="5090795"/>
            <a:ext cx="617220" cy="617220"/>
          </a:xfrm>
          <a:prstGeom prst="rect">
            <a:avLst/>
          </a:prstGeom>
        </p:spPr>
      </p:pic>
      <p:sp>
        <p:nvSpPr>
          <p:cNvPr id="4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5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1936750" y="2433955"/>
            <a:ext cx="436245" cy="55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please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anose="020B0502040204020203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anose="020B0502040204020203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tags/tag1.xml><?xml version="1.0" encoding="utf-8"?>
<p:tagLst xmlns:p="http://schemas.openxmlformats.org/presentationml/2006/main">
  <p:tag name="KSO_WM_UNIT_TABLE_BEAUTIFY" val="smartTable{2fd5a235-aa5d-4e5e-9eec-39ac195fb302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631</Words>
  <Application>WPS 演示</Application>
  <PresentationFormat>On-screen Show (4:3)</PresentationFormat>
  <Paragraphs>216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21" baseType="lpstr">
      <vt:lpstr>Arial</vt:lpstr>
      <vt:lpstr>宋体</vt:lpstr>
      <vt:lpstr>Wingdings</vt:lpstr>
      <vt:lpstr>Segoe Print</vt:lpstr>
      <vt:lpstr>Comic Sans MS</vt:lpstr>
      <vt:lpstr>Leelawadee</vt:lpstr>
      <vt:lpstr>Comic Sans MS</vt:lpstr>
      <vt:lpstr>Segoe Print</vt:lpstr>
      <vt:lpstr>Arial Narrow</vt:lpstr>
      <vt:lpstr>华文新魏</vt:lpstr>
      <vt:lpstr>Calibri</vt:lpstr>
      <vt:lpstr>微软雅黑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Wei Gan</dc:creator>
  <cp:lastModifiedBy>GUO ZHIQING</cp:lastModifiedBy>
  <cp:revision>20</cp:revision>
  <dcterms:created xsi:type="dcterms:W3CDTF">2013-11-26T21:12:00Z</dcterms:created>
  <dcterms:modified xsi:type="dcterms:W3CDTF">2020-01-26T13:26:04Z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2052-11.1.0.9339</vt:lpwstr>
  </property>
</Properties>
</file>