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7" r:id="rId2"/>
    <p:sldId id="258" r:id="rId3"/>
    <p:sldId id="272" r:id="rId4"/>
    <p:sldId id="265" r:id="rId5"/>
    <p:sldId id="266" r:id="rId6"/>
    <p:sldId id="260" r:id="rId7"/>
    <p:sldId id="267" r:id="rId8"/>
    <p:sldId id="261" r:id="rId9"/>
    <p:sldId id="268" r:id="rId10"/>
    <p:sldId id="262" r:id="rId11"/>
    <p:sldId id="269" r:id="rId12"/>
    <p:sldId id="270" r:id="rId13"/>
    <p:sldId id="263" r:id="rId14"/>
    <p:sldId id="264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18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86F2CC-0AA2-C0D2-DA74-EDB36A9F5DBA}" v="61" dt="2022-07-11T13:36:54.733"/>
    <p1510:client id="{35364D84-9D8E-6F57-745A-A17C665B46C0}" v="3" dt="2022-07-10T20:36:02.500"/>
    <p1510:client id="{B4B4E102-ADAB-8C95-87E7-682AA5F7417C}" v="683" dt="2022-07-10T23:05:50.388"/>
    <p1510:client id="{BAB30581-24B9-4564-8B20-3BAAB386B1F6}" v="1164" dt="2022-07-10T22:02:12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ina Radu (2117956)" userId="S::2117956@student.uwtsd.ac.uk::a11a7dc7-5565-490f-a8d9-37ef788aa138" providerId="AD" clId="Web-{B4B4E102-ADAB-8C95-87E7-682AA5F7417C}"/>
    <pc:docChg chg="modSld">
      <pc:chgData name="Corina Radu (2117956)" userId="S::2117956@student.uwtsd.ac.uk::a11a7dc7-5565-490f-a8d9-37ef788aa138" providerId="AD" clId="Web-{B4B4E102-ADAB-8C95-87E7-682AA5F7417C}" dt="2022-07-10T23:05:47.169" v="437" actId="20577"/>
      <pc:docMkLst>
        <pc:docMk/>
      </pc:docMkLst>
      <pc:sldChg chg="addSp modSp">
        <pc:chgData name="Corina Radu (2117956)" userId="S::2117956@student.uwtsd.ac.uk::a11a7dc7-5565-490f-a8d9-37ef788aa138" providerId="AD" clId="Web-{B4B4E102-ADAB-8C95-87E7-682AA5F7417C}" dt="2022-07-10T23:05:47.169" v="437" actId="20577"/>
        <pc:sldMkLst>
          <pc:docMk/>
          <pc:sldMk cId="952805204" sldId="268"/>
        </pc:sldMkLst>
        <pc:spChg chg="add mod">
          <ac:chgData name="Corina Radu (2117956)" userId="S::2117956@student.uwtsd.ac.uk::a11a7dc7-5565-490f-a8d9-37ef788aa138" providerId="AD" clId="Web-{B4B4E102-ADAB-8C95-87E7-682AA5F7417C}" dt="2022-07-10T22:33:46.782" v="47" actId="1076"/>
          <ac:spMkLst>
            <pc:docMk/>
            <pc:sldMk cId="952805204" sldId="268"/>
            <ac:spMk id="3" creationId="{F7F1087C-2418-8042-7865-DC89071BB1E5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37:05.943" v="114" actId="1076"/>
          <ac:spMkLst>
            <pc:docMk/>
            <pc:sldMk cId="952805204" sldId="268"/>
            <ac:spMk id="4" creationId="{59231C75-C9C1-A19C-B43E-EEE206C2F83F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0:40.057" v="165"/>
          <ac:spMkLst>
            <pc:docMk/>
            <pc:sldMk cId="952805204" sldId="268"/>
            <ac:spMk id="7" creationId="{1000AB82-2676-368C-8596-2ABA198C75C1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0:30.354" v="163" actId="14100"/>
          <ac:spMkLst>
            <pc:docMk/>
            <pc:sldMk cId="952805204" sldId="268"/>
            <ac:spMk id="9" creationId="{6D2D6E2A-1744-B775-33C4-B2F4DAE1A48D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4:40.313" v="230" actId="1076"/>
          <ac:spMkLst>
            <pc:docMk/>
            <pc:sldMk cId="952805204" sldId="268"/>
            <ac:spMk id="11" creationId="{FCF2296F-408D-C1F4-589D-2F290928F719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4:22.906" v="228" actId="1076"/>
          <ac:spMkLst>
            <pc:docMk/>
            <pc:sldMk cId="952805204" sldId="268"/>
            <ac:spMk id="12" creationId="{39ADE778-7CBA-930C-20DF-86E41ABE1EF8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3:05:47.169" v="437" actId="20577"/>
          <ac:spMkLst>
            <pc:docMk/>
            <pc:sldMk cId="952805204" sldId="268"/>
            <ac:spMk id="17" creationId="{AD83BB51-9BDF-1F36-AC11-27EB0B1010E1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48:49.396" v="271" actId="1076"/>
          <ac:spMkLst>
            <pc:docMk/>
            <pc:sldMk cId="952805204" sldId="268"/>
            <ac:spMk id="20" creationId="{8D637D8E-2ADE-E307-556A-FAA6857B6826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1:27.931" v="309" actId="1076"/>
          <ac:spMkLst>
            <pc:docMk/>
            <pc:sldMk cId="952805204" sldId="268"/>
            <ac:spMk id="23" creationId="{B06FFB70-ED78-F7C2-6F73-5E88BF569D45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2:39.901" v="325" actId="1076"/>
          <ac:spMkLst>
            <pc:docMk/>
            <pc:sldMk cId="952805204" sldId="268"/>
            <ac:spMk id="25" creationId="{F23998F0-603C-A502-C682-518DDA7A41DB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4:14.934" v="346" actId="1076"/>
          <ac:spMkLst>
            <pc:docMk/>
            <pc:sldMk cId="952805204" sldId="268"/>
            <ac:spMk id="27" creationId="{7A63CA5A-E4B6-62AF-3510-D5E3B3BB9073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2:57:26.110" v="385" actId="1076"/>
          <ac:spMkLst>
            <pc:docMk/>
            <pc:sldMk cId="952805204" sldId="268"/>
            <ac:spMk id="30" creationId="{FC7A8AA2-139E-E952-EE60-1D1CA2978E05}"/>
          </ac:spMkLst>
        </pc:spChg>
        <pc:spChg chg="add mod">
          <ac:chgData name="Corina Radu (2117956)" userId="S::2117956@student.uwtsd.ac.uk::a11a7dc7-5565-490f-a8d9-37ef788aa138" providerId="AD" clId="Web-{B4B4E102-ADAB-8C95-87E7-682AA5F7417C}" dt="2022-07-10T23:03:45.463" v="431" actId="1076"/>
          <ac:spMkLst>
            <pc:docMk/>
            <pc:sldMk cId="952805204" sldId="268"/>
            <ac:spMk id="33" creationId="{C6F4EFE9-278B-2120-FBF3-C7637617D13F}"/>
          </ac:spMkLst>
        </pc:spChg>
        <pc:spChg chg="mod">
          <ac:chgData name="Corina Radu (2117956)" userId="S::2117956@student.uwtsd.ac.uk::a11a7dc7-5565-490f-a8d9-37ef788aa138" providerId="AD" clId="Web-{B4B4E102-ADAB-8C95-87E7-682AA5F7417C}" dt="2022-07-10T22:38:10.382" v="124" actId="1076"/>
          <ac:spMkLst>
            <pc:docMk/>
            <pc:sldMk cId="952805204" sldId="268"/>
            <ac:spMk id="41" creationId="{21A88660-86AE-D10D-4862-2D8FB0070667}"/>
          </ac:spMkLst>
        </pc:spChg>
        <pc:cxnChg chg="add mod">
          <ac:chgData name="Corina Radu (2117956)" userId="S::2117956@student.uwtsd.ac.uk::a11a7dc7-5565-490f-a8d9-37ef788aa138" providerId="AD" clId="Web-{B4B4E102-ADAB-8C95-87E7-682AA5F7417C}" dt="2022-07-10T22:31:20.435" v="6"/>
          <ac:cxnSpMkLst>
            <pc:docMk/>
            <pc:sldMk cId="952805204" sldId="268"/>
            <ac:cxnSpMk id="2" creationId="{D14C4550-9E77-025C-16F2-1F4C03D3F2A9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35:01.784" v="56" actId="1076"/>
          <ac:cxnSpMkLst>
            <pc:docMk/>
            <pc:sldMk cId="952805204" sldId="268"/>
            <ac:cxnSpMk id="5" creationId="{FDC4E647-B768-9E70-A990-115448ACABEC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38:01.538" v="122"/>
          <ac:cxnSpMkLst>
            <pc:docMk/>
            <pc:sldMk cId="952805204" sldId="268"/>
            <ac:cxnSpMk id="6" creationId="{C8D07903-049D-108D-B19F-5CC8F51EA14F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39:34.790" v="145"/>
          <ac:cxnSpMkLst>
            <pc:docMk/>
            <pc:sldMk cId="952805204" sldId="268"/>
            <ac:cxnSpMk id="8" creationId="{DD244F6A-ED26-6058-7CD6-3818722DD188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4:33.391" v="229" actId="14100"/>
          <ac:cxnSpMkLst>
            <pc:docMk/>
            <pc:sldMk cId="952805204" sldId="268"/>
            <ac:cxnSpMk id="10" creationId="{BE8E740E-0E7A-6131-E2F0-6D863E399888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4:17" v="227"/>
          <ac:cxnSpMkLst>
            <pc:docMk/>
            <pc:sldMk cId="952805204" sldId="268"/>
            <ac:cxnSpMk id="13" creationId="{7F21BB66-0686-6E19-DAEB-DE496BDF1C14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6:00.174" v="237"/>
          <ac:cxnSpMkLst>
            <pc:docMk/>
            <pc:sldMk cId="952805204" sldId="268"/>
            <ac:cxnSpMk id="15" creationId="{96D3A958-4BE3-88CA-FD4E-430C3D376728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48:05.301" v="259" actId="14100"/>
          <ac:cxnSpMkLst>
            <pc:docMk/>
            <pc:sldMk cId="952805204" sldId="268"/>
            <ac:cxnSpMk id="19" creationId="{F3E498E9-4B23-B00C-958C-F50C4E5D3FE7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1:21.649" v="308" actId="14100"/>
          <ac:cxnSpMkLst>
            <pc:docMk/>
            <pc:sldMk cId="952805204" sldId="268"/>
            <ac:cxnSpMk id="22" creationId="{82665005-B8C4-D5F5-5206-8C26DFCA9BC6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2:04.385" v="316" actId="1076"/>
          <ac:cxnSpMkLst>
            <pc:docMk/>
            <pc:sldMk cId="952805204" sldId="268"/>
            <ac:cxnSpMk id="24" creationId="{D7212DC6-ACD3-AF1C-5812-90606F0EE5D3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3:38.918" v="331" actId="1076"/>
          <ac:cxnSpMkLst>
            <pc:docMk/>
            <pc:sldMk cId="952805204" sldId="268"/>
            <ac:cxnSpMk id="26" creationId="{8F0AF3E1-6435-6FE7-0F66-B267DD7A3F14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3:03:27.431" v="428" actId="1076"/>
          <ac:cxnSpMkLst>
            <pc:docMk/>
            <pc:sldMk cId="952805204" sldId="268"/>
            <ac:cxnSpMk id="28" creationId="{EF7078E1-4607-F3F8-DE1B-2A38E627CBE5}"/>
          </ac:cxnSpMkLst>
        </pc:cxnChg>
        <pc:cxnChg chg="add mod">
          <ac:chgData name="Corina Radu (2117956)" userId="S::2117956@student.uwtsd.ac.uk::a11a7dc7-5565-490f-a8d9-37ef788aa138" providerId="AD" clId="Web-{B4B4E102-ADAB-8C95-87E7-682AA5F7417C}" dt="2022-07-10T22:56:02.015" v="365" actId="14100"/>
          <ac:cxnSpMkLst>
            <pc:docMk/>
            <pc:sldMk cId="952805204" sldId="268"/>
            <ac:cxnSpMk id="29" creationId="{8526F609-B161-2D34-7985-CFB7AB2845F6}"/>
          </ac:cxnSpMkLst>
        </pc:cxnChg>
      </pc:sldChg>
    </pc:docChg>
  </pc:docChgLst>
  <pc:docChgLst>
    <pc:chgData name="Corina Radu (2117956)" userId="S::2117956@student.uwtsd.ac.uk::a11a7dc7-5565-490f-a8d9-37ef788aa138" providerId="AD" clId="Web-{58277617-E76C-3D3E-7548-5B9368A52A2C}"/>
    <pc:docChg chg="addSld modSld">
      <pc:chgData name="Corina Radu (2117956)" userId="S::2117956@student.uwtsd.ac.uk::a11a7dc7-5565-490f-a8d9-37ef788aa138" providerId="AD" clId="Web-{58277617-E76C-3D3E-7548-5B9368A52A2C}" dt="2022-06-17T21:09:03.733" v="24" actId="1076"/>
      <pc:docMkLst>
        <pc:docMk/>
      </pc:docMkLst>
      <pc:sldChg chg="modSp">
        <pc:chgData name="Corina Radu (2117956)" userId="S::2117956@student.uwtsd.ac.uk::a11a7dc7-5565-490f-a8d9-37ef788aa138" providerId="AD" clId="Web-{58277617-E76C-3D3E-7548-5B9368A52A2C}" dt="2022-06-17T19:35:39.029" v="15" actId="20577"/>
        <pc:sldMkLst>
          <pc:docMk/>
          <pc:sldMk cId="1479750916" sldId="258"/>
        </pc:sldMkLst>
        <pc:spChg chg="mod">
          <ac:chgData name="Corina Radu (2117956)" userId="S::2117956@student.uwtsd.ac.uk::a11a7dc7-5565-490f-a8d9-37ef788aa138" providerId="AD" clId="Web-{58277617-E76C-3D3E-7548-5B9368A52A2C}" dt="2022-06-17T19:35:39.029" v="15" actId="20577"/>
          <ac:spMkLst>
            <pc:docMk/>
            <pc:sldMk cId="1479750916" sldId="258"/>
            <ac:spMk id="22" creationId="{A84EA68E-A013-452B-20E4-C8606E9AE709}"/>
          </ac:spMkLst>
        </pc:spChg>
      </pc:sldChg>
      <pc:sldChg chg="modSp">
        <pc:chgData name="Corina Radu (2117956)" userId="S::2117956@student.uwtsd.ac.uk::a11a7dc7-5565-490f-a8d9-37ef788aa138" providerId="AD" clId="Web-{58277617-E76C-3D3E-7548-5B9368A52A2C}" dt="2022-06-17T21:09:03.733" v="24" actId="1076"/>
        <pc:sldMkLst>
          <pc:docMk/>
          <pc:sldMk cId="1511323491" sldId="259"/>
        </pc:sldMkLst>
        <pc:picChg chg="mod">
          <ac:chgData name="Corina Radu (2117956)" userId="S::2117956@student.uwtsd.ac.uk::a11a7dc7-5565-490f-a8d9-37ef788aa138" providerId="AD" clId="Web-{58277617-E76C-3D3E-7548-5B9368A52A2C}" dt="2022-06-17T21:08:51.389" v="22" actId="14100"/>
          <ac:picMkLst>
            <pc:docMk/>
            <pc:sldMk cId="1511323491" sldId="259"/>
            <ac:picMk id="8" creationId="{FE1848ED-23AA-19BF-1FA6-B4C69B2EFF3C}"/>
          </ac:picMkLst>
        </pc:picChg>
        <pc:picChg chg="mod">
          <ac:chgData name="Corina Radu (2117956)" userId="S::2117956@student.uwtsd.ac.uk::a11a7dc7-5565-490f-a8d9-37ef788aa138" providerId="AD" clId="Web-{58277617-E76C-3D3E-7548-5B9368A52A2C}" dt="2022-06-17T21:09:03.733" v="24" actId="1076"/>
          <ac:picMkLst>
            <pc:docMk/>
            <pc:sldMk cId="1511323491" sldId="259"/>
            <ac:picMk id="9" creationId="{B6B95601-D2F8-DE68-EF14-657FB4E14C6E}"/>
          </ac:picMkLst>
        </pc:picChg>
      </pc:sldChg>
      <pc:sldChg chg="delSp">
        <pc:chgData name="Corina Radu (2117956)" userId="S::2117956@student.uwtsd.ac.uk::a11a7dc7-5565-490f-a8d9-37ef788aa138" providerId="AD" clId="Web-{58277617-E76C-3D3E-7548-5B9368A52A2C}" dt="2022-06-17T19:26:30.240" v="5"/>
        <pc:sldMkLst>
          <pc:docMk/>
          <pc:sldMk cId="3168312598" sldId="260"/>
        </pc:sldMkLst>
        <pc:picChg chg="del">
          <ac:chgData name="Corina Radu (2117956)" userId="S::2117956@student.uwtsd.ac.uk::a11a7dc7-5565-490f-a8d9-37ef788aa138" providerId="AD" clId="Web-{58277617-E76C-3D3E-7548-5B9368A52A2C}" dt="2022-06-17T19:26:30.240" v="5"/>
          <ac:picMkLst>
            <pc:docMk/>
            <pc:sldMk cId="3168312598" sldId="260"/>
            <ac:picMk id="4" creationId="{2CA4C9A9-77C0-C87F-5B80-0E5045D4D4CA}"/>
          </ac:picMkLst>
        </pc:picChg>
      </pc:sldChg>
      <pc:sldChg chg="modSp">
        <pc:chgData name="Corina Radu (2117956)" userId="S::2117956@student.uwtsd.ac.uk::a11a7dc7-5565-490f-a8d9-37ef788aa138" providerId="AD" clId="Web-{58277617-E76C-3D3E-7548-5B9368A52A2C}" dt="2022-06-17T19:28:09.664" v="9" actId="20577"/>
        <pc:sldMkLst>
          <pc:docMk/>
          <pc:sldMk cId="1784562872" sldId="262"/>
        </pc:sldMkLst>
        <pc:spChg chg="mod">
          <ac:chgData name="Corina Radu (2117956)" userId="S::2117956@student.uwtsd.ac.uk::a11a7dc7-5565-490f-a8d9-37ef788aa138" providerId="AD" clId="Web-{58277617-E76C-3D3E-7548-5B9368A52A2C}" dt="2022-06-17T19:28:09.664" v="9" actId="20577"/>
          <ac:spMkLst>
            <pc:docMk/>
            <pc:sldMk cId="1784562872" sldId="262"/>
            <ac:spMk id="2" creationId="{D3CE4B41-825D-C3DE-F40C-4DB20CDCF94E}"/>
          </ac:spMkLst>
        </pc:spChg>
      </pc:sldChg>
      <pc:sldChg chg="new">
        <pc:chgData name="Corina Radu (2117956)" userId="S::2117956@student.uwtsd.ac.uk::a11a7dc7-5565-490f-a8d9-37ef788aa138" providerId="AD" clId="Web-{58277617-E76C-3D3E-7548-5B9368A52A2C}" dt="2022-06-17T19:15:45.470" v="0"/>
        <pc:sldMkLst>
          <pc:docMk/>
          <pc:sldMk cId="2476896516" sldId="265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5:47.017" v="1"/>
        <pc:sldMkLst>
          <pc:docMk/>
          <pc:sldMk cId="173182003" sldId="266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5:53.017" v="2"/>
        <pc:sldMkLst>
          <pc:docMk/>
          <pc:sldMk cId="644589378" sldId="267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5:59.689" v="3"/>
        <pc:sldMkLst>
          <pc:docMk/>
          <pc:sldMk cId="952805204" sldId="268"/>
        </pc:sldMkLst>
      </pc:sldChg>
      <pc:sldChg chg="new">
        <pc:chgData name="Corina Radu (2117956)" userId="S::2117956@student.uwtsd.ac.uk::a11a7dc7-5565-490f-a8d9-37ef788aa138" providerId="AD" clId="Web-{58277617-E76C-3D3E-7548-5B9368A52A2C}" dt="2022-06-17T19:16:07.752" v="4"/>
        <pc:sldMkLst>
          <pc:docMk/>
          <pc:sldMk cId="512849712" sldId="269"/>
        </pc:sldMkLst>
      </pc:sldChg>
    </pc:docChg>
  </pc:docChgLst>
  <pc:docChgLst>
    <pc:chgData name="Corina Radu (2117956)" userId="a11a7dc7-5565-490f-a8d9-37ef788aa138" providerId="ADAL" clId="{BAB30581-24B9-4564-8B20-3BAAB386B1F6}"/>
    <pc:docChg chg="undo redo custSel addSld delSld modSld sldOrd">
      <pc:chgData name="Corina Radu (2117956)" userId="a11a7dc7-5565-490f-a8d9-37ef788aa138" providerId="ADAL" clId="{BAB30581-24B9-4564-8B20-3BAAB386B1F6}" dt="2022-07-10T22:09:44.866" v="2658" actId="1076"/>
      <pc:docMkLst>
        <pc:docMk/>
      </pc:docMkLst>
      <pc:sldChg chg="modSp mod">
        <pc:chgData name="Corina Radu (2117956)" userId="a11a7dc7-5565-490f-a8d9-37ef788aa138" providerId="ADAL" clId="{BAB30581-24B9-4564-8B20-3BAAB386B1F6}" dt="2022-06-28T19:00:56.994" v="171" actId="1076"/>
        <pc:sldMkLst>
          <pc:docMk/>
          <pc:sldMk cId="1129205237" sldId="257"/>
        </pc:sldMkLst>
        <pc:spChg chg="mod">
          <ac:chgData name="Corina Radu (2117956)" userId="a11a7dc7-5565-490f-a8d9-37ef788aa138" providerId="ADAL" clId="{BAB30581-24B9-4564-8B20-3BAAB386B1F6}" dt="2022-06-28T19:00:56.994" v="171" actId="1076"/>
          <ac:spMkLst>
            <pc:docMk/>
            <pc:sldMk cId="1129205237" sldId="257"/>
            <ac:spMk id="5" creationId="{BD0F861C-2313-33AB-3AA3-3E9FB60C7359}"/>
          </ac:spMkLst>
        </pc:spChg>
      </pc:sldChg>
      <pc:sldChg chg="modSp mod">
        <pc:chgData name="Corina Radu (2117956)" userId="a11a7dc7-5565-490f-a8d9-37ef788aa138" providerId="ADAL" clId="{BAB30581-24B9-4564-8B20-3BAAB386B1F6}" dt="2022-07-10T16:58:02.390" v="633" actId="255"/>
        <pc:sldMkLst>
          <pc:docMk/>
          <pc:sldMk cId="1479750916" sldId="258"/>
        </pc:sldMkLst>
        <pc:spChg chg="mod">
          <ac:chgData name="Corina Radu (2117956)" userId="a11a7dc7-5565-490f-a8d9-37ef788aa138" providerId="ADAL" clId="{BAB30581-24B9-4564-8B20-3BAAB386B1F6}" dt="2022-07-10T16:58:02.390" v="633" actId="255"/>
          <ac:spMkLst>
            <pc:docMk/>
            <pc:sldMk cId="1479750916" sldId="258"/>
            <ac:spMk id="22" creationId="{A84EA68E-A013-452B-20E4-C8606E9AE709}"/>
          </ac:spMkLst>
        </pc:spChg>
      </pc:sldChg>
      <pc:sldChg chg="addSp delSp modSp del mod">
        <pc:chgData name="Corina Radu (2117956)" userId="a11a7dc7-5565-490f-a8d9-37ef788aa138" providerId="ADAL" clId="{BAB30581-24B9-4564-8B20-3BAAB386B1F6}" dt="2022-07-10T17:01:37.108" v="655" actId="2696"/>
        <pc:sldMkLst>
          <pc:docMk/>
          <pc:sldMk cId="1511323491" sldId="259"/>
        </pc:sldMkLst>
        <pc:spChg chg="add del mod">
          <ac:chgData name="Corina Radu (2117956)" userId="a11a7dc7-5565-490f-a8d9-37ef788aa138" providerId="ADAL" clId="{BAB30581-24B9-4564-8B20-3BAAB386B1F6}" dt="2022-06-28T19:02:24.464" v="178" actId="478"/>
          <ac:spMkLst>
            <pc:docMk/>
            <pc:sldMk cId="1511323491" sldId="259"/>
            <ac:spMk id="3" creationId="{231D959B-270C-CD73-AFA0-30985F777C04}"/>
          </ac:spMkLst>
        </pc:spChg>
        <pc:spChg chg="add del mod">
          <ac:chgData name="Corina Radu (2117956)" userId="a11a7dc7-5565-490f-a8d9-37ef788aa138" providerId="ADAL" clId="{BAB30581-24B9-4564-8B20-3BAAB386B1F6}" dt="2022-07-10T17:01:22.316" v="653" actId="21"/>
          <ac:spMkLst>
            <pc:docMk/>
            <pc:sldMk cId="1511323491" sldId="259"/>
            <ac:spMk id="5" creationId="{921710AA-74DA-1B5E-FEF0-A51FA2ADCC12}"/>
          </ac:spMkLst>
        </pc:spChg>
      </pc:sldChg>
      <pc:sldChg chg="addSp delSp modSp mod delDesignElem">
        <pc:chgData name="Corina Radu (2117956)" userId="a11a7dc7-5565-490f-a8d9-37ef788aa138" providerId="ADAL" clId="{BAB30581-24B9-4564-8B20-3BAAB386B1F6}" dt="2022-07-10T17:37:31.295" v="916" actId="1076"/>
        <pc:sldMkLst>
          <pc:docMk/>
          <pc:sldMk cId="3168312598" sldId="260"/>
        </pc:sldMkLst>
        <pc:spChg chg="mod">
          <ac:chgData name="Corina Radu (2117956)" userId="a11a7dc7-5565-490f-a8d9-37ef788aa138" providerId="ADAL" clId="{BAB30581-24B9-4564-8B20-3BAAB386B1F6}" dt="2022-07-10T17:16:25.528" v="823" actId="1076"/>
          <ac:spMkLst>
            <pc:docMk/>
            <pc:sldMk cId="3168312598" sldId="260"/>
            <ac:spMk id="2" creationId="{707CAD91-D132-1781-C6F5-ED9C6C3E2B4B}"/>
          </ac:spMkLst>
        </pc:spChg>
        <pc:spChg chg="del">
          <ac:chgData name="Corina Radu (2117956)" userId="a11a7dc7-5565-490f-a8d9-37ef788aa138" providerId="ADAL" clId="{BAB30581-24B9-4564-8B20-3BAAB386B1F6}" dt="2022-07-10T15:38:37.215" v="393" actId="26606"/>
          <ac:spMkLst>
            <pc:docMk/>
            <pc:sldMk cId="3168312598" sldId="260"/>
            <ac:spMk id="28" creationId="{57BEB51D-B695-4DD9-B513-4E5D509F5A8A}"/>
          </ac:spMkLst>
        </pc:spChg>
        <pc:spChg chg="del">
          <ac:chgData name="Corina Radu (2117956)" userId="a11a7dc7-5565-490f-a8d9-37ef788aa138" providerId="ADAL" clId="{BAB30581-24B9-4564-8B20-3BAAB386B1F6}" dt="2022-07-10T15:38:37.215" v="393" actId="26606"/>
          <ac:spMkLst>
            <pc:docMk/>
            <pc:sldMk cId="3168312598" sldId="260"/>
            <ac:spMk id="30" creationId="{30CFEC97-9EBB-42B6-B4E6-FA4688281517}"/>
          </ac:spMkLst>
        </pc:spChg>
        <pc:spChg chg="mod ord">
          <ac:chgData name="Corina Radu (2117956)" userId="a11a7dc7-5565-490f-a8d9-37ef788aa138" providerId="ADAL" clId="{BAB30581-24B9-4564-8B20-3BAAB386B1F6}" dt="2022-07-10T17:37:31.295" v="916" actId="1076"/>
          <ac:spMkLst>
            <pc:docMk/>
            <pc:sldMk cId="3168312598" sldId="260"/>
            <ac:spMk id="36" creationId="{75B26F72-F330-272B-56A4-01F4E9081C42}"/>
          </ac:spMkLst>
        </pc:spChg>
        <pc:spChg chg="add del">
          <ac:chgData name="Corina Radu (2117956)" userId="a11a7dc7-5565-490f-a8d9-37ef788aa138" providerId="ADAL" clId="{BAB30581-24B9-4564-8B20-3BAAB386B1F6}" dt="2022-07-10T15:38:48.728" v="397" actId="26606"/>
          <ac:spMkLst>
            <pc:docMk/>
            <pc:sldMk cId="3168312598" sldId="260"/>
            <ac:spMk id="43" creationId="{B5DF82D0-142E-415E-9F4C-DD5E34D80328}"/>
          </ac:spMkLst>
        </pc:spChg>
        <pc:spChg chg="add del">
          <ac:chgData name="Corina Radu (2117956)" userId="a11a7dc7-5565-490f-a8d9-37ef788aa138" providerId="ADAL" clId="{BAB30581-24B9-4564-8B20-3BAAB386B1F6}" dt="2022-07-10T15:38:48.706" v="396" actId="26606"/>
          <ac:spMkLst>
            <pc:docMk/>
            <pc:sldMk cId="3168312598" sldId="260"/>
            <ac:spMk id="50" creationId="{2024F6EB-04DC-4C6D-8485-FCD53A4A95AD}"/>
          </ac:spMkLst>
        </pc:spChg>
        <pc:spChg chg="add del">
          <ac:chgData name="Corina Radu (2117956)" userId="a11a7dc7-5565-490f-a8d9-37ef788aa138" providerId="ADAL" clId="{BAB30581-24B9-4564-8B20-3BAAB386B1F6}" dt="2022-07-10T15:38:48.706" v="396" actId="26606"/>
          <ac:spMkLst>
            <pc:docMk/>
            <pc:sldMk cId="3168312598" sldId="260"/>
            <ac:spMk id="54" creationId="{8881F853-6081-4216-9876-4D863309A03F}"/>
          </ac:spMkLst>
        </pc:spChg>
        <pc:spChg chg="add del">
          <ac:chgData name="Corina Radu (2117956)" userId="a11a7dc7-5565-490f-a8d9-37ef788aa138" providerId="ADAL" clId="{BAB30581-24B9-4564-8B20-3BAAB386B1F6}" dt="2022-07-10T17:15:18.844" v="813"/>
          <ac:spMkLst>
            <pc:docMk/>
            <pc:sldMk cId="3168312598" sldId="260"/>
            <ac:spMk id="59" creationId="{EA9F2028-BF4D-4B49-AFE1-8A9503C37369}"/>
          </ac:spMkLst>
        </pc:spChg>
        <pc:grpChg chg="del">
          <ac:chgData name="Corina Radu (2117956)" userId="a11a7dc7-5565-490f-a8d9-37ef788aa138" providerId="ADAL" clId="{BAB30581-24B9-4564-8B20-3BAAB386B1F6}" dt="2022-07-10T15:38:37.215" v="393" actId="26606"/>
          <ac:grpSpMkLst>
            <pc:docMk/>
            <pc:sldMk cId="3168312598" sldId="260"/>
            <ac:grpSpMk id="31" creationId="{51D1273B-0B1C-4A09-A98C-FCA884FEFC0F}"/>
          </ac:grpSpMkLst>
        </pc:grpChg>
        <pc:graphicFrameChg chg="add mod modGraphic">
          <ac:chgData name="Corina Radu (2117956)" userId="a11a7dc7-5565-490f-a8d9-37ef788aa138" providerId="ADAL" clId="{BAB30581-24B9-4564-8B20-3BAAB386B1F6}" dt="2022-07-10T17:12:04.873" v="789" actId="1076"/>
          <ac:graphicFrameMkLst>
            <pc:docMk/>
            <pc:sldMk cId="3168312598" sldId="260"/>
            <ac:graphicFrameMk id="3" creationId="{9DD72765-4058-D099-FD57-BE752A9D3178}"/>
          </ac:graphicFrameMkLst>
        </pc:graphicFrameChg>
        <pc:picChg chg="add del mod">
          <ac:chgData name="Corina Radu (2117956)" userId="a11a7dc7-5565-490f-a8d9-37ef788aa138" providerId="ADAL" clId="{BAB30581-24B9-4564-8B20-3BAAB386B1F6}" dt="2022-07-10T17:07:20.715" v="684" actId="478"/>
          <ac:picMkLst>
            <pc:docMk/>
            <pc:sldMk cId="3168312598" sldId="260"/>
            <ac:picMk id="20" creationId="{79AC0607-BB37-D395-8A8D-C1C34B7AC149}"/>
          </ac:picMkLst>
        </pc:picChg>
        <pc:picChg chg="add del">
          <ac:chgData name="Corina Radu (2117956)" userId="a11a7dc7-5565-490f-a8d9-37ef788aa138" providerId="ADAL" clId="{BAB30581-24B9-4564-8B20-3BAAB386B1F6}" dt="2022-07-10T15:38:48.728" v="397" actId="26606"/>
          <ac:picMkLst>
            <pc:docMk/>
            <pc:sldMk cId="3168312598" sldId="260"/>
            <ac:picMk id="41" creationId="{89B894CA-E1CC-47A1-8DE3-57DBCFD39BAE}"/>
          </ac:picMkLst>
        </pc:picChg>
        <pc:picChg chg="add del">
          <ac:chgData name="Corina Radu (2117956)" userId="a11a7dc7-5565-490f-a8d9-37ef788aa138" providerId="ADAL" clId="{BAB30581-24B9-4564-8B20-3BAAB386B1F6}" dt="2022-07-10T15:38:48.706" v="396" actId="26606"/>
          <ac:picMkLst>
            <pc:docMk/>
            <pc:sldMk cId="3168312598" sldId="260"/>
            <ac:picMk id="52" creationId="{7A795FBE-101B-4063-A5FC-8C0624B3534B}"/>
          </ac:picMkLst>
        </pc:picChg>
        <pc:picChg chg="add del">
          <ac:chgData name="Corina Radu (2117956)" userId="a11a7dc7-5565-490f-a8d9-37ef788aa138" providerId="ADAL" clId="{BAB30581-24B9-4564-8B20-3BAAB386B1F6}" dt="2022-07-10T17:15:18.844" v="813"/>
          <ac:picMkLst>
            <pc:docMk/>
            <pc:sldMk cId="3168312598" sldId="260"/>
            <ac:picMk id="58" creationId="{FE1EDB12-E823-499E-955C-286265B42279}"/>
          </ac:picMkLst>
        </pc:picChg>
        <pc:cxnChg chg="del">
          <ac:chgData name="Corina Radu (2117956)" userId="a11a7dc7-5565-490f-a8d9-37ef788aa138" providerId="ADAL" clId="{BAB30581-24B9-4564-8B20-3BAAB386B1F6}" dt="2022-07-10T15:38:37.215" v="393" actId="26606"/>
          <ac:cxnSpMkLst>
            <pc:docMk/>
            <pc:sldMk cId="3168312598" sldId="260"/>
            <ac:cxnSpMk id="29" creationId="{699FC3C2-3BB4-435C-9DAE-C3F82D01C8CC}"/>
          </ac:cxnSpMkLst>
        </pc:cxnChg>
        <pc:cxnChg chg="add del">
          <ac:chgData name="Corina Radu (2117956)" userId="a11a7dc7-5565-490f-a8d9-37ef788aa138" providerId="ADAL" clId="{BAB30581-24B9-4564-8B20-3BAAB386B1F6}" dt="2022-07-10T15:38:48.728" v="397" actId="26606"/>
          <ac:cxnSpMkLst>
            <pc:docMk/>
            <pc:sldMk cId="3168312598" sldId="260"/>
            <ac:cxnSpMk id="45" creationId="{E69B7433-B959-40DA-806F-FF95BB380B0C}"/>
          </ac:cxnSpMkLst>
        </pc:cxnChg>
        <pc:cxnChg chg="add del">
          <ac:chgData name="Corina Radu (2117956)" userId="a11a7dc7-5565-490f-a8d9-37ef788aa138" providerId="ADAL" clId="{BAB30581-24B9-4564-8B20-3BAAB386B1F6}" dt="2022-07-10T15:38:48.706" v="396" actId="26606"/>
          <ac:cxnSpMkLst>
            <pc:docMk/>
            <pc:sldMk cId="3168312598" sldId="260"/>
            <ac:cxnSpMk id="56" creationId="{68EF61C2-EE68-43FF-A497-F2E60EA5320A}"/>
          </ac:cxnSpMkLst>
        </pc:cxnChg>
        <pc:cxnChg chg="add del">
          <ac:chgData name="Corina Radu (2117956)" userId="a11a7dc7-5565-490f-a8d9-37ef788aa138" providerId="ADAL" clId="{BAB30581-24B9-4564-8B20-3BAAB386B1F6}" dt="2022-07-10T17:15:18.844" v="813"/>
          <ac:cxnSpMkLst>
            <pc:docMk/>
            <pc:sldMk cId="3168312598" sldId="260"/>
            <ac:cxnSpMk id="60" creationId="{A0E929BF-D26E-44D4-89D4-6E7400575D4C}"/>
          </ac:cxnSpMkLst>
        </pc:cxnChg>
      </pc:sldChg>
      <pc:sldChg chg="addSp delSp modSp mod setBg modClrScheme delDesignElem chgLayout">
        <pc:chgData name="Corina Radu (2117956)" userId="a11a7dc7-5565-490f-a8d9-37ef788aa138" providerId="ADAL" clId="{BAB30581-24B9-4564-8B20-3BAAB386B1F6}" dt="2022-07-10T21:35:39.728" v="2588" actId="20577"/>
        <pc:sldMkLst>
          <pc:docMk/>
          <pc:sldMk cId="1191583727" sldId="261"/>
        </pc:sldMkLst>
        <pc:spChg chg="mod ord">
          <ac:chgData name="Corina Radu (2117956)" userId="a11a7dc7-5565-490f-a8d9-37ef788aa138" providerId="ADAL" clId="{BAB30581-24B9-4564-8B20-3BAAB386B1F6}" dt="2022-07-10T18:26:50.442" v="1353" actId="1076"/>
          <ac:spMkLst>
            <pc:docMk/>
            <pc:sldMk cId="1191583727" sldId="261"/>
            <ac:spMk id="2" creationId="{D957E10C-43E4-A0F6-17BC-6D109116CE46}"/>
          </ac:spMkLst>
        </pc:spChg>
        <pc:spChg chg="mod ord">
          <ac:chgData name="Corina Radu (2117956)" userId="a11a7dc7-5565-490f-a8d9-37ef788aa138" providerId="ADAL" clId="{BAB30581-24B9-4564-8B20-3BAAB386B1F6}" dt="2022-07-10T21:35:39.728" v="2588" actId="20577"/>
          <ac:spMkLst>
            <pc:docMk/>
            <pc:sldMk cId="1191583727" sldId="261"/>
            <ac:spMk id="3" creationId="{7BD44A11-EFE9-0187-8A59-BF5EED2A78DD}"/>
          </ac:spMkLst>
        </pc:spChg>
        <pc:spChg chg="add del">
          <ac:chgData name="Corina Radu (2117956)" userId="a11a7dc7-5565-490f-a8d9-37ef788aa138" providerId="ADAL" clId="{BAB30581-24B9-4564-8B20-3BAAB386B1F6}" dt="2022-07-10T17:44:58.752" v="953" actId="700"/>
          <ac:spMkLst>
            <pc:docMk/>
            <pc:sldMk cId="1191583727" sldId="261"/>
            <ac:spMk id="11" creationId="{EA9F2028-BF4D-4B49-AFE1-8A9503C37369}"/>
          </ac:spMkLst>
        </pc:spChg>
        <pc:picChg chg="add del mod">
          <ac:chgData name="Corina Radu (2117956)" userId="a11a7dc7-5565-490f-a8d9-37ef788aa138" providerId="ADAL" clId="{BAB30581-24B9-4564-8B20-3BAAB386B1F6}" dt="2022-07-10T17:44:41.247" v="952" actId="478"/>
          <ac:picMkLst>
            <pc:docMk/>
            <pc:sldMk cId="1191583727" sldId="261"/>
            <ac:picMk id="4" creationId="{1D58FFA4-8FBA-A5FC-EDE2-4E8F19C56DB6}"/>
          </ac:picMkLst>
        </pc:picChg>
        <pc:picChg chg="add del">
          <ac:chgData name="Corina Radu (2117956)" userId="a11a7dc7-5565-490f-a8d9-37ef788aa138" providerId="ADAL" clId="{BAB30581-24B9-4564-8B20-3BAAB386B1F6}" dt="2022-07-10T17:44:58.752" v="953" actId="700"/>
          <ac:picMkLst>
            <pc:docMk/>
            <pc:sldMk cId="1191583727" sldId="261"/>
            <ac:picMk id="9" creationId="{FE1EDB12-E823-499E-955C-286265B42279}"/>
          </ac:picMkLst>
        </pc:picChg>
        <pc:cxnChg chg="add del">
          <ac:chgData name="Corina Radu (2117956)" userId="a11a7dc7-5565-490f-a8d9-37ef788aa138" providerId="ADAL" clId="{BAB30581-24B9-4564-8B20-3BAAB386B1F6}" dt="2022-07-10T17:44:58.752" v="953" actId="700"/>
          <ac:cxnSpMkLst>
            <pc:docMk/>
            <pc:sldMk cId="1191583727" sldId="261"/>
            <ac:cxnSpMk id="13" creationId="{A0E929BF-D26E-44D4-89D4-6E7400575D4C}"/>
          </ac:cxnSpMkLst>
        </pc:cxnChg>
      </pc:sldChg>
      <pc:sldChg chg="modSp mod">
        <pc:chgData name="Corina Radu (2117956)" userId="a11a7dc7-5565-490f-a8d9-37ef788aa138" providerId="ADAL" clId="{BAB30581-24B9-4564-8B20-3BAAB386B1F6}" dt="2022-07-10T19:51:22.652" v="1387" actId="20577"/>
        <pc:sldMkLst>
          <pc:docMk/>
          <pc:sldMk cId="1784562872" sldId="262"/>
        </pc:sldMkLst>
        <pc:spChg chg="mod">
          <ac:chgData name="Corina Radu (2117956)" userId="a11a7dc7-5565-490f-a8d9-37ef788aa138" providerId="ADAL" clId="{BAB30581-24B9-4564-8B20-3BAAB386B1F6}" dt="2022-07-10T17:15:18.844" v="813"/>
          <ac:spMkLst>
            <pc:docMk/>
            <pc:sldMk cId="1784562872" sldId="262"/>
            <ac:spMk id="2" creationId="{D3CE4B41-825D-C3DE-F40C-4DB20CDCF94E}"/>
          </ac:spMkLst>
        </pc:spChg>
        <pc:spChg chg="mod">
          <ac:chgData name="Corina Radu (2117956)" userId="a11a7dc7-5565-490f-a8d9-37ef788aa138" providerId="ADAL" clId="{BAB30581-24B9-4564-8B20-3BAAB386B1F6}" dt="2022-07-10T19:51:22.652" v="1387" actId="20577"/>
          <ac:spMkLst>
            <pc:docMk/>
            <pc:sldMk cId="1784562872" sldId="262"/>
            <ac:spMk id="3" creationId="{91A50EA6-5D70-1CFB-757E-BD189AAB61A4}"/>
          </ac:spMkLst>
        </pc:spChg>
      </pc:sldChg>
      <pc:sldChg chg="modSp mod modClrScheme chgLayout">
        <pc:chgData name="Corina Radu (2117956)" userId="a11a7dc7-5565-490f-a8d9-37ef788aa138" providerId="ADAL" clId="{BAB30581-24B9-4564-8B20-3BAAB386B1F6}" dt="2022-07-10T20:32:53.100" v="2505" actId="1076"/>
        <pc:sldMkLst>
          <pc:docMk/>
          <pc:sldMk cId="3547449299" sldId="263"/>
        </pc:sldMkLst>
        <pc:spChg chg="mod ord">
          <ac:chgData name="Corina Radu (2117956)" userId="a11a7dc7-5565-490f-a8d9-37ef788aa138" providerId="ADAL" clId="{BAB30581-24B9-4564-8B20-3BAAB386B1F6}" dt="2022-07-10T17:15:18.844" v="813"/>
          <ac:spMkLst>
            <pc:docMk/>
            <pc:sldMk cId="3547449299" sldId="263"/>
            <ac:spMk id="2" creationId="{994580EF-5FB3-049C-8765-812D7A1FA04D}"/>
          </ac:spMkLst>
        </pc:spChg>
        <pc:spChg chg="mod ord">
          <ac:chgData name="Corina Radu (2117956)" userId="a11a7dc7-5565-490f-a8d9-37ef788aa138" providerId="ADAL" clId="{BAB30581-24B9-4564-8B20-3BAAB386B1F6}" dt="2022-07-10T20:32:53.100" v="2505" actId="1076"/>
          <ac:spMkLst>
            <pc:docMk/>
            <pc:sldMk cId="3547449299" sldId="263"/>
            <ac:spMk id="3" creationId="{099DA993-B5D1-6F4F-5DCD-BE7533AF202C}"/>
          </ac:spMkLst>
        </pc:spChg>
      </pc:sldChg>
      <pc:sldChg chg="modSp mod modClrScheme chgLayout">
        <pc:chgData name="Corina Radu (2117956)" userId="a11a7dc7-5565-490f-a8d9-37ef788aa138" providerId="ADAL" clId="{BAB30581-24B9-4564-8B20-3BAAB386B1F6}" dt="2022-07-10T22:08:11.158" v="2641" actId="20577"/>
        <pc:sldMkLst>
          <pc:docMk/>
          <pc:sldMk cId="2779051672" sldId="264"/>
        </pc:sldMkLst>
        <pc:spChg chg="mod ord">
          <ac:chgData name="Corina Radu (2117956)" userId="a11a7dc7-5565-490f-a8d9-37ef788aa138" providerId="ADAL" clId="{BAB30581-24B9-4564-8B20-3BAAB386B1F6}" dt="2022-07-10T17:15:18.844" v="813"/>
          <ac:spMkLst>
            <pc:docMk/>
            <pc:sldMk cId="2779051672" sldId="264"/>
            <ac:spMk id="2" creationId="{E35444F2-04BE-85D4-5BEE-7C2871206086}"/>
          </ac:spMkLst>
        </pc:spChg>
        <pc:spChg chg="mod ord">
          <ac:chgData name="Corina Radu (2117956)" userId="a11a7dc7-5565-490f-a8d9-37ef788aa138" providerId="ADAL" clId="{BAB30581-24B9-4564-8B20-3BAAB386B1F6}" dt="2022-07-10T22:08:11.158" v="2641" actId="20577"/>
          <ac:spMkLst>
            <pc:docMk/>
            <pc:sldMk cId="2779051672" sldId="264"/>
            <ac:spMk id="3" creationId="{7A8851E4-8978-C86A-FEA2-8377DF17C246}"/>
          </ac:spMkLst>
        </pc:spChg>
      </pc:sldChg>
      <pc:sldChg chg="addSp modSp mod">
        <pc:chgData name="Corina Radu (2117956)" userId="a11a7dc7-5565-490f-a8d9-37ef788aa138" providerId="ADAL" clId="{BAB30581-24B9-4564-8B20-3BAAB386B1F6}" dt="2022-07-10T21:48:17.852" v="2609" actId="20577"/>
        <pc:sldMkLst>
          <pc:docMk/>
          <pc:sldMk cId="2476896516" sldId="265"/>
        </pc:sldMkLst>
        <pc:spChg chg="add mod">
          <ac:chgData name="Corina Radu (2117956)" userId="a11a7dc7-5565-490f-a8d9-37ef788aa138" providerId="ADAL" clId="{BAB30581-24B9-4564-8B20-3BAAB386B1F6}" dt="2022-07-10T16:49:38.768" v="601" actId="1076"/>
          <ac:spMkLst>
            <pc:docMk/>
            <pc:sldMk cId="2476896516" sldId="265"/>
            <ac:spMk id="2" creationId="{FF5DB257-DBDF-77DD-9DFE-F40B21B481BA}"/>
          </ac:spMkLst>
        </pc:spChg>
        <pc:spChg chg="mod">
          <ac:chgData name="Corina Radu (2117956)" userId="a11a7dc7-5565-490f-a8d9-37ef788aa138" providerId="ADAL" clId="{BAB30581-24B9-4564-8B20-3BAAB386B1F6}" dt="2022-07-10T21:48:17.852" v="2609" actId="20577"/>
          <ac:spMkLst>
            <pc:docMk/>
            <pc:sldMk cId="2476896516" sldId="265"/>
            <ac:spMk id="3" creationId="{CF307D6A-5743-05EF-8299-DB800705D3A4}"/>
          </ac:spMkLst>
        </pc:spChg>
        <pc:picChg chg="add mod">
          <ac:chgData name="Corina Radu (2117956)" userId="a11a7dc7-5565-490f-a8d9-37ef788aa138" providerId="ADAL" clId="{BAB30581-24B9-4564-8B20-3BAAB386B1F6}" dt="2022-07-10T19:50:52.854" v="1384" actId="1076"/>
          <ac:picMkLst>
            <pc:docMk/>
            <pc:sldMk cId="2476896516" sldId="265"/>
            <ac:picMk id="5" creationId="{041EFD42-73B1-550C-277F-6634A7F8D47F}"/>
          </ac:picMkLst>
        </pc:picChg>
        <pc:picChg chg="add mod">
          <ac:chgData name="Corina Radu (2117956)" userId="a11a7dc7-5565-490f-a8d9-37ef788aa138" providerId="ADAL" clId="{BAB30581-24B9-4564-8B20-3BAAB386B1F6}" dt="2022-07-10T19:50:42.403" v="1381" actId="1076"/>
          <ac:picMkLst>
            <pc:docMk/>
            <pc:sldMk cId="2476896516" sldId="265"/>
            <ac:picMk id="7" creationId="{179E1168-B208-24C0-7261-7C8DA240D3D6}"/>
          </ac:picMkLst>
        </pc:picChg>
      </pc:sldChg>
      <pc:sldChg chg="addSp delSp modSp mod setBg">
        <pc:chgData name="Corina Radu (2117956)" userId="a11a7dc7-5565-490f-a8d9-37ef788aa138" providerId="ADAL" clId="{BAB30581-24B9-4564-8B20-3BAAB386B1F6}" dt="2022-07-10T19:50:22.226" v="1379" actId="14100"/>
        <pc:sldMkLst>
          <pc:docMk/>
          <pc:sldMk cId="173182003" sldId="266"/>
        </pc:sldMkLst>
        <pc:spChg chg="mod">
          <ac:chgData name="Corina Radu (2117956)" userId="a11a7dc7-5565-490f-a8d9-37ef788aa138" providerId="ADAL" clId="{BAB30581-24B9-4564-8B20-3BAAB386B1F6}" dt="2022-07-10T17:15:18.844" v="813"/>
          <ac:spMkLst>
            <pc:docMk/>
            <pc:sldMk cId="173182003" sldId="266"/>
            <ac:spMk id="2" creationId="{2E930F4E-765D-5BE9-0994-E7F293822E59}"/>
          </ac:spMkLst>
        </pc:spChg>
        <pc:spChg chg="mod ord">
          <ac:chgData name="Corina Radu (2117956)" userId="a11a7dc7-5565-490f-a8d9-37ef788aa138" providerId="ADAL" clId="{BAB30581-24B9-4564-8B20-3BAAB386B1F6}" dt="2022-07-10T16:57:22.188" v="632" actId="20577"/>
          <ac:spMkLst>
            <pc:docMk/>
            <pc:sldMk cId="173182003" sldId="266"/>
            <ac:spMk id="3" creationId="{0C9E5D2F-713C-AEF4-4AB6-6EC5760B7CEB}"/>
          </ac:spMkLst>
        </pc:spChg>
        <pc:spChg chg="add mod">
          <ac:chgData name="Corina Radu (2117956)" userId="a11a7dc7-5565-490f-a8d9-37ef788aa138" providerId="ADAL" clId="{BAB30581-24B9-4564-8B20-3BAAB386B1F6}" dt="2022-07-10T19:49:58.403" v="1373" actId="1076"/>
          <ac:spMkLst>
            <pc:docMk/>
            <pc:sldMk cId="173182003" sldId="266"/>
            <ac:spMk id="5" creationId="{0CE340AD-857B-2C94-ED02-DA68804E0D74}"/>
          </ac:spMkLst>
        </pc:spChg>
        <pc:spChg chg="add del">
          <ac:chgData name="Corina Radu (2117956)" userId="a11a7dc7-5565-490f-a8d9-37ef788aa138" providerId="ADAL" clId="{BAB30581-24B9-4564-8B20-3BAAB386B1F6}" dt="2022-07-10T16:55:16.988" v="612" actId="26606"/>
          <ac:spMkLst>
            <pc:docMk/>
            <pc:sldMk cId="173182003" sldId="266"/>
            <ac:spMk id="11" creationId="{B5DF82D0-142E-415E-9F4C-DD5E34D80328}"/>
          </ac:spMkLst>
        </pc:spChg>
        <pc:picChg chg="add del mod">
          <ac:chgData name="Corina Radu (2117956)" userId="a11a7dc7-5565-490f-a8d9-37ef788aa138" providerId="ADAL" clId="{BAB30581-24B9-4564-8B20-3BAAB386B1F6}" dt="2022-07-10T16:52:28.448" v="603" actId="478"/>
          <ac:picMkLst>
            <pc:docMk/>
            <pc:sldMk cId="173182003" sldId="266"/>
            <ac:picMk id="4" creationId="{77962D20-FBD4-3425-833C-78BF954086D8}"/>
          </ac:picMkLst>
        </pc:picChg>
        <pc:picChg chg="add mod">
          <ac:chgData name="Corina Radu (2117956)" userId="a11a7dc7-5565-490f-a8d9-37ef788aa138" providerId="ADAL" clId="{BAB30581-24B9-4564-8B20-3BAAB386B1F6}" dt="2022-07-10T19:50:22.226" v="1379" actId="14100"/>
          <ac:picMkLst>
            <pc:docMk/>
            <pc:sldMk cId="173182003" sldId="266"/>
            <ac:picMk id="7" creationId="{FBFA3E20-D043-5B0E-C46B-97D73FAA0BA8}"/>
          </ac:picMkLst>
        </pc:picChg>
        <pc:picChg chg="add del">
          <ac:chgData name="Corina Radu (2117956)" userId="a11a7dc7-5565-490f-a8d9-37ef788aa138" providerId="ADAL" clId="{BAB30581-24B9-4564-8B20-3BAAB386B1F6}" dt="2022-07-10T16:55:16.988" v="612" actId="26606"/>
          <ac:picMkLst>
            <pc:docMk/>
            <pc:sldMk cId="173182003" sldId="266"/>
            <ac:picMk id="9" creationId="{89B894CA-E1CC-47A1-8DE3-57DBCFD39BAE}"/>
          </ac:picMkLst>
        </pc:picChg>
        <pc:picChg chg="add mod">
          <ac:chgData name="Corina Radu (2117956)" userId="a11a7dc7-5565-490f-a8d9-37ef788aa138" providerId="ADAL" clId="{BAB30581-24B9-4564-8B20-3BAAB386B1F6}" dt="2022-07-10T19:49:52.865" v="1372" actId="14100"/>
          <ac:picMkLst>
            <pc:docMk/>
            <pc:sldMk cId="173182003" sldId="266"/>
            <ac:picMk id="10" creationId="{BD5FF8DC-C703-A560-9E38-1A54878DF416}"/>
          </ac:picMkLst>
        </pc:picChg>
        <pc:picChg chg="add del">
          <ac:chgData name="Corina Radu (2117956)" userId="a11a7dc7-5565-490f-a8d9-37ef788aa138" providerId="ADAL" clId="{BAB30581-24B9-4564-8B20-3BAAB386B1F6}" dt="2022-07-10T16:52:28.448" v="603" actId="478"/>
          <ac:picMkLst>
            <pc:docMk/>
            <pc:sldMk cId="173182003" sldId="266"/>
            <ac:picMk id="1026" creationId="{A9CE7E40-B7BB-B939-FC13-866E378EE67B}"/>
          </ac:picMkLst>
        </pc:picChg>
        <pc:picChg chg="add del mod">
          <ac:chgData name="Corina Radu (2117956)" userId="a11a7dc7-5565-490f-a8d9-37ef788aa138" providerId="ADAL" clId="{BAB30581-24B9-4564-8B20-3BAAB386B1F6}" dt="2022-07-10T16:54:56.619" v="609" actId="478"/>
          <ac:picMkLst>
            <pc:docMk/>
            <pc:sldMk cId="173182003" sldId="266"/>
            <ac:picMk id="1028" creationId="{58A19809-2618-4143-BB62-E8BA6C08736E}"/>
          </ac:picMkLst>
        </pc:picChg>
        <pc:picChg chg="add mod">
          <ac:chgData name="Corina Radu (2117956)" userId="a11a7dc7-5565-490f-a8d9-37ef788aa138" providerId="ADAL" clId="{BAB30581-24B9-4564-8B20-3BAAB386B1F6}" dt="2022-07-10T19:48:40.742" v="1354" actId="1076"/>
          <ac:picMkLst>
            <pc:docMk/>
            <pc:sldMk cId="173182003" sldId="266"/>
            <ac:picMk id="1030" creationId="{E7F413AE-5FC0-129B-83AB-F5FAE63E5884}"/>
          </ac:picMkLst>
        </pc:picChg>
        <pc:cxnChg chg="add del">
          <ac:chgData name="Corina Radu (2117956)" userId="a11a7dc7-5565-490f-a8d9-37ef788aa138" providerId="ADAL" clId="{BAB30581-24B9-4564-8B20-3BAAB386B1F6}" dt="2022-07-10T16:55:16.988" v="612" actId="26606"/>
          <ac:cxnSpMkLst>
            <pc:docMk/>
            <pc:sldMk cId="173182003" sldId="266"/>
            <ac:cxnSpMk id="13" creationId="{E69B7433-B959-40DA-806F-FF95BB380B0C}"/>
          </ac:cxnSpMkLst>
        </pc:cxnChg>
      </pc:sldChg>
      <pc:sldChg chg="addSp delSp modSp mod setBg modClrScheme delDesignElem chgLayout">
        <pc:chgData name="Corina Radu (2117956)" userId="a11a7dc7-5565-490f-a8d9-37ef788aa138" providerId="ADAL" clId="{BAB30581-24B9-4564-8B20-3BAAB386B1F6}" dt="2022-07-10T17:39:49.481" v="937"/>
        <pc:sldMkLst>
          <pc:docMk/>
          <pc:sldMk cId="644589378" sldId="267"/>
        </pc:sldMkLst>
        <pc:spChg chg="mod ord">
          <ac:chgData name="Corina Radu (2117956)" userId="a11a7dc7-5565-490f-a8d9-37ef788aa138" providerId="ADAL" clId="{BAB30581-24B9-4564-8B20-3BAAB386B1F6}" dt="2022-07-10T17:25:50.047" v="897" actId="26606"/>
          <ac:spMkLst>
            <pc:docMk/>
            <pc:sldMk cId="644589378" sldId="267"/>
            <ac:spMk id="2" creationId="{185E17E2-8324-9371-E4AE-119ECB204130}"/>
          </ac:spMkLst>
        </pc:spChg>
        <pc:spChg chg="mod ord">
          <ac:chgData name="Corina Radu (2117956)" userId="a11a7dc7-5565-490f-a8d9-37ef788aa138" providerId="ADAL" clId="{BAB30581-24B9-4564-8B20-3BAAB386B1F6}" dt="2022-07-10T17:39:49.481" v="937"/>
          <ac:spMkLst>
            <pc:docMk/>
            <pc:sldMk cId="644589378" sldId="267"/>
            <ac:spMk id="3" creationId="{2365D0D7-15A3-7224-058C-D26410860D84}"/>
          </ac:spMkLst>
        </pc:spChg>
        <pc:spChg chg="add del mod">
          <ac:chgData name="Corina Radu (2117956)" userId="a11a7dc7-5565-490f-a8d9-37ef788aa138" providerId="ADAL" clId="{BAB30581-24B9-4564-8B20-3BAAB386B1F6}" dt="2022-07-10T17:24:33.477" v="882" actId="767"/>
          <ac:spMkLst>
            <pc:docMk/>
            <pc:sldMk cId="644589378" sldId="267"/>
            <ac:spMk id="6" creationId="{15F40859-28AF-F9E1-36E2-93DD2738C67F}"/>
          </ac:spMkLst>
        </pc:spChg>
        <pc:spChg chg="add del">
          <ac:chgData name="Corina Radu (2117956)" userId="a11a7dc7-5565-490f-a8d9-37ef788aa138" providerId="ADAL" clId="{BAB30581-24B9-4564-8B20-3BAAB386B1F6}" dt="2022-07-10T17:18:56.897" v="824" actId="700"/>
          <ac:spMkLst>
            <pc:docMk/>
            <pc:sldMk cId="644589378" sldId="267"/>
            <ac:spMk id="11" creationId="{EA9F2028-BF4D-4B49-AFE1-8A9503C37369}"/>
          </ac:spMkLst>
        </pc:spChg>
        <pc:spChg chg="add del">
          <ac:chgData name="Corina Radu (2117956)" userId="a11a7dc7-5565-490f-a8d9-37ef788aa138" providerId="ADAL" clId="{BAB30581-24B9-4564-8B20-3BAAB386B1F6}" dt="2022-07-10T17:25:44.296" v="892" actId="26606"/>
          <ac:spMkLst>
            <pc:docMk/>
            <pc:sldMk cId="644589378" sldId="267"/>
            <ac:spMk id="2061" creationId="{EA9F2028-BF4D-4B49-AFE1-8A9503C37369}"/>
          </ac:spMkLst>
        </pc:spChg>
        <pc:spChg chg="add">
          <ac:chgData name="Corina Radu (2117956)" userId="a11a7dc7-5565-490f-a8d9-37ef788aa138" providerId="ADAL" clId="{BAB30581-24B9-4564-8B20-3BAAB386B1F6}" dt="2022-07-10T17:25:50.047" v="897" actId="26606"/>
          <ac:spMkLst>
            <pc:docMk/>
            <pc:sldMk cId="644589378" sldId="267"/>
            <ac:spMk id="2073" creationId="{137A7007-7D83-4AE3-975A-47541754DCC9}"/>
          </ac:spMkLst>
        </pc:spChg>
        <pc:spChg chg="add">
          <ac:chgData name="Corina Radu (2117956)" userId="a11a7dc7-5565-490f-a8d9-37ef788aa138" providerId="ADAL" clId="{BAB30581-24B9-4564-8B20-3BAAB386B1F6}" dt="2022-07-10T17:25:50.047" v="897" actId="26606"/>
          <ac:spMkLst>
            <pc:docMk/>
            <pc:sldMk cId="644589378" sldId="267"/>
            <ac:spMk id="2075" creationId="{CC7E87CD-7B26-403F-96C6-AA099E65955A}"/>
          </ac:spMkLst>
        </pc:spChg>
        <pc:graphicFrameChg chg="add del mod modGraphic">
          <ac:chgData name="Corina Radu (2117956)" userId="a11a7dc7-5565-490f-a8d9-37ef788aa138" providerId="ADAL" clId="{BAB30581-24B9-4564-8B20-3BAAB386B1F6}" dt="2022-07-10T17:24:34.050" v="883" actId="1032"/>
          <ac:graphicFrameMkLst>
            <pc:docMk/>
            <pc:sldMk cId="644589378" sldId="267"/>
            <ac:graphicFrameMk id="5" creationId="{DE1CC6BD-BCC4-4EE8-3A14-143724BB6FDA}"/>
          </ac:graphicFrameMkLst>
        </pc:graphicFrameChg>
        <pc:picChg chg="add del mod">
          <ac:chgData name="Corina Radu (2117956)" userId="a11a7dc7-5565-490f-a8d9-37ef788aa138" providerId="ADAL" clId="{BAB30581-24B9-4564-8B20-3BAAB386B1F6}" dt="2022-07-10T17:19:03.840" v="825" actId="478"/>
          <ac:picMkLst>
            <pc:docMk/>
            <pc:sldMk cId="644589378" sldId="267"/>
            <ac:picMk id="4" creationId="{B5B446FF-E58C-9C5B-45EE-44957D8A9688}"/>
          </ac:picMkLst>
        </pc:picChg>
        <pc:picChg chg="add del">
          <ac:chgData name="Corina Radu (2117956)" userId="a11a7dc7-5565-490f-a8d9-37ef788aa138" providerId="ADAL" clId="{BAB30581-24B9-4564-8B20-3BAAB386B1F6}" dt="2022-07-10T17:18:56.897" v="824" actId="700"/>
          <ac:picMkLst>
            <pc:docMk/>
            <pc:sldMk cId="644589378" sldId="267"/>
            <ac:picMk id="9" creationId="{FE1EDB12-E823-499E-955C-286265B42279}"/>
          </ac:picMkLst>
        </pc:picChg>
        <pc:picChg chg="add mod">
          <ac:chgData name="Corina Radu (2117956)" userId="a11a7dc7-5565-490f-a8d9-37ef788aa138" providerId="ADAL" clId="{BAB30581-24B9-4564-8B20-3BAAB386B1F6}" dt="2022-07-10T17:25:50.047" v="897" actId="26606"/>
          <ac:picMkLst>
            <pc:docMk/>
            <pc:sldMk cId="644589378" sldId="267"/>
            <ac:picMk id="2050" creationId="{85BA6BA6-D962-4B46-8EB4-251ADDB6710E}"/>
          </ac:picMkLst>
        </pc:picChg>
        <pc:picChg chg="add del">
          <ac:chgData name="Corina Radu (2117956)" userId="a11a7dc7-5565-490f-a8d9-37ef788aa138" providerId="ADAL" clId="{BAB30581-24B9-4564-8B20-3BAAB386B1F6}" dt="2022-07-10T17:25:44.296" v="892" actId="26606"/>
          <ac:picMkLst>
            <pc:docMk/>
            <pc:sldMk cId="644589378" sldId="267"/>
            <ac:picMk id="2055" creationId="{B8CC2EF2-10A6-4461-BA41-3697D04FD1C0}"/>
          </ac:picMkLst>
        </pc:picChg>
        <pc:picChg chg="add del">
          <ac:chgData name="Corina Radu (2117956)" userId="a11a7dc7-5565-490f-a8d9-37ef788aa138" providerId="ADAL" clId="{BAB30581-24B9-4564-8B20-3BAAB386B1F6}" dt="2022-07-10T17:25:44.296" v="892" actId="26606"/>
          <ac:picMkLst>
            <pc:docMk/>
            <pc:sldMk cId="644589378" sldId="267"/>
            <ac:picMk id="2059" creationId="{FE1EDB12-E823-499E-955C-286265B42279}"/>
          </ac:picMkLst>
        </pc:picChg>
        <pc:picChg chg="add del">
          <ac:chgData name="Corina Radu (2117956)" userId="a11a7dc7-5565-490f-a8d9-37ef788aa138" providerId="ADAL" clId="{BAB30581-24B9-4564-8B20-3BAAB386B1F6}" dt="2022-07-10T17:25:47.009" v="894" actId="26606"/>
          <ac:picMkLst>
            <pc:docMk/>
            <pc:sldMk cId="644589378" sldId="267"/>
            <ac:picMk id="2065" creationId="{3ACE0436-0037-4A46-9C44-2EB95BF308B0}"/>
          </ac:picMkLst>
        </pc:picChg>
        <pc:picChg chg="add del">
          <ac:chgData name="Corina Radu (2117956)" userId="a11a7dc7-5565-490f-a8d9-37ef788aa138" providerId="ADAL" clId="{BAB30581-24B9-4564-8B20-3BAAB386B1F6}" dt="2022-07-10T17:25:50.014" v="896" actId="26606"/>
          <ac:picMkLst>
            <pc:docMk/>
            <pc:sldMk cId="644589378" sldId="267"/>
            <ac:picMk id="2068" creationId="{3ACE0436-0037-4A46-9C44-2EB95BF308B0}"/>
          </ac:picMkLst>
        </pc:picChg>
        <pc:picChg chg="add">
          <ac:chgData name="Corina Radu (2117956)" userId="a11a7dc7-5565-490f-a8d9-37ef788aa138" providerId="ADAL" clId="{BAB30581-24B9-4564-8B20-3BAAB386B1F6}" dt="2022-07-10T17:25:50.047" v="897" actId="26606"/>
          <ac:picMkLst>
            <pc:docMk/>
            <pc:sldMk cId="644589378" sldId="267"/>
            <ac:picMk id="2071" creationId="{3ACE0436-0037-4A46-9C44-2EB95BF308B0}"/>
          </ac:picMkLst>
        </pc:picChg>
        <pc:picChg chg="add">
          <ac:chgData name="Corina Radu (2117956)" userId="a11a7dc7-5565-490f-a8d9-37ef788aa138" providerId="ADAL" clId="{BAB30581-24B9-4564-8B20-3BAAB386B1F6}" dt="2022-07-10T17:25:50.047" v="897" actId="26606"/>
          <ac:picMkLst>
            <pc:docMk/>
            <pc:sldMk cId="644589378" sldId="267"/>
            <ac:picMk id="2074" creationId="{0A1F49B3-5C1C-4EAB-BC69-FD6307F61E44}"/>
          </ac:picMkLst>
        </pc:picChg>
        <pc:cxnChg chg="add del">
          <ac:chgData name="Corina Radu (2117956)" userId="a11a7dc7-5565-490f-a8d9-37ef788aa138" providerId="ADAL" clId="{BAB30581-24B9-4564-8B20-3BAAB386B1F6}" dt="2022-07-10T17:18:56.897" v="824" actId="700"/>
          <ac:cxnSpMkLst>
            <pc:docMk/>
            <pc:sldMk cId="644589378" sldId="267"/>
            <ac:cxnSpMk id="13" creationId="{A0E929BF-D26E-44D4-89D4-6E7400575D4C}"/>
          </ac:cxnSpMkLst>
        </pc:cxnChg>
        <pc:cxnChg chg="add del">
          <ac:chgData name="Corina Radu (2117956)" userId="a11a7dc7-5565-490f-a8d9-37ef788aa138" providerId="ADAL" clId="{BAB30581-24B9-4564-8B20-3BAAB386B1F6}" dt="2022-07-10T17:25:44.296" v="892" actId="26606"/>
          <ac:cxnSpMkLst>
            <pc:docMk/>
            <pc:sldMk cId="644589378" sldId="267"/>
            <ac:cxnSpMk id="2057" creationId="{EF0C637C-DE70-432E-88A0-528B247D3E48}"/>
          </ac:cxnSpMkLst>
        </pc:cxnChg>
        <pc:cxnChg chg="add del">
          <ac:chgData name="Corina Radu (2117956)" userId="a11a7dc7-5565-490f-a8d9-37ef788aa138" providerId="ADAL" clId="{BAB30581-24B9-4564-8B20-3BAAB386B1F6}" dt="2022-07-10T17:25:44.296" v="892" actId="26606"/>
          <ac:cxnSpMkLst>
            <pc:docMk/>
            <pc:sldMk cId="644589378" sldId="267"/>
            <ac:cxnSpMk id="2063" creationId="{A0E929BF-D26E-44D4-89D4-6E7400575D4C}"/>
          </ac:cxnSpMkLst>
        </pc:cxnChg>
        <pc:cxnChg chg="add del">
          <ac:chgData name="Corina Radu (2117956)" userId="a11a7dc7-5565-490f-a8d9-37ef788aa138" providerId="ADAL" clId="{BAB30581-24B9-4564-8B20-3BAAB386B1F6}" dt="2022-07-10T17:25:47.009" v="894" actId="26606"/>
          <ac:cxnSpMkLst>
            <pc:docMk/>
            <pc:sldMk cId="644589378" sldId="267"/>
            <ac:cxnSpMk id="2066" creationId="{05E6FF9D-6599-42FC-BD0E-BAA1B1997DEE}"/>
          </ac:cxnSpMkLst>
        </pc:cxnChg>
        <pc:cxnChg chg="add del">
          <ac:chgData name="Corina Radu (2117956)" userId="a11a7dc7-5565-490f-a8d9-37ef788aa138" providerId="ADAL" clId="{BAB30581-24B9-4564-8B20-3BAAB386B1F6}" dt="2022-07-10T17:25:50.014" v="896" actId="26606"/>
          <ac:cxnSpMkLst>
            <pc:docMk/>
            <pc:sldMk cId="644589378" sldId="267"/>
            <ac:cxnSpMk id="2069" creationId="{05E6FF9D-6599-42FC-BD0E-BAA1B1997DEE}"/>
          </ac:cxnSpMkLst>
        </pc:cxnChg>
        <pc:cxnChg chg="add">
          <ac:chgData name="Corina Radu (2117956)" userId="a11a7dc7-5565-490f-a8d9-37ef788aa138" providerId="ADAL" clId="{BAB30581-24B9-4564-8B20-3BAAB386B1F6}" dt="2022-07-10T17:25:50.047" v="897" actId="26606"/>
          <ac:cxnSpMkLst>
            <pc:docMk/>
            <pc:sldMk cId="644589378" sldId="267"/>
            <ac:cxnSpMk id="2072" creationId="{05E6FF9D-6599-42FC-BD0E-BAA1B1997DEE}"/>
          </ac:cxnSpMkLst>
        </pc:cxnChg>
        <pc:cxnChg chg="add">
          <ac:chgData name="Corina Radu (2117956)" userId="a11a7dc7-5565-490f-a8d9-37ef788aa138" providerId="ADAL" clId="{BAB30581-24B9-4564-8B20-3BAAB386B1F6}" dt="2022-07-10T17:25:50.047" v="897" actId="26606"/>
          <ac:cxnSpMkLst>
            <pc:docMk/>
            <pc:sldMk cId="644589378" sldId="267"/>
            <ac:cxnSpMk id="2076" creationId="{2CF57504-A682-4C65-BF06-DBFF9C7358D1}"/>
          </ac:cxnSpMkLst>
        </pc:cxnChg>
      </pc:sldChg>
      <pc:sldChg chg="addSp delSp modSp mod setBg modClrScheme delDesignElem chgLayout">
        <pc:chgData name="Corina Radu (2117956)" userId="a11a7dc7-5565-490f-a8d9-37ef788aa138" providerId="ADAL" clId="{BAB30581-24B9-4564-8B20-3BAAB386B1F6}" dt="2022-07-10T18:00:54.696" v="1210" actId="1076"/>
        <pc:sldMkLst>
          <pc:docMk/>
          <pc:sldMk cId="952805204" sldId="268"/>
        </pc:sldMkLst>
        <pc:spChg chg="del mod ord">
          <ac:chgData name="Corina Radu (2117956)" userId="a11a7dc7-5565-490f-a8d9-37ef788aa138" providerId="ADAL" clId="{BAB30581-24B9-4564-8B20-3BAAB386B1F6}" dt="2022-07-10T17:55:02.867" v="1033" actId="478"/>
          <ac:spMkLst>
            <pc:docMk/>
            <pc:sldMk cId="952805204" sldId="268"/>
            <ac:spMk id="2" creationId="{67927F9C-0C88-9DC4-DA58-020EEDB72C1F}"/>
          </ac:spMkLst>
        </pc:spChg>
        <pc:spChg chg="del mod ord">
          <ac:chgData name="Corina Radu (2117956)" userId="a11a7dc7-5565-490f-a8d9-37ef788aa138" providerId="ADAL" clId="{BAB30581-24B9-4564-8B20-3BAAB386B1F6}" dt="2022-07-10T17:46:15.179" v="969" actId="478"/>
          <ac:spMkLst>
            <pc:docMk/>
            <pc:sldMk cId="952805204" sldId="268"/>
            <ac:spMk id="3" creationId="{321CB561-0FD2-2AE7-1A26-A970FB3A5D59}"/>
          </ac:spMkLst>
        </pc:spChg>
        <pc:spChg chg="add del">
          <ac:chgData name="Corina Radu (2117956)" userId="a11a7dc7-5565-490f-a8d9-37ef788aa138" providerId="ADAL" clId="{BAB30581-24B9-4564-8B20-3BAAB386B1F6}" dt="2022-07-10T17:44:34.321" v="951" actId="700"/>
          <ac:spMkLst>
            <pc:docMk/>
            <pc:sldMk cId="952805204" sldId="268"/>
            <ac:spMk id="11" creationId="{EA9F2028-BF4D-4B49-AFE1-8A9503C37369}"/>
          </ac:spMkLst>
        </pc:spChg>
        <pc:spChg chg="add mod">
          <ac:chgData name="Corina Radu (2117956)" userId="a11a7dc7-5565-490f-a8d9-37ef788aa138" providerId="ADAL" clId="{BAB30581-24B9-4564-8B20-3BAAB386B1F6}" dt="2022-07-10T17:51:21.144" v="1022" actId="113"/>
          <ac:spMkLst>
            <pc:docMk/>
            <pc:sldMk cId="952805204" sldId="268"/>
            <ac:spMk id="32" creationId="{C74436EE-0352-0F99-5ACE-AEDBCFAB963B}"/>
          </ac:spMkLst>
        </pc:spChg>
        <pc:spChg chg="add mod">
          <ac:chgData name="Corina Radu (2117956)" userId="a11a7dc7-5565-490f-a8d9-37ef788aa138" providerId="ADAL" clId="{BAB30581-24B9-4564-8B20-3BAAB386B1F6}" dt="2022-07-10T17:56:37.502" v="1083" actId="1076"/>
          <ac:spMkLst>
            <pc:docMk/>
            <pc:sldMk cId="952805204" sldId="268"/>
            <ac:spMk id="39" creationId="{C277E950-62B2-8987-E93B-CFF886B9EA30}"/>
          </ac:spMkLst>
        </pc:spChg>
        <pc:spChg chg="add mod">
          <ac:chgData name="Corina Radu (2117956)" userId="a11a7dc7-5565-490f-a8d9-37ef788aa138" providerId="ADAL" clId="{BAB30581-24B9-4564-8B20-3BAAB386B1F6}" dt="2022-07-10T17:56:24.319" v="1082" actId="122"/>
          <ac:spMkLst>
            <pc:docMk/>
            <pc:sldMk cId="952805204" sldId="268"/>
            <ac:spMk id="40" creationId="{6BABFECB-4104-A442-A2F0-AE0D2433154F}"/>
          </ac:spMkLst>
        </pc:spChg>
        <pc:spChg chg="add mod">
          <ac:chgData name="Corina Radu (2117956)" userId="a11a7dc7-5565-490f-a8d9-37ef788aa138" providerId="ADAL" clId="{BAB30581-24B9-4564-8B20-3BAAB386B1F6}" dt="2022-07-10T17:57:25.824" v="1125" actId="1076"/>
          <ac:spMkLst>
            <pc:docMk/>
            <pc:sldMk cId="952805204" sldId="268"/>
            <ac:spMk id="41" creationId="{21A88660-86AE-D10D-4862-2D8FB0070667}"/>
          </ac:spMkLst>
        </pc:spChg>
        <pc:spChg chg="add mod">
          <ac:chgData name="Corina Radu (2117956)" userId="a11a7dc7-5565-490f-a8d9-37ef788aa138" providerId="ADAL" clId="{BAB30581-24B9-4564-8B20-3BAAB386B1F6}" dt="2022-07-10T17:58:25.147" v="1150" actId="1076"/>
          <ac:spMkLst>
            <pc:docMk/>
            <pc:sldMk cId="952805204" sldId="268"/>
            <ac:spMk id="42" creationId="{489D1460-2F93-8181-82D5-6EA59EE48E4A}"/>
          </ac:spMkLst>
        </pc:spChg>
        <pc:spChg chg="add mod">
          <ac:chgData name="Corina Radu (2117956)" userId="a11a7dc7-5565-490f-a8d9-37ef788aa138" providerId="ADAL" clId="{BAB30581-24B9-4564-8B20-3BAAB386B1F6}" dt="2022-07-10T17:59:13.512" v="1175" actId="1076"/>
          <ac:spMkLst>
            <pc:docMk/>
            <pc:sldMk cId="952805204" sldId="268"/>
            <ac:spMk id="43" creationId="{5367054B-AE61-4C98-D0CD-D26FD1C9CE59}"/>
          </ac:spMkLst>
        </pc:spChg>
        <pc:spChg chg="add mod">
          <ac:chgData name="Corina Radu (2117956)" userId="a11a7dc7-5565-490f-a8d9-37ef788aa138" providerId="ADAL" clId="{BAB30581-24B9-4564-8B20-3BAAB386B1F6}" dt="2022-07-10T18:00:21.699" v="1207" actId="1076"/>
          <ac:spMkLst>
            <pc:docMk/>
            <pc:sldMk cId="952805204" sldId="268"/>
            <ac:spMk id="44" creationId="{6D4B8C94-1467-D3ED-8884-4B374D5B3192}"/>
          </ac:spMkLst>
        </pc:spChg>
        <pc:picChg chg="add del mod">
          <ac:chgData name="Corina Radu (2117956)" userId="a11a7dc7-5565-490f-a8d9-37ef788aa138" providerId="ADAL" clId="{BAB30581-24B9-4564-8B20-3BAAB386B1F6}" dt="2022-07-10T17:44:25.736" v="950" actId="478"/>
          <ac:picMkLst>
            <pc:docMk/>
            <pc:sldMk cId="952805204" sldId="268"/>
            <ac:picMk id="4" creationId="{46C6F9A8-08F7-D4E5-4FD3-D878911A5C6D}"/>
          </ac:picMkLst>
        </pc:picChg>
        <pc:picChg chg="add del">
          <ac:chgData name="Corina Radu (2117956)" userId="a11a7dc7-5565-490f-a8d9-37ef788aa138" providerId="ADAL" clId="{BAB30581-24B9-4564-8B20-3BAAB386B1F6}" dt="2022-07-10T17:44:34.321" v="951" actId="700"/>
          <ac:picMkLst>
            <pc:docMk/>
            <pc:sldMk cId="952805204" sldId="268"/>
            <ac:picMk id="9" creationId="{FE1EDB12-E823-499E-955C-286265B42279}"/>
          </ac:picMkLst>
        </pc:picChg>
        <pc:cxnChg chg="add del mod">
          <ac:chgData name="Corina Radu (2117956)" userId="a11a7dc7-5565-490f-a8d9-37ef788aa138" providerId="ADAL" clId="{BAB30581-24B9-4564-8B20-3BAAB386B1F6}" dt="2022-07-10T17:46:38.545" v="975" actId="478"/>
          <ac:cxnSpMkLst>
            <pc:docMk/>
            <pc:sldMk cId="952805204" sldId="268"/>
            <ac:cxnSpMk id="6" creationId="{F466672B-DDC2-AD57-F931-72E469D13CE7}"/>
          </ac:cxnSpMkLst>
        </pc:cxnChg>
        <pc:cxnChg chg="add del">
          <ac:chgData name="Corina Radu (2117956)" userId="a11a7dc7-5565-490f-a8d9-37ef788aa138" providerId="ADAL" clId="{BAB30581-24B9-4564-8B20-3BAAB386B1F6}" dt="2022-07-10T17:46:40.739" v="976" actId="478"/>
          <ac:cxnSpMkLst>
            <pc:docMk/>
            <pc:sldMk cId="952805204" sldId="268"/>
            <ac:cxnSpMk id="8" creationId="{BD18DD95-C3D6-A2B9-FFFF-F67A408CFC2E}"/>
          </ac:cxnSpMkLst>
        </pc:cxnChg>
        <pc:cxnChg chg="add del">
          <ac:chgData name="Corina Radu (2117956)" userId="a11a7dc7-5565-490f-a8d9-37ef788aa138" providerId="ADAL" clId="{BAB30581-24B9-4564-8B20-3BAAB386B1F6}" dt="2022-07-10T17:44:34.321" v="951" actId="700"/>
          <ac:cxnSpMkLst>
            <pc:docMk/>
            <pc:sldMk cId="952805204" sldId="268"/>
            <ac:cxnSpMk id="13" creationId="{A0E929BF-D26E-44D4-89D4-6E7400575D4C}"/>
          </ac:cxnSpMkLst>
        </pc:cxnChg>
        <pc:cxnChg chg="add mod">
          <ac:chgData name="Corina Radu (2117956)" userId="a11a7dc7-5565-490f-a8d9-37ef788aa138" providerId="ADAL" clId="{BAB30581-24B9-4564-8B20-3BAAB386B1F6}" dt="2022-07-10T17:52:31.603" v="1027" actId="14100"/>
          <ac:cxnSpMkLst>
            <pc:docMk/>
            <pc:sldMk cId="952805204" sldId="268"/>
            <ac:cxnSpMk id="14" creationId="{079A3AAE-B534-FEC2-B0FC-679D30A2C300}"/>
          </ac:cxnSpMkLst>
        </pc:cxnChg>
        <pc:cxnChg chg="add mod">
          <ac:chgData name="Corina Radu (2117956)" userId="a11a7dc7-5565-490f-a8d9-37ef788aa138" providerId="ADAL" clId="{BAB30581-24B9-4564-8B20-3BAAB386B1F6}" dt="2022-07-10T18:00:36.561" v="1208" actId="1076"/>
          <ac:cxnSpMkLst>
            <pc:docMk/>
            <pc:sldMk cId="952805204" sldId="268"/>
            <ac:cxnSpMk id="16" creationId="{E6F872B2-0D83-2615-6961-FCB70DE86419}"/>
          </ac:cxnSpMkLst>
        </pc:cxnChg>
        <pc:cxnChg chg="add mod">
          <ac:chgData name="Corina Radu (2117956)" userId="a11a7dc7-5565-490f-a8d9-37ef788aa138" providerId="ADAL" clId="{BAB30581-24B9-4564-8B20-3BAAB386B1F6}" dt="2022-07-10T18:00:54.696" v="1210" actId="1076"/>
          <ac:cxnSpMkLst>
            <pc:docMk/>
            <pc:sldMk cId="952805204" sldId="268"/>
            <ac:cxnSpMk id="18" creationId="{08437DD8-8F39-3422-B974-71308C92C198}"/>
          </ac:cxnSpMkLst>
        </pc:cxnChg>
        <pc:cxnChg chg="add mod">
          <ac:chgData name="Corina Radu (2117956)" userId="a11a7dc7-5565-490f-a8d9-37ef788aa138" providerId="ADAL" clId="{BAB30581-24B9-4564-8B20-3BAAB386B1F6}" dt="2022-07-10T17:49:34.971" v="994" actId="14100"/>
          <ac:cxnSpMkLst>
            <pc:docMk/>
            <pc:sldMk cId="952805204" sldId="268"/>
            <ac:cxnSpMk id="21" creationId="{7FF504A9-490B-7145-D7D3-9C297900F191}"/>
          </ac:cxnSpMkLst>
        </pc:cxnChg>
        <pc:cxnChg chg="add mod">
          <ac:chgData name="Corina Radu (2117956)" userId="a11a7dc7-5565-490f-a8d9-37ef788aa138" providerId="ADAL" clId="{BAB30581-24B9-4564-8B20-3BAAB386B1F6}" dt="2022-07-10T17:53:11.326" v="1031" actId="1076"/>
          <ac:cxnSpMkLst>
            <pc:docMk/>
            <pc:sldMk cId="952805204" sldId="268"/>
            <ac:cxnSpMk id="31" creationId="{B6D7D87F-BCEB-7C8E-BB59-278E68B8FB49}"/>
          </ac:cxnSpMkLst>
        </pc:cxnChg>
        <pc:cxnChg chg="add mod">
          <ac:chgData name="Corina Radu (2117956)" userId="a11a7dc7-5565-490f-a8d9-37ef788aa138" providerId="ADAL" clId="{BAB30581-24B9-4564-8B20-3BAAB386B1F6}" dt="2022-07-10T17:51:58.676" v="1024" actId="13822"/>
          <ac:cxnSpMkLst>
            <pc:docMk/>
            <pc:sldMk cId="952805204" sldId="268"/>
            <ac:cxnSpMk id="34" creationId="{36E86035-AF04-C3D7-B211-837D7738B3EC}"/>
          </ac:cxnSpMkLst>
        </pc:cxnChg>
        <pc:cxnChg chg="add mod">
          <ac:chgData name="Corina Radu (2117956)" userId="a11a7dc7-5565-490f-a8d9-37ef788aa138" providerId="ADAL" clId="{BAB30581-24B9-4564-8B20-3BAAB386B1F6}" dt="2022-07-10T17:52:17.282" v="1026" actId="13822"/>
          <ac:cxnSpMkLst>
            <pc:docMk/>
            <pc:sldMk cId="952805204" sldId="268"/>
            <ac:cxnSpMk id="36" creationId="{E10287EF-0ECB-D8A6-92FB-AC584F8FFC93}"/>
          </ac:cxnSpMkLst>
        </pc:cxnChg>
      </pc:sldChg>
      <pc:sldChg chg="addSp delSp modSp mod modClrScheme chgLayout">
        <pc:chgData name="Corina Radu (2117956)" userId="a11a7dc7-5565-490f-a8d9-37ef788aa138" providerId="ADAL" clId="{BAB30581-24B9-4564-8B20-3BAAB386B1F6}" dt="2022-07-10T21:59:19.924" v="2612" actId="20577"/>
        <pc:sldMkLst>
          <pc:docMk/>
          <pc:sldMk cId="512849712" sldId="269"/>
        </pc:sldMkLst>
        <pc:spChg chg="del mod">
          <ac:chgData name="Corina Radu (2117956)" userId="a11a7dc7-5565-490f-a8d9-37ef788aa138" providerId="ADAL" clId="{BAB30581-24B9-4564-8B20-3BAAB386B1F6}" dt="2022-07-10T16:09:32.016" v="514" actId="700"/>
          <ac:spMkLst>
            <pc:docMk/>
            <pc:sldMk cId="512849712" sldId="269"/>
            <ac:spMk id="2" creationId="{F240E911-DFF3-399D-8A2A-8048C8FEA35C}"/>
          </ac:spMkLst>
        </pc:spChg>
        <pc:spChg chg="del">
          <ac:chgData name="Corina Radu (2117956)" userId="a11a7dc7-5565-490f-a8d9-37ef788aa138" providerId="ADAL" clId="{BAB30581-24B9-4564-8B20-3BAAB386B1F6}" dt="2022-07-10T15:57:48.978" v="472"/>
          <ac:spMkLst>
            <pc:docMk/>
            <pc:sldMk cId="512849712" sldId="269"/>
            <ac:spMk id="3" creationId="{CC22087C-69D0-A4AC-CF0E-75A2EDB7495F}"/>
          </ac:spMkLst>
        </pc:spChg>
        <pc:spChg chg="add mod">
          <ac:chgData name="Corina Radu (2117956)" userId="a11a7dc7-5565-490f-a8d9-37ef788aa138" providerId="ADAL" clId="{BAB30581-24B9-4564-8B20-3BAAB386B1F6}" dt="2022-07-10T20:21:26.346" v="2387" actId="1076"/>
          <ac:spMkLst>
            <pc:docMk/>
            <pc:sldMk cId="512849712" sldId="269"/>
            <ac:spMk id="5" creationId="{FD40E068-AAD5-20D0-55C5-9EC8E733B4A6}"/>
          </ac:spMkLst>
        </pc:spChg>
        <pc:graphicFrameChg chg="add del mod modGraphic">
          <ac:chgData name="Corina Radu (2117956)" userId="a11a7dc7-5565-490f-a8d9-37ef788aa138" providerId="ADAL" clId="{BAB30581-24B9-4564-8B20-3BAAB386B1F6}" dt="2022-07-10T19:54:11.423" v="1397" actId="478"/>
          <ac:graphicFrameMkLst>
            <pc:docMk/>
            <pc:sldMk cId="512849712" sldId="269"/>
            <ac:graphicFrameMk id="6" creationId="{C77BA7E6-DA5B-9D82-2981-55FD93A0553E}"/>
          </ac:graphicFrameMkLst>
        </pc:graphicFrameChg>
        <pc:graphicFrameChg chg="add del mod modGraphic">
          <ac:chgData name="Corina Radu (2117956)" userId="a11a7dc7-5565-490f-a8d9-37ef788aa138" providerId="ADAL" clId="{BAB30581-24B9-4564-8B20-3BAAB386B1F6}" dt="2022-07-10T19:55:00.419" v="1405" actId="478"/>
          <ac:graphicFrameMkLst>
            <pc:docMk/>
            <pc:sldMk cId="512849712" sldId="269"/>
            <ac:graphicFrameMk id="7" creationId="{B4E7908C-6371-3223-AD75-B7DC8FD92502}"/>
          </ac:graphicFrameMkLst>
        </pc:graphicFrameChg>
        <pc:graphicFrameChg chg="add mod modGraphic">
          <ac:chgData name="Corina Radu (2117956)" userId="a11a7dc7-5565-490f-a8d9-37ef788aa138" providerId="ADAL" clId="{BAB30581-24B9-4564-8B20-3BAAB386B1F6}" dt="2022-07-10T21:59:19.924" v="2612" actId="20577"/>
          <ac:graphicFrameMkLst>
            <pc:docMk/>
            <pc:sldMk cId="512849712" sldId="269"/>
            <ac:graphicFrameMk id="8" creationId="{887CA657-AE1C-744C-E09E-54C909C41FBD}"/>
          </ac:graphicFrameMkLst>
        </pc:graphicFrameChg>
        <pc:picChg chg="add del mod ord">
          <ac:chgData name="Corina Radu (2117956)" userId="a11a7dc7-5565-490f-a8d9-37ef788aa138" providerId="ADAL" clId="{BAB30581-24B9-4564-8B20-3BAAB386B1F6}" dt="2022-07-10T20:15:31.304" v="2237" actId="478"/>
          <ac:picMkLst>
            <pc:docMk/>
            <pc:sldMk cId="512849712" sldId="269"/>
            <ac:picMk id="4" creationId="{571992B5-1922-A08C-B5C5-B4791972A39B}"/>
          </ac:picMkLst>
        </pc:picChg>
      </pc:sldChg>
      <pc:sldChg chg="addSp delSp modSp add mod modClrScheme chgLayout">
        <pc:chgData name="Corina Radu (2117956)" userId="a11a7dc7-5565-490f-a8d9-37ef788aa138" providerId="ADAL" clId="{BAB30581-24B9-4564-8B20-3BAAB386B1F6}" dt="2022-07-10T20:31:21.114" v="2496" actId="207"/>
        <pc:sldMkLst>
          <pc:docMk/>
          <pc:sldMk cId="2783818522" sldId="270"/>
        </pc:sldMkLst>
        <pc:spChg chg="mod ord">
          <ac:chgData name="Corina Radu (2117956)" userId="a11a7dc7-5565-490f-a8d9-37ef788aa138" providerId="ADAL" clId="{BAB30581-24B9-4564-8B20-3BAAB386B1F6}" dt="2022-07-10T17:15:18.844" v="813"/>
          <ac:spMkLst>
            <pc:docMk/>
            <pc:sldMk cId="2783818522" sldId="270"/>
            <ac:spMk id="2" creationId="{F240E911-DFF3-399D-8A2A-8048C8FEA35C}"/>
          </ac:spMkLst>
        </pc:spChg>
        <pc:spChg chg="add mod ord">
          <ac:chgData name="Corina Radu (2117956)" userId="a11a7dc7-5565-490f-a8d9-37ef788aa138" providerId="ADAL" clId="{BAB30581-24B9-4564-8B20-3BAAB386B1F6}" dt="2022-07-10T20:31:21.114" v="2496" actId="207"/>
          <ac:spMkLst>
            <pc:docMk/>
            <pc:sldMk cId="2783818522" sldId="270"/>
            <ac:spMk id="5" creationId="{D7E1F203-B665-B746-E056-769DA31CF465}"/>
          </ac:spMkLst>
        </pc:spChg>
        <pc:picChg chg="del">
          <ac:chgData name="Corina Radu (2117956)" userId="a11a7dc7-5565-490f-a8d9-37ef788aa138" providerId="ADAL" clId="{BAB30581-24B9-4564-8B20-3BAAB386B1F6}" dt="2022-07-10T16:03:28.954" v="487" actId="478"/>
          <ac:picMkLst>
            <pc:docMk/>
            <pc:sldMk cId="2783818522" sldId="270"/>
            <ac:picMk id="4" creationId="{571992B5-1922-A08C-B5C5-B4791972A39B}"/>
          </ac:picMkLst>
        </pc:picChg>
      </pc:sldChg>
      <pc:sldChg chg="modSp add mod">
        <pc:chgData name="Corina Radu (2117956)" userId="a11a7dc7-5565-490f-a8d9-37ef788aa138" providerId="ADAL" clId="{BAB30581-24B9-4564-8B20-3BAAB386B1F6}" dt="2022-07-10T22:09:44.866" v="2658" actId="1076"/>
        <pc:sldMkLst>
          <pc:docMk/>
          <pc:sldMk cId="2579541292" sldId="271"/>
        </pc:sldMkLst>
        <pc:spChg chg="mod">
          <ac:chgData name="Corina Radu (2117956)" userId="a11a7dc7-5565-490f-a8d9-37ef788aa138" providerId="ADAL" clId="{BAB30581-24B9-4564-8B20-3BAAB386B1F6}" dt="2022-07-10T21:30:14.370" v="2572" actId="1076"/>
          <ac:spMkLst>
            <pc:docMk/>
            <pc:sldMk cId="2579541292" sldId="271"/>
            <ac:spMk id="2" creationId="{E35444F2-04BE-85D4-5BEE-7C2871206086}"/>
          </ac:spMkLst>
        </pc:spChg>
        <pc:spChg chg="mod">
          <ac:chgData name="Corina Radu (2117956)" userId="a11a7dc7-5565-490f-a8d9-37ef788aa138" providerId="ADAL" clId="{BAB30581-24B9-4564-8B20-3BAAB386B1F6}" dt="2022-07-10T22:09:44.866" v="2658" actId="1076"/>
          <ac:spMkLst>
            <pc:docMk/>
            <pc:sldMk cId="2579541292" sldId="271"/>
            <ac:spMk id="3" creationId="{7A8851E4-8978-C86A-FEA2-8377DF17C246}"/>
          </ac:spMkLst>
        </pc:spChg>
      </pc:sldChg>
      <pc:sldChg chg="modSp add mod ord setBg">
        <pc:chgData name="Corina Radu (2117956)" userId="a11a7dc7-5565-490f-a8d9-37ef788aa138" providerId="ADAL" clId="{BAB30581-24B9-4564-8B20-3BAAB386B1F6}" dt="2022-07-10T17:16:19.371" v="821"/>
        <pc:sldMkLst>
          <pc:docMk/>
          <pc:sldMk cId="3511588283" sldId="272"/>
        </pc:sldMkLst>
        <pc:spChg chg="mod">
          <ac:chgData name="Corina Radu (2117956)" userId="a11a7dc7-5565-490f-a8d9-37ef788aa138" providerId="ADAL" clId="{BAB30581-24B9-4564-8B20-3BAAB386B1F6}" dt="2022-07-10T17:01:27.737" v="654"/>
          <ac:spMkLst>
            <pc:docMk/>
            <pc:sldMk cId="3511588283" sldId="272"/>
            <ac:spMk id="3" creationId="{CF307D6A-5743-05EF-8299-DB800705D3A4}"/>
          </ac:spMkLst>
        </pc:spChg>
      </pc:sldChg>
    </pc:docChg>
  </pc:docChgLst>
  <pc:docChgLst>
    <pc:chgData name="Corina Radu (2117956)" userId="S::2117956@student.uwtsd.ac.uk::a11a7dc7-5565-490f-a8d9-37ef788aa138" providerId="AD" clId="Web-{562ABA22-6752-D255-1547-374DEADD79FC}"/>
    <pc:docChg chg="modSld">
      <pc:chgData name="Corina Radu (2117956)" userId="S::2117956@student.uwtsd.ac.uk::a11a7dc7-5565-490f-a8d9-37ef788aa138" providerId="AD" clId="Web-{562ABA22-6752-D255-1547-374DEADD79FC}" dt="2022-06-30T09:08:57.933" v="135" actId="20577"/>
      <pc:docMkLst>
        <pc:docMk/>
      </pc:docMkLst>
      <pc:sldChg chg="modSp">
        <pc:chgData name="Corina Radu (2117956)" userId="S::2117956@student.uwtsd.ac.uk::a11a7dc7-5565-490f-a8d9-37ef788aa138" providerId="AD" clId="Web-{562ABA22-6752-D255-1547-374DEADD79FC}" dt="2022-06-30T09:08:57.933" v="135" actId="20577"/>
        <pc:sldMkLst>
          <pc:docMk/>
          <pc:sldMk cId="1511323491" sldId="259"/>
        </pc:sldMkLst>
        <pc:spChg chg="mod">
          <ac:chgData name="Corina Radu (2117956)" userId="S::2117956@student.uwtsd.ac.uk::a11a7dc7-5565-490f-a8d9-37ef788aa138" providerId="AD" clId="Web-{562ABA22-6752-D255-1547-374DEADD79FC}" dt="2022-06-30T09:08:57.933" v="135" actId="20577"/>
          <ac:spMkLst>
            <pc:docMk/>
            <pc:sldMk cId="1511323491" sldId="259"/>
            <ac:spMk id="5" creationId="{921710AA-74DA-1B5E-FEF0-A51FA2ADCC12}"/>
          </ac:spMkLst>
        </pc:spChg>
      </pc:sldChg>
      <pc:sldChg chg="delSp modSp">
        <pc:chgData name="Corina Radu (2117956)" userId="S::2117956@student.uwtsd.ac.uk::a11a7dc7-5565-490f-a8d9-37ef788aa138" providerId="AD" clId="Web-{562ABA22-6752-D255-1547-374DEADD79FC}" dt="2022-06-30T08:21:03.128" v="133" actId="20577"/>
        <pc:sldMkLst>
          <pc:docMk/>
          <pc:sldMk cId="2476896516" sldId="265"/>
        </pc:sldMkLst>
        <pc:spChg chg="del">
          <ac:chgData name="Corina Radu (2117956)" userId="S::2117956@student.uwtsd.ac.uk::a11a7dc7-5565-490f-a8d9-37ef788aa138" providerId="AD" clId="Web-{562ABA22-6752-D255-1547-374DEADD79FC}" dt="2022-06-30T08:13:51.086" v="91"/>
          <ac:spMkLst>
            <pc:docMk/>
            <pc:sldMk cId="2476896516" sldId="265"/>
            <ac:spMk id="2" creationId="{1807CCEE-A704-93CF-EAD3-4BC4E2FB3DA7}"/>
          </ac:spMkLst>
        </pc:spChg>
        <pc:spChg chg="mod">
          <ac:chgData name="Corina Radu (2117956)" userId="S::2117956@student.uwtsd.ac.uk::a11a7dc7-5565-490f-a8d9-37ef788aa138" providerId="AD" clId="Web-{562ABA22-6752-D255-1547-374DEADD79FC}" dt="2022-06-30T08:21:03.128" v="133" actId="20577"/>
          <ac:spMkLst>
            <pc:docMk/>
            <pc:sldMk cId="2476896516" sldId="265"/>
            <ac:spMk id="3" creationId="{CF307D6A-5743-05EF-8299-DB800705D3A4}"/>
          </ac:spMkLst>
        </pc:spChg>
      </pc:sldChg>
    </pc:docChg>
  </pc:docChgLst>
  <pc:docChgLst>
    <pc:chgData name="Corina Radu (2117956)" userId="S::2117956@student.uwtsd.ac.uk::a11a7dc7-5565-490f-a8d9-37ef788aa138" providerId="AD" clId="Web-{59903D70-D029-3D4E-C1A3-5B1A0FA80303}"/>
    <pc:docChg chg="modSld">
      <pc:chgData name="Corina Radu (2117956)" userId="S::2117956@student.uwtsd.ac.uk::a11a7dc7-5565-490f-a8d9-37ef788aa138" providerId="AD" clId="Web-{59903D70-D029-3D4E-C1A3-5B1A0FA80303}" dt="2022-06-16T10:51:32.608" v="82" actId="1076"/>
      <pc:docMkLst>
        <pc:docMk/>
      </pc:docMkLst>
      <pc:sldChg chg="addSp modSp">
        <pc:chgData name="Corina Radu (2117956)" userId="S::2117956@student.uwtsd.ac.uk::a11a7dc7-5565-490f-a8d9-37ef788aa138" providerId="AD" clId="Web-{59903D70-D029-3D4E-C1A3-5B1A0FA80303}" dt="2022-06-16T10:51:32.608" v="82" actId="1076"/>
        <pc:sldMkLst>
          <pc:docMk/>
          <pc:sldMk cId="1129205237" sldId="257"/>
        </pc:sldMkLst>
        <pc:spChg chg="add mod">
          <ac:chgData name="Corina Radu (2117956)" userId="S::2117956@student.uwtsd.ac.uk::a11a7dc7-5565-490f-a8d9-37ef788aa138" providerId="AD" clId="Web-{59903D70-D029-3D4E-C1A3-5B1A0FA80303}" dt="2022-06-16T10:51:32.608" v="82" actId="1076"/>
          <ac:spMkLst>
            <pc:docMk/>
            <pc:sldMk cId="1129205237" sldId="257"/>
            <ac:spMk id="4" creationId="{B89E0C28-B84D-AE23-8E29-C5A30EA200E6}"/>
          </ac:spMkLst>
        </pc:spChg>
        <pc:picChg chg="mod">
          <ac:chgData name="Corina Radu (2117956)" userId="S::2117956@student.uwtsd.ac.uk::a11a7dc7-5565-490f-a8d9-37ef788aa138" providerId="AD" clId="Web-{59903D70-D029-3D4E-C1A3-5B1A0FA80303}" dt="2022-06-16T10:49:08.365" v="8" actId="14100"/>
          <ac:picMkLst>
            <pc:docMk/>
            <pc:sldMk cId="1129205237" sldId="257"/>
            <ac:picMk id="7" creationId="{F5F6D649-C2ED-FD79-B222-88EAC50420C7}"/>
          </ac:picMkLst>
        </pc:picChg>
      </pc:sldChg>
    </pc:docChg>
  </pc:docChgLst>
  <pc:docChgLst>
    <pc:chgData name="Corina Radu (2117956)" userId="S::2117956@student.uwtsd.ac.uk::a11a7dc7-5565-490f-a8d9-37ef788aa138" providerId="AD" clId="Web-{0D86F2CC-0AA2-C0D2-DA74-EDB36A9F5DBA}"/>
    <pc:docChg chg="modSld">
      <pc:chgData name="Corina Radu (2117956)" userId="S::2117956@student.uwtsd.ac.uk::a11a7dc7-5565-490f-a8d9-37ef788aa138" providerId="AD" clId="Web-{0D86F2CC-0AA2-C0D2-DA74-EDB36A9F5DBA}" dt="2022-07-11T13:36:53.905" v="37" actId="20577"/>
      <pc:docMkLst>
        <pc:docMk/>
      </pc:docMkLst>
      <pc:sldChg chg="addSp modSp">
        <pc:chgData name="Corina Radu (2117956)" userId="S::2117956@student.uwtsd.ac.uk::a11a7dc7-5565-490f-a8d9-37ef788aa138" providerId="AD" clId="Web-{0D86F2CC-0AA2-C0D2-DA74-EDB36A9F5DBA}" dt="2022-07-11T13:36:53.905" v="37" actId="20577"/>
        <pc:sldMkLst>
          <pc:docMk/>
          <pc:sldMk cId="952805204" sldId="268"/>
        </pc:sldMkLst>
        <pc:spChg chg="mod">
          <ac:chgData name="Corina Radu (2117956)" userId="S::2117956@student.uwtsd.ac.uk::a11a7dc7-5565-490f-a8d9-37ef788aa138" providerId="AD" clId="Web-{0D86F2CC-0AA2-C0D2-DA74-EDB36A9F5DBA}" dt="2022-07-11T13:36:53.905" v="37" actId="20577"/>
          <ac:spMkLst>
            <pc:docMk/>
            <pc:sldMk cId="952805204" sldId="268"/>
            <ac:spMk id="11" creationId="{FCF2296F-408D-C1F4-589D-2F290928F719}"/>
          </ac:spMkLst>
        </pc:spChg>
        <pc:spChg chg="mod">
          <ac:chgData name="Corina Radu (2117956)" userId="S::2117956@student.uwtsd.ac.uk::a11a7dc7-5565-490f-a8d9-37ef788aa138" providerId="AD" clId="Web-{0D86F2CC-0AA2-C0D2-DA74-EDB36A9F5DBA}" dt="2022-07-11T13:36:51.456" v="36" actId="20577"/>
          <ac:spMkLst>
            <pc:docMk/>
            <pc:sldMk cId="952805204" sldId="268"/>
            <ac:spMk id="12" creationId="{39ADE778-7CBA-930C-20DF-86E41ABE1EF8}"/>
          </ac:spMkLst>
        </pc:spChg>
        <pc:spChg chg="add mod">
          <ac:chgData name="Corina Radu (2117956)" userId="S::2117956@student.uwtsd.ac.uk::a11a7dc7-5565-490f-a8d9-37ef788aa138" providerId="AD" clId="Web-{0D86F2CC-0AA2-C0D2-DA74-EDB36A9F5DBA}" dt="2022-07-11T13:35:32.915" v="24" actId="1076"/>
          <ac:spMkLst>
            <pc:docMk/>
            <pc:sldMk cId="952805204" sldId="268"/>
            <ac:spMk id="37" creationId="{2E535DB5-6519-FDCA-920F-053B3BD7FA7B}"/>
          </ac:spMkLst>
        </pc:spChg>
        <pc:cxnChg chg="add mod">
          <ac:chgData name="Corina Radu (2117956)" userId="S::2117956@student.uwtsd.ac.uk::a11a7dc7-5565-490f-a8d9-37ef788aa138" providerId="AD" clId="Web-{0D86F2CC-0AA2-C0D2-DA74-EDB36A9F5DBA}" dt="2022-07-11T13:33:47.127" v="8" actId="1076"/>
          <ac:cxnSpMkLst>
            <pc:docMk/>
            <pc:sldMk cId="952805204" sldId="268"/>
            <ac:cxnSpMk id="35" creationId="{E9FF5D16-5153-E3A6-B9E3-732B36A50632}"/>
          </ac:cxnSpMkLst>
        </pc:cxnChg>
      </pc:sldChg>
    </pc:docChg>
  </pc:docChgLst>
  <pc:docChgLst>
    <pc:chgData name="Corina Radu (2117956)" userId="S::2117956@student.uwtsd.ac.uk::a11a7dc7-5565-490f-a8d9-37ef788aa138" providerId="AD" clId="Web-{E4A4689B-BF4A-13FB-CBB4-BC02FED2E72F}"/>
    <pc:docChg chg="modSld addMainMaster delMainMaster">
      <pc:chgData name="Corina Radu (2117956)" userId="S::2117956@student.uwtsd.ac.uk::a11a7dc7-5565-490f-a8d9-37ef788aa138" providerId="AD" clId="Web-{E4A4689B-BF4A-13FB-CBB4-BC02FED2E72F}" dt="2022-06-16T11:34:56.080" v="153"/>
      <pc:docMkLst>
        <pc:docMk/>
      </pc:docMkLst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1129205237" sldId="257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129205237" sldId="257"/>
            <ac:spMk id="2" creationId="{B8B53572-A207-DB04-8743-6A1FBC0F1D4F}"/>
          </ac:spMkLst>
        </pc:spChg>
        <pc:spChg chg="mod">
          <ac:chgData name="Corina Radu (2117956)" userId="S::2117956@student.uwtsd.ac.uk::a11a7dc7-5565-490f-a8d9-37ef788aa138" providerId="AD" clId="Web-{E4A4689B-BF4A-13FB-CBB4-BC02FED2E72F}" dt="2022-06-16T11:02:02.349" v="3" actId="20577"/>
          <ac:spMkLst>
            <pc:docMk/>
            <pc:sldMk cId="1129205237" sldId="257"/>
            <ac:spMk id="4" creationId="{B89E0C28-B84D-AE23-8E29-C5A30EA200E6}"/>
          </ac:spMkLst>
        </pc:spChg>
        <pc:spChg chg="mod">
          <ac:chgData name="Corina Radu (2117956)" userId="S::2117956@student.uwtsd.ac.uk::a11a7dc7-5565-490f-a8d9-37ef788aa138" providerId="AD" clId="Web-{E4A4689B-BF4A-13FB-CBB4-BC02FED2E72F}" dt="2022-06-16T11:02:07.177" v="4" actId="20577"/>
          <ac:spMkLst>
            <pc:docMk/>
            <pc:sldMk cId="1129205237" sldId="257"/>
            <ac:spMk id="5" creationId="{BD0F861C-2313-33AB-3AA3-3E9FB60C7359}"/>
          </ac:spMkLst>
        </pc:spChg>
      </pc:sldChg>
      <pc:sldChg chg="addSp delSp modSp mod setBg modClrScheme setClrOvrMap delDesignElem chgLayout">
        <pc:chgData name="Corina Radu (2117956)" userId="S::2117956@student.uwtsd.ac.uk::a11a7dc7-5565-490f-a8d9-37ef788aa138" providerId="AD" clId="Web-{E4A4689B-BF4A-13FB-CBB4-BC02FED2E72F}" dt="2022-06-16T11:17:13.584" v="123" actId="20577"/>
        <pc:sldMkLst>
          <pc:docMk/>
          <pc:sldMk cId="1479750916" sldId="258"/>
        </pc:sldMkLst>
        <pc:spChg chg="mod ord">
          <ac:chgData name="Corina Radu (2117956)" userId="S::2117956@student.uwtsd.ac.uk::a11a7dc7-5565-490f-a8d9-37ef788aa138" providerId="AD" clId="Web-{E4A4689B-BF4A-13FB-CBB4-BC02FED2E72F}" dt="2022-06-16T11:15:22.811" v="113" actId="1076"/>
          <ac:spMkLst>
            <pc:docMk/>
            <pc:sldMk cId="1479750916" sldId="258"/>
            <ac:spMk id="2" creationId="{5F058D2F-740C-D6CB-4049-8E8380926770}"/>
          </ac:spMkLst>
        </pc:spChg>
        <pc:spChg chg="del">
          <ac:chgData name="Corina Radu (2117956)" userId="S::2117956@student.uwtsd.ac.uk::a11a7dc7-5565-490f-a8d9-37ef788aa138" providerId="AD" clId="Web-{E4A4689B-BF4A-13FB-CBB4-BC02FED2E72F}" dt="2022-06-16T11:02:46.571" v="5"/>
          <ac:spMkLst>
            <pc:docMk/>
            <pc:sldMk cId="1479750916" sldId="258"/>
            <ac:spMk id="3" creationId="{B67DAE24-DD23-1A02-FC94-20125EF2F821}"/>
          </ac:spMkLst>
        </pc:spChg>
        <pc:spChg chg="add del mod">
          <ac:chgData name="Corina Radu (2117956)" userId="S::2117956@student.uwtsd.ac.uk::a11a7dc7-5565-490f-a8d9-37ef788aa138" providerId="AD" clId="Web-{E4A4689B-BF4A-13FB-CBB4-BC02FED2E72F}" dt="2022-06-16T11:03:21.151" v="9"/>
          <ac:spMkLst>
            <pc:docMk/>
            <pc:sldMk cId="1479750916" sldId="258"/>
            <ac:spMk id="6" creationId="{9851AA21-DF8B-45ED-63C7-FDAB41C34B97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06.431" v="7"/>
          <ac:spMkLst>
            <pc:docMk/>
            <pc:sldMk cId="1479750916" sldId="258"/>
            <ac:spMk id="8" creationId="{BF34D96C-D55D-4B90-2106-B7814524B494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06.431" v="7"/>
          <ac:spMkLst>
            <pc:docMk/>
            <pc:sldMk cId="1479750916" sldId="258"/>
            <ac:spMk id="11" creationId="{04812C46-200A-4DEB-A05E-3ED6C68C2387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32.558" v="11"/>
          <ac:spMkLst>
            <pc:docMk/>
            <pc:sldMk cId="1479750916" sldId="258"/>
            <ac:spMk id="12" creationId="{E49CC64F-7275-4E33-961B-0C5CDC439875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06.431" v="7"/>
          <ac:spMkLst>
            <pc:docMk/>
            <pc:sldMk cId="1479750916" sldId="258"/>
            <ac:spMk id="13" creationId="{D1EA859B-E555-4109-94F3-6700E046E008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54.794" v="13"/>
          <ac:spMkLst>
            <pc:docMk/>
            <pc:sldMk cId="1479750916" sldId="258"/>
            <ac:spMk id="14" creationId="{9F701746-0657-4467-BBD3-24051A715C25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54.794" v="13"/>
          <ac:spMkLst>
            <pc:docMk/>
            <pc:sldMk cId="1479750916" sldId="258"/>
            <ac:spMk id="15" creationId="{BA36952D-7FE0-146B-6FBE-E7072D591154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3:54.794" v="13"/>
          <ac:spMkLst>
            <pc:docMk/>
            <pc:sldMk cId="1479750916" sldId="258"/>
            <ac:spMk id="16" creationId="{117BEB00-3E3D-4F08-AF56-DB0D22FB5F64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18" creationId="{2711A8FB-68FC-45FC-B01E-38F809E2D439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19" creationId="{1ECAB1E8-8195-4748-BE71-FF806D86892E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20" creationId="{2A865FE3-5FC9-4049-87CF-30019C46C0F5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4:26.609" v="15"/>
          <ac:spMkLst>
            <pc:docMk/>
            <pc:sldMk cId="1479750916" sldId="258"/>
            <ac:spMk id="21" creationId="{57F6BDD4-E066-4008-8011-6CC31AEB4556}"/>
          </ac:spMkLst>
        </pc:spChg>
        <pc:spChg chg="add del mod ord">
          <ac:chgData name="Corina Radu (2117956)" userId="S::2117956@student.uwtsd.ac.uk::a11a7dc7-5565-490f-a8d9-37ef788aa138" providerId="AD" clId="Web-{E4A4689B-BF4A-13FB-CBB4-BC02FED2E72F}" dt="2022-06-16T11:17:13.584" v="123" actId="20577"/>
          <ac:spMkLst>
            <pc:docMk/>
            <pc:sldMk cId="1479750916" sldId="258"/>
            <ac:spMk id="22" creationId="{A84EA68E-A013-452B-20E4-C8606E9AE709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05:05.877" v="17"/>
          <ac:spMkLst>
            <pc:docMk/>
            <pc:sldMk cId="1479750916" sldId="258"/>
            <ac:spMk id="27" creationId="{7E61F402-3445-458A-9A2B-D28FD288390C}"/>
          </ac:spMkLst>
        </pc:spChg>
        <pc:grpChg chg="add del">
          <ac:chgData name="Corina Radu (2117956)" userId="S::2117956@student.uwtsd.ac.uk::a11a7dc7-5565-490f-a8d9-37ef788aa138" providerId="AD" clId="Web-{E4A4689B-BF4A-13FB-CBB4-BC02FED2E72F}" dt="2022-06-16T11:05:05.877" v="17"/>
          <ac:grpSpMkLst>
            <pc:docMk/>
            <pc:sldMk cId="1479750916" sldId="258"/>
            <ac:grpSpMk id="29" creationId="{A673C096-95AE-4644-B76C-1DF1B667DC44}"/>
          </ac:grpSpMkLst>
        </pc:grpChg>
        <pc:graphicFrameChg chg="add del mod ord modGraphic">
          <ac:chgData name="Corina Radu (2117956)" userId="S::2117956@student.uwtsd.ac.uk::a11a7dc7-5565-490f-a8d9-37ef788aa138" providerId="AD" clId="Web-{E4A4689B-BF4A-13FB-CBB4-BC02FED2E72F}" dt="2022-06-16T11:07:40.138" v="29"/>
          <ac:graphicFrameMkLst>
            <pc:docMk/>
            <pc:sldMk cId="1479750916" sldId="258"/>
            <ac:graphicFrameMk id="9" creationId="{7FCFA469-C9EB-EB01-6CF9-131EB525417B}"/>
          </ac:graphicFrameMkLst>
        </pc:graphicFrameChg>
        <pc:picChg chg="add del mod ord">
          <ac:chgData name="Corina Radu (2117956)" userId="S::2117956@student.uwtsd.ac.uk::a11a7dc7-5565-490f-a8d9-37ef788aa138" providerId="AD" clId="Web-{E4A4689B-BF4A-13FB-CBB4-BC02FED2E72F}" dt="2022-06-16T11:03:10.541" v="8"/>
          <ac:picMkLst>
            <pc:docMk/>
            <pc:sldMk cId="1479750916" sldId="258"/>
            <ac:picMk id="4" creationId="{1F14B405-FB68-29B0-946A-DA2DAF832D28}"/>
          </ac:picMkLst>
        </pc:picChg>
        <pc:picChg chg="add mod ord">
          <ac:chgData name="Corina Radu (2117956)" userId="S::2117956@student.uwtsd.ac.uk::a11a7dc7-5565-490f-a8d9-37ef788aa138" providerId="AD" clId="Web-{E4A4689B-BF4A-13FB-CBB4-BC02FED2E72F}" dt="2022-06-16T11:04:37.860" v="16"/>
          <ac:picMkLst>
            <pc:docMk/>
            <pc:sldMk cId="1479750916" sldId="258"/>
            <ac:picMk id="7" creationId="{051B879D-63A0-CE08-3A42-90F68659457E}"/>
          </ac:picMkLst>
        </pc:picChg>
        <pc:cxnChg chg="add del">
          <ac:chgData name="Corina Radu (2117956)" userId="S::2117956@student.uwtsd.ac.uk::a11a7dc7-5565-490f-a8d9-37ef788aa138" providerId="AD" clId="Web-{E4A4689B-BF4A-13FB-CBB4-BC02FED2E72F}" dt="2022-06-16T11:05:05.877" v="17"/>
          <ac:cxnSpMkLst>
            <pc:docMk/>
            <pc:sldMk cId="1479750916" sldId="258"/>
            <ac:cxnSpMk id="35" creationId="{2BE880E9-2B86-4CDB-B5B7-308745CDD19D}"/>
          </ac:cxnSpMkLst>
        </pc:cxnChg>
      </pc:sldChg>
      <pc:sldChg chg="addSp delSp modSp mod modClrScheme chgLayout">
        <pc:chgData name="Corina Radu (2117956)" userId="S::2117956@student.uwtsd.ac.uk::a11a7dc7-5565-490f-a8d9-37ef788aa138" providerId="AD" clId="Web-{E4A4689B-BF4A-13FB-CBB4-BC02FED2E72F}" dt="2022-06-16T11:33:33.043" v="145" actId="20577"/>
        <pc:sldMkLst>
          <pc:docMk/>
          <pc:sldMk cId="1511323491" sldId="259"/>
        </pc:sldMkLst>
        <pc:spChg chg="mod ord">
          <ac:chgData name="Corina Radu (2117956)" userId="S::2117956@student.uwtsd.ac.uk::a11a7dc7-5565-490f-a8d9-37ef788aa138" providerId="AD" clId="Web-{E4A4689B-BF4A-13FB-CBB4-BC02FED2E72F}" dt="2022-06-16T11:33:33.043" v="145" actId="20577"/>
          <ac:spMkLst>
            <pc:docMk/>
            <pc:sldMk cId="1511323491" sldId="259"/>
            <ac:spMk id="2" creationId="{FD807474-E061-AA89-3586-47EE5320F9EA}"/>
          </ac:spMkLst>
        </pc:spChg>
        <pc:spChg chg="del mod ord">
          <ac:chgData name="Corina Radu (2117956)" userId="S::2117956@student.uwtsd.ac.uk::a11a7dc7-5565-490f-a8d9-37ef788aa138" providerId="AD" clId="Web-{E4A4689B-BF4A-13FB-CBB4-BC02FED2E72F}" dt="2022-06-16T11:28:40.148" v="124"/>
          <ac:spMkLst>
            <pc:docMk/>
            <pc:sldMk cId="1511323491" sldId="259"/>
            <ac:spMk id="3" creationId="{65A50808-BA40-4E31-5F55-4E70D68A67EF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29:20.807" v="131"/>
          <ac:spMkLst>
            <pc:docMk/>
            <pc:sldMk cId="1511323491" sldId="259"/>
            <ac:spMk id="5" creationId="{921710AA-74DA-1B5E-FEF0-A51FA2ADCC12}"/>
          </ac:spMkLst>
        </pc:spChg>
        <pc:spChg chg="add del mod">
          <ac:chgData name="Corina Radu (2117956)" userId="S::2117956@student.uwtsd.ac.uk::a11a7dc7-5565-490f-a8d9-37ef788aa138" providerId="AD" clId="Web-{E4A4689B-BF4A-13FB-CBB4-BC02FED2E72F}" dt="2022-06-16T11:32:09.115" v="133"/>
          <ac:spMkLst>
            <pc:docMk/>
            <pc:sldMk cId="1511323491" sldId="259"/>
            <ac:spMk id="7" creationId="{4D26D936-746D-0635-958D-1306162BB1C9}"/>
          </ac:spMkLst>
        </pc:spChg>
        <pc:picChg chg="add del mod ord">
          <ac:chgData name="Corina Radu (2117956)" userId="S::2117956@student.uwtsd.ac.uk::a11a7dc7-5565-490f-a8d9-37ef788aa138" providerId="AD" clId="Web-{E4A4689B-BF4A-13FB-CBB4-BC02FED2E72F}" dt="2022-06-16T11:29:26.791" v="132"/>
          <ac:picMkLst>
            <pc:docMk/>
            <pc:sldMk cId="1511323491" sldId="259"/>
            <ac:picMk id="4" creationId="{77EF5270-D265-7230-470C-567713EA757C}"/>
          </ac:picMkLst>
        </pc:picChg>
        <pc:picChg chg="add mod ord">
          <ac:chgData name="Corina Radu (2117956)" userId="S::2117956@student.uwtsd.ac.uk::a11a7dc7-5565-490f-a8d9-37ef788aa138" providerId="AD" clId="Web-{E4A4689B-BF4A-13FB-CBB4-BC02FED2E72F}" dt="2022-06-16T11:32:24.648" v="136" actId="1076"/>
          <ac:picMkLst>
            <pc:docMk/>
            <pc:sldMk cId="1511323491" sldId="259"/>
            <ac:picMk id="8" creationId="{FE1848ED-23AA-19BF-1FA6-B4C69B2EFF3C}"/>
          </ac:picMkLst>
        </pc:picChg>
        <pc:picChg chg="add mod">
          <ac:chgData name="Corina Radu (2117956)" userId="S::2117956@student.uwtsd.ac.uk::a11a7dc7-5565-490f-a8d9-37ef788aa138" providerId="AD" clId="Web-{E4A4689B-BF4A-13FB-CBB4-BC02FED2E72F}" dt="2022-06-16T11:33:28.589" v="144" actId="1076"/>
          <ac:picMkLst>
            <pc:docMk/>
            <pc:sldMk cId="1511323491" sldId="259"/>
            <ac:picMk id="9" creationId="{B6B95601-D2F8-DE68-EF14-657FB4E14C6E}"/>
          </ac:picMkLst>
        </pc:picChg>
      </pc:sldChg>
      <pc:sldChg chg="addSp delSp modSp mod setBg modClrScheme setClrOvrMap chgLayout">
        <pc:chgData name="Corina Radu (2117956)" userId="S::2117956@student.uwtsd.ac.uk::a11a7dc7-5565-490f-a8d9-37ef788aa138" providerId="AD" clId="Web-{E4A4689B-BF4A-13FB-CBB4-BC02FED2E72F}" dt="2022-06-16T11:34:56.080" v="153"/>
        <pc:sldMkLst>
          <pc:docMk/>
          <pc:sldMk cId="3168312598" sldId="260"/>
        </pc:sldMkLst>
        <pc:spChg chg="mod or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2" creationId="{707CAD91-D132-1781-C6F5-ED9C6C3E2B4B}"/>
          </ac:spMkLst>
        </pc:spChg>
        <pc:spChg chg="del mod ord">
          <ac:chgData name="Corina Radu (2117956)" userId="S::2117956@student.uwtsd.ac.uk::a11a7dc7-5565-490f-a8d9-37ef788aa138" providerId="AD" clId="Web-{E4A4689B-BF4A-13FB-CBB4-BC02FED2E72F}" dt="2022-06-16T11:34:24.843" v="146"/>
          <ac:spMkLst>
            <pc:docMk/>
            <pc:sldMk cId="3168312598" sldId="260"/>
            <ac:spMk id="3" creationId="{674A47F3-D732-BB81-A306-258855B18339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40.938" v="148"/>
          <ac:spMkLst>
            <pc:docMk/>
            <pc:sldMk cId="3168312598" sldId="260"/>
            <ac:spMk id="8" creationId="{4EEB8CA2-2482-5C6D-0313-C20E2CF6634E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40.938" v="148"/>
          <ac:spMkLst>
            <pc:docMk/>
            <pc:sldMk cId="3168312598" sldId="260"/>
            <ac:spMk id="11" creationId="{5EB8E3BF-F464-4900-8994-851061A9AD60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50.642" v="150"/>
          <ac:spMkLst>
            <pc:docMk/>
            <pc:sldMk cId="3168312598" sldId="260"/>
            <ac:spMk id="17" creationId="{B5DF82D0-142E-415E-9F4C-DD5E34D80328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50.642" v="150"/>
          <ac:spMkLst>
            <pc:docMk/>
            <pc:sldMk cId="3168312598" sldId="260"/>
            <ac:spMk id="18" creationId="{FA0C8947-B91E-303C-2655-BB6CDCBE919F}"/>
          </ac:spMkLst>
        </pc:spChg>
        <pc:spChg chg="add del">
          <ac:chgData name="Corina Radu (2117956)" userId="S::2117956@student.uwtsd.ac.uk::a11a7dc7-5565-490f-a8d9-37ef788aa138" providerId="AD" clId="Web-{E4A4689B-BF4A-13FB-CBB4-BC02FED2E72F}" dt="2022-06-16T11:34:56.033" v="152"/>
          <ac:spMkLst>
            <pc:docMk/>
            <pc:sldMk cId="3168312598" sldId="260"/>
            <ac:spMk id="20" creationId="{FF055E7A-646B-275A-7922-A53B162E73DE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28" creationId="{57BEB51D-B695-4DD9-B513-4E5D509F5A8A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30" creationId="{30CFEC97-9EBB-42B6-B4E6-FA4688281517}"/>
          </ac:spMkLst>
        </pc:spChg>
        <pc:spChg chg="add">
          <ac:chgData name="Corina Radu (2117956)" userId="S::2117956@student.uwtsd.ac.uk::a11a7dc7-5565-490f-a8d9-37ef788aa138" providerId="AD" clId="Web-{E4A4689B-BF4A-13FB-CBB4-BC02FED2E72F}" dt="2022-06-16T11:34:56.080" v="153"/>
          <ac:spMkLst>
            <pc:docMk/>
            <pc:sldMk cId="3168312598" sldId="260"/>
            <ac:spMk id="36" creationId="{75B26F72-F330-272B-56A4-01F4E9081C42}"/>
          </ac:spMkLst>
        </pc:spChg>
        <pc:grpChg chg="add">
          <ac:chgData name="Corina Radu (2117956)" userId="S::2117956@student.uwtsd.ac.uk::a11a7dc7-5565-490f-a8d9-37ef788aa138" providerId="AD" clId="Web-{E4A4689B-BF4A-13FB-CBB4-BC02FED2E72F}" dt="2022-06-16T11:34:56.080" v="153"/>
          <ac:grpSpMkLst>
            <pc:docMk/>
            <pc:sldMk cId="3168312598" sldId="260"/>
            <ac:grpSpMk id="31" creationId="{51D1273B-0B1C-4A09-A98C-FCA884FEFC0F}"/>
          </ac:grpSpMkLst>
        </pc:grpChg>
        <pc:picChg chg="add mod ord">
          <ac:chgData name="Corina Radu (2117956)" userId="S::2117956@student.uwtsd.ac.uk::a11a7dc7-5565-490f-a8d9-37ef788aa138" providerId="AD" clId="Web-{E4A4689B-BF4A-13FB-CBB4-BC02FED2E72F}" dt="2022-06-16T11:34:56.080" v="153"/>
          <ac:picMkLst>
            <pc:docMk/>
            <pc:sldMk cId="3168312598" sldId="260"/>
            <ac:picMk id="4" creationId="{2CA4C9A9-77C0-C87F-5B80-0E5045D4D4CA}"/>
          </ac:picMkLst>
        </pc:picChg>
        <pc:picChg chg="add del">
          <ac:chgData name="Corina Radu (2117956)" userId="S::2117956@student.uwtsd.ac.uk::a11a7dc7-5565-490f-a8d9-37ef788aa138" providerId="AD" clId="Web-{E4A4689B-BF4A-13FB-CBB4-BC02FED2E72F}" dt="2022-06-16T11:34:50.642" v="150"/>
          <ac:picMkLst>
            <pc:docMk/>
            <pc:sldMk cId="3168312598" sldId="260"/>
            <ac:picMk id="16" creationId="{89B894CA-E1CC-47A1-8DE3-57DBCFD39BAE}"/>
          </ac:picMkLst>
        </pc:picChg>
        <pc:cxnChg chg="add del">
          <ac:chgData name="Corina Radu (2117956)" userId="S::2117956@student.uwtsd.ac.uk::a11a7dc7-5565-490f-a8d9-37ef788aa138" providerId="AD" clId="Web-{E4A4689B-BF4A-13FB-CBB4-BC02FED2E72F}" dt="2022-06-16T11:34:40.938" v="148"/>
          <ac:cxnSpMkLst>
            <pc:docMk/>
            <pc:sldMk cId="3168312598" sldId="260"/>
            <ac:cxnSpMk id="13" creationId="{8E0602D6-3A81-42F8-AE67-1BAAFC967CB0}"/>
          </ac:cxnSpMkLst>
        </pc:cxnChg>
        <pc:cxnChg chg="add del">
          <ac:chgData name="Corina Radu (2117956)" userId="S::2117956@student.uwtsd.ac.uk::a11a7dc7-5565-490f-a8d9-37ef788aa138" providerId="AD" clId="Web-{E4A4689B-BF4A-13FB-CBB4-BC02FED2E72F}" dt="2022-06-16T11:34:50.642" v="150"/>
          <ac:cxnSpMkLst>
            <pc:docMk/>
            <pc:sldMk cId="3168312598" sldId="260"/>
            <ac:cxnSpMk id="15" creationId="{E69B7433-B959-40DA-806F-FF95BB380B0C}"/>
          </ac:cxnSpMkLst>
        </pc:cxnChg>
        <pc:cxnChg chg="add">
          <ac:chgData name="Corina Radu (2117956)" userId="S::2117956@student.uwtsd.ac.uk::a11a7dc7-5565-490f-a8d9-37ef788aa138" providerId="AD" clId="Web-{E4A4689B-BF4A-13FB-CBB4-BC02FED2E72F}" dt="2022-06-16T11:34:56.080" v="153"/>
          <ac:cxnSpMkLst>
            <pc:docMk/>
            <pc:sldMk cId="3168312598" sldId="260"/>
            <ac:cxnSpMk id="29" creationId="{699FC3C2-3BB4-435C-9DAE-C3F82D01C8CC}"/>
          </ac:cxnSpMkLst>
        </pc:cxn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1191583727" sldId="261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191583727" sldId="261"/>
            <ac:spMk id="2" creationId="{D957E10C-43E4-A0F6-17BC-6D109116CE46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191583727" sldId="261"/>
            <ac:spMk id="3" creationId="{7BD44A11-EFE9-0187-8A59-BF5EED2A78DD}"/>
          </ac:spMkLst>
        </pc:sp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1784562872" sldId="262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784562872" sldId="262"/>
            <ac:spMk id="2" creationId="{D3CE4B41-825D-C3DE-F40C-4DB20CDCF94E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1784562872" sldId="262"/>
            <ac:spMk id="3" creationId="{91A50EA6-5D70-1CFB-757E-BD189AAB61A4}"/>
          </ac:spMkLst>
        </pc:sp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3547449299" sldId="263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3547449299" sldId="263"/>
            <ac:spMk id="2" creationId="{994580EF-5FB3-049C-8765-812D7A1FA04D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3547449299" sldId="263"/>
            <ac:spMk id="3" creationId="{099DA993-B5D1-6F4F-5DCD-BE7533AF202C}"/>
          </ac:spMkLst>
        </pc:spChg>
      </pc:sldChg>
      <pc:sldChg chg="modSp mod modClrScheme chgLayout">
        <pc:chgData name="Corina Radu (2117956)" userId="S::2117956@student.uwtsd.ac.uk::a11a7dc7-5565-490f-a8d9-37ef788aa138" providerId="AD" clId="Web-{E4A4689B-BF4A-13FB-CBB4-BC02FED2E72F}" dt="2022-06-16T11:05:52.334" v="19"/>
        <pc:sldMkLst>
          <pc:docMk/>
          <pc:sldMk cId="2779051672" sldId="264"/>
        </pc:sldMkLst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2779051672" sldId="264"/>
            <ac:spMk id="2" creationId="{E35444F2-04BE-85D4-5BEE-7C2871206086}"/>
          </ac:spMkLst>
        </pc:spChg>
        <pc:spChg chg="mod ord">
          <ac:chgData name="Corina Radu (2117956)" userId="S::2117956@student.uwtsd.ac.uk::a11a7dc7-5565-490f-a8d9-37ef788aa138" providerId="AD" clId="Web-{E4A4689B-BF4A-13FB-CBB4-BC02FED2E72F}" dt="2022-06-16T11:05:52.334" v="19"/>
          <ac:spMkLst>
            <pc:docMk/>
            <pc:sldMk cId="2779051672" sldId="264"/>
            <ac:spMk id="3" creationId="{7A8851E4-8978-C86A-FEA2-8377DF17C246}"/>
          </ac:spMkLst>
        </pc:spChg>
      </pc:sldChg>
      <pc:sldMasterChg chg="del delSldLayout">
        <pc:chgData name="Corina Radu (2117956)" userId="S::2117956@student.uwtsd.ac.uk::a11a7dc7-5565-490f-a8d9-37ef788aa138" providerId="AD" clId="Web-{E4A4689B-BF4A-13FB-CBB4-BC02FED2E72F}" dt="2022-06-16T11:04:26.609" v="15"/>
        <pc:sldMasterMkLst>
          <pc:docMk/>
          <pc:sldMasterMk cId="1074077211" sldId="2147483648"/>
        </pc:sldMasterMkLst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4084367143" sldId="2147483649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3166033918" sldId="2147483650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972135836" sldId="2147483651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1567790356" sldId="2147483652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2410336298" sldId="2147483653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1203139462" sldId="2147483654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2255734486" sldId="2147483655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2539700019" sldId="2147483656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3537215429" sldId="2147483657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1594187028" sldId="2147483658"/>
          </pc:sldLayoutMkLst>
        </pc:sldLayoutChg>
        <pc:sldLayoutChg chg="del">
          <pc:chgData name="Corina Radu (2117956)" userId="S::2117956@student.uwtsd.ac.uk::a11a7dc7-5565-490f-a8d9-37ef788aa138" providerId="AD" clId="Web-{E4A4689B-BF4A-13FB-CBB4-BC02FED2E72F}" dt="2022-06-16T11:04:26.609" v="15"/>
          <pc:sldLayoutMkLst>
            <pc:docMk/>
            <pc:sldMasterMk cId="1074077211" sldId="2147483648"/>
            <pc:sldLayoutMk cId="3030581699" sldId="2147483659"/>
          </pc:sldLayoutMkLst>
        </pc:sldLayoutChg>
      </pc:sldMasterChg>
      <pc:sldMasterChg chg="add del addSldLayout delSldLayout modSldLayout">
        <pc:chgData name="Corina Radu (2117956)" userId="S::2117956@student.uwtsd.ac.uk::a11a7dc7-5565-490f-a8d9-37ef788aa138" providerId="AD" clId="Web-{E4A4689B-BF4A-13FB-CBB4-BC02FED2E72F}" dt="2022-06-16T11:05:05.877" v="17"/>
        <pc:sldMasterMkLst>
          <pc:docMk/>
          <pc:sldMasterMk cId="1157852528" sldId="2147483660"/>
        </pc:sldMasterMkLst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744292110" sldId="214748366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42241489" sldId="214748366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285648029" sldId="214748366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291193034" sldId="214748366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123413508" sldId="214748366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100770252" sldId="214748366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47322968" sldId="214748366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503427194" sldId="214748366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1857517950" sldId="214748366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872538466" sldId="214748367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016404899" sldId="214748367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460841952" sldId="214748367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1316036047" sldId="214748367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560009904" sldId="214748367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2628644831" sldId="214748367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110534929" sldId="214748367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05.877" v="17"/>
          <pc:sldLayoutMkLst>
            <pc:docMk/>
            <pc:sldMasterMk cId="1157852528" sldId="2147483660"/>
            <pc:sldLayoutMk cId="3853069410" sldId="2147483677"/>
          </pc:sldLayoutMkLst>
        </pc:sldLayoutChg>
      </pc:sldMasterChg>
      <pc:sldMasterChg chg="add del addSldLayout delSldLayout modSldLayout">
        <pc:chgData name="Corina Radu (2117956)" userId="S::2117956@student.uwtsd.ac.uk::a11a7dc7-5565-490f-a8d9-37ef788aa138" providerId="AD" clId="Web-{E4A4689B-BF4A-13FB-CBB4-BC02FED2E72F}" dt="2022-06-16T11:05:38.067" v="18"/>
        <pc:sldMasterMkLst>
          <pc:docMk/>
          <pc:sldMasterMk cId="2762855539" sldId="2147483678"/>
        </pc:sldMasterMkLst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3370089588" sldId="214748367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37822190" sldId="214748368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467944268" sldId="214748368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4102878619" sldId="214748368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245232217" sldId="214748368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3245006710" sldId="214748368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378286268" sldId="214748368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3859333505" sldId="214748368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082326206" sldId="214748368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981871643" sldId="214748368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052482071" sldId="214748368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721615914" sldId="214748369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227504978" sldId="214748369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099793165" sldId="214748369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672458280" sldId="214748369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1356455719" sldId="214748369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38.067" v="18"/>
          <pc:sldLayoutMkLst>
            <pc:docMk/>
            <pc:sldMasterMk cId="2762855539" sldId="2147483678"/>
            <pc:sldLayoutMk cId="2174027397" sldId="2147483695"/>
          </pc:sldLayoutMkLst>
        </pc:sldLayoutChg>
      </pc:sldMasterChg>
      <pc:sldMasterChg chg="add del addSldLayout delSldLayout modSldLayout">
        <pc:chgData name="Corina Radu (2117956)" userId="S::2117956@student.uwtsd.ac.uk::a11a7dc7-5565-490f-a8d9-37ef788aa138" providerId="AD" clId="Web-{E4A4689B-BF4A-13FB-CBB4-BC02FED2E72F}" dt="2022-06-16T11:05:52.334" v="19"/>
        <pc:sldMasterMkLst>
          <pc:docMk/>
          <pc:sldMasterMk cId="615765017" sldId="2147483696"/>
        </pc:sldMasterMkLst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361747094" sldId="214748369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306798159" sldId="214748369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376041482" sldId="214748369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169976129" sldId="214748370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957233793" sldId="214748370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901507916" sldId="214748370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551789010" sldId="2147483703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437490894" sldId="2147483704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388516676" sldId="2147483705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413014187" sldId="2147483706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948960100" sldId="2147483707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217268820" sldId="2147483708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677097839" sldId="2147483709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2175746471" sldId="2147483710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3079160660" sldId="2147483711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804084201" sldId="2147483712"/>
          </pc:sldLayoutMkLst>
        </pc:sldLayoutChg>
        <pc:sldLayoutChg chg="add del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615765017" sldId="2147483696"/>
            <pc:sldLayoutMk cId="1780304275" sldId="2147483713"/>
          </pc:sldLayoutMkLst>
        </pc:sldLayoutChg>
      </pc:sldMasterChg>
      <pc:sldMasterChg chg="add addSldLayout modSldLayout">
        <pc:chgData name="Corina Radu (2117956)" userId="S::2117956@student.uwtsd.ac.uk::a11a7dc7-5565-490f-a8d9-37ef788aa138" providerId="AD" clId="Web-{E4A4689B-BF4A-13FB-CBB4-BC02FED2E72F}" dt="2022-06-16T11:05:52.334" v="19"/>
        <pc:sldMasterMkLst>
          <pc:docMk/>
          <pc:sldMasterMk cId="3409780481" sldId="2147483714"/>
        </pc:sldMasterMkLst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2359064461" sldId="2147483715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754593601" sldId="2147483716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598063073" sldId="2147483717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983172163" sldId="2147483718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04742087" sldId="2147483719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239836486" sldId="2147483720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2516854478" sldId="2147483721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789396382" sldId="2147483722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064058720" sldId="2147483723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602939917" sldId="2147483724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2553875656" sldId="2147483725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829450128" sldId="2147483726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448721802" sldId="2147483727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1089214301" sldId="2147483728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3000666512" sldId="2147483729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583239163" sldId="2147483730"/>
          </pc:sldLayoutMkLst>
        </pc:sldLayoutChg>
        <pc:sldLayoutChg chg="add mod replId">
          <pc:chgData name="Corina Radu (2117956)" userId="S::2117956@student.uwtsd.ac.uk::a11a7dc7-5565-490f-a8d9-37ef788aa138" providerId="AD" clId="Web-{E4A4689B-BF4A-13FB-CBB4-BC02FED2E72F}" dt="2022-06-16T11:05:52.334" v="19"/>
          <pc:sldLayoutMkLst>
            <pc:docMk/>
            <pc:sldMasterMk cId="3409780481" sldId="2147483714"/>
            <pc:sldLayoutMk cId="600917956" sldId="2147483731"/>
          </pc:sldLayoutMkLst>
        </pc:sldLayoutChg>
      </pc:sldMasterChg>
    </pc:docChg>
  </pc:docChgLst>
  <pc:docChgLst>
    <pc:chgData name="Corina Radu (2117956)" userId="S::2117956@student.uwtsd.ac.uk::a11a7dc7-5565-490f-a8d9-37ef788aa138" providerId="AD" clId="Web-{34AABC71-CEC5-0723-1969-0127A6C45B4A}"/>
    <pc:docChg chg="modSld">
      <pc:chgData name="Corina Radu (2117956)" userId="S::2117956@student.uwtsd.ac.uk::a11a7dc7-5565-490f-a8d9-37ef788aa138" providerId="AD" clId="Web-{34AABC71-CEC5-0723-1969-0127A6C45B4A}" dt="2022-06-16T11:01:06.284" v="95" actId="20577"/>
      <pc:docMkLst>
        <pc:docMk/>
      </pc:docMkLst>
      <pc:sldChg chg="addSp delSp modSp">
        <pc:chgData name="Corina Radu (2117956)" userId="S::2117956@student.uwtsd.ac.uk::a11a7dc7-5565-490f-a8d9-37ef788aa138" providerId="AD" clId="Web-{34AABC71-CEC5-0723-1969-0127A6C45B4A}" dt="2022-06-16T11:01:06.284" v="95" actId="20577"/>
        <pc:sldMkLst>
          <pc:docMk/>
          <pc:sldMk cId="1129205237" sldId="257"/>
        </pc:sldMkLst>
        <pc:spChg chg="del">
          <ac:chgData name="Corina Radu (2117956)" userId="S::2117956@student.uwtsd.ac.uk::a11a7dc7-5565-490f-a8d9-37ef788aa138" providerId="AD" clId="Web-{34AABC71-CEC5-0723-1969-0127A6C45B4A}" dt="2022-06-16T10:54:06.415" v="1"/>
          <ac:spMkLst>
            <pc:docMk/>
            <pc:sldMk cId="1129205237" sldId="257"/>
            <ac:spMk id="3" creationId="{0BC69A63-88F4-7AB1-2ED4-ACE3B4D63D27}"/>
          </ac:spMkLst>
        </pc:spChg>
        <pc:spChg chg="mod">
          <ac:chgData name="Corina Radu (2117956)" userId="S::2117956@student.uwtsd.ac.uk::a11a7dc7-5565-490f-a8d9-37ef788aa138" providerId="AD" clId="Web-{34AABC71-CEC5-0723-1969-0127A6C45B4A}" dt="2022-06-16T11:01:06.284" v="95" actId="20577"/>
          <ac:spMkLst>
            <pc:docMk/>
            <pc:sldMk cId="1129205237" sldId="257"/>
            <ac:spMk id="4" creationId="{B89E0C28-B84D-AE23-8E29-C5A30EA200E6}"/>
          </ac:spMkLst>
        </pc:spChg>
        <pc:spChg chg="add mod">
          <ac:chgData name="Corina Radu (2117956)" userId="S::2117956@student.uwtsd.ac.uk::a11a7dc7-5565-490f-a8d9-37ef788aa138" providerId="AD" clId="Web-{34AABC71-CEC5-0723-1969-0127A6C45B4A}" dt="2022-06-16T10:59:12.031" v="91" actId="1076"/>
          <ac:spMkLst>
            <pc:docMk/>
            <pc:sldMk cId="1129205237" sldId="257"/>
            <ac:spMk id="5" creationId="{BD0F861C-2313-33AB-3AA3-3E9FB60C7359}"/>
          </ac:spMkLst>
        </pc:spChg>
        <pc:picChg chg="mod">
          <ac:chgData name="Corina Radu (2117956)" userId="S::2117956@student.uwtsd.ac.uk::a11a7dc7-5565-490f-a8d9-37ef788aa138" providerId="AD" clId="Web-{34AABC71-CEC5-0723-1969-0127A6C45B4A}" dt="2022-06-16T10:54:28.884" v="3" actId="1076"/>
          <ac:picMkLst>
            <pc:docMk/>
            <pc:sldMk cId="1129205237" sldId="257"/>
            <ac:picMk id="7" creationId="{F5F6D649-C2ED-FD79-B222-88EAC50420C7}"/>
          </ac:picMkLst>
        </pc:picChg>
      </pc:sldChg>
    </pc:docChg>
  </pc:docChgLst>
  <pc:docChgLst>
    <pc:chgData name="Corina Radu (2117956)" userId="S::2117956@student.uwtsd.ac.uk::a11a7dc7-5565-490f-a8d9-37ef788aa138" providerId="AD" clId="Web-{35364D84-9D8E-6F57-745A-A17C665B46C0}"/>
    <pc:docChg chg="modSld">
      <pc:chgData name="Corina Radu (2117956)" userId="S::2117956@student.uwtsd.ac.uk::a11a7dc7-5565-490f-a8d9-37ef788aa138" providerId="AD" clId="Web-{35364D84-9D8E-6F57-745A-A17C665B46C0}" dt="2022-07-10T20:36:02.500" v="2" actId="20577"/>
      <pc:docMkLst>
        <pc:docMk/>
      </pc:docMkLst>
      <pc:sldChg chg="modSp">
        <pc:chgData name="Corina Radu (2117956)" userId="S::2117956@student.uwtsd.ac.uk::a11a7dc7-5565-490f-a8d9-37ef788aa138" providerId="AD" clId="Web-{35364D84-9D8E-6F57-745A-A17C665B46C0}" dt="2022-07-10T20:36:02.500" v="2" actId="20577"/>
        <pc:sldMkLst>
          <pc:docMk/>
          <pc:sldMk cId="2779051672" sldId="264"/>
        </pc:sldMkLst>
        <pc:spChg chg="mod">
          <ac:chgData name="Corina Radu (2117956)" userId="S::2117956@student.uwtsd.ac.uk::a11a7dc7-5565-490f-a8d9-37ef788aa138" providerId="AD" clId="Web-{35364D84-9D8E-6F57-745A-A17C665B46C0}" dt="2022-07-10T20:36:02.500" v="2" actId="20577"/>
          <ac:spMkLst>
            <pc:docMk/>
            <pc:sldMk cId="2779051672" sldId="264"/>
            <ac:spMk id="3" creationId="{7A8851E4-8978-C86A-FEA2-8377DF17C24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272B90-22D3-4DC0-91DB-B7DFA4FE503B}" type="doc">
      <dgm:prSet loTypeId="urn:microsoft.com/office/officeart/2011/layout/HexagonRadial" loCatId="cycle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CD89FA2-E4F0-4E65-9500-BB08D623773A}">
      <dgm:prSet phldrT="[Text]" custT="1"/>
      <dgm:spPr/>
      <dgm:t>
        <a:bodyPr/>
        <a:lstStyle/>
        <a:p>
          <a:r>
            <a: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</a:t>
          </a:r>
        </a:p>
      </dgm:t>
    </dgm:pt>
    <dgm:pt modelId="{D9E0B612-355C-4CA0-B28E-A09162A88AC1}" type="parTrans" cxnId="{ED3FB743-92C7-4E15-8F74-2559DBACDFB1}">
      <dgm:prSet/>
      <dgm:spPr/>
      <dgm:t>
        <a:bodyPr/>
        <a:lstStyle/>
        <a:p>
          <a:endParaRPr lang="en-GB"/>
        </a:p>
      </dgm:t>
    </dgm:pt>
    <dgm:pt modelId="{9C2C004F-024A-42D1-B9DE-4392C2AB9581}" type="sibTrans" cxnId="{ED3FB743-92C7-4E15-8F74-2559DBACDFB1}">
      <dgm:prSet/>
      <dgm:spPr/>
      <dgm:t>
        <a:bodyPr/>
        <a:lstStyle/>
        <a:p>
          <a:endParaRPr lang="en-GB"/>
        </a:p>
      </dgm:t>
    </dgm:pt>
    <dgm:pt modelId="{BA61CF36-31AA-42C6-B96B-428ED7606B0A}">
      <dgm:prSet phldrT="[Text]" custT="1"/>
      <dgm:spPr/>
      <dgm:t>
        <a:bodyPr/>
        <a:lstStyle/>
        <a:p>
          <a:r>
            <a: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</a:p>
      </dgm:t>
    </dgm:pt>
    <dgm:pt modelId="{5421C183-5F6C-4C6E-A473-B0BE669B6AC1}" type="parTrans" cxnId="{EC302D26-4207-473B-B4DA-965287453F66}">
      <dgm:prSet/>
      <dgm:spPr/>
      <dgm:t>
        <a:bodyPr/>
        <a:lstStyle/>
        <a:p>
          <a:endParaRPr lang="en-GB"/>
        </a:p>
      </dgm:t>
    </dgm:pt>
    <dgm:pt modelId="{3F386BB5-53B3-4D98-8D4E-31F37FB133AA}" type="sibTrans" cxnId="{EC302D26-4207-473B-B4DA-965287453F66}">
      <dgm:prSet/>
      <dgm:spPr/>
      <dgm:t>
        <a:bodyPr/>
        <a:lstStyle/>
        <a:p>
          <a:endParaRPr lang="en-GB"/>
        </a:p>
      </dgm:t>
    </dgm:pt>
    <dgm:pt modelId="{AA8E2DF2-FDC5-42CE-83D8-4694DA7601DA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GB" sz="11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980E8E-3686-47A4-B9B1-649B8AFE762A}" type="parTrans" cxnId="{E3F66B16-238E-4E9A-A316-E1377E48CAF0}">
      <dgm:prSet/>
      <dgm:spPr/>
      <dgm:t>
        <a:bodyPr/>
        <a:lstStyle/>
        <a:p>
          <a:endParaRPr lang="en-GB"/>
        </a:p>
      </dgm:t>
    </dgm:pt>
    <dgm:pt modelId="{33139678-A248-4BA8-8DFA-6475FC507002}" type="sibTrans" cxnId="{E3F66B16-238E-4E9A-A316-E1377E48CAF0}">
      <dgm:prSet/>
      <dgm:spPr/>
      <dgm:t>
        <a:bodyPr/>
        <a:lstStyle/>
        <a:p>
          <a:endParaRPr lang="en-GB"/>
        </a:p>
      </dgm:t>
    </dgm:pt>
    <dgm:pt modelId="{42EE679B-D5BE-44F4-9F5A-D090C40A010F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GB" sz="11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A54C7CB-4A22-4F62-815D-C1CB7CF9314E}" type="parTrans" cxnId="{2F470DDA-D7AF-4524-B9F5-9369FAAA7178}">
      <dgm:prSet/>
      <dgm:spPr/>
      <dgm:t>
        <a:bodyPr/>
        <a:lstStyle/>
        <a:p>
          <a:endParaRPr lang="en-GB"/>
        </a:p>
      </dgm:t>
    </dgm:pt>
    <dgm:pt modelId="{74799591-1079-4C83-9766-069C878E70EB}" type="sibTrans" cxnId="{2F470DDA-D7AF-4524-B9F5-9369FAAA7178}">
      <dgm:prSet/>
      <dgm:spPr/>
      <dgm:t>
        <a:bodyPr/>
        <a:lstStyle/>
        <a:p>
          <a:endParaRPr lang="en-GB"/>
        </a:p>
      </dgm:t>
    </dgm:pt>
    <dgm:pt modelId="{91B88B11-841D-4E9A-8BF1-FAC28B75E0DF}">
      <dgm:prSet phldrT="[Text]" custT="1"/>
      <dgm:spPr/>
      <dgm:t>
        <a:bodyPr/>
        <a:lstStyle/>
        <a:p>
          <a:r>
            <a: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</a:p>
      </dgm:t>
    </dgm:pt>
    <dgm:pt modelId="{3EF4A5C3-C2F6-4EC5-B2A3-645859428764}" type="parTrans" cxnId="{56C550B9-73E8-42A7-B130-F9B22AFF63CF}">
      <dgm:prSet/>
      <dgm:spPr/>
      <dgm:t>
        <a:bodyPr/>
        <a:lstStyle/>
        <a:p>
          <a:endParaRPr lang="en-GB"/>
        </a:p>
      </dgm:t>
    </dgm:pt>
    <dgm:pt modelId="{89E541AA-D70C-4B80-96EA-88D125178F03}" type="sibTrans" cxnId="{56C550B9-73E8-42A7-B130-F9B22AFF63CF}">
      <dgm:prSet/>
      <dgm:spPr/>
      <dgm:t>
        <a:bodyPr/>
        <a:lstStyle/>
        <a:p>
          <a:endParaRPr lang="en-GB"/>
        </a:p>
      </dgm:t>
    </dgm:pt>
    <dgm:pt modelId="{4DD9D72B-7DED-4411-A25A-10CCD57599D2}">
      <dgm:prSet phldrT="[Text]" custT="1"/>
      <dgm:spPr/>
      <dgm:t>
        <a:bodyPr/>
        <a:lstStyle/>
        <a:p>
          <a:r>
            <a:rPr lang="en-GB" sz="11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GB" sz="11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648887-C55B-4F08-8DA4-5C91AE1CEF50}" type="parTrans" cxnId="{FE4454FC-7E46-4B04-B725-65F137AB9B29}">
      <dgm:prSet/>
      <dgm:spPr/>
      <dgm:t>
        <a:bodyPr/>
        <a:lstStyle/>
        <a:p>
          <a:endParaRPr lang="en-GB"/>
        </a:p>
      </dgm:t>
    </dgm:pt>
    <dgm:pt modelId="{01330E60-5484-4D95-8FFA-CD9C08030481}" type="sibTrans" cxnId="{FE4454FC-7E46-4B04-B725-65F137AB9B29}">
      <dgm:prSet/>
      <dgm:spPr/>
      <dgm:t>
        <a:bodyPr/>
        <a:lstStyle/>
        <a:p>
          <a:endParaRPr lang="en-GB"/>
        </a:p>
      </dgm:t>
    </dgm:pt>
    <dgm:pt modelId="{9BD8065F-0745-4B75-95D1-B4C979CD3724}">
      <dgm:prSet phldrT="[Text]" custT="1"/>
      <dgm:spPr/>
      <dgm:t>
        <a:bodyPr/>
        <a:lstStyle/>
        <a:p>
          <a:r>
            <a: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Legal</a:t>
          </a:r>
        </a:p>
      </dgm:t>
    </dgm:pt>
    <dgm:pt modelId="{776BA71B-94F6-4CBE-82F8-49DADC0762D6}" type="parTrans" cxnId="{B9E5782A-F1A3-46B7-BA97-535F886B4D0F}">
      <dgm:prSet/>
      <dgm:spPr/>
      <dgm:t>
        <a:bodyPr/>
        <a:lstStyle/>
        <a:p>
          <a:endParaRPr lang="en-GB"/>
        </a:p>
      </dgm:t>
    </dgm:pt>
    <dgm:pt modelId="{AA20D29A-B569-4BD2-8E61-4CB900DA1EC3}" type="sibTrans" cxnId="{B9E5782A-F1A3-46B7-BA97-535F886B4D0F}">
      <dgm:prSet/>
      <dgm:spPr/>
      <dgm:t>
        <a:bodyPr/>
        <a:lstStyle/>
        <a:p>
          <a:endParaRPr lang="en-GB"/>
        </a:p>
      </dgm:t>
    </dgm:pt>
    <dgm:pt modelId="{D7A71346-2892-4F0B-8C8F-1297D391932B}" type="pres">
      <dgm:prSet presAssocID="{DA272B90-22D3-4DC0-91DB-B7DFA4FE503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2A0E729B-C5D7-4B2E-AF3F-9C582A417507}" type="pres">
      <dgm:prSet presAssocID="{8CD89FA2-E4F0-4E65-9500-BB08D623773A}" presName="Parent" presStyleLbl="node0" presStyleIdx="0" presStyleCnt="1">
        <dgm:presLayoutVars>
          <dgm:chMax val="6"/>
          <dgm:chPref val="6"/>
        </dgm:presLayoutVars>
      </dgm:prSet>
      <dgm:spPr/>
    </dgm:pt>
    <dgm:pt modelId="{299A994E-F558-44D5-A611-2911AF8C0633}" type="pres">
      <dgm:prSet presAssocID="{BA61CF36-31AA-42C6-B96B-428ED7606B0A}" presName="Accent1" presStyleCnt="0"/>
      <dgm:spPr/>
    </dgm:pt>
    <dgm:pt modelId="{496FBE2E-3D30-4012-B0A5-6A577E0700AD}" type="pres">
      <dgm:prSet presAssocID="{BA61CF36-31AA-42C6-B96B-428ED7606B0A}" presName="Accent" presStyleLbl="bgShp" presStyleIdx="0" presStyleCnt="6"/>
      <dgm:spPr/>
    </dgm:pt>
    <dgm:pt modelId="{A250D532-9858-4D91-80DF-6D5397204372}" type="pres">
      <dgm:prSet presAssocID="{BA61CF36-31AA-42C6-B96B-428ED7606B0A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88770847-B5BC-42E0-9E76-119518DCE0BF}" type="pres">
      <dgm:prSet presAssocID="{AA8E2DF2-FDC5-42CE-83D8-4694DA7601DA}" presName="Accent2" presStyleCnt="0"/>
      <dgm:spPr/>
    </dgm:pt>
    <dgm:pt modelId="{AF300CAD-3CAC-4FD3-866F-DF8795A89376}" type="pres">
      <dgm:prSet presAssocID="{AA8E2DF2-FDC5-42CE-83D8-4694DA7601DA}" presName="Accent" presStyleLbl="bgShp" presStyleIdx="1" presStyleCnt="6"/>
      <dgm:spPr/>
    </dgm:pt>
    <dgm:pt modelId="{CC539EE5-95A5-4746-9AE3-B16720B80A54}" type="pres">
      <dgm:prSet presAssocID="{AA8E2DF2-FDC5-42CE-83D8-4694DA7601DA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8937D630-4708-48CA-B3C5-A94ABBF2BE24}" type="pres">
      <dgm:prSet presAssocID="{42EE679B-D5BE-44F4-9F5A-D090C40A010F}" presName="Accent3" presStyleCnt="0"/>
      <dgm:spPr/>
    </dgm:pt>
    <dgm:pt modelId="{07375801-5050-4E7C-A0B7-844207CC3F2D}" type="pres">
      <dgm:prSet presAssocID="{42EE679B-D5BE-44F4-9F5A-D090C40A010F}" presName="Accent" presStyleLbl="bgShp" presStyleIdx="2" presStyleCnt="6"/>
      <dgm:spPr/>
    </dgm:pt>
    <dgm:pt modelId="{965C0900-69DC-493E-A790-2F3119AD615B}" type="pres">
      <dgm:prSet presAssocID="{42EE679B-D5BE-44F4-9F5A-D090C40A010F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D7344DC0-2BF8-41E6-A5E2-A49BCA0546E1}" type="pres">
      <dgm:prSet presAssocID="{91B88B11-841D-4E9A-8BF1-FAC28B75E0DF}" presName="Accent4" presStyleCnt="0"/>
      <dgm:spPr/>
    </dgm:pt>
    <dgm:pt modelId="{103D8556-D831-483D-BC1B-A77010C39F85}" type="pres">
      <dgm:prSet presAssocID="{91B88B11-841D-4E9A-8BF1-FAC28B75E0DF}" presName="Accent" presStyleLbl="bgShp" presStyleIdx="3" presStyleCnt="6"/>
      <dgm:spPr/>
    </dgm:pt>
    <dgm:pt modelId="{E823401F-1E0A-4F14-BC31-CAB0C0C384D0}" type="pres">
      <dgm:prSet presAssocID="{91B88B11-841D-4E9A-8BF1-FAC28B75E0DF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D7037117-EE33-40BD-91C2-214CEBFAD860}" type="pres">
      <dgm:prSet presAssocID="{4DD9D72B-7DED-4411-A25A-10CCD57599D2}" presName="Accent5" presStyleCnt="0"/>
      <dgm:spPr/>
    </dgm:pt>
    <dgm:pt modelId="{B250E3EA-F5B7-4982-B439-F17DF4CD012E}" type="pres">
      <dgm:prSet presAssocID="{4DD9D72B-7DED-4411-A25A-10CCD57599D2}" presName="Accent" presStyleLbl="bgShp" presStyleIdx="4" presStyleCnt="6"/>
      <dgm:spPr/>
    </dgm:pt>
    <dgm:pt modelId="{89CD93C4-834E-4F10-AF78-DDC0B83797B0}" type="pres">
      <dgm:prSet presAssocID="{4DD9D72B-7DED-4411-A25A-10CCD57599D2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90CB8ED9-8030-483F-98DA-A96565862B65}" type="pres">
      <dgm:prSet presAssocID="{9BD8065F-0745-4B75-95D1-B4C979CD3724}" presName="Accent6" presStyleCnt="0"/>
      <dgm:spPr/>
    </dgm:pt>
    <dgm:pt modelId="{9CF5A95B-5C22-4BA4-9066-7B4B87530E02}" type="pres">
      <dgm:prSet presAssocID="{9BD8065F-0745-4B75-95D1-B4C979CD3724}" presName="Accent" presStyleLbl="bgShp" presStyleIdx="5" presStyleCnt="6"/>
      <dgm:spPr/>
    </dgm:pt>
    <dgm:pt modelId="{259F8524-568F-4EFB-A2DD-47DA4FDF2834}" type="pres">
      <dgm:prSet presAssocID="{9BD8065F-0745-4B75-95D1-B4C979CD372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E3F66B16-238E-4E9A-A316-E1377E48CAF0}" srcId="{8CD89FA2-E4F0-4E65-9500-BB08D623773A}" destId="{AA8E2DF2-FDC5-42CE-83D8-4694DA7601DA}" srcOrd="1" destOrd="0" parTransId="{5D980E8E-3686-47A4-B9B1-649B8AFE762A}" sibTransId="{33139678-A248-4BA8-8DFA-6475FC507002}"/>
    <dgm:cxn modelId="{EC302D26-4207-473B-B4DA-965287453F66}" srcId="{8CD89FA2-E4F0-4E65-9500-BB08D623773A}" destId="{BA61CF36-31AA-42C6-B96B-428ED7606B0A}" srcOrd="0" destOrd="0" parTransId="{5421C183-5F6C-4C6E-A473-B0BE669B6AC1}" sibTransId="{3F386BB5-53B3-4D98-8D4E-31F37FB133AA}"/>
    <dgm:cxn modelId="{B9E5782A-F1A3-46B7-BA97-535F886B4D0F}" srcId="{8CD89FA2-E4F0-4E65-9500-BB08D623773A}" destId="{9BD8065F-0745-4B75-95D1-B4C979CD3724}" srcOrd="5" destOrd="0" parTransId="{776BA71B-94F6-4CBE-82F8-49DADC0762D6}" sibTransId="{AA20D29A-B569-4BD2-8E61-4CB900DA1EC3}"/>
    <dgm:cxn modelId="{DD6D1D30-89A9-4316-B589-4CF018407ABD}" type="presOf" srcId="{BA61CF36-31AA-42C6-B96B-428ED7606B0A}" destId="{A250D532-9858-4D91-80DF-6D5397204372}" srcOrd="0" destOrd="0" presId="urn:microsoft.com/office/officeart/2011/layout/HexagonRadial"/>
    <dgm:cxn modelId="{ED3FB743-92C7-4E15-8F74-2559DBACDFB1}" srcId="{DA272B90-22D3-4DC0-91DB-B7DFA4FE503B}" destId="{8CD89FA2-E4F0-4E65-9500-BB08D623773A}" srcOrd="0" destOrd="0" parTransId="{D9E0B612-355C-4CA0-B28E-A09162A88AC1}" sibTransId="{9C2C004F-024A-42D1-B9DE-4392C2AB9581}"/>
    <dgm:cxn modelId="{45F58D7A-E83F-4556-8AA5-AE2702F17345}" type="presOf" srcId="{DA272B90-22D3-4DC0-91DB-B7DFA4FE503B}" destId="{D7A71346-2892-4F0B-8C8F-1297D391932B}" srcOrd="0" destOrd="0" presId="urn:microsoft.com/office/officeart/2011/layout/HexagonRadial"/>
    <dgm:cxn modelId="{CE307792-158E-4945-9F3A-CA8F12212A3C}" type="presOf" srcId="{8CD89FA2-E4F0-4E65-9500-BB08D623773A}" destId="{2A0E729B-C5D7-4B2E-AF3F-9C582A417507}" srcOrd="0" destOrd="0" presId="urn:microsoft.com/office/officeart/2011/layout/HexagonRadial"/>
    <dgm:cxn modelId="{9653269C-C8C8-451F-B2EC-39A877605754}" type="presOf" srcId="{4DD9D72B-7DED-4411-A25A-10CCD57599D2}" destId="{89CD93C4-834E-4F10-AF78-DDC0B83797B0}" srcOrd="0" destOrd="0" presId="urn:microsoft.com/office/officeart/2011/layout/HexagonRadial"/>
    <dgm:cxn modelId="{174CBBA1-9B93-48F9-91D0-F93969A878CB}" type="presOf" srcId="{AA8E2DF2-FDC5-42CE-83D8-4694DA7601DA}" destId="{CC539EE5-95A5-4746-9AE3-B16720B80A54}" srcOrd="0" destOrd="0" presId="urn:microsoft.com/office/officeart/2011/layout/HexagonRadial"/>
    <dgm:cxn modelId="{747EABB1-C4B9-4109-8C2A-98E44C614966}" type="presOf" srcId="{9BD8065F-0745-4B75-95D1-B4C979CD3724}" destId="{259F8524-568F-4EFB-A2DD-47DA4FDF2834}" srcOrd="0" destOrd="0" presId="urn:microsoft.com/office/officeart/2011/layout/HexagonRadial"/>
    <dgm:cxn modelId="{7E6B40B6-E5CA-425A-9D9C-FA7BE736CC7F}" type="presOf" srcId="{91B88B11-841D-4E9A-8BF1-FAC28B75E0DF}" destId="{E823401F-1E0A-4F14-BC31-CAB0C0C384D0}" srcOrd="0" destOrd="0" presId="urn:microsoft.com/office/officeart/2011/layout/HexagonRadial"/>
    <dgm:cxn modelId="{56C550B9-73E8-42A7-B130-F9B22AFF63CF}" srcId="{8CD89FA2-E4F0-4E65-9500-BB08D623773A}" destId="{91B88B11-841D-4E9A-8BF1-FAC28B75E0DF}" srcOrd="3" destOrd="0" parTransId="{3EF4A5C3-C2F6-4EC5-B2A3-645859428764}" sibTransId="{89E541AA-D70C-4B80-96EA-88D125178F03}"/>
    <dgm:cxn modelId="{960927CD-1A24-4E66-9424-2B97608390C3}" type="presOf" srcId="{42EE679B-D5BE-44F4-9F5A-D090C40A010F}" destId="{965C0900-69DC-493E-A790-2F3119AD615B}" srcOrd="0" destOrd="0" presId="urn:microsoft.com/office/officeart/2011/layout/HexagonRadial"/>
    <dgm:cxn modelId="{2F470DDA-D7AF-4524-B9F5-9369FAAA7178}" srcId="{8CD89FA2-E4F0-4E65-9500-BB08D623773A}" destId="{42EE679B-D5BE-44F4-9F5A-D090C40A010F}" srcOrd="2" destOrd="0" parTransId="{4A54C7CB-4A22-4F62-815D-C1CB7CF9314E}" sibTransId="{74799591-1079-4C83-9766-069C878E70EB}"/>
    <dgm:cxn modelId="{FE4454FC-7E46-4B04-B725-65F137AB9B29}" srcId="{8CD89FA2-E4F0-4E65-9500-BB08D623773A}" destId="{4DD9D72B-7DED-4411-A25A-10CCD57599D2}" srcOrd="4" destOrd="0" parTransId="{D8648887-C55B-4F08-8DA4-5C91AE1CEF50}" sibTransId="{01330E60-5484-4D95-8FFA-CD9C08030481}"/>
    <dgm:cxn modelId="{606D7809-F024-4F34-8065-3787640A1254}" type="presParOf" srcId="{D7A71346-2892-4F0B-8C8F-1297D391932B}" destId="{2A0E729B-C5D7-4B2E-AF3F-9C582A417507}" srcOrd="0" destOrd="0" presId="urn:microsoft.com/office/officeart/2011/layout/HexagonRadial"/>
    <dgm:cxn modelId="{289E628C-A8C6-48C8-B095-9A158AE612A3}" type="presParOf" srcId="{D7A71346-2892-4F0B-8C8F-1297D391932B}" destId="{299A994E-F558-44D5-A611-2911AF8C0633}" srcOrd="1" destOrd="0" presId="urn:microsoft.com/office/officeart/2011/layout/HexagonRadial"/>
    <dgm:cxn modelId="{91BA73B3-F9FF-489A-BD82-70554056429E}" type="presParOf" srcId="{299A994E-F558-44D5-A611-2911AF8C0633}" destId="{496FBE2E-3D30-4012-B0A5-6A577E0700AD}" srcOrd="0" destOrd="0" presId="urn:microsoft.com/office/officeart/2011/layout/HexagonRadial"/>
    <dgm:cxn modelId="{3BB61FD8-99C2-40B6-A64B-AD4EEB878B60}" type="presParOf" srcId="{D7A71346-2892-4F0B-8C8F-1297D391932B}" destId="{A250D532-9858-4D91-80DF-6D5397204372}" srcOrd="2" destOrd="0" presId="urn:microsoft.com/office/officeart/2011/layout/HexagonRadial"/>
    <dgm:cxn modelId="{AFAA478D-1974-4D10-874E-97831A674865}" type="presParOf" srcId="{D7A71346-2892-4F0B-8C8F-1297D391932B}" destId="{88770847-B5BC-42E0-9E76-119518DCE0BF}" srcOrd="3" destOrd="0" presId="urn:microsoft.com/office/officeart/2011/layout/HexagonRadial"/>
    <dgm:cxn modelId="{E8D9081D-2F32-413E-B372-30068731A402}" type="presParOf" srcId="{88770847-B5BC-42E0-9E76-119518DCE0BF}" destId="{AF300CAD-3CAC-4FD3-866F-DF8795A89376}" srcOrd="0" destOrd="0" presId="urn:microsoft.com/office/officeart/2011/layout/HexagonRadial"/>
    <dgm:cxn modelId="{E463A4A6-3BD1-450D-AF76-757CEC946963}" type="presParOf" srcId="{D7A71346-2892-4F0B-8C8F-1297D391932B}" destId="{CC539EE5-95A5-4746-9AE3-B16720B80A54}" srcOrd="4" destOrd="0" presId="urn:microsoft.com/office/officeart/2011/layout/HexagonRadial"/>
    <dgm:cxn modelId="{2BA96450-A083-4BD0-866A-50E9EFEA10C2}" type="presParOf" srcId="{D7A71346-2892-4F0B-8C8F-1297D391932B}" destId="{8937D630-4708-48CA-B3C5-A94ABBF2BE24}" srcOrd="5" destOrd="0" presId="urn:microsoft.com/office/officeart/2011/layout/HexagonRadial"/>
    <dgm:cxn modelId="{24D7F2E9-6BD8-4277-B41B-CABED987D391}" type="presParOf" srcId="{8937D630-4708-48CA-B3C5-A94ABBF2BE24}" destId="{07375801-5050-4E7C-A0B7-844207CC3F2D}" srcOrd="0" destOrd="0" presId="urn:microsoft.com/office/officeart/2011/layout/HexagonRadial"/>
    <dgm:cxn modelId="{FA938C80-E20D-4DBE-91FD-506374833474}" type="presParOf" srcId="{D7A71346-2892-4F0B-8C8F-1297D391932B}" destId="{965C0900-69DC-493E-A790-2F3119AD615B}" srcOrd="6" destOrd="0" presId="urn:microsoft.com/office/officeart/2011/layout/HexagonRadial"/>
    <dgm:cxn modelId="{DBA41A15-D532-46E7-BA75-2FB4B393FD31}" type="presParOf" srcId="{D7A71346-2892-4F0B-8C8F-1297D391932B}" destId="{D7344DC0-2BF8-41E6-A5E2-A49BCA0546E1}" srcOrd="7" destOrd="0" presId="urn:microsoft.com/office/officeart/2011/layout/HexagonRadial"/>
    <dgm:cxn modelId="{EE2361A9-6543-4C05-9CA5-E34663CB641C}" type="presParOf" srcId="{D7344DC0-2BF8-41E6-A5E2-A49BCA0546E1}" destId="{103D8556-D831-483D-BC1B-A77010C39F85}" srcOrd="0" destOrd="0" presId="urn:microsoft.com/office/officeart/2011/layout/HexagonRadial"/>
    <dgm:cxn modelId="{F76635E8-1CCA-4823-B9B3-142DD832F202}" type="presParOf" srcId="{D7A71346-2892-4F0B-8C8F-1297D391932B}" destId="{E823401F-1E0A-4F14-BC31-CAB0C0C384D0}" srcOrd="8" destOrd="0" presId="urn:microsoft.com/office/officeart/2011/layout/HexagonRadial"/>
    <dgm:cxn modelId="{E3A1093D-1529-43AE-952A-13982AFD9556}" type="presParOf" srcId="{D7A71346-2892-4F0B-8C8F-1297D391932B}" destId="{D7037117-EE33-40BD-91C2-214CEBFAD860}" srcOrd="9" destOrd="0" presId="urn:microsoft.com/office/officeart/2011/layout/HexagonRadial"/>
    <dgm:cxn modelId="{6AE1E08E-D08B-4EA5-9754-F66F1797DC41}" type="presParOf" srcId="{D7037117-EE33-40BD-91C2-214CEBFAD860}" destId="{B250E3EA-F5B7-4982-B439-F17DF4CD012E}" srcOrd="0" destOrd="0" presId="urn:microsoft.com/office/officeart/2011/layout/HexagonRadial"/>
    <dgm:cxn modelId="{481D5B67-194A-4719-9ACE-A1FB5C81F7AF}" type="presParOf" srcId="{D7A71346-2892-4F0B-8C8F-1297D391932B}" destId="{89CD93C4-834E-4F10-AF78-DDC0B83797B0}" srcOrd="10" destOrd="0" presId="urn:microsoft.com/office/officeart/2011/layout/HexagonRadial"/>
    <dgm:cxn modelId="{9114298B-9C41-495B-8D2B-3B681A9BE83F}" type="presParOf" srcId="{D7A71346-2892-4F0B-8C8F-1297D391932B}" destId="{90CB8ED9-8030-483F-98DA-A96565862B65}" srcOrd="11" destOrd="0" presId="urn:microsoft.com/office/officeart/2011/layout/HexagonRadial"/>
    <dgm:cxn modelId="{06691E08-6359-4112-AF04-D8BCC23A9AF8}" type="presParOf" srcId="{90CB8ED9-8030-483F-98DA-A96565862B65}" destId="{9CF5A95B-5C22-4BA4-9066-7B4B87530E02}" srcOrd="0" destOrd="0" presId="urn:microsoft.com/office/officeart/2011/layout/HexagonRadial"/>
    <dgm:cxn modelId="{7B6767BA-C650-4B0E-9E07-43A1BDE69B6C}" type="presParOf" srcId="{D7A71346-2892-4F0B-8C8F-1297D391932B}" destId="{259F8524-568F-4EFB-A2DD-47DA4FDF2834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EB381D-B7F5-4273-9F3C-2E54F9CC833E}" type="doc">
      <dgm:prSet loTypeId="urn:microsoft.com/office/officeart/2005/8/layout/hList1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AF198E0A-9837-419B-89C2-D30ED6414F4A}">
      <dgm:prSet phldrT="[Text]"/>
      <dgm:spPr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Plus</a:t>
          </a:r>
        </a:p>
      </dgm:t>
    </dgm:pt>
    <dgm:pt modelId="{80FEA0A2-8B32-40F2-939F-0BB60FF2E145}" type="parTrans" cxnId="{F66F5E3F-3A69-48AF-BD2A-1D19F2D934BB}">
      <dgm:prSet/>
      <dgm:spPr/>
      <dgm:t>
        <a:bodyPr/>
        <a:lstStyle/>
        <a:p>
          <a:endParaRPr lang="en-GB"/>
        </a:p>
      </dgm:t>
    </dgm:pt>
    <dgm:pt modelId="{D2D23F52-0A66-4110-8229-01573F37265A}" type="sibTrans" cxnId="{F66F5E3F-3A69-48AF-BD2A-1D19F2D934BB}">
      <dgm:prSet/>
      <dgm:spPr/>
      <dgm:t>
        <a:bodyPr/>
        <a:lstStyle/>
        <a:p>
          <a:endParaRPr lang="en-GB"/>
        </a:p>
      </dgm:t>
    </dgm:pt>
    <dgm:pt modelId="{02F0F160-C12B-4861-BAC7-10D86E61ECD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Offering the staff a reward system can be an excellent way to increase their motivation.</a:t>
          </a:r>
        </a:p>
      </dgm:t>
    </dgm:pt>
    <dgm:pt modelId="{3C0BEA3E-66D9-4FBC-AEF0-F5506951793E}" type="parTrans" cxnId="{9871BEF4-78C1-4D0A-84AD-84E62F2D5B8F}">
      <dgm:prSet/>
      <dgm:spPr/>
      <dgm:t>
        <a:bodyPr/>
        <a:lstStyle/>
        <a:p>
          <a:endParaRPr lang="en-GB"/>
        </a:p>
      </dgm:t>
    </dgm:pt>
    <dgm:pt modelId="{03F7E7AD-DC14-43D3-BCC2-6B075D4E09B3}" type="sibTrans" cxnId="{9871BEF4-78C1-4D0A-84AD-84E62F2D5B8F}">
      <dgm:prSet/>
      <dgm:spPr/>
      <dgm:t>
        <a:bodyPr/>
        <a:lstStyle/>
        <a:p>
          <a:endParaRPr lang="en-GB"/>
        </a:p>
      </dgm:t>
    </dgm:pt>
    <dgm:pt modelId="{FF8180A1-FC92-4D7C-9BC4-425492806EA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Providing flexible timing to work and regular rotation of shifts can help Proper Care offer staff flexibility of time.</a:t>
          </a:r>
        </a:p>
      </dgm:t>
    </dgm:pt>
    <dgm:pt modelId="{B1A5E18E-95C7-4C15-88AE-9D9EDE9E9229}" type="parTrans" cxnId="{FE5B3882-0DB7-4B99-9C18-05D9E3CAFC16}">
      <dgm:prSet/>
      <dgm:spPr/>
      <dgm:t>
        <a:bodyPr/>
        <a:lstStyle/>
        <a:p>
          <a:endParaRPr lang="en-GB"/>
        </a:p>
      </dgm:t>
    </dgm:pt>
    <dgm:pt modelId="{2E5A74A7-77C0-471C-AD0C-64D7F90B720D}" type="sibTrans" cxnId="{FE5B3882-0DB7-4B99-9C18-05D9E3CAFC16}">
      <dgm:prSet/>
      <dgm:spPr/>
      <dgm:t>
        <a:bodyPr/>
        <a:lstStyle/>
        <a:p>
          <a:endParaRPr lang="en-GB"/>
        </a:p>
      </dgm:t>
    </dgm:pt>
    <dgm:pt modelId="{4DA27735-29EF-4B43-9535-86B72FC28E8B}">
      <dgm:prSet phldrT="[Text]"/>
      <dgm:spPr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Minus</a:t>
          </a:r>
        </a:p>
      </dgm:t>
    </dgm:pt>
    <dgm:pt modelId="{9E0B1746-84A8-4498-948C-4CB0D1D93D9B}" type="parTrans" cxnId="{525CE895-33DF-4E7A-A657-0E3B4DCBFB2D}">
      <dgm:prSet/>
      <dgm:spPr/>
      <dgm:t>
        <a:bodyPr/>
        <a:lstStyle/>
        <a:p>
          <a:endParaRPr lang="en-GB"/>
        </a:p>
      </dgm:t>
    </dgm:pt>
    <dgm:pt modelId="{0E8DBFF8-E21E-4E61-8156-3D2C41EDC854}" type="sibTrans" cxnId="{525CE895-33DF-4E7A-A657-0E3B4DCBFB2D}">
      <dgm:prSet/>
      <dgm:spPr/>
      <dgm:t>
        <a:bodyPr/>
        <a:lstStyle/>
        <a:p>
          <a:endParaRPr lang="en-GB"/>
        </a:p>
      </dgm:t>
    </dgm:pt>
    <dgm:pt modelId="{83B1CE64-67B3-4CA7-B99D-4DB9231E5C8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Lack of growth for the staff in healthcare is a common issue.</a:t>
          </a:r>
        </a:p>
      </dgm:t>
    </dgm:pt>
    <dgm:pt modelId="{B9A09DA4-8E4E-4841-BB24-64B4000B8B3E}" type="parTrans" cxnId="{ADE17A18-2833-4942-A294-688FF735769E}">
      <dgm:prSet/>
      <dgm:spPr/>
      <dgm:t>
        <a:bodyPr/>
        <a:lstStyle/>
        <a:p>
          <a:endParaRPr lang="en-GB"/>
        </a:p>
      </dgm:t>
    </dgm:pt>
    <dgm:pt modelId="{8126C484-AD39-4026-A59E-3C0D43A1C639}" type="sibTrans" cxnId="{ADE17A18-2833-4942-A294-688FF735769E}">
      <dgm:prSet/>
      <dgm:spPr/>
      <dgm:t>
        <a:bodyPr/>
        <a:lstStyle/>
        <a:p>
          <a:endParaRPr lang="en-GB"/>
        </a:p>
      </dgm:t>
    </dgm:pt>
    <dgm:pt modelId="{C318E5FA-0C50-4D49-BFF7-B4C5D3EDBF4A}">
      <dgm:prSet phldrT="[Text]"/>
      <dgm:spPr>
        <a:ln>
          <a:noFill/>
        </a:ln>
        <a:effectLst>
          <a:outerShdw blurRad="107950" dist="12700" dir="5400000" algn="ctr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gm:spPr>
      <dgm:t>
        <a:bodyPr/>
        <a:lstStyle/>
        <a:p>
          <a:r>
            <a:rPr lang="en-GB" dirty="0"/>
            <a:t>Interesting</a:t>
          </a:r>
        </a:p>
      </dgm:t>
    </dgm:pt>
    <dgm:pt modelId="{3F33E2BA-FA4C-4A68-88C6-845E3E211C4C}" type="parTrans" cxnId="{D56596BE-C945-42F5-8040-98AEC8FB7288}">
      <dgm:prSet/>
      <dgm:spPr/>
      <dgm:t>
        <a:bodyPr/>
        <a:lstStyle/>
        <a:p>
          <a:endParaRPr lang="en-GB"/>
        </a:p>
      </dgm:t>
    </dgm:pt>
    <dgm:pt modelId="{8003864F-5A63-417A-AC73-30F14EE73E2B}" type="sibTrans" cxnId="{D56596BE-C945-42F5-8040-98AEC8FB7288}">
      <dgm:prSet/>
      <dgm:spPr/>
      <dgm:t>
        <a:bodyPr/>
        <a:lstStyle/>
        <a:p>
          <a:endParaRPr lang="en-GB"/>
        </a:p>
      </dgm:t>
    </dgm:pt>
    <dgm:pt modelId="{270B48E2-FAB8-490B-95EB-642DEE942A8F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Reducing the workload can also be another factor that needs to be considered.</a:t>
          </a:r>
        </a:p>
      </dgm:t>
    </dgm:pt>
    <dgm:pt modelId="{DA07A131-68A7-4E37-B065-DB9C0B8118DD}" type="parTrans" cxnId="{9A0962A3-E2AB-41E4-ACB3-63B32C37A149}">
      <dgm:prSet/>
      <dgm:spPr/>
      <dgm:t>
        <a:bodyPr/>
        <a:lstStyle/>
        <a:p>
          <a:endParaRPr lang="en-GB"/>
        </a:p>
      </dgm:t>
    </dgm:pt>
    <dgm:pt modelId="{65353340-2933-4307-A31F-B97485B60D41}" type="sibTrans" cxnId="{9A0962A3-E2AB-41E4-ACB3-63B32C37A149}">
      <dgm:prSet/>
      <dgm:spPr/>
      <dgm:t>
        <a:bodyPr/>
        <a:lstStyle/>
        <a:p>
          <a:endParaRPr lang="en-GB"/>
        </a:p>
      </dgm:t>
    </dgm:pt>
    <dgm:pt modelId="{AC127473-1B16-49EA-900F-B31EFCE5217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AAEADE-3231-441F-91B8-F473A2A59479}" type="parTrans" cxnId="{3F675385-3F0B-410E-B6D1-3FF6633CEE9B}">
      <dgm:prSet/>
      <dgm:spPr/>
      <dgm:t>
        <a:bodyPr/>
        <a:lstStyle/>
        <a:p>
          <a:endParaRPr lang="en-GB"/>
        </a:p>
      </dgm:t>
    </dgm:pt>
    <dgm:pt modelId="{BBA4A628-0C46-4DC0-BAF9-D24A29C942E7}" type="sibTrans" cxnId="{3F675385-3F0B-410E-B6D1-3FF6633CEE9B}">
      <dgm:prSet/>
      <dgm:spPr/>
      <dgm:t>
        <a:bodyPr/>
        <a:lstStyle/>
        <a:p>
          <a:endParaRPr lang="en-GB"/>
        </a:p>
      </dgm:t>
    </dgm:pt>
    <dgm:pt modelId="{2F7FF892-6D4D-4ABB-829F-B8A265A0E6B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Lack of ICT skills is a usual reason for employees leaving the healthcare profession that uses high-tech equipment.</a:t>
          </a:r>
        </a:p>
      </dgm:t>
    </dgm:pt>
    <dgm:pt modelId="{C9DE8814-F65F-449E-B69B-60468396ED23}" type="parTrans" cxnId="{834D3527-566F-406C-8C5B-9F5E4D9292FD}">
      <dgm:prSet/>
      <dgm:spPr/>
      <dgm:t>
        <a:bodyPr/>
        <a:lstStyle/>
        <a:p>
          <a:endParaRPr lang="en-GB"/>
        </a:p>
      </dgm:t>
    </dgm:pt>
    <dgm:pt modelId="{9EBC5D7A-DBCC-4E97-8769-E11B2ACAB4DF}" type="sibTrans" cxnId="{834D3527-566F-406C-8C5B-9F5E4D9292FD}">
      <dgm:prSet/>
      <dgm:spPr/>
      <dgm:t>
        <a:bodyPr/>
        <a:lstStyle/>
        <a:p>
          <a:endParaRPr lang="en-GB"/>
        </a:p>
      </dgm:t>
    </dgm:pt>
    <dgm:pt modelId="{301E9F94-AE16-4DAA-99BC-17955D495421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DFFE61-8ED2-42DB-98D9-A2E7C3FE5AF2}" type="parTrans" cxnId="{823D28D8-755D-454E-A4C8-577216EE9A15}">
      <dgm:prSet/>
      <dgm:spPr/>
      <dgm:t>
        <a:bodyPr/>
        <a:lstStyle/>
        <a:p>
          <a:endParaRPr lang="en-GB"/>
        </a:p>
      </dgm:t>
    </dgm:pt>
    <dgm:pt modelId="{444C2F45-D7F5-421B-9B2D-70126AC9F077}" type="sibTrans" cxnId="{823D28D8-755D-454E-A4C8-577216EE9A15}">
      <dgm:prSet/>
      <dgm:spPr/>
      <dgm:t>
        <a:bodyPr/>
        <a:lstStyle/>
        <a:p>
          <a:endParaRPr lang="en-GB"/>
        </a:p>
      </dgm:t>
    </dgm:pt>
    <dgm:pt modelId="{6C65470A-B7DB-4ABF-8CE9-D042483D6966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1474AE-AE8B-4C11-811A-DDB2F265D283}" type="parTrans" cxnId="{8F6E9B58-CDC8-4B3F-96AC-CB17D32340BC}">
      <dgm:prSet/>
      <dgm:spPr/>
      <dgm:t>
        <a:bodyPr/>
        <a:lstStyle/>
        <a:p>
          <a:endParaRPr lang="en-GB"/>
        </a:p>
      </dgm:t>
    </dgm:pt>
    <dgm:pt modelId="{39C4D1DE-E73E-489B-9AAC-7B7D08B88B33}" type="sibTrans" cxnId="{8F6E9B58-CDC8-4B3F-96AC-CB17D32340BC}">
      <dgm:prSet/>
      <dgm:spPr/>
      <dgm:t>
        <a:bodyPr/>
        <a:lstStyle/>
        <a:p>
          <a:endParaRPr lang="en-GB"/>
        </a:p>
      </dgm:t>
    </dgm:pt>
    <dgm:pt modelId="{B859E0BA-361F-43B1-B72D-A46A7932DCAF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0AC3CC-805D-423E-9139-DE605432B167}" type="parTrans" cxnId="{1EA38276-9B77-4B29-868C-7A4347D9481C}">
      <dgm:prSet/>
      <dgm:spPr/>
      <dgm:t>
        <a:bodyPr/>
        <a:lstStyle/>
        <a:p>
          <a:endParaRPr lang="en-GB"/>
        </a:p>
      </dgm:t>
    </dgm:pt>
    <dgm:pt modelId="{3B57641D-2A2C-42D3-9AF7-3FB189F549BC}" type="sibTrans" cxnId="{1EA38276-9B77-4B29-868C-7A4347D9481C}">
      <dgm:prSet/>
      <dgm:spPr/>
      <dgm:t>
        <a:bodyPr/>
        <a:lstStyle/>
        <a:p>
          <a:endParaRPr lang="en-GB"/>
        </a:p>
      </dgm:t>
    </dgm:pt>
    <dgm:pt modelId="{453FE1CD-8043-46E6-ABC0-E9117776E2CE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CD9119-F188-4067-BDEC-68EEA4D6277E}" type="parTrans" cxnId="{0276E944-5DF8-4ECA-A24B-87BAE41DB36B}">
      <dgm:prSet/>
      <dgm:spPr/>
      <dgm:t>
        <a:bodyPr/>
        <a:lstStyle/>
        <a:p>
          <a:endParaRPr lang="en-GB"/>
        </a:p>
      </dgm:t>
    </dgm:pt>
    <dgm:pt modelId="{1B6E2567-11FA-4525-8FA8-CB4887A13825}" type="sibTrans" cxnId="{0276E944-5DF8-4ECA-A24B-87BAE41DB36B}">
      <dgm:prSet/>
      <dgm:spPr/>
      <dgm:t>
        <a:bodyPr/>
        <a:lstStyle/>
        <a:p>
          <a:endParaRPr lang="en-GB"/>
        </a:p>
      </dgm:t>
    </dgm:pt>
    <dgm:pt modelId="{821BAC48-E0AC-4365-8306-43A87B9BCF24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Recruiting and selecting staff with the knowledge and skills to use different technological equipment is very important.</a:t>
          </a:r>
        </a:p>
      </dgm:t>
    </dgm:pt>
    <dgm:pt modelId="{96504493-B196-42F0-B2A2-AD62C93CDE04}" type="sibTrans" cxnId="{3291C408-6C9E-4A54-998E-1F730DFC6600}">
      <dgm:prSet/>
      <dgm:spPr/>
      <dgm:t>
        <a:bodyPr/>
        <a:lstStyle/>
        <a:p>
          <a:endParaRPr lang="en-GB"/>
        </a:p>
      </dgm:t>
    </dgm:pt>
    <dgm:pt modelId="{FF377B57-6516-4ACA-9608-5A7A597A3DA9}" type="parTrans" cxnId="{3291C408-6C9E-4A54-998E-1F730DFC6600}">
      <dgm:prSet/>
      <dgm:spPr/>
      <dgm:t>
        <a:bodyPr/>
        <a:lstStyle/>
        <a:p>
          <a:endParaRPr lang="en-GB"/>
        </a:p>
      </dgm:t>
    </dgm:pt>
    <dgm:pt modelId="{27688B0D-9670-42C8-8716-83CA48EDA210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Understanding the various sources of motivation for employees is an area that should be prioritised.</a:t>
          </a:r>
        </a:p>
      </dgm:t>
    </dgm:pt>
    <dgm:pt modelId="{DF3953D6-47EE-4495-B522-16083317E3AB}" type="parTrans" cxnId="{305DADF2-DB35-432F-8571-CDB0C6DD6EE4}">
      <dgm:prSet/>
      <dgm:spPr/>
      <dgm:t>
        <a:bodyPr/>
        <a:lstStyle/>
        <a:p>
          <a:endParaRPr lang="en-GB"/>
        </a:p>
      </dgm:t>
    </dgm:pt>
    <dgm:pt modelId="{3B0E2E35-6692-4ED0-A4CA-F0DE16EC57C6}" type="sibTrans" cxnId="{305DADF2-DB35-432F-8571-CDB0C6DD6EE4}">
      <dgm:prSet/>
      <dgm:spPr/>
      <dgm:t>
        <a:bodyPr/>
        <a:lstStyle/>
        <a:p>
          <a:endParaRPr lang="en-GB"/>
        </a:p>
      </dgm:t>
    </dgm:pt>
    <dgm:pt modelId="{E4737F1D-81F9-4C24-B72F-C78159268BCC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893A63-D4E3-4B56-BDDC-9E7371859EF4}" type="parTrans" cxnId="{00E396CE-4316-425F-96A7-415FE7D7BF9C}">
      <dgm:prSet/>
      <dgm:spPr/>
      <dgm:t>
        <a:bodyPr/>
        <a:lstStyle/>
        <a:p>
          <a:endParaRPr lang="en-GB"/>
        </a:p>
      </dgm:t>
    </dgm:pt>
    <dgm:pt modelId="{2F736BAD-85FC-4F7E-A21C-479B8C94A463}" type="sibTrans" cxnId="{00E396CE-4316-425F-96A7-415FE7D7BF9C}">
      <dgm:prSet/>
      <dgm:spPr/>
      <dgm:t>
        <a:bodyPr/>
        <a:lstStyle/>
        <a:p>
          <a:endParaRPr lang="en-GB"/>
        </a:p>
      </dgm:t>
    </dgm:pt>
    <dgm:pt modelId="{8EEAAD73-A828-4F11-8306-F14CCAB851B6}">
      <dgm:prSet phldrT="[Text]" custT="1"/>
      <dgm:spPr>
        <a:ln>
          <a:noFill/>
        </a:ln>
        <a:effectLst>
          <a:outerShdw blurRad="190500" dist="228600" dir="2700000" algn="ctr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gm:spPr>
      <dgm:t>
        <a:bodyPr/>
        <a:lstStyle/>
        <a:p>
          <a:pPr algn="l"/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4FDB76-D1C0-4D12-AE34-B7AC956A61DE}" type="parTrans" cxnId="{66260419-9FC4-4E3D-85E2-9C22B19D71C2}">
      <dgm:prSet/>
      <dgm:spPr/>
    </dgm:pt>
    <dgm:pt modelId="{5528B3FF-38B6-4322-BF95-364B108B9EB0}" type="sibTrans" cxnId="{66260419-9FC4-4E3D-85E2-9C22B19D71C2}">
      <dgm:prSet/>
      <dgm:spPr/>
    </dgm:pt>
    <dgm:pt modelId="{558DF26B-0FF5-4E0F-8696-6DFD40F04313}" type="pres">
      <dgm:prSet presAssocID="{84EB381D-B7F5-4273-9F3C-2E54F9CC833E}" presName="Name0" presStyleCnt="0">
        <dgm:presLayoutVars>
          <dgm:dir/>
          <dgm:animLvl val="lvl"/>
          <dgm:resizeHandles val="exact"/>
        </dgm:presLayoutVars>
      </dgm:prSet>
      <dgm:spPr/>
    </dgm:pt>
    <dgm:pt modelId="{9D01FC75-C7FB-456B-8246-A2AF71058228}" type="pres">
      <dgm:prSet presAssocID="{AF198E0A-9837-419B-89C2-D30ED6414F4A}" presName="composite" presStyleCnt="0"/>
      <dgm:spPr/>
    </dgm:pt>
    <dgm:pt modelId="{7A97727F-6D90-48BB-BC66-B334822CD929}" type="pres">
      <dgm:prSet presAssocID="{AF198E0A-9837-419B-89C2-D30ED6414F4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5311CB44-7A07-473F-B481-07D8277BB117}" type="pres">
      <dgm:prSet presAssocID="{AF198E0A-9837-419B-89C2-D30ED6414F4A}" presName="desTx" presStyleLbl="alignAccFollowNode1" presStyleIdx="0" presStyleCnt="3">
        <dgm:presLayoutVars>
          <dgm:bulletEnabled val="1"/>
        </dgm:presLayoutVars>
      </dgm:prSet>
      <dgm:spPr/>
    </dgm:pt>
    <dgm:pt modelId="{50D7F78A-D236-44C2-9CCF-29E03B658B10}" type="pres">
      <dgm:prSet presAssocID="{D2D23F52-0A66-4110-8229-01573F37265A}" presName="space" presStyleCnt="0"/>
      <dgm:spPr/>
    </dgm:pt>
    <dgm:pt modelId="{B221F1F3-663E-4871-9700-9019327F5AE8}" type="pres">
      <dgm:prSet presAssocID="{4DA27735-29EF-4B43-9535-86B72FC28E8B}" presName="composite" presStyleCnt="0"/>
      <dgm:spPr/>
    </dgm:pt>
    <dgm:pt modelId="{3758865A-F5BE-432B-BC83-960DC7EF05C9}" type="pres">
      <dgm:prSet presAssocID="{4DA27735-29EF-4B43-9535-86B72FC28E8B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4B7655C7-41EF-4F17-9D69-A8EF195B3348}" type="pres">
      <dgm:prSet presAssocID="{4DA27735-29EF-4B43-9535-86B72FC28E8B}" presName="desTx" presStyleLbl="alignAccFollowNode1" presStyleIdx="1" presStyleCnt="3">
        <dgm:presLayoutVars>
          <dgm:bulletEnabled val="1"/>
        </dgm:presLayoutVars>
      </dgm:prSet>
      <dgm:spPr/>
    </dgm:pt>
    <dgm:pt modelId="{C6F00411-F174-49D8-9DE1-2C5256D096FB}" type="pres">
      <dgm:prSet presAssocID="{0E8DBFF8-E21E-4E61-8156-3D2C41EDC854}" presName="space" presStyleCnt="0"/>
      <dgm:spPr/>
    </dgm:pt>
    <dgm:pt modelId="{81AFA107-1CCC-411D-94C8-B253FE4D41A4}" type="pres">
      <dgm:prSet presAssocID="{C318E5FA-0C50-4D49-BFF7-B4C5D3EDBF4A}" presName="composite" presStyleCnt="0"/>
      <dgm:spPr/>
    </dgm:pt>
    <dgm:pt modelId="{B400E96B-8D77-4846-82DB-688FA8D0DDC4}" type="pres">
      <dgm:prSet presAssocID="{C318E5FA-0C50-4D49-BFF7-B4C5D3EDBF4A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199D039-2694-4971-9AF5-20A07793C4C7}" type="pres">
      <dgm:prSet presAssocID="{C318E5FA-0C50-4D49-BFF7-B4C5D3EDBF4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B8BBBF02-5D45-4923-8F7A-578EA09C2341}" type="presOf" srcId="{821BAC48-E0AC-4365-8306-43A87B9BCF24}" destId="{7199D039-2694-4971-9AF5-20A07793C4C7}" srcOrd="0" destOrd="1" presId="urn:microsoft.com/office/officeart/2005/8/layout/hList1"/>
    <dgm:cxn modelId="{3291C408-6C9E-4A54-998E-1F730DFC6600}" srcId="{C318E5FA-0C50-4D49-BFF7-B4C5D3EDBF4A}" destId="{821BAC48-E0AC-4365-8306-43A87B9BCF24}" srcOrd="1" destOrd="0" parTransId="{FF377B57-6516-4ACA-9608-5A7A597A3DA9}" sibTransId="{96504493-B196-42F0-B2A2-AD62C93CDE04}"/>
    <dgm:cxn modelId="{F9AAC00B-A665-45AF-8A13-573AFE5C342A}" type="presOf" srcId="{83B1CE64-67B3-4CA7-B99D-4DB9231E5C81}" destId="{4B7655C7-41EF-4F17-9D69-A8EF195B3348}" srcOrd="0" destOrd="1" presId="urn:microsoft.com/office/officeart/2005/8/layout/hList1"/>
    <dgm:cxn modelId="{ADE17A18-2833-4942-A294-688FF735769E}" srcId="{4DA27735-29EF-4B43-9535-86B72FC28E8B}" destId="{83B1CE64-67B3-4CA7-B99D-4DB9231E5C81}" srcOrd="1" destOrd="0" parTransId="{B9A09DA4-8E4E-4841-BB24-64B4000B8B3E}" sibTransId="{8126C484-AD39-4026-A59E-3C0D43A1C639}"/>
    <dgm:cxn modelId="{66260419-9FC4-4E3D-85E2-9C22B19D71C2}" srcId="{AF198E0A-9837-419B-89C2-D30ED6414F4A}" destId="{8EEAAD73-A828-4F11-8306-F14CCAB851B6}" srcOrd="4" destOrd="0" parTransId="{F34FDB76-D1C0-4D12-AE34-B7AC956A61DE}" sibTransId="{5528B3FF-38B6-4322-BF95-364B108B9EB0}"/>
    <dgm:cxn modelId="{EEEF1C26-A1B4-4D90-878F-1AAA3F047115}" type="presOf" srcId="{84EB381D-B7F5-4273-9F3C-2E54F9CC833E}" destId="{558DF26B-0FF5-4E0F-8696-6DFD40F04313}" srcOrd="0" destOrd="0" presId="urn:microsoft.com/office/officeart/2005/8/layout/hList1"/>
    <dgm:cxn modelId="{44EB2827-DF83-4894-82CB-383333C39826}" type="presOf" srcId="{8EEAAD73-A828-4F11-8306-F14CCAB851B6}" destId="{5311CB44-7A07-473F-B481-07D8277BB117}" srcOrd="0" destOrd="4" presId="urn:microsoft.com/office/officeart/2005/8/layout/hList1"/>
    <dgm:cxn modelId="{834D3527-566F-406C-8C5B-9F5E4D9292FD}" srcId="{4DA27735-29EF-4B43-9535-86B72FC28E8B}" destId="{2F7FF892-6D4D-4ABB-829F-B8A265A0E6B1}" srcOrd="3" destOrd="0" parTransId="{C9DE8814-F65F-449E-B69B-60468396ED23}" sibTransId="{9EBC5D7A-DBCC-4E97-8769-E11B2ACAB4DF}"/>
    <dgm:cxn modelId="{39CF5127-5152-4E6B-A35A-95D9D32C2675}" type="presOf" srcId="{6C65470A-B7DB-4ABF-8CE9-D042483D6966}" destId="{5311CB44-7A07-473F-B481-07D8277BB117}" srcOrd="0" destOrd="0" presId="urn:microsoft.com/office/officeart/2005/8/layout/hList1"/>
    <dgm:cxn modelId="{A3C0042D-A680-42BD-AACA-1699F5F16D3D}" type="presOf" srcId="{4DA27735-29EF-4B43-9535-86B72FC28E8B}" destId="{3758865A-F5BE-432B-BC83-960DC7EF05C9}" srcOrd="0" destOrd="0" presId="urn:microsoft.com/office/officeart/2005/8/layout/hList1"/>
    <dgm:cxn modelId="{456D0438-A1B0-4417-8BB1-EFE48084761C}" type="presOf" srcId="{453FE1CD-8043-46E6-ABC0-E9117776E2CE}" destId="{7199D039-2694-4971-9AF5-20A07793C4C7}" srcOrd="0" destOrd="0" presId="urn:microsoft.com/office/officeart/2005/8/layout/hList1"/>
    <dgm:cxn modelId="{65A51B3C-8ADD-4552-A59F-30746E8A56BE}" type="presOf" srcId="{AC127473-1B16-49EA-900F-B31EFCE52170}" destId="{5311CB44-7A07-473F-B481-07D8277BB117}" srcOrd="0" destOrd="2" presId="urn:microsoft.com/office/officeart/2005/8/layout/hList1"/>
    <dgm:cxn modelId="{29FAAF3C-5624-4B0F-9787-946C7A0E725B}" type="presOf" srcId="{27688B0D-9670-42C8-8716-83CA48EDA210}" destId="{7199D039-2694-4971-9AF5-20A07793C4C7}" srcOrd="0" destOrd="3" presId="urn:microsoft.com/office/officeart/2005/8/layout/hList1"/>
    <dgm:cxn modelId="{F66F5E3F-3A69-48AF-BD2A-1D19F2D934BB}" srcId="{84EB381D-B7F5-4273-9F3C-2E54F9CC833E}" destId="{AF198E0A-9837-419B-89C2-D30ED6414F4A}" srcOrd="0" destOrd="0" parTransId="{80FEA0A2-8B32-40F2-939F-0BB60FF2E145}" sibTransId="{D2D23F52-0A66-4110-8229-01573F37265A}"/>
    <dgm:cxn modelId="{479BCE63-9F6E-4424-8080-76CB5D8D06DF}" type="presOf" srcId="{2F7FF892-6D4D-4ABB-829F-B8A265A0E6B1}" destId="{4B7655C7-41EF-4F17-9D69-A8EF195B3348}" srcOrd="0" destOrd="3" presId="urn:microsoft.com/office/officeart/2005/8/layout/hList1"/>
    <dgm:cxn modelId="{0276E944-5DF8-4ECA-A24B-87BAE41DB36B}" srcId="{C318E5FA-0C50-4D49-BFF7-B4C5D3EDBF4A}" destId="{453FE1CD-8043-46E6-ABC0-E9117776E2CE}" srcOrd="0" destOrd="0" parTransId="{A5CD9119-F188-4067-BDEC-68EEA4D6277E}" sibTransId="{1B6E2567-11FA-4525-8FA8-CB4887A13825}"/>
    <dgm:cxn modelId="{1F5F9F6C-02E8-4DEB-9E51-0996FF5CBD36}" type="presOf" srcId="{AF198E0A-9837-419B-89C2-D30ED6414F4A}" destId="{7A97727F-6D90-48BB-BC66-B334822CD929}" srcOrd="0" destOrd="0" presId="urn:microsoft.com/office/officeart/2005/8/layout/hList1"/>
    <dgm:cxn modelId="{07D84852-24A0-4665-8B5A-BCF811C7FC82}" type="presOf" srcId="{C318E5FA-0C50-4D49-BFF7-B4C5D3EDBF4A}" destId="{B400E96B-8D77-4846-82DB-688FA8D0DDC4}" srcOrd="0" destOrd="0" presId="urn:microsoft.com/office/officeart/2005/8/layout/hList1"/>
    <dgm:cxn modelId="{1EA38276-9B77-4B29-868C-7A4347D9481C}" srcId="{4DA27735-29EF-4B43-9535-86B72FC28E8B}" destId="{B859E0BA-361F-43B1-B72D-A46A7932DCAF}" srcOrd="0" destOrd="0" parTransId="{E80AC3CC-805D-423E-9139-DE605432B167}" sibTransId="{3B57641D-2A2C-42D3-9AF7-3FB189F549BC}"/>
    <dgm:cxn modelId="{8F6E9B58-CDC8-4B3F-96AC-CB17D32340BC}" srcId="{AF198E0A-9837-419B-89C2-D30ED6414F4A}" destId="{6C65470A-B7DB-4ABF-8CE9-D042483D6966}" srcOrd="0" destOrd="0" parTransId="{A31474AE-AE8B-4C11-811A-DDB2F265D283}" sibTransId="{39C4D1DE-E73E-489B-9AAC-7B7D08B88B33}"/>
    <dgm:cxn modelId="{2C7B185A-F51C-43ED-91E3-71A24C8FBEEC}" type="presOf" srcId="{E4737F1D-81F9-4C24-B72F-C78159268BCC}" destId="{7199D039-2694-4971-9AF5-20A07793C4C7}" srcOrd="0" destOrd="2" presId="urn:microsoft.com/office/officeart/2005/8/layout/hList1"/>
    <dgm:cxn modelId="{FE5B3882-0DB7-4B99-9C18-05D9E3CAFC16}" srcId="{AF198E0A-9837-419B-89C2-D30ED6414F4A}" destId="{FF8180A1-FC92-4D7C-9BC4-425492806EA1}" srcOrd="3" destOrd="0" parTransId="{B1A5E18E-95C7-4C15-88AE-9D9EDE9E9229}" sibTransId="{2E5A74A7-77C0-471C-AD0C-64D7F90B720D}"/>
    <dgm:cxn modelId="{3F675385-3F0B-410E-B6D1-3FF6633CEE9B}" srcId="{AF198E0A-9837-419B-89C2-D30ED6414F4A}" destId="{AC127473-1B16-49EA-900F-B31EFCE52170}" srcOrd="2" destOrd="0" parTransId="{C7AAEADE-3231-441F-91B8-F473A2A59479}" sibTransId="{BBA4A628-0C46-4DC0-BAF9-D24A29C942E7}"/>
    <dgm:cxn modelId="{525CE895-33DF-4E7A-A657-0E3B4DCBFB2D}" srcId="{84EB381D-B7F5-4273-9F3C-2E54F9CC833E}" destId="{4DA27735-29EF-4B43-9535-86B72FC28E8B}" srcOrd="1" destOrd="0" parTransId="{9E0B1746-84A8-4498-948C-4CB0D1D93D9B}" sibTransId="{0E8DBFF8-E21E-4E61-8156-3D2C41EDC854}"/>
    <dgm:cxn modelId="{8EA0A29E-5DA8-4369-8274-FC37BB642F50}" type="presOf" srcId="{FF8180A1-FC92-4D7C-9BC4-425492806EA1}" destId="{5311CB44-7A07-473F-B481-07D8277BB117}" srcOrd="0" destOrd="3" presId="urn:microsoft.com/office/officeart/2005/8/layout/hList1"/>
    <dgm:cxn modelId="{9A0962A3-E2AB-41E4-ACB3-63B32C37A149}" srcId="{AF198E0A-9837-419B-89C2-D30ED6414F4A}" destId="{270B48E2-FAB8-490B-95EB-642DEE942A8F}" srcOrd="5" destOrd="0" parTransId="{DA07A131-68A7-4E37-B065-DB9C0B8118DD}" sibTransId="{65353340-2933-4307-A31F-B97485B60D41}"/>
    <dgm:cxn modelId="{D56596BE-C945-42F5-8040-98AEC8FB7288}" srcId="{84EB381D-B7F5-4273-9F3C-2E54F9CC833E}" destId="{C318E5FA-0C50-4D49-BFF7-B4C5D3EDBF4A}" srcOrd="2" destOrd="0" parTransId="{3F33E2BA-FA4C-4A68-88C6-845E3E211C4C}" sibTransId="{8003864F-5A63-417A-AC73-30F14EE73E2B}"/>
    <dgm:cxn modelId="{7A2AAFCD-3EA0-4C71-A892-0F22FFC70FF7}" type="presOf" srcId="{301E9F94-AE16-4DAA-99BC-17955D495421}" destId="{4B7655C7-41EF-4F17-9D69-A8EF195B3348}" srcOrd="0" destOrd="2" presId="urn:microsoft.com/office/officeart/2005/8/layout/hList1"/>
    <dgm:cxn modelId="{00E396CE-4316-425F-96A7-415FE7D7BF9C}" srcId="{C318E5FA-0C50-4D49-BFF7-B4C5D3EDBF4A}" destId="{E4737F1D-81F9-4C24-B72F-C78159268BCC}" srcOrd="2" destOrd="0" parTransId="{DF893A63-D4E3-4B56-BDDC-9E7371859EF4}" sibTransId="{2F736BAD-85FC-4F7E-A21C-479B8C94A463}"/>
    <dgm:cxn modelId="{FA7473D3-A503-4217-ADD5-16B6DE37B3DD}" type="presOf" srcId="{B859E0BA-361F-43B1-B72D-A46A7932DCAF}" destId="{4B7655C7-41EF-4F17-9D69-A8EF195B3348}" srcOrd="0" destOrd="0" presId="urn:microsoft.com/office/officeart/2005/8/layout/hList1"/>
    <dgm:cxn modelId="{823D28D8-755D-454E-A4C8-577216EE9A15}" srcId="{4DA27735-29EF-4B43-9535-86B72FC28E8B}" destId="{301E9F94-AE16-4DAA-99BC-17955D495421}" srcOrd="2" destOrd="0" parTransId="{30DFFE61-8ED2-42DB-98D9-A2E7C3FE5AF2}" sibTransId="{444C2F45-D7F5-421B-9B2D-70126AC9F077}"/>
    <dgm:cxn modelId="{305DADF2-DB35-432F-8571-CDB0C6DD6EE4}" srcId="{C318E5FA-0C50-4D49-BFF7-B4C5D3EDBF4A}" destId="{27688B0D-9670-42C8-8716-83CA48EDA210}" srcOrd="3" destOrd="0" parTransId="{DF3953D6-47EE-4495-B522-16083317E3AB}" sibTransId="{3B0E2E35-6692-4ED0-A4CA-F0DE16EC57C6}"/>
    <dgm:cxn modelId="{9871BEF4-78C1-4D0A-84AD-84E62F2D5B8F}" srcId="{AF198E0A-9837-419B-89C2-D30ED6414F4A}" destId="{02F0F160-C12B-4861-BAC7-10D86E61ECD0}" srcOrd="1" destOrd="0" parTransId="{3C0BEA3E-66D9-4FBC-AEF0-F5506951793E}" sibTransId="{03F7E7AD-DC14-43D3-BCC2-6B075D4E09B3}"/>
    <dgm:cxn modelId="{0C679BFF-D79A-4710-879D-6DB29390B107}" type="presOf" srcId="{02F0F160-C12B-4861-BAC7-10D86E61ECD0}" destId="{5311CB44-7A07-473F-B481-07D8277BB117}" srcOrd="0" destOrd="1" presId="urn:microsoft.com/office/officeart/2005/8/layout/hList1"/>
    <dgm:cxn modelId="{6A1EB4FF-C1C9-4B30-8C39-428FEDE2F625}" type="presOf" srcId="{270B48E2-FAB8-490B-95EB-642DEE942A8F}" destId="{5311CB44-7A07-473F-B481-07D8277BB117}" srcOrd="0" destOrd="5" presId="urn:microsoft.com/office/officeart/2005/8/layout/hList1"/>
    <dgm:cxn modelId="{39C38B79-A239-498D-9D85-260163690F8A}" type="presParOf" srcId="{558DF26B-0FF5-4E0F-8696-6DFD40F04313}" destId="{9D01FC75-C7FB-456B-8246-A2AF71058228}" srcOrd="0" destOrd="0" presId="urn:microsoft.com/office/officeart/2005/8/layout/hList1"/>
    <dgm:cxn modelId="{C47529FA-81A3-4798-908C-2577D60999F7}" type="presParOf" srcId="{9D01FC75-C7FB-456B-8246-A2AF71058228}" destId="{7A97727F-6D90-48BB-BC66-B334822CD929}" srcOrd="0" destOrd="0" presId="urn:microsoft.com/office/officeart/2005/8/layout/hList1"/>
    <dgm:cxn modelId="{6D5E7109-05A2-4FA9-90FD-ECD7063AD875}" type="presParOf" srcId="{9D01FC75-C7FB-456B-8246-A2AF71058228}" destId="{5311CB44-7A07-473F-B481-07D8277BB117}" srcOrd="1" destOrd="0" presId="urn:microsoft.com/office/officeart/2005/8/layout/hList1"/>
    <dgm:cxn modelId="{C9090502-8883-4358-B009-B363F9CD5932}" type="presParOf" srcId="{558DF26B-0FF5-4E0F-8696-6DFD40F04313}" destId="{50D7F78A-D236-44C2-9CCF-29E03B658B10}" srcOrd="1" destOrd="0" presId="urn:microsoft.com/office/officeart/2005/8/layout/hList1"/>
    <dgm:cxn modelId="{70D609CF-3DD6-4B6B-99C1-0722C8139AE6}" type="presParOf" srcId="{558DF26B-0FF5-4E0F-8696-6DFD40F04313}" destId="{B221F1F3-663E-4871-9700-9019327F5AE8}" srcOrd="2" destOrd="0" presId="urn:microsoft.com/office/officeart/2005/8/layout/hList1"/>
    <dgm:cxn modelId="{3DBD4EDC-7F5A-4DA0-8CE0-612B70BD59A4}" type="presParOf" srcId="{B221F1F3-663E-4871-9700-9019327F5AE8}" destId="{3758865A-F5BE-432B-BC83-960DC7EF05C9}" srcOrd="0" destOrd="0" presId="urn:microsoft.com/office/officeart/2005/8/layout/hList1"/>
    <dgm:cxn modelId="{4E552367-F2D3-4A4E-B93D-6A8849E68E9E}" type="presParOf" srcId="{B221F1F3-663E-4871-9700-9019327F5AE8}" destId="{4B7655C7-41EF-4F17-9D69-A8EF195B3348}" srcOrd="1" destOrd="0" presId="urn:microsoft.com/office/officeart/2005/8/layout/hList1"/>
    <dgm:cxn modelId="{D6365E2A-5A53-428B-ABAE-C14F520E7519}" type="presParOf" srcId="{558DF26B-0FF5-4E0F-8696-6DFD40F04313}" destId="{C6F00411-F174-49D8-9DE1-2C5256D096FB}" srcOrd="3" destOrd="0" presId="urn:microsoft.com/office/officeart/2005/8/layout/hList1"/>
    <dgm:cxn modelId="{86B03DDF-6A44-4A62-B7DE-5A73A717C7C4}" type="presParOf" srcId="{558DF26B-0FF5-4E0F-8696-6DFD40F04313}" destId="{81AFA107-1CCC-411D-94C8-B253FE4D41A4}" srcOrd="4" destOrd="0" presId="urn:microsoft.com/office/officeart/2005/8/layout/hList1"/>
    <dgm:cxn modelId="{A6418EE3-4F9C-4218-ABA7-4D6CCCB9E9B1}" type="presParOf" srcId="{81AFA107-1CCC-411D-94C8-B253FE4D41A4}" destId="{B400E96B-8D77-4846-82DB-688FA8D0DDC4}" srcOrd="0" destOrd="0" presId="urn:microsoft.com/office/officeart/2005/8/layout/hList1"/>
    <dgm:cxn modelId="{A80043D6-917B-4084-822A-B4C7D8CCD1F4}" type="presParOf" srcId="{81AFA107-1CCC-411D-94C8-B253FE4D41A4}" destId="{7199D039-2694-4971-9AF5-20A07793C4C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0E729B-C5D7-4B2E-AF3F-9C582A417507}">
      <dsp:nvSpPr>
        <dsp:cNvPr id="0" name=""/>
        <dsp:cNvSpPr/>
      </dsp:nvSpPr>
      <dsp:spPr>
        <a:xfrm>
          <a:off x="1457477" y="1484442"/>
          <a:ext cx="1886791" cy="1632150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Pestel Analysis</a:t>
          </a:r>
        </a:p>
      </dsp:txBody>
      <dsp:txXfrm>
        <a:off x="1770145" y="1754912"/>
        <a:ext cx="1261455" cy="1091210"/>
      </dsp:txXfrm>
    </dsp:sp>
    <dsp:sp modelId="{AF300CAD-3CAC-4FD3-866F-DF8795A89376}">
      <dsp:nvSpPr>
        <dsp:cNvPr id="0" name=""/>
        <dsp:cNvSpPr/>
      </dsp:nvSpPr>
      <dsp:spPr>
        <a:xfrm>
          <a:off x="2638971" y="703568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0D532-9858-4D91-80DF-6D5397204372}">
      <dsp:nvSpPr>
        <dsp:cNvPr id="0" name=""/>
        <dsp:cNvSpPr/>
      </dsp:nvSpPr>
      <dsp:spPr>
        <a:xfrm>
          <a:off x="1631278" y="0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Political</a:t>
          </a:r>
        </a:p>
      </dsp:txBody>
      <dsp:txXfrm>
        <a:off x="1887518" y="221678"/>
        <a:ext cx="1033732" cy="894299"/>
      </dsp:txXfrm>
    </dsp:sp>
    <dsp:sp modelId="{07375801-5050-4E7C-A0B7-844207CC3F2D}">
      <dsp:nvSpPr>
        <dsp:cNvPr id="0" name=""/>
        <dsp:cNvSpPr/>
      </dsp:nvSpPr>
      <dsp:spPr>
        <a:xfrm>
          <a:off x="3469791" y="1850261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39EE5-95A5-4746-9AE3-B16720B80A54}">
      <dsp:nvSpPr>
        <dsp:cNvPr id="0" name=""/>
        <dsp:cNvSpPr/>
      </dsp:nvSpPr>
      <dsp:spPr>
        <a:xfrm>
          <a:off x="3049334" y="822747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Economic</a:t>
          </a:r>
          <a:endParaRPr lang="en-GB" sz="11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05574" y="1044425"/>
        <a:ext cx="1033732" cy="894299"/>
      </dsp:txXfrm>
    </dsp:sp>
    <dsp:sp modelId="{103D8556-D831-483D-BC1B-A77010C39F85}">
      <dsp:nvSpPr>
        <dsp:cNvPr id="0" name=""/>
        <dsp:cNvSpPr/>
      </dsp:nvSpPr>
      <dsp:spPr>
        <a:xfrm>
          <a:off x="2892650" y="3144663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C0900-69DC-493E-A790-2F3119AD615B}">
      <dsp:nvSpPr>
        <dsp:cNvPr id="0" name=""/>
        <dsp:cNvSpPr/>
      </dsp:nvSpPr>
      <dsp:spPr>
        <a:xfrm>
          <a:off x="3049334" y="2440173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Social</a:t>
          </a:r>
          <a:endParaRPr lang="en-GB" sz="11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05574" y="2661851"/>
        <a:ext cx="1033732" cy="894299"/>
      </dsp:txXfrm>
    </dsp:sp>
    <dsp:sp modelId="{B250E3EA-F5B7-4982-B439-F17DF4CD012E}">
      <dsp:nvSpPr>
        <dsp:cNvPr id="0" name=""/>
        <dsp:cNvSpPr/>
      </dsp:nvSpPr>
      <dsp:spPr>
        <a:xfrm>
          <a:off x="1460988" y="3279026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23401F-1E0A-4F14-BC31-CAB0C0C384D0}">
      <dsp:nvSpPr>
        <dsp:cNvPr id="0" name=""/>
        <dsp:cNvSpPr/>
      </dsp:nvSpPr>
      <dsp:spPr>
        <a:xfrm>
          <a:off x="1631278" y="3263841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</a:t>
          </a:r>
        </a:p>
      </dsp:txBody>
      <dsp:txXfrm>
        <a:off x="1887518" y="3485519"/>
        <a:ext cx="1033732" cy="894299"/>
      </dsp:txXfrm>
    </dsp:sp>
    <dsp:sp modelId="{9CF5A95B-5C22-4BA4-9066-7B4B87530E02}">
      <dsp:nvSpPr>
        <dsp:cNvPr id="0" name=""/>
        <dsp:cNvSpPr/>
      </dsp:nvSpPr>
      <dsp:spPr>
        <a:xfrm>
          <a:off x="616562" y="2132793"/>
          <a:ext cx="711880" cy="613379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D93C4-834E-4F10-AF78-DDC0B83797B0}">
      <dsp:nvSpPr>
        <dsp:cNvPr id="0" name=""/>
        <dsp:cNvSpPr/>
      </dsp:nvSpPr>
      <dsp:spPr>
        <a:xfrm>
          <a:off x="206638" y="2441094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Environmental</a:t>
          </a:r>
          <a:endParaRPr lang="en-GB" sz="11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2878" y="2662772"/>
        <a:ext cx="1033732" cy="894299"/>
      </dsp:txXfrm>
    </dsp:sp>
    <dsp:sp modelId="{259F8524-568F-4EFB-A2DD-47DA4FDF2834}">
      <dsp:nvSpPr>
        <dsp:cNvPr id="0" name=""/>
        <dsp:cNvSpPr/>
      </dsp:nvSpPr>
      <dsp:spPr>
        <a:xfrm>
          <a:off x="206638" y="820907"/>
          <a:ext cx="1546212" cy="1337655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Legal</a:t>
          </a:r>
        </a:p>
      </dsp:txBody>
      <dsp:txXfrm>
        <a:off x="462878" y="1042585"/>
        <a:ext cx="1033732" cy="8942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97727F-6D90-48BB-BC66-B334822CD929}">
      <dsp:nvSpPr>
        <dsp:cNvPr id="0" name=""/>
        <dsp:cNvSpPr/>
      </dsp:nvSpPr>
      <dsp:spPr>
        <a:xfrm>
          <a:off x="2547" y="499546"/>
          <a:ext cx="2483336" cy="9504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134112" rIns="234696" bIns="13411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Plus</a:t>
          </a:r>
        </a:p>
      </dsp:txBody>
      <dsp:txXfrm>
        <a:off x="2547" y="499546"/>
        <a:ext cx="2483336" cy="950400"/>
      </dsp:txXfrm>
    </dsp:sp>
    <dsp:sp modelId="{5311CB44-7A07-473F-B481-07D8277BB117}">
      <dsp:nvSpPr>
        <dsp:cNvPr id="0" name=""/>
        <dsp:cNvSpPr/>
      </dsp:nvSpPr>
      <dsp:spPr>
        <a:xfrm>
          <a:off x="2547" y="1449946"/>
          <a:ext cx="2483336" cy="298930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Offering the staff a reward system can be an excellent way to increase their motivation.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Providing flexible timing to work and regular rotation of shifts can help Proper Care offer staff flexibility of time.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Reducing the workload can also be another factor that needs to be considered.</a:t>
          </a:r>
        </a:p>
      </dsp:txBody>
      <dsp:txXfrm>
        <a:off x="2547" y="1449946"/>
        <a:ext cx="2483336" cy="2989305"/>
      </dsp:txXfrm>
    </dsp:sp>
    <dsp:sp modelId="{3758865A-F5BE-432B-BC83-960DC7EF05C9}">
      <dsp:nvSpPr>
        <dsp:cNvPr id="0" name=""/>
        <dsp:cNvSpPr/>
      </dsp:nvSpPr>
      <dsp:spPr>
        <a:xfrm>
          <a:off x="2833550" y="499546"/>
          <a:ext cx="2483336" cy="9504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134112" rIns="234696" bIns="13411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Minus</a:t>
          </a:r>
        </a:p>
      </dsp:txBody>
      <dsp:txXfrm>
        <a:off x="2833550" y="499546"/>
        <a:ext cx="2483336" cy="950400"/>
      </dsp:txXfrm>
    </dsp:sp>
    <dsp:sp modelId="{4B7655C7-41EF-4F17-9D69-A8EF195B3348}">
      <dsp:nvSpPr>
        <dsp:cNvPr id="0" name=""/>
        <dsp:cNvSpPr/>
      </dsp:nvSpPr>
      <dsp:spPr>
        <a:xfrm>
          <a:off x="2833550" y="1449946"/>
          <a:ext cx="2483336" cy="298930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Lack of growth for the staff in healthcare is a common issue.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Lack of ICT skills is a usual reason for employees leaving the healthcare profession that uses high-tech equipment.</a:t>
          </a:r>
        </a:p>
      </dsp:txBody>
      <dsp:txXfrm>
        <a:off x="2833550" y="1449946"/>
        <a:ext cx="2483336" cy="2989305"/>
      </dsp:txXfrm>
    </dsp:sp>
    <dsp:sp modelId="{B400E96B-8D77-4846-82DB-688FA8D0DDC4}">
      <dsp:nvSpPr>
        <dsp:cNvPr id="0" name=""/>
        <dsp:cNvSpPr/>
      </dsp:nvSpPr>
      <dsp:spPr>
        <a:xfrm>
          <a:off x="5664553" y="499546"/>
          <a:ext cx="2483336" cy="9504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07950" dist="12700" dir="5400000" algn="ctr" rotWithShape="0">
            <a:srgbClr val="000000"/>
          </a:outerShdw>
        </a:effectLst>
        <a:scene3d>
          <a:camera prst="orthographicFront">
            <a:rot lat="0" lon="0" rev="0"/>
          </a:camera>
          <a:lightRig rig="soft" dir="t">
            <a:rot lat="0" lon="0" rev="0"/>
          </a:lightRig>
        </a:scene3d>
        <a:sp3d contourW="44450" prstMaterial="matte">
          <a:bevelT w="63500" h="63500" prst="artDeco"/>
          <a:contourClr>
            <a:srgbClr val="FFFFFF"/>
          </a:contourClr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134112" rIns="234696" bIns="134112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Interesting</a:t>
          </a:r>
        </a:p>
      </dsp:txBody>
      <dsp:txXfrm>
        <a:off x="5664553" y="499546"/>
        <a:ext cx="2483336" cy="950400"/>
      </dsp:txXfrm>
    </dsp:sp>
    <dsp:sp modelId="{7199D039-2694-4971-9AF5-20A07793C4C7}">
      <dsp:nvSpPr>
        <dsp:cNvPr id="0" name=""/>
        <dsp:cNvSpPr/>
      </dsp:nvSpPr>
      <dsp:spPr>
        <a:xfrm>
          <a:off x="5664553" y="1449946"/>
          <a:ext cx="2483336" cy="2989305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noFill/>
          <a:prstDash val="solid"/>
        </a:ln>
        <a:effectLst>
          <a:outerShdw blurRad="190500" dist="228600" dir="2700000" algn="ctr" rotWithShape="0">
            <a:srgbClr val="000000">
              <a:alpha val="30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4800000"/>
          </a:lightRig>
        </a:scene3d>
        <a:sp3d prstMaterial="matte">
          <a:bevelT w="127000" h="635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76" tIns="74676" rIns="99568" bIns="112014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Recruiting and selecting staff with the knowledge and skills to use different technological equipment is very important.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Understanding the various sources of motivation for employees is an area that should be prioritised.</a:t>
          </a:r>
        </a:p>
      </dsp:txBody>
      <dsp:txXfrm>
        <a:off x="5664553" y="1449946"/>
        <a:ext cx="2483336" cy="29893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9064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593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8063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172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742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836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54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9396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058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93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38756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450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721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9214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06665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3239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917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780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.org.uk/news-and-comment/news/one-in-four-student-nurses-drop-out-of-their-degrees-before-graduatio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53572-A207-DB04-8743-6A1FBC0F1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38539"/>
            <a:ext cx="9144000" cy="1231641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</a:p>
        </p:txBody>
      </p:sp>
      <p:pic>
        <p:nvPicPr>
          <p:cNvPr id="7" name="Picture 6" descr="A picture containing person, indoor, board, feet&#10;&#10;Description automatically generated">
            <a:extLst>
              <a:ext uri="{FF2B5EF4-FFF2-40B4-BE49-F238E27FC236}">
                <a16:creationId xmlns:a16="http://schemas.microsoft.com/office/drawing/2014/main" id="{F5F6D649-C2ED-FD79-B222-88EAC50420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21"/>
            <a:ext cx="12192000" cy="68487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89E0C28-B84D-AE23-8E29-C5A30EA200E6}"/>
              </a:ext>
            </a:extLst>
          </p:cNvPr>
          <p:cNvSpPr txBox="1"/>
          <p:nvPr/>
        </p:nvSpPr>
        <p:spPr>
          <a:xfrm>
            <a:off x="1451020" y="517301"/>
            <a:ext cx="921483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latin typeface="Arial"/>
                <a:cs typeface="Arial"/>
              </a:rPr>
              <a:t>Addressing the problem of staff shortage in Proper Care, UK</a:t>
            </a:r>
            <a:endParaRPr lang="en-US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0F861C-2313-33AB-3AA3-3E9FB60C7359}"/>
              </a:ext>
            </a:extLst>
          </p:cNvPr>
          <p:cNvSpPr txBox="1"/>
          <p:nvPr/>
        </p:nvSpPr>
        <p:spPr>
          <a:xfrm>
            <a:off x="218595" y="3428999"/>
            <a:ext cx="618829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Calibri"/>
              </a:rPr>
              <a:t>Author: Corina Radu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Student Id: 2117956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Module: Problem Solving and Decision Making (BMSW4004)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Lecturer: Zahra </a:t>
            </a:r>
            <a:r>
              <a:rPr lang="en-GB" sz="1600" b="1" dirty="0" err="1">
                <a:latin typeface="Arial"/>
                <a:cs typeface="Calibri"/>
              </a:rPr>
              <a:t>Mohammadnazari</a:t>
            </a:r>
            <a:endParaRPr lang="en-GB" sz="1600" b="1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29205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58D2F-740C-D6CB-4049-8E8380926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782" y="1175315"/>
            <a:ext cx="3660056" cy="563373"/>
          </a:xfrm>
        </p:spPr>
        <p:txBody>
          <a:bodyPr anchor="b">
            <a:normAutofit/>
          </a:bodyPr>
          <a:lstStyle/>
          <a:p>
            <a:r>
              <a:rPr lang="en-GB" sz="2800" b="1">
                <a:solidFill>
                  <a:schemeClr val="tx1"/>
                </a:solidFill>
                <a:latin typeface="Arial"/>
                <a:cs typeface="Arial"/>
              </a:rPr>
              <a:t>Contents Page</a:t>
            </a:r>
          </a:p>
        </p:txBody>
      </p:sp>
      <p:sp>
        <p:nvSpPr>
          <p:cNvPr id="22" name="Content Placeholder 10">
            <a:extLst>
              <a:ext uri="{FF2B5EF4-FFF2-40B4-BE49-F238E27FC236}">
                <a16:creationId xmlns:a16="http://schemas.microsoft.com/office/drawing/2014/main" id="{A84EA68E-A013-452B-20E4-C8606E9AE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Title Page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Contents Page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Introduction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Pestle Analysis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Fishbone Analysis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PMI Analysis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Recommendation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Conclusion</a:t>
            </a:r>
          </a:p>
          <a:p>
            <a:pPr>
              <a:buFont typeface="Wingdings"/>
              <a:buChar char="v"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References</a:t>
            </a:r>
          </a:p>
          <a:p>
            <a:pPr marL="0" indent="0">
              <a:buNone/>
            </a:pPr>
            <a:endParaRPr lang="en-US" sz="1600" b="1" dirty="0"/>
          </a:p>
          <a:p>
            <a:pPr marL="0" indent="0">
              <a:buNone/>
            </a:pPr>
            <a:endParaRPr lang="en-US" sz="1600" b="1" dirty="0"/>
          </a:p>
          <a:p>
            <a:pPr>
              <a:buSzPct val="114999"/>
            </a:pPr>
            <a:endParaRPr lang="en-US" sz="1600" b="1" dirty="0"/>
          </a:p>
        </p:txBody>
      </p:sp>
      <p:pic>
        <p:nvPicPr>
          <p:cNvPr id="7" name="Picture 8" descr="Shape&#10;&#10;Description automatically generated">
            <a:extLst>
              <a:ext uri="{FF2B5EF4-FFF2-40B4-BE49-F238E27FC236}">
                <a16:creationId xmlns:a16="http://schemas.microsoft.com/office/drawing/2014/main" id="{051B879D-63A0-CE08-3A42-90F6865945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6465"/>
          <a:stretch/>
        </p:blipFill>
        <p:spPr>
          <a:xfrm>
            <a:off x="5418668" y="1171623"/>
            <a:ext cx="5469466" cy="4514750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479750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07D6A-5743-05EF-8299-DB800705D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992" y="2279293"/>
            <a:ext cx="8586016" cy="3319481"/>
          </a:xfrm>
        </p:spPr>
        <p:txBody>
          <a:bodyPr>
            <a:norm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be based on understanding the staff shortage.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There is a significant shortage in health care after the Brexit issue.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current shortage that has been reported by the NHS is about 100000 FTE staff (The Health Foundation et al 2018).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5DB257-DBDF-77DD-9DFE-F40B21B481BA}"/>
              </a:ext>
            </a:extLst>
          </p:cNvPr>
          <p:cNvSpPr txBox="1"/>
          <p:nvPr/>
        </p:nvSpPr>
        <p:spPr>
          <a:xfrm>
            <a:off x="3937819" y="972300"/>
            <a:ext cx="4316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tx1"/>
                </a:solidFill>
                <a:latin typeface="Arial"/>
                <a:cs typeface="Arial"/>
              </a:rPr>
              <a:t>Introduction</a:t>
            </a:r>
            <a:endParaRPr lang="en-GB" sz="3600" dirty="0"/>
          </a:p>
        </p:txBody>
      </p:sp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041EFD42-73B1-550C-277F-6634A7F8D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011" y="521754"/>
            <a:ext cx="2305808" cy="1519063"/>
          </a:xfrm>
          <a:prstGeom prst="rect">
            <a:avLst/>
          </a:prstGeom>
        </p:spPr>
      </p:pic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179E1168-B208-24C0-7261-7C8DA240D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5313" y="4876176"/>
            <a:ext cx="2231615" cy="1445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88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07D6A-5743-05EF-8299-DB800705D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1754" y="2485770"/>
            <a:ext cx="7488492" cy="3319481"/>
          </a:xfrm>
        </p:spPr>
        <p:txBody>
          <a:bodyPr>
            <a:norm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Current nursing and other healthcare professional trends are being evaluated (Drennan, 2019).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Adult social care has seen a vacancy rate of 12% 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Marć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Staffing levels are a global concern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da-DK" sz="16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McGilton, 2020).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5DB257-DBDF-77DD-9DFE-F40B21B481BA}"/>
              </a:ext>
            </a:extLst>
          </p:cNvPr>
          <p:cNvSpPr txBox="1"/>
          <p:nvPr/>
        </p:nvSpPr>
        <p:spPr>
          <a:xfrm>
            <a:off x="3937819" y="972300"/>
            <a:ext cx="43163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tx1"/>
                </a:solidFill>
                <a:latin typeface="Arial"/>
                <a:cs typeface="Arial"/>
              </a:rPr>
              <a:t>Introduction</a:t>
            </a:r>
            <a:endParaRPr lang="en-GB" sz="3600" dirty="0"/>
          </a:p>
        </p:txBody>
      </p:sp>
      <p:pic>
        <p:nvPicPr>
          <p:cNvPr id="5" name="Picture 4" descr="Shape, arrow&#10;&#10;Description automatically generated">
            <a:extLst>
              <a:ext uri="{FF2B5EF4-FFF2-40B4-BE49-F238E27FC236}">
                <a16:creationId xmlns:a16="http://schemas.microsoft.com/office/drawing/2014/main" id="{041EFD42-73B1-550C-277F-6634A7F8D4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31" y="502089"/>
            <a:ext cx="2192593" cy="1346375"/>
          </a:xfrm>
          <a:prstGeom prst="rect">
            <a:avLst/>
          </a:prstGeom>
        </p:spPr>
      </p:pic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179E1168-B208-24C0-7261-7C8DA240D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5648" y="4970786"/>
            <a:ext cx="2231615" cy="128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896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30F4E-765D-5BE9-0994-E7F293822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E5D2F-713C-AEF4-4AB6-6EC5760B7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care quality is also decreasing as there are fewer specialised healthcare professionals.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sustainability of services will also go down as the setting will not have the right person to use different resources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(Beech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2019).</a:t>
            </a:r>
          </a:p>
          <a:p>
            <a:pPr>
              <a:lnSpc>
                <a:spcPct val="9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also focus on the Fishbone analysis and the PMI Analysis.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pic>
        <p:nvPicPr>
          <p:cNvPr id="1030" name="Picture 6" descr="95% of Nurses say patient health is at risk (and it's due to NHS staff  shortages)">
            <a:extLst>
              <a:ext uri="{FF2B5EF4-FFF2-40B4-BE49-F238E27FC236}">
                <a16:creationId xmlns:a16="http://schemas.microsoft.com/office/drawing/2014/main" id="{E7F413AE-5FC0-129B-83AB-F5FAE63E5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09723" y="2636321"/>
            <a:ext cx="3674710" cy="1837355"/>
          </a:xfrm>
          <a:prstGeom prst="rect">
            <a:avLst/>
          </a:prstGeom>
          <a:noFill/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E340AD-857B-2C94-ED02-DA68804E0D74}"/>
              </a:ext>
            </a:extLst>
          </p:cNvPr>
          <p:cNvSpPr txBox="1"/>
          <p:nvPr/>
        </p:nvSpPr>
        <p:spPr>
          <a:xfrm>
            <a:off x="8006546" y="4599367"/>
            <a:ext cx="328106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(Nurses.co.uk. 2019)</a:t>
            </a:r>
          </a:p>
        </p:txBody>
      </p:sp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FBFA3E20-D043-5B0E-C46B-97D73FAA0B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562" y="631810"/>
            <a:ext cx="2231922" cy="1303867"/>
          </a:xfrm>
          <a:prstGeom prst="rect">
            <a:avLst/>
          </a:prstGeom>
        </p:spPr>
      </p:pic>
      <p:pic>
        <p:nvPicPr>
          <p:cNvPr id="10" name="Picture 9" descr="Shape, arrow&#10;&#10;Description automatically generated">
            <a:extLst>
              <a:ext uri="{FF2B5EF4-FFF2-40B4-BE49-F238E27FC236}">
                <a16:creationId xmlns:a16="http://schemas.microsoft.com/office/drawing/2014/main" id="{BD5FF8DC-C703-A560-9E38-1A54878DF4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3058" y="5063613"/>
            <a:ext cx="2379407" cy="127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82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49">
            <a:extLst>
              <a:ext uri="{FF2B5EF4-FFF2-40B4-BE49-F238E27FC236}">
                <a16:creationId xmlns:a16="http://schemas.microsoft.com/office/drawing/2014/main" id="{FE1EDB12-E823-499E-955C-286265B42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7CAD91-D132-1781-C6F5-ED9C6C3E2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1" y="522987"/>
            <a:ext cx="4802185" cy="1303867"/>
          </a:xfrm>
        </p:spPr>
        <p:txBody>
          <a:bodyPr>
            <a:normAutofit/>
          </a:bodyPr>
          <a:lstStyle/>
          <a:p>
            <a:r>
              <a:rPr lang="en-GB" dirty="0"/>
              <a:t>Pestel Analysis</a:t>
            </a:r>
          </a:p>
        </p:txBody>
      </p:sp>
      <p:sp>
        <p:nvSpPr>
          <p:cNvPr id="59" name="Rectangle 51">
            <a:extLst>
              <a:ext uri="{FF2B5EF4-FFF2-40B4-BE49-F238E27FC236}">
                <a16:creationId xmlns:a16="http://schemas.microsoft.com/office/drawing/2014/main" id="{EA9F2028-BF4D-4B49-AFE1-8A9503C37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0" name="Straight Connector 53">
            <a:extLst>
              <a:ext uri="{FF2B5EF4-FFF2-40B4-BE49-F238E27FC236}">
                <a16:creationId xmlns:a16="http://schemas.microsoft.com/office/drawing/2014/main" id="{A0E929BF-D26E-44D4-89D4-6E7400575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Content Placeholder 7">
            <a:extLst>
              <a:ext uri="{FF2B5EF4-FFF2-40B4-BE49-F238E27FC236}">
                <a16:creationId xmlns:a16="http://schemas.microsoft.com/office/drawing/2014/main" id="{75B26F72-F330-272B-56A4-01F4E9081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1" y="2294302"/>
            <a:ext cx="5163523" cy="3318936"/>
          </a:xfrm>
        </p:spPr>
        <p:txBody>
          <a:bodyPr>
            <a:normAutofit lnSpcReduction="10000"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political factors include the recent Brexit impact that the NHS faced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Iacobucci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UK also faced a negative impact in terms of the economy after the Brexit issue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Hantzsche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2019).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population of the UK is ageing,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with 12 million people that are over the age of 65 (Foster, 2018).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DD72765-4058-D099-FD57-BE752A9D31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687864"/>
              </p:ext>
            </p:extLst>
          </p:nvPr>
        </p:nvGraphicFramePr>
        <p:xfrm>
          <a:off x="762346" y="1127358"/>
          <a:ext cx="4802185" cy="4601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831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1" name="Picture 2054">
            <a:extLst>
              <a:ext uri="{FF2B5EF4-FFF2-40B4-BE49-F238E27FC236}">
                <a16:creationId xmlns:a16="http://schemas.microsoft.com/office/drawing/2014/main" id="{3ACE0436-0037-4A46-9C44-2EB95BF30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2072" name="Straight Connector 2056">
            <a:extLst>
              <a:ext uri="{FF2B5EF4-FFF2-40B4-BE49-F238E27FC236}">
                <a16:creationId xmlns:a16="http://schemas.microsoft.com/office/drawing/2014/main" id="{05E6FF9D-6599-42FC-BD0E-BAA1B1997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073" name="Rectangle 2058">
            <a:extLst>
              <a:ext uri="{FF2B5EF4-FFF2-40B4-BE49-F238E27FC236}">
                <a16:creationId xmlns:a16="http://schemas.microsoft.com/office/drawing/2014/main" id="{137A7007-7D83-4AE3-975A-47541754D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74" name="Picture 2060">
            <a:extLst>
              <a:ext uri="{FF2B5EF4-FFF2-40B4-BE49-F238E27FC236}">
                <a16:creationId xmlns:a16="http://schemas.microsoft.com/office/drawing/2014/main" id="{0A1F49B3-5C1C-4EAB-BC69-FD6307F61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5E17E2-8324-9371-E4AE-119ECB20413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094412" y="982132"/>
            <a:ext cx="4802185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Pestel Analysis</a:t>
            </a:r>
          </a:p>
        </p:txBody>
      </p:sp>
      <p:sp>
        <p:nvSpPr>
          <p:cNvPr id="2075" name="Rectangle 2062">
            <a:extLst>
              <a:ext uri="{FF2B5EF4-FFF2-40B4-BE49-F238E27FC236}">
                <a16:creationId xmlns:a16="http://schemas.microsoft.com/office/drawing/2014/main" id="{CC7E87CD-7B26-403F-96C6-AA099E65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Put Your PESTEL to the Mettle">
            <a:extLst>
              <a:ext uri="{FF2B5EF4-FFF2-40B4-BE49-F238E27FC236}">
                <a16:creationId xmlns:a16="http://schemas.microsoft.com/office/drawing/2014/main" id="{85BA6BA6-D962-4B46-8EB4-251ADDB671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5"/>
          <a:stretch/>
        </p:blipFill>
        <p:spPr bwMode="auto">
          <a:xfrm>
            <a:off x="1412683" y="1410208"/>
            <a:ext cx="3876801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76" name="Straight Connector 2064">
            <a:extLst>
              <a:ext uri="{FF2B5EF4-FFF2-40B4-BE49-F238E27FC236}">
                <a16:creationId xmlns:a16="http://schemas.microsoft.com/office/drawing/2014/main" id="{2CF57504-A682-4C65-BF06-DBFF9C735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0D7-15A3-7224-058C-D26410860D8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813101" y="2288368"/>
            <a:ext cx="5683045" cy="331893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is certain technological equipment that the healthcare sector in the UK has adopted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Vayena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2018).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Litigation has become a major legal issue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(Coates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Mofidi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2019).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healthcare sector generates a high amount of waste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(Thakur, 2021).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644589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44A11-EFE9-0187-8A59-BF5EED2A78D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27803" y="1691149"/>
            <a:ext cx="9736394" cy="439066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9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diagram is based on understanding the problem for the healthcare organisation.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diagram helps in understanding the roots of facing the problem (</a:t>
            </a:r>
            <a:r>
              <a:rPr lang="en-GB" sz="2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Kamur</a:t>
            </a: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90000"/>
              </a:lnSpc>
            </a:pP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fishbone analysis provides an opportunity for healthcare organisations like Proper Care to assess different causes.</a:t>
            </a:r>
          </a:p>
          <a:p>
            <a:pPr>
              <a:lnSpc>
                <a:spcPct val="90000"/>
              </a:lnSpc>
            </a:pP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economy of the nation.</a:t>
            </a:r>
            <a:endParaRPr lang="en-GB" sz="2600" dirty="0"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Previous performances in terms of treating the employees.</a:t>
            </a:r>
          </a:p>
          <a:p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culture that the health care setting has </a:t>
            </a:r>
            <a:r>
              <a:rPr lang="en-GB" sz="2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(Riaz </a:t>
            </a:r>
            <a:r>
              <a:rPr lang="en-GB" sz="26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al.,</a:t>
            </a:r>
            <a:r>
              <a:rPr lang="en-GB" sz="26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2019). </a:t>
            </a: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57E10C-43E4-A0F6-17BC-6D109116CE4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605548" y="618870"/>
            <a:ext cx="6980903" cy="914963"/>
          </a:xfrm>
        </p:spPr>
        <p:txBody>
          <a:bodyPr>
            <a:normAutofit/>
          </a:bodyPr>
          <a:lstStyle/>
          <a:p>
            <a:r>
              <a:rPr lang="en-GB" dirty="0"/>
              <a:t>Fishbone Analysis</a:t>
            </a:r>
          </a:p>
        </p:txBody>
      </p:sp>
    </p:spTree>
    <p:extLst>
      <p:ext uri="{BB962C8B-B14F-4D97-AF65-F5344CB8AC3E}">
        <p14:creationId xmlns:p14="http://schemas.microsoft.com/office/powerpoint/2010/main" val="1191583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079A3AAE-B534-FEC2-B0FC-679D30A2C300}"/>
              </a:ext>
            </a:extLst>
          </p:cNvPr>
          <p:cNvCxnSpPr>
            <a:cxnSpLocks/>
          </p:cNvCxnSpPr>
          <p:nvPr/>
        </p:nvCxnSpPr>
        <p:spPr>
          <a:xfrm flipV="1">
            <a:off x="1946787" y="3549445"/>
            <a:ext cx="8377084" cy="6882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E6F872B2-0D83-2615-6961-FCB70DE86419}"/>
              </a:ext>
            </a:extLst>
          </p:cNvPr>
          <p:cNvCxnSpPr>
            <a:cxnSpLocks/>
          </p:cNvCxnSpPr>
          <p:nvPr/>
        </p:nvCxnSpPr>
        <p:spPr>
          <a:xfrm>
            <a:off x="1868129" y="1712112"/>
            <a:ext cx="1453151" cy="186321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8437DD8-8F39-3422-B974-71308C92C198}"/>
              </a:ext>
            </a:extLst>
          </p:cNvPr>
          <p:cNvCxnSpPr>
            <a:cxnSpLocks/>
          </p:cNvCxnSpPr>
          <p:nvPr/>
        </p:nvCxnSpPr>
        <p:spPr>
          <a:xfrm>
            <a:off x="4371703" y="1554551"/>
            <a:ext cx="1631143" cy="20057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FF504A9-490B-7145-D7D3-9C297900F191}"/>
              </a:ext>
            </a:extLst>
          </p:cNvPr>
          <p:cNvCxnSpPr>
            <a:cxnSpLocks/>
          </p:cNvCxnSpPr>
          <p:nvPr/>
        </p:nvCxnSpPr>
        <p:spPr>
          <a:xfrm>
            <a:off x="7158895" y="1543665"/>
            <a:ext cx="1750142" cy="200578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B6D7D87F-BCEB-7C8E-BB59-278E68B8FB49}"/>
              </a:ext>
            </a:extLst>
          </p:cNvPr>
          <p:cNvCxnSpPr>
            <a:cxnSpLocks/>
          </p:cNvCxnSpPr>
          <p:nvPr/>
        </p:nvCxnSpPr>
        <p:spPr>
          <a:xfrm flipV="1">
            <a:off x="2596727" y="3618271"/>
            <a:ext cx="1759974" cy="204019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C74436EE-0352-0F99-5ACE-AEDBCFAB963B}"/>
              </a:ext>
            </a:extLst>
          </p:cNvPr>
          <p:cNvSpPr txBox="1"/>
          <p:nvPr/>
        </p:nvSpPr>
        <p:spPr>
          <a:xfrm>
            <a:off x="10315556" y="3226279"/>
            <a:ext cx="13175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</a:p>
          <a:p>
            <a:pPr algn="ctr"/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Turnover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36E86035-AF04-C3D7-B211-837D7738B3EC}"/>
              </a:ext>
            </a:extLst>
          </p:cNvPr>
          <p:cNvCxnSpPr/>
          <p:nvPr/>
        </p:nvCxnSpPr>
        <p:spPr>
          <a:xfrm flipV="1">
            <a:off x="5614219" y="3618271"/>
            <a:ext cx="1544676" cy="211393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E10287EF-0ECB-D8A6-92FB-AC584F8FFC93}"/>
              </a:ext>
            </a:extLst>
          </p:cNvPr>
          <p:cNvCxnSpPr/>
          <p:nvPr/>
        </p:nvCxnSpPr>
        <p:spPr>
          <a:xfrm flipV="1">
            <a:off x="8416413" y="3583858"/>
            <a:ext cx="1327355" cy="214834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C277E950-62B2-8987-E93B-CFF886B9EA30}"/>
              </a:ext>
            </a:extLst>
          </p:cNvPr>
          <p:cNvSpPr txBox="1"/>
          <p:nvPr/>
        </p:nvSpPr>
        <p:spPr>
          <a:xfrm>
            <a:off x="1473322" y="1096974"/>
            <a:ext cx="2172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BABFECB-4104-A442-A2F0-AE0D2433154F}"/>
              </a:ext>
            </a:extLst>
          </p:cNvPr>
          <p:cNvSpPr txBox="1"/>
          <p:nvPr/>
        </p:nvSpPr>
        <p:spPr>
          <a:xfrm>
            <a:off x="3476714" y="952570"/>
            <a:ext cx="20293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Performance of the Organisation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21A88660-86AE-D10D-4862-2D8FB0070667}"/>
              </a:ext>
            </a:extLst>
          </p:cNvPr>
          <p:cNvSpPr txBox="1"/>
          <p:nvPr/>
        </p:nvSpPr>
        <p:spPr>
          <a:xfrm>
            <a:off x="6035434" y="934123"/>
            <a:ext cx="19074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Culture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89D1460-2F93-8181-82D5-6EA59EE48E4A}"/>
              </a:ext>
            </a:extLst>
          </p:cNvPr>
          <p:cNvSpPr txBox="1"/>
          <p:nvPr/>
        </p:nvSpPr>
        <p:spPr>
          <a:xfrm>
            <a:off x="1392640" y="5701410"/>
            <a:ext cx="23022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Characteristics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5367054B-AE61-4C98-D0CD-D26FD1C9CE59}"/>
              </a:ext>
            </a:extLst>
          </p:cNvPr>
          <p:cNvSpPr txBox="1"/>
          <p:nvPr/>
        </p:nvSpPr>
        <p:spPr>
          <a:xfrm>
            <a:off x="4178203" y="5701410"/>
            <a:ext cx="249739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Unrealistic Employee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D4B8C94-1467-D3ED-8884-4B374D5B3192}"/>
              </a:ext>
            </a:extLst>
          </p:cNvPr>
          <p:cNvSpPr txBox="1"/>
          <p:nvPr/>
        </p:nvSpPr>
        <p:spPr>
          <a:xfrm>
            <a:off x="7063609" y="5658464"/>
            <a:ext cx="226922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Reasons</a:t>
            </a:r>
          </a:p>
        </p:txBody>
      </p:sp>
      <p:cxnSp>
        <p:nvCxnSpPr>
          <p:cNvPr id="2" name="Straight Arrow Connector 1">
            <a:extLst>
              <a:ext uri="{FF2B5EF4-FFF2-40B4-BE49-F238E27FC236}">
                <a16:creationId xmlns:a16="http://schemas.microsoft.com/office/drawing/2014/main" id="{D14C4550-9E77-025C-16F2-1F4C03D3F2A9}"/>
              </a:ext>
            </a:extLst>
          </p:cNvPr>
          <p:cNvCxnSpPr/>
          <p:nvPr/>
        </p:nvCxnSpPr>
        <p:spPr>
          <a:xfrm flipH="1">
            <a:off x="2395959" y="2296609"/>
            <a:ext cx="426335" cy="77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7F1087C-2418-8042-7865-DC89071BB1E5}"/>
              </a:ext>
            </a:extLst>
          </p:cNvPr>
          <p:cNvSpPr txBox="1"/>
          <p:nvPr/>
        </p:nvSpPr>
        <p:spPr>
          <a:xfrm>
            <a:off x="2793478" y="1963957"/>
            <a:ext cx="910541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100" dirty="0"/>
              <a:t>Availability of higher paying jobs</a:t>
            </a:r>
            <a:endParaRPr lang="en-GB" sz="1100" dirty="0"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231C75-C9C1-A19C-B43E-EEE206C2F83F}"/>
              </a:ext>
            </a:extLst>
          </p:cNvPr>
          <p:cNvSpPr txBox="1"/>
          <p:nvPr/>
        </p:nvSpPr>
        <p:spPr>
          <a:xfrm>
            <a:off x="5473137" y="1836757"/>
            <a:ext cx="1566440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If the organisation is struggling financially, workers may seek other employer for security.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C4E647-B768-9E70-A990-115448ACABEC}"/>
              </a:ext>
            </a:extLst>
          </p:cNvPr>
          <p:cNvCxnSpPr/>
          <p:nvPr/>
        </p:nvCxnSpPr>
        <p:spPr>
          <a:xfrm flipH="1" flipV="1">
            <a:off x="5052710" y="2308545"/>
            <a:ext cx="416688" cy="19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8D07903-049D-108D-B19F-5CC8F51EA14F}"/>
              </a:ext>
            </a:extLst>
          </p:cNvPr>
          <p:cNvCxnSpPr/>
          <p:nvPr/>
        </p:nvCxnSpPr>
        <p:spPr>
          <a:xfrm flipH="1" flipV="1">
            <a:off x="7356193" y="1679774"/>
            <a:ext cx="426335" cy="19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000AB82-2676-368C-8596-2ABA198C75C1}"/>
              </a:ext>
            </a:extLst>
          </p:cNvPr>
          <p:cNvSpPr txBox="1"/>
          <p:nvPr/>
        </p:nvSpPr>
        <p:spPr>
          <a:xfrm>
            <a:off x="7773003" y="1551609"/>
            <a:ext cx="118061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Reward system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DD244F6A-ED26-6058-7CD6-3818722DD188}"/>
              </a:ext>
            </a:extLst>
          </p:cNvPr>
          <p:cNvCxnSpPr/>
          <p:nvPr/>
        </p:nvCxnSpPr>
        <p:spPr>
          <a:xfrm flipH="1" flipV="1">
            <a:off x="7641943" y="2013752"/>
            <a:ext cx="474562" cy="1157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D2D6E2A-1744-B775-33C4-B2F4DAE1A48D}"/>
              </a:ext>
            </a:extLst>
          </p:cNvPr>
          <p:cNvSpPr txBox="1"/>
          <p:nvPr/>
        </p:nvSpPr>
        <p:spPr>
          <a:xfrm>
            <a:off x="8116626" y="1875942"/>
            <a:ext cx="165325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Strength of leadership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E8E740E-0E7A-6131-E2F0-6D863E399888}"/>
              </a:ext>
            </a:extLst>
          </p:cNvPr>
          <p:cNvCxnSpPr/>
          <p:nvPr/>
        </p:nvCxnSpPr>
        <p:spPr>
          <a:xfrm flipH="1" flipV="1">
            <a:off x="8024149" y="2386313"/>
            <a:ext cx="484208" cy="1157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CF2296F-408D-C1F4-589D-2F290928F719}"/>
              </a:ext>
            </a:extLst>
          </p:cNvPr>
          <p:cNvSpPr txBox="1"/>
          <p:nvPr/>
        </p:nvSpPr>
        <p:spPr>
          <a:xfrm>
            <a:off x="8460250" y="2180983"/>
            <a:ext cx="1846162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Organisation ability to </a:t>
            </a:r>
            <a:r>
              <a:rPr lang="en-GB" sz="1100"/>
              <a:t>foster embrace sense of </a:t>
            </a:r>
            <a:r>
              <a:rPr lang="en-GB" sz="1100" dirty="0"/>
              <a:t>commitment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ADE778-7CBA-930C-20DF-86E41ABE1EF8}"/>
              </a:ext>
            </a:extLst>
          </p:cNvPr>
          <p:cNvSpPr txBox="1"/>
          <p:nvPr/>
        </p:nvSpPr>
        <p:spPr>
          <a:xfrm>
            <a:off x="8998593" y="2777199"/>
            <a:ext cx="144104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ea typeface="+mn-lt"/>
                <a:cs typeface="+mn-lt"/>
              </a:rPr>
              <a:t>Organisation ability to foster employee sense of shared goals</a:t>
            </a:r>
            <a:endParaRPr lang="en-US" sz="1100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F21BB66-0686-6E19-DAEB-DE496BDF1C14}"/>
              </a:ext>
            </a:extLst>
          </p:cNvPr>
          <p:cNvCxnSpPr/>
          <p:nvPr/>
        </p:nvCxnSpPr>
        <p:spPr>
          <a:xfrm flipH="1" flipV="1">
            <a:off x="8501002" y="2949975"/>
            <a:ext cx="493851" cy="19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6D3A958-4BE3-88CA-FD4E-430C3D376728}"/>
              </a:ext>
            </a:extLst>
          </p:cNvPr>
          <p:cNvCxnSpPr/>
          <p:nvPr/>
        </p:nvCxnSpPr>
        <p:spPr>
          <a:xfrm flipV="1">
            <a:off x="3475781" y="3864496"/>
            <a:ext cx="567158" cy="1157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D83BB51-9BDF-1F36-AC11-27EB0B1010E1}"/>
              </a:ext>
            </a:extLst>
          </p:cNvPr>
          <p:cNvSpPr txBox="1"/>
          <p:nvPr/>
        </p:nvSpPr>
        <p:spPr>
          <a:xfrm>
            <a:off x="2395597" y="3745977"/>
            <a:ext cx="119026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>
                <a:ea typeface="+mn-lt"/>
                <a:cs typeface="+mn-lt"/>
              </a:rPr>
              <a:t>Repetitiveness</a:t>
            </a:r>
            <a:endParaRPr lang="en-US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3E498E9-4B23-B00C-958C-F50C4E5D3FE7}"/>
              </a:ext>
            </a:extLst>
          </p:cNvPr>
          <p:cNvCxnSpPr/>
          <p:nvPr/>
        </p:nvCxnSpPr>
        <p:spPr>
          <a:xfrm flipV="1">
            <a:off x="3144217" y="4246702"/>
            <a:ext cx="605739" cy="1157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8D637D8E-2ADE-E307-556A-FAA6857B6826}"/>
              </a:ext>
            </a:extLst>
          </p:cNvPr>
          <p:cNvSpPr txBox="1"/>
          <p:nvPr/>
        </p:nvSpPr>
        <p:spPr>
          <a:xfrm>
            <a:off x="2363044" y="4118536"/>
            <a:ext cx="93947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/>
              <a:t>Challenge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2665005-B8C4-D5F5-5206-8C26DFCA9BC6}"/>
              </a:ext>
            </a:extLst>
          </p:cNvPr>
          <p:cNvCxnSpPr/>
          <p:nvPr/>
        </p:nvCxnSpPr>
        <p:spPr>
          <a:xfrm flipV="1">
            <a:off x="2793360" y="4599970"/>
            <a:ext cx="663611" cy="192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B06FFB70-ED78-F7C2-6F73-5E88BF569D45}"/>
              </a:ext>
            </a:extLst>
          </p:cNvPr>
          <p:cNvSpPr txBox="1"/>
          <p:nvPr/>
        </p:nvSpPr>
        <p:spPr>
          <a:xfrm>
            <a:off x="1009046" y="4462161"/>
            <a:ext cx="1884744" cy="2712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Sense of accomplishment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7212DC6-ACD3-AF1C-5812-90606F0EE5D3}"/>
              </a:ext>
            </a:extLst>
          </p:cNvPr>
          <p:cNvCxnSpPr/>
          <p:nvPr/>
        </p:nvCxnSpPr>
        <p:spPr>
          <a:xfrm flipV="1">
            <a:off x="2519664" y="4943594"/>
            <a:ext cx="625032" cy="192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F23998F0-603C-A502-C682-518DDA7A41DB}"/>
              </a:ext>
            </a:extLst>
          </p:cNvPr>
          <p:cNvSpPr txBox="1"/>
          <p:nvPr/>
        </p:nvSpPr>
        <p:spPr>
          <a:xfrm>
            <a:off x="1950695" y="4815429"/>
            <a:ext cx="65975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100" dirty="0"/>
              <a:t>Status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8F0AF3E1-6435-6FE7-0F66-B267DD7A3F14}"/>
              </a:ext>
            </a:extLst>
          </p:cNvPr>
          <p:cNvCxnSpPr/>
          <p:nvPr/>
        </p:nvCxnSpPr>
        <p:spPr>
          <a:xfrm flipV="1">
            <a:off x="8872478" y="3927192"/>
            <a:ext cx="605741" cy="192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7A63CA5A-E4B6-62AF-3510-D5E3B3BB9073}"/>
              </a:ext>
            </a:extLst>
          </p:cNvPr>
          <p:cNvSpPr txBox="1"/>
          <p:nvPr/>
        </p:nvSpPr>
        <p:spPr>
          <a:xfrm>
            <a:off x="7753712" y="3789382"/>
            <a:ext cx="1228845" cy="2712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Family situation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EF7078E1-4607-F3F8-DE1B-2A38E627CBE5}"/>
              </a:ext>
            </a:extLst>
          </p:cNvPr>
          <p:cNvCxnSpPr/>
          <p:nvPr/>
        </p:nvCxnSpPr>
        <p:spPr>
          <a:xfrm>
            <a:off x="5946855" y="4254058"/>
            <a:ext cx="625032" cy="77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526F609-B161-2D34-7985-CFB7AB2845F6}"/>
              </a:ext>
            </a:extLst>
          </p:cNvPr>
          <p:cNvCxnSpPr/>
          <p:nvPr/>
        </p:nvCxnSpPr>
        <p:spPr>
          <a:xfrm>
            <a:off x="8626516" y="4310122"/>
            <a:ext cx="605741" cy="771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FC7A8AA2-139E-E952-EE60-1D1CA2978E05}"/>
              </a:ext>
            </a:extLst>
          </p:cNvPr>
          <p:cNvSpPr txBox="1"/>
          <p:nvPr/>
        </p:nvSpPr>
        <p:spPr>
          <a:xfrm>
            <a:off x="6929015" y="4170382"/>
            <a:ext cx="1749706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Desire to learn new skills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6F4EFE9-278B-2120-FBF3-C7637617D13F}"/>
              </a:ext>
            </a:extLst>
          </p:cNvPr>
          <p:cNvSpPr txBox="1"/>
          <p:nvPr/>
        </p:nvSpPr>
        <p:spPr>
          <a:xfrm>
            <a:off x="4737662" y="3966015"/>
            <a:ext cx="1296364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Job not clearly explained during interview process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E9FF5D16-5153-E3A6-B9E3-732B36A50632}"/>
              </a:ext>
            </a:extLst>
          </p:cNvPr>
          <p:cNvCxnSpPr/>
          <p:nvPr/>
        </p:nvCxnSpPr>
        <p:spPr>
          <a:xfrm flipV="1">
            <a:off x="8484244" y="4735009"/>
            <a:ext cx="499639" cy="193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2E535DB5-6519-FDCA-920F-053B3BD7FA7B}"/>
              </a:ext>
            </a:extLst>
          </p:cNvPr>
          <p:cNvSpPr txBox="1"/>
          <p:nvPr/>
        </p:nvSpPr>
        <p:spPr>
          <a:xfrm>
            <a:off x="7066465" y="4597198"/>
            <a:ext cx="153750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/>
              <a:t>Unsolicited job offer</a:t>
            </a:r>
          </a:p>
        </p:txBody>
      </p:sp>
    </p:spTree>
    <p:extLst>
      <p:ext uri="{BB962C8B-B14F-4D97-AF65-F5344CB8AC3E}">
        <p14:creationId xmlns:p14="http://schemas.microsoft.com/office/powerpoint/2010/main" val="952805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E4B41-825D-C3DE-F40C-4DB20CDCF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PMI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50EA6-5D70-1CFB-757E-BD189AAB61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PMI - Plus, Minus, Interesting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is a critical thinking tool that allows the user to assess the possible positive or negative changes that might happen after a decision is taken.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health care of the UK has recently faced a huge shortage of staff </a:t>
            </a:r>
            <a:r>
              <a:rPr lang="en-GB" sz="1600" kern="12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(Jusufi-Bajrami, 2019).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5628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40E068-AAD5-20D0-55C5-9EC8E733B4A6}"/>
              </a:ext>
            </a:extLst>
          </p:cNvPr>
          <p:cNvSpPr txBox="1"/>
          <p:nvPr/>
        </p:nvSpPr>
        <p:spPr>
          <a:xfrm>
            <a:off x="3431457" y="731411"/>
            <a:ext cx="5329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PMI Analysis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87CA657-AE1C-744C-E09E-54C909C41F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71792042"/>
              </p:ext>
            </p:extLst>
          </p:nvPr>
        </p:nvGraphicFramePr>
        <p:xfrm>
          <a:off x="2020780" y="1299894"/>
          <a:ext cx="8150437" cy="4938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28497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0E911-DFF3-399D-8A2A-8048C8FEA35C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51818" y="942720"/>
            <a:ext cx="8488363" cy="552450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E1F203-B665-B746-E056-769DA31CF46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630925" y="1711889"/>
            <a:ext cx="8930148" cy="430171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education and training facilities that are being provided by the organisations to be enhanced.</a:t>
            </a:r>
          </a:p>
          <a:p>
            <a:endParaRPr lang="en-GB" sz="1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certain reward system must be developed.</a:t>
            </a:r>
          </a:p>
          <a:p>
            <a:endParaRPr lang="en-GB" sz="1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workforce can be redesigned in terms of relegating the right roles.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7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Extend the recruitment procedure to international boundaries.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8185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580EF-5FB3-049C-8765-812D7A1FA04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295400" y="825347"/>
            <a:ext cx="9601200" cy="1303337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DA993-B5D1-6F4F-5DCD-BE7533AF202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5400" y="2380482"/>
            <a:ext cx="9601200" cy="3317875"/>
          </a:xfrm>
        </p:spPr>
        <p:txBody>
          <a:bodyPr/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first part of the presentation was focused on providing all the details based on data.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 the fall in the number of professionals in Proper Care in the UK.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Fishbone analysis was also done to understand the root causes of the issue.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4492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444F2-04BE-85D4-5BEE-7C287120608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5742" y="198821"/>
            <a:ext cx="9601200" cy="1303337"/>
          </a:xfrm>
        </p:spPr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851E4-8978-C86A-FEA2-8377DF17C24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53729" y="1376516"/>
            <a:ext cx="10284542" cy="4758813"/>
          </a:xfrm>
        </p:spPr>
        <p:txBody>
          <a:bodyPr>
            <a:no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Beech, J.,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Bottery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S., Charlesworth, A., Evans, H.,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Gershlick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B., Hemmings, N.,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Imison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Kahtan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P., McKenna, H., Murray, R. and Palmer, B. (2019) ‘Closing the gap’,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Key Areas for Action on the Health and Care Workforce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Coates, R.S.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Mofidi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(2019) ‘Financial sustainability of NHS Foundation Trusts in England five years after the enactment of the Health and Social Care Act of 2012’,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Journal of Healthcare Management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25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(6), pp.1-9.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Drennan, V.M. and Ross, F. (2019) ‘Global nurse shortages-the facts, the impact and action for change’,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medical bulletin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130(1), pp. 25–37.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Foster, L. (2018) ‘Active ageing, pensions and retirement in the UK’,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population ageing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11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pp.117-132.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Hantzsche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Kara, A. and Young, G. (2019) ‘The economic effects of the UK government's proposed Brexit deal’,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World Economy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42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pp.5-20.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Iacobucci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(2019) ‘No-deal Brexit will have a "catastrophic" impact on the NHS, BMA warns’,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BMJ: British Medical Journal (Online)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366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Jusufi-Bajrami, T. (2019) ‘ALTERNATIVE APPLICATION OF EDWARD DE BONO'S THINKING TECHNIQUES, STRATEGIES AND PROGRAMS’,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 Journal of Educational Research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(1-2), pp.32-37.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Kumar, S., Kline, R.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Boylin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 (2020) ‘Root cause analysis in the NHS: time for a change?’,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British Journal of Hospital Medicine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81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(4), pp.1-4.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Marć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Bartosiewicz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Burzyńska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Chmiel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Z. and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Januszewicz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 (2019) ‘A nursing shortage–a prospect of global and local policies’,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nursing review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66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pp.9-16.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McGilton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 </a:t>
            </a:r>
            <a:r>
              <a:rPr lang="en-GB" sz="11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(2020) ‘Uncovering the Devaluation of Nursing Home Staff During COVID-19: Are We Fuelling the Next Health Care Crisis?.</a:t>
            </a: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Riaz, M.T., Jahan, M.S.,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Arif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K.S. and Butt, W.H. (2019) ‘November. Risk Assessment on Software Development using Fishbone Analysis’, In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2019 International Conference on Data and Software Engineering (</a:t>
            </a:r>
            <a:r>
              <a:rPr lang="en-GB" sz="1100" i="1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ICoDSE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(pp. 1-6). IEEE.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0516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444F2-04BE-85D4-5BEE-7C287120608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707558" y="395467"/>
            <a:ext cx="6776884" cy="69373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851E4-8978-C86A-FEA2-8377DF17C24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455174" y="1268361"/>
            <a:ext cx="9281652" cy="4562170"/>
          </a:xfrm>
        </p:spPr>
        <p:txBody>
          <a:bodyPr>
            <a:no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</a:pPr>
            <a:endParaRPr lang="en-GB" sz="1100" dirty="0"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Health Foundation (2018) ‘One in four student nurses drop out of their degrees before graduation’. Press release. The Health Foundation website. Available at: </a:t>
            </a:r>
            <a:r>
              <a:rPr lang="en-GB" sz="1100" u="sng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https://www.health.org.uk/news-and-comment/news/one-in-four-student-nurses-drop-out-of-their-degrees-before-graduation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 10 July 2022).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Thakur, V. (2021) ‘Framework for PESTEL dimensions of sustainable healthcare waste management: Learnings from COVID-19 outbreak’,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cleaner production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287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p.125562.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Vayena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</a:t>
            </a:r>
            <a:r>
              <a:rPr lang="en-GB" sz="11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Dzenowagis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J., Brownstein, J.S. and Sheikh, A. (2018) ‘Policy implications of big data in the health sector’,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Bulletin of the World Health Organization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1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96</a:t>
            </a:r>
            <a:r>
              <a:rPr lang="en-GB" sz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p.66.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95412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anded Edge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777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414</TotalTime>
  <Words>1305</Words>
  <Application>Microsoft Office PowerPoint</Application>
  <PresentationFormat>Widescreen</PresentationFormat>
  <Paragraphs>134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Organic</vt:lpstr>
      <vt:lpstr>Problem Solving and Decision Making</vt:lpstr>
      <vt:lpstr>Contents Page</vt:lpstr>
      <vt:lpstr>PowerPoint Presentation</vt:lpstr>
      <vt:lpstr>PowerPoint Presentation</vt:lpstr>
      <vt:lpstr>Introduction</vt:lpstr>
      <vt:lpstr>Pestel Analysis</vt:lpstr>
      <vt:lpstr>Pestel Analysis</vt:lpstr>
      <vt:lpstr>Fishbone Analysis</vt:lpstr>
      <vt:lpstr>PowerPoint Presentation</vt:lpstr>
      <vt:lpstr>PMI Analysis</vt:lpstr>
      <vt:lpstr>PowerPoint Presentation</vt:lpstr>
      <vt:lpstr>Recommendation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Corina Radu</dc:creator>
  <cp:lastModifiedBy>Corina Radu</cp:lastModifiedBy>
  <cp:revision>263</cp:revision>
  <dcterms:created xsi:type="dcterms:W3CDTF">2022-06-16T09:48:48Z</dcterms:created>
  <dcterms:modified xsi:type="dcterms:W3CDTF">2022-07-11T13:36:57Z</dcterms:modified>
</cp:coreProperties>
</file>