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tags/tag1.xml" ContentType="application/vnd.openxmlformats-officedocument.presentationml.tags+xml"/>
  <Override PartName="/ppt/notesSlides/notesSlide50.xml" ContentType="application/vnd.openxmlformats-officedocument.presentationml.notesSlide+xml"/>
  <Override PartName="/ppt/tags/tag2.xml" ContentType="application/vnd.openxmlformats-officedocument.presentationml.tags+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tags/tag3.xml" ContentType="application/vnd.openxmlformats-officedocument.presentationml.tags+xml"/>
  <Override PartName="/ppt/notesSlides/notesSlide8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 id="2147483672" r:id="rId2"/>
  </p:sldMasterIdLst>
  <p:notesMasterIdLst>
    <p:notesMasterId r:id="rId94"/>
  </p:notesMasterIdLst>
  <p:sldIdLst>
    <p:sldId id="409" r:id="rId3"/>
    <p:sldId id="2102" r:id="rId4"/>
    <p:sldId id="2103" r:id="rId5"/>
    <p:sldId id="2105" r:id="rId6"/>
    <p:sldId id="2605" r:id="rId7"/>
    <p:sldId id="2108" r:id="rId8"/>
    <p:sldId id="2109" r:id="rId9"/>
    <p:sldId id="2110" r:id="rId10"/>
    <p:sldId id="2111" r:id="rId11"/>
    <p:sldId id="2112" r:id="rId12"/>
    <p:sldId id="2114" r:id="rId13"/>
    <p:sldId id="2115" r:id="rId14"/>
    <p:sldId id="2116" r:id="rId15"/>
    <p:sldId id="2117" r:id="rId16"/>
    <p:sldId id="2118" r:id="rId17"/>
    <p:sldId id="2119" r:id="rId18"/>
    <p:sldId id="2120" r:id="rId19"/>
    <p:sldId id="2121" r:id="rId20"/>
    <p:sldId id="2122" r:id="rId21"/>
    <p:sldId id="2123" r:id="rId22"/>
    <p:sldId id="2124" r:id="rId23"/>
    <p:sldId id="2125" r:id="rId24"/>
    <p:sldId id="2126" r:id="rId25"/>
    <p:sldId id="2127" r:id="rId26"/>
    <p:sldId id="2128" r:id="rId27"/>
    <p:sldId id="2607" r:id="rId28"/>
    <p:sldId id="2130" r:id="rId29"/>
    <p:sldId id="2131" r:id="rId30"/>
    <p:sldId id="2132" r:id="rId31"/>
    <p:sldId id="2134" r:id="rId32"/>
    <p:sldId id="2135" r:id="rId33"/>
    <p:sldId id="2136" r:id="rId34"/>
    <p:sldId id="2137" r:id="rId35"/>
    <p:sldId id="2138" r:id="rId36"/>
    <p:sldId id="2608" r:id="rId37"/>
    <p:sldId id="2140" r:id="rId38"/>
    <p:sldId id="2141" r:id="rId39"/>
    <p:sldId id="2142" r:id="rId40"/>
    <p:sldId id="2674" r:id="rId41"/>
    <p:sldId id="2680" r:id="rId42"/>
    <p:sldId id="2145" r:id="rId43"/>
    <p:sldId id="2146" r:id="rId44"/>
    <p:sldId id="2147" r:id="rId45"/>
    <p:sldId id="2148" r:id="rId46"/>
    <p:sldId id="2149" r:id="rId47"/>
    <p:sldId id="2150" r:id="rId48"/>
    <p:sldId id="2151" r:id="rId49"/>
    <p:sldId id="2507" r:id="rId50"/>
    <p:sldId id="2153" r:id="rId51"/>
    <p:sldId id="2155" r:id="rId52"/>
    <p:sldId id="2508" r:id="rId53"/>
    <p:sldId id="2157" r:id="rId54"/>
    <p:sldId id="2158" r:id="rId55"/>
    <p:sldId id="2159" r:id="rId56"/>
    <p:sldId id="2495" r:id="rId57"/>
    <p:sldId id="2496" r:id="rId58"/>
    <p:sldId id="2681" r:id="rId59"/>
    <p:sldId id="2163" r:id="rId60"/>
    <p:sldId id="2165" r:id="rId61"/>
    <p:sldId id="2166" r:id="rId62"/>
    <p:sldId id="2167" r:id="rId63"/>
    <p:sldId id="2168" r:id="rId64"/>
    <p:sldId id="2169" r:id="rId65"/>
    <p:sldId id="2170" r:id="rId66"/>
    <p:sldId id="2171" r:id="rId67"/>
    <p:sldId id="2172" r:id="rId68"/>
    <p:sldId id="2173" r:id="rId69"/>
    <p:sldId id="2174" r:id="rId70"/>
    <p:sldId id="2175" r:id="rId71"/>
    <p:sldId id="2176" r:id="rId72"/>
    <p:sldId id="2177" r:id="rId73"/>
    <p:sldId id="2178" r:id="rId74"/>
    <p:sldId id="2179" r:id="rId75"/>
    <p:sldId id="2181" r:id="rId76"/>
    <p:sldId id="2183" r:id="rId77"/>
    <p:sldId id="2184" r:id="rId78"/>
    <p:sldId id="2185" r:id="rId79"/>
    <p:sldId id="2186" r:id="rId80"/>
    <p:sldId id="2187" r:id="rId81"/>
    <p:sldId id="2188" r:id="rId82"/>
    <p:sldId id="2189" r:id="rId83"/>
    <p:sldId id="2190" r:id="rId84"/>
    <p:sldId id="2191" r:id="rId85"/>
    <p:sldId id="2192" r:id="rId86"/>
    <p:sldId id="2193" r:id="rId87"/>
    <p:sldId id="2194" r:id="rId88"/>
    <p:sldId id="2195" r:id="rId89"/>
    <p:sldId id="2196" r:id="rId90"/>
    <p:sldId id="2197" r:id="rId91"/>
    <p:sldId id="2198" r:id="rId92"/>
    <p:sldId id="2199" r:id="rId9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16CDB2-7658-4E4E-8983-B043C727FC04}" v="6" dt="2025-07-17T05:53:22.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997" autoAdjust="0"/>
    <p:restoredTop sz="94660"/>
  </p:normalViewPr>
  <p:slideViewPr>
    <p:cSldViewPr snapToGrid="0">
      <p:cViewPr varScale="1">
        <p:scale>
          <a:sx n="120" d="100"/>
          <a:sy n="120" d="100"/>
        </p:scale>
        <p:origin x="1074" y="324"/>
      </p:cViewPr>
      <p:guideLst/>
    </p:cSldViewPr>
  </p:slideViewPr>
  <p:notesTextViewPr>
    <p:cViewPr>
      <p:scale>
        <a:sx n="1" d="1"/>
        <a:sy n="1" d="1"/>
      </p:scale>
      <p:origin x="0" y="0"/>
    </p:cViewPr>
  </p:notesTextViewPr>
  <p:sorterViewPr>
    <p:cViewPr>
      <p:scale>
        <a:sx n="100" d="100"/>
        <a:sy n="100" d="100"/>
      </p:scale>
      <p:origin x="0" y="-687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presProps" Target="presProps.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notesMaster" Target="notesMasters/notesMaster1.xml"/><Relationship Id="rId9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7A16CDB2-7658-4E4E-8983-B043C727FC04}"/>
    <pc:docChg chg="undo custSel addSld delSld modSld sldOrd delMainMaster">
      <pc:chgData name="Renuga Jayakumar" userId="1646daa7-fe1a-42b7-b8a5-8b35b8f148e5" providerId="ADAL" clId="{7A16CDB2-7658-4E4E-8983-B043C727FC04}" dt="2025-07-17T05:54:27.790" v="16" actId="47"/>
      <pc:docMkLst>
        <pc:docMk/>
      </pc:docMkLst>
      <pc:sldChg chg="del">
        <pc:chgData name="Renuga Jayakumar" userId="1646daa7-fe1a-42b7-b8a5-8b35b8f148e5" providerId="ADAL" clId="{7A16CDB2-7658-4E4E-8983-B043C727FC04}" dt="2025-07-17T05:45:07.263" v="0" actId="47"/>
        <pc:sldMkLst>
          <pc:docMk/>
          <pc:sldMk cId="2943701017" sldId="2069"/>
        </pc:sldMkLst>
      </pc:sldChg>
      <pc:sldChg chg="del">
        <pc:chgData name="Renuga Jayakumar" userId="1646daa7-fe1a-42b7-b8a5-8b35b8f148e5" providerId="ADAL" clId="{7A16CDB2-7658-4E4E-8983-B043C727FC04}" dt="2025-07-17T05:45:07.263" v="0" actId="47"/>
        <pc:sldMkLst>
          <pc:docMk/>
          <pc:sldMk cId="3268020304" sldId="2070"/>
        </pc:sldMkLst>
      </pc:sldChg>
      <pc:sldChg chg="del">
        <pc:chgData name="Renuga Jayakumar" userId="1646daa7-fe1a-42b7-b8a5-8b35b8f148e5" providerId="ADAL" clId="{7A16CDB2-7658-4E4E-8983-B043C727FC04}" dt="2025-07-17T05:45:07.263" v="0" actId="47"/>
        <pc:sldMkLst>
          <pc:docMk/>
          <pc:sldMk cId="3592403915" sldId="2071"/>
        </pc:sldMkLst>
      </pc:sldChg>
      <pc:sldChg chg="del">
        <pc:chgData name="Renuga Jayakumar" userId="1646daa7-fe1a-42b7-b8a5-8b35b8f148e5" providerId="ADAL" clId="{7A16CDB2-7658-4E4E-8983-B043C727FC04}" dt="2025-07-17T05:45:07.263" v="0" actId="47"/>
        <pc:sldMkLst>
          <pc:docMk/>
          <pc:sldMk cId="831759413" sldId="2073"/>
        </pc:sldMkLst>
      </pc:sldChg>
      <pc:sldChg chg="del">
        <pc:chgData name="Renuga Jayakumar" userId="1646daa7-fe1a-42b7-b8a5-8b35b8f148e5" providerId="ADAL" clId="{7A16CDB2-7658-4E4E-8983-B043C727FC04}" dt="2025-07-17T05:45:07.263" v="0" actId="47"/>
        <pc:sldMkLst>
          <pc:docMk/>
          <pc:sldMk cId="819489619" sldId="2074"/>
        </pc:sldMkLst>
      </pc:sldChg>
      <pc:sldChg chg="del">
        <pc:chgData name="Renuga Jayakumar" userId="1646daa7-fe1a-42b7-b8a5-8b35b8f148e5" providerId="ADAL" clId="{7A16CDB2-7658-4E4E-8983-B043C727FC04}" dt="2025-07-17T05:45:07.263" v="0" actId="47"/>
        <pc:sldMkLst>
          <pc:docMk/>
          <pc:sldMk cId="3755236058" sldId="2075"/>
        </pc:sldMkLst>
      </pc:sldChg>
      <pc:sldChg chg="del">
        <pc:chgData name="Renuga Jayakumar" userId="1646daa7-fe1a-42b7-b8a5-8b35b8f148e5" providerId="ADAL" clId="{7A16CDB2-7658-4E4E-8983-B043C727FC04}" dt="2025-07-17T05:45:07.263" v="0" actId="47"/>
        <pc:sldMkLst>
          <pc:docMk/>
          <pc:sldMk cId="2600942265" sldId="2076"/>
        </pc:sldMkLst>
      </pc:sldChg>
      <pc:sldChg chg="del">
        <pc:chgData name="Renuga Jayakumar" userId="1646daa7-fe1a-42b7-b8a5-8b35b8f148e5" providerId="ADAL" clId="{7A16CDB2-7658-4E4E-8983-B043C727FC04}" dt="2025-07-17T05:45:07.263" v="0" actId="47"/>
        <pc:sldMkLst>
          <pc:docMk/>
          <pc:sldMk cId="3529946801" sldId="2077"/>
        </pc:sldMkLst>
      </pc:sldChg>
      <pc:sldChg chg="del">
        <pc:chgData name="Renuga Jayakumar" userId="1646daa7-fe1a-42b7-b8a5-8b35b8f148e5" providerId="ADAL" clId="{7A16CDB2-7658-4E4E-8983-B043C727FC04}" dt="2025-07-17T05:45:07.263" v="0" actId="47"/>
        <pc:sldMkLst>
          <pc:docMk/>
          <pc:sldMk cId="2658006745" sldId="2079"/>
        </pc:sldMkLst>
      </pc:sldChg>
      <pc:sldChg chg="del">
        <pc:chgData name="Renuga Jayakumar" userId="1646daa7-fe1a-42b7-b8a5-8b35b8f148e5" providerId="ADAL" clId="{7A16CDB2-7658-4E4E-8983-B043C727FC04}" dt="2025-07-17T05:45:07.263" v="0" actId="47"/>
        <pc:sldMkLst>
          <pc:docMk/>
          <pc:sldMk cId="2249093827" sldId="2080"/>
        </pc:sldMkLst>
      </pc:sldChg>
      <pc:sldChg chg="del">
        <pc:chgData name="Renuga Jayakumar" userId="1646daa7-fe1a-42b7-b8a5-8b35b8f148e5" providerId="ADAL" clId="{7A16CDB2-7658-4E4E-8983-B043C727FC04}" dt="2025-07-17T05:45:07.263" v="0" actId="47"/>
        <pc:sldMkLst>
          <pc:docMk/>
          <pc:sldMk cId="619929906" sldId="2081"/>
        </pc:sldMkLst>
      </pc:sldChg>
      <pc:sldChg chg="del">
        <pc:chgData name="Renuga Jayakumar" userId="1646daa7-fe1a-42b7-b8a5-8b35b8f148e5" providerId="ADAL" clId="{7A16CDB2-7658-4E4E-8983-B043C727FC04}" dt="2025-07-17T05:45:07.263" v="0" actId="47"/>
        <pc:sldMkLst>
          <pc:docMk/>
          <pc:sldMk cId="2240004738" sldId="2082"/>
        </pc:sldMkLst>
      </pc:sldChg>
      <pc:sldChg chg="del">
        <pc:chgData name="Renuga Jayakumar" userId="1646daa7-fe1a-42b7-b8a5-8b35b8f148e5" providerId="ADAL" clId="{7A16CDB2-7658-4E4E-8983-B043C727FC04}" dt="2025-07-17T05:45:07.263" v="0" actId="47"/>
        <pc:sldMkLst>
          <pc:docMk/>
          <pc:sldMk cId="4137213255" sldId="2083"/>
        </pc:sldMkLst>
      </pc:sldChg>
      <pc:sldChg chg="del">
        <pc:chgData name="Renuga Jayakumar" userId="1646daa7-fe1a-42b7-b8a5-8b35b8f148e5" providerId="ADAL" clId="{7A16CDB2-7658-4E4E-8983-B043C727FC04}" dt="2025-07-17T05:45:07.263" v="0" actId="47"/>
        <pc:sldMkLst>
          <pc:docMk/>
          <pc:sldMk cId="2354219377" sldId="2084"/>
        </pc:sldMkLst>
      </pc:sldChg>
      <pc:sldChg chg="del">
        <pc:chgData name="Renuga Jayakumar" userId="1646daa7-fe1a-42b7-b8a5-8b35b8f148e5" providerId="ADAL" clId="{7A16CDB2-7658-4E4E-8983-B043C727FC04}" dt="2025-07-17T05:45:07.263" v="0" actId="47"/>
        <pc:sldMkLst>
          <pc:docMk/>
          <pc:sldMk cId="607130079" sldId="2085"/>
        </pc:sldMkLst>
      </pc:sldChg>
      <pc:sldChg chg="del">
        <pc:chgData name="Renuga Jayakumar" userId="1646daa7-fe1a-42b7-b8a5-8b35b8f148e5" providerId="ADAL" clId="{7A16CDB2-7658-4E4E-8983-B043C727FC04}" dt="2025-07-17T05:45:07.263" v="0" actId="47"/>
        <pc:sldMkLst>
          <pc:docMk/>
          <pc:sldMk cId="1149270257" sldId="2086"/>
        </pc:sldMkLst>
      </pc:sldChg>
      <pc:sldChg chg="del">
        <pc:chgData name="Renuga Jayakumar" userId="1646daa7-fe1a-42b7-b8a5-8b35b8f148e5" providerId="ADAL" clId="{7A16CDB2-7658-4E4E-8983-B043C727FC04}" dt="2025-07-17T05:45:07.263" v="0" actId="47"/>
        <pc:sldMkLst>
          <pc:docMk/>
          <pc:sldMk cId="895038794" sldId="2087"/>
        </pc:sldMkLst>
      </pc:sldChg>
      <pc:sldChg chg="del">
        <pc:chgData name="Renuga Jayakumar" userId="1646daa7-fe1a-42b7-b8a5-8b35b8f148e5" providerId="ADAL" clId="{7A16CDB2-7658-4E4E-8983-B043C727FC04}" dt="2025-07-17T05:45:07.263" v="0" actId="47"/>
        <pc:sldMkLst>
          <pc:docMk/>
          <pc:sldMk cId="3403254765" sldId="2088"/>
        </pc:sldMkLst>
      </pc:sldChg>
      <pc:sldChg chg="del">
        <pc:chgData name="Renuga Jayakumar" userId="1646daa7-fe1a-42b7-b8a5-8b35b8f148e5" providerId="ADAL" clId="{7A16CDB2-7658-4E4E-8983-B043C727FC04}" dt="2025-07-17T05:45:07.263" v="0" actId="47"/>
        <pc:sldMkLst>
          <pc:docMk/>
          <pc:sldMk cId="788309539" sldId="2089"/>
        </pc:sldMkLst>
      </pc:sldChg>
      <pc:sldChg chg="del">
        <pc:chgData name="Renuga Jayakumar" userId="1646daa7-fe1a-42b7-b8a5-8b35b8f148e5" providerId="ADAL" clId="{7A16CDB2-7658-4E4E-8983-B043C727FC04}" dt="2025-07-17T05:45:07.263" v="0" actId="47"/>
        <pc:sldMkLst>
          <pc:docMk/>
          <pc:sldMk cId="1295696691" sldId="2090"/>
        </pc:sldMkLst>
      </pc:sldChg>
      <pc:sldChg chg="del">
        <pc:chgData name="Renuga Jayakumar" userId="1646daa7-fe1a-42b7-b8a5-8b35b8f148e5" providerId="ADAL" clId="{7A16CDB2-7658-4E4E-8983-B043C727FC04}" dt="2025-07-17T05:45:07.263" v="0" actId="47"/>
        <pc:sldMkLst>
          <pc:docMk/>
          <pc:sldMk cId="3891447547" sldId="2091"/>
        </pc:sldMkLst>
      </pc:sldChg>
      <pc:sldChg chg="del">
        <pc:chgData name="Renuga Jayakumar" userId="1646daa7-fe1a-42b7-b8a5-8b35b8f148e5" providerId="ADAL" clId="{7A16CDB2-7658-4E4E-8983-B043C727FC04}" dt="2025-07-17T05:45:07.263" v="0" actId="47"/>
        <pc:sldMkLst>
          <pc:docMk/>
          <pc:sldMk cId="1923516076" sldId="2092"/>
        </pc:sldMkLst>
      </pc:sldChg>
      <pc:sldChg chg="del">
        <pc:chgData name="Renuga Jayakumar" userId="1646daa7-fe1a-42b7-b8a5-8b35b8f148e5" providerId="ADAL" clId="{7A16CDB2-7658-4E4E-8983-B043C727FC04}" dt="2025-07-17T05:45:07.263" v="0" actId="47"/>
        <pc:sldMkLst>
          <pc:docMk/>
          <pc:sldMk cId="1238991293" sldId="2093"/>
        </pc:sldMkLst>
      </pc:sldChg>
      <pc:sldChg chg="del">
        <pc:chgData name="Renuga Jayakumar" userId="1646daa7-fe1a-42b7-b8a5-8b35b8f148e5" providerId="ADAL" clId="{7A16CDB2-7658-4E4E-8983-B043C727FC04}" dt="2025-07-17T05:45:07.263" v="0" actId="47"/>
        <pc:sldMkLst>
          <pc:docMk/>
          <pc:sldMk cId="2056001020" sldId="2095"/>
        </pc:sldMkLst>
      </pc:sldChg>
      <pc:sldChg chg="del">
        <pc:chgData name="Renuga Jayakumar" userId="1646daa7-fe1a-42b7-b8a5-8b35b8f148e5" providerId="ADAL" clId="{7A16CDB2-7658-4E4E-8983-B043C727FC04}" dt="2025-07-17T05:45:07.263" v="0" actId="47"/>
        <pc:sldMkLst>
          <pc:docMk/>
          <pc:sldMk cId="4158581445" sldId="2096"/>
        </pc:sldMkLst>
      </pc:sldChg>
      <pc:sldChg chg="del">
        <pc:chgData name="Renuga Jayakumar" userId="1646daa7-fe1a-42b7-b8a5-8b35b8f148e5" providerId="ADAL" clId="{7A16CDB2-7658-4E4E-8983-B043C727FC04}" dt="2025-07-17T05:45:07.263" v="0" actId="47"/>
        <pc:sldMkLst>
          <pc:docMk/>
          <pc:sldMk cId="3047897544" sldId="2097"/>
        </pc:sldMkLst>
      </pc:sldChg>
      <pc:sldChg chg="del">
        <pc:chgData name="Renuga Jayakumar" userId="1646daa7-fe1a-42b7-b8a5-8b35b8f148e5" providerId="ADAL" clId="{7A16CDB2-7658-4E4E-8983-B043C727FC04}" dt="2025-07-17T05:45:07.263" v="0" actId="47"/>
        <pc:sldMkLst>
          <pc:docMk/>
          <pc:sldMk cId="3427103500" sldId="2098"/>
        </pc:sldMkLst>
      </pc:sldChg>
      <pc:sldChg chg="del">
        <pc:chgData name="Renuga Jayakumar" userId="1646daa7-fe1a-42b7-b8a5-8b35b8f148e5" providerId="ADAL" clId="{7A16CDB2-7658-4E4E-8983-B043C727FC04}" dt="2025-07-17T05:45:07.263" v="0" actId="47"/>
        <pc:sldMkLst>
          <pc:docMk/>
          <pc:sldMk cId="596965627" sldId="2099"/>
        </pc:sldMkLst>
      </pc:sldChg>
      <pc:sldChg chg="del">
        <pc:chgData name="Renuga Jayakumar" userId="1646daa7-fe1a-42b7-b8a5-8b35b8f148e5" providerId="ADAL" clId="{7A16CDB2-7658-4E4E-8983-B043C727FC04}" dt="2025-07-17T05:45:10.281" v="1" actId="47"/>
        <pc:sldMkLst>
          <pc:docMk/>
          <pc:sldMk cId="1009660319" sldId="2100"/>
        </pc:sldMkLst>
      </pc:sldChg>
      <pc:sldChg chg="add">
        <pc:chgData name="Renuga Jayakumar" userId="1646daa7-fe1a-42b7-b8a5-8b35b8f148e5" providerId="ADAL" clId="{7A16CDB2-7658-4E4E-8983-B043C727FC04}" dt="2025-07-17T05:48:19.206" v="5"/>
        <pc:sldMkLst>
          <pc:docMk/>
          <pc:sldMk cId="4227008013" sldId="2102"/>
        </pc:sldMkLst>
      </pc:sldChg>
      <pc:sldChg chg="add">
        <pc:chgData name="Renuga Jayakumar" userId="1646daa7-fe1a-42b7-b8a5-8b35b8f148e5" providerId="ADAL" clId="{7A16CDB2-7658-4E4E-8983-B043C727FC04}" dt="2025-07-17T05:48:19.206" v="5"/>
        <pc:sldMkLst>
          <pc:docMk/>
          <pc:sldMk cId="4252395442" sldId="2103"/>
        </pc:sldMkLst>
      </pc:sldChg>
      <pc:sldChg chg="add">
        <pc:chgData name="Renuga Jayakumar" userId="1646daa7-fe1a-42b7-b8a5-8b35b8f148e5" providerId="ADAL" clId="{7A16CDB2-7658-4E4E-8983-B043C727FC04}" dt="2025-07-17T05:48:19.206" v="5"/>
        <pc:sldMkLst>
          <pc:docMk/>
          <pc:sldMk cId="3538658052" sldId="2105"/>
        </pc:sldMkLst>
      </pc:sldChg>
      <pc:sldChg chg="add">
        <pc:chgData name="Renuga Jayakumar" userId="1646daa7-fe1a-42b7-b8a5-8b35b8f148e5" providerId="ADAL" clId="{7A16CDB2-7658-4E4E-8983-B043C727FC04}" dt="2025-07-17T05:48:19.206" v="5"/>
        <pc:sldMkLst>
          <pc:docMk/>
          <pc:sldMk cId="3655295535" sldId="2108"/>
        </pc:sldMkLst>
      </pc:sldChg>
      <pc:sldChg chg="add">
        <pc:chgData name="Renuga Jayakumar" userId="1646daa7-fe1a-42b7-b8a5-8b35b8f148e5" providerId="ADAL" clId="{7A16CDB2-7658-4E4E-8983-B043C727FC04}" dt="2025-07-17T05:48:19.206" v="5"/>
        <pc:sldMkLst>
          <pc:docMk/>
          <pc:sldMk cId="1173684574" sldId="2109"/>
        </pc:sldMkLst>
      </pc:sldChg>
      <pc:sldChg chg="add">
        <pc:chgData name="Renuga Jayakumar" userId="1646daa7-fe1a-42b7-b8a5-8b35b8f148e5" providerId="ADAL" clId="{7A16CDB2-7658-4E4E-8983-B043C727FC04}" dt="2025-07-17T05:48:19.206" v="5"/>
        <pc:sldMkLst>
          <pc:docMk/>
          <pc:sldMk cId="3472405471" sldId="2110"/>
        </pc:sldMkLst>
      </pc:sldChg>
      <pc:sldChg chg="add">
        <pc:chgData name="Renuga Jayakumar" userId="1646daa7-fe1a-42b7-b8a5-8b35b8f148e5" providerId="ADAL" clId="{7A16CDB2-7658-4E4E-8983-B043C727FC04}" dt="2025-07-17T05:48:19.206" v="5"/>
        <pc:sldMkLst>
          <pc:docMk/>
          <pc:sldMk cId="4269398458" sldId="2111"/>
        </pc:sldMkLst>
      </pc:sldChg>
      <pc:sldChg chg="add">
        <pc:chgData name="Renuga Jayakumar" userId="1646daa7-fe1a-42b7-b8a5-8b35b8f148e5" providerId="ADAL" clId="{7A16CDB2-7658-4E4E-8983-B043C727FC04}" dt="2025-07-17T05:48:19.206" v="5"/>
        <pc:sldMkLst>
          <pc:docMk/>
          <pc:sldMk cId="801321251" sldId="2112"/>
        </pc:sldMkLst>
      </pc:sldChg>
      <pc:sldChg chg="add">
        <pc:chgData name="Renuga Jayakumar" userId="1646daa7-fe1a-42b7-b8a5-8b35b8f148e5" providerId="ADAL" clId="{7A16CDB2-7658-4E4E-8983-B043C727FC04}" dt="2025-07-17T05:48:19.206" v="5"/>
        <pc:sldMkLst>
          <pc:docMk/>
          <pc:sldMk cId="185941451" sldId="2114"/>
        </pc:sldMkLst>
      </pc:sldChg>
      <pc:sldChg chg="add">
        <pc:chgData name="Renuga Jayakumar" userId="1646daa7-fe1a-42b7-b8a5-8b35b8f148e5" providerId="ADAL" clId="{7A16CDB2-7658-4E4E-8983-B043C727FC04}" dt="2025-07-17T05:48:19.206" v="5"/>
        <pc:sldMkLst>
          <pc:docMk/>
          <pc:sldMk cId="2289332983" sldId="2115"/>
        </pc:sldMkLst>
      </pc:sldChg>
      <pc:sldChg chg="add">
        <pc:chgData name="Renuga Jayakumar" userId="1646daa7-fe1a-42b7-b8a5-8b35b8f148e5" providerId="ADAL" clId="{7A16CDB2-7658-4E4E-8983-B043C727FC04}" dt="2025-07-17T05:48:19.206" v="5"/>
        <pc:sldMkLst>
          <pc:docMk/>
          <pc:sldMk cId="551046189" sldId="2116"/>
        </pc:sldMkLst>
      </pc:sldChg>
      <pc:sldChg chg="add">
        <pc:chgData name="Renuga Jayakumar" userId="1646daa7-fe1a-42b7-b8a5-8b35b8f148e5" providerId="ADAL" clId="{7A16CDB2-7658-4E4E-8983-B043C727FC04}" dt="2025-07-17T05:48:19.206" v="5"/>
        <pc:sldMkLst>
          <pc:docMk/>
          <pc:sldMk cId="1202891353" sldId="2117"/>
        </pc:sldMkLst>
      </pc:sldChg>
      <pc:sldChg chg="add">
        <pc:chgData name="Renuga Jayakumar" userId="1646daa7-fe1a-42b7-b8a5-8b35b8f148e5" providerId="ADAL" clId="{7A16CDB2-7658-4E4E-8983-B043C727FC04}" dt="2025-07-17T05:48:19.206" v="5"/>
        <pc:sldMkLst>
          <pc:docMk/>
          <pc:sldMk cId="2398197758" sldId="2118"/>
        </pc:sldMkLst>
      </pc:sldChg>
      <pc:sldChg chg="add">
        <pc:chgData name="Renuga Jayakumar" userId="1646daa7-fe1a-42b7-b8a5-8b35b8f148e5" providerId="ADAL" clId="{7A16CDB2-7658-4E4E-8983-B043C727FC04}" dt="2025-07-17T05:48:19.206" v="5"/>
        <pc:sldMkLst>
          <pc:docMk/>
          <pc:sldMk cId="3575085393" sldId="2119"/>
        </pc:sldMkLst>
      </pc:sldChg>
      <pc:sldChg chg="add">
        <pc:chgData name="Renuga Jayakumar" userId="1646daa7-fe1a-42b7-b8a5-8b35b8f148e5" providerId="ADAL" clId="{7A16CDB2-7658-4E4E-8983-B043C727FC04}" dt="2025-07-17T05:48:19.206" v="5"/>
        <pc:sldMkLst>
          <pc:docMk/>
          <pc:sldMk cId="2181143752" sldId="2120"/>
        </pc:sldMkLst>
      </pc:sldChg>
      <pc:sldChg chg="add">
        <pc:chgData name="Renuga Jayakumar" userId="1646daa7-fe1a-42b7-b8a5-8b35b8f148e5" providerId="ADAL" clId="{7A16CDB2-7658-4E4E-8983-B043C727FC04}" dt="2025-07-17T05:48:19.206" v="5"/>
        <pc:sldMkLst>
          <pc:docMk/>
          <pc:sldMk cId="175662046" sldId="2121"/>
        </pc:sldMkLst>
      </pc:sldChg>
      <pc:sldChg chg="add">
        <pc:chgData name="Renuga Jayakumar" userId="1646daa7-fe1a-42b7-b8a5-8b35b8f148e5" providerId="ADAL" clId="{7A16CDB2-7658-4E4E-8983-B043C727FC04}" dt="2025-07-17T05:48:19.206" v="5"/>
        <pc:sldMkLst>
          <pc:docMk/>
          <pc:sldMk cId="4183340336" sldId="2122"/>
        </pc:sldMkLst>
      </pc:sldChg>
      <pc:sldChg chg="add">
        <pc:chgData name="Renuga Jayakumar" userId="1646daa7-fe1a-42b7-b8a5-8b35b8f148e5" providerId="ADAL" clId="{7A16CDB2-7658-4E4E-8983-B043C727FC04}" dt="2025-07-17T05:48:19.206" v="5"/>
        <pc:sldMkLst>
          <pc:docMk/>
          <pc:sldMk cId="3599488798" sldId="2123"/>
        </pc:sldMkLst>
      </pc:sldChg>
      <pc:sldChg chg="add">
        <pc:chgData name="Renuga Jayakumar" userId="1646daa7-fe1a-42b7-b8a5-8b35b8f148e5" providerId="ADAL" clId="{7A16CDB2-7658-4E4E-8983-B043C727FC04}" dt="2025-07-17T05:48:19.206" v="5"/>
        <pc:sldMkLst>
          <pc:docMk/>
          <pc:sldMk cId="1003559486" sldId="2124"/>
        </pc:sldMkLst>
      </pc:sldChg>
      <pc:sldChg chg="add">
        <pc:chgData name="Renuga Jayakumar" userId="1646daa7-fe1a-42b7-b8a5-8b35b8f148e5" providerId="ADAL" clId="{7A16CDB2-7658-4E4E-8983-B043C727FC04}" dt="2025-07-17T05:48:19.206" v="5"/>
        <pc:sldMkLst>
          <pc:docMk/>
          <pc:sldMk cId="2175807700" sldId="2125"/>
        </pc:sldMkLst>
      </pc:sldChg>
      <pc:sldChg chg="add">
        <pc:chgData name="Renuga Jayakumar" userId="1646daa7-fe1a-42b7-b8a5-8b35b8f148e5" providerId="ADAL" clId="{7A16CDB2-7658-4E4E-8983-B043C727FC04}" dt="2025-07-17T05:48:19.206" v="5"/>
        <pc:sldMkLst>
          <pc:docMk/>
          <pc:sldMk cId="1224970998" sldId="2126"/>
        </pc:sldMkLst>
      </pc:sldChg>
      <pc:sldChg chg="add">
        <pc:chgData name="Renuga Jayakumar" userId="1646daa7-fe1a-42b7-b8a5-8b35b8f148e5" providerId="ADAL" clId="{7A16CDB2-7658-4E4E-8983-B043C727FC04}" dt="2025-07-17T05:48:19.206" v="5"/>
        <pc:sldMkLst>
          <pc:docMk/>
          <pc:sldMk cId="3201561735" sldId="2127"/>
        </pc:sldMkLst>
      </pc:sldChg>
      <pc:sldChg chg="add">
        <pc:chgData name="Renuga Jayakumar" userId="1646daa7-fe1a-42b7-b8a5-8b35b8f148e5" providerId="ADAL" clId="{7A16CDB2-7658-4E4E-8983-B043C727FC04}" dt="2025-07-17T05:48:19.206" v="5"/>
        <pc:sldMkLst>
          <pc:docMk/>
          <pc:sldMk cId="3307944350" sldId="2128"/>
        </pc:sldMkLst>
      </pc:sldChg>
      <pc:sldChg chg="add">
        <pc:chgData name="Renuga Jayakumar" userId="1646daa7-fe1a-42b7-b8a5-8b35b8f148e5" providerId="ADAL" clId="{7A16CDB2-7658-4E4E-8983-B043C727FC04}" dt="2025-07-17T05:48:19.206" v="5"/>
        <pc:sldMkLst>
          <pc:docMk/>
          <pc:sldMk cId="894418693" sldId="2130"/>
        </pc:sldMkLst>
      </pc:sldChg>
      <pc:sldChg chg="add">
        <pc:chgData name="Renuga Jayakumar" userId="1646daa7-fe1a-42b7-b8a5-8b35b8f148e5" providerId="ADAL" clId="{7A16CDB2-7658-4E4E-8983-B043C727FC04}" dt="2025-07-17T05:48:19.206" v="5"/>
        <pc:sldMkLst>
          <pc:docMk/>
          <pc:sldMk cId="2520527728" sldId="2131"/>
        </pc:sldMkLst>
      </pc:sldChg>
      <pc:sldChg chg="add">
        <pc:chgData name="Renuga Jayakumar" userId="1646daa7-fe1a-42b7-b8a5-8b35b8f148e5" providerId="ADAL" clId="{7A16CDB2-7658-4E4E-8983-B043C727FC04}" dt="2025-07-17T05:48:19.206" v="5"/>
        <pc:sldMkLst>
          <pc:docMk/>
          <pc:sldMk cId="2340955262" sldId="2132"/>
        </pc:sldMkLst>
      </pc:sldChg>
      <pc:sldChg chg="add">
        <pc:chgData name="Renuga Jayakumar" userId="1646daa7-fe1a-42b7-b8a5-8b35b8f148e5" providerId="ADAL" clId="{7A16CDB2-7658-4E4E-8983-B043C727FC04}" dt="2025-07-17T05:48:19.206" v="5"/>
        <pc:sldMkLst>
          <pc:docMk/>
          <pc:sldMk cId="1761877998" sldId="2134"/>
        </pc:sldMkLst>
      </pc:sldChg>
      <pc:sldChg chg="add">
        <pc:chgData name="Renuga Jayakumar" userId="1646daa7-fe1a-42b7-b8a5-8b35b8f148e5" providerId="ADAL" clId="{7A16CDB2-7658-4E4E-8983-B043C727FC04}" dt="2025-07-17T05:48:19.206" v="5"/>
        <pc:sldMkLst>
          <pc:docMk/>
          <pc:sldMk cId="3160359979" sldId="2135"/>
        </pc:sldMkLst>
      </pc:sldChg>
      <pc:sldChg chg="add">
        <pc:chgData name="Renuga Jayakumar" userId="1646daa7-fe1a-42b7-b8a5-8b35b8f148e5" providerId="ADAL" clId="{7A16CDB2-7658-4E4E-8983-B043C727FC04}" dt="2025-07-17T05:48:19.206" v="5"/>
        <pc:sldMkLst>
          <pc:docMk/>
          <pc:sldMk cId="55352206" sldId="2136"/>
        </pc:sldMkLst>
      </pc:sldChg>
      <pc:sldChg chg="add">
        <pc:chgData name="Renuga Jayakumar" userId="1646daa7-fe1a-42b7-b8a5-8b35b8f148e5" providerId="ADAL" clId="{7A16CDB2-7658-4E4E-8983-B043C727FC04}" dt="2025-07-17T05:48:19.206" v="5"/>
        <pc:sldMkLst>
          <pc:docMk/>
          <pc:sldMk cId="1892644589" sldId="2137"/>
        </pc:sldMkLst>
      </pc:sldChg>
      <pc:sldChg chg="add">
        <pc:chgData name="Renuga Jayakumar" userId="1646daa7-fe1a-42b7-b8a5-8b35b8f148e5" providerId="ADAL" clId="{7A16CDB2-7658-4E4E-8983-B043C727FC04}" dt="2025-07-17T05:48:19.206" v="5"/>
        <pc:sldMkLst>
          <pc:docMk/>
          <pc:sldMk cId="2704645449" sldId="2138"/>
        </pc:sldMkLst>
      </pc:sldChg>
      <pc:sldChg chg="add del">
        <pc:chgData name="Renuga Jayakumar" userId="1646daa7-fe1a-42b7-b8a5-8b35b8f148e5" providerId="ADAL" clId="{7A16CDB2-7658-4E4E-8983-B043C727FC04}" dt="2025-07-17T05:53:00.569" v="12" actId="47"/>
        <pc:sldMkLst>
          <pc:docMk/>
          <pc:sldMk cId="3758855688" sldId="2140"/>
        </pc:sldMkLst>
      </pc:sldChg>
      <pc:sldChg chg="add del">
        <pc:chgData name="Renuga Jayakumar" userId="1646daa7-fe1a-42b7-b8a5-8b35b8f148e5" providerId="ADAL" clId="{7A16CDB2-7658-4E4E-8983-B043C727FC04}" dt="2025-07-17T05:53:00.569" v="12" actId="47"/>
        <pc:sldMkLst>
          <pc:docMk/>
          <pc:sldMk cId="3788020340" sldId="2141"/>
        </pc:sldMkLst>
      </pc:sldChg>
      <pc:sldChg chg="add del">
        <pc:chgData name="Renuga Jayakumar" userId="1646daa7-fe1a-42b7-b8a5-8b35b8f148e5" providerId="ADAL" clId="{7A16CDB2-7658-4E4E-8983-B043C727FC04}" dt="2025-07-17T05:53:00.569" v="12" actId="47"/>
        <pc:sldMkLst>
          <pc:docMk/>
          <pc:sldMk cId="1172830476" sldId="2142"/>
        </pc:sldMkLst>
      </pc:sldChg>
      <pc:sldChg chg="add del">
        <pc:chgData name="Renuga Jayakumar" userId="1646daa7-fe1a-42b7-b8a5-8b35b8f148e5" providerId="ADAL" clId="{7A16CDB2-7658-4E4E-8983-B043C727FC04}" dt="2025-07-17T05:53:00.569" v="12" actId="47"/>
        <pc:sldMkLst>
          <pc:docMk/>
          <pc:sldMk cId="4207086762" sldId="2145"/>
        </pc:sldMkLst>
      </pc:sldChg>
      <pc:sldChg chg="add del">
        <pc:chgData name="Renuga Jayakumar" userId="1646daa7-fe1a-42b7-b8a5-8b35b8f148e5" providerId="ADAL" clId="{7A16CDB2-7658-4E4E-8983-B043C727FC04}" dt="2025-07-17T05:53:00.569" v="12" actId="47"/>
        <pc:sldMkLst>
          <pc:docMk/>
          <pc:sldMk cId="2180565446" sldId="2146"/>
        </pc:sldMkLst>
      </pc:sldChg>
      <pc:sldChg chg="add del">
        <pc:chgData name="Renuga Jayakumar" userId="1646daa7-fe1a-42b7-b8a5-8b35b8f148e5" providerId="ADAL" clId="{7A16CDB2-7658-4E4E-8983-B043C727FC04}" dt="2025-07-17T05:53:00.569" v="12" actId="47"/>
        <pc:sldMkLst>
          <pc:docMk/>
          <pc:sldMk cId="2350657078" sldId="2147"/>
        </pc:sldMkLst>
      </pc:sldChg>
      <pc:sldChg chg="add del">
        <pc:chgData name="Renuga Jayakumar" userId="1646daa7-fe1a-42b7-b8a5-8b35b8f148e5" providerId="ADAL" clId="{7A16CDB2-7658-4E4E-8983-B043C727FC04}" dt="2025-07-17T05:53:00.569" v="12" actId="47"/>
        <pc:sldMkLst>
          <pc:docMk/>
          <pc:sldMk cId="3229057983" sldId="2148"/>
        </pc:sldMkLst>
      </pc:sldChg>
      <pc:sldChg chg="add del">
        <pc:chgData name="Renuga Jayakumar" userId="1646daa7-fe1a-42b7-b8a5-8b35b8f148e5" providerId="ADAL" clId="{7A16CDB2-7658-4E4E-8983-B043C727FC04}" dt="2025-07-17T05:53:00.569" v="12" actId="47"/>
        <pc:sldMkLst>
          <pc:docMk/>
          <pc:sldMk cId="861353013" sldId="2149"/>
        </pc:sldMkLst>
      </pc:sldChg>
      <pc:sldChg chg="add del">
        <pc:chgData name="Renuga Jayakumar" userId="1646daa7-fe1a-42b7-b8a5-8b35b8f148e5" providerId="ADAL" clId="{7A16CDB2-7658-4E4E-8983-B043C727FC04}" dt="2025-07-17T05:53:00.569" v="12" actId="47"/>
        <pc:sldMkLst>
          <pc:docMk/>
          <pc:sldMk cId="2337186968" sldId="2150"/>
        </pc:sldMkLst>
      </pc:sldChg>
      <pc:sldChg chg="add del">
        <pc:chgData name="Renuga Jayakumar" userId="1646daa7-fe1a-42b7-b8a5-8b35b8f148e5" providerId="ADAL" clId="{7A16CDB2-7658-4E4E-8983-B043C727FC04}" dt="2025-07-17T05:53:00.569" v="12" actId="47"/>
        <pc:sldMkLst>
          <pc:docMk/>
          <pc:sldMk cId="1555019721" sldId="2151"/>
        </pc:sldMkLst>
      </pc:sldChg>
      <pc:sldChg chg="add del">
        <pc:chgData name="Renuga Jayakumar" userId="1646daa7-fe1a-42b7-b8a5-8b35b8f148e5" providerId="ADAL" clId="{7A16CDB2-7658-4E4E-8983-B043C727FC04}" dt="2025-07-17T05:53:00.569" v="12" actId="47"/>
        <pc:sldMkLst>
          <pc:docMk/>
          <pc:sldMk cId="1805590690" sldId="2153"/>
        </pc:sldMkLst>
      </pc:sldChg>
      <pc:sldChg chg="add del">
        <pc:chgData name="Renuga Jayakumar" userId="1646daa7-fe1a-42b7-b8a5-8b35b8f148e5" providerId="ADAL" clId="{7A16CDB2-7658-4E4E-8983-B043C727FC04}" dt="2025-07-17T05:53:00.569" v="12" actId="47"/>
        <pc:sldMkLst>
          <pc:docMk/>
          <pc:sldMk cId="845243776" sldId="2155"/>
        </pc:sldMkLst>
      </pc:sldChg>
      <pc:sldChg chg="add del">
        <pc:chgData name="Renuga Jayakumar" userId="1646daa7-fe1a-42b7-b8a5-8b35b8f148e5" providerId="ADAL" clId="{7A16CDB2-7658-4E4E-8983-B043C727FC04}" dt="2025-07-17T05:53:00.569" v="12" actId="47"/>
        <pc:sldMkLst>
          <pc:docMk/>
          <pc:sldMk cId="4123426136" sldId="2157"/>
        </pc:sldMkLst>
      </pc:sldChg>
      <pc:sldChg chg="add del">
        <pc:chgData name="Renuga Jayakumar" userId="1646daa7-fe1a-42b7-b8a5-8b35b8f148e5" providerId="ADAL" clId="{7A16CDB2-7658-4E4E-8983-B043C727FC04}" dt="2025-07-17T05:53:00.569" v="12" actId="47"/>
        <pc:sldMkLst>
          <pc:docMk/>
          <pc:sldMk cId="1650481588" sldId="2158"/>
        </pc:sldMkLst>
      </pc:sldChg>
      <pc:sldChg chg="add del">
        <pc:chgData name="Renuga Jayakumar" userId="1646daa7-fe1a-42b7-b8a5-8b35b8f148e5" providerId="ADAL" clId="{7A16CDB2-7658-4E4E-8983-B043C727FC04}" dt="2025-07-17T05:53:00.569" v="12" actId="47"/>
        <pc:sldMkLst>
          <pc:docMk/>
          <pc:sldMk cId="1612483953" sldId="2159"/>
        </pc:sldMkLst>
      </pc:sldChg>
      <pc:sldChg chg="add del ord">
        <pc:chgData name="Renuga Jayakumar" userId="1646daa7-fe1a-42b7-b8a5-8b35b8f148e5" providerId="ADAL" clId="{7A16CDB2-7658-4E4E-8983-B043C727FC04}" dt="2025-07-17T05:54:27.790" v="16" actId="47"/>
        <pc:sldMkLst>
          <pc:docMk/>
          <pc:sldMk cId="972949331" sldId="2162"/>
        </pc:sldMkLst>
      </pc:sldChg>
      <pc:sldChg chg="add del">
        <pc:chgData name="Renuga Jayakumar" userId="1646daa7-fe1a-42b7-b8a5-8b35b8f148e5" providerId="ADAL" clId="{7A16CDB2-7658-4E4E-8983-B043C727FC04}" dt="2025-07-17T05:53:22.053" v="15"/>
        <pc:sldMkLst>
          <pc:docMk/>
          <pc:sldMk cId="3512187126" sldId="2163"/>
        </pc:sldMkLst>
      </pc:sldChg>
      <pc:sldChg chg="add del">
        <pc:chgData name="Renuga Jayakumar" userId="1646daa7-fe1a-42b7-b8a5-8b35b8f148e5" providerId="ADAL" clId="{7A16CDB2-7658-4E4E-8983-B043C727FC04}" dt="2025-07-17T05:53:22.053" v="15"/>
        <pc:sldMkLst>
          <pc:docMk/>
          <pc:sldMk cId="3784173043" sldId="2165"/>
        </pc:sldMkLst>
      </pc:sldChg>
      <pc:sldChg chg="add del">
        <pc:chgData name="Renuga Jayakumar" userId="1646daa7-fe1a-42b7-b8a5-8b35b8f148e5" providerId="ADAL" clId="{7A16CDB2-7658-4E4E-8983-B043C727FC04}" dt="2025-07-17T05:53:22.053" v="15"/>
        <pc:sldMkLst>
          <pc:docMk/>
          <pc:sldMk cId="3745518018" sldId="2166"/>
        </pc:sldMkLst>
      </pc:sldChg>
      <pc:sldChg chg="add del">
        <pc:chgData name="Renuga Jayakumar" userId="1646daa7-fe1a-42b7-b8a5-8b35b8f148e5" providerId="ADAL" clId="{7A16CDB2-7658-4E4E-8983-B043C727FC04}" dt="2025-07-17T05:53:22.053" v="15"/>
        <pc:sldMkLst>
          <pc:docMk/>
          <pc:sldMk cId="976415881" sldId="2167"/>
        </pc:sldMkLst>
      </pc:sldChg>
      <pc:sldChg chg="add del">
        <pc:chgData name="Renuga Jayakumar" userId="1646daa7-fe1a-42b7-b8a5-8b35b8f148e5" providerId="ADAL" clId="{7A16CDB2-7658-4E4E-8983-B043C727FC04}" dt="2025-07-17T05:53:22.053" v="15"/>
        <pc:sldMkLst>
          <pc:docMk/>
          <pc:sldMk cId="640211947" sldId="2168"/>
        </pc:sldMkLst>
      </pc:sldChg>
      <pc:sldChg chg="add del">
        <pc:chgData name="Renuga Jayakumar" userId="1646daa7-fe1a-42b7-b8a5-8b35b8f148e5" providerId="ADAL" clId="{7A16CDB2-7658-4E4E-8983-B043C727FC04}" dt="2025-07-17T05:53:22.053" v="15"/>
        <pc:sldMkLst>
          <pc:docMk/>
          <pc:sldMk cId="59262282" sldId="2169"/>
        </pc:sldMkLst>
      </pc:sldChg>
      <pc:sldChg chg="add del">
        <pc:chgData name="Renuga Jayakumar" userId="1646daa7-fe1a-42b7-b8a5-8b35b8f148e5" providerId="ADAL" clId="{7A16CDB2-7658-4E4E-8983-B043C727FC04}" dt="2025-07-17T05:53:22.053" v="15"/>
        <pc:sldMkLst>
          <pc:docMk/>
          <pc:sldMk cId="3252716159" sldId="2170"/>
        </pc:sldMkLst>
      </pc:sldChg>
      <pc:sldChg chg="add del">
        <pc:chgData name="Renuga Jayakumar" userId="1646daa7-fe1a-42b7-b8a5-8b35b8f148e5" providerId="ADAL" clId="{7A16CDB2-7658-4E4E-8983-B043C727FC04}" dt="2025-07-17T05:53:22.053" v="15"/>
        <pc:sldMkLst>
          <pc:docMk/>
          <pc:sldMk cId="3962764948" sldId="2171"/>
        </pc:sldMkLst>
      </pc:sldChg>
      <pc:sldChg chg="add del">
        <pc:chgData name="Renuga Jayakumar" userId="1646daa7-fe1a-42b7-b8a5-8b35b8f148e5" providerId="ADAL" clId="{7A16CDB2-7658-4E4E-8983-B043C727FC04}" dt="2025-07-17T05:53:22.053" v="15"/>
        <pc:sldMkLst>
          <pc:docMk/>
          <pc:sldMk cId="2047624642" sldId="2172"/>
        </pc:sldMkLst>
      </pc:sldChg>
      <pc:sldChg chg="add del">
        <pc:chgData name="Renuga Jayakumar" userId="1646daa7-fe1a-42b7-b8a5-8b35b8f148e5" providerId="ADAL" clId="{7A16CDB2-7658-4E4E-8983-B043C727FC04}" dt="2025-07-17T05:53:22.053" v="15"/>
        <pc:sldMkLst>
          <pc:docMk/>
          <pc:sldMk cId="3338055101" sldId="2173"/>
        </pc:sldMkLst>
      </pc:sldChg>
      <pc:sldChg chg="add del">
        <pc:chgData name="Renuga Jayakumar" userId="1646daa7-fe1a-42b7-b8a5-8b35b8f148e5" providerId="ADAL" clId="{7A16CDB2-7658-4E4E-8983-B043C727FC04}" dt="2025-07-17T05:53:22.053" v="15"/>
        <pc:sldMkLst>
          <pc:docMk/>
          <pc:sldMk cId="1381691878" sldId="2174"/>
        </pc:sldMkLst>
      </pc:sldChg>
      <pc:sldChg chg="add del">
        <pc:chgData name="Renuga Jayakumar" userId="1646daa7-fe1a-42b7-b8a5-8b35b8f148e5" providerId="ADAL" clId="{7A16CDB2-7658-4E4E-8983-B043C727FC04}" dt="2025-07-17T05:53:22.053" v="15"/>
        <pc:sldMkLst>
          <pc:docMk/>
          <pc:sldMk cId="586672396" sldId="2175"/>
        </pc:sldMkLst>
      </pc:sldChg>
      <pc:sldChg chg="add del">
        <pc:chgData name="Renuga Jayakumar" userId="1646daa7-fe1a-42b7-b8a5-8b35b8f148e5" providerId="ADAL" clId="{7A16CDB2-7658-4E4E-8983-B043C727FC04}" dt="2025-07-17T05:53:22.053" v="15"/>
        <pc:sldMkLst>
          <pc:docMk/>
          <pc:sldMk cId="1733848551" sldId="2176"/>
        </pc:sldMkLst>
      </pc:sldChg>
      <pc:sldChg chg="add del">
        <pc:chgData name="Renuga Jayakumar" userId="1646daa7-fe1a-42b7-b8a5-8b35b8f148e5" providerId="ADAL" clId="{7A16CDB2-7658-4E4E-8983-B043C727FC04}" dt="2025-07-17T05:53:22.053" v="15"/>
        <pc:sldMkLst>
          <pc:docMk/>
          <pc:sldMk cId="1098068392" sldId="2177"/>
        </pc:sldMkLst>
      </pc:sldChg>
      <pc:sldChg chg="add del">
        <pc:chgData name="Renuga Jayakumar" userId="1646daa7-fe1a-42b7-b8a5-8b35b8f148e5" providerId="ADAL" clId="{7A16CDB2-7658-4E4E-8983-B043C727FC04}" dt="2025-07-17T05:53:22.053" v="15"/>
        <pc:sldMkLst>
          <pc:docMk/>
          <pc:sldMk cId="3557809424" sldId="2178"/>
        </pc:sldMkLst>
      </pc:sldChg>
      <pc:sldChg chg="add del">
        <pc:chgData name="Renuga Jayakumar" userId="1646daa7-fe1a-42b7-b8a5-8b35b8f148e5" providerId="ADAL" clId="{7A16CDB2-7658-4E4E-8983-B043C727FC04}" dt="2025-07-17T05:53:22.053" v="15"/>
        <pc:sldMkLst>
          <pc:docMk/>
          <pc:sldMk cId="928488458" sldId="2179"/>
        </pc:sldMkLst>
      </pc:sldChg>
      <pc:sldChg chg="add del">
        <pc:chgData name="Renuga Jayakumar" userId="1646daa7-fe1a-42b7-b8a5-8b35b8f148e5" providerId="ADAL" clId="{7A16CDB2-7658-4E4E-8983-B043C727FC04}" dt="2025-07-17T05:53:22.053" v="15"/>
        <pc:sldMkLst>
          <pc:docMk/>
          <pc:sldMk cId="1204418599" sldId="2181"/>
        </pc:sldMkLst>
      </pc:sldChg>
      <pc:sldChg chg="add del">
        <pc:chgData name="Renuga Jayakumar" userId="1646daa7-fe1a-42b7-b8a5-8b35b8f148e5" providerId="ADAL" clId="{7A16CDB2-7658-4E4E-8983-B043C727FC04}" dt="2025-07-17T05:53:22.053" v="15"/>
        <pc:sldMkLst>
          <pc:docMk/>
          <pc:sldMk cId="1987730244" sldId="2183"/>
        </pc:sldMkLst>
      </pc:sldChg>
      <pc:sldChg chg="add del">
        <pc:chgData name="Renuga Jayakumar" userId="1646daa7-fe1a-42b7-b8a5-8b35b8f148e5" providerId="ADAL" clId="{7A16CDB2-7658-4E4E-8983-B043C727FC04}" dt="2025-07-17T05:53:22.053" v="15"/>
        <pc:sldMkLst>
          <pc:docMk/>
          <pc:sldMk cId="3882576235" sldId="2184"/>
        </pc:sldMkLst>
      </pc:sldChg>
      <pc:sldChg chg="add del">
        <pc:chgData name="Renuga Jayakumar" userId="1646daa7-fe1a-42b7-b8a5-8b35b8f148e5" providerId="ADAL" clId="{7A16CDB2-7658-4E4E-8983-B043C727FC04}" dt="2025-07-17T05:53:22.053" v="15"/>
        <pc:sldMkLst>
          <pc:docMk/>
          <pc:sldMk cId="634237492" sldId="2185"/>
        </pc:sldMkLst>
      </pc:sldChg>
      <pc:sldChg chg="add del">
        <pc:chgData name="Renuga Jayakumar" userId="1646daa7-fe1a-42b7-b8a5-8b35b8f148e5" providerId="ADAL" clId="{7A16CDB2-7658-4E4E-8983-B043C727FC04}" dt="2025-07-17T05:53:22.053" v="15"/>
        <pc:sldMkLst>
          <pc:docMk/>
          <pc:sldMk cId="1500845953" sldId="2186"/>
        </pc:sldMkLst>
      </pc:sldChg>
      <pc:sldChg chg="add del">
        <pc:chgData name="Renuga Jayakumar" userId="1646daa7-fe1a-42b7-b8a5-8b35b8f148e5" providerId="ADAL" clId="{7A16CDB2-7658-4E4E-8983-B043C727FC04}" dt="2025-07-17T05:53:22.053" v="15"/>
        <pc:sldMkLst>
          <pc:docMk/>
          <pc:sldMk cId="53296480" sldId="2187"/>
        </pc:sldMkLst>
      </pc:sldChg>
      <pc:sldChg chg="add del">
        <pc:chgData name="Renuga Jayakumar" userId="1646daa7-fe1a-42b7-b8a5-8b35b8f148e5" providerId="ADAL" clId="{7A16CDB2-7658-4E4E-8983-B043C727FC04}" dt="2025-07-17T05:53:22.053" v="15"/>
        <pc:sldMkLst>
          <pc:docMk/>
          <pc:sldMk cId="2870846673" sldId="2188"/>
        </pc:sldMkLst>
      </pc:sldChg>
      <pc:sldChg chg="add del">
        <pc:chgData name="Renuga Jayakumar" userId="1646daa7-fe1a-42b7-b8a5-8b35b8f148e5" providerId="ADAL" clId="{7A16CDB2-7658-4E4E-8983-B043C727FC04}" dt="2025-07-17T05:53:22.053" v="15"/>
        <pc:sldMkLst>
          <pc:docMk/>
          <pc:sldMk cId="1155337594" sldId="2189"/>
        </pc:sldMkLst>
      </pc:sldChg>
      <pc:sldChg chg="add del">
        <pc:chgData name="Renuga Jayakumar" userId="1646daa7-fe1a-42b7-b8a5-8b35b8f148e5" providerId="ADAL" clId="{7A16CDB2-7658-4E4E-8983-B043C727FC04}" dt="2025-07-17T05:53:22.053" v="15"/>
        <pc:sldMkLst>
          <pc:docMk/>
          <pc:sldMk cId="4047023195" sldId="2190"/>
        </pc:sldMkLst>
      </pc:sldChg>
      <pc:sldChg chg="add del">
        <pc:chgData name="Renuga Jayakumar" userId="1646daa7-fe1a-42b7-b8a5-8b35b8f148e5" providerId="ADAL" clId="{7A16CDB2-7658-4E4E-8983-B043C727FC04}" dt="2025-07-17T05:53:22.053" v="15"/>
        <pc:sldMkLst>
          <pc:docMk/>
          <pc:sldMk cId="3230518135" sldId="2191"/>
        </pc:sldMkLst>
      </pc:sldChg>
      <pc:sldChg chg="add del">
        <pc:chgData name="Renuga Jayakumar" userId="1646daa7-fe1a-42b7-b8a5-8b35b8f148e5" providerId="ADAL" clId="{7A16CDB2-7658-4E4E-8983-B043C727FC04}" dt="2025-07-17T05:53:22.053" v="15"/>
        <pc:sldMkLst>
          <pc:docMk/>
          <pc:sldMk cId="1818512785" sldId="2192"/>
        </pc:sldMkLst>
      </pc:sldChg>
      <pc:sldChg chg="add del">
        <pc:chgData name="Renuga Jayakumar" userId="1646daa7-fe1a-42b7-b8a5-8b35b8f148e5" providerId="ADAL" clId="{7A16CDB2-7658-4E4E-8983-B043C727FC04}" dt="2025-07-17T05:53:22.053" v="15"/>
        <pc:sldMkLst>
          <pc:docMk/>
          <pc:sldMk cId="2330183826" sldId="2193"/>
        </pc:sldMkLst>
      </pc:sldChg>
      <pc:sldChg chg="add del">
        <pc:chgData name="Renuga Jayakumar" userId="1646daa7-fe1a-42b7-b8a5-8b35b8f148e5" providerId="ADAL" clId="{7A16CDB2-7658-4E4E-8983-B043C727FC04}" dt="2025-07-17T05:53:22.053" v="15"/>
        <pc:sldMkLst>
          <pc:docMk/>
          <pc:sldMk cId="3325925931" sldId="2194"/>
        </pc:sldMkLst>
      </pc:sldChg>
      <pc:sldChg chg="add del">
        <pc:chgData name="Renuga Jayakumar" userId="1646daa7-fe1a-42b7-b8a5-8b35b8f148e5" providerId="ADAL" clId="{7A16CDB2-7658-4E4E-8983-B043C727FC04}" dt="2025-07-17T05:53:22.053" v="15"/>
        <pc:sldMkLst>
          <pc:docMk/>
          <pc:sldMk cId="2927168495" sldId="2195"/>
        </pc:sldMkLst>
      </pc:sldChg>
      <pc:sldChg chg="add del">
        <pc:chgData name="Renuga Jayakumar" userId="1646daa7-fe1a-42b7-b8a5-8b35b8f148e5" providerId="ADAL" clId="{7A16CDB2-7658-4E4E-8983-B043C727FC04}" dt="2025-07-17T05:53:22.053" v="15"/>
        <pc:sldMkLst>
          <pc:docMk/>
          <pc:sldMk cId="817973795" sldId="2196"/>
        </pc:sldMkLst>
      </pc:sldChg>
      <pc:sldChg chg="add del">
        <pc:chgData name="Renuga Jayakumar" userId="1646daa7-fe1a-42b7-b8a5-8b35b8f148e5" providerId="ADAL" clId="{7A16CDB2-7658-4E4E-8983-B043C727FC04}" dt="2025-07-17T05:53:22.053" v="15"/>
        <pc:sldMkLst>
          <pc:docMk/>
          <pc:sldMk cId="3963784344" sldId="2197"/>
        </pc:sldMkLst>
      </pc:sldChg>
      <pc:sldChg chg="add del">
        <pc:chgData name="Renuga Jayakumar" userId="1646daa7-fe1a-42b7-b8a5-8b35b8f148e5" providerId="ADAL" clId="{7A16CDB2-7658-4E4E-8983-B043C727FC04}" dt="2025-07-17T05:53:22.053" v="15"/>
        <pc:sldMkLst>
          <pc:docMk/>
          <pc:sldMk cId="3705556741" sldId="2198"/>
        </pc:sldMkLst>
      </pc:sldChg>
      <pc:sldChg chg="add del">
        <pc:chgData name="Renuga Jayakumar" userId="1646daa7-fe1a-42b7-b8a5-8b35b8f148e5" providerId="ADAL" clId="{7A16CDB2-7658-4E4E-8983-B043C727FC04}" dt="2025-07-17T05:53:22.053" v="15"/>
        <pc:sldMkLst>
          <pc:docMk/>
          <pc:sldMk cId="2045885145" sldId="2199"/>
        </pc:sldMkLst>
      </pc:sldChg>
      <pc:sldChg chg="del">
        <pc:chgData name="Renuga Jayakumar" userId="1646daa7-fe1a-42b7-b8a5-8b35b8f148e5" providerId="ADAL" clId="{7A16CDB2-7658-4E4E-8983-B043C727FC04}" dt="2025-07-17T05:45:10.281" v="1" actId="47"/>
        <pc:sldMkLst>
          <pc:docMk/>
          <pc:sldMk cId="678386967" sldId="2493"/>
        </pc:sldMkLst>
      </pc:sldChg>
      <pc:sldChg chg="del">
        <pc:chgData name="Renuga Jayakumar" userId="1646daa7-fe1a-42b7-b8a5-8b35b8f148e5" providerId="ADAL" clId="{7A16CDB2-7658-4E4E-8983-B043C727FC04}" dt="2025-07-17T05:45:10.281" v="1" actId="47"/>
        <pc:sldMkLst>
          <pc:docMk/>
          <pc:sldMk cId="2969913008" sldId="2494"/>
        </pc:sldMkLst>
      </pc:sldChg>
      <pc:sldChg chg="add del">
        <pc:chgData name="Renuga Jayakumar" userId="1646daa7-fe1a-42b7-b8a5-8b35b8f148e5" providerId="ADAL" clId="{7A16CDB2-7658-4E4E-8983-B043C727FC04}" dt="2025-07-17T05:53:00.569" v="12" actId="47"/>
        <pc:sldMkLst>
          <pc:docMk/>
          <pc:sldMk cId="3190718473" sldId="2495"/>
        </pc:sldMkLst>
      </pc:sldChg>
      <pc:sldChg chg="add del">
        <pc:chgData name="Renuga Jayakumar" userId="1646daa7-fe1a-42b7-b8a5-8b35b8f148e5" providerId="ADAL" clId="{7A16CDB2-7658-4E4E-8983-B043C727FC04}" dt="2025-07-17T05:53:00.569" v="12" actId="47"/>
        <pc:sldMkLst>
          <pc:docMk/>
          <pc:sldMk cId="1456839092" sldId="2496"/>
        </pc:sldMkLst>
      </pc:sldChg>
      <pc:sldChg chg="add del">
        <pc:chgData name="Renuga Jayakumar" userId="1646daa7-fe1a-42b7-b8a5-8b35b8f148e5" providerId="ADAL" clId="{7A16CDB2-7658-4E4E-8983-B043C727FC04}" dt="2025-07-17T05:53:00.569" v="12" actId="47"/>
        <pc:sldMkLst>
          <pc:docMk/>
          <pc:sldMk cId="117273527" sldId="2507"/>
        </pc:sldMkLst>
      </pc:sldChg>
      <pc:sldChg chg="add del">
        <pc:chgData name="Renuga Jayakumar" userId="1646daa7-fe1a-42b7-b8a5-8b35b8f148e5" providerId="ADAL" clId="{7A16CDB2-7658-4E4E-8983-B043C727FC04}" dt="2025-07-17T05:53:00.569" v="12" actId="47"/>
        <pc:sldMkLst>
          <pc:docMk/>
          <pc:sldMk cId="1956539542" sldId="2508"/>
        </pc:sldMkLst>
      </pc:sldChg>
      <pc:sldChg chg="del">
        <pc:chgData name="Renuga Jayakumar" userId="1646daa7-fe1a-42b7-b8a5-8b35b8f148e5" providerId="ADAL" clId="{7A16CDB2-7658-4E4E-8983-B043C727FC04}" dt="2025-07-17T05:45:07.263" v="0" actId="47"/>
        <pc:sldMkLst>
          <pc:docMk/>
          <pc:sldMk cId="1038527191" sldId="2602"/>
        </pc:sldMkLst>
      </pc:sldChg>
      <pc:sldChg chg="add">
        <pc:chgData name="Renuga Jayakumar" userId="1646daa7-fe1a-42b7-b8a5-8b35b8f148e5" providerId="ADAL" clId="{7A16CDB2-7658-4E4E-8983-B043C727FC04}" dt="2025-07-17T05:48:19.206" v="5"/>
        <pc:sldMkLst>
          <pc:docMk/>
          <pc:sldMk cId="513194119" sldId="2605"/>
        </pc:sldMkLst>
      </pc:sldChg>
      <pc:sldChg chg="add">
        <pc:chgData name="Renuga Jayakumar" userId="1646daa7-fe1a-42b7-b8a5-8b35b8f148e5" providerId="ADAL" clId="{7A16CDB2-7658-4E4E-8983-B043C727FC04}" dt="2025-07-17T05:48:19.206" v="5"/>
        <pc:sldMkLst>
          <pc:docMk/>
          <pc:sldMk cId="2363286917" sldId="2607"/>
        </pc:sldMkLst>
      </pc:sldChg>
      <pc:sldChg chg="add del">
        <pc:chgData name="Renuga Jayakumar" userId="1646daa7-fe1a-42b7-b8a5-8b35b8f148e5" providerId="ADAL" clId="{7A16CDB2-7658-4E4E-8983-B043C727FC04}" dt="2025-07-17T05:53:00.569" v="12" actId="47"/>
        <pc:sldMkLst>
          <pc:docMk/>
          <pc:sldMk cId="130242643" sldId="2608"/>
        </pc:sldMkLst>
      </pc:sldChg>
      <pc:sldChg chg="del">
        <pc:chgData name="Renuga Jayakumar" userId="1646daa7-fe1a-42b7-b8a5-8b35b8f148e5" providerId="ADAL" clId="{7A16CDB2-7658-4E4E-8983-B043C727FC04}" dt="2025-07-17T05:45:07.263" v="0" actId="47"/>
        <pc:sldMkLst>
          <pc:docMk/>
          <pc:sldMk cId="3949791425" sldId="2672"/>
        </pc:sldMkLst>
      </pc:sldChg>
      <pc:sldChg chg="add del">
        <pc:chgData name="Renuga Jayakumar" userId="1646daa7-fe1a-42b7-b8a5-8b35b8f148e5" providerId="ADAL" clId="{7A16CDB2-7658-4E4E-8983-B043C727FC04}" dt="2025-07-17T05:53:00.569" v="12" actId="47"/>
        <pc:sldMkLst>
          <pc:docMk/>
          <pc:sldMk cId="3058236278" sldId="2674"/>
        </pc:sldMkLst>
      </pc:sldChg>
      <pc:sldChg chg="add del">
        <pc:chgData name="Renuga Jayakumar" userId="1646daa7-fe1a-42b7-b8a5-8b35b8f148e5" providerId="ADAL" clId="{7A16CDB2-7658-4E4E-8983-B043C727FC04}" dt="2025-07-17T05:53:00.569" v="12" actId="47"/>
        <pc:sldMkLst>
          <pc:docMk/>
          <pc:sldMk cId="774592265" sldId="2680"/>
        </pc:sldMkLst>
      </pc:sldChg>
      <pc:sldChg chg="add">
        <pc:chgData name="Renuga Jayakumar" userId="1646daa7-fe1a-42b7-b8a5-8b35b8f148e5" providerId="ADAL" clId="{7A16CDB2-7658-4E4E-8983-B043C727FC04}" dt="2025-07-17T05:53:22.053" v="15"/>
        <pc:sldMkLst>
          <pc:docMk/>
          <pc:sldMk cId="2309628278" sldId="2681"/>
        </pc:sldMkLst>
      </pc:sldChg>
      <pc:sldChg chg="add del">
        <pc:chgData name="Renuga Jayakumar" userId="1646daa7-fe1a-42b7-b8a5-8b35b8f148e5" providerId="ADAL" clId="{7A16CDB2-7658-4E4E-8983-B043C727FC04}" dt="2025-07-17T05:53:20.504" v="14" actId="47"/>
        <pc:sldMkLst>
          <pc:docMk/>
          <pc:sldMk cId="2829128412" sldId="2681"/>
        </pc:sldMkLst>
      </pc:sldChg>
      <pc:sldChg chg="add del">
        <pc:chgData name="Renuga Jayakumar" userId="1646daa7-fe1a-42b7-b8a5-8b35b8f148e5" providerId="ADAL" clId="{7A16CDB2-7658-4E4E-8983-B043C727FC04}" dt="2025-07-17T05:53:14.353" v="13" actId="47"/>
        <pc:sldMkLst>
          <pc:docMk/>
          <pc:sldMk cId="1649461550" sldId="2682"/>
        </pc:sldMkLst>
      </pc:sldChg>
      <pc:sldChg chg="add del">
        <pc:chgData name="Renuga Jayakumar" userId="1646daa7-fe1a-42b7-b8a5-8b35b8f148e5" providerId="ADAL" clId="{7A16CDB2-7658-4E4E-8983-B043C727FC04}" dt="2025-07-17T05:53:14.353" v="13" actId="47"/>
        <pc:sldMkLst>
          <pc:docMk/>
          <pc:sldMk cId="2248615787" sldId="2683"/>
        </pc:sldMkLst>
      </pc:sldChg>
      <pc:sldChg chg="add del">
        <pc:chgData name="Renuga Jayakumar" userId="1646daa7-fe1a-42b7-b8a5-8b35b8f148e5" providerId="ADAL" clId="{7A16CDB2-7658-4E4E-8983-B043C727FC04}" dt="2025-07-17T05:53:14.353" v="13" actId="47"/>
        <pc:sldMkLst>
          <pc:docMk/>
          <pc:sldMk cId="1239467808" sldId="2684"/>
        </pc:sldMkLst>
      </pc:sldChg>
      <pc:sldChg chg="add del">
        <pc:chgData name="Renuga Jayakumar" userId="1646daa7-fe1a-42b7-b8a5-8b35b8f148e5" providerId="ADAL" clId="{7A16CDB2-7658-4E4E-8983-B043C727FC04}" dt="2025-07-17T05:53:14.353" v="13" actId="47"/>
        <pc:sldMkLst>
          <pc:docMk/>
          <pc:sldMk cId="3088548562" sldId="2685"/>
        </pc:sldMkLst>
      </pc:sldChg>
      <pc:sldChg chg="add del">
        <pc:chgData name="Renuga Jayakumar" userId="1646daa7-fe1a-42b7-b8a5-8b35b8f148e5" providerId="ADAL" clId="{7A16CDB2-7658-4E4E-8983-B043C727FC04}" dt="2025-07-17T05:53:14.353" v="13" actId="47"/>
        <pc:sldMkLst>
          <pc:docMk/>
          <pc:sldMk cId="145845756" sldId="2686"/>
        </pc:sldMkLst>
      </pc:sldChg>
      <pc:sldChg chg="add del">
        <pc:chgData name="Renuga Jayakumar" userId="1646daa7-fe1a-42b7-b8a5-8b35b8f148e5" providerId="ADAL" clId="{7A16CDB2-7658-4E4E-8983-B043C727FC04}" dt="2025-07-17T05:53:14.353" v="13" actId="47"/>
        <pc:sldMkLst>
          <pc:docMk/>
          <pc:sldMk cId="857782864" sldId="2687"/>
        </pc:sldMkLst>
      </pc:sldChg>
      <pc:sldChg chg="add del">
        <pc:chgData name="Renuga Jayakumar" userId="1646daa7-fe1a-42b7-b8a5-8b35b8f148e5" providerId="ADAL" clId="{7A16CDB2-7658-4E4E-8983-B043C727FC04}" dt="2025-07-17T05:53:14.353" v="13" actId="47"/>
        <pc:sldMkLst>
          <pc:docMk/>
          <pc:sldMk cId="590984498" sldId="2688"/>
        </pc:sldMkLst>
      </pc:sldChg>
      <pc:sldChg chg="add del">
        <pc:chgData name="Renuga Jayakumar" userId="1646daa7-fe1a-42b7-b8a5-8b35b8f148e5" providerId="ADAL" clId="{7A16CDB2-7658-4E4E-8983-B043C727FC04}" dt="2025-07-17T05:53:14.353" v="13" actId="47"/>
        <pc:sldMkLst>
          <pc:docMk/>
          <pc:sldMk cId="4059298641" sldId="2689"/>
        </pc:sldMkLst>
      </pc:sldChg>
      <pc:sldChg chg="add del">
        <pc:chgData name="Renuga Jayakumar" userId="1646daa7-fe1a-42b7-b8a5-8b35b8f148e5" providerId="ADAL" clId="{7A16CDB2-7658-4E4E-8983-B043C727FC04}" dt="2025-07-17T05:53:14.353" v="13" actId="47"/>
        <pc:sldMkLst>
          <pc:docMk/>
          <pc:sldMk cId="3390354697" sldId="2690"/>
        </pc:sldMkLst>
      </pc:sldChg>
      <pc:sldChg chg="add del">
        <pc:chgData name="Renuga Jayakumar" userId="1646daa7-fe1a-42b7-b8a5-8b35b8f148e5" providerId="ADAL" clId="{7A16CDB2-7658-4E4E-8983-B043C727FC04}" dt="2025-07-17T05:53:14.353" v="13" actId="47"/>
        <pc:sldMkLst>
          <pc:docMk/>
          <pc:sldMk cId="3423019653" sldId="2691"/>
        </pc:sldMkLst>
      </pc:sldChg>
      <pc:sldChg chg="add del">
        <pc:chgData name="Renuga Jayakumar" userId="1646daa7-fe1a-42b7-b8a5-8b35b8f148e5" providerId="ADAL" clId="{7A16CDB2-7658-4E4E-8983-B043C727FC04}" dt="2025-07-17T05:53:14.353" v="13" actId="47"/>
        <pc:sldMkLst>
          <pc:docMk/>
          <pc:sldMk cId="2956127374" sldId="2692"/>
        </pc:sldMkLst>
      </pc:sldChg>
      <pc:sldChg chg="add del">
        <pc:chgData name="Renuga Jayakumar" userId="1646daa7-fe1a-42b7-b8a5-8b35b8f148e5" providerId="ADAL" clId="{7A16CDB2-7658-4E4E-8983-B043C727FC04}" dt="2025-07-17T05:53:14.353" v="13" actId="47"/>
        <pc:sldMkLst>
          <pc:docMk/>
          <pc:sldMk cId="3959796744" sldId="2693"/>
        </pc:sldMkLst>
      </pc:sldChg>
      <pc:sldChg chg="add del">
        <pc:chgData name="Renuga Jayakumar" userId="1646daa7-fe1a-42b7-b8a5-8b35b8f148e5" providerId="ADAL" clId="{7A16CDB2-7658-4E4E-8983-B043C727FC04}" dt="2025-07-17T05:53:14.353" v="13" actId="47"/>
        <pc:sldMkLst>
          <pc:docMk/>
          <pc:sldMk cId="1805028678" sldId="2694"/>
        </pc:sldMkLst>
      </pc:sldChg>
      <pc:sldChg chg="add del">
        <pc:chgData name="Renuga Jayakumar" userId="1646daa7-fe1a-42b7-b8a5-8b35b8f148e5" providerId="ADAL" clId="{7A16CDB2-7658-4E4E-8983-B043C727FC04}" dt="2025-07-17T05:53:14.353" v="13" actId="47"/>
        <pc:sldMkLst>
          <pc:docMk/>
          <pc:sldMk cId="116427618" sldId="2695"/>
        </pc:sldMkLst>
      </pc:sldChg>
      <pc:sldChg chg="add del">
        <pc:chgData name="Renuga Jayakumar" userId="1646daa7-fe1a-42b7-b8a5-8b35b8f148e5" providerId="ADAL" clId="{7A16CDB2-7658-4E4E-8983-B043C727FC04}" dt="2025-07-17T05:53:14.353" v="13" actId="47"/>
        <pc:sldMkLst>
          <pc:docMk/>
          <pc:sldMk cId="1983155670" sldId="2696"/>
        </pc:sldMkLst>
      </pc:sldChg>
      <pc:sldChg chg="add del">
        <pc:chgData name="Renuga Jayakumar" userId="1646daa7-fe1a-42b7-b8a5-8b35b8f148e5" providerId="ADAL" clId="{7A16CDB2-7658-4E4E-8983-B043C727FC04}" dt="2025-07-17T05:53:14.353" v="13" actId="47"/>
        <pc:sldMkLst>
          <pc:docMk/>
          <pc:sldMk cId="2356712106" sldId="2697"/>
        </pc:sldMkLst>
      </pc:sldChg>
      <pc:sldChg chg="add del">
        <pc:chgData name="Renuga Jayakumar" userId="1646daa7-fe1a-42b7-b8a5-8b35b8f148e5" providerId="ADAL" clId="{7A16CDB2-7658-4E4E-8983-B043C727FC04}" dt="2025-07-17T05:53:14.353" v="13" actId="47"/>
        <pc:sldMkLst>
          <pc:docMk/>
          <pc:sldMk cId="594520316" sldId="2698"/>
        </pc:sldMkLst>
      </pc:sldChg>
      <pc:sldChg chg="add del">
        <pc:chgData name="Renuga Jayakumar" userId="1646daa7-fe1a-42b7-b8a5-8b35b8f148e5" providerId="ADAL" clId="{7A16CDB2-7658-4E4E-8983-B043C727FC04}" dt="2025-07-17T05:53:14.353" v="13" actId="47"/>
        <pc:sldMkLst>
          <pc:docMk/>
          <pc:sldMk cId="3008859525" sldId="2699"/>
        </pc:sldMkLst>
      </pc:sldChg>
      <pc:sldChg chg="add del">
        <pc:chgData name="Renuga Jayakumar" userId="1646daa7-fe1a-42b7-b8a5-8b35b8f148e5" providerId="ADAL" clId="{7A16CDB2-7658-4E4E-8983-B043C727FC04}" dt="2025-07-17T05:53:14.353" v="13" actId="47"/>
        <pc:sldMkLst>
          <pc:docMk/>
          <pc:sldMk cId="2481651132" sldId="2700"/>
        </pc:sldMkLst>
      </pc:sldChg>
      <pc:sldChg chg="add del">
        <pc:chgData name="Renuga Jayakumar" userId="1646daa7-fe1a-42b7-b8a5-8b35b8f148e5" providerId="ADAL" clId="{7A16CDB2-7658-4E4E-8983-B043C727FC04}" dt="2025-07-17T05:53:14.353" v="13" actId="47"/>
        <pc:sldMkLst>
          <pc:docMk/>
          <pc:sldMk cId="2432770699" sldId="2701"/>
        </pc:sldMkLst>
      </pc:sldChg>
      <pc:sldChg chg="add del">
        <pc:chgData name="Renuga Jayakumar" userId="1646daa7-fe1a-42b7-b8a5-8b35b8f148e5" providerId="ADAL" clId="{7A16CDB2-7658-4E4E-8983-B043C727FC04}" dt="2025-07-17T05:53:14.353" v="13" actId="47"/>
        <pc:sldMkLst>
          <pc:docMk/>
          <pc:sldMk cId="3154829174" sldId="2702"/>
        </pc:sldMkLst>
      </pc:sldChg>
      <pc:sldMasterChg chg="del delSldLayout">
        <pc:chgData name="Renuga Jayakumar" userId="1646daa7-fe1a-42b7-b8a5-8b35b8f148e5" providerId="ADAL" clId="{7A16CDB2-7658-4E4E-8983-B043C727FC04}" dt="2025-07-17T05:45:10.281" v="1" actId="47"/>
        <pc:sldMasterMkLst>
          <pc:docMk/>
          <pc:sldMasterMk cId="1890760172" sldId="2147483648"/>
        </pc:sldMasterMkLst>
        <pc:sldLayoutChg chg="del">
          <pc:chgData name="Renuga Jayakumar" userId="1646daa7-fe1a-42b7-b8a5-8b35b8f148e5" providerId="ADAL" clId="{7A16CDB2-7658-4E4E-8983-B043C727FC04}" dt="2025-07-17T05:45:10.281" v="1" actId="47"/>
          <pc:sldLayoutMkLst>
            <pc:docMk/>
            <pc:sldMasterMk cId="1890760172" sldId="2147483648"/>
            <pc:sldLayoutMk cId="2557738891" sldId="2147483649"/>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551871593" sldId="2147483650"/>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3256924372" sldId="2147483651"/>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2085821978" sldId="2147483652"/>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2094589373" sldId="2147483653"/>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827548847" sldId="2147483654"/>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175872898" sldId="2147483655"/>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4294112370" sldId="2147483656"/>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3279067705" sldId="2147483657"/>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30814752" sldId="2147483658"/>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3728130634" sldId="2147483659"/>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19795800" sldId="2147483660"/>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3160267187" sldId="2147483661"/>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1999698654" sldId="2147483662"/>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560799593" sldId="2147483663"/>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3081640666" sldId="2147483664"/>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1298880944" sldId="2147483665"/>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256320078" sldId="2147483666"/>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3310929849" sldId="2147483667"/>
          </pc:sldLayoutMkLst>
        </pc:sldLayoutChg>
        <pc:sldLayoutChg chg="del">
          <pc:chgData name="Renuga Jayakumar" userId="1646daa7-fe1a-42b7-b8a5-8b35b8f148e5" providerId="ADAL" clId="{7A16CDB2-7658-4E4E-8983-B043C727FC04}" dt="2025-07-17T05:45:07.263" v="0" actId="47"/>
          <pc:sldLayoutMkLst>
            <pc:docMk/>
            <pc:sldMasterMk cId="1890760172" sldId="2147483648"/>
            <pc:sldLayoutMk cId="116582319" sldId="2147483668"/>
          </pc:sldLayoutMkLst>
        </pc:sldLayoutChg>
        <pc:sldLayoutChg chg="del">
          <pc:chgData name="Renuga Jayakumar" userId="1646daa7-fe1a-42b7-b8a5-8b35b8f148e5" providerId="ADAL" clId="{7A16CDB2-7658-4E4E-8983-B043C727FC04}" dt="2025-07-17T05:45:10.281" v="1" actId="47"/>
          <pc:sldLayoutMkLst>
            <pc:docMk/>
            <pc:sldMasterMk cId="1890760172" sldId="2147483648"/>
            <pc:sldLayoutMk cId="1854329348" sldId="214748366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42C046-46C7-4686-A6FA-66C0A321C340}" type="doc">
      <dgm:prSet loTypeId="urn:microsoft.com/office/officeart/2005/8/layout/hProcess9" loCatId="process" qsTypeId="urn:microsoft.com/office/officeart/2005/8/quickstyle/simple1" qsCatId="simple" csTypeId="urn:microsoft.com/office/officeart/2005/8/colors/accent1_2" csCatId="accent1" phldr="1"/>
      <dgm:spPr/>
    </dgm:pt>
    <dgm:pt modelId="{C9B82182-0C25-4D4E-BE63-6B9D72797DF5}">
      <dgm:prSet phldrT="[Text]"/>
      <dgm:spPr/>
      <dgm:t>
        <a:bodyPr/>
        <a:lstStyle/>
        <a:p>
          <a:r>
            <a:rPr lang="en-US" dirty="0"/>
            <a:t>Administrators Login	</a:t>
          </a:r>
        </a:p>
      </dgm:t>
    </dgm:pt>
    <dgm:pt modelId="{310D6D67-5EF1-42EF-8111-1E27028DA714}" type="parTrans" cxnId="{A889115D-D315-43FD-9BA5-1DAFEF1DF130}">
      <dgm:prSet/>
      <dgm:spPr/>
      <dgm:t>
        <a:bodyPr/>
        <a:lstStyle/>
        <a:p>
          <a:endParaRPr lang="en-US"/>
        </a:p>
      </dgm:t>
    </dgm:pt>
    <dgm:pt modelId="{A2488AE4-D820-4ACF-9564-BD2FC8CA23AD}" type="sibTrans" cxnId="{A889115D-D315-43FD-9BA5-1DAFEF1DF130}">
      <dgm:prSet/>
      <dgm:spPr/>
      <dgm:t>
        <a:bodyPr/>
        <a:lstStyle/>
        <a:p>
          <a:endParaRPr lang="en-US"/>
        </a:p>
      </dgm:t>
    </dgm:pt>
    <dgm:pt modelId="{5E7DBD13-3BD2-4A9F-B031-7421818974C3}">
      <dgm:prSet phldrT="[Text]"/>
      <dgm:spPr/>
      <dgm:t>
        <a:bodyPr/>
        <a:lstStyle/>
        <a:p>
          <a:r>
            <a:rPr lang="en-US" dirty="0"/>
            <a:t>Session Creation	</a:t>
          </a:r>
        </a:p>
      </dgm:t>
    </dgm:pt>
    <dgm:pt modelId="{C2F2E8E1-FF4F-4539-B625-7FE5C5412842}" type="parTrans" cxnId="{965907A3-945C-4943-A52B-5FAB00651F4B}">
      <dgm:prSet/>
      <dgm:spPr/>
      <dgm:t>
        <a:bodyPr/>
        <a:lstStyle/>
        <a:p>
          <a:endParaRPr lang="en-US"/>
        </a:p>
      </dgm:t>
    </dgm:pt>
    <dgm:pt modelId="{00DCB9E0-41F1-404A-845A-EB409F41A087}" type="sibTrans" cxnId="{965907A3-945C-4943-A52B-5FAB00651F4B}">
      <dgm:prSet/>
      <dgm:spPr/>
      <dgm:t>
        <a:bodyPr/>
        <a:lstStyle/>
        <a:p>
          <a:endParaRPr lang="en-US"/>
        </a:p>
      </dgm:t>
    </dgm:pt>
    <dgm:pt modelId="{93662FF3-F366-4DF3-ACBF-E7398C01BA3A}">
      <dgm:prSet phldrT="[Text]"/>
      <dgm:spPr/>
      <dgm:t>
        <a:bodyPr/>
        <a:lstStyle/>
        <a:p>
          <a:r>
            <a:rPr lang="en-US" dirty="0"/>
            <a:t>Session Changes</a:t>
          </a:r>
        </a:p>
      </dgm:t>
    </dgm:pt>
    <dgm:pt modelId="{B0E572C7-C198-403E-9BBB-0AE5254A116D}" type="parTrans" cxnId="{DC72A50C-437E-4340-A7D5-AF34242AA2E4}">
      <dgm:prSet/>
      <dgm:spPr/>
      <dgm:t>
        <a:bodyPr/>
        <a:lstStyle/>
        <a:p>
          <a:endParaRPr lang="en-US"/>
        </a:p>
      </dgm:t>
    </dgm:pt>
    <dgm:pt modelId="{C61907FF-B9A2-43DC-82F5-6C75B16F77AD}" type="sibTrans" cxnId="{DC72A50C-437E-4340-A7D5-AF34242AA2E4}">
      <dgm:prSet/>
      <dgm:spPr/>
      <dgm:t>
        <a:bodyPr/>
        <a:lstStyle/>
        <a:p>
          <a:endParaRPr lang="en-US"/>
        </a:p>
      </dgm:t>
    </dgm:pt>
    <dgm:pt modelId="{0BB0C081-8645-459C-9F46-D2EFD6A3E064}">
      <dgm:prSet phldrT="[Text]"/>
      <dgm:spPr/>
      <dgm:t>
        <a:bodyPr/>
        <a:lstStyle/>
        <a:p>
          <a:r>
            <a:rPr lang="en-US" dirty="0"/>
            <a:t>Session Discard or Publish</a:t>
          </a:r>
        </a:p>
      </dgm:t>
    </dgm:pt>
    <dgm:pt modelId="{A89BC85B-360D-4078-B2AB-535CC6E36020}" type="parTrans" cxnId="{59E7A80E-0579-4F50-B246-6F8ADBD2B718}">
      <dgm:prSet/>
      <dgm:spPr/>
      <dgm:t>
        <a:bodyPr/>
        <a:lstStyle/>
        <a:p>
          <a:endParaRPr lang="en-US"/>
        </a:p>
      </dgm:t>
    </dgm:pt>
    <dgm:pt modelId="{9D475BFF-1EAC-491B-8BCF-757C95A1E319}" type="sibTrans" cxnId="{59E7A80E-0579-4F50-B246-6F8ADBD2B718}">
      <dgm:prSet/>
      <dgm:spPr/>
      <dgm:t>
        <a:bodyPr/>
        <a:lstStyle/>
        <a:p>
          <a:endParaRPr lang="en-US"/>
        </a:p>
      </dgm:t>
    </dgm:pt>
    <dgm:pt modelId="{D19A8852-63D2-4189-9260-B276B911056A}" type="pres">
      <dgm:prSet presAssocID="{D542C046-46C7-4686-A6FA-66C0A321C340}" presName="CompostProcess" presStyleCnt="0">
        <dgm:presLayoutVars>
          <dgm:dir/>
          <dgm:resizeHandles val="exact"/>
        </dgm:presLayoutVars>
      </dgm:prSet>
      <dgm:spPr/>
    </dgm:pt>
    <dgm:pt modelId="{6DDA22AA-B7CB-47C0-A69F-67BB474E99AA}" type="pres">
      <dgm:prSet presAssocID="{D542C046-46C7-4686-A6FA-66C0A321C340}" presName="arrow" presStyleLbl="bgShp" presStyleIdx="0" presStyleCnt="1" custScaleX="117647" custLinFactNeighborX="8072" custLinFactNeighborY="-809"/>
      <dgm:spPr/>
    </dgm:pt>
    <dgm:pt modelId="{A87D7D7C-7A61-4E05-9E64-AB8D5DEA7824}" type="pres">
      <dgm:prSet presAssocID="{D542C046-46C7-4686-A6FA-66C0A321C340}" presName="linearProcess" presStyleCnt="0"/>
      <dgm:spPr/>
    </dgm:pt>
    <dgm:pt modelId="{73F3E8FE-89FE-4750-97A1-58A722C0ABD8}" type="pres">
      <dgm:prSet presAssocID="{C9B82182-0C25-4D4E-BE63-6B9D72797DF5}" presName="textNode" presStyleLbl="node1" presStyleIdx="0" presStyleCnt="4" custScaleY="56448">
        <dgm:presLayoutVars>
          <dgm:bulletEnabled val="1"/>
        </dgm:presLayoutVars>
      </dgm:prSet>
      <dgm:spPr/>
    </dgm:pt>
    <dgm:pt modelId="{7BB8F3FA-3171-4651-9BC8-69510EE3DDCE}" type="pres">
      <dgm:prSet presAssocID="{A2488AE4-D820-4ACF-9564-BD2FC8CA23AD}" presName="sibTrans" presStyleCnt="0"/>
      <dgm:spPr/>
    </dgm:pt>
    <dgm:pt modelId="{EDDD06C7-3BD2-43BF-BB2B-0A02B43042C7}" type="pres">
      <dgm:prSet presAssocID="{5E7DBD13-3BD2-4A9F-B031-7421818974C3}" presName="textNode" presStyleLbl="node1" presStyleIdx="1" presStyleCnt="4" custScaleY="56448">
        <dgm:presLayoutVars>
          <dgm:bulletEnabled val="1"/>
        </dgm:presLayoutVars>
      </dgm:prSet>
      <dgm:spPr/>
    </dgm:pt>
    <dgm:pt modelId="{E913A007-82FC-46AD-8591-EDD6BAA9939A}" type="pres">
      <dgm:prSet presAssocID="{00DCB9E0-41F1-404A-845A-EB409F41A087}" presName="sibTrans" presStyleCnt="0"/>
      <dgm:spPr/>
    </dgm:pt>
    <dgm:pt modelId="{2FDDBB55-2647-42B2-B94C-1A81ECEAFCD4}" type="pres">
      <dgm:prSet presAssocID="{93662FF3-F366-4DF3-ACBF-E7398C01BA3A}" presName="textNode" presStyleLbl="node1" presStyleIdx="2" presStyleCnt="4" custScaleY="56448">
        <dgm:presLayoutVars>
          <dgm:bulletEnabled val="1"/>
        </dgm:presLayoutVars>
      </dgm:prSet>
      <dgm:spPr/>
    </dgm:pt>
    <dgm:pt modelId="{4C295C09-EFB2-4DB8-BC3A-2053047A56AF}" type="pres">
      <dgm:prSet presAssocID="{C61907FF-B9A2-43DC-82F5-6C75B16F77AD}" presName="sibTrans" presStyleCnt="0"/>
      <dgm:spPr/>
    </dgm:pt>
    <dgm:pt modelId="{2F31F68B-E23C-46F3-9A6A-2B89DDECB6F8}" type="pres">
      <dgm:prSet presAssocID="{0BB0C081-8645-459C-9F46-D2EFD6A3E064}" presName="textNode" presStyleLbl="node1" presStyleIdx="3" presStyleCnt="4" custScaleY="56448">
        <dgm:presLayoutVars>
          <dgm:bulletEnabled val="1"/>
        </dgm:presLayoutVars>
      </dgm:prSet>
      <dgm:spPr/>
    </dgm:pt>
  </dgm:ptLst>
  <dgm:cxnLst>
    <dgm:cxn modelId="{DC72A50C-437E-4340-A7D5-AF34242AA2E4}" srcId="{D542C046-46C7-4686-A6FA-66C0A321C340}" destId="{93662FF3-F366-4DF3-ACBF-E7398C01BA3A}" srcOrd="2" destOrd="0" parTransId="{B0E572C7-C198-403E-9BBB-0AE5254A116D}" sibTransId="{C61907FF-B9A2-43DC-82F5-6C75B16F77AD}"/>
    <dgm:cxn modelId="{59E7A80E-0579-4F50-B246-6F8ADBD2B718}" srcId="{D542C046-46C7-4686-A6FA-66C0A321C340}" destId="{0BB0C081-8645-459C-9F46-D2EFD6A3E064}" srcOrd="3" destOrd="0" parTransId="{A89BC85B-360D-4078-B2AB-535CC6E36020}" sibTransId="{9D475BFF-1EAC-491B-8BCF-757C95A1E319}"/>
    <dgm:cxn modelId="{DC079B5C-60B1-473A-84F8-8E5E58B8F40D}" type="presOf" srcId="{5E7DBD13-3BD2-4A9F-B031-7421818974C3}" destId="{EDDD06C7-3BD2-43BF-BB2B-0A02B43042C7}" srcOrd="0" destOrd="0" presId="urn:microsoft.com/office/officeart/2005/8/layout/hProcess9"/>
    <dgm:cxn modelId="{A889115D-D315-43FD-9BA5-1DAFEF1DF130}" srcId="{D542C046-46C7-4686-A6FA-66C0A321C340}" destId="{C9B82182-0C25-4D4E-BE63-6B9D72797DF5}" srcOrd="0" destOrd="0" parTransId="{310D6D67-5EF1-42EF-8111-1E27028DA714}" sibTransId="{A2488AE4-D820-4ACF-9564-BD2FC8CA23AD}"/>
    <dgm:cxn modelId="{8E78919B-4FD1-480B-98AD-49813E8FD2D0}" type="presOf" srcId="{93662FF3-F366-4DF3-ACBF-E7398C01BA3A}" destId="{2FDDBB55-2647-42B2-B94C-1A81ECEAFCD4}" srcOrd="0" destOrd="0" presId="urn:microsoft.com/office/officeart/2005/8/layout/hProcess9"/>
    <dgm:cxn modelId="{BB77919F-BCB3-44F3-82AA-E8D6C37B825C}" type="presOf" srcId="{0BB0C081-8645-459C-9F46-D2EFD6A3E064}" destId="{2F31F68B-E23C-46F3-9A6A-2B89DDECB6F8}" srcOrd="0" destOrd="0" presId="urn:microsoft.com/office/officeart/2005/8/layout/hProcess9"/>
    <dgm:cxn modelId="{965907A3-945C-4943-A52B-5FAB00651F4B}" srcId="{D542C046-46C7-4686-A6FA-66C0A321C340}" destId="{5E7DBD13-3BD2-4A9F-B031-7421818974C3}" srcOrd="1" destOrd="0" parTransId="{C2F2E8E1-FF4F-4539-B625-7FE5C5412842}" sibTransId="{00DCB9E0-41F1-404A-845A-EB409F41A087}"/>
    <dgm:cxn modelId="{C5D195B0-0D31-4810-BEE2-FDAD13085748}" type="presOf" srcId="{C9B82182-0C25-4D4E-BE63-6B9D72797DF5}" destId="{73F3E8FE-89FE-4750-97A1-58A722C0ABD8}" srcOrd="0" destOrd="0" presId="urn:microsoft.com/office/officeart/2005/8/layout/hProcess9"/>
    <dgm:cxn modelId="{B8D150D8-D502-49DE-ABE8-5194E8E6BD9A}" type="presOf" srcId="{D542C046-46C7-4686-A6FA-66C0A321C340}" destId="{D19A8852-63D2-4189-9260-B276B911056A}" srcOrd="0" destOrd="0" presId="urn:microsoft.com/office/officeart/2005/8/layout/hProcess9"/>
    <dgm:cxn modelId="{C8566ECF-D3FC-4751-A8F6-820AEBDE28F6}" type="presParOf" srcId="{D19A8852-63D2-4189-9260-B276B911056A}" destId="{6DDA22AA-B7CB-47C0-A69F-67BB474E99AA}" srcOrd="0" destOrd="0" presId="urn:microsoft.com/office/officeart/2005/8/layout/hProcess9"/>
    <dgm:cxn modelId="{133710F5-C537-46C1-8745-981364969EF7}" type="presParOf" srcId="{D19A8852-63D2-4189-9260-B276B911056A}" destId="{A87D7D7C-7A61-4E05-9E64-AB8D5DEA7824}" srcOrd="1" destOrd="0" presId="urn:microsoft.com/office/officeart/2005/8/layout/hProcess9"/>
    <dgm:cxn modelId="{C18EEF51-EF6B-4486-91C9-482EAA0632C5}" type="presParOf" srcId="{A87D7D7C-7A61-4E05-9E64-AB8D5DEA7824}" destId="{73F3E8FE-89FE-4750-97A1-58A722C0ABD8}" srcOrd="0" destOrd="0" presId="urn:microsoft.com/office/officeart/2005/8/layout/hProcess9"/>
    <dgm:cxn modelId="{3F0DCC82-6F35-4D56-8FFF-2365FA1F894F}" type="presParOf" srcId="{A87D7D7C-7A61-4E05-9E64-AB8D5DEA7824}" destId="{7BB8F3FA-3171-4651-9BC8-69510EE3DDCE}" srcOrd="1" destOrd="0" presId="urn:microsoft.com/office/officeart/2005/8/layout/hProcess9"/>
    <dgm:cxn modelId="{2E78F1DD-F9F0-4C2D-ACA0-033354F9F5DB}" type="presParOf" srcId="{A87D7D7C-7A61-4E05-9E64-AB8D5DEA7824}" destId="{EDDD06C7-3BD2-43BF-BB2B-0A02B43042C7}" srcOrd="2" destOrd="0" presId="urn:microsoft.com/office/officeart/2005/8/layout/hProcess9"/>
    <dgm:cxn modelId="{690408B3-6577-4E63-832B-8C704DD3879A}" type="presParOf" srcId="{A87D7D7C-7A61-4E05-9E64-AB8D5DEA7824}" destId="{E913A007-82FC-46AD-8591-EDD6BAA9939A}" srcOrd="3" destOrd="0" presId="urn:microsoft.com/office/officeart/2005/8/layout/hProcess9"/>
    <dgm:cxn modelId="{47FE7694-749B-47F1-B412-05DF14BF9663}" type="presParOf" srcId="{A87D7D7C-7A61-4E05-9E64-AB8D5DEA7824}" destId="{2FDDBB55-2647-42B2-B94C-1A81ECEAFCD4}" srcOrd="4" destOrd="0" presId="urn:microsoft.com/office/officeart/2005/8/layout/hProcess9"/>
    <dgm:cxn modelId="{9636091B-11F8-43D4-B52E-072A8B9A3C12}" type="presParOf" srcId="{A87D7D7C-7A61-4E05-9E64-AB8D5DEA7824}" destId="{4C295C09-EFB2-4DB8-BC3A-2053047A56AF}" srcOrd="5" destOrd="0" presId="urn:microsoft.com/office/officeart/2005/8/layout/hProcess9"/>
    <dgm:cxn modelId="{5600DBA7-2D49-498E-B47D-32CB87DA0C12}" type="presParOf" srcId="{A87D7D7C-7A61-4E05-9E64-AB8D5DEA7824}" destId="{2F31F68B-E23C-46F3-9A6A-2B89DDECB6F8}"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A994CF-F53B-4D79-854A-33EECDB926B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F402C34-FEDC-4AC5-A2F3-0E886A60CD1E}">
      <dgm:prSet phldrT="[Text]"/>
      <dgm:spPr/>
      <dgm:t>
        <a:bodyPr/>
        <a:lstStyle/>
        <a:p>
          <a:pPr algn="ctr"/>
          <a:r>
            <a:rPr lang="en-US" b="1" dirty="0"/>
            <a:t>Functionality</a:t>
          </a:r>
        </a:p>
      </dgm:t>
    </dgm:pt>
    <dgm:pt modelId="{71736CF9-DAE8-4BAA-81E7-B5E6562C75B7}" type="parTrans" cxnId="{963928AA-495E-43A9-B80B-3574C40D3FF9}">
      <dgm:prSet/>
      <dgm:spPr/>
      <dgm:t>
        <a:bodyPr/>
        <a:lstStyle/>
        <a:p>
          <a:endParaRPr lang="en-US" b="1"/>
        </a:p>
      </dgm:t>
    </dgm:pt>
    <dgm:pt modelId="{BAAF5A8F-C799-4F13-A03E-CD436C94FCA9}" type="sibTrans" cxnId="{963928AA-495E-43A9-B80B-3574C40D3FF9}">
      <dgm:prSet/>
      <dgm:spPr/>
      <dgm:t>
        <a:bodyPr/>
        <a:lstStyle/>
        <a:p>
          <a:endParaRPr lang="en-US" b="1"/>
        </a:p>
      </dgm:t>
    </dgm:pt>
    <dgm:pt modelId="{E18B1E66-2077-49D8-ABE1-5946B4C01337}">
      <dgm:prSet phldrT="[Text]"/>
      <dgm:spPr/>
      <dgm:t>
        <a:bodyPr/>
        <a:lstStyle/>
        <a:p>
          <a:pPr algn="ctr"/>
          <a:r>
            <a:rPr lang="en-US" b="1" dirty="0"/>
            <a:t>Terms of Use</a:t>
          </a:r>
        </a:p>
      </dgm:t>
    </dgm:pt>
    <dgm:pt modelId="{8AFFF9A9-63C7-4C36-8726-7546CA0FBA36}" type="parTrans" cxnId="{75FE21E5-69E8-4BB8-9D05-E83792A8D75C}">
      <dgm:prSet/>
      <dgm:spPr/>
      <dgm:t>
        <a:bodyPr/>
        <a:lstStyle/>
        <a:p>
          <a:endParaRPr lang="en-US" b="1"/>
        </a:p>
      </dgm:t>
    </dgm:pt>
    <dgm:pt modelId="{E4894F1F-2594-4F3A-9064-760259432E09}" type="sibTrans" cxnId="{75FE21E5-69E8-4BB8-9D05-E83792A8D75C}">
      <dgm:prSet/>
      <dgm:spPr/>
      <dgm:t>
        <a:bodyPr/>
        <a:lstStyle/>
        <a:p>
          <a:endParaRPr lang="en-US" b="1"/>
        </a:p>
      </dgm:t>
    </dgm:pt>
    <dgm:pt modelId="{CE5C000D-C0CB-4F04-8B56-729B62149A85}">
      <dgm:prSet phldrT="[Text]"/>
      <dgm:spPr/>
      <dgm:t>
        <a:bodyPr/>
        <a:lstStyle/>
        <a:p>
          <a:pPr algn="ctr"/>
          <a:r>
            <a:rPr lang="en-US" b="1" dirty="0"/>
            <a:t>Maximum Number of Users, Devices, or IP addresses</a:t>
          </a:r>
        </a:p>
      </dgm:t>
    </dgm:pt>
    <dgm:pt modelId="{B0157B4E-B8E9-47BE-9CDE-934C834E638E}" type="parTrans" cxnId="{54364353-F340-4C79-AE1C-E9B0547ED910}">
      <dgm:prSet/>
      <dgm:spPr/>
      <dgm:t>
        <a:bodyPr/>
        <a:lstStyle/>
        <a:p>
          <a:endParaRPr lang="en-US" b="1"/>
        </a:p>
      </dgm:t>
    </dgm:pt>
    <dgm:pt modelId="{1F69A0A8-AAB9-40B7-BD40-63A109616D01}" type="sibTrans" cxnId="{54364353-F340-4C79-AE1C-E9B0547ED910}">
      <dgm:prSet/>
      <dgm:spPr/>
      <dgm:t>
        <a:bodyPr/>
        <a:lstStyle/>
        <a:p>
          <a:endParaRPr lang="en-US" b="1"/>
        </a:p>
      </dgm:t>
    </dgm:pt>
    <dgm:pt modelId="{62641203-AD29-46B3-82C9-BB35C0103C3A}">
      <dgm:prSet phldrT="[Text]"/>
      <dgm:spPr/>
      <dgm:t>
        <a:bodyPr/>
        <a:lstStyle/>
        <a:p>
          <a:pPr algn="ctr"/>
          <a:r>
            <a:rPr lang="en-US" b="1" dirty="0"/>
            <a:t>Features</a:t>
          </a:r>
        </a:p>
      </dgm:t>
    </dgm:pt>
    <dgm:pt modelId="{558061DC-943B-4859-B2A8-5C4B9DB41184}" type="parTrans" cxnId="{9F5A0215-DC42-4E68-8892-CD71BE1CADC0}">
      <dgm:prSet/>
      <dgm:spPr/>
      <dgm:t>
        <a:bodyPr/>
        <a:lstStyle/>
        <a:p>
          <a:endParaRPr lang="en-US"/>
        </a:p>
      </dgm:t>
    </dgm:pt>
    <dgm:pt modelId="{D0FD678C-95DA-4658-B56F-FC6E9E887547}" type="sibTrans" cxnId="{9F5A0215-DC42-4E68-8892-CD71BE1CADC0}">
      <dgm:prSet/>
      <dgm:spPr/>
      <dgm:t>
        <a:bodyPr/>
        <a:lstStyle/>
        <a:p>
          <a:endParaRPr lang="en-US"/>
        </a:p>
      </dgm:t>
    </dgm:pt>
    <dgm:pt modelId="{38CD66AA-7023-461D-A2FF-05E95E0F94E6}">
      <dgm:prSet phldrT="[Text]"/>
      <dgm:spPr/>
      <dgm:t>
        <a:bodyPr/>
        <a:lstStyle/>
        <a:p>
          <a:pPr algn="ctr"/>
          <a:r>
            <a:rPr lang="en-US" b="1" dirty="0"/>
            <a:t>Signature and certification keys</a:t>
          </a:r>
        </a:p>
      </dgm:t>
    </dgm:pt>
    <dgm:pt modelId="{BAB1B7A2-DA39-4850-8BD0-F89BC7ED287F}" type="parTrans" cxnId="{ADB9AF4C-37B0-4AB4-B22F-2BD386C77CAC}">
      <dgm:prSet/>
      <dgm:spPr/>
      <dgm:t>
        <a:bodyPr/>
        <a:lstStyle/>
        <a:p>
          <a:endParaRPr lang="en-US"/>
        </a:p>
      </dgm:t>
    </dgm:pt>
    <dgm:pt modelId="{AF5E4A42-9764-41D4-8399-477336D0CA7B}" type="sibTrans" cxnId="{ADB9AF4C-37B0-4AB4-B22F-2BD386C77CAC}">
      <dgm:prSet/>
      <dgm:spPr/>
      <dgm:t>
        <a:bodyPr/>
        <a:lstStyle/>
        <a:p>
          <a:endParaRPr lang="en-US"/>
        </a:p>
      </dgm:t>
    </dgm:pt>
    <dgm:pt modelId="{469F5FEC-01A5-49DD-9B31-9CDB1CFF8C87}">
      <dgm:prSet phldrT="[Text]"/>
      <dgm:spPr/>
      <dgm:t>
        <a:bodyPr/>
        <a:lstStyle/>
        <a:p>
          <a:pPr algn="ctr"/>
          <a:r>
            <a:rPr lang="en-US" b="1" dirty="0"/>
            <a:t>Service entitlements</a:t>
          </a:r>
        </a:p>
      </dgm:t>
    </dgm:pt>
    <dgm:pt modelId="{C410D426-1E15-4833-9318-FEAA263705C0}" type="parTrans" cxnId="{01F7E770-3A81-4498-A2C1-160F17D8BDDE}">
      <dgm:prSet/>
      <dgm:spPr/>
      <dgm:t>
        <a:bodyPr/>
        <a:lstStyle/>
        <a:p>
          <a:endParaRPr lang="en-US"/>
        </a:p>
      </dgm:t>
    </dgm:pt>
    <dgm:pt modelId="{B1FD5976-52A0-4820-AB65-D947BFE1EBAA}" type="sibTrans" cxnId="{01F7E770-3A81-4498-A2C1-160F17D8BDDE}">
      <dgm:prSet/>
      <dgm:spPr/>
      <dgm:t>
        <a:bodyPr/>
        <a:lstStyle/>
        <a:p>
          <a:endParaRPr lang="en-US"/>
        </a:p>
      </dgm:t>
    </dgm:pt>
    <dgm:pt modelId="{6A33542E-2146-4539-ADA9-0F094EF8BCDF}" type="pres">
      <dgm:prSet presAssocID="{1AA994CF-F53B-4D79-854A-33EECDB926BC}" presName="diagram" presStyleCnt="0">
        <dgm:presLayoutVars>
          <dgm:dir/>
          <dgm:resizeHandles val="exact"/>
        </dgm:presLayoutVars>
      </dgm:prSet>
      <dgm:spPr/>
    </dgm:pt>
    <dgm:pt modelId="{D5B7CC88-1E2D-4A29-B3E5-3F172D6C3150}" type="pres">
      <dgm:prSet presAssocID="{62641203-AD29-46B3-82C9-BB35C0103C3A}" presName="node" presStyleLbl="node1" presStyleIdx="0" presStyleCnt="6">
        <dgm:presLayoutVars>
          <dgm:bulletEnabled val="1"/>
        </dgm:presLayoutVars>
      </dgm:prSet>
      <dgm:spPr/>
    </dgm:pt>
    <dgm:pt modelId="{4AFACA9A-7963-4357-9EFF-3A41F32A2CFE}" type="pres">
      <dgm:prSet presAssocID="{D0FD678C-95DA-4658-B56F-FC6E9E887547}" presName="sibTrans" presStyleCnt="0"/>
      <dgm:spPr/>
    </dgm:pt>
    <dgm:pt modelId="{B1A90C8D-4F69-4D85-A8FA-357F6F3F4916}" type="pres">
      <dgm:prSet presAssocID="{DF402C34-FEDC-4AC5-A2F3-0E886A60CD1E}" presName="node" presStyleLbl="node1" presStyleIdx="1" presStyleCnt="6">
        <dgm:presLayoutVars>
          <dgm:bulletEnabled val="1"/>
        </dgm:presLayoutVars>
      </dgm:prSet>
      <dgm:spPr/>
    </dgm:pt>
    <dgm:pt modelId="{7B09AC49-D953-4982-8442-DE4D8EF5E534}" type="pres">
      <dgm:prSet presAssocID="{BAAF5A8F-C799-4F13-A03E-CD436C94FCA9}" presName="sibTrans" presStyleCnt="0"/>
      <dgm:spPr/>
    </dgm:pt>
    <dgm:pt modelId="{6037D529-9F78-431E-BADD-D82B51B476AD}" type="pres">
      <dgm:prSet presAssocID="{E18B1E66-2077-49D8-ABE1-5946B4C01337}" presName="node" presStyleLbl="node1" presStyleIdx="2" presStyleCnt="6">
        <dgm:presLayoutVars>
          <dgm:bulletEnabled val="1"/>
        </dgm:presLayoutVars>
      </dgm:prSet>
      <dgm:spPr/>
    </dgm:pt>
    <dgm:pt modelId="{2DC7F3BD-9EE8-4EDC-A732-F4C09DB0B752}" type="pres">
      <dgm:prSet presAssocID="{E4894F1F-2594-4F3A-9064-760259432E09}" presName="sibTrans" presStyleCnt="0"/>
      <dgm:spPr/>
    </dgm:pt>
    <dgm:pt modelId="{489EA897-8D1B-4007-B03F-8162B0CFAB78}" type="pres">
      <dgm:prSet presAssocID="{CE5C000D-C0CB-4F04-8B56-729B62149A85}" presName="node" presStyleLbl="node1" presStyleIdx="3" presStyleCnt="6">
        <dgm:presLayoutVars>
          <dgm:bulletEnabled val="1"/>
        </dgm:presLayoutVars>
      </dgm:prSet>
      <dgm:spPr/>
    </dgm:pt>
    <dgm:pt modelId="{5DB1C8F2-E655-41FE-B432-81CB047291A0}" type="pres">
      <dgm:prSet presAssocID="{1F69A0A8-AAB9-40B7-BD40-63A109616D01}" presName="sibTrans" presStyleCnt="0"/>
      <dgm:spPr/>
    </dgm:pt>
    <dgm:pt modelId="{A8FF9CFD-F713-4FC5-8F07-122B0AF5448C}" type="pres">
      <dgm:prSet presAssocID="{38CD66AA-7023-461D-A2FF-05E95E0F94E6}" presName="node" presStyleLbl="node1" presStyleIdx="4" presStyleCnt="6">
        <dgm:presLayoutVars>
          <dgm:bulletEnabled val="1"/>
        </dgm:presLayoutVars>
      </dgm:prSet>
      <dgm:spPr/>
    </dgm:pt>
    <dgm:pt modelId="{8B38AA28-F9C1-4C98-A7D9-3C5E35AA87CF}" type="pres">
      <dgm:prSet presAssocID="{AF5E4A42-9764-41D4-8399-477336D0CA7B}" presName="sibTrans" presStyleCnt="0"/>
      <dgm:spPr/>
    </dgm:pt>
    <dgm:pt modelId="{19D9496F-0468-4AFA-BFB5-D36D90033DDC}" type="pres">
      <dgm:prSet presAssocID="{469F5FEC-01A5-49DD-9B31-9CDB1CFF8C87}" presName="node" presStyleLbl="node1" presStyleIdx="5" presStyleCnt="6">
        <dgm:presLayoutVars>
          <dgm:bulletEnabled val="1"/>
        </dgm:presLayoutVars>
      </dgm:prSet>
      <dgm:spPr/>
    </dgm:pt>
  </dgm:ptLst>
  <dgm:cxnLst>
    <dgm:cxn modelId="{9F5A0215-DC42-4E68-8892-CD71BE1CADC0}" srcId="{1AA994CF-F53B-4D79-854A-33EECDB926BC}" destId="{62641203-AD29-46B3-82C9-BB35C0103C3A}" srcOrd="0" destOrd="0" parTransId="{558061DC-943B-4859-B2A8-5C4B9DB41184}" sibTransId="{D0FD678C-95DA-4658-B56F-FC6E9E887547}"/>
    <dgm:cxn modelId="{E44F993B-85C4-46E6-B5AA-76803E470E4E}" type="presOf" srcId="{38CD66AA-7023-461D-A2FF-05E95E0F94E6}" destId="{A8FF9CFD-F713-4FC5-8F07-122B0AF5448C}" srcOrd="0" destOrd="0" presId="urn:microsoft.com/office/officeart/2005/8/layout/default"/>
    <dgm:cxn modelId="{ADB9AF4C-37B0-4AB4-B22F-2BD386C77CAC}" srcId="{1AA994CF-F53B-4D79-854A-33EECDB926BC}" destId="{38CD66AA-7023-461D-A2FF-05E95E0F94E6}" srcOrd="4" destOrd="0" parTransId="{BAB1B7A2-DA39-4850-8BD0-F89BC7ED287F}" sibTransId="{AF5E4A42-9764-41D4-8399-477336D0CA7B}"/>
    <dgm:cxn modelId="{01F7E770-3A81-4498-A2C1-160F17D8BDDE}" srcId="{1AA994CF-F53B-4D79-854A-33EECDB926BC}" destId="{469F5FEC-01A5-49DD-9B31-9CDB1CFF8C87}" srcOrd="5" destOrd="0" parTransId="{C410D426-1E15-4833-9318-FEAA263705C0}" sibTransId="{B1FD5976-52A0-4820-AB65-D947BFE1EBAA}"/>
    <dgm:cxn modelId="{54364353-F340-4C79-AE1C-E9B0547ED910}" srcId="{1AA994CF-F53B-4D79-854A-33EECDB926BC}" destId="{CE5C000D-C0CB-4F04-8B56-729B62149A85}" srcOrd="3" destOrd="0" parTransId="{B0157B4E-B8E9-47BE-9CDE-934C834E638E}" sibTransId="{1F69A0A8-AAB9-40B7-BD40-63A109616D01}"/>
    <dgm:cxn modelId="{96DB6682-FD47-428E-88AA-FCBF6B9E81A9}" type="presOf" srcId="{1AA994CF-F53B-4D79-854A-33EECDB926BC}" destId="{6A33542E-2146-4539-ADA9-0F094EF8BCDF}" srcOrd="0" destOrd="0" presId="urn:microsoft.com/office/officeart/2005/8/layout/default"/>
    <dgm:cxn modelId="{ABFC8FA6-B380-43C8-91E1-74C010926AA7}" type="presOf" srcId="{DF402C34-FEDC-4AC5-A2F3-0E886A60CD1E}" destId="{B1A90C8D-4F69-4D85-A8FA-357F6F3F4916}" srcOrd="0" destOrd="0" presId="urn:microsoft.com/office/officeart/2005/8/layout/default"/>
    <dgm:cxn modelId="{68E7A7A9-710F-4758-B242-9A2EB7F0CA80}" type="presOf" srcId="{CE5C000D-C0CB-4F04-8B56-729B62149A85}" destId="{489EA897-8D1B-4007-B03F-8162B0CFAB78}" srcOrd="0" destOrd="0" presId="urn:microsoft.com/office/officeart/2005/8/layout/default"/>
    <dgm:cxn modelId="{963928AA-495E-43A9-B80B-3574C40D3FF9}" srcId="{1AA994CF-F53B-4D79-854A-33EECDB926BC}" destId="{DF402C34-FEDC-4AC5-A2F3-0E886A60CD1E}" srcOrd="1" destOrd="0" parTransId="{71736CF9-DAE8-4BAA-81E7-B5E6562C75B7}" sibTransId="{BAAF5A8F-C799-4F13-A03E-CD436C94FCA9}"/>
    <dgm:cxn modelId="{91BF4BAA-382B-4871-B87B-C1639945B21B}" type="presOf" srcId="{62641203-AD29-46B3-82C9-BB35C0103C3A}" destId="{D5B7CC88-1E2D-4A29-B3E5-3F172D6C3150}" srcOrd="0" destOrd="0" presId="urn:microsoft.com/office/officeart/2005/8/layout/default"/>
    <dgm:cxn modelId="{4BF6CCAA-9909-4A21-A764-D3189D79E0FC}" type="presOf" srcId="{E18B1E66-2077-49D8-ABE1-5946B4C01337}" destId="{6037D529-9F78-431E-BADD-D82B51B476AD}" srcOrd="0" destOrd="0" presId="urn:microsoft.com/office/officeart/2005/8/layout/default"/>
    <dgm:cxn modelId="{14D9CBAE-F19F-4703-9A72-A3225A59B2C2}" type="presOf" srcId="{469F5FEC-01A5-49DD-9B31-9CDB1CFF8C87}" destId="{19D9496F-0468-4AFA-BFB5-D36D90033DDC}" srcOrd="0" destOrd="0" presId="urn:microsoft.com/office/officeart/2005/8/layout/default"/>
    <dgm:cxn modelId="{75FE21E5-69E8-4BB8-9D05-E83792A8D75C}" srcId="{1AA994CF-F53B-4D79-854A-33EECDB926BC}" destId="{E18B1E66-2077-49D8-ABE1-5946B4C01337}" srcOrd="2" destOrd="0" parTransId="{8AFFF9A9-63C7-4C36-8726-7546CA0FBA36}" sibTransId="{E4894F1F-2594-4F3A-9064-760259432E09}"/>
    <dgm:cxn modelId="{B93E32BE-C87A-4B4A-8662-61498414C092}" type="presParOf" srcId="{6A33542E-2146-4539-ADA9-0F094EF8BCDF}" destId="{D5B7CC88-1E2D-4A29-B3E5-3F172D6C3150}" srcOrd="0" destOrd="0" presId="urn:microsoft.com/office/officeart/2005/8/layout/default"/>
    <dgm:cxn modelId="{66AAB310-ADE7-4868-BE66-7D3B7A0ECB2B}" type="presParOf" srcId="{6A33542E-2146-4539-ADA9-0F094EF8BCDF}" destId="{4AFACA9A-7963-4357-9EFF-3A41F32A2CFE}" srcOrd="1" destOrd="0" presId="urn:microsoft.com/office/officeart/2005/8/layout/default"/>
    <dgm:cxn modelId="{C6AAB874-2137-401F-8AAC-257E055DBF1F}" type="presParOf" srcId="{6A33542E-2146-4539-ADA9-0F094EF8BCDF}" destId="{B1A90C8D-4F69-4D85-A8FA-357F6F3F4916}" srcOrd="2" destOrd="0" presId="urn:microsoft.com/office/officeart/2005/8/layout/default"/>
    <dgm:cxn modelId="{56B04DF3-70F8-4669-89B2-478153335DE2}" type="presParOf" srcId="{6A33542E-2146-4539-ADA9-0F094EF8BCDF}" destId="{7B09AC49-D953-4982-8442-DE4D8EF5E534}" srcOrd="3" destOrd="0" presId="urn:microsoft.com/office/officeart/2005/8/layout/default"/>
    <dgm:cxn modelId="{C61EE640-6C32-4C44-B98E-18C89AD17DAC}" type="presParOf" srcId="{6A33542E-2146-4539-ADA9-0F094EF8BCDF}" destId="{6037D529-9F78-431E-BADD-D82B51B476AD}" srcOrd="4" destOrd="0" presId="urn:microsoft.com/office/officeart/2005/8/layout/default"/>
    <dgm:cxn modelId="{DA6EB4FB-30D9-4566-B9ED-91B912153F58}" type="presParOf" srcId="{6A33542E-2146-4539-ADA9-0F094EF8BCDF}" destId="{2DC7F3BD-9EE8-4EDC-A732-F4C09DB0B752}" srcOrd="5" destOrd="0" presId="urn:microsoft.com/office/officeart/2005/8/layout/default"/>
    <dgm:cxn modelId="{62EF1372-4D20-4A60-93AC-0F42912A9187}" type="presParOf" srcId="{6A33542E-2146-4539-ADA9-0F094EF8BCDF}" destId="{489EA897-8D1B-4007-B03F-8162B0CFAB78}" srcOrd="6" destOrd="0" presId="urn:microsoft.com/office/officeart/2005/8/layout/default"/>
    <dgm:cxn modelId="{661F5521-6FEA-4638-91BC-16CAFE92ED2C}" type="presParOf" srcId="{6A33542E-2146-4539-ADA9-0F094EF8BCDF}" destId="{5DB1C8F2-E655-41FE-B432-81CB047291A0}" srcOrd="7" destOrd="0" presId="urn:microsoft.com/office/officeart/2005/8/layout/default"/>
    <dgm:cxn modelId="{6EF3C07E-6887-4316-A9EC-75E4BB4D119E}" type="presParOf" srcId="{6A33542E-2146-4539-ADA9-0F094EF8BCDF}" destId="{A8FF9CFD-F713-4FC5-8F07-122B0AF5448C}" srcOrd="8" destOrd="0" presId="urn:microsoft.com/office/officeart/2005/8/layout/default"/>
    <dgm:cxn modelId="{C503C9D1-FEFE-45CC-A099-BC28CD9EC86E}" type="presParOf" srcId="{6A33542E-2146-4539-ADA9-0F094EF8BCDF}" destId="{8B38AA28-F9C1-4C98-A7D9-3C5E35AA87CF}" srcOrd="9" destOrd="0" presId="urn:microsoft.com/office/officeart/2005/8/layout/default"/>
    <dgm:cxn modelId="{BDFFC15D-1C2A-4F2C-A532-83EB041ED92D}" type="presParOf" srcId="{6A33542E-2146-4539-ADA9-0F094EF8BCDF}" destId="{19D9496F-0468-4AFA-BFB5-D36D90033D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A22AA-B7CB-47C0-A69F-67BB474E99AA}">
      <dsp:nvSpPr>
        <dsp:cNvPr id="0" name=""/>
        <dsp:cNvSpPr/>
      </dsp:nvSpPr>
      <dsp:spPr>
        <a:xfrm>
          <a:off x="4" y="0"/>
          <a:ext cx="8772633" cy="352839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3E8FE-89FE-4750-97A1-58A722C0ABD8}">
      <dsp:nvSpPr>
        <dsp:cNvPr id="0" name=""/>
        <dsp:cNvSpPr/>
      </dsp:nvSpPr>
      <dsp:spPr>
        <a:xfrm>
          <a:off x="4390" y="1365857"/>
          <a:ext cx="2111772" cy="7966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Administrators Login	</a:t>
          </a:r>
        </a:p>
      </dsp:txBody>
      <dsp:txXfrm>
        <a:off x="43281" y="1404748"/>
        <a:ext cx="2033990" cy="718902"/>
      </dsp:txXfrm>
    </dsp:sp>
    <dsp:sp modelId="{EDDD06C7-3BD2-43BF-BB2B-0A02B43042C7}">
      <dsp:nvSpPr>
        <dsp:cNvPr id="0" name=""/>
        <dsp:cNvSpPr/>
      </dsp:nvSpPr>
      <dsp:spPr>
        <a:xfrm>
          <a:off x="2221751" y="1365857"/>
          <a:ext cx="2111772" cy="7966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Session Creation	</a:t>
          </a:r>
        </a:p>
      </dsp:txBody>
      <dsp:txXfrm>
        <a:off x="2260642" y="1404748"/>
        <a:ext cx="2033990" cy="718902"/>
      </dsp:txXfrm>
    </dsp:sp>
    <dsp:sp modelId="{2FDDBB55-2647-42B2-B94C-1A81ECEAFCD4}">
      <dsp:nvSpPr>
        <dsp:cNvPr id="0" name=""/>
        <dsp:cNvSpPr/>
      </dsp:nvSpPr>
      <dsp:spPr>
        <a:xfrm>
          <a:off x="4439113" y="1365857"/>
          <a:ext cx="2111772" cy="7966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Session Changes</a:t>
          </a:r>
        </a:p>
      </dsp:txBody>
      <dsp:txXfrm>
        <a:off x="4478004" y="1404748"/>
        <a:ext cx="2033990" cy="718902"/>
      </dsp:txXfrm>
    </dsp:sp>
    <dsp:sp modelId="{2F31F68B-E23C-46F3-9A6A-2B89DDECB6F8}">
      <dsp:nvSpPr>
        <dsp:cNvPr id="0" name=""/>
        <dsp:cNvSpPr/>
      </dsp:nvSpPr>
      <dsp:spPr>
        <a:xfrm>
          <a:off x="6656474" y="1365857"/>
          <a:ext cx="2111772" cy="7966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Session Discard or Publish</a:t>
          </a:r>
        </a:p>
      </dsp:txBody>
      <dsp:txXfrm>
        <a:off x="6695365" y="1404748"/>
        <a:ext cx="2033990" cy="7189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7CC88-1E2D-4A29-B3E5-3F172D6C3150}">
      <dsp:nvSpPr>
        <dsp:cNvPr id="0" name=""/>
        <dsp:cNvSpPr/>
      </dsp:nvSpPr>
      <dsp:spPr>
        <a:xfrm>
          <a:off x="0" y="23247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Features</a:t>
          </a:r>
        </a:p>
      </dsp:txBody>
      <dsp:txXfrm>
        <a:off x="0" y="232479"/>
        <a:ext cx="2051215" cy="1230729"/>
      </dsp:txXfrm>
    </dsp:sp>
    <dsp:sp modelId="{B1A90C8D-4F69-4D85-A8FA-357F6F3F4916}">
      <dsp:nvSpPr>
        <dsp:cNvPr id="0" name=""/>
        <dsp:cNvSpPr/>
      </dsp:nvSpPr>
      <dsp:spPr>
        <a:xfrm>
          <a:off x="2256336" y="23247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Functionality</a:t>
          </a:r>
        </a:p>
      </dsp:txBody>
      <dsp:txXfrm>
        <a:off x="2256336" y="232479"/>
        <a:ext cx="2051215" cy="1230729"/>
      </dsp:txXfrm>
    </dsp:sp>
    <dsp:sp modelId="{6037D529-9F78-431E-BADD-D82B51B476AD}">
      <dsp:nvSpPr>
        <dsp:cNvPr id="0" name=""/>
        <dsp:cNvSpPr/>
      </dsp:nvSpPr>
      <dsp:spPr>
        <a:xfrm>
          <a:off x="4512673" y="23247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Terms of Use</a:t>
          </a:r>
        </a:p>
      </dsp:txBody>
      <dsp:txXfrm>
        <a:off x="4512673" y="232479"/>
        <a:ext cx="2051215" cy="1230729"/>
      </dsp:txXfrm>
    </dsp:sp>
    <dsp:sp modelId="{489EA897-8D1B-4007-B03F-8162B0CFAB78}">
      <dsp:nvSpPr>
        <dsp:cNvPr id="0" name=""/>
        <dsp:cNvSpPr/>
      </dsp:nvSpPr>
      <dsp:spPr>
        <a:xfrm>
          <a:off x="0" y="166832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Maximum Number of Users, Devices, or IP addresses</a:t>
          </a:r>
        </a:p>
      </dsp:txBody>
      <dsp:txXfrm>
        <a:off x="0" y="1668329"/>
        <a:ext cx="2051215" cy="1230729"/>
      </dsp:txXfrm>
    </dsp:sp>
    <dsp:sp modelId="{A8FF9CFD-F713-4FC5-8F07-122B0AF5448C}">
      <dsp:nvSpPr>
        <dsp:cNvPr id="0" name=""/>
        <dsp:cNvSpPr/>
      </dsp:nvSpPr>
      <dsp:spPr>
        <a:xfrm>
          <a:off x="2256336" y="166832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Signature and certification keys</a:t>
          </a:r>
        </a:p>
      </dsp:txBody>
      <dsp:txXfrm>
        <a:off x="2256336" y="1668329"/>
        <a:ext cx="2051215" cy="1230729"/>
      </dsp:txXfrm>
    </dsp:sp>
    <dsp:sp modelId="{19D9496F-0468-4AFA-BFB5-D36D90033DDC}">
      <dsp:nvSpPr>
        <dsp:cNvPr id="0" name=""/>
        <dsp:cNvSpPr/>
      </dsp:nvSpPr>
      <dsp:spPr>
        <a:xfrm>
          <a:off x="4512673" y="166832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Service entitlements</a:t>
          </a:r>
        </a:p>
      </dsp:txBody>
      <dsp:txXfrm>
        <a:off x="4512673" y="1668329"/>
        <a:ext cx="2051215" cy="123072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B600C-D5C9-4497-9EF1-6CF753D8D93E}" type="datetimeFigureOut">
              <a:rPr lang="en-GB" smtClean="0"/>
              <a:t>17/07/2025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5426-B90E-441F-A57F-3C127B2E0451}" type="slidenum">
              <a:rPr lang="en-GB" smtClean="0"/>
              <a:t>‹#›</a:t>
            </a:fld>
            <a:endParaRPr lang="en-GB"/>
          </a:p>
        </p:txBody>
      </p:sp>
    </p:spTree>
    <p:extLst>
      <p:ext uri="{BB962C8B-B14F-4D97-AF65-F5344CB8AC3E}">
        <p14:creationId xmlns:p14="http://schemas.microsoft.com/office/powerpoint/2010/main" val="2688628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Check Point appliances and servers are installed on the Gaia operating system and configured, some initial setup is required in the SmartConsole database for these devices to work properly.</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999705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Create SmartConsole objects that correspond to the organization's topology for use in policies and rules. </a:t>
            </a:r>
          </a:p>
          <a:p>
            <a:pPr marL="285750" indent="-285750">
              <a:buFont typeface="Arial" panose="020B0604020202020204" pitchFamily="34" charset="0"/>
              <a:buChar char="•"/>
            </a:pPr>
            <a:r>
              <a:rPr lang="en-US" dirty="0"/>
              <a:t>Establish secure internal communication (SIC). </a:t>
            </a:r>
          </a:p>
          <a:p>
            <a:pPr marL="285750" indent="-285750">
              <a:buFont typeface="Arial" panose="020B0604020202020204" pitchFamily="34" charset="0"/>
              <a:buChar char="•"/>
            </a:pPr>
            <a:r>
              <a:rPr lang="en-US" dirty="0"/>
              <a:t>Create secondary administrator accounts for backup and task-based management.</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79606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Check Point appliances and servers are installed and configured, some initial setup is required in the SmartConsole database.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090616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to instructor:</a:t>
            </a:r>
          </a:p>
          <a:p>
            <a:r>
              <a:rPr lang="en-US" dirty="0"/>
              <a:t>The video is an optional, self-paced resource. Students are free to watch the videos on their own time.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139456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components such as: </a:t>
            </a:r>
          </a:p>
          <a:p>
            <a:pPr marL="285750" indent="-285750">
              <a:buFont typeface="Arial" panose="020B0604020202020204" pitchFamily="34" charset="0"/>
              <a:buChar char="•"/>
            </a:pPr>
            <a:r>
              <a:rPr lang="en-US" dirty="0"/>
              <a:t>Check Point Security Gateways and Management Servers </a:t>
            </a:r>
          </a:p>
          <a:p>
            <a:pPr marL="285750" indent="-285750">
              <a:buFont typeface="Arial" panose="020B0604020202020204" pitchFamily="34" charset="0"/>
              <a:buChar char="•"/>
            </a:pPr>
            <a:r>
              <a:rPr lang="en-US" dirty="0"/>
              <a:t>Domain Name Servers (DNS) </a:t>
            </a:r>
          </a:p>
          <a:p>
            <a:pPr marL="285750" indent="-285750">
              <a:buFont typeface="Arial" panose="020B0604020202020204" pitchFamily="34" charset="0"/>
              <a:buChar char="•"/>
            </a:pPr>
            <a:r>
              <a:rPr lang="en-US" dirty="0"/>
              <a:t>Demilitarized zones (DMZ) </a:t>
            </a:r>
          </a:p>
          <a:p>
            <a:pPr marL="285750" indent="-285750">
              <a:buFont typeface="Arial" panose="020B0604020202020204" pitchFamily="34" charset="0"/>
              <a:buChar char="•"/>
            </a:pPr>
            <a:r>
              <a:rPr lang="en-US" dirty="0"/>
              <a:t>Users </a:t>
            </a:r>
          </a:p>
          <a:p>
            <a:endParaRPr lang="en-US" dirty="0"/>
          </a:p>
          <a:p>
            <a:r>
              <a:rPr lang="en-US" dirty="0"/>
              <a:t>Logical components such as: </a:t>
            </a:r>
          </a:p>
          <a:p>
            <a:pPr marL="285750" indent="-285750">
              <a:buFont typeface="Arial" panose="020B0604020202020204" pitchFamily="34" charset="0"/>
              <a:buChar char="•"/>
            </a:pPr>
            <a:r>
              <a:rPr lang="en-US" dirty="0"/>
              <a:t>Check Point and third-party services </a:t>
            </a:r>
          </a:p>
          <a:p>
            <a:pPr marL="285750" indent="-285750">
              <a:buFont typeface="Arial" panose="020B0604020202020204" pitchFamily="34" charset="0"/>
              <a:buChar char="•"/>
            </a:pPr>
            <a:r>
              <a:rPr lang="en-US" dirty="0"/>
              <a:t>IP address ranges </a:t>
            </a:r>
          </a:p>
          <a:p>
            <a:pPr marL="285750" indent="-285750">
              <a:buFont typeface="Arial" panose="020B0604020202020204" pitchFamily="34" charset="0"/>
              <a:buChar char="•"/>
            </a:pPr>
            <a:r>
              <a:rPr lang="en-US" dirty="0"/>
              <a:t>Third-party applications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84536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Objects are used in security polices and rules to define and control network operation.</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64382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81041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Objects are organized into the following categories.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113862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Objects are organized into the following categories.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844944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objects are managed from the Gateway &amp; Servers view.</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14548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in your Student Guide to explore existing objects.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78694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Categories filters to customize your view.</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119642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170144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Right-click an object to view available actions.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87955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part of the initial setup, the security administrator creates objects that represent components, such as Security Gateways and Management Servers.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478027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51232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SIC is used to provide a secure channel between the Management Server and the Gateway. </a:t>
            </a:r>
          </a:p>
          <a:p>
            <a:endParaRPr lang="en-US" dirty="0"/>
          </a:p>
          <a:p>
            <a:r>
              <a:rPr lang="en-US" dirty="0"/>
              <a:t>This channel is required for control connections, such as install policy and get logs.</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2152152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available Software Blades or Features depend on the Platform settings and whether or not the Blade requires a specific license. </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302471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creating a Security Gateway object, select the Gateway option.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06610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 Wizard option is selected, the Gateway Installation Wizard is launched. </a:t>
            </a:r>
          </a:p>
          <a:p>
            <a:endParaRPr lang="en-US" dirty="0"/>
          </a:p>
          <a:p>
            <a:r>
              <a:rPr lang="en-US" dirty="0"/>
              <a:t>Follow the onscreen instruction in your Student Guide to complete the procedure.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6775137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Classic is selected, a Properties window opens for manual configuration.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33107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creating a Management Server, select the Check Point Host option.</a:t>
            </a:r>
          </a:p>
          <a:p>
            <a:r>
              <a:rPr lang="en-US" dirty="0"/>
              <a:t>Follow the steps listed in your Student guide to create a Management Server Option.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0990097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edit network objects, as necessary. </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637147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SmartConsole environment is fully configured, administrators use the SmartConsole interface for various ongoing security operations.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94328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administrator  account is created when the Primary Security Management Server is configured. This account is assigned the Super User Permissions Profile, which provides unrestricted permissions.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5512734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multiple administrator environment, additional administrators are created for task-based delegation.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0161406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Administrator accounts require at least one profile.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83319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permission profiles and administrator are created and managed from Manage &amp; Settings view.</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978964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0856177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1658238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4194334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Complete the steps from SmartConsole: Manage &amp; Settings view listed in your Student Guide.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987014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7057453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Administrators working with multiple sessions can open multiple additional private sessions without publishing changes made in the current private session.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561804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Multiple administrators can work in read-write mode on the same security policy without interrupting another administrator’s work. Objects that one administrator manages can be locked from overwrites or conflicts by other administrators.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963817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Concurrent Install Policy only supports the Access Control and Threat Prevention policies. It does not support the Desktop and QoS policies. </a:t>
            </a:r>
          </a:p>
          <a:p>
            <a:r>
              <a:rPr lang="en-US" dirty="0"/>
              <a:t>The maximum number of policy installation tasks (of different policies) that can run at the same time is five. </a:t>
            </a:r>
          </a:p>
          <a:p>
            <a:r>
              <a:rPr lang="en-US" dirty="0"/>
              <a:t>If more than five policy installation requests are sent, any request beyond the first five gets in a queue. In the first installation, you cannot install both the Access Control and Threat Prevention policies on the same Gateway at the same time. </a:t>
            </a:r>
          </a:p>
          <a:p>
            <a:endParaRPr lang="en-US" dirty="0"/>
          </a:p>
          <a:p>
            <a:r>
              <a:rPr lang="en-US" dirty="0"/>
              <a:t>When installing Access Control and Threat Prevention for the first</a:t>
            </a:r>
            <a:r>
              <a:rPr lang="en-US" baseline="0" dirty="0"/>
              <a:t> time on a Gateway, the Threat Prevention is queued until the Access Control is installed.  </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955369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SmartConsole, administrators work with sessions. A solid understanding of the session workflow is essential.</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5350835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7276456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Sessions are managed from the Manage &amp; Setting view. The options are: </a:t>
            </a:r>
          </a:p>
          <a:p>
            <a:pPr marL="285750" indent="-285750">
              <a:buFont typeface="Arial" panose="020B0604020202020204" pitchFamily="34" charset="0"/>
              <a:buChar char="•"/>
            </a:pPr>
            <a:r>
              <a:rPr lang="en-US" dirty="0"/>
              <a:t>View Sessions </a:t>
            </a:r>
          </a:p>
          <a:p>
            <a:pPr marL="285750" indent="-285750">
              <a:buFont typeface="Arial" panose="020B0604020202020204" pitchFamily="34" charset="0"/>
              <a:buChar char="•"/>
            </a:pPr>
            <a:r>
              <a:rPr lang="en-US" dirty="0"/>
              <a:t>Revisions </a:t>
            </a:r>
          </a:p>
          <a:p>
            <a:pPr marL="285750" indent="-285750">
              <a:buFont typeface="Arial" panose="020B0604020202020204" pitchFamily="34" charset="0"/>
              <a:buChar char="•"/>
            </a:pPr>
            <a:r>
              <a:rPr lang="en-US" dirty="0"/>
              <a:t>Advanced</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554116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View Sessions window lets you see which administrator accounts are connected to the Security Management Server.</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2092796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Revisions window displays published changes (revisions).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9243623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WARNING: Revert and Purge cannot be reversed</a:t>
            </a:r>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4230289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using the revision feature, consider these limitations.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55358256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using the revision feature, consider these best practices: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75948445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4864815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Advanced option opens a Sessions Setting window, which defines the following:</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Session management:</a:t>
            </a:r>
          </a:p>
          <a:p>
            <a:pPr marL="171450" indent="-171450">
              <a:buFont typeface="Arial" panose="020B0604020202020204" pitchFamily="34" charset="0"/>
              <a:buChar char="•"/>
            </a:pPr>
            <a:r>
              <a:rPr lang="en-US" dirty="0"/>
              <a:t>Each administrator can manage a single SmartConsole session at a time.</a:t>
            </a:r>
          </a:p>
          <a:p>
            <a:pPr marL="171450" indent="-171450">
              <a:buFont typeface="Arial" panose="020B0604020202020204" pitchFamily="34" charset="0"/>
              <a:buChar char="•"/>
            </a:pPr>
            <a:r>
              <a:rPr lang="en-US" dirty="0"/>
              <a:t>With the appropriate permissions, an administrator can manage multiple sessions.</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Session name and description:</a:t>
            </a:r>
          </a:p>
          <a:p>
            <a:pPr marL="171450" indent="-171450">
              <a:buFont typeface="Arial" panose="020B0604020202020204" pitchFamily="34" charset="0"/>
              <a:buChar char="•"/>
            </a:pPr>
            <a:r>
              <a:rPr lang="en-US" dirty="0"/>
              <a:t>Generate session name (on publish).</a:t>
            </a:r>
          </a:p>
          <a:p>
            <a:pPr marL="171450" indent="-171450">
              <a:buFont typeface="Arial" panose="020B0604020202020204" pitchFamily="34" charset="0"/>
              <a:buChar char="•"/>
            </a:pPr>
            <a:r>
              <a:rPr lang="en-US" dirty="0"/>
              <a:t>All sessions must have a description.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4949513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R81.20, administrators can define an Approval Cycle for Sessions (SmartWorkflow and Identity Provider). </a:t>
            </a:r>
          </a:p>
          <a:p>
            <a:endParaRPr lang="en-US" dirty="0"/>
          </a:p>
          <a:p>
            <a:r>
              <a:rPr lang="en-US" dirty="0"/>
              <a:t>This ensures configuration changes are reviewed and approved by authorized administrators before the changes are published</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34302896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1932119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pPr marL="0" indent="0">
              <a:buNone/>
            </a:pPr>
            <a:r>
              <a:rPr lang="en-US" dirty="0"/>
              <a:t>Question 1:</a:t>
            </a:r>
          </a:p>
          <a:p>
            <a:pPr marL="171450" indent="-171450">
              <a:buFont typeface="Arial" panose="020B0604020202020204" pitchFamily="34" charset="0"/>
              <a:buChar char="•"/>
            </a:pPr>
            <a:r>
              <a:rPr lang="en-US" dirty="0"/>
              <a:t>Network Objects  represent physical components such as Gateways, Management Servers, and users.</a:t>
            </a:r>
          </a:p>
          <a:p>
            <a:pPr marL="0" indent="0">
              <a:buNone/>
            </a:pPr>
            <a:r>
              <a:rPr lang="en-US" dirty="0"/>
              <a:t> </a:t>
            </a:r>
          </a:p>
          <a:p>
            <a:pPr marL="0" indent="0">
              <a:buNone/>
            </a:pPr>
            <a:r>
              <a:rPr lang="en-US" dirty="0"/>
              <a:t>Question 2:</a:t>
            </a:r>
          </a:p>
          <a:p>
            <a:pPr marL="171450" indent="-171450">
              <a:buFont typeface="Arial" panose="020B0604020202020204" pitchFamily="34" charset="0"/>
              <a:buChar char="•"/>
            </a:pPr>
            <a:r>
              <a:rPr lang="en-US" dirty="0"/>
              <a:t>Network Objects  represent logical components such as applications, IP address ranges, and services.</a:t>
            </a:r>
          </a:p>
          <a:p>
            <a:pPr marL="0" indent="0">
              <a:buNone/>
            </a:pPr>
            <a:r>
              <a:rPr lang="en-US" dirty="0"/>
              <a:t> </a:t>
            </a: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dirty="0"/>
              <a:t>Question 3:</a:t>
            </a:r>
          </a:p>
          <a:p>
            <a:pPr marL="171450" indent="-171450">
              <a:buFont typeface="Arial" panose="020B0604020202020204" pitchFamily="34" charset="0"/>
              <a:buChar char="•"/>
            </a:pPr>
            <a:r>
              <a:rPr lang="en-US" dirty="0"/>
              <a:t>Super User</a:t>
            </a:r>
            <a:endParaRPr lang="en-US" sz="16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3299350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158095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1814802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Check Point licenses and service contracts define an organizations terms of use for purchased Check Point products.</a:t>
            </a:r>
          </a:p>
          <a:p>
            <a:pPr algn="l"/>
            <a:r>
              <a:rPr lang="en-US" sz="1800" b="0" i="0" u="none" strike="noStrike" baseline="0" dirty="0">
                <a:latin typeface="MicrosoftSansSerif"/>
              </a:rPr>
              <a:t>This chapter reviews Check Point licenses and service contracts and how to manage them, as required.</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57</a:t>
            </a:fld>
            <a:endParaRPr lang="en-US" dirty="0"/>
          </a:p>
        </p:txBody>
      </p:sp>
    </p:spTree>
    <p:extLst>
      <p:ext uri="{BB962C8B-B14F-4D97-AF65-F5344CB8AC3E}">
        <p14:creationId xmlns:p14="http://schemas.microsoft.com/office/powerpoint/2010/main" val="48726444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 Demonstrate an understanding of Check Point licenses and contracts, including purpose and structure.</a:t>
            </a:r>
          </a:p>
          <a:p>
            <a:pPr algn="l"/>
            <a:endParaRPr lang="en-US" sz="1800" b="0" i="0" u="none" strike="noStrike" baseline="0" dirty="0">
              <a:latin typeface="MicrosoftSansSerif"/>
            </a:endParaRPr>
          </a:p>
          <a:p>
            <a:pPr algn="l"/>
            <a:r>
              <a:rPr lang="en-US" sz="1800" b="0" i="0" u="none" strike="noStrike" baseline="0" dirty="0">
                <a:latin typeface="MicrosoftSansSerif"/>
              </a:rPr>
              <a:t>• Identify the tools available to manage Check Point licenses and contracts, including their purpose and use.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58</a:t>
            </a:fld>
            <a:endParaRPr lang="en-US" dirty="0"/>
          </a:p>
        </p:txBody>
      </p:sp>
    </p:spTree>
    <p:extLst>
      <p:ext uri="{BB962C8B-B14F-4D97-AF65-F5344CB8AC3E}">
        <p14:creationId xmlns:p14="http://schemas.microsoft.com/office/powerpoint/2010/main" val="128062289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license defines the features, functionality, and terms of use for the product.</a:t>
            </a:r>
          </a:p>
          <a:p>
            <a:pPr algn="l"/>
            <a:r>
              <a:rPr lang="en-US" sz="1800" b="0" i="0" u="none" strike="noStrike" baseline="0" dirty="0">
                <a:latin typeface="MicrosoftSansSerif"/>
              </a:rPr>
              <a:t>The license also contains other information, such as:</a:t>
            </a:r>
          </a:p>
          <a:p>
            <a:pPr algn="l"/>
            <a:endParaRPr lang="en-US" sz="1800" b="0" i="0" u="none" strike="noStrike" baseline="0" dirty="0">
              <a:latin typeface="MicrosoftSansSerif"/>
            </a:endParaRPr>
          </a:p>
          <a:p>
            <a:pPr algn="l"/>
            <a:r>
              <a:rPr lang="en-US" sz="1800" b="0" i="0" u="none" strike="noStrike" baseline="0" dirty="0">
                <a:latin typeface="MicrosoftSansSerif"/>
              </a:rPr>
              <a:t>• Maximum number of users, devices, or IP addresses allotted for the product</a:t>
            </a:r>
          </a:p>
          <a:p>
            <a:pPr algn="l"/>
            <a:r>
              <a:rPr lang="en-US" sz="1800" b="0" i="0" u="none" strike="noStrike" baseline="0" dirty="0">
                <a:latin typeface="MicrosoftSansSerif"/>
              </a:rPr>
              <a:t>• Signature and certification keys</a:t>
            </a:r>
          </a:p>
          <a:p>
            <a:pPr algn="l"/>
            <a:r>
              <a:rPr lang="en-US" sz="1800" b="0" i="0" u="none" strike="noStrike" baseline="0" dirty="0">
                <a:latin typeface="MicrosoftSansSerif"/>
              </a:rPr>
              <a:t>• Service entitlements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59</a:t>
            </a:fld>
            <a:endParaRPr lang="en-US" dirty="0"/>
          </a:p>
        </p:txBody>
      </p:sp>
    </p:spTree>
    <p:extLst>
      <p:ext uri="{BB962C8B-B14F-4D97-AF65-F5344CB8AC3E}">
        <p14:creationId xmlns:p14="http://schemas.microsoft.com/office/powerpoint/2010/main" val="20238240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60</a:t>
            </a:fld>
            <a:endParaRPr lang="en-US" dirty="0"/>
          </a:p>
        </p:txBody>
      </p:sp>
    </p:spTree>
    <p:extLst>
      <p:ext uri="{BB962C8B-B14F-4D97-AF65-F5344CB8AC3E}">
        <p14:creationId xmlns:p14="http://schemas.microsoft.com/office/powerpoint/2010/main" val="386660378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Software Blades are offered in predefined bundles, with all Software Blades included under one license.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61</a:t>
            </a:fld>
            <a:endParaRPr lang="en-US" dirty="0"/>
          </a:p>
        </p:txBody>
      </p:sp>
    </p:spTree>
    <p:extLst>
      <p:ext uri="{BB962C8B-B14F-4D97-AF65-F5344CB8AC3E}">
        <p14:creationId xmlns:p14="http://schemas.microsoft.com/office/powerpoint/2010/main" val="14192161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Optional Software Blades are available, as needed, and are licensed separately. </a:t>
            </a:r>
          </a:p>
          <a:p>
            <a:pPr algn="l"/>
            <a:endParaRPr lang="en-US" sz="1800" b="0" i="0" u="none" strike="noStrike" baseline="0" dirty="0">
              <a:latin typeface="MicrosoftSansSerif"/>
            </a:endParaRPr>
          </a:p>
          <a:p>
            <a:pPr algn="l"/>
            <a:r>
              <a:rPr lang="en-US" sz="1800" b="0" i="0" u="none" strike="noStrike" baseline="0" dirty="0">
                <a:latin typeface="MicrosoftSansSerif"/>
              </a:rPr>
              <a:t>Examples are Data Loss Prevention (DLP) and Internet of Things (IoT) Protection.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62</a:t>
            </a:fld>
            <a:endParaRPr lang="en-US" dirty="0"/>
          </a:p>
        </p:txBody>
      </p:sp>
    </p:spTree>
    <p:extLst>
      <p:ext uri="{BB962C8B-B14F-4D97-AF65-F5344CB8AC3E}">
        <p14:creationId xmlns:p14="http://schemas.microsoft.com/office/powerpoint/2010/main" val="274071811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63</a:t>
            </a:fld>
            <a:endParaRPr lang="en-US" dirty="0"/>
          </a:p>
        </p:txBody>
      </p:sp>
    </p:spTree>
    <p:extLst>
      <p:ext uri="{BB962C8B-B14F-4D97-AF65-F5344CB8AC3E}">
        <p14:creationId xmlns:p14="http://schemas.microsoft.com/office/powerpoint/2010/main" val="15419961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64</a:t>
            </a:fld>
            <a:endParaRPr lang="en-US" dirty="0"/>
          </a:p>
        </p:txBody>
      </p:sp>
    </p:spTree>
    <p:extLst>
      <p:ext uri="{BB962C8B-B14F-4D97-AF65-F5344CB8AC3E}">
        <p14:creationId xmlns:p14="http://schemas.microsoft.com/office/powerpoint/2010/main" val="208862334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65</a:t>
            </a:fld>
            <a:endParaRPr lang="en-US" dirty="0"/>
          </a:p>
        </p:txBody>
      </p:sp>
    </p:spTree>
    <p:extLst>
      <p:ext uri="{BB962C8B-B14F-4D97-AF65-F5344CB8AC3E}">
        <p14:creationId xmlns:p14="http://schemas.microsoft.com/office/powerpoint/2010/main" val="10558863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66</a:t>
            </a:fld>
            <a:endParaRPr lang="en-US" dirty="0"/>
          </a:p>
        </p:txBody>
      </p:sp>
    </p:spTree>
    <p:extLst>
      <p:ext uri="{BB962C8B-B14F-4D97-AF65-F5344CB8AC3E}">
        <p14:creationId xmlns:p14="http://schemas.microsoft.com/office/powerpoint/2010/main" val="210837246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two main types of standard licenses are:</a:t>
            </a:r>
          </a:p>
          <a:p>
            <a:pPr algn="l"/>
            <a:r>
              <a:rPr lang="en-US" sz="1800" b="0" i="0" u="none" strike="noStrike" baseline="0" dirty="0">
                <a:latin typeface="MicrosoftSansSerif"/>
              </a:rPr>
              <a:t>• Central license (recommended)</a:t>
            </a:r>
          </a:p>
          <a:p>
            <a:pPr algn="l"/>
            <a:r>
              <a:rPr lang="en-US" sz="1800" b="0" i="0" u="none" strike="noStrike" baseline="0" dirty="0">
                <a:latin typeface="MicrosoftSansSerif"/>
              </a:rPr>
              <a:t>• Local license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67</a:t>
            </a:fld>
            <a:endParaRPr lang="en-US" dirty="0"/>
          </a:p>
        </p:txBody>
      </p:sp>
    </p:spTree>
    <p:extLst>
      <p:ext uri="{BB962C8B-B14F-4D97-AF65-F5344CB8AC3E}">
        <p14:creationId xmlns:p14="http://schemas.microsoft.com/office/powerpoint/2010/main" val="60818311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68</a:t>
            </a:fld>
            <a:endParaRPr lang="en-US" dirty="0"/>
          </a:p>
        </p:txBody>
      </p:sp>
    </p:spTree>
    <p:extLst>
      <p:ext uri="{BB962C8B-B14F-4D97-AF65-F5344CB8AC3E}">
        <p14:creationId xmlns:p14="http://schemas.microsoft.com/office/powerpoint/2010/main" val="182708011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Check Point software license consists of two primary components:</a:t>
            </a:r>
          </a:p>
          <a:p>
            <a:pPr algn="l"/>
            <a:r>
              <a:rPr lang="en-US" sz="1800" b="0" i="0" u="none" strike="noStrike" baseline="0" dirty="0">
                <a:latin typeface="MicrosoftSansSerif"/>
              </a:rPr>
              <a:t>• Software Blade</a:t>
            </a:r>
          </a:p>
          <a:p>
            <a:pPr algn="l"/>
            <a:r>
              <a:rPr lang="en-US" sz="1800" b="0" i="0" u="none" strike="noStrike" baseline="0" dirty="0">
                <a:latin typeface="MicrosoftSansSerif"/>
              </a:rPr>
              <a:t>• Software Container</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69</a:t>
            </a:fld>
            <a:endParaRPr lang="en-US" dirty="0"/>
          </a:p>
        </p:txBody>
      </p:sp>
    </p:spTree>
    <p:extLst>
      <p:ext uri="{BB962C8B-B14F-4D97-AF65-F5344CB8AC3E}">
        <p14:creationId xmlns:p14="http://schemas.microsoft.com/office/powerpoint/2010/main" val="299957918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Software Blade is a security feature set or module; for example, Firewall, Intrusion Prevention System (IPS) and Application Control.</a:t>
            </a:r>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70</a:t>
            </a:fld>
            <a:endParaRPr lang="en-US" dirty="0"/>
          </a:p>
        </p:txBody>
      </p:sp>
    </p:spTree>
    <p:extLst>
      <p:ext uri="{BB962C8B-B14F-4D97-AF65-F5344CB8AC3E}">
        <p14:creationId xmlns:p14="http://schemas.microsoft.com/office/powerpoint/2010/main" val="216511832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After the necessary Software Blades are attached, either by Check Point or by the Account Administrator, the license for the Check Point server is ready to be activated.</a:t>
            </a:r>
          </a:p>
          <a:p>
            <a:pPr algn="l"/>
            <a:endParaRPr lang="en-US" sz="1800" b="0" i="0" u="none" strike="noStrike" baseline="0" dirty="0">
              <a:latin typeface="MicrosoftSansSerif"/>
            </a:endParaRPr>
          </a:p>
          <a:p>
            <a:pPr algn="l"/>
            <a:r>
              <a:rPr lang="en-US" sz="1800" b="0" i="0" u="none" strike="noStrike" baseline="0" dirty="0">
                <a:latin typeface="MicrosoftSansSerif"/>
              </a:rPr>
              <a:t>Check Point offers online activation and offline activation. The method used depends on the machine type and whether the machine has Internet access.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71</a:t>
            </a:fld>
            <a:endParaRPr lang="en-US" dirty="0"/>
          </a:p>
        </p:txBody>
      </p:sp>
    </p:spTree>
    <p:extLst>
      <p:ext uri="{BB962C8B-B14F-4D97-AF65-F5344CB8AC3E}">
        <p14:creationId xmlns:p14="http://schemas.microsoft.com/office/powerpoint/2010/main" val="4547501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Automatic Licensing feature performs the following operations:</a:t>
            </a:r>
          </a:p>
          <a:p>
            <a:pPr algn="l"/>
            <a:endParaRPr lang="en-US" sz="1800" b="0" i="0" u="none" strike="noStrike" baseline="0" dirty="0">
              <a:latin typeface="MicrosoftSansSerif"/>
            </a:endParaRPr>
          </a:p>
          <a:p>
            <a:pPr algn="l"/>
            <a:r>
              <a:rPr lang="en-US" sz="1800" b="0" i="0" u="none" strike="noStrike" baseline="0" dirty="0">
                <a:latin typeface="MicrosoftSansSerif"/>
              </a:rPr>
              <a:t>• Checks periodically to verify licenses.</a:t>
            </a:r>
          </a:p>
          <a:p>
            <a:pPr algn="l"/>
            <a:r>
              <a:rPr lang="en-US" sz="1800" b="0" i="0" u="none" strike="noStrike" baseline="0" dirty="0">
                <a:latin typeface="MicrosoftSansSerif"/>
              </a:rPr>
              <a:t>• Activates new licenses added to the Licenses &amp; Contracts Repository.</a:t>
            </a:r>
          </a:p>
          <a:p>
            <a:pPr algn="l"/>
            <a:r>
              <a:rPr lang="en-US" sz="1800" b="0" i="0" u="none" strike="noStrike" baseline="0" dirty="0">
                <a:latin typeface="MicrosoftSansSerif"/>
              </a:rPr>
              <a:t>• Automatically adds new blades to SmartConsole.</a:t>
            </a:r>
          </a:p>
          <a:p>
            <a:pPr algn="l"/>
            <a:endParaRPr lang="en-US" sz="1800" b="0" i="0" u="none" strike="noStrike" baseline="0" dirty="0">
              <a:latin typeface="MicrosoftSansSerif"/>
            </a:endParaRPr>
          </a:p>
          <a:p>
            <a:pPr algn="l"/>
            <a:r>
              <a:rPr lang="en-US" sz="1800" b="0" i="0" u="none" strike="noStrike" baseline="0" dirty="0">
                <a:latin typeface="MicrosoftSansSerif"/>
              </a:rPr>
              <a:t>Automatic Licensing is enabled/disabled from SmartConsole Gateways &amp; Servers view (Application menu &gt; Global Properties).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72</a:t>
            </a:fld>
            <a:endParaRPr lang="en-US" dirty="0"/>
          </a:p>
        </p:txBody>
      </p:sp>
    </p:spTree>
    <p:extLst>
      <p:ext uri="{BB962C8B-B14F-4D97-AF65-F5344CB8AC3E}">
        <p14:creationId xmlns:p14="http://schemas.microsoft.com/office/powerpoint/2010/main" val="203945017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73</a:t>
            </a:fld>
            <a:endParaRPr lang="en-US" dirty="0"/>
          </a:p>
        </p:txBody>
      </p:sp>
    </p:spTree>
    <p:extLst>
      <p:ext uri="{BB962C8B-B14F-4D97-AF65-F5344CB8AC3E}">
        <p14:creationId xmlns:p14="http://schemas.microsoft.com/office/powerpoint/2010/main" val="386021871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SmartUpdate is accessed from the SmartConsole Gateways &amp; Servers view:</a:t>
            </a:r>
          </a:p>
          <a:p>
            <a:pPr algn="l"/>
            <a:endParaRPr lang="en-US" sz="1800" b="0" i="0" u="none" strike="noStrike" baseline="0" dirty="0">
              <a:latin typeface="MicrosoftSansSerif"/>
            </a:endParaRPr>
          </a:p>
          <a:p>
            <a:pPr algn="l"/>
            <a:r>
              <a:rPr lang="en-US" sz="1800" b="0" i="0" u="none" strike="noStrike" baseline="0" dirty="0">
                <a:latin typeface="MicrosoftSansSerif"/>
              </a:rPr>
              <a:t>Application menu &gt; Manage licenses and packages.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74</a:t>
            </a:fld>
            <a:endParaRPr lang="en-US" dirty="0"/>
          </a:p>
        </p:txBody>
      </p:sp>
    </p:spTree>
    <p:extLst>
      <p:ext uri="{BB962C8B-B14F-4D97-AF65-F5344CB8AC3E}">
        <p14:creationId xmlns:p14="http://schemas.microsoft.com/office/powerpoint/2010/main" val="355428186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SmartUpdate window has two tabs: Package Management Licenses &amp; Contracts.</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75</a:t>
            </a:fld>
            <a:endParaRPr lang="en-US" dirty="0"/>
          </a:p>
        </p:txBody>
      </p:sp>
    </p:spTree>
    <p:extLst>
      <p:ext uri="{BB962C8B-B14F-4D97-AF65-F5344CB8AC3E}">
        <p14:creationId xmlns:p14="http://schemas.microsoft.com/office/powerpoint/2010/main" val="373159789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SmartUpdate launch menu is used to initiate many actions, such as:</a:t>
            </a:r>
          </a:p>
          <a:p>
            <a:pPr algn="l"/>
            <a:endParaRPr lang="en-US" sz="1800" b="0" i="0" u="none" strike="noStrike" baseline="0" dirty="0">
              <a:latin typeface="MicrosoftSansSerif"/>
            </a:endParaRPr>
          </a:p>
          <a:p>
            <a:pPr algn="l"/>
            <a:r>
              <a:rPr lang="en-US" sz="1800" b="0" i="0" u="none" strike="noStrike" baseline="0" dirty="0">
                <a:latin typeface="MicrosoftSansSerif"/>
              </a:rPr>
              <a:t>• Packages - Manage packages</a:t>
            </a:r>
          </a:p>
          <a:p>
            <a:pPr algn="l"/>
            <a:r>
              <a:rPr lang="en-US" sz="1800" b="0" i="0" u="none" strike="noStrike" baseline="0" dirty="0">
                <a:latin typeface="MicrosoftSansSerif"/>
              </a:rPr>
              <a:t>• Licenses &amp; Contracts - Manage licenses and contracts</a:t>
            </a:r>
          </a:p>
          <a:p>
            <a:pPr algn="l"/>
            <a:r>
              <a:rPr lang="en-US" sz="1800" b="0" i="0" u="none" strike="noStrike" baseline="0" dirty="0">
                <a:latin typeface="MicrosoftSansSerif"/>
              </a:rPr>
              <a:t>• Tools - Check for updates and upload diagnostics</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76</a:t>
            </a:fld>
            <a:endParaRPr lang="en-US" dirty="0"/>
          </a:p>
        </p:txBody>
      </p:sp>
    </p:spTree>
    <p:extLst>
      <p:ext uri="{BB962C8B-B14F-4D97-AF65-F5344CB8AC3E}">
        <p14:creationId xmlns:p14="http://schemas.microsoft.com/office/powerpoint/2010/main" val="354133536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License And Contract Repository is accessed from the SmartUpdate launch menu.</a:t>
            </a:r>
          </a:p>
          <a:p>
            <a:pPr algn="l"/>
            <a:r>
              <a:rPr lang="en-US" sz="1800" b="0" i="0" u="none" strike="noStrike" baseline="0" dirty="0">
                <a:latin typeface="MicrosoftSansSerif"/>
              </a:rPr>
              <a:t>The window displays attached and unattached licenses.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77</a:t>
            </a:fld>
            <a:endParaRPr lang="en-US" dirty="0"/>
          </a:p>
        </p:txBody>
      </p:sp>
    </p:spTree>
    <p:extLst>
      <p:ext uri="{BB962C8B-B14F-4D97-AF65-F5344CB8AC3E}">
        <p14:creationId xmlns:p14="http://schemas.microsoft.com/office/powerpoint/2010/main" val="266427123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After a license has been generated, it must be installed on the Gateway and registered with the Management Server.</a:t>
            </a:r>
          </a:p>
          <a:p>
            <a:pPr algn="l"/>
            <a:r>
              <a:rPr lang="en-US" sz="1800" b="0" i="0" u="none" strike="noStrike" baseline="0" dirty="0">
                <a:latin typeface="MicrosoftSansSerif"/>
              </a:rPr>
              <a:t>Complete the steps listed in your Student Guide from the SmartUpdate launch menu.</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78</a:t>
            </a:fld>
            <a:endParaRPr lang="en-US" dirty="0"/>
          </a:p>
        </p:txBody>
      </p:sp>
    </p:spTree>
    <p:extLst>
      <p:ext uri="{BB962C8B-B14F-4D97-AF65-F5344CB8AC3E}">
        <p14:creationId xmlns:p14="http://schemas.microsoft.com/office/powerpoint/2010/main" val="357043133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u="none" strike="noStrike" baseline="0" dirty="0">
                <a:latin typeface="MicrosoftSansSerif"/>
              </a:rPr>
              <a:t>After a license has been generated, it must be installed on the Gateway and registered with the Management Server.</a:t>
            </a:r>
          </a:p>
          <a:p>
            <a:pPr algn="l"/>
            <a:r>
              <a:rPr lang="en-US" sz="1600" b="0" i="0" u="none" strike="noStrike" baseline="0" dirty="0">
                <a:latin typeface="MicrosoftSansSerif"/>
              </a:rPr>
              <a:t>Complete the steps listed in your Student Guide from the SmartUpdate launch menu.</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79</a:t>
            </a:fld>
            <a:endParaRPr lang="en-US" dirty="0"/>
          </a:p>
        </p:txBody>
      </p:sp>
    </p:spTree>
    <p:extLst>
      <p:ext uri="{BB962C8B-B14F-4D97-AF65-F5344CB8AC3E}">
        <p14:creationId xmlns:p14="http://schemas.microsoft.com/office/powerpoint/2010/main" val="125800058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u="none" strike="noStrike" baseline="0" dirty="0">
                <a:latin typeface="MicrosoftSansSerif"/>
              </a:rPr>
              <a:t>After a license has been generated, it must be installed on the Gateway and registered with the Management Server.</a:t>
            </a:r>
          </a:p>
          <a:p>
            <a:pPr algn="l"/>
            <a:r>
              <a:rPr lang="en-US" sz="1600" b="0" i="0" u="none" strike="noStrike" baseline="0" dirty="0">
                <a:latin typeface="MicrosoftSansSerif"/>
              </a:rPr>
              <a:t>Complete the steps listed in your Student Guide from the SmartUpdate launch menu.</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80</a:t>
            </a:fld>
            <a:endParaRPr lang="en-US" dirty="0"/>
          </a:p>
        </p:txBody>
      </p:sp>
    </p:spTree>
    <p:extLst>
      <p:ext uri="{BB962C8B-B14F-4D97-AF65-F5344CB8AC3E}">
        <p14:creationId xmlns:p14="http://schemas.microsoft.com/office/powerpoint/2010/main" val="85545086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u="none" strike="noStrike" baseline="0" dirty="0">
                <a:latin typeface="MicrosoftSansSerif"/>
              </a:rPr>
              <a:t>After a license has been generated, it must be installed on the Gateway and registered with the Management Server.</a:t>
            </a:r>
          </a:p>
          <a:p>
            <a:pPr algn="l"/>
            <a:r>
              <a:rPr lang="en-US" sz="1600" b="0" i="0" u="none" strike="noStrike" baseline="0" dirty="0">
                <a:latin typeface="MicrosoftSansSerif"/>
              </a:rPr>
              <a:t>Complete the steps listed in your Student Guide from the SmartUpdate launch menu.</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81</a:t>
            </a:fld>
            <a:endParaRPr lang="en-US" dirty="0"/>
          </a:p>
        </p:txBody>
      </p:sp>
    </p:spTree>
    <p:extLst>
      <p:ext uri="{BB962C8B-B14F-4D97-AF65-F5344CB8AC3E}">
        <p14:creationId xmlns:p14="http://schemas.microsoft.com/office/powerpoint/2010/main" val="194270295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listed in your Student Guide to export licenses.</a:t>
            </a:r>
          </a:p>
        </p:txBody>
      </p:sp>
      <p:sp>
        <p:nvSpPr>
          <p:cNvPr id="4" name="Slide Number Placeholder 3"/>
          <p:cNvSpPr>
            <a:spLocks noGrp="1"/>
          </p:cNvSpPr>
          <p:nvPr>
            <p:ph type="sldNum" sz="quarter" idx="5"/>
          </p:nvPr>
        </p:nvSpPr>
        <p:spPr/>
        <p:txBody>
          <a:bodyPr/>
          <a:lstStyle/>
          <a:p>
            <a:fld id="{3EEE9B47-791B-47F7-AE03-C0D580CA0B67}" type="slidenum">
              <a:rPr lang="en-US" smtClean="0"/>
              <a:pPr/>
              <a:t>82</a:t>
            </a:fld>
            <a:endParaRPr lang="en-US" dirty="0"/>
          </a:p>
        </p:txBody>
      </p:sp>
    </p:spTree>
    <p:extLst>
      <p:ext uri="{BB962C8B-B14F-4D97-AF65-F5344CB8AC3E}">
        <p14:creationId xmlns:p14="http://schemas.microsoft.com/office/powerpoint/2010/main" val="52558754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Following the activation of the license, a Service Contract file should be installed.</a:t>
            </a:r>
          </a:p>
          <a:p>
            <a:pPr algn="l"/>
            <a:endParaRPr lang="en-US" sz="1800" b="0" i="0" u="none" strike="noStrike" baseline="0" dirty="0">
              <a:latin typeface="MicrosoftSansSerif"/>
            </a:endParaRPr>
          </a:p>
          <a:p>
            <a:pPr algn="l"/>
            <a:r>
              <a:rPr lang="en-US" sz="1800" b="0" i="0" u="none" strike="noStrike" baseline="0" dirty="0">
                <a:latin typeface="MicrosoftSansSerif"/>
              </a:rPr>
              <a:t>The Service Contract file (ServiceContractFile.xml) contains all relevant support data for the subscriptions purchased for a specific device,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83</a:t>
            </a:fld>
            <a:endParaRPr lang="en-US" dirty="0"/>
          </a:p>
        </p:txBody>
      </p:sp>
    </p:spTree>
    <p:extLst>
      <p:ext uri="{BB962C8B-B14F-4D97-AF65-F5344CB8AC3E}">
        <p14:creationId xmlns:p14="http://schemas.microsoft.com/office/powerpoint/2010/main" val="282070874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After the licenses are installed, you can use SmartConsole to monitor the status of licenses and to run reports.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84</a:t>
            </a:fld>
            <a:endParaRPr lang="en-US" dirty="0"/>
          </a:p>
        </p:txBody>
      </p:sp>
    </p:spTree>
    <p:extLst>
      <p:ext uri="{BB962C8B-B14F-4D97-AF65-F5344CB8AC3E}">
        <p14:creationId xmlns:p14="http://schemas.microsoft.com/office/powerpoint/2010/main" val="230351883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SmartConsole uses the following color-coded indicators for the licenses status.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85</a:t>
            </a:fld>
            <a:endParaRPr lang="en-US" dirty="0"/>
          </a:p>
        </p:txBody>
      </p:sp>
    </p:spTree>
    <p:extLst>
      <p:ext uri="{BB962C8B-B14F-4D97-AF65-F5344CB8AC3E}">
        <p14:creationId xmlns:p14="http://schemas.microsoft.com/office/powerpoint/2010/main" val="170723406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listed in your Student guide to view licenses status in SmartConsole.</a:t>
            </a:r>
          </a:p>
        </p:txBody>
      </p:sp>
      <p:sp>
        <p:nvSpPr>
          <p:cNvPr id="4" name="Slide Number Placeholder 3"/>
          <p:cNvSpPr>
            <a:spLocks noGrp="1"/>
          </p:cNvSpPr>
          <p:nvPr>
            <p:ph type="sldNum" sz="quarter" idx="5"/>
          </p:nvPr>
        </p:nvSpPr>
        <p:spPr/>
        <p:txBody>
          <a:bodyPr/>
          <a:lstStyle/>
          <a:p>
            <a:fld id="{3EEE9B47-791B-47F7-AE03-C0D580CA0B67}" type="slidenum">
              <a:rPr lang="en-US" smtClean="0"/>
              <a:pPr/>
              <a:t>86</a:t>
            </a:fld>
            <a:endParaRPr lang="en-US" dirty="0"/>
          </a:p>
        </p:txBody>
      </p:sp>
    </p:spTree>
    <p:extLst>
      <p:ext uri="{BB962C8B-B14F-4D97-AF65-F5344CB8AC3E}">
        <p14:creationId xmlns:p14="http://schemas.microsoft.com/office/powerpoint/2010/main" val="284554176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Follow the steps listed in your Student guide to view licenses status in SmartConsole.</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87</a:t>
            </a:fld>
            <a:endParaRPr lang="en-US" dirty="0"/>
          </a:p>
        </p:txBody>
      </p:sp>
    </p:spTree>
    <p:extLst>
      <p:ext uri="{BB962C8B-B14F-4D97-AF65-F5344CB8AC3E}">
        <p14:creationId xmlns:p14="http://schemas.microsoft.com/office/powerpoint/2010/main" val="92830254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listed in your Student Guide to generate a License Inventory Report.</a:t>
            </a:r>
          </a:p>
        </p:txBody>
      </p:sp>
      <p:sp>
        <p:nvSpPr>
          <p:cNvPr id="4" name="Slide Number Placeholder 3"/>
          <p:cNvSpPr>
            <a:spLocks noGrp="1"/>
          </p:cNvSpPr>
          <p:nvPr>
            <p:ph type="sldNum" sz="quarter" idx="5"/>
          </p:nvPr>
        </p:nvSpPr>
        <p:spPr/>
        <p:txBody>
          <a:bodyPr/>
          <a:lstStyle/>
          <a:p>
            <a:fld id="{3EEE9B47-791B-47F7-AE03-C0D580CA0B67}" type="slidenum">
              <a:rPr lang="en-US" smtClean="0"/>
              <a:pPr/>
              <a:t>88</a:t>
            </a:fld>
            <a:endParaRPr lang="en-US" dirty="0"/>
          </a:p>
        </p:txBody>
      </p:sp>
    </p:spTree>
    <p:extLst>
      <p:ext uri="{BB962C8B-B14F-4D97-AF65-F5344CB8AC3E}">
        <p14:creationId xmlns:p14="http://schemas.microsoft.com/office/powerpoint/2010/main" val="206534505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Follow the steps listed in your Student Guide to generate a License Inventory Report.</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89</a:t>
            </a:fld>
            <a:endParaRPr lang="en-US" dirty="0"/>
          </a:p>
        </p:txBody>
      </p:sp>
    </p:spTree>
    <p:extLst>
      <p:ext uri="{BB962C8B-B14F-4D97-AF65-F5344CB8AC3E}">
        <p14:creationId xmlns:p14="http://schemas.microsoft.com/office/powerpoint/2010/main" val="282012192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r>
              <a:rPr lang="en-US" sz="1600" kern="1200" dirty="0">
                <a:solidFill>
                  <a:schemeClr val="tx1"/>
                </a:solidFill>
                <a:effectLst/>
                <a:latin typeface="Arial" charset="0"/>
                <a:ea typeface="+mn-ea"/>
                <a:cs typeface="+mn-cs"/>
              </a:rPr>
              <a:t>Question 1:</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Security Management</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Security Gateway</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Endpoint Security</a:t>
            </a:r>
          </a:p>
          <a:p>
            <a:pPr marL="0" lvl="0" indent="0">
              <a:buFont typeface="Arial" panose="020B0604020202020204" pitchFamily="34" charset="0"/>
              <a:buNone/>
            </a:pPr>
            <a:endParaRPr lang="en-US" sz="16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kern="1200" dirty="0">
                <a:solidFill>
                  <a:schemeClr val="tx1"/>
                </a:solidFill>
                <a:effectLst/>
                <a:latin typeface="Arial" charset="0"/>
                <a:ea typeface="+mn-ea"/>
                <a:cs typeface="+mn-cs"/>
              </a:rPr>
              <a:t>Question 2:</a:t>
            </a:r>
          </a:p>
          <a:p>
            <a:pPr marL="0" lvl="0" indent="-284163">
              <a:buNone/>
            </a:pPr>
            <a:r>
              <a:rPr lang="en-US" sz="1600" kern="1200" dirty="0">
                <a:solidFill>
                  <a:schemeClr val="tx1"/>
                </a:solidFill>
                <a:effectLst/>
                <a:latin typeface="Arial" charset="0"/>
                <a:ea typeface="+mn-ea"/>
                <a:cs typeface="+mn-cs"/>
              </a:rPr>
              <a:t>Service blades, such as IPS, URL Filtering, and Application Control are considered subscription blades. Licenses for subscription blades can expire. The license includes both the software subscription and the associated Support Services Contract. These blades are licensed and renewed for a specified period of time, which is typically 1, 2, or 3 years.</a:t>
            </a:r>
          </a:p>
          <a:p>
            <a:endParaRPr lang="en-US" sz="16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kern="1200" dirty="0">
                <a:solidFill>
                  <a:schemeClr val="tx1"/>
                </a:solidFill>
                <a:effectLst/>
                <a:latin typeface="Arial" charset="0"/>
                <a:ea typeface="+mn-ea"/>
                <a:cs typeface="+mn-cs"/>
              </a:rPr>
              <a:t>Question 3:</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Existing license expires.</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License is upgraded.</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IP address of the Security Management or Security Gateway has changed.</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90</a:t>
            </a:fld>
            <a:endParaRPr lang="en-US" dirty="0"/>
          </a:p>
        </p:txBody>
      </p:sp>
    </p:spTree>
    <p:extLst>
      <p:ext uri="{BB962C8B-B14F-4D97-AF65-F5344CB8AC3E}">
        <p14:creationId xmlns:p14="http://schemas.microsoft.com/office/powerpoint/2010/main" val="185208170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fld id="{3EEE9B47-791B-47F7-AE03-C0D580CA0B67}" type="slidenum">
              <a:rPr lang="en-US" smtClean="0"/>
              <a:pPr/>
              <a:t>91</a:t>
            </a:fld>
            <a:endParaRPr lang="en-US" dirty="0"/>
          </a:p>
        </p:txBody>
      </p:sp>
    </p:spTree>
    <p:extLst>
      <p:ext uri="{BB962C8B-B14F-4D97-AF65-F5344CB8AC3E}">
        <p14:creationId xmlns:p14="http://schemas.microsoft.com/office/powerpoint/2010/main" val="2158000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 Id="rId4" Type="http://schemas.openxmlformats.org/officeDocument/2006/relationships/image" Target="../media/image3.emf"/></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emf"/><Relationship Id="rId1" Type="http://schemas.openxmlformats.org/officeDocument/2006/relationships/slideMaster" Target="../slideMasters/slideMaster2.xml"/><Relationship Id="rId4" Type="http://schemas.openxmlformats.org/officeDocument/2006/relationships/image" Target="../media/image16.emf"/></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4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36"/>
            <a:ext cx="12192000" cy="6857929"/>
          </a:xfrm>
          <a:prstGeom prst="rect">
            <a:avLst/>
          </a:prstGeom>
        </p:spPr>
      </p:pic>
      <p:sp>
        <p:nvSpPr>
          <p:cNvPr id="9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198" y="3229665"/>
            <a:ext cx="5806501"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198" y="2158452"/>
            <a:ext cx="5806501"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8674" y="6525768"/>
            <a:ext cx="380039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2501180533"/>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198111754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1220780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1142087080"/>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7409" y="6356351"/>
            <a:ext cx="2843954" cy="365125"/>
          </a:xfrm>
        </p:spPr>
        <p:txBody>
          <a:bodyPr/>
          <a:lstStyle/>
          <a:p>
            <a:endParaRPr lang="en-US" dirty="0"/>
          </a:p>
        </p:txBody>
      </p:sp>
    </p:spTree>
    <p:extLst>
      <p:ext uri="{BB962C8B-B14F-4D97-AF65-F5344CB8AC3E}">
        <p14:creationId xmlns:p14="http://schemas.microsoft.com/office/powerpoint/2010/main" val="2653316847"/>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833443598"/>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51244" y="460552"/>
            <a:ext cx="6173237"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94" y="1"/>
            <a:ext cx="5249642"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1855" y="1525588"/>
            <a:ext cx="6072626"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24592308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599512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0080689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870986213"/>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8356"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8355" y="1"/>
            <a:ext cx="7977648"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369" y="1947672"/>
            <a:ext cx="3014176"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1707465670"/>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66618621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527659622"/>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6002"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814046"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0"/>
            <a:ext cx="483843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08049843"/>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999" y="1525708"/>
            <a:ext cx="3404788"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368" y="460552"/>
            <a:ext cx="11038589"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5309" y="1525708"/>
            <a:ext cx="3338429"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5528" y="1525709"/>
            <a:ext cx="3338429"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20731" y="6356351"/>
            <a:ext cx="2843954" cy="365125"/>
          </a:xfrm>
        </p:spPr>
        <p:txBody>
          <a:bodyPr/>
          <a:lstStyle/>
          <a:p>
            <a:endParaRPr lang="en-US" dirty="0"/>
          </a:p>
        </p:txBody>
      </p:sp>
    </p:spTree>
    <p:extLst>
      <p:ext uri="{BB962C8B-B14F-4D97-AF65-F5344CB8AC3E}">
        <p14:creationId xmlns:p14="http://schemas.microsoft.com/office/powerpoint/2010/main" val="651683340"/>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9348" y="6356351"/>
            <a:ext cx="2843954" cy="365125"/>
          </a:xfrm>
        </p:spPr>
        <p:txBody>
          <a:bodyPr/>
          <a:lstStyle/>
          <a:p>
            <a:endParaRPr lang="en-US" dirty="0"/>
          </a:p>
        </p:txBody>
      </p:sp>
    </p:spTree>
    <p:extLst>
      <p:ext uri="{BB962C8B-B14F-4D97-AF65-F5344CB8AC3E}">
        <p14:creationId xmlns:p14="http://schemas.microsoft.com/office/powerpoint/2010/main" val="4011639611"/>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91997"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647" y="726637"/>
            <a:ext cx="2972580"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828" y="2334080"/>
            <a:ext cx="6884088"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794" y="6356351"/>
            <a:ext cx="2843954"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825" y="6447136"/>
            <a:ext cx="5945148" cy="312560"/>
          </a:xfrm>
          <a:prstGeom prst="rect">
            <a:avLst/>
          </a:prstGeom>
        </p:spPr>
      </p:pic>
    </p:spTree>
    <p:extLst>
      <p:ext uri="{BB962C8B-B14F-4D97-AF65-F5344CB8AC3E}">
        <p14:creationId xmlns:p14="http://schemas.microsoft.com/office/powerpoint/2010/main" val="2135393121"/>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4250548203"/>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948325050"/>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Blank ">
    <p:spTree>
      <p:nvGrpSpPr>
        <p:cNvPr id="1" name=""/>
        <p:cNvGrpSpPr/>
        <p:nvPr/>
      </p:nvGrpSpPr>
      <p:grpSpPr>
        <a:xfrm>
          <a:off x="0" y="0"/>
          <a:ext cx="0" cy="0"/>
          <a:chOff x="0" y="0"/>
          <a:chExt cx="0" cy="0"/>
        </a:xfrm>
      </p:grpSpPr>
      <p:sp>
        <p:nvSpPr>
          <p:cNvPr id="3" name="Footer Placeholder 2"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3131392120"/>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457200" indent="-457200">
              <a:lnSpc>
                <a:spcPct val="100000"/>
              </a:lnSpc>
              <a:spcAft>
                <a:spcPts val="10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Question</a:t>
            </a:r>
          </a:p>
          <a:p>
            <a:pPr lvl="0"/>
            <a:r>
              <a:rPr lang="en-US" dirty="0"/>
              <a:t>Question</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11E1F17E-2302-C721-CB65-68B613BD30D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125938775"/>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Summary">
    <p:spTree>
      <p:nvGrpSpPr>
        <p:cNvPr id="1" name=""/>
        <p:cNvGrpSpPr/>
        <p:nvPr/>
      </p:nvGrpSpPr>
      <p:grpSpPr>
        <a:xfrm>
          <a:off x="0" y="0"/>
          <a:ext cx="0" cy="0"/>
          <a:chOff x="0" y="0"/>
          <a:chExt cx="0" cy="0"/>
        </a:xfrm>
      </p:grpSpPr>
      <p:sp>
        <p:nvSpPr>
          <p:cNvPr id="7" name="Gray gradient"/>
          <p:cNvSpPr/>
          <p:nvPr userDrawn="1"/>
        </p:nvSpPr>
        <p:spPr bwMode="auto">
          <a:xfrm>
            <a:off x="4242165" y="1"/>
            <a:ext cx="8041299" cy="6477855"/>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16" name="Pink vertical line"/>
          <p:cNvCxnSpPr/>
          <p:nvPr userDrawn="1"/>
        </p:nvCxnSpPr>
        <p:spPr bwMode="auto">
          <a:xfrm>
            <a:off x="4215264" y="786856"/>
            <a:ext cx="0" cy="4965032"/>
          </a:xfrm>
          <a:prstGeom prst="line">
            <a:avLst/>
          </a:prstGeom>
          <a:solidFill>
            <a:schemeClr val="bg1"/>
          </a:solidFill>
          <a:ln w="508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Footer_security classification" hidden="1"/>
          <p:cNvSpPr>
            <a:spLocks noGrp="1"/>
          </p:cNvSpPr>
          <p:nvPr userDrawn="1">
            <p:ph type="ftr" sz="quarter" idx="10"/>
          </p:nvPr>
        </p:nvSpPr>
        <p:spPr/>
        <p:txBody>
          <a:bodyPr/>
          <a:lstStyle/>
          <a:p>
            <a:endParaRPr lang="en-US" dirty="0"/>
          </a:p>
        </p:txBody>
      </p:sp>
      <p:sp>
        <p:nvSpPr>
          <p:cNvPr id="2" name="Date" hidden="1"/>
          <p:cNvSpPr>
            <a:spLocks noGrp="1"/>
          </p:cNvSpPr>
          <p:nvPr userDrawn="1">
            <p:ph type="dt" sz="quarter" idx="12"/>
          </p:nvPr>
        </p:nvSpPr>
        <p:spPr>
          <a:xfrm>
            <a:off x="609759" y="6356351"/>
            <a:ext cx="2843954" cy="365125"/>
          </a:xfrm>
          <a:prstGeom prst="rect">
            <a:avLst/>
          </a:prstGeom>
        </p:spPr>
        <p:txBody>
          <a:bodyPr/>
          <a:lstStyle/>
          <a:p>
            <a:endParaRPr lang="en-US" dirty="0"/>
          </a:p>
        </p:txBody>
      </p:sp>
      <p:sp>
        <p:nvSpPr>
          <p:cNvPr id="4" name="Key points"/>
          <p:cNvSpPr>
            <a:spLocks noGrp="1"/>
          </p:cNvSpPr>
          <p:nvPr userDrawn="1">
            <p:ph type="body" sz="quarter" idx="11"/>
          </p:nvPr>
        </p:nvSpPr>
        <p:spPr>
          <a:xfrm>
            <a:off x="4876801" y="1399032"/>
            <a:ext cx="6732436" cy="4443814"/>
          </a:xfrm>
          <a:prstGeom prst="rect">
            <a:avLst/>
          </a:prstGeom>
        </p:spPr>
        <p:txBody>
          <a:bodyPr lIns="91440" tIns="45720" rIns="91440" bIns="45720" anchor="ctr" anchorCtr="0">
            <a:noAutofit/>
          </a:bodyPr>
          <a:lstStyle>
            <a:lvl1pPr marL="320040" indent="-320040">
              <a:lnSpc>
                <a:spcPct val="95000"/>
              </a:lnSpc>
              <a:buSzPct val="85000"/>
              <a:buFont typeface="Calibri" panose="020F0502020204030204" pitchFamily="34" charset="0"/>
              <a:buChar char="•"/>
              <a:defRPr sz="3200" baseline="0">
                <a:solidFill>
                  <a:schemeClr val="tx1"/>
                </a:solidFill>
                <a:latin typeface="+mn-lt"/>
              </a:defRPr>
            </a:lvl1pPr>
            <a:lvl2pPr marL="667512" indent="-237744">
              <a:lnSpc>
                <a:spcPct val="95000"/>
              </a:lnSpc>
              <a:defRPr sz="2700"/>
            </a:lvl2pPr>
            <a:lvl3pPr>
              <a:defRPr sz="2700"/>
            </a:lvl3pPr>
            <a:lvl4pPr>
              <a:defRPr sz="2700"/>
            </a:lvl4pPr>
            <a:lvl5pPr>
              <a:defRPr sz="2700"/>
            </a:lvl5pPr>
          </a:lstStyle>
          <a:p>
            <a:pPr lvl="0"/>
            <a:r>
              <a:rPr lang="en-US"/>
              <a:t>Edit Master text styles</a:t>
            </a:r>
          </a:p>
          <a:p>
            <a:pPr lvl="1"/>
            <a:r>
              <a:rPr lang="en-US"/>
              <a:t>Second level</a:t>
            </a:r>
          </a:p>
        </p:txBody>
      </p:sp>
      <p:sp>
        <p:nvSpPr>
          <p:cNvPr id="6" name="Slide Title"/>
          <p:cNvSpPr>
            <a:spLocks noGrp="1"/>
          </p:cNvSpPr>
          <p:nvPr userDrawn="1">
            <p:ph type="title"/>
          </p:nvPr>
        </p:nvSpPr>
        <p:spPr>
          <a:xfrm>
            <a:off x="368396" y="1947672"/>
            <a:ext cx="3373044" cy="3020519"/>
          </a:xfrm>
        </p:spPr>
        <p:txBody>
          <a:bodyPr vert="horz" lIns="91440" tIns="45720" rIns="91440" bIns="45720" rtlCol="0" anchor="ctr" anchorCtr="0">
            <a:noAutofit/>
          </a:bodyPr>
          <a:lstStyle>
            <a:lvl1pPr marL="0" indent="0" algn="r" defTabSz="1218783" rtl="0" eaLnBrk="1" latinLnBrk="0" hangingPunct="1">
              <a:lnSpc>
                <a:spcPct val="80000"/>
              </a:lnSpc>
              <a:spcBef>
                <a:spcPct val="0"/>
              </a:spcBef>
              <a:buClr>
                <a:schemeClr val="tx1"/>
              </a:buClr>
              <a:buFont typeface="Ciscolight" pitchFamily="2" charset="0"/>
              <a:buNone/>
              <a:defRPr lang="en-US" sz="4000" b="0" kern="1200" spc="0" baseline="0" dirty="0">
                <a:solidFill>
                  <a:schemeClr val="accent1"/>
                </a:solidFill>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401084822"/>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t" anchorCtr="0">
            <a:noAutofit/>
          </a:bodyPr>
          <a:lstStyle>
            <a:lvl1pPr marL="0" indent="0">
              <a:lnSpc>
                <a:spcPct val="100000"/>
              </a:lnSpc>
              <a:spcAft>
                <a:spcPts val="1000"/>
              </a:spcAft>
              <a:buSzPct val="85000"/>
              <a:buFont typeface="Arial" panose="020B0604020202020204" pitchFamily="34" charset="0"/>
              <a:buNone/>
              <a:defRPr sz="28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7" name="Picture 6" descr="Graphical user interface, text  Description automatically generated">
            <a:extLst>
              <a:ext uri="{FF2B5EF4-FFF2-40B4-BE49-F238E27FC236}">
                <a16:creationId xmlns:a16="http://schemas.microsoft.com/office/drawing/2014/main" id="{FEC25DFB-B755-A5A2-F3C4-14EDA7A53AB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
        <p:nvSpPr>
          <p:cNvPr id="2" name="Date Placeholder 1" hidden="1">
            <a:extLst>
              <a:ext uri="{FF2B5EF4-FFF2-40B4-BE49-F238E27FC236}">
                <a16:creationId xmlns:a16="http://schemas.microsoft.com/office/drawing/2014/main" id="{5F1B0A21-C64D-F328-BB12-16AA7613CE33}"/>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43632937"/>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Right Graphic">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0713BD-8174-2110-82CE-923BE93A1FF6}"/>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l="3713" r="60003"/>
          <a:stretch/>
        </p:blipFill>
        <p:spPr>
          <a:xfrm flipH="1">
            <a:off x="0" y="1"/>
            <a:ext cx="4218356"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508358"/>
            <a:ext cx="3337104" cy="3888590"/>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4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C08F81BA-AF75-4C8D-A92E-EED3E8857231}"/>
              </a:ext>
            </a:extLst>
          </p:cNvPr>
          <p:cNvSpPr>
            <a:spLocks noGrp="1"/>
          </p:cNvSpPr>
          <p:nvPr>
            <p:ph sz="half" idx="17"/>
          </p:nvPr>
        </p:nvSpPr>
        <p:spPr>
          <a:xfrm>
            <a:off x="4469469" y="5396948"/>
            <a:ext cx="7155011" cy="662020"/>
          </a:xfrm>
          <a:prstGeom prst="rect">
            <a:avLst/>
          </a:prstGeom>
        </p:spPr>
        <p:txBody>
          <a:bodyPr lIns="91440" tIns="45720" rIns="91440" bIns="45720">
            <a:noAutofit/>
          </a:bodyPr>
          <a:lstStyle>
            <a:lvl1pPr marL="0" indent="0" algn="ctr">
              <a:lnSpc>
                <a:spcPct val="95000"/>
              </a:lnSpc>
              <a:spcBef>
                <a:spcPts val="1000"/>
              </a:spcBef>
              <a:spcAft>
                <a:spcPts val="1000"/>
              </a:spcAft>
              <a:buClr>
                <a:schemeClr val="tx2"/>
              </a:buClr>
              <a:buSzPct val="85000"/>
              <a:buFont typeface="Arial" panose="020B0604020202020204" pitchFamily="34" charset="0"/>
              <a:buNone/>
              <a:defRPr sz="24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p:txBody>
      </p:sp>
      <p:sp>
        <p:nvSpPr>
          <p:cNvPr id="10" name="Bullet text_left">
            <a:extLst>
              <a:ext uri="{FF2B5EF4-FFF2-40B4-BE49-F238E27FC236}">
                <a16:creationId xmlns:a16="http://schemas.microsoft.com/office/drawing/2014/main" id="{E193FFA8-16BB-887C-2EC6-6FC6577EAE09}"/>
              </a:ext>
            </a:extLst>
          </p:cNvPr>
          <p:cNvSpPr>
            <a:spLocks noGrp="1"/>
          </p:cNvSpPr>
          <p:nvPr>
            <p:ph sz="half" idx="18"/>
          </p:nvPr>
        </p:nvSpPr>
        <p:spPr>
          <a:xfrm>
            <a:off x="4469469" y="791852"/>
            <a:ext cx="7155011" cy="4319644"/>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F8C875D0-E83B-C8F9-B6C0-63C529432D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2415256"/>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ontent divider">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7251" y="745202"/>
            <a:ext cx="2980666" cy="645856"/>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5"/>
            <a:ext cx="12191999" cy="6857928"/>
          </a:xfrm>
          <a:prstGeom prst="rect">
            <a:avLst/>
          </a:prstGeom>
        </p:spPr>
      </p:pic>
      <p:sp>
        <p:nvSpPr>
          <p:cNvPr id="4" name="Footer Placeholder 3" hidden="1"/>
          <p:cNvSpPr>
            <a:spLocks noGrp="1"/>
          </p:cNvSpPr>
          <p:nvPr>
            <p:ph type="ftr" sz="quarter" idx="11"/>
          </p:nvPr>
        </p:nvSpPr>
        <p:spPr/>
        <p:txBody>
          <a:bodyPr/>
          <a:lstStyle/>
          <a:p>
            <a:endParaRPr lang="en-US" dirty="0"/>
          </a:p>
        </p:txBody>
      </p:sp>
      <p:pic>
        <p:nvPicPr>
          <p:cNvPr id="40" name="Picture 39"/>
          <p:cNvPicPr>
            <a:picLocks noChangeAspect="1"/>
          </p:cNvPicPr>
          <p:nvPr/>
        </p:nvPicPr>
        <p:blipFill>
          <a:blip r:embed="rId4"/>
          <a:stretch>
            <a:fillRect/>
          </a:stretch>
        </p:blipFill>
        <p:spPr>
          <a:xfrm>
            <a:off x="3934053" y="1046628"/>
            <a:ext cx="55609" cy="27432"/>
          </a:xfrm>
          <a:prstGeom prst="rect">
            <a:avLst/>
          </a:prstGeom>
        </p:spPr>
      </p:pic>
      <p:sp>
        <p:nvSpPr>
          <p:cNvPr id="7" name="Section number">
            <a:extLst>
              <a:ext uri="{FF2B5EF4-FFF2-40B4-BE49-F238E27FC236}">
                <a16:creationId xmlns:a16="http://schemas.microsoft.com/office/drawing/2014/main" id="{D28BA221-2EFC-A91A-7E28-6D744A9DFFDF}"/>
              </a:ext>
            </a:extLst>
          </p:cNvPr>
          <p:cNvSpPr>
            <a:spLocks noGrp="1"/>
          </p:cNvSpPr>
          <p:nvPr>
            <p:ph type="body" sz="quarter" idx="16" hasCustomPrompt="1"/>
          </p:nvPr>
        </p:nvSpPr>
        <p:spPr bwMode="white">
          <a:xfrm>
            <a:off x="2507584" y="2983462"/>
            <a:ext cx="4987324" cy="891075"/>
          </a:xfrm>
          <a:prstGeom prst="rect">
            <a:avLst/>
          </a:prstGeom>
        </p:spPr>
        <p:txBody>
          <a:bodyPr anchor="t" anchorCtr="0">
            <a:noAutofit/>
          </a:bodyPr>
          <a:lstStyle>
            <a:lvl1pPr marL="0" indent="0" algn="l">
              <a:lnSpc>
                <a:spcPct val="100000"/>
              </a:lnSpc>
              <a:spcBef>
                <a:spcPts val="0"/>
              </a:spcBef>
              <a:buNone/>
              <a:defRPr lang="en-US" sz="3400" b="1" i="0" u="none" strike="noStrike" cap="none" dirty="0" smtClean="0">
                <a:solidFill>
                  <a:srgbClr val="FDFDFD"/>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CFF218BD-DA5A-AC04-9FB5-C35CE23754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233342803"/>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Tree>
    <p:extLst>
      <p:ext uri="{BB962C8B-B14F-4D97-AF65-F5344CB8AC3E}">
        <p14:creationId xmlns:p14="http://schemas.microsoft.com/office/powerpoint/2010/main" val="1523451797"/>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6237" y="85723"/>
            <a:ext cx="7145611"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369" y="1666567"/>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369" y="2500303"/>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3168041144"/>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Did You Know">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C9456F7A-ACAB-900B-AC40-92900FEAAECF}"/>
              </a:ext>
            </a:extLst>
          </p:cNvPr>
          <p:cNvSpPr>
            <a:spLocks noGrp="1"/>
          </p:cNvSpPr>
          <p:nvPr>
            <p:ph type="dt" sz="half" idx="15"/>
          </p:nvPr>
        </p:nvSpPr>
        <p:spPr/>
        <p:txBody>
          <a:bodyPr/>
          <a:lstStyle/>
          <a:p>
            <a:endParaRPr lang="en-US" dirty="0"/>
          </a:p>
        </p:txBody>
      </p:sp>
      <p:pic>
        <p:nvPicPr>
          <p:cNvPr id="3" name="Picture 2" descr="A picture containing text, sign, vector graphics  Description automatically generated">
            <a:extLst>
              <a:ext uri="{FF2B5EF4-FFF2-40B4-BE49-F238E27FC236}">
                <a16:creationId xmlns:a16="http://schemas.microsoft.com/office/drawing/2014/main" id="{954D3A45-5E26-E612-056D-6CD306906F3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708" y="1975105"/>
            <a:ext cx="2567090" cy="2587757"/>
          </a:xfrm>
          <a:prstGeom prst="rect">
            <a:avLst/>
          </a:prstGeom>
        </p:spPr>
      </p:pic>
    </p:spTree>
    <p:extLst>
      <p:ext uri="{BB962C8B-B14F-4D97-AF65-F5344CB8AC3E}">
        <p14:creationId xmlns:p14="http://schemas.microsoft.com/office/powerpoint/2010/main" val="3681460933"/>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Video">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mj-lt"/>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7066B5E6-4F8E-F13F-5732-D6B7A16F95F5}"/>
              </a:ext>
            </a:extLst>
          </p:cNvPr>
          <p:cNvSpPr>
            <a:spLocks noGrp="1"/>
          </p:cNvSpPr>
          <p:nvPr>
            <p:ph type="dt" sz="half" idx="15"/>
          </p:nvPr>
        </p:nvSpPr>
        <p:spPr/>
        <p:txBody>
          <a:bodyPr/>
          <a:lstStyle/>
          <a:p>
            <a:endParaRPr lang="en-US" dirty="0"/>
          </a:p>
        </p:txBody>
      </p:sp>
      <p:pic>
        <p:nvPicPr>
          <p:cNvPr id="3" name="Picture 2" descr="Text, icon  Description automatically generated">
            <a:extLst>
              <a:ext uri="{FF2B5EF4-FFF2-40B4-BE49-F238E27FC236}">
                <a16:creationId xmlns:a16="http://schemas.microsoft.com/office/drawing/2014/main" id="{80C5F8C6-9123-F55E-D68A-41298F8AD6C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004" y="1975105"/>
            <a:ext cx="2567090" cy="2587757"/>
          </a:xfrm>
          <a:prstGeom prst="rect">
            <a:avLst/>
          </a:prstGeom>
        </p:spPr>
      </p:pic>
    </p:spTree>
    <p:extLst>
      <p:ext uri="{BB962C8B-B14F-4D97-AF65-F5344CB8AC3E}">
        <p14:creationId xmlns:p14="http://schemas.microsoft.com/office/powerpoint/2010/main" val="1846880966"/>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3918382024"/>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248685650"/>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Tip">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pplication, icon  Description automatically generated">
            <a:extLst>
              <a:ext uri="{FF2B5EF4-FFF2-40B4-BE49-F238E27FC236}">
                <a16:creationId xmlns:a16="http://schemas.microsoft.com/office/drawing/2014/main" id="{0B6448C3-AADF-83BC-B1BB-9991381ACC9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86623" y="2135122"/>
            <a:ext cx="2567090" cy="2587757"/>
          </a:xfrm>
          <a:prstGeom prst="rect">
            <a:avLst/>
          </a:prstGeom>
        </p:spPr>
      </p:pic>
      <p:sp>
        <p:nvSpPr>
          <p:cNvPr id="2" name="Date Placeholder 1" hidden="1">
            <a:extLst>
              <a:ext uri="{FF2B5EF4-FFF2-40B4-BE49-F238E27FC236}">
                <a16:creationId xmlns:a16="http://schemas.microsoft.com/office/drawing/2014/main" id="{2BC5AA6C-0C52-B6EC-F74F-D78F85E0CCC4}"/>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88061800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14.xml"/><Relationship Id="rId18" Type="http://schemas.openxmlformats.org/officeDocument/2006/relationships/slideLayout" Target="../slideLayouts/slideLayout19.xml"/><Relationship Id="rId26" Type="http://schemas.openxmlformats.org/officeDocument/2006/relationships/slideLayout" Target="../slideLayouts/slideLayout27.xml"/><Relationship Id="rId3" Type="http://schemas.openxmlformats.org/officeDocument/2006/relationships/slideLayout" Target="../slideLayouts/slideLayout4.xml"/><Relationship Id="rId21" Type="http://schemas.openxmlformats.org/officeDocument/2006/relationships/slideLayout" Target="../slideLayouts/slideLayout22.xml"/><Relationship Id="rId34" Type="http://schemas.openxmlformats.org/officeDocument/2006/relationships/image" Target="../media/image2.emf"/><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5" Type="http://schemas.openxmlformats.org/officeDocument/2006/relationships/slideLayout" Target="../slideLayouts/slideLayout26.xml"/><Relationship Id="rId33" Type="http://schemas.openxmlformats.org/officeDocument/2006/relationships/theme" Target="../theme/theme2.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29" Type="http://schemas.openxmlformats.org/officeDocument/2006/relationships/slideLayout" Target="../slideLayouts/slideLayout30.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slideLayout" Target="../slideLayouts/slideLayout25.xml"/><Relationship Id="rId32" Type="http://schemas.openxmlformats.org/officeDocument/2006/relationships/slideLayout" Target="../slideLayouts/slideLayout33.xml"/><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slideLayout" Target="../slideLayouts/slideLayout24.xml"/><Relationship Id="rId28" Type="http://schemas.openxmlformats.org/officeDocument/2006/relationships/slideLayout" Target="../slideLayouts/slideLayout29.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31" Type="http://schemas.openxmlformats.org/officeDocument/2006/relationships/slideLayout" Target="../slideLayouts/slideLayout32.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 Id="rId27" Type="http://schemas.openxmlformats.org/officeDocument/2006/relationships/slideLayout" Target="../slideLayouts/slideLayout28.xml"/><Relationship Id="rId30" Type="http://schemas.openxmlformats.org/officeDocument/2006/relationships/slideLayout" Target="../slideLayouts/slideLayout31.xml"/><Relationship Id="rId35" Type="http://schemas.openxmlformats.org/officeDocument/2006/relationships/image" Target="../media/image3.emf"/><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1364182"/>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995" y="460552"/>
            <a:ext cx="11025242"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900538" y="6559936"/>
            <a:ext cx="1840930"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2866" y="6543259"/>
            <a:ext cx="2745514"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1" y="6502174"/>
            <a:ext cx="12192000"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6002" y="6543915"/>
            <a:ext cx="3098288"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34"/>
          <a:stretch>
            <a:fillRect/>
          </a:stretch>
        </p:blipFill>
        <p:spPr>
          <a:xfrm>
            <a:off x="609760" y="6552096"/>
            <a:ext cx="1055004" cy="228600"/>
          </a:xfrm>
          <a:prstGeom prst="rect">
            <a:avLst/>
          </a:prstGeom>
        </p:spPr>
      </p:pic>
      <p:pic>
        <p:nvPicPr>
          <p:cNvPr id="12" name="Picture 11"/>
          <p:cNvPicPr>
            <a:picLocks noChangeAspect="1"/>
          </p:cNvPicPr>
          <p:nvPr/>
        </p:nvPicPr>
        <p:blipFill>
          <a:blip r:embed="rId35"/>
          <a:stretch>
            <a:fillRect/>
          </a:stretch>
        </p:blipFill>
        <p:spPr>
          <a:xfrm>
            <a:off x="2028307" y="6595361"/>
            <a:ext cx="3364906" cy="176907"/>
          </a:xfrm>
          <a:prstGeom prst="rect">
            <a:avLst/>
          </a:prstGeom>
        </p:spPr>
      </p:pic>
    </p:spTree>
    <p:extLst>
      <p:ext uri="{BB962C8B-B14F-4D97-AF65-F5344CB8AC3E}">
        <p14:creationId xmlns:p14="http://schemas.microsoft.com/office/powerpoint/2010/main" val="32060304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 id="2147483701" r:id="rId29"/>
    <p:sldLayoutId id="2147483702" r:id="rId30"/>
    <p:sldLayoutId id="2147483703" r:id="rId31"/>
    <p:sldLayoutId id="2147483704" r:id="rId32"/>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9.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1.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6.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4.xml"/><Relationship Id="rId1" Type="http://schemas.openxmlformats.org/officeDocument/2006/relationships/slideLayout" Target="../slideLayouts/slideLayout9.xml"/><Relationship Id="rId4" Type="http://schemas.openxmlformats.org/officeDocument/2006/relationships/image" Target="../media/image42.jpeg"/></Relationships>
</file>

<file path=ppt/slides/_rels/slide3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1.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45.jpeg"/></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4.xm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6.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0.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8.xml"/><Relationship Id="rId1" Type="http://schemas.openxmlformats.org/officeDocument/2006/relationships/tags" Target="../tags/tag1.xml"/><Relationship Id="rId4" Type="http://schemas.openxmlformats.org/officeDocument/2006/relationships/image" Target="../media/image18.jpe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8.xml"/><Relationship Id="rId1" Type="http://schemas.openxmlformats.org/officeDocument/2006/relationships/tags" Target="../tags/tag2.xml"/><Relationship Id="rId4" Type="http://schemas.openxmlformats.org/officeDocument/2006/relationships/image" Target="../media/image18.jpe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4.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7.xml"/><Relationship Id="rId1" Type="http://schemas.openxmlformats.org/officeDocument/2006/relationships/slideLayout" Target="../slideLayouts/slideLayout9.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9.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65.xml"/><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9.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1.xml"/></Relationships>
</file>

<file path=ppt/slides/_rels/slide7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9.xml"/><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0.xml"/><Relationship Id="rId1" Type="http://schemas.openxmlformats.org/officeDocument/2006/relationships/slideLayout" Target="../slideLayouts/slideLayout14.xml"/></Relationships>
</file>

<file path=ppt/slides/_rels/slide7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71.xml"/><Relationship Id="rId1" Type="http://schemas.openxmlformats.org/officeDocument/2006/relationships/slideLayout" Target="../slideLayouts/slideLayout14.xml"/><Relationship Id="rId4" Type="http://schemas.openxmlformats.org/officeDocument/2006/relationships/image" Target="../media/image61.jpeg"/></Relationships>
</file>

<file path=ppt/slides/_rels/slide7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72.xml"/><Relationship Id="rId1" Type="http://schemas.openxmlformats.org/officeDocument/2006/relationships/slideLayout" Target="../slideLayouts/slideLayout9.xml"/></Relationships>
</file>

<file path=ppt/slides/_rels/slide7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3.xm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4.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5.xml"/><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6.xml"/><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77.xml"/><Relationship Id="rId1" Type="http://schemas.openxmlformats.org/officeDocument/2006/relationships/slideLayout" Target="../slideLayouts/slideLayout9.xml"/><Relationship Id="rId4" Type="http://schemas.openxmlformats.org/officeDocument/2006/relationships/image" Target="../media/image65.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6.xml"/></Relationships>
</file>

<file path=ppt/slides/_rels/slide8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0.xml"/><Relationship Id="rId1" Type="http://schemas.openxmlformats.org/officeDocument/2006/relationships/slideLayout" Target="../slideLayouts/slideLayout9.xml"/><Relationship Id="rId4" Type="http://schemas.openxmlformats.org/officeDocument/2006/relationships/image" Target="../media/image67.jpeg"/></Relationships>
</file>

<file path=ppt/slides/_rels/slide8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81.xml"/><Relationship Id="rId1" Type="http://schemas.openxmlformats.org/officeDocument/2006/relationships/slideLayout" Target="../slideLayouts/slideLayout9.xml"/></Relationships>
</file>

<file path=ppt/slides/_rels/slide8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82.xml"/><Relationship Id="rId1" Type="http://schemas.openxmlformats.org/officeDocument/2006/relationships/slideLayout" Target="../slideLayouts/slideLayout9.xml"/><Relationship Id="rId4" Type="http://schemas.openxmlformats.org/officeDocument/2006/relationships/image" Target="../media/image70.png"/></Relationships>
</file>

<file path=ppt/slides/_rels/slide8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83.xml"/><Relationship Id="rId1" Type="http://schemas.openxmlformats.org/officeDocument/2006/relationships/slideLayout" Target="../slideLayouts/slideLayout9.xml"/></Relationships>
</file>

<file path=ppt/slides/_rels/slide8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84.xml"/><Relationship Id="rId1" Type="http://schemas.openxmlformats.org/officeDocument/2006/relationships/slideLayout" Target="../slideLayouts/slideLayout9.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10.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28.xml"/><Relationship Id="rId1" Type="http://schemas.openxmlformats.org/officeDocument/2006/relationships/tags" Target="../tags/tag3.xml"/><Relationship Id="rId4"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Check point Security Administration</a:t>
            </a:r>
          </a:p>
        </p:txBody>
      </p:sp>
      <p:sp>
        <p:nvSpPr>
          <p:cNvPr id="3" name="Text Placeholder 2"/>
          <p:cNvSpPr>
            <a:spLocks noGrp="1"/>
          </p:cNvSpPr>
          <p:nvPr>
            <p:ph type="body" sz="quarter" idx="16"/>
          </p:nvPr>
        </p:nvSpPr>
        <p:spPr/>
        <p:txBody>
          <a:bodyPr/>
          <a:lstStyle/>
          <a:p>
            <a:r>
              <a:rPr lang="en-US" dirty="0"/>
              <a:t>Chapter 3</a:t>
            </a:r>
          </a:p>
        </p:txBody>
      </p:sp>
      <p:sp>
        <p:nvSpPr>
          <p:cNvPr id="4" name="Footer Placeholder 3" hidden="1">
            <a:extLst>
              <a:ext uri="{FF2B5EF4-FFF2-40B4-BE49-F238E27FC236}">
                <a16:creationId xmlns:a16="http://schemas.microsoft.com/office/drawing/2014/main" id="{F38CA53E-4492-2648-961D-CA6DEB10C50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20A25AB-A77E-BA88-38A3-C785B94387AC}"/>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270080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97459F7-AC03-7A47-0BC8-7A5DC2F4058C}"/>
              </a:ext>
            </a:extLst>
          </p:cNvPr>
          <p:cNvSpPr>
            <a:spLocks noGrp="1"/>
          </p:cNvSpPr>
          <p:nvPr>
            <p:ph type="body" sz="quarter" idx="16"/>
          </p:nvPr>
        </p:nvSpPr>
        <p:spPr/>
        <p:txBody>
          <a:bodyPr/>
          <a:lstStyle/>
          <a:p>
            <a:r>
              <a:rPr lang="en-US" dirty="0"/>
              <a:t>Learning Objectives</a:t>
            </a:r>
          </a:p>
        </p:txBody>
      </p:sp>
      <p:sp>
        <p:nvSpPr>
          <p:cNvPr id="8" name="Content Placeholder 7">
            <a:extLst>
              <a:ext uri="{FF2B5EF4-FFF2-40B4-BE49-F238E27FC236}">
                <a16:creationId xmlns:a16="http://schemas.microsoft.com/office/drawing/2014/main" id="{3D16ADE5-A2B5-F212-B075-2E94F9D74FF4}"/>
              </a:ext>
            </a:extLst>
          </p:cNvPr>
          <p:cNvSpPr>
            <a:spLocks noGrp="1"/>
          </p:cNvSpPr>
          <p:nvPr>
            <p:ph sz="half" idx="2"/>
          </p:nvPr>
        </p:nvSpPr>
        <p:spPr/>
        <p:txBody>
          <a:bodyPr/>
          <a:lstStyle/>
          <a:p>
            <a:r>
              <a:rPr lang="en-US" dirty="0"/>
              <a:t>Create SmartConsole objects that correspond to the organization's topology for use in policies and rules.</a:t>
            </a:r>
          </a:p>
          <a:p>
            <a:r>
              <a:rPr lang="en-US" dirty="0"/>
              <a:t>Establish secure internal communication (SIC).</a:t>
            </a:r>
          </a:p>
          <a:p>
            <a:r>
              <a:rPr lang="en-US" dirty="0"/>
              <a:t>Create secondary administrator accounts for backup and task-based management.</a:t>
            </a:r>
          </a:p>
        </p:txBody>
      </p:sp>
      <p:sp>
        <p:nvSpPr>
          <p:cNvPr id="2" name="Footer Placeholder 1" hidden="1">
            <a:extLst>
              <a:ext uri="{FF2B5EF4-FFF2-40B4-BE49-F238E27FC236}">
                <a16:creationId xmlns:a16="http://schemas.microsoft.com/office/drawing/2014/main" id="{F8469304-5DF1-3749-146D-792CAC79294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93C7AC88-2612-F62C-E95B-DB11A2A4C350}"/>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5239544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SmartConsole Administration Overview</a:t>
            </a:r>
          </a:p>
        </p:txBody>
      </p:sp>
      <p:sp>
        <p:nvSpPr>
          <p:cNvPr id="6" name="Content Placeholder 5">
            <a:extLst>
              <a:ext uri="{FF2B5EF4-FFF2-40B4-BE49-F238E27FC236}">
                <a16:creationId xmlns:a16="http://schemas.microsoft.com/office/drawing/2014/main" id="{93623871-A236-4907-B5ED-48656A7FFFD9}"/>
              </a:ext>
            </a:extLst>
          </p:cNvPr>
          <p:cNvSpPr>
            <a:spLocks noGrp="1"/>
          </p:cNvSpPr>
          <p:nvPr>
            <p:ph sz="half" idx="2"/>
          </p:nvPr>
        </p:nvSpPr>
        <p:spPr/>
        <p:txBody>
          <a:bodyPr/>
          <a:lstStyle/>
          <a:p>
            <a:r>
              <a:rPr lang="en-US" dirty="0"/>
              <a:t>SmartConsole database requires initial setup, including:</a:t>
            </a:r>
          </a:p>
          <a:p>
            <a:pPr lvl="1"/>
            <a:r>
              <a:rPr lang="en-US" dirty="0"/>
              <a:t>Configure SmartConsole objects to represent network topology.</a:t>
            </a:r>
          </a:p>
          <a:p>
            <a:pPr lvl="1"/>
            <a:r>
              <a:rPr lang="en-US" dirty="0"/>
              <a:t>Create secondary SmartConsole administrator accounts for backup and task-based delegation.</a:t>
            </a:r>
          </a:p>
          <a:p>
            <a:r>
              <a:rPr lang="en-US" dirty="0"/>
              <a:t>Security Administrators use SmartConsole to:</a:t>
            </a:r>
          </a:p>
          <a:p>
            <a:pPr lvl="1"/>
            <a:r>
              <a:rPr lang="en-US" dirty="0"/>
              <a:t>Manage licenses and service contracts.</a:t>
            </a:r>
          </a:p>
          <a:p>
            <a:pPr lvl="1"/>
            <a:r>
              <a:rPr lang="en-US" dirty="0"/>
              <a:t>Create and manage security policies.</a:t>
            </a:r>
          </a:p>
        </p:txBody>
      </p:sp>
      <p:sp>
        <p:nvSpPr>
          <p:cNvPr id="3" name="Footer Placeholder 2" hidden="1">
            <a:extLst>
              <a:ext uri="{FF2B5EF4-FFF2-40B4-BE49-F238E27FC236}">
                <a16:creationId xmlns:a16="http://schemas.microsoft.com/office/drawing/2014/main" id="{8BDDC01A-C191-42D6-CCD4-5031F395B46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BEB195CC-405C-1C50-6BE0-32BC75126C4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53865805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1A9E7F2-DDEE-A2BD-EFDC-8FE288B2B0B6}"/>
              </a:ext>
            </a:extLst>
          </p:cNvPr>
          <p:cNvSpPr>
            <a:spLocks noGrp="1"/>
          </p:cNvSpPr>
          <p:nvPr>
            <p:ph type="body" sz="quarter" idx="14"/>
          </p:nvPr>
        </p:nvSpPr>
        <p:spPr/>
        <p:txBody>
          <a:bodyPr/>
          <a:lstStyle/>
          <a:p>
            <a:r>
              <a:rPr lang="en-US" dirty="0"/>
              <a:t>For further learning, watch the following video:</a:t>
            </a:r>
          </a:p>
          <a:p>
            <a:pPr>
              <a:tabLst>
                <a:tab pos="625475" algn="l"/>
              </a:tabLst>
            </a:pPr>
            <a:r>
              <a:rPr lang="en-US" b="1" dirty="0"/>
              <a:t>	Understanding SmartConsole</a:t>
            </a:r>
          </a:p>
          <a:p>
            <a:r>
              <a:rPr lang="en-US" dirty="0"/>
              <a:t>This and other videos are accessed from the online </a:t>
            </a:r>
            <a:r>
              <a:rPr lang="en-US" i="1" dirty="0"/>
              <a:t>Quantum Security Management R81.20 Administration Guide</a:t>
            </a:r>
            <a:r>
              <a:rPr lang="en-US" dirty="0"/>
              <a:t>.</a:t>
            </a:r>
          </a:p>
        </p:txBody>
      </p:sp>
      <p:sp>
        <p:nvSpPr>
          <p:cNvPr id="2" name="Footer Placeholder 1" hidden="1">
            <a:extLst>
              <a:ext uri="{FF2B5EF4-FFF2-40B4-BE49-F238E27FC236}">
                <a16:creationId xmlns:a16="http://schemas.microsoft.com/office/drawing/2014/main" id="{2AA56FC1-0DBF-DAB4-9F37-8B79490E244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5D0A8D04-49FB-30B3-498B-5D4084FAE11C}"/>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1319411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SmartConsole Objects</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p:txBody>
          <a:bodyPr/>
          <a:lstStyle/>
          <a:p>
            <a:r>
              <a:rPr lang="en-US" dirty="0"/>
              <a:t>Objects represent topology components.</a:t>
            </a:r>
          </a:p>
        </p:txBody>
      </p:sp>
      <p:grpSp>
        <p:nvGrpSpPr>
          <p:cNvPr id="8" name="Group 7"/>
          <p:cNvGrpSpPr/>
          <p:nvPr/>
        </p:nvGrpSpPr>
        <p:grpSpPr>
          <a:xfrm>
            <a:off x="1590358" y="2293797"/>
            <a:ext cx="8914488" cy="2671524"/>
            <a:chOff x="1588770" y="2293797"/>
            <a:chExt cx="8914488" cy="2671524"/>
          </a:xfrm>
        </p:grpSpPr>
        <p:sp>
          <p:nvSpPr>
            <p:cNvPr id="4" name="Rounded Rectangle 3"/>
            <p:cNvSpPr/>
            <p:nvPr/>
          </p:nvSpPr>
          <p:spPr bwMode="auto">
            <a:xfrm>
              <a:off x="1588770" y="2293797"/>
              <a:ext cx="4034790" cy="2671524"/>
            </a:xfrm>
            <a:prstGeom prst="roundRect">
              <a:avLst/>
            </a:prstGeom>
            <a:solidFill>
              <a:schemeClr val="bg1">
                <a:lumMod val="85000"/>
              </a:schemeClr>
            </a:soli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fontAlgn="base">
                <a:lnSpc>
                  <a:spcPct val="80000"/>
                </a:lnSpc>
                <a:spcBef>
                  <a:spcPts val="1200"/>
                </a:spcBef>
                <a:buClr>
                  <a:srgbClr val="3075FF"/>
                </a:buClr>
                <a:buSzPct val="115000"/>
              </a:pPr>
              <a:r>
                <a:rPr lang="en-US" sz="2400" b="1" dirty="0">
                  <a:solidFill>
                    <a:srgbClr val="DA1572"/>
                  </a:solidFill>
                  <a:latin typeface="Calibri"/>
                </a:rPr>
                <a:t>Physical Components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Security Gateways and Management Servers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Domain Name Servers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Demilitarized zones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Users</a:t>
              </a:r>
            </a:p>
            <a:p>
              <a:pP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5" name="Rounded Rectangle 4"/>
            <p:cNvSpPr/>
            <p:nvPr/>
          </p:nvSpPr>
          <p:spPr bwMode="auto">
            <a:xfrm>
              <a:off x="6468468" y="2293797"/>
              <a:ext cx="4034790" cy="2671524"/>
            </a:xfrm>
            <a:prstGeom prst="roundRect">
              <a:avLst/>
            </a:prstGeom>
            <a:solidFill>
              <a:schemeClr val="bg1">
                <a:lumMod val="85000"/>
              </a:schemeClr>
            </a:soli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fontAlgn="base">
                <a:lnSpc>
                  <a:spcPct val="80000"/>
                </a:lnSpc>
                <a:spcBef>
                  <a:spcPts val="1200"/>
                </a:spcBef>
                <a:buClr>
                  <a:srgbClr val="3075FF"/>
                </a:buClr>
                <a:buSzPct val="115000"/>
              </a:pPr>
              <a:r>
                <a:rPr lang="en-US" sz="2400" b="1" dirty="0">
                  <a:solidFill>
                    <a:srgbClr val="DA1572"/>
                  </a:solidFill>
                  <a:latin typeface="Calibri"/>
                </a:rPr>
                <a:t>Logical Components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Check Point and third-party services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IP address ranges</a:t>
              </a:r>
            </a:p>
            <a:p>
              <a:pPr marL="342900" indent="-342900" fontAlgn="base">
                <a:lnSpc>
                  <a:spcPct val="80000"/>
                </a:lnSpc>
                <a:spcBef>
                  <a:spcPts val="1200"/>
                </a:spcBef>
                <a:buClr>
                  <a:srgbClr val="7030A0"/>
                </a:buClr>
                <a:buSzPct val="115000"/>
                <a:buFont typeface="Arial" panose="020B0604020202020204" pitchFamily="34" charset="0"/>
                <a:buChar char="•"/>
              </a:pPr>
              <a:r>
                <a:rPr lang="en-US" sz="2400" dirty="0">
                  <a:solidFill>
                    <a:srgbClr val="4D4D4F"/>
                  </a:solidFill>
                  <a:latin typeface="Calibri"/>
                </a:rPr>
                <a:t>Third-party applications</a:t>
              </a:r>
            </a:p>
            <a:p>
              <a:pPr fontAlgn="base">
                <a:lnSpc>
                  <a:spcPct val="80000"/>
                </a:lnSpc>
                <a:spcBef>
                  <a:spcPts val="1200"/>
                </a:spcBef>
                <a:buClr>
                  <a:srgbClr val="3075FF"/>
                </a:buClr>
                <a:buSzPct val="115000"/>
              </a:pPr>
              <a:endParaRPr lang="en-US" sz="2400" dirty="0">
                <a:solidFill>
                  <a:srgbClr val="4D4D4F"/>
                </a:solidFill>
                <a:latin typeface="Calibri"/>
              </a:endParaRPr>
            </a:p>
          </p:txBody>
        </p:sp>
      </p:grpSp>
      <p:sp>
        <p:nvSpPr>
          <p:cNvPr id="7" name="Rectangle 6"/>
          <p:cNvSpPr/>
          <p:nvPr/>
        </p:nvSpPr>
        <p:spPr bwMode="auto">
          <a:xfrm>
            <a:off x="1945042" y="5335459"/>
            <a:ext cx="8067555" cy="846888"/>
          </a:xfrm>
          <a:prstGeom prst="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spcBef>
                <a:spcPct val="20000"/>
              </a:spcBef>
              <a:spcAft>
                <a:spcPct val="0"/>
              </a:spcAft>
              <a:buClr>
                <a:srgbClr val="3075FF"/>
              </a:buClr>
              <a:buSzPct val="65000"/>
            </a:pPr>
            <a:r>
              <a:rPr lang="en-US" sz="2000" dirty="0">
                <a:solidFill>
                  <a:srgbClr val="4D4D4F"/>
                </a:solidFill>
                <a:latin typeface="Arial" panose="020B0604020202020204" pitchFamily="34" charset="0"/>
                <a:cs typeface="Arial" panose="020B0604020202020204" pitchFamily="34" charset="0"/>
              </a:rPr>
              <a:t>A network topology is used to document the physical and logical structure of a network. The topology shows how various network components interconnect and how data flows.</a:t>
            </a:r>
          </a:p>
        </p:txBody>
      </p:sp>
      <p:sp>
        <p:nvSpPr>
          <p:cNvPr id="6" name="Footer Placeholder 5" hidden="1">
            <a:extLst>
              <a:ext uri="{FF2B5EF4-FFF2-40B4-BE49-F238E27FC236}">
                <a16:creationId xmlns:a16="http://schemas.microsoft.com/office/drawing/2014/main" id="{57D6CA10-8F2B-638B-547E-CAB95824ECE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9" name="Date Placeholder 8" hidden="1">
            <a:extLst>
              <a:ext uri="{FF2B5EF4-FFF2-40B4-BE49-F238E27FC236}">
                <a16:creationId xmlns:a16="http://schemas.microsoft.com/office/drawing/2014/main" id="{EAF2CBF6-0C73-CD8B-2CC7-5D36AB8F5E4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65529553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Purpose of Objects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8474" y="2534771"/>
            <a:ext cx="8454123" cy="1280160"/>
          </a:xfrm>
          <a:prstGeom prst="rect">
            <a:avLst/>
          </a:prstGeom>
        </p:spPr>
      </p:pic>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a:xfrm>
            <a:off x="804505" y="1480012"/>
            <a:ext cx="11175342" cy="1520951"/>
          </a:xfrm>
        </p:spPr>
        <p:txBody>
          <a:bodyPr/>
          <a:lstStyle/>
          <a:p>
            <a:r>
              <a:rPr lang="en-US" dirty="0"/>
              <a:t>Objects are used in security policies and rules to</a:t>
            </a:r>
            <a:r>
              <a:rPr lang="en-US" dirty="0">
                <a:solidFill>
                  <a:schemeClr val="bg2"/>
                </a:solidFill>
              </a:rPr>
              <a:t> define </a:t>
            </a:r>
            <a:r>
              <a:rPr lang="en-US" dirty="0"/>
              <a:t>and </a:t>
            </a:r>
            <a:r>
              <a:rPr lang="en-US" dirty="0">
                <a:solidFill>
                  <a:schemeClr val="bg2"/>
                </a:solidFill>
              </a:rPr>
              <a:t>control</a:t>
            </a:r>
            <a:r>
              <a:rPr lang="en-US" dirty="0"/>
              <a:t> network operations/</a:t>
            </a:r>
          </a:p>
          <a:p>
            <a:endParaRPr lang="en-US" dirty="0"/>
          </a:p>
          <a:p>
            <a:pPr marL="0" indent="0">
              <a:spcBef>
                <a:spcPts val="2000"/>
              </a:spcBef>
              <a:buNone/>
            </a:pPr>
            <a:endParaRPr lang="en-US" dirty="0"/>
          </a:p>
          <a:p>
            <a:pPr marL="246888" lvl="1" indent="0">
              <a:buNone/>
            </a:pPr>
            <a:r>
              <a:rPr lang="en-US" b="1" dirty="0">
                <a:solidFill>
                  <a:schemeClr val="bg2"/>
                </a:solidFill>
              </a:rPr>
              <a:t>Corporate-GW</a:t>
            </a:r>
            <a:r>
              <a:rPr lang="en-US" dirty="0"/>
              <a:t> is an object in the Destination that represents a Security Gateway.</a:t>
            </a:r>
          </a:p>
          <a:p>
            <a:pPr marL="246888" lvl="1" indent="0">
              <a:buNone/>
            </a:pPr>
            <a:r>
              <a:rPr lang="en-US" b="1" dirty="0">
                <a:solidFill>
                  <a:schemeClr val="bg2"/>
                </a:solidFill>
              </a:rPr>
              <a:t>Admins</a:t>
            </a:r>
            <a:r>
              <a:rPr lang="en-US" dirty="0"/>
              <a:t> is an object in the Source that represents administrator users in an internal group.</a:t>
            </a:r>
            <a:endParaRPr lang="en-US" b="1" dirty="0">
              <a:solidFill>
                <a:schemeClr val="bg2"/>
              </a:solidFill>
            </a:endParaRPr>
          </a:p>
          <a:p>
            <a:pPr marL="761238" lvl="1" indent="-514350">
              <a:buFont typeface="+mj-lt"/>
              <a:buAutoNum type="arabicPeriod"/>
            </a:pPr>
            <a:endParaRPr lang="en-US" dirty="0"/>
          </a:p>
          <a:p>
            <a:pPr marL="514350" indent="-514350">
              <a:buFont typeface="+mj-lt"/>
              <a:buAutoNum type="arabicPeriod"/>
            </a:pPr>
            <a:endParaRPr lang="en-US" dirty="0">
              <a:solidFill>
                <a:srgbClr val="4D4D4F"/>
              </a:solidFill>
            </a:endParaRPr>
          </a:p>
        </p:txBody>
      </p:sp>
      <p:sp>
        <p:nvSpPr>
          <p:cNvPr id="5" name="Footer Placeholder 4" hidden="1">
            <a:extLst>
              <a:ext uri="{FF2B5EF4-FFF2-40B4-BE49-F238E27FC236}">
                <a16:creationId xmlns:a16="http://schemas.microsoft.com/office/drawing/2014/main" id="{BE8A49E5-8F2F-90EB-13C4-A3444833574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ECB73504-C0C2-6B4D-52D2-DF500F5E55D3}"/>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73684574"/>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r>
              <a:rPr lang="en-US" dirty="0"/>
              <a:t>Some objects such as Check Point services are available by default when a site is deployed.</a:t>
            </a:r>
          </a:p>
          <a:p>
            <a:r>
              <a:rPr lang="en-US" dirty="0"/>
              <a:t>Deployment-specific objects such as Gateways and Management Servers must be created before they can be used.</a:t>
            </a:r>
            <a:endParaRPr lang="en-US" sz="2800" dirty="0">
              <a:solidFill>
                <a:srgbClr val="4D4D4F"/>
              </a:solidFill>
            </a:endParaRPr>
          </a:p>
        </p:txBody>
      </p:sp>
      <p:sp>
        <p:nvSpPr>
          <p:cNvPr id="2" name="Footer Placeholder 1" hidden="1">
            <a:extLst>
              <a:ext uri="{FF2B5EF4-FFF2-40B4-BE49-F238E27FC236}">
                <a16:creationId xmlns:a16="http://schemas.microsoft.com/office/drawing/2014/main" id="{D2EC2C9A-B8F6-C68C-9E63-4D4520E70A2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063E982B-4C15-CC18-417B-7150FA73B2A1}"/>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47240547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Types of Objects</a:t>
            </a:r>
          </a:p>
        </p:txBody>
      </p:sp>
      <p:graphicFrame>
        <p:nvGraphicFramePr>
          <p:cNvPr id="4" name="Content Placeholder 3"/>
          <p:cNvGraphicFramePr>
            <a:graphicFrameLocks/>
          </p:cNvGraphicFramePr>
          <p:nvPr/>
        </p:nvGraphicFramePr>
        <p:xfrm>
          <a:off x="508793" y="1562688"/>
          <a:ext cx="11174414" cy="3383280"/>
        </p:xfrm>
        <a:graphic>
          <a:graphicData uri="http://schemas.openxmlformats.org/drawingml/2006/table">
            <a:tbl>
              <a:tblPr firstRow="1" bandRow="1">
                <a:tableStyleId>{5C22544A-7EE6-4342-B048-85BDC9FD1C3A}</a:tableStyleId>
              </a:tblPr>
              <a:tblGrid>
                <a:gridCol w="2719070">
                  <a:extLst>
                    <a:ext uri="{9D8B030D-6E8A-4147-A177-3AD203B41FA5}">
                      <a16:colId xmlns:a16="http://schemas.microsoft.com/office/drawing/2014/main" val="2280883650"/>
                    </a:ext>
                  </a:extLst>
                </a:gridCol>
                <a:gridCol w="8455344">
                  <a:extLst>
                    <a:ext uri="{9D8B030D-6E8A-4147-A177-3AD203B41FA5}">
                      <a16:colId xmlns:a16="http://schemas.microsoft.com/office/drawing/2014/main" val="874875792"/>
                    </a:ext>
                  </a:extLst>
                </a:gridCol>
              </a:tblGrid>
              <a:tr h="370840">
                <a:tc>
                  <a:txBody>
                    <a:bodyPr/>
                    <a:lstStyle/>
                    <a:p>
                      <a:pPr algn="ctr"/>
                      <a:r>
                        <a:rPr lang="en-US" sz="2200" dirty="0">
                          <a:latin typeface="Arial" panose="020B0604020202020204" pitchFamily="34" charset="0"/>
                          <a:cs typeface="Arial" panose="020B0604020202020204" pitchFamily="34" charset="0"/>
                        </a:rPr>
                        <a:t>Category</a:t>
                      </a:r>
                    </a:p>
                  </a:txBody>
                  <a:tcPr/>
                </a:tc>
                <a:tc>
                  <a:txBody>
                    <a:bodyPr/>
                    <a:lstStyle/>
                    <a:p>
                      <a:pPr algn="ctr"/>
                      <a:r>
                        <a:rPr lang="en-US" sz="22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Network Objects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Gateways, Management Servers, hosts, networks, address ranges, dynamic objects, security zones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Services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Services, Service groups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Custom Applications/Sites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Applications, Categories, Mobile applications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VPN Communities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Site to Site or Remote Access communities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022417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Users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Users, user groups, and user templates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89919716"/>
                  </a:ext>
                </a:extLst>
              </a:tr>
            </a:tbl>
          </a:graphicData>
        </a:graphic>
      </p:graphicFrame>
      <p:sp>
        <p:nvSpPr>
          <p:cNvPr id="3" name="Footer Placeholder 2" hidden="1">
            <a:extLst>
              <a:ext uri="{FF2B5EF4-FFF2-40B4-BE49-F238E27FC236}">
                <a16:creationId xmlns:a16="http://schemas.microsoft.com/office/drawing/2014/main" id="{0A3FA88E-8050-8179-F30C-5C0776F7726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248DDA0-8C6E-84BF-2A7D-6B10796831E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6939845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Types of Objects (Continued)</a:t>
            </a:r>
          </a:p>
        </p:txBody>
      </p:sp>
      <p:graphicFrame>
        <p:nvGraphicFramePr>
          <p:cNvPr id="4" name="Content Placeholder 3"/>
          <p:cNvGraphicFramePr>
            <a:graphicFrameLocks/>
          </p:cNvGraphicFramePr>
          <p:nvPr/>
        </p:nvGraphicFramePr>
        <p:xfrm>
          <a:off x="585788" y="1545273"/>
          <a:ext cx="11174414" cy="3444240"/>
        </p:xfrm>
        <a:graphic>
          <a:graphicData uri="http://schemas.openxmlformats.org/drawingml/2006/table">
            <a:tbl>
              <a:tblPr firstRow="1" bandRow="1">
                <a:tableStyleId>{5C22544A-7EE6-4342-B048-85BDC9FD1C3A}</a:tableStyleId>
              </a:tblPr>
              <a:tblGrid>
                <a:gridCol w="2719070">
                  <a:extLst>
                    <a:ext uri="{9D8B030D-6E8A-4147-A177-3AD203B41FA5}">
                      <a16:colId xmlns:a16="http://schemas.microsoft.com/office/drawing/2014/main" val="2280883650"/>
                    </a:ext>
                  </a:extLst>
                </a:gridCol>
                <a:gridCol w="8455344">
                  <a:extLst>
                    <a:ext uri="{9D8B030D-6E8A-4147-A177-3AD203B41FA5}">
                      <a16:colId xmlns:a16="http://schemas.microsoft.com/office/drawing/2014/main" val="874875792"/>
                    </a:ext>
                  </a:extLst>
                </a:gridCol>
              </a:tblGrid>
              <a:tr h="370840">
                <a:tc>
                  <a:txBody>
                    <a:bodyPr/>
                    <a:lstStyle/>
                    <a:p>
                      <a:pPr algn="ctr"/>
                      <a:r>
                        <a:rPr lang="en-US" sz="2200" dirty="0">
                          <a:latin typeface="Arial" panose="020B0604020202020204" pitchFamily="34" charset="0"/>
                          <a:cs typeface="Arial" panose="020B0604020202020204" pitchFamily="34" charset="0"/>
                        </a:rPr>
                        <a:t>Category</a:t>
                      </a:r>
                    </a:p>
                  </a:txBody>
                  <a:tcPr/>
                </a:tc>
                <a:tc>
                  <a:txBody>
                    <a:bodyPr/>
                    <a:lstStyle/>
                    <a:p>
                      <a:pPr algn="ctr"/>
                      <a:r>
                        <a:rPr lang="en-US" sz="22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Data Types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International Bank Account Number - IBAN, HIPAA -</a:t>
                      </a:r>
                    </a:p>
                    <a:p>
                      <a:r>
                        <a:rPr lang="en-US" sz="2400" b="0" i="0" u="none" strike="noStrike" kern="1200" baseline="0" dirty="0">
                          <a:solidFill>
                            <a:schemeClr val="dk1"/>
                          </a:solidFill>
                          <a:latin typeface="+mn-lt"/>
                          <a:ea typeface="+mn-ea"/>
                          <a:cs typeface="+mn-cs"/>
                        </a:rPr>
                        <a:t>Medical Record Number - MRN, Source Code</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Servers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Trusted Certificate Authorities, RADIUS, TACACS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Time Objects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Time, Time group</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UserCheck Interactions</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Message windows: Ask, Cancel, Certificate Template, Inform, and Drop</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022417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Limit</a:t>
                      </a:r>
                      <a:endParaRPr lang="en-US" sz="22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mn-lt"/>
                          <a:ea typeface="+mn-ea"/>
                          <a:cs typeface="+mn-cs"/>
                        </a:rPr>
                        <a:t>Download and upload bandwidth</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89919716"/>
                  </a:ext>
                </a:extLst>
              </a:tr>
            </a:tbl>
          </a:graphicData>
        </a:graphic>
      </p:graphicFrame>
      <p:sp>
        <p:nvSpPr>
          <p:cNvPr id="7" name="Rectangle 6"/>
          <p:cNvSpPr/>
          <p:nvPr/>
        </p:nvSpPr>
        <p:spPr bwMode="auto">
          <a:xfrm>
            <a:off x="1278195" y="5148438"/>
            <a:ext cx="10123897" cy="1112064"/>
          </a:xfrm>
          <a:prstGeom prst="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spcBef>
                <a:spcPct val="20000"/>
              </a:spcBef>
              <a:spcAft>
                <a:spcPct val="0"/>
              </a:spcAft>
              <a:buClr>
                <a:srgbClr val="3075FF"/>
              </a:buClr>
              <a:buSzPct val="65000"/>
            </a:pPr>
            <a:r>
              <a:rPr lang="en-US" sz="2400" dirty="0">
                <a:solidFill>
                  <a:srgbClr val="4D4D4F"/>
                </a:solidFill>
                <a:latin typeface="Arial" panose="020B0604020202020204" pitchFamily="34" charset="0"/>
                <a:cs typeface="Arial" panose="020B0604020202020204" pitchFamily="34" charset="0"/>
              </a:rPr>
              <a:t>Before creating objects, analyze the network topology and identify the types of objects you need.</a:t>
            </a:r>
            <a:endParaRPr lang="en-US" sz="2400" b="1" dirty="0">
              <a:solidFill>
                <a:srgbClr val="4D4D4F"/>
              </a:solidFill>
              <a:latin typeface="Arial" panose="020B0604020202020204" pitchFamily="34" charset="0"/>
              <a:cs typeface="Arial" panose="020B0604020202020204" pitchFamily="34" charset="0"/>
            </a:endParaRPr>
          </a:p>
        </p:txBody>
      </p:sp>
      <p:sp>
        <p:nvSpPr>
          <p:cNvPr id="3" name="Footer Placeholder 2" hidden="1">
            <a:extLst>
              <a:ext uri="{FF2B5EF4-FFF2-40B4-BE49-F238E27FC236}">
                <a16:creationId xmlns:a16="http://schemas.microsoft.com/office/drawing/2014/main" id="{923EB276-04ED-0E76-D5B7-B2FB20C437C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1B6EF789-821F-F2A9-9F58-3AC9F9286A5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0132125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Object Management</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75358" y="2228783"/>
            <a:ext cx="9441287" cy="2926080"/>
          </a:xfrm>
        </p:spPr>
      </p:pic>
      <p:sp>
        <p:nvSpPr>
          <p:cNvPr id="3" name="Footer Placeholder 2" hidden="1">
            <a:extLst>
              <a:ext uri="{FF2B5EF4-FFF2-40B4-BE49-F238E27FC236}">
                <a16:creationId xmlns:a16="http://schemas.microsoft.com/office/drawing/2014/main" id="{3CF94DAF-BF18-D378-A110-40D17B462A4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BD96DA7C-37BA-50BF-EB3F-DDC88A510AE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594145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Exploring Existing Objects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47202" y="1645835"/>
            <a:ext cx="6605028" cy="2560320"/>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9700" y="2510530"/>
            <a:ext cx="6704334" cy="3749040"/>
          </a:xfrm>
          <a:prstGeom prst="rect">
            <a:avLst/>
          </a:prstGeom>
        </p:spPr>
      </p:pic>
      <p:sp>
        <p:nvSpPr>
          <p:cNvPr id="3" name="Footer Placeholder 2" hidden="1">
            <a:extLst>
              <a:ext uri="{FF2B5EF4-FFF2-40B4-BE49-F238E27FC236}">
                <a16:creationId xmlns:a16="http://schemas.microsoft.com/office/drawing/2014/main" id="{4FD22BCD-60FF-4612-1F51-C1946A59418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A285759A-3BB1-9A12-7D2F-35D3D922014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289332983"/>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Categories</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3253" y="1847713"/>
            <a:ext cx="8085497" cy="4023360"/>
          </a:xfrm>
          <a:prstGeom prst="rect">
            <a:avLst/>
          </a:prstGeom>
        </p:spPr>
      </p:pic>
      <p:sp>
        <p:nvSpPr>
          <p:cNvPr id="3" name="Footer Placeholder 2" hidden="1">
            <a:extLst>
              <a:ext uri="{FF2B5EF4-FFF2-40B4-BE49-F238E27FC236}">
                <a16:creationId xmlns:a16="http://schemas.microsoft.com/office/drawing/2014/main" id="{E4779AB6-3176-0FD6-C8C0-933744EC05F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026A12C5-3937-ED38-9AD5-56D8E64E152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5104618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lnSpc>
                <a:spcPct val="115000"/>
              </a:lnSpc>
              <a:spcBef>
                <a:spcPts val="1075"/>
              </a:spcBef>
              <a:spcAft>
                <a:spcPts val="0"/>
              </a:spcAft>
              <a:buClr>
                <a:srgbClr val="920053"/>
              </a:buClr>
              <a:tabLst>
                <a:tab pos="521970" algn="l"/>
              </a:tabLst>
              <a:defRPr/>
            </a:pPr>
            <a:r>
              <a:rPr lang="en-US" dirty="0">
                <a:solidFill>
                  <a:srgbClr val="4D4D4F"/>
                </a:solidFill>
              </a:rPr>
              <a:t>Check Point services are software programs that provide specific functionality. For example, the Check Point Management (CPM) service handles requests from SmartConsole and writes information to the Management database.</a:t>
            </a:r>
          </a:p>
          <a:p>
            <a:pPr marL="64770" marR="336550">
              <a:lnSpc>
                <a:spcPct val="115000"/>
              </a:lnSpc>
              <a:spcBef>
                <a:spcPts val="1075"/>
              </a:spcBef>
              <a:spcAft>
                <a:spcPts val="0"/>
              </a:spcAft>
              <a:buClr>
                <a:srgbClr val="920053"/>
              </a:buClr>
              <a:tabLst>
                <a:tab pos="521970" algn="l"/>
              </a:tabLst>
              <a:defRPr/>
            </a:pPr>
            <a:r>
              <a:rPr lang="en-US" dirty="0">
                <a:solidFill>
                  <a:srgbClr val="4D4D4F"/>
                </a:solidFill>
              </a:rPr>
              <a:t>Check Point services are sometimes referred to as applications, daemons, and programs. See sk97638 - Check Point Processes and Daemons.</a:t>
            </a:r>
          </a:p>
        </p:txBody>
      </p:sp>
      <p:sp>
        <p:nvSpPr>
          <p:cNvPr id="2" name="Footer Placeholder 1" hidden="1">
            <a:extLst>
              <a:ext uri="{FF2B5EF4-FFF2-40B4-BE49-F238E27FC236}">
                <a16:creationId xmlns:a16="http://schemas.microsoft.com/office/drawing/2014/main" id="{2B50DA1B-273C-DE80-4415-CA2C24224D1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F932FA43-B84E-5EAD-A312-1D0850FB5CD2}"/>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20289135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Available Actions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5132" y="1847713"/>
            <a:ext cx="7901736" cy="3931920"/>
          </a:xfrm>
          <a:prstGeom prst="rect">
            <a:avLst/>
          </a:prstGeom>
        </p:spPr>
      </p:pic>
      <p:sp>
        <p:nvSpPr>
          <p:cNvPr id="3" name="Footer Placeholder 2" hidden="1">
            <a:extLst>
              <a:ext uri="{FF2B5EF4-FFF2-40B4-BE49-F238E27FC236}">
                <a16:creationId xmlns:a16="http://schemas.microsoft.com/office/drawing/2014/main" id="{6CC38D8E-EF80-F9C7-7728-1168E6C64E5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E27157C-065A-CACE-9E35-32248C7FE5D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9819775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Create SmartConsole Objects</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p:txBody>
          <a:bodyPr/>
          <a:lstStyle/>
          <a:p>
            <a:r>
              <a:rPr lang="en-US" dirty="0"/>
              <a:t>Two common methods to create SmartConsole objects include:</a:t>
            </a:r>
          </a:p>
          <a:p>
            <a:pPr lvl="1"/>
            <a:r>
              <a:rPr lang="en-US" dirty="0"/>
              <a:t>Object menu on the Global toolbar</a:t>
            </a:r>
          </a:p>
          <a:p>
            <a:pPr lvl="1"/>
            <a:r>
              <a:rPr lang="en-US" dirty="0"/>
              <a:t>New menu on the Gateways &amp; Servers toolbar</a:t>
            </a:r>
          </a:p>
          <a:p>
            <a:r>
              <a:rPr lang="en-US" dirty="0"/>
              <a:t>Workflow:</a:t>
            </a:r>
          </a:p>
          <a:p>
            <a:pPr marL="761238" lvl="1" indent="-514350">
              <a:buFont typeface="+mj-lt"/>
              <a:buAutoNum type="arabicPeriod"/>
            </a:pPr>
            <a:r>
              <a:rPr lang="en-US" dirty="0"/>
              <a:t>Specify General Properties.</a:t>
            </a:r>
          </a:p>
          <a:p>
            <a:pPr marL="761238" lvl="1" indent="-514350">
              <a:buFont typeface="+mj-lt"/>
              <a:buAutoNum type="arabicPeriod"/>
            </a:pPr>
            <a:r>
              <a:rPr lang="en-US" dirty="0"/>
              <a:t>Initiate trusted communication.</a:t>
            </a:r>
          </a:p>
          <a:p>
            <a:pPr marL="761238" lvl="1" indent="-514350">
              <a:buFont typeface="+mj-lt"/>
              <a:buAutoNum type="arabicPeriod"/>
            </a:pPr>
            <a:r>
              <a:rPr lang="en-US" dirty="0"/>
              <a:t>Activate available Software Blades.</a:t>
            </a:r>
          </a:p>
          <a:p>
            <a:endParaRPr lang="en-US" dirty="0"/>
          </a:p>
        </p:txBody>
      </p:sp>
      <p:sp>
        <p:nvSpPr>
          <p:cNvPr id="5" name="Rounded Rectangle 4"/>
          <p:cNvSpPr/>
          <p:nvPr/>
        </p:nvSpPr>
        <p:spPr bwMode="auto">
          <a:xfrm>
            <a:off x="762002" y="5572125"/>
            <a:ext cx="10998771" cy="933450"/>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spcBef>
                <a:spcPts val="1200"/>
              </a:spcBef>
              <a:buClr>
                <a:srgbClr val="3075FF"/>
              </a:buClr>
              <a:buSzPct val="115000"/>
            </a:pPr>
            <a:r>
              <a:rPr lang="en-US" sz="2400" dirty="0">
                <a:solidFill>
                  <a:srgbClr val="D51067"/>
                </a:solidFill>
                <a:latin typeface="Arial" panose="020B0604020202020204" pitchFamily="34" charset="0"/>
                <a:cs typeface="Arial" panose="020B0604020202020204" pitchFamily="34" charset="0"/>
              </a:rPr>
              <a:t>Do not create two objects with the same name.  A validation error occurs when you try to publish the session.</a:t>
            </a:r>
          </a:p>
        </p:txBody>
      </p:sp>
      <p:sp>
        <p:nvSpPr>
          <p:cNvPr id="4" name="Footer Placeholder 3" hidden="1">
            <a:extLst>
              <a:ext uri="{FF2B5EF4-FFF2-40B4-BE49-F238E27FC236}">
                <a16:creationId xmlns:a16="http://schemas.microsoft.com/office/drawing/2014/main" id="{A47DF399-F711-C4E7-3409-4E848565C80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E923A931-2E00-CE65-4692-EC57EA39D84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57508539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General Properties</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p:txBody>
          <a:bodyPr/>
          <a:lstStyle/>
          <a:p>
            <a:endParaRPr lang="en-US" dirty="0"/>
          </a:p>
        </p:txBody>
      </p:sp>
      <p:graphicFrame>
        <p:nvGraphicFramePr>
          <p:cNvPr id="4" name="Content Placeholder 3"/>
          <p:cNvGraphicFramePr>
            <a:graphicFrameLocks/>
          </p:cNvGraphicFramePr>
          <p:nvPr/>
        </p:nvGraphicFramePr>
        <p:xfrm>
          <a:off x="508793" y="1546722"/>
          <a:ext cx="11174414" cy="4754880"/>
        </p:xfrm>
        <a:graphic>
          <a:graphicData uri="http://schemas.openxmlformats.org/drawingml/2006/table">
            <a:tbl>
              <a:tblPr firstRow="1" bandRow="1">
                <a:tableStyleId>{5C22544A-7EE6-4342-B048-85BDC9FD1C3A}</a:tableStyleId>
              </a:tblPr>
              <a:tblGrid>
                <a:gridCol w="2193290">
                  <a:extLst>
                    <a:ext uri="{9D8B030D-6E8A-4147-A177-3AD203B41FA5}">
                      <a16:colId xmlns:a16="http://schemas.microsoft.com/office/drawing/2014/main" val="2280883650"/>
                    </a:ext>
                  </a:extLst>
                </a:gridCol>
                <a:gridCol w="8981124">
                  <a:extLst>
                    <a:ext uri="{9D8B030D-6E8A-4147-A177-3AD203B41FA5}">
                      <a16:colId xmlns:a16="http://schemas.microsoft.com/office/drawing/2014/main" val="874875792"/>
                    </a:ext>
                  </a:extLst>
                </a:gridCol>
              </a:tblGrid>
              <a:tr h="396863">
                <a:tc>
                  <a:txBody>
                    <a:bodyPr/>
                    <a:lstStyle/>
                    <a:p>
                      <a:pPr algn="ctr"/>
                      <a:r>
                        <a:rPr lang="en-US" sz="2200" dirty="0">
                          <a:latin typeface="Arial" panose="020B0604020202020204" pitchFamily="34" charset="0"/>
                          <a:cs typeface="Arial" panose="020B0604020202020204" pitchFamily="34" charset="0"/>
                        </a:rPr>
                        <a:t>Property</a:t>
                      </a:r>
                    </a:p>
                  </a:txBody>
                  <a:tcPr/>
                </a:tc>
                <a:tc>
                  <a:txBody>
                    <a:bodyPr/>
                    <a:lstStyle/>
                    <a:p>
                      <a:pPr algn="ctr"/>
                      <a:r>
                        <a:rPr lang="en-US" sz="22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708685">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Name</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Enter a unique name. The name cannot include spaces</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or special characters except the underscore character.</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396863">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IP Address</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Enter an IPv6 or an IPv4 address or both (if applicable).</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1020506">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Dynamic IP Address</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Select to assign a dynamic IP address by a dynamic</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host configuration protocol (DHCP) server. Only applies</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to Small Office Appliances.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r h="396863">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Platform</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Select the appliance model or server type from the list.</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0224177"/>
                  </a:ext>
                </a:extLst>
              </a:tr>
              <a:tr h="396863">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Version </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Select the software release; for example, R81.20.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89919716"/>
                  </a:ext>
                </a:extLst>
              </a:tr>
              <a:tr h="708685">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Operating System</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Select the operating system; for example, Gaia.</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4502617"/>
                  </a:ext>
                </a:extLst>
              </a:tr>
              <a:tr h="396863">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Comment</a:t>
                      </a:r>
                      <a:endParaRPr lang="en-US" sz="220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Enter a description for informational purposes.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89978940"/>
                  </a:ext>
                </a:extLst>
              </a:tr>
            </a:tbl>
          </a:graphicData>
        </a:graphic>
      </p:graphicFrame>
      <p:sp>
        <p:nvSpPr>
          <p:cNvPr id="5" name="Footer Placeholder 4" hidden="1">
            <a:extLst>
              <a:ext uri="{FF2B5EF4-FFF2-40B4-BE49-F238E27FC236}">
                <a16:creationId xmlns:a16="http://schemas.microsoft.com/office/drawing/2014/main" id="{4BAAEFD8-8DE1-3D12-5841-EBFFA14C5D9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26FD5C74-E959-0278-3241-649694D68FC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8114375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Secure Trusted Communication</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a:xfrm>
            <a:off x="585430" y="1739646"/>
            <a:ext cx="11175342" cy="3316860"/>
          </a:xfrm>
        </p:spPr>
        <p:txBody>
          <a:bodyPr/>
          <a:lstStyle/>
          <a:p>
            <a:endParaRPr lang="en-US" dirty="0"/>
          </a:p>
        </p:txBody>
      </p:sp>
      <p:graphicFrame>
        <p:nvGraphicFramePr>
          <p:cNvPr id="4" name="Content Placeholder 3"/>
          <p:cNvGraphicFramePr>
            <a:graphicFrameLocks/>
          </p:cNvGraphicFramePr>
          <p:nvPr/>
        </p:nvGraphicFramePr>
        <p:xfrm>
          <a:off x="508793" y="1751013"/>
          <a:ext cx="11174414" cy="3566160"/>
        </p:xfrm>
        <a:graphic>
          <a:graphicData uri="http://schemas.openxmlformats.org/drawingml/2006/table">
            <a:tbl>
              <a:tblPr firstRow="1" bandRow="1">
                <a:tableStyleId>{5C22544A-7EE6-4342-B048-85BDC9FD1C3A}</a:tableStyleId>
              </a:tblPr>
              <a:tblGrid>
                <a:gridCol w="2818925">
                  <a:extLst>
                    <a:ext uri="{9D8B030D-6E8A-4147-A177-3AD203B41FA5}">
                      <a16:colId xmlns:a16="http://schemas.microsoft.com/office/drawing/2014/main" val="2280883650"/>
                    </a:ext>
                  </a:extLst>
                </a:gridCol>
                <a:gridCol w="8355489">
                  <a:extLst>
                    <a:ext uri="{9D8B030D-6E8A-4147-A177-3AD203B41FA5}">
                      <a16:colId xmlns:a16="http://schemas.microsoft.com/office/drawing/2014/main" val="874875792"/>
                    </a:ext>
                  </a:extLst>
                </a:gridCol>
              </a:tblGrid>
              <a:tr h="370840">
                <a:tc>
                  <a:txBody>
                    <a:bodyPr/>
                    <a:lstStyle/>
                    <a:p>
                      <a:pPr algn="ctr"/>
                      <a:r>
                        <a:rPr lang="en-US" sz="2400" dirty="0">
                          <a:latin typeface="Arial" panose="020B0604020202020204" pitchFamily="34" charset="0"/>
                          <a:cs typeface="Arial" panose="020B0604020202020204" pitchFamily="34" charset="0"/>
                        </a:rPr>
                        <a:t>Property</a:t>
                      </a:r>
                    </a:p>
                  </a:txBody>
                  <a:tcPr/>
                </a:tc>
                <a:tc>
                  <a:txBody>
                    <a:bodyPr/>
                    <a:lstStyle/>
                    <a:p>
                      <a:pPr algn="ctr"/>
                      <a:r>
                        <a:rPr lang="en-US" sz="24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Secure Internal</a:t>
                      </a:r>
                    </a:p>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Communication</a:t>
                      </a:r>
                      <a:endParaRPr lang="en-US" sz="24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Define a one-time password to initialize SIC. The</a:t>
                      </a:r>
                    </a:p>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password must match the password defined when the</a:t>
                      </a:r>
                    </a:p>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device was installed.</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370840">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Trusted</a:t>
                      </a:r>
                    </a:p>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Communication</a:t>
                      </a:r>
                    </a:p>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Initiation</a:t>
                      </a:r>
                      <a:endParaRPr lang="en-US" sz="24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Click Initialize to test the SIC status.</a:t>
                      </a:r>
                    </a:p>
                    <a:p>
                      <a:pPr marL="342900" indent="-342900">
                        <a:buFont typeface="Arial" panose="020B0604020202020204" pitchFamily="34" charset="0"/>
                        <a:buChar char="•"/>
                      </a:pPr>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If the SIC status is Unknown, there is no connection between the Gateway and Management Server.</a:t>
                      </a:r>
                    </a:p>
                    <a:p>
                      <a:pPr marL="342900" indent="-342900">
                        <a:buFont typeface="Arial" panose="020B0604020202020204" pitchFamily="34" charset="0"/>
                        <a:buChar char="•"/>
                      </a:pPr>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If the SIC status is No Communication, an error message appears.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bl>
          </a:graphicData>
        </a:graphic>
      </p:graphicFrame>
      <p:sp>
        <p:nvSpPr>
          <p:cNvPr id="5" name="Footer Placeholder 4" hidden="1">
            <a:extLst>
              <a:ext uri="{FF2B5EF4-FFF2-40B4-BE49-F238E27FC236}">
                <a16:creationId xmlns:a16="http://schemas.microsoft.com/office/drawing/2014/main" id="{354F39CC-64CA-59B4-9AF5-F0504000362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E89B3C4E-79A1-9597-1AE5-01582826BA0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75662046"/>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Software Blades (Features)</a:t>
            </a:r>
          </a:p>
        </p:txBody>
      </p:sp>
      <p:graphicFrame>
        <p:nvGraphicFramePr>
          <p:cNvPr id="4" name="Content Placeholder 3"/>
          <p:cNvGraphicFramePr>
            <a:graphicFrameLocks/>
          </p:cNvGraphicFramePr>
          <p:nvPr/>
        </p:nvGraphicFramePr>
        <p:xfrm>
          <a:off x="508793" y="1430972"/>
          <a:ext cx="11174414" cy="4998720"/>
        </p:xfrm>
        <a:graphic>
          <a:graphicData uri="http://schemas.openxmlformats.org/drawingml/2006/table">
            <a:tbl>
              <a:tblPr firstRow="1" bandRow="1">
                <a:tableStyleId>{5C22544A-7EE6-4342-B048-85BDC9FD1C3A}</a:tableStyleId>
              </a:tblPr>
              <a:tblGrid>
                <a:gridCol w="4796315">
                  <a:extLst>
                    <a:ext uri="{9D8B030D-6E8A-4147-A177-3AD203B41FA5}">
                      <a16:colId xmlns:a16="http://schemas.microsoft.com/office/drawing/2014/main" val="2280883650"/>
                    </a:ext>
                  </a:extLst>
                </a:gridCol>
                <a:gridCol w="6378099">
                  <a:extLst>
                    <a:ext uri="{9D8B030D-6E8A-4147-A177-3AD203B41FA5}">
                      <a16:colId xmlns:a16="http://schemas.microsoft.com/office/drawing/2014/main" val="874875792"/>
                    </a:ext>
                  </a:extLst>
                </a:gridCol>
              </a:tblGrid>
              <a:tr h="353324">
                <a:tc>
                  <a:txBody>
                    <a:bodyPr/>
                    <a:lstStyle/>
                    <a:p>
                      <a:pPr algn="ctr"/>
                      <a:r>
                        <a:rPr lang="en-US" sz="1900" dirty="0">
                          <a:latin typeface="Arial" panose="020B0604020202020204" pitchFamily="34" charset="0"/>
                          <a:cs typeface="Arial" panose="020B0604020202020204" pitchFamily="34" charset="0"/>
                        </a:rPr>
                        <a:t>Blade Category</a:t>
                      </a:r>
                    </a:p>
                  </a:txBody>
                  <a:tcPr/>
                </a:tc>
                <a:tc>
                  <a:txBody>
                    <a:bodyPr/>
                    <a:lstStyle/>
                    <a:p>
                      <a:pPr algn="ctr"/>
                      <a:r>
                        <a:rPr lang="en-US" sz="19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115890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Network Security (Gateway)</a:t>
                      </a:r>
                      <a:endParaRPr lang="en-US" sz="190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Includes:</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Access Control</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Advanced Networking</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Infinity Services</a:t>
                      </a:r>
                      <a:endParaRPr lang="en-US" sz="1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890378">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 Prevention (Gateway)</a:t>
                      </a:r>
                      <a:endParaRPr lang="en-US" sz="190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Includes:</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Autonomous Threat Prevention</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Custom Threat Prevention</a:t>
                      </a:r>
                      <a:endParaRPr lang="en-US" sz="1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2233011">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Management (Management Server)</a:t>
                      </a:r>
                      <a:endParaRPr lang="en-US" sz="190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Includes:</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Network Policy Management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Endpoint Policy Management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Logging &amp; Status</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User Directory</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Provisioning</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Compliance</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 SmartEvent</a:t>
                      </a:r>
                      <a:endParaRPr lang="en-US" sz="1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bl>
          </a:graphicData>
        </a:graphic>
      </p:graphicFrame>
      <p:sp>
        <p:nvSpPr>
          <p:cNvPr id="3" name="Footer Placeholder 2" hidden="1">
            <a:extLst>
              <a:ext uri="{FF2B5EF4-FFF2-40B4-BE49-F238E27FC236}">
                <a16:creationId xmlns:a16="http://schemas.microsoft.com/office/drawing/2014/main" id="{9834E1E5-DD2E-C0A8-F14E-59123F85585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B07012C8-CDEF-540D-0A1A-2720D9D66EA3}"/>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18334033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Create Security Gateway Object</a:t>
            </a:r>
          </a:p>
        </p:txBody>
      </p:sp>
      <p:pic>
        <p:nvPicPr>
          <p:cNvPr id="4" name="Picture 3"/>
          <p:cNvPicPr>
            <a:picLocks noChangeAspect="1"/>
          </p:cNvPicPr>
          <p:nvPr/>
        </p:nvPicPr>
        <p:blipFill>
          <a:blip r:embed="rId3"/>
          <a:stretch>
            <a:fillRect/>
          </a:stretch>
        </p:blipFill>
        <p:spPr>
          <a:xfrm>
            <a:off x="386133" y="1719583"/>
            <a:ext cx="5495902" cy="4754880"/>
          </a:xfrm>
          <a:prstGeom prst="rect">
            <a:avLst/>
          </a:prstGeom>
        </p:spPr>
      </p:pic>
      <p:pic>
        <p:nvPicPr>
          <p:cNvPr id="5" name="Picture 4"/>
          <p:cNvPicPr>
            <a:picLocks noChangeAspect="1"/>
          </p:cNvPicPr>
          <p:nvPr/>
        </p:nvPicPr>
        <p:blipFill>
          <a:blip r:embed="rId4"/>
          <a:stretch>
            <a:fillRect/>
          </a:stretch>
        </p:blipFill>
        <p:spPr>
          <a:xfrm>
            <a:off x="5988081" y="1765303"/>
            <a:ext cx="6168043" cy="2011680"/>
          </a:xfrm>
          <a:prstGeom prst="rect">
            <a:avLst/>
          </a:prstGeom>
        </p:spPr>
      </p:pic>
      <p:sp>
        <p:nvSpPr>
          <p:cNvPr id="6" name="Left Arrow 5"/>
          <p:cNvSpPr/>
          <p:nvPr/>
        </p:nvSpPr>
        <p:spPr bwMode="auto">
          <a:xfrm rot="21004005">
            <a:off x="2767648" y="1325248"/>
            <a:ext cx="1851660" cy="788670"/>
          </a:xfrm>
          <a:prstGeom prst="lef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1600" b="1" dirty="0">
                <a:solidFill>
                  <a:srgbClr val="FFFFFF"/>
                </a:solidFill>
                <a:latin typeface="Arial" panose="020B0604020202020204" pitchFamily="34" charset="0"/>
                <a:cs typeface="Arial" panose="020B0604020202020204" pitchFamily="34" charset="0"/>
              </a:rPr>
              <a:t>Objects menu</a:t>
            </a:r>
          </a:p>
        </p:txBody>
      </p:sp>
      <p:sp>
        <p:nvSpPr>
          <p:cNvPr id="7" name="Right Arrow 6"/>
          <p:cNvSpPr/>
          <p:nvPr/>
        </p:nvSpPr>
        <p:spPr bwMode="auto">
          <a:xfrm rot="624941">
            <a:off x="8998331" y="1568329"/>
            <a:ext cx="1959950" cy="640326"/>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1600" b="1" dirty="0">
                <a:solidFill>
                  <a:srgbClr val="FFFFFF"/>
                </a:solidFill>
                <a:latin typeface="Arial" panose="020B0604020202020204" pitchFamily="34" charset="0"/>
                <a:cs typeface="Arial" panose="020B0604020202020204" pitchFamily="34" charset="0"/>
              </a:rPr>
              <a:t>New menu</a:t>
            </a:r>
          </a:p>
        </p:txBody>
      </p:sp>
      <p:sp>
        <p:nvSpPr>
          <p:cNvPr id="3" name="Footer Placeholder 2" hidden="1">
            <a:extLst>
              <a:ext uri="{FF2B5EF4-FFF2-40B4-BE49-F238E27FC236}">
                <a16:creationId xmlns:a16="http://schemas.microsoft.com/office/drawing/2014/main" id="{BA97F1F1-6BDF-4A12-CCA8-FEC6CABDAB1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8" name="Date Placeholder 7" hidden="1">
            <a:extLst>
              <a:ext uri="{FF2B5EF4-FFF2-40B4-BE49-F238E27FC236}">
                <a16:creationId xmlns:a16="http://schemas.microsoft.com/office/drawing/2014/main" id="{7E68C473-46A0-5093-62E3-A1F3C47DCC8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599488798"/>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Gateway Creation Mode - Gateways Only</a:t>
            </a:r>
          </a:p>
        </p:txBody>
      </p:sp>
      <p:sp>
        <p:nvSpPr>
          <p:cNvPr id="11" name="Content Placeholder 10">
            <a:extLst>
              <a:ext uri="{FF2B5EF4-FFF2-40B4-BE49-F238E27FC236}">
                <a16:creationId xmlns:a16="http://schemas.microsoft.com/office/drawing/2014/main" id="{AE00AD6C-DDDC-4D73-BF34-6EC5074D3C8E}"/>
              </a:ext>
            </a:extLst>
          </p:cNvPr>
          <p:cNvSpPr>
            <a:spLocks noGrp="1"/>
          </p:cNvSpPr>
          <p:nvPr>
            <p:ph sz="half" idx="2"/>
          </p:nvPr>
        </p:nvSpPr>
        <p:spPr>
          <a:xfrm>
            <a:off x="6784353" y="2152891"/>
            <a:ext cx="4976419" cy="3906077"/>
          </a:xfrm>
        </p:spPr>
        <p:txBody>
          <a:bodyPr/>
          <a:lstStyle/>
          <a:p>
            <a:r>
              <a:rPr lang="en-US" dirty="0"/>
              <a:t>Wizard - Lets you quickly create the object with basic  properties.</a:t>
            </a:r>
          </a:p>
          <a:p>
            <a:r>
              <a:rPr lang="en-US" dirty="0"/>
              <a:t>Classic - Opens a Properties window for manual configuration.</a:t>
            </a:r>
          </a:p>
        </p:txBody>
      </p:sp>
      <p:pic>
        <p:nvPicPr>
          <p:cNvPr id="10" name="Picture 9">
            <a:extLst>
              <a:ext uri="{FF2B5EF4-FFF2-40B4-BE49-F238E27FC236}">
                <a16:creationId xmlns:a16="http://schemas.microsoft.com/office/drawing/2014/main" id="{9BA5C06E-E7D6-73DB-A1B3-1AF75A5322BB}"/>
              </a:ext>
            </a:extLst>
          </p:cNvPr>
          <p:cNvPicPr>
            <a:picLocks noChangeAspect="1"/>
          </p:cNvPicPr>
          <p:nvPr/>
        </p:nvPicPr>
        <p:blipFill>
          <a:blip r:embed="rId2"/>
          <a:stretch>
            <a:fillRect/>
          </a:stretch>
        </p:blipFill>
        <p:spPr>
          <a:xfrm>
            <a:off x="699509" y="2264768"/>
            <a:ext cx="5509784" cy="2631323"/>
          </a:xfrm>
          <a:prstGeom prst="rect">
            <a:avLst/>
          </a:prstGeom>
          <a:ln>
            <a:solidFill>
              <a:schemeClr val="tx1"/>
            </a:solidFill>
          </a:ln>
        </p:spPr>
      </p:pic>
      <p:sp>
        <p:nvSpPr>
          <p:cNvPr id="3" name="Footer Placeholder 2" hidden="1">
            <a:extLst>
              <a:ext uri="{FF2B5EF4-FFF2-40B4-BE49-F238E27FC236}">
                <a16:creationId xmlns:a16="http://schemas.microsoft.com/office/drawing/2014/main" id="{CE0E336E-A7C1-BCB6-6D37-A7A5CC2B158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B75AE437-A897-1602-0D2D-4DA684AB3B0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00355948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Check Point Gateway Installation Wizard</a:t>
            </a:r>
          </a:p>
        </p:txBody>
      </p:sp>
      <p:pic>
        <p:nvPicPr>
          <p:cNvPr id="7" name="Content Placeholder 3">
            <a:extLst>
              <a:ext uri="{FF2B5EF4-FFF2-40B4-BE49-F238E27FC236}">
                <a16:creationId xmlns:a16="http://schemas.microsoft.com/office/drawing/2014/main" id="{50223A4E-DAE0-2D5D-5C3E-C4F813B6B58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6805" y="1781321"/>
            <a:ext cx="7879763" cy="3878916"/>
          </a:xfrm>
        </p:spPr>
      </p:pic>
      <p:sp>
        <p:nvSpPr>
          <p:cNvPr id="9" name="TextBox 8">
            <a:extLst>
              <a:ext uri="{FF2B5EF4-FFF2-40B4-BE49-F238E27FC236}">
                <a16:creationId xmlns:a16="http://schemas.microsoft.com/office/drawing/2014/main" id="{CF272584-2B45-9BD5-D4AC-1BFF8F046EC4}"/>
              </a:ext>
            </a:extLst>
          </p:cNvPr>
          <p:cNvSpPr txBox="1"/>
          <p:nvPr/>
        </p:nvSpPr>
        <p:spPr bwMode="auto">
          <a:xfrm>
            <a:off x="8705751" y="2948088"/>
            <a:ext cx="3197684" cy="1320361"/>
          </a:xfrm>
          <a:prstGeom prst="rect">
            <a:avLst/>
          </a:prstGeom>
          <a:noFill/>
          <a:ln>
            <a:noFill/>
          </a:ln>
          <a:effectLst/>
        </p:spPr>
        <p:txBody>
          <a:bodyPr wrap="square">
            <a:spAutoFit/>
          </a:bodyPr>
          <a:lstStyle/>
          <a:p>
            <a:pPr fontAlgn="base">
              <a:lnSpc>
                <a:spcPct val="95000"/>
              </a:lnSpc>
              <a:spcBef>
                <a:spcPts val="1000"/>
              </a:spcBef>
              <a:spcAft>
                <a:spcPts val="1000"/>
              </a:spcAft>
              <a:buClr>
                <a:srgbClr val="920053"/>
              </a:buClr>
              <a:buSzPct val="85000"/>
              <a:defRPr/>
            </a:pPr>
            <a:r>
              <a:rPr lang="en-US" sz="2800" kern="0" dirty="0">
                <a:solidFill>
                  <a:srgbClr val="4D4D4F"/>
                </a:solidFill>
                <a:latin typeface="Arial" panose="020B0604020202020204" pitchFamily="34" charset="0"/>
                <a:cs typeface="Arial" pitchFamily="34" charset="0"/>
              </a:rPr>
              <a:t>Follow the onscreen instructions.</a:t>
            </a:r>
          </a:p>
        </p:txBody>
      </p:sp>
      <p:sp>
        <p:nvSpPr>
          <p:cNvPr id="3" name="Footer Placeholder 2" hidden="1">
            <a:extLst>
              <a:ext uri="{FF2B5EF4-FFF2-40B4-BE49-F238E27FC236}">
                <a16:creationId xmlns:a16="http://schemas.microsoft.com/office/drawing/2014/main" id="{9CD12B9C-07CD-BC97-AB34-C9F9F55F460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1D4F1CA5-F26E-2B1E-26D8-656C2BE73B4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75807700"/>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Classic Mode - Manual Configuration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6362" y="1840091"/>
            <a:ext cx="9339603" cy="4023360"/>
          </a:xfrm>
          <a:prstGeom prst="rect">
            <a:avLst/>
          </a:prstGeom>
        </p:spPr>
      </p:pic>
      <p:sp>
        <p:nvSpPr>
          <p:cNvPr id="3" name="Footer Placeholder 2" hidden="1">
            <a:extLst>
              <a:ext uri="{FF2B5EF4-FFF2-40B4-BE49-F238E27FC236}">
                <a16:creationId xmlns:a16="http://schemas.microsoft.com/office/drawing/2014/main" id="{AF1B102F-1DCA-9F77-B34A-2C9617BDB06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E5FFA458-E2AD-1034-212D-1643DDD80558}"/>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224970998"/>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a:xfrm>
            <a:off x="586804" y="457200"/>
            <a:ext cx="10885295" cy="914400"/>
          </a:xfrm>
        </p:spPr>
        <p:txBody>
          <a:bodyPr/>
          <a:lstStyle/>
          <a:p>
            <a:r>
              <a:rPr lang="en-US" dirty="0"/>
              <a:t>Create Check Point Host Object</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6486" y="1722892"/>
            <a:ext cx="8994808" cy="3840480"/>
          </a:xfrm>
        </p:spPr>
      </p:pic>
      <p:sp>
        <p:nvSpPr>
          <p:cNvPr id="7" name="TextBox 6">
            <a:extLst>
              <a:ext uri="{FF2B5EF4-FFF2-40B4-BE49-F238E27FC236}">
                <a16:creationId xmlns:a16="http://schemas.microsoft.com/office/drawing/2014/main" id="{BBA43121-935F-289C-470C-D0872D4C5CCC}"/>
              </a:ext>
            </a:extLst>
          </p:cNvPr>
          <p:cNvSpPr txBox="1"/>
          <p:nvPr/>
        </p:nvSpPr>
        <p:spPr bwMode="auto">
          <a:xfrm>
            <a:off x="9702155" y="2591909"/>
            <a:ext cx="1665773" cy="1200329"/>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400" dirty="0">
                <a:solidFill>
                  <a:srgbClr val="4D4D4F"/>
                </a:solidFill>
                <a:latin typeface="Arial" panose="020B0604020202020204" pitchFamily="34" charset="0"/>
                <a:cs typeface="Arial" panose="020B0604020202020204" pitchFamily="34" charset="0"/>
              </a:rPr>
              <a:t>New Check Point Host</a:t>
            </a:r>
          </a:p>
        </p:txBody>
      </p:sp>
      <p:sp>
        <p:nvSpPr>
          <p:cNvPr id="3" name="Footer Placeholder 2" hidden="1">
            <a:extLst>
              <a:ext uri="{FF2B5EF4-FFF2-40B4-BE49-F238E27FC236}">
                <a16:creationId xmlns:a16="http://schemas.microsoft.com/office/drawing/2014/main" id="{E887AED7-CDBF-F487-7D78-B4CDE4D1293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F60CBC5-5F08-CC5F-935F-58AEDC17D58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01561735"/>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Edit Objects</a:t>
            </a:r>
          </a:p>
        </p:txBody>
      </p:sp>
      <p:pic>
        <p:nvPicPr>
          <p:cNvPr id="5" name="Picture 4"/>
          <p:cNvPicPr>
            <a:picLocks noChangeAspect="1"/>
          </p:cNvPicPr>
          <p:nvPr/>
        </p:nvPicPr>
        <p:blipFill>
          <a:blip r:embed="rId3"/>
          <a:stretch>
            <a:fillRect/>
          </a:stretch>
        </p:blipFill>
        <p:spPr>
          <a:xfrm>
            <a:off x="586805" y="1478611"/>
            <a:ext cx="11333333" cy="5295238"/>
          </a:xfrm>
          <a:prstGeom prst="rect">
            <a:avLst/>
          </a:prstGeom>
        </p:spPr>
      </p:pic>
      <p:sp>
        <p:nvSpPr>
          <p:cNvPr id="6" name="Rectangle 5"/>
          <p:cNvSpPr/>
          <p:nvPr/>
        </p:nvSpPr>
        <p:spPr bwMode="auto">
          <a:xfrm>
            <a:off x="1178878" y="1478611"/>
            <a:ext cx="880110" cy="361619"/>
          </a:xfrm>
          <a:prstGeom prst="rect">
            <a:avLst/>
          </a:prstGeom>
          <a:noFill/>
          <a:ln w="28575" algn="ctr">
            <a:solidFill>
              <a:schemeClr val="accent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7" name="Rectangle 6"/>
          <p:cNvSpPr/>
          <p:nvPr/>
        </p:nvSpPr>
        <p:spPr bwMode="auto">
          <a:xfrm>
            <a:off x="6642418" y="1889760"/>
            <a:ext cx="422910" cy="361619"/>
          </a:xfrm>
          <a:prstGeom prst="rect">
            <a:avLst/>
          </a:prstGeom>
          <a:noFill/>
          <a:ln w="28575" algn="ctr">
            <a:solidFill>
              <a:schemeClr val="accent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8" name="Left Arrow 7"/>
          <p:cNvSpPr/>
          <p:nvPr/>
        </p:nvSpPr>
        <p:spPr bwMode="auto">
          <a:xfrm rot="21308664">
            <a:off x="3312430" y="3029374"/>
            <a:ext cx="3442134" cy="708660"/>
          </a:xfrm>
          <a:prstGeom prst="lef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1400" dirty="0">
                <a:solidFill>
                  <a:srgbClr val="FFFFFF"/>
                </a:solidFill>
                <a:latin typeface="Arial" panose="020B0604020202020204" pitchFamily="34" charset="0"/>
                <a:cs typeface="Arial" panose="020B0604020202020204" pitchFamily="34" charset="0"/>
              </a:rPr>
              <a:t>Right-click or double-click</a:t>
            </a:r>
          </a:p>
        </p:txBody>
      </p:sp>
      <p:sp>
        <p:nvSpPr>
          <p:cNvPr id="3" name="Footer Placeholder 2" hidden="1">
            <a:extLst>
              <a:ext uri="{FF2B5EF4-FFF2-40B4-BE49-F238E27FC236}">
                <a16:creationId xmlns:a16="http://schemas.microsoft.com/office/drawing/2014/main" id="{E17D08AB-46EB-9ED4-64E2-BE5B8FCAF20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138BED44-D2EE-6EFD-3258-D38DB6E427E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307944350"/>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6085021" cy="2375939"/>
          </a:xfrm>
        </p:spPr>
        <p:txBody>
          <a:bodyPr/>
          <a:lstStyle/>
          <a:p>
            <a:pPr algn="ctr"/>
            <a:r>
              <a:rPr lang="en-US" sz="4000" dirty="0"/>
              <a:t>SMARTCONSOLE ADMINISTRATORS AND PERMISSIONS</a:t>
            </a:r>
          </a:p>
        </p:txBody>
      </p:sp>
      <p:sp>
        <p:nvSpPr>
          <p:cNvPr id="2" name="Footer Placeholder 1" hidden="1">
            <a:extLst>
              <a:ext uri="{FF2B5EF4-FFF2-40B4-BE49-F238E27FC236}">
                <a16:creationId xmlns:a16="http://schemas.microsoft.com/office/drawing/2014/main" id="{3D2B5337-C291-041E-D5F3-C28563FCFFE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EFCD9BD-A7FB-5C7E-D30C-E9AF76A7B755}"/>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63286917"/>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CPConfig Administrator</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2655" y="1743815"/>
            <a:ext cx="6999643" cy="4389120"/>
          </a:xfrm>
          <a:ln>
            <a:solidFill>
              <a:schemeClr val="tx1"/>
            </a:solidFill>
          </a:ln>
        </p:spPr>
      </p:pic>
      <p:sp>
        <p:nvSpPr>
          <p:cNvPr id="7" name="TextBox 6">
            <a:extLst>
              <a:ext uri="{FF2B5EF4-FFF2-40B4-BE49-F238E27FC236}">
                <a16:creationId xmlns:a16="http://schemas.microsoft.com/office/drawing/2014/main" id="{560786D5-6B3C-AF20-4516-1BB5D22D99BD}"/>
              </a:ext>
            </a:extLst>
          </p:cNvPr>
          <p:cNvSpPr txBox="1"/>
          <p:nvPr/>
        </p:nvSpPr>
        <p:spPr bwMode="auto">
          <a:xfrm>
            <a:off x="8069142" y="2195228"/>
            <a:ext cx="3614194" cy="3194721"/>
          </a:xfrm>
          <a:prstGeom prst="rect">
            <a:avLst/>
          </a:prstGeom>
          <a:noFill/>
          <a:ln>
            <a:noFill/>
          </a:ln>
          <a:effectLst/>
        </p:spPr>
        <p:txBody>
          <a:bodyPr wrap="square">
            <a:spAutoFit/>
          </a:bodyPr>
          <a:lstStyle/>
          <a:p>
            <a:pPr marL="457200" indent="-457200" fontAlgn="base">
              <a:spcBef>
                <a:spcPct val="20000"/>
              </a:spcBef>
              <a:spcAft>
                <a:spcPct val="0"/>
              </a:spcAft>
              <a:buClr>
                <a:srgbClr val="C00000"/>
              </a:buClr>
              <a:buSzPct val="65000"/>
              <a:buFont typeface="Arial" panose="020B0604020202020204" pitchFamily="34" charset="0"/>
              <a:buChar char="•"/>
            </a:pPr>
            <a:r>
              <a:rPr lang="en-US" sz="2800" dirty="0">
                <a:solidFill>
                  <a:srgbClr val="4D4D4F"/>
                </a:solidFill>
                <a:latin typeface="Arial"/>
              </a:rPr>
              <a:t>Created when the Primary Security Management Server is configured.</a:t>
            </a:r>
          </a:p>
          <a:p>
            <a:pPr marL="457200" indent="-457200" fontAlgn="base">
              <a:spcBef>
                <a:spcPct val="20000"/>
              </a:spcBef>
              <a:spcAft>
                <a:spcPct val="0"/>
              </a:spcAft>
              <a:buClr>
                <a:srgbClr val="C00000"/>
              </a:buClr>
              <a:buSzPct val="65000"/>
              <a:buFont typeface="Arial" panose="020B0604020202020204" pitchFamily="34" charset="0"/>
              <a:buChar char="•"/>
            </a:pPr>
            <a:r>
              <a:rPr lang="en-US" sz="2800" dirty="0">
                <a:solidFill>
                  <a:srgbClr val="4D4D4F"/>
                </a:solidFill>
                <a:latin typeface="Arial"/>
              </a:rPr>
              <a:t>Assigned Super User Permissions.</a:t>
            </a:r>
            <a:endParaRPr lang="en-US" sz="4000" dirty="0">
              <a:solidFill>
                <a:srgbClr val="4D4D4F"/>
              </a:solidFill>
              <a:latin typeface="Helvetica" pitchFamily="34" charset="0"/>
            </a:endParaRPr>
          </a:p>
        </p:txBody>
      </p:sp>
      <p:sp>
        <p:nvSpPr>
          <p:cNvPr id="3" name="Footer Placeholder 2" hidden="1">
            <a:extLst>
              <a:ext uri="{FF2B5EF4-FFF2-40B4-BE49-F238E27FC236}">
                <a16:creationId xmlns:a16="http://schemas.microsoft.com/office/drawing/2014/main" id="{561CC2A6-99BC-0EAE-7939-06BE4859607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17B36A79-C673-3FCF-20B1-9B14684A921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94418693"/>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Additional Administrators</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a:xfrm>
            <a:off x="585431" y="1944547"/>
            <a:ext cx="4879409" cy="4114421"/>
          </a:xfrm>
        </p:spPr>
        <p:txBody>
          <a:bodyPr/>
          <a:lstStyle/>
          <a:p>
            <a:r>
              <a:rPr lang="en-US" dirty="0"/>
              <a:t>Created for task-based delegation, including:</a:t>
            </a:r>
          </a:p>
          <a:p>
            <a:pPr lvl="1"/>
            <a:r>
              <a:rPr lang="en-US" dirty="0"/>
              <a:t>Auditing</a:t>
            </a:r>
          </a:p>
          <a:p>
            <a:pPr lvl="1"/>
            <a:r>
              <a:rPr lang="en-US" dirty="0"/>
              <a:t>Session management</a:t>
            </a:r>
          </a:p>
          <a:p>
            <a:pPr lvl="1"/>
            <a:r>
              <a:rPr lang="en-US" dirty="0"/>
              <a:t>System monitoring and logging</a:t>
            </a:r>
          </a:p>
        </p:txBody>
      </p:sp>
      <p:pic>
        <p:nvPicPr>
          <p:cNvPr id="7" name="Picture 6">
            <a:extLst>
              <a:ext uri="{FF2B5EF4-FFF2-40B4-BE49-F238E27FC236}">
                <a16:creationId xmlns:a16="http://schemas.microsoft.com/office/drawing/2014/main" id="{9B9D7E6D-368E-16CD-BA4D-7CFF46BECCC8}"/>
              </a:ext>
            </a:extLst>
          </p:cNvPr>
          <p:cNvPicPr>
            <a:picLocks noChangeAspect="1"/>
          </p:cNvPicPr>
          <p:nvPr/>
        </p:nvPicPr>
        <p:blipFill>
          <a:blip r:embed="rId3"/>
          <a:stretch>
            <a:fillRect/>
          </a:stretch>
        </p:blipFill>
        <p:spPr>
          <a:xfrm>
            <a:off x="6096000" y="2079353"/>
            <a:ext cx="5724364" cy="2699295"/>
          </a:xfrm>
          <a:prstGeom prst="rect">
            <a:avLst/>
          </a:prstGeom>
        </p:spPr>
      </p:pic>
      <p:sp>
        <p:nvSpPr>
          <p:cNvPr id="4" name="Footer Placeholder 3" hidden="1">
            <a:extLst>
              <a:ext uri="{FF2B5EF4-FFF2-40B4-BE49-F238E27FC236}">
                <a16:creationId xmlns:a16="http://schemas.microsoft.com/office/drawing/2014/main" id="{DAB34291-1EDF-9BB9-FF4F-511A6E7871B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2FEA31CB-F7E2-79A3-0521-ED446E0D6C7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520527728"/>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Permission Profiles</a:t>
            </a:r>
          </a:p>
        </p:txBody>
      </p:sp>
      <p:graphicFrame>
        <p:nvGraphicFramePr>
          <p:cNvPr id="4" name="Content Placeholder 3"/>
          <p:cNvGraphicFramePr>
            <a:graphicFrameLocks/>
          </p:cNvGraphicFramePr>
          <p:nvPr/>
        </p:nvGraphicFramePr>
        <p:xfrm>
          <a:off x="508793" y="1751014"/>
          <a:ext cx="11174414" cy="2739965"/>
        </p:xfrm>
        <a:graphic>
          <a:graphicData uri="http://schemas.openxmlformats.org/drawingml/2006/table">
            <a:tbl>
              <a:tblPr firstRow="1" bandRow="1">
                <a:tableStyleId>{5C22544A-7EE6-4342-B048-85BDC9FD1C3A}</a:tableStyleId>
              </a:tblPr>
              <a:tblGrid>
                <a:gridCol w="2818925">
                  <a:extLst>
                    <a:ext uri="{9D8B030D-6E8A-4147-A177-3AD203B41FA5}">
                      <a16:colId xmlns:a16="http://schemas.microsoft.com/office/drawing/2014/main" val="2280883650"/>
                    </a:ext>
                  </a:extLst>
                </a:gridCol>
                <a:gridCol w="8355489">
                  <a:extLst>
                    <a:ext uri="{9D8B030D-6E8A-4147-A177-3AD203B41FA5}">
                      <a16:colId xmlns:a16="http://schemas.microsoft.com/office/drawing/2014/main" val="874875792"/>
                    </a:ext>
                  </a:extLst>
                </a:gridCol>
              </a:tblGrid>
              <a:tr h="570826">
                <a:tc>
                  <a:txBody>
                    <a:bodyPr/>
                    <a:lstStyle/>
                    <a:p>
                      <a:pPr algn="ctr"/>
                      <a:r>
                        <a:rPr lang="en-US" sz="2400" dirty="0">
                          <a:latin typeface="Arial" panose="020B0604020202020204" pitchFamily="34" charset="0"/>
                          <a:cs typeface="Arial" panose="020B0604020202020204" pitchFamily="34" charset="0"/>
                        </a:rPr>
                        <a:t>Property</a:t>
                      </a:r>
                    </a:p>
                  </a:txBody>
                  <a:tcPr/>
                </a:tc>
                <a:tc>
                  <a:txBody>
                    <a:bodyPr/>
                    <a:lstStyle/>
                    <a:p>
                      <a:pPr algn="ctr"/>
                      <a:r>
                        <a:rPr lang="en-US" sz="24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1027487">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Super User</a:t>
                      </a:r>
                      <a:endParaRPr lang="en-US" sz="24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Full Read/Write permissions, including management of</a:t>
                      </a:r>
                    </a:p>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administrator and sessions.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570826">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Read Write All</a:t>
                      </a:r>
                      <a:endParaRPr lang="en-US" sz="240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Full Read and Write permissions.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570826">
                <a:tc>
                  <a:txBody>
                    <a:bodyPr/>
                    <a:lstStyle/>
                    <a:p>
                      <a:r>
                        <a:rPr lang="en-US" sz="2400" dirty="0">
                          <a:latin typeface="Arial" panose="020B0604020202020204" pitchFamily="34" charset="0"/>
                          <a:cs typeface="Arial" panose="020B0604020202020204" pitchFamily="34" charset="0"/>
                        </a:rPr>
                        <a:t>Read Only All</a:t>
                      </a:r>
                    </a:p>
                  </a:txBody>
                  <a:tcPr/>
                </a:tc>
                <a:tc>
                  <a:txBody>
                    <a:bodyPr/>
                    <a:lstStyle/>
                    <a:p>
                      <a:pPr marL="0" indent="0">
                        <a:buFont typeface="Arial" panose="020B0604020202020204" pitchFamily="34" charset="0"/>
                        <a:buNone/>
                      </a:pPr>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Full Read Permissions. No Write permissions.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1608734"/>
                  </a:ext>
                </a:extLst>
              </a:tr>
            </a:tbl>
          </a:graphicData>
        </a:graphic>
      </p:graphicFrame>
      <p:sp>
        <p:nvSpPr>
          <p:cNvPr id="6" name="Rounded Rectangle 5"/>
          <p:cNvSpPr/>
          <p:nvPr/>
        </p:nvSpPr>
        <p:spPr bwMode="auto">
          <a:xfrm>
            <a:off x="508794" y="4324986"/>
            <a:ext cx="11111095" cy="1962606"/>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spcBef>
                <a:spcPct val="20000"/>
              </a:spcBef>
              <a:spcAft>
                <a:spcPct val="0"/>
              </a:spcAft>
              <a:buClr>
                <a:srgbClr val="3075FF"/>
              </a:buClr>
              <a:buSzPct val="65000"/>
            </a:pPr>
            <a:r>
              <a:rPr lang="en-US" sz="2400" dirty="0">
                <a:solidFill>
                  <a:srgbClr val="4D4D4F"/>
                </a:solidFill>
                <a:latin typeface="Arial" panose="020B0604020202020204" pitchFamily="34" charset="0"/>
                <a:cs typeface="Arial" panose="020B0604020202020204" pitchFamily="34" charset="0"/>
              </a:rPr>
              <a:t>Predefined, default permission profiles cannot be edited or deleted but can be cloned. The clone can be edited and deleted.</a:t>
            </a:r>
            <a:endParaRPr lang="en-US" sz="1400" dirty="0">
              <a:solidFill>
                <a:srgbClr val="0C0C0C"/>
              </a:solidFill>
              <a:latin typeface="Arial" panose="020B0604020202020204" pitchFamily="34" charset="0"/>
              <a:cs typeface="Arial" panose="020B0604020202020204" pitchFamily="34" charset="0"/>
            </a:endParaRPr>
          </a:p>
        </p:txBody>
      </p:sp>
      <p:sp>
        <p:nvSpPr>
          <p:cNvPr id="3" name="Footer Placeholder 2" hidden="1">
            <a:extLst>
              <a:ext uri="{FF2B5EF4-FFF2-40B4-BE49-F238E27FC236}">
                <a16:creationId xmlns:a16="http://schemas.microsoft.com/office/drawing/2014/main" id="{A2E1EEE0-8A8C-D576-21FF-0A13415CC6B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07151157-BC92-AB87-7239-EF3DB279584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40955262"/>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Permissions and Administrator Management</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1909" y="2109009"/>
            <a:ext cx="7905229" cy="3840480"/>
          </a:xfrm>
        </p:spPr>
      </p:pic>
      <p:sp>
        <p:nvSpPr>
          <p:cNvPr id="6" name="TextBox 5">
            <a:extLst>
              <a:ext uri="{FF2B5EF4-FFF2-40B4-BE49-F238E27FC236}">
                <a16:creationId xmlns:a16="http://schemas.microsoft.com/office/drawing/2014/main" id="{84E86DB2-0975-29CE-15C3-489B84808773}"/>
              </a:ext>
            </a:extLst>
          </p:cNvPr>
          <p:cNvSpPr txBox="1"/>
          <p:nvPr/>
        </p:nvSpPr>
        <p:spPr bwMode="auto">
          <a:xfrm>
            <a:off x="8413691" y="2951947"/>
            <a:ext cx="3336402" cy="954107"/>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800" dirty="0">
                <a:solidFill>
                  <a:srgbClr val="4D4D4F"/>
                </a:solidFill>
                <a:latin typeface="Arial"/>
              </a:rPr>
              <a:t>From Manage &amp; Settings view.</a:t>
            </a:r>
            <a:endParaRPr lang="en-US" sz="2800" dirty="0">
              <a:solidFill>
                <a:srgbClr val="4D4D4F"/>
              </a:solidFill>
              <a:latin typeface="Helvetica" pitchFamily="34" charset="0"/>
            </a:endParaRPr>
          </a:p>
        </p:txBody>
      </p:sp>
      <p:sp>
        <p:nvSpPr>
          <p:cNvPr id="3" name="Footer Placeholder 2" hidden="1">
            <a:extLst>
              <a:ext uri="{FF2B5EF4-FFF2-40B4-BE49-F238E27FC236}">
                <a16:creationId xmlns:a16="http://schemas.microsoft.com/office/drawing/2014/main" id="{4CA3BBD8-2E7A-8040-22F6-A99AFCEF389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E34F1F7-C5AC-5C17-1B15-4FEDB04E80A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761877998"/>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Create Administrator Account</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6804" y="1695289"/>
            <a:ext cx="6707036" cy="4480560"/>
          </a:xfrm>
          <a:ln>
            <a:solidFill>
              <a:schemeClr val="tx1"/>
            </a:solidFill>
          </a:ln>
        </p:spPr>
      </p:pic>
      <p:sp>
        <p:nvSpPr>
          <p:cNvPr id="7" name="TextBox 6">
            <a:extLst>
              <a:ext uri="{FF2B5EF4-FFF2-40B4-BE49-F238E27FC236}">
                <a16:creationId xmlns:a16="http://schemas.microsoft.com/office/drawing/2014/main" id="{C8F2E871-690F-2657-F438-2BFD422133D7}"/>
              </a:ext>
            </a:extLst>
          </p:cNvPr>
          <p:cNvSpPr txBox="1"/>
          <p:nvPr/>
        </p:nvSpPr>
        <p:spPr bwMode="auto">
          <a:xfrm>
            <a:off x="8184889" y="3243806"/>
            <a:ext cx="3336402" cy="954107"/>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800" dirty="0">
                <a:solidFill>
                  <a:srgbClr val="4D4D4F"/>
                </a:solidFill>
                <a:latin typeface="Arial"/>
              </a:rPr>
              <a:t>From Manage &amp; Settings view.</a:t>
            </a:r>
            <a:endParaRPr lang="en-US" sz="2800" dirty="0">
              <a:solidFill>
                <a:srgbClr val="4D4D4F"/>
              </a:solidFill>
              <a:latin typeface="Helvetica" pitchFamily="34" charset="0"/>
            </a:endParaRPr>
          </a:p>
        </p:txBody>
      </p:sp>
      <p:sp>
        <p:nvSpPr>
          <p:cNvPr id="3" name="Footer Placeholder 2" hidden="1">
            <a:extLst>
              <a:ext uri="{FF2B5EF4-FFF2-40B4-BE49-F238E27FC236}">
                <a16:creationId xmlns:a16="http://schemas.microsoft.com/office/drawing/2014/main" id="{E1B1ADE3-215C-7FDF-BA50-7CE0E277537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B5BDCBFD-8AB9-84B8-BF96-96FEB71717F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160359979"/>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General Account Properties</a:t>
            </a:r>
          </a:p>
        </p:txBody>
      </p:sp>
      <p:graphicFrame>
        <p:nvGraphicFramePr>
          <p:cNvPr id="4" name="Content Placeholder 3"/>
          <p:cNvGraphicFramePr>
            <a:graphicFrameLocks/>
          </p:cNvGraphicFramePr>
          <p:nvPr/>
        </p:nvGraphicFramePr>
        <p:xfrm>
          <a:off x="586804" y="1371600"/>
          <a:ext cx="11174414" cy="5172316"/>
        </p:xfrm>
        <a:graphic>
          <a:graphicData uri="http://schemas.openxmlformats.org/drawingml/2006/table">
            <a:tbl>
              <a:tblPr firstRow="1" bandRow="1">
                <a:tableStyleId>{5C22544A-7EE6-4342-B048-85BDC9FD1C3A}</a:tableStyleId>
              </a:tblPr>
              <a:tblGrid>
                <a:gridCol w="2146554">
                  <a:extLst>
                    <a:ext uri="{9D8B030D-6E8A-4147-A177-3AD203B41FA5}">
                      <a16:colId xmlns:a16="http://schemas.microsoft.com/office/drawing/2014/main" val="2280883650"/>
                    </a:ext>
                  </a:extLst>
                </a:gridCol>
                <a:gridCol w="9027860">
                  <a:extLst>
                    <a:ext uri="{9D8B030D-6E8A-4147-A177-3AD203B41FA5}">
                      <a16:colId xmlns:a16="http://schemas.microsoft.com/office/drawing/2014/main" val="874875792"/>
                    </a:ext>
                  </a:extLst>
                </a:gridCol>
              </a:tblGrid>
              <a:tr h="342758">
                <a:tc>
                  <a:txBody>
                    <a:bodyPr/>
                    <a:lstStyle/>
                    <a:p>
                      <a:pPr algn="ctr"/>
                      <a:r>
                        <a:rPr lang="en-US" sz="1600" dirty="0">
                          <a:latin typeface="Arial" panose="020B0604020202020204" pitchFamily="34" charset="0"/>
                          <a:cs typeface="Arial" panose="020B0604020202020204" pitchFamily="34" charset="0"/>
                        </a:rPr>
                        <a:t>Property</a:t>
                      </a:r>
                    </a:p>
                  </a:txBody>
                  <a:tcPr/>
                </a:tc>
                <a:tc>
                  <a:txBody>
                    <a:bodyPr/>
                    <a:lstStyle/>
                    <a:p>
                      <a:pPr algn="ctr"/>
                      <a:r>
                        <a:rPr lang="en-US" sz="16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42758">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Name</a:t>
                      </a:r>
                      <a:endParaRPr lang="en-US" sz="1600" dirty="0">
                        <a:latin typeface="Arial" panose="020B0604020202020204" pitchFamily="34" charset="0"/>
                        <a:cs typeface="Arial" panose="020B0604020202020204" pitchFamily="34" charset="0"/>
                      </a:endParaRPr>
                    </a:p>
                  </a:txBody>
                  <a:tcPr/>
                </a:tc>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Unique name for the administrator (case-sensitive).</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833054">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Expiration Date</a:t>
                      </a:r>
                      <a:endParaRPr lang="en-US" sz="1600" dirty="0">
                        <a:latin typeface="Arial" panose="020B0604020202020204" pitchFamily="34" charset="0"/>
                        <a:cs typeface="Arial" panose="020B0604020202020204" pitchFamily="34" charset="0"/>
                      </a:endParaRPr>
                    </a:p>
                  </a:txBody>
                  <a:tcPr/>
                </a:tc>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Specific date or Never. After account expiration, the</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administrator cannot log in to SmartConsole (or</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SmartConsole clients such as SmartEvent).</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1081509">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Profile</a:t>
                      </a:r>
                      <a:endParaRPr lang="en-US" sz="1600" dirty="0">
                        <a:latin typeface="Arial" panose="020B0604020202020204" pitchFamily="34" charset="0"/>
                        <a:cs typeface="Arial" panose="020B0604020202020204" pitchFamily="34" charset="0"/>
                      </a:endParaRPr>
                    </a:p>
                  </a:txBody>
                  <a:tcPr/>
                </a:tc>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Predefined set of permissions assigned to individual</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administrators.</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Tip: To add a profile while creating the new account, click</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New.</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1608734"/>
                  </a:ext>
                </a:extLst>
              </a:tr>
              <a:tr h="2572237">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Authentication</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Method</a:t>
                      </a:r>
                      <a:endParaRPr lang="en-US" sz="1600" dirty="0">
                        <a:latin typeface="Arial" panose="020B0604020202020204" pitchFamily="34" charset="0"/>
                        <a:cs typeface="Arial" panose="020B0604020202020204" pitchFamily="34" charset="0"/>
                      </a:endParaRPr>
                    </a:p>
                  </a:txBody>
                  <a:tcPr/>
                </a:tc>
                <a:tc>
                  <a:txBody>
                    <a:bodyPr/>
                    <a:lstStyle/>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How account is authenticated; for example:</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SecurID - Use number displayed on the Security Dynamics SecurID card.</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Check Point Password - Use Gateway internal password.</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OS Password - Use System Management Server operating server (Gaia) password.</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Identity Provider Administrator Group - Use SAML authentication (R81.20 and higher).</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RADIUS - Use RADIUS server.</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TACACS - Forward to TACACS server for authentication.</a:t>
                      </a:r>
                    </a:p>
                    <a:p>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API - Generate an API key to authenticate to the management API.</a:t>
                      </a:r>
                    </a:p>
                    <a:p>
                      <a:pPr marL="0" marR="0" lvl="0" indent="0" algn="l" defTabSz="121898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600" b="0" i="0" u="none" strike="noStrike" kern="1200" baseline="0" dirty="0">
                          <a:solidFill>
                            <a:schemeClr val="dk1"/>
                          </a:solidFill>
                          <a:latin typeface="Arial" panose="020B0604020202020204" pitchFamily="34" charset="0"/>
                          <a:ea typeface="+mn-ea"/>
                          <a:cs typeface="Arial" panose="020B0604020202020204" pitchFamily="34" charset="0"/>
                        </a:rPr>
                        <a:t>• Undefined – No authentication method configured.</a:t>
                      </a:r>
                    </a:p>
                  </a:txBody>
                  <a:tcPr/>
                </a:tc>
                <a:extLst>
                  <a:ext uri="{0D108BD9-81ED-4DB2-BD59-A6C34878D82A}">
                    <a16:rowId xmlns:a16="http://schemas.microsoft.com/office/drawing/2014/main" val="2593056479"/>
                  </a:ext>
                </a:extLst>
              </a:tr>
            </a:tbl>
          </a:graphicData>
        </a:graphic>
      </p:graphicFrame>
      <p:sp>
        <p:nvSpPr>
          <p:cNvPr id="3" name="Footer Placeholder 2" hidden="1">
            <a:extLst>
              <a:ext uri="{FF2B5EF4-FFF2-40B4-BE49-F238E27FC236}">
                <a16:creationId xmlns:a16="http://schemas.microsoft.com/office/drawing/2014/main" id="{E7FFD09B-7C9B-8767-3D9D-0B379F193FA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FFE8E9F4-7A0F-1C3C-D37D-FFEF12EBF61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5352206"/>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lnSpc>
                <a:spcPct val="115000"/>
              </a:lnSpc>
              <a:spcBef>
                <a:spcPts val="1075"/>
              </a:spcBef>
              <a:spcAft>
                <a:spcPts val="0"/>
              </a:spcAft>
              <a:buClr>
                <a:srgbClr val="920053"/>
              </a:buClr>
              <a:tabLst>
                <a:tab pos="521970" algn="l"/>
              </a:tabLst>
              <a:defRPr/>
            </a:pPr>
            <a:r>
              <a:rPr lang="en-US" dirty="0">
                <a:solidFill>
                  <a:srgbClr val="4D4D4F"/>
                </a:solidFill>
              </a:rPr>
              <a:t>Users with an undefined authentication method can not log in to SmartConsole.</a:t>
            </a:r>
          </a:p>
          <a:p>
            <a:pPr marL="64770" marR="336550">
              <a:lnSpc>
                <a:spcPct val="115000"/>
              </a:lnSpc>
              <a:spcBef>
                <a:spcPts val="1075"/>
              </a:spcBef>
              <a:spcAft>
                <a:spcPts val="0"/>
              </a:spcAft>
              <a:buClr>
                <a:srgbClr val="920053"/>
              </a:buClr>
              <a:tabLst>
                <a:tab pos="521970" algn="l"/>
              </a:tabLst>
              <a:defRPr/>
            </a:pPr>
            <a:r>
              <a:rPr lang="en-US" dirty="0">
                <a:solidFill>
                  <a:srgbClr val="4D4D4F"/>
                </a:solidFill>
              </a:rPr>
              <a:t>Access is denied or authentication is based on a certificate as defined in the Admin Certificates tab.</a:t>
            </a:r>
          </a:p>
        </p:txBody>
      </p:sp>
      <p:sp>
        <p:nvSpPr>
          <p:cNvPr id="2" name="Footer Placeholder 1" hidden="1">
            <a:extLst>
              <a:ext uri="{FF2B5EF4-FFF2-40B4-BE49-F238E27FC236}">
                <a16:creationId xmlns:a16="http://schemas.microsoft.com/office/drawing/2014/main" id="{503DC909-8887-B3D4-937D-8DA8C8EE7FB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B7742124-492D-350A-509B-25BC83A8AD45}"/>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92644589"/>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6"/>
          </p:nvPr>
        </p:nvSpPr>
        <p:spPr>
          <a:xfrm>
            <a:off x="586804" y="2199191"/>
            <a:ext cx="2893126" cy="2419109"/>
          </a:xfrm>
        </p:spPr>
        <p:txBody>
          <a:bodyPr/>
          <a:lstStyle/>
          <a:p>
            <a:r>
              <a:rPr lang="en-US" b="0" dirty="0"/>
              <a:t>Creating Permission Profiles</a:t>
            </a:r>
          </a:p>
          <a:p>
            <a:endParaRPr lang="en-US" dirty="0"/>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55974" y="376179"/>
            <a:ext cx="5470951" cy="5235947"/>
          </a:xfrm>
          <a:ln>
            <a:solidFill>
              <a:schemeClr val="tx1"/>
            </a:solidFill>
          </a:ln>
        </p:spPr>
      </p:pic>
      <p:sp>
        <p:nvSpPr>
          <p:cNvPr id="7" name="TextBox 6">
            <a:extLst>
              <a:ext uri="{FF2B5EF4-FFF2-40B4-BE49-F238E27FC236}">
                <a16:creationId xmlns:a16="http://schemas.microsoft.com/office/drawing/2014/main" id="{617C8891-53C7-6B67-BF44-2861AB02091D}"/>
              </a:ext>
            </a:extLst>
          </p:cNvPr>
          <p:cNvSpPr txBox="1"/>
          <p:nvPr/>
        </p:nvSpPr>
        <p:spPr bwMode="auto">
          <a:xfrm>
            <a:off x="5820298" y="5785746"/>
            <a:ext cx="4690641" cy="461665"/>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400" dirty="0">
                <a:solidFill>
                  <a:srgbClr val="4D4D4F"/>
                </a:solidFill>
                <a:latin typeface="Arial"/>
              </a:rPr>
              <a:t>See steps in Student Guide.</a:t>
            </a:r>
            <a:endParaRPr lang="en-US" sz="2400" dirty="0">
              <a:solidFill>
                <a:srgbClr val="4D4D4F"/>
              </a:solidFill>
              <a:latin typeface="Helvetica" pitchFamily="34" charset="0"/>
            </a:endParaRPr>
          </a:p>
        </p:txBody>
      </p:sp>
      <p:sp>
        <p:nvSpPr>
          <p:cNvPr id="2" name="Footer Placeholder 1" hidden="1">
            <a:extLst>
              <a:ext uri="{FF2B5EF4-FFF2-40B4-BE49-F238E27FC236}">
                <a16:creationId xmlns:a16="http://schemas.microsoft.com/office/drawing/2014/main" id="{6416B407-5929-A4AA-91F6-13B92F96E0A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880543C9-DFF6-E6B5-DBD6-FD141F59DEA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70464544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6085021" cy="2375939"/>
          </a:xfrm>
        </p:spPr>
        <p:txBody>
          <a:bodyPr/>
          <a:lstStyle/>
          <a:p>
            <a:pPr algn="ctr"/>
            <a:r>
              <a:rPr lang="en-US" sz="4000" dirty="0"/>
              <a:t>ADMINISTRATOR COLLABORATION</a:t>
            </a:r>
          </a:p>
        </p:txBody>
      </p:sp>
      <p:sp>
        <p:nvSpPr>
          <p:cNvPr id="2" name="Footer Placeholder 1" hidden="1">
            <a:extLst>
              <a:ext uri="{FF2B5EF4-FFF2-40B4-BE49-F238E27FC236}">
                <a16:creationId xmlns:a16="http://schemas.microsoft.com/office/drawing/2014/main" id="{5DD4F41C-6194-8451-A6B4-514EE5F8491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C10C62E4-0542-6B51-7800-DDD91A58DD0B}"/>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30242643"/>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Manage Sessions Permission</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a:xfrm>
            <a:off x="585431" y="1636776"/>
            <a:ext cx="4921219" cy="4422192"/>
          </a:xfrm>
        </p:spPr>
        <p:txBody>
          <a:bodyPr/>
          <a:lstStyle/>
          <a:p>
            <a:pPr>
              <a:spcAft>
                <a:spcPts val="0"/>
              </a:spcAft>
            </a:pPr>
            <a:r>
              <a:rPr lang="en-US" sz="1800" dirty="0"/>
              <a:t>Publish and discard their own sessions.</a:t>
            </a:r>
          </a:p>
          <a:p>
            <a:pPr>
              <a:spcAft>
                <a:spcPts val="0"/>
              </a:spcAft>
            </a:pPr>
            <a:r>
              <a:rPr lang="en-US" sz="1800" dirty="0"/>
              <a:t>See sessions opened by other administrators, the number of the locks they have made.</a:t>
            </a:r>
          </a:p>
          <a:p>
            <a:pPr>
              <a:spcAft>
                <a:spcPts val="0"/>
              </a:spcAft>
            </a:pPr>
            <a:r>
              <a:rPr lang="en-US" sz="1800" dirty="0"/>
              <a:t>Disconnect and discard the private sessions of other administrators.</a:t>
            </a:r>
          </a:p>
          <a:p>
            <a:pPr>
              <a:spcAft>
                <a:spcPts val="0"/>
              </a:spcAft>
            </a:pPr>
            <a:r>
              <a:rPr lang="en-US" sz="1800" dirty="0"/>
              <a:t>Take over sessions created by applications, for example sessions created by the API command line tool.</a:t>
            </a:r>
          </a:p>
          <a:p>
            <a:pPr>
              <a:spcAft>
                <a:spcPts val="0"/>
              </a:spcAft>
            </a:pPr>
            <a:r>
              <a:rPr lang="en-US" sz="1800" dirty="0"/>
              <a:t>Take over the private sessions of other administrators.</a:t>
            </a:r>
          </a:p>
          <a:p>
            <a:pPr>
              <a:spcAft>
                <a:spcPts val="0"/>
              </a:spcAft>
            </a:pPr>
            <a:r>
              <a:rPr lang="en-US" sz="1800" dirty="0"/>
              <a:t>Publish and disconnect the private sessions of other administrators. The action applies to both SmartConsole sessions and command line API sessions.</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76846" y="3379475"/>
            <a:ext cx="5202564" cy="2926080"/>
          </a:xfrm>
          <a:prstGeom prst="rect">
            <a:avLst/>
          </a:prstGeom>
        </p:spPr>
      </p:pic>
      <p:pic>
        <p:nvPicPr>
          <p:cNvPr id="6" name="Picture 5" descr="Logo&#10;&#10;Description automatically generated">
            <a:extLst>
              <a:ext uri="{FF2B5EF4-FFF2-40B4-BE49-F238E27FC236}">
                <a16:creationId xmlns:a16="http://schemas.microsoft.com/office/drawing/2014/main" id="{29EB9DD7-903B-1B14-F427-97D5CECCD2A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1500" y="1832808"/>
            <a:ext cx="1097280" cy="1097280"/>
          </a:xfrm>
          <a:prstGeom prst="rect">
            <a:avLst/>
          </a:prstGeom>
        </p:spPr>
      </p:pic>
      <p:sp>
        <p:nvSpPr>
          <p:cNvPr id="7" name="Rounded Rectangle 6"/>
          <p:cNvSpPr/>
          <p:nvPr/>
        </p:nvSpPr>
        <p:spPr bwMode="auto">
          <a:xfrm>
            <a:off x="7420085" y="1820986"/>
            <a:ext cx="3979779" cy="1109102"/>
          </a:xfrm>
          <a:prstGeom prst="roundRect">
            <a:avLst/>
          </a:prstGeom>
          <a:solidFill>
            <a:schemeClr val="bg1">
              <a:lumMod val="85000"/>
            </a:schemeClr>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spcBef>
                <a:spcPct val="20000"/>
              </a:spcBef>
              <a:spcAft>
                <a:spcPct val="0"/>
              </a:spcAft>
              <a:buClr>
                <a:srgbClr val="3075FF"/>
              </a:buClr>
              <a:buSzPct val="65000"/>
            </a:pPr>
            <a:r>
              <a:rPr lang="en-US" sz="1400" dirty="0">
                <a:solidFill>
                  <a:srgbClr val="4D4D4F"/>
                </a:solidFill>
                <a:latin typeface="Arial" panose="020B0604020202020204" pitchFamily="34" charset="0"/>
                <a:cs typeface="Arial" panose="020B0604020202020204" pitchFamily="34" charset="0"/>
              </a:rPr>
              <a:t>Administrators working with multiple sessions can open multiple additional private sessions without publishing changes made in the current private session.</a:t>
            </a:r>
            <a:endParaRPr lang="en-US" sz="1000" dirty="0">
              <a:solidFill>
                <a:srgbClr val="0C0C0C"/>
              </a:solidFill>
              <a:latin typeface="Arial" panose="020B0604020202020204" pitchFamily="34" charset="0"/>
              <a:cs typeface="Arial" panose="020B0604020202020204" pitchFamily="34" charset="0"/>
            </a:endParaRPr>
          </a:p>
        </p:txBody>
      </p:sp>
      <p:sp>
        <p:nvSpPr>
          <p:cNvPr id="4" name="Footer Placeholder 3" hidden="1">
            <a:extLst>
              <a:ext uri="{FF2B5EF4-FFF2-40B4-BE49-F238E27FC236}">
                <a16:creationId xmlns:a16="http://schemas.microsoft.com/office/drawing/2014/main" id="{54EED021-BB9A-C913-B031-91E9C1BF18C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8" name="Date Placeholder 7" hidden="1">
            <a:extLst>
              <a:ext uri="{FF2B5EF4-FFF2-40B4-BE49-F238E27FC236}">
                <a16:creationId xmlns:a16="http://schemas.microsoft.com/office/drawing/2014/main" id="{FA45E84C-3E2C-C002-B7BA-2EB8FE8F16F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758855688"/>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Concurrent Administration</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a:xfrm>
            <a:off x="7857964" y="1636776"/>
            <a:ext cx="3902808" cy="4422192"/>
          </a:xfrm>
        </p:spPr>
        <p:txBody>
          <a:bodyPr/>
          <a:lstStyle/>
          <a:p>
            <a:r>
              <a:rPr lang="en-US" sz="2400" dirty="0"/>
              <a:t>Multiple administrators work in read-write mode on the same security policy without impacting the other’s work.</a:t>
            </a:r>
          </a:p>
          <a:p>
            <a:pPr lvl="1"/>
            <a:r>
              <a:rPr lang="en-US" dirty="0"/>
              <a:t>Lock objects being managed to avoid overwrites or conflicts.</a:t>
            </a:r>
          </a:p>
          <a:p>
            <a:pPr lvl="1"/>
            <a:r>
              <a:rPr lang="en-US" dirty="0"/>
              <a:t>Administrator profiles determine exact administrator privileges.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3961" y="1558212"/>
            <a:ext cx="7132320" cy="4754880"/>
          </a:xfrm>
          <a:prstGeom prst="rect">
            <a:avLst/>
          </a:prstGeom>
        </p:spPr>
      </p:pic>
      <p:sp>
        <p:nvSpPr>
          <p:cNvPr id="5" name="Footer Placeholder 4" hidden="1">
            <a:extLst>
              <a:ext uri="{FF2B5EF4-FFF2-40B4-BE49-F238E27FC236}">
                <a16:creationId xmlns:a16="http://schemas.microsoft.com/office/drawing/2014/main" id="{2FE3A097-2A1A-6487-B6C2-F0596CF381F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CBB7C038-9D78-86E5-E1F3-4B17E90E746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788020340"/>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Concurrent Policy Installation</a:t>
            </a:r>
          </a:p>
        </p:txBody>
      </p:sp>
      <p:sp>
        <p:nvSpPr>
          <p:cNvPr id="3" name="Content Placeholder 2">
            <a:extLst>
              <a:ext uri="{FF2B5EF4-FFF2-40B4-BE49-F238E27FC236}">
                <a16:creationId xmlns:a16="http://schemas.microsoft.com/office/drawing/2014/main" id="{6E174337-97C1-A6C5-8DE0-973E72BC67AB}"/>
              </a:ext>
            </a:extLst>
          </p:cNvPr>
          <p:cNvSpPr>
            <a:spLocks noGrp="1"/>
          </p:cNvSpPr>
          <p:nvPr>
            <p:ph sz="half" idx="2"/>
          </p:nvPr>
        </p:nvSpPr>
        <p:spPr>
          <a:xfrm>
            <a:off x="585430" y="1371600"/>
            <a:ext cx="11175342" cy="4687368"/>
          </a:xfrm>
        </p:spPr>
        <p:txBody>
          <a:bodyPr/>
          <a:lstStyle/>
          <a:p>
            <a:r>
              <a:rPr lang="en-US" dirty="0"/>
              <a:t>One administrator or more can run different policy installation tasks on multiple Gateways at the same time.</a:t>
            </a:r>
          </a:p>
          <a:p>
            <a:r>
              <a:rPr lang="en-US" dirty="0"/>
              <a:t>Five is the maximum number of policy installation tasks run at the same time.  Anything above five is queued.</a:t>
            </a:r>
          </a:p>
          <a:p>
            <a:r>
              <a:rPr lang="en-US" dirty="0"/>
              <a:t>When installing Access Control and Threat Prevention for the first time on a Gateway, Threat Prevention is queued until Access Control is installed.  </a:t>
            </a:r>
          </a:p>
        </p:txBody>
      </p:sp>
      <p:grpSp>
        <p:nvGrpSpPr>
          <p:cNvPr id="6" name="Group 5"/>
          <p:cNvGrpSpPr/>
          <p:nvPr/>
        </p:nvGrpSpPr>
        <p:grpSpPr>
          <a:xfrm>
            <a:off x="2022482" y="4877900"/>
            <a:ext cx="7990114" cy="1446245"/>
            <a:chOff x="1549590" y="2369975"/>
            <a:chExt cx="7990114" cy="1446245"/>
          </a:xfrm>
        </p:grpSpPr>
        <p:sp>
          <p:nvSpPr>
            <p:cNvPr id="4" name="Rectangle 3"/>
            <p:cNvSpPr/>
            <p:nvPr/>
          </p:nvSpPr>
          <p:spPr bwMode="auto">
            <a:xfrm>
              <a:off x="1549590" y="2369975"/>
              <a:ext cx="3610947" cy="1446245"/>
            </a:xfrm>
            <a:prstGeom prst="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lnSpc>
                  <a:spcPct val="80000"/>
                </a:lnSpc>
                <a:spcBef>
                  <a:spcPts val="1200"/>
                </a:spcBef>
                <a:buClr>
                  <a:srgbClr val="3075FF"/>
                </a:buClr>
                <a:buSzPct val="115000"/>
              </a:pPr>
              <a:r>
                <a:rPr lang="en-US" sz="2400" b="1" dirty="0">
                  <a:solidFill>
                    <a:srgbClr val="FFFFFF"/>
                  </a:solidFill>
                  <a:latin typeface="Arial" panose="020B0604020202020204" pitchFamily="34" charset="0"/>
                  <a:cs typeface="Arial" panose="020B0604020202020204" pitchFamily="34" charset="0"/>
                </a:rPr>
                <a:t>Supported:</a:t>
              </a:r>
            </a:p>
            <a:p>
              <a:pPr marL="342900" indent="-342900" fontAlgn="base">
                <a:lnSpc>
                  <a:spcPct val="80000"/>
                </a:lnSpc>
                <a:spcBef>
                  <a:spcPts val="1200"/>
                </a:spcBef>
                <a:buClr>
                  <a:srgbClr val="FFFFFF"/>
                </a:buClr>
                <a:buSzPct val="115000"/>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Access Control</a:t>
              </a:r>
            </a:p>
            <a:p>
              <a:pPr marL="342900" indent="-342900" fontAlgn="base">
                <a:lnSpc>
                  <a:spcPct val="80000"/>
                </a:lnSpc>
                <a:spcBef>
                  <a:spcPts val="1200"/>
                </a:spcBef>
                <a:buClr>
                  <a:srgbClr val="FFFFFF"/>
                </a:buClr>
                <a:buSzPct val="115000"/>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Threat Prevention</a:t>
              </a:r>
            </a:p>
          </p:txBody>
        </p:sp>
        <p:sp>
          <p:nvSpPr>
            <p:cNvPr id="5" name="Rectangle 4"/>
            <p:cNvSpPr/>
            <p:nvPr/>
          </p:nvSpPr>
          <p:spPr bwMode="auto">
            <a:xfrm>
              <a:off x="5928757" y="2369975"/>
              <a:ext cx="3610947" cy="1446245"/>
            </a:xfrm>
            <a:prstGeom prst="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lnSpc>
                  <a:spcPct val="80000"/>
                </a:lnSpc>
                <a:spcBef>
                  <a:spcPts val="1200"/>
                </a:spcBef>
                <a:buClr>
                  <a:srgbClr val="3075FF"/>
                </a:buClr>
                <a:buSzPct val="115000"/>
              </a:pPr>
              <a:r>
                <a:rPr lang="en-US" sz="2400" b="1" dirty="0">
                  <a:solidFill>
                    <a:srgbClr val="FFFFFF"/>
                  </a:solidFill>
                  <a:latin typeface="Arial" panose="020B0604020202020204" pitchFamily="34" charset="0"/>
                  <a:cs typeface="Arial" panose="020B0604020202020204" pitchFamily="34" charset="0"/>
                </a:rPr>
                <a:t>Not Supported </a:t>
              </a:r>
            </a:p>
            <a:p>
              <a:pPr marL="342900" indent="-342900" fontAlgn="base">
                <a:lnSpc>
                  <a:spcPct val="80000"/>
                </a:lnSpc>
                <a:spcBef>
                  <a:spcPts val="1200"/>
                </a:spcBef>
                <a:buClr>
                  <a:srgbClr val="FFFFFF"/>
                </a:buClr>
                <a:buSzPct val="115000"/>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Desktop</a:t>
              </a:r>
            </a:p>
            <a:p>
              <a:pPr marL="342900" indent="-342900" fontAlgn="base">
                <a:lnSpc>
                  <a:spcPct val="80000"/>
                </a:lnSpc>
                <a:spcBef>
                  <a:spcPts val="1200"/>
                </a:spcBef>
                <a:buClr>
                  <a:srgbClr val="FFFFFF"/>
                </a:buClr>
                <a:buSzPct val="115000"/>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QoS Closed </a:t>
              </a:r>
            </a:p>
          </p:txBody>
        </p:sp>
      </p:grpSp>
      <p:sp>
        <p:nvSpPr>
          <p:cNvPr id="7" name="Footer Placeholder 6" hidden="1">
            <a:extLst>
              <a:ext uri="{FF2B5EF4-FFF2-40B4-BE49-F238E27FC236}">
                <a16:creationId xmlns:a16="http://schemas.microsoft.com/office/drawing/2014/main" id="{6D9E7244-1935-0DE1-F9CF-B4FB09A8E4D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8" name="Date Placeholder 7" hidden="1">
            <a:extLst>
              <a:ext uri="{FF2B5EF4-FFF2-40B4-BE49-F238E27FC236}">
                <a16:creationId xmlns:a16="http://schemas.microsoft.com/office/drawing/2014/main" id="{5222AC5F-BEE0-C6F3-614E-A2DCF7B7ACE3}"/>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72830476"/>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F851EE9-90B4-52B9-94CA-44B69A33BB18}"/>
              </a:ext>
            </a:extLst>
          </p:cNvPr>
          <p:cNvSpPr>
            <a:spLocks noGrp="1"/>
          </p:cNvSpPr>
          <p:nvPr>
            <p:ph type="body" sz="quarter" idx="18"/>
          </p:nvPr>
        </p:nvSpPr>
        <p:spPr/>
        <p:txBody>
          <a:bodyPr/>
          <a:lstStyle/>
          <a:p>
            <a:r>
              <a:rPr lang="en-US" dirty="0"/>
              <a:t>Session Workflow for Administrators</a:t>
            </a:r>
          </a:p>
        </p:txBody>
      </p:sp>
      <p:graphicFrame>
        <p:nvGraphicFramePr>
          <p:cNvPr id="4" name="Diagram 3"/>
          <p:cNvGraphicFramePr/>
          <p:nvPr/>
        </p:nvGraphicFramePr>
        <p:xfrm>
          <a:off x="1239958" y="1420170"/>
          <a:ext cx="8772638" cy="3528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bwMode="auto">
          <a:xfrm>
            <a:off x="1239959" y="4652683"/>
            <a:ext cx="9740439" cy="1542088"/>
          </a:xfrm>
          <a:prstGeom prst="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lnSpc>
                <a:spcPct val="80000"/>
              </a:lnSpc>
              <a:spcBef>
                <a:spcPts val="1200"/>
              </a:spcBef>
              <a:buClr>
                <a:srgbClr val="DA1572"/>
              </a:buClr>
              <a:buSzPct val="115000"/>
            </a:pPr>
            <a:endParaRPr lang="en-US" sz="2400" dirty="0">
              <a:solidFill>
                <a:srgbClr val="4D4D4F"/>
              </a:solidFill>
              <a:latin typeface="Arial" panose="020B0604020202020204" pitchFamily="34" charset="0"/>
              <a:cs typeface="Arial" panose="020B0604020202020204" pitchFamily="34" charset="0"/>
            </a:endParaRPr>
          </a:p>
        </p:txBody>
      </p:sp>
      <p:sp>
        <p:nvSpPr>
          <p:cNvPr id="3" name="Footer Placeholder 2" hidden="1">
            <a:extLst>
              <a:ext uri="{FF2B5EF4-FFF2-40B4-BE49-F238E27FC236}">
                <a16:creationId xmlns:a16="http://schemas.microsoft.com/office/drawing/2014/main" id="{8345B0EB-DC39-6A38-0A17-97361E2C4A4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0324D8EF-F086-5682-9D48-3FF666D21CB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
        <p:nvSpPr>
          <p:cNvPr id="7" name="Rectangle 6"/>
          <p:cNvSpPr/>
          <p:nvPr/>
        </p:nvSpPr>
        <p:spPr bwMode="auto">
          <a:xfrm>
            <a:off x="1392359" y="4805083"/>
            <a:ext cx="9740439" cy="1542088"/>
          </a:xfrm>
          <a:prstGeom prst="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lnSpc>
                <a:spcPct val="80000"/>
              </a:lnSpc>
              <a:spcBef>
                <a:spcPts val="1200"/>
              </a:spcBef>
              <a:buClr>
                <a:srgbClr val="DA1572"/>
              </a:buClr>
              <a:buSzPct val="115000"/>
            </a:pPr>
            <a:r>
              <a:rPr lang="en-US" sz="2400" dirty="0">
                <a:solidFill>
                  <a:srgbClr val="4D4D4F"/>
                </a:solidFill>
                <a:latin typeface="Arial" panose="020B0604020202020204" pitchFamily="34" charset="0"/>
                <a:cs typeface="Arial" panose="020B0604020202020204" pitchFamily="34" charset="0"/>
              </a:rPr>
              <a:t>If you log out of SmartConsole and you did not discard or publish, you will be asked if you want to keep your changes.</a:t>
            </a:r>
          </a:p>
        </p:txBody>
      </p:sp>
    </p:spTree>
    <p:extLst>
      <p:ext uri="{BB962C8B-B14F-4D97-AF65-F5344CB8AC3E}">
        <p14:creationId xmlns:p14="http://schemas.microsoft.com/office/powerpoint/2010/main" val="3058236278"/>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4417" y="1219200"/>
            <a:ext cx="7032396" cy="4879942"/>
          </a:xfrm>
        </p:spPr>
        <p:txBody>
          <a:bodyPr wrap="square" anchor="t">
            <a:noAutofit/>
          </a:bodyPr>
          <a:lstStyle/>
          <a:p>
            <a:pPr>
              <a:lnSpc>
                <a:spcPct val="80000"/>
              </a:lnSpc>
              <a:spcBef>
                <a:spcPts val="1200"/>
              </a:spcBef>
              <a:spcAft>
                <a:spcPts val="0"/>
              </a:spcAft>
              <a:buClr>
                <a:schemeClr val="bg2"/>
              </a:buClr>
              <a:buSzPct val="115000"/>
            </a:pPr>
            <a:r>
              <a:rPr lang="en-US" sz="3600" dirty="0">
                <a:solidFill>
                  <a:srgbClr val="4D4D4F"/>
                </a:solidFill>
              </a:rPr>
              <a:t>If an admin logs out or loses connectivity before discarding or publishing the session, changes are preserved and are present when the admin logs in again or if the session is taken over by another admin.</a:t>
            </a:r>
          </a:p>
        </p:txBody>
      </p:sp>
      <p:sp>
        <p:nvSpPr>
          <p:cNvPr id="2" name="Footer Placeholder 1" hidden="1">
            <a:extLst>
              <a:ext uri="{FF2B5EF4-FFF2-40B4-BE49-F238E27FC236}">
                <a16:creationId xmlns:a16="http://schemas.microsoft.com/office/drawing/2014/main" id="{309A0BD7-0C66-79D2-1061-822694837D2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81B91625-DAF3-E011-B7D0-4474F5B26A52}"/>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774592265"/>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6"/>
          </p:nvPr>
        </p:nvSpPr>
        <p:spPr>
          <a:xfrm>
            <a:off x="5520754" y="285750"/>
            <a:ext cx="5453634" cy="941832"/>
          </a:xfrm>
        </p:spPr>
        <p:txBody>
          <a:bodyPr/>
          <a:lstStyle/>
          <a:p>
            <a:r>
              <a:rPr lang="en-US" dirty="0"/>
              <a:t>Session Management</a:t>
            </a:r>
          </a:p>
          <a:p>
            <a:endParaRPr lang="en-US" dirty="0"/>
          </a:p>
        </p:txBody>
      </p:sp>
      <p:pic>
        <p:nvPicPr>
          <p:cNvPr id="4" name="Content Placeholder 3"/>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5330253" y="2151506"/>
            <a:ext cx="6369666" cy="2194560"/>
          </a:xfr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l="45636"/>
          <a:stretch/>
        </p:blipFill>
        <p:spPr>
          <a:xfrm>
            <a:off x="382588" y="1262507"/>
            <a:ext cx="4359783" cy="4114800"/>
          </a:xfrm>
          <a:prstGeom prst="rect">
            <a:avLst/>
          </a:prstGeom>
        </p:spPr>
      </p:pic>
      <p:sp>
        <p:nvSpPr>
          <p:cNvPr id="2" name="Footer Placeholder 1" hidden="1">
            <a:extLst>
              <a:ext uri="{FF2B5EF4-FFF2-40B4-BE49-F238E27FC236}">
                <a16:creationId xmlns:a16="http://schemas.microsoft.com/office/drawing/2014/main" id="{5B23274A-2874-A456-E542-F7756C1C5BD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9F91D067-8322-4D23-EFB6-C8D30D4D8D7B}"/>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07086762"/>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22B0FE3-8F79-E155-C8FC-DBB0E012110E}"/>
              </a:ext>
            </a:extLst>
          </p:cNvPr>
          <p:cNvSpPr>
            <a:spLocks noGrp="1"/>
          </p:cNvSpPr>
          <p:nvPr>
            <p:ph type="body" sz="quarter" idx="18"/>
          </p:nvPr>
        </p:nvSpPr>
        <p:spPr/>
        <p:txBody>
          <a:bodyPr/>
          <a:lstStyle/>
          <a:p>
            <a:r>
              <a:rPr lang="en-US" dirty="0"/>
              <a:t>View Sessions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6804" y="1782945"/>
            <a:ext cx="8511330" cy="4023360"/>
          </a:xfrm>
          <a:ln>
            <a:solidFill>
              <a:schemeClr val="tx1"/>
            </a:solidFill>
          </a:ln>
        </p:spPr>
      </p:pic>
      <p:sp>
        <p:nvSpPr>
          <p:cNvPr id="7" name="TextBox 6">
            <a:extLst>
              <a:ext uri="{FF2B5EF4-FFF2-40B4-BE49-F238E27FC236}">
                <a16:creationId xmlns:a16="http://schemas.microsoft.com/office/drawing/2014/main" id="{AB2E065B-40AC-E5DF-F12F-3ECFB9A29891}"/>
              </a:ext>
            </a:extLst>
          </p:cNvPr>
          <p:cNvSpPr txBox="1"/>
          <p:nvPr/>
        </p:nvSpPr>
        <p:spPr bwMode="auto">
          <a:xfrm>
            <a:off x="9421171" y="2240353"/>
            <a:ext cx="2479192" cy="2677656"/>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400" dirty="0">
                <a:solidFill>
                  <a:srgbClr val="4D4D4F"/>
                </a:solidFill>
                <a:latin typeface="Arial"/>
              </a:rPr>
              <a:t>See which administrator accounts are connected to the Security Management Server.</a:t>
            </a:r>
            <a:endParaRPr lang="en-US" sz="2400" dirty="0">
              <a:solidFill>
                <a:srgbClr val="4D4D4F"/>
              </a:solidFill>
              <a:latin typeface="Helvetica" pitchFamily="34" charset="0"/>
            </a:endParaRPr>
          </a:p>
        </p:txBody>
      </p:sp>
      <p:sp>
        <p:nvSpPr>
          <p:cNvPr id="3" name="Footer Placeholder 2" hidden="1">
            <a:extLst>
              <a:ext uri="{FF2B5EF4-FFF2-40B4-BE49-F238E27FC236}">
                <a16:creationId xmlns:a16="http://schemas.microsoft.com/office/drawing/2014/main" id="{BBA6292C-4FE0-2E73-AACB-4E07886E310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6A625D11-C7EE-C21B-BD5D-C520CA18DEA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80565446"/>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22B0FE3-8F79-E155-C8FC-DBB0E012110E}"/>
              </a:ext>
            </a:extLst>
          </p:cNvPr>
          <p:cNvSpPr>
            <a:spLocks noGrp="1"/>
          </p:cNvSpPr>
          <p:nvPr>
            <p:ph type="body" sz="quarter" idx="18"/>
          </p:nvPr>
        </p:nvSpPr>
        <p:spPr/>
        <p:txBody>
          <a:bodyPr/>
          <a:lstStyle/>
          <a:p>
            <a:r>
              <a:rPr lang="en-US" dirty="0"/>
              <a:t>Revisions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6800" y="2257725"/>
            <a:ext cx="7308182" cy="3566160"/>
          </a:xfrm>
          <a:ln>
            <a:solidFill>
              <a:schemeClr val="tx1"/>
            </a:solidFill>
          </a:ln>
        </p:spPr>
      </p:pic>
      <p:sp>
        <p:nvSpPr>
          <p:cNvPr id="5" name="Content Placeholder 2">
            <a:extLst>
              <a:ext uri="{FF2B5EF4-FFF2-40B4-BE49-F238E27FC236}">
                <a16:creationId xmlns:a16="http://schemas.microsoft.com/office/drawing/2014/main" id="{3DFB6B72-160D-265F-F869-03BFF35B1AC7}"/>
              </a:ext>
            </a:extLst>
          </p:cNvPr>
          <p:cNvSpPr txBox="1">
            <a:spLocks/>
          </p:cNvSpPr>
          <p:nvPr/>
        </p:nvSpPr>
        <p:spPr>
          <a:xfrm>
            <a:off x="8245118" y="2408196"/>
            <a:ext cx="3534956" cy="3265218"/>
          </a:xfrm>
          <a:prstGeom prst="rect">
            <a:avLst/>
          </a:prstGeom>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Clr>
                <a:srgbClr val="920053"/>
              </a:buClr>
              <a:buNone/>
            </a:pPr>
            <a:r>
              <a:rPr lang="en-US" sz="2200" kern="0" dirty="0">
                <a:solidFill>
                  <a:srgbClr val="4D4D4F"/>
                </a:solidFill>
              </a:rPr>
              <a:t>With R80 and higher, revisions are built-into the architecture.</a:t>
            </a:r>
          </a:p>
          <a:p>
            <a:pPr marL="0" indent="0">
              <a:buClr>
                <a:srgbClr val="920053"/>
              </a:buClr>
              <a:buNone/>
            </a:pPr>
            <a:r>
              <a:rPr lang="en-US" sz="2200" kern="0" dirty="0">
                <a:solidFill>
                  <a:srgbClr val="4D4D4F"/>
                </a:solidFill>
              </a:rPr>
              <a:t>Each publish operation creates a new revision, which contains only the changes from the previous revisions.</a:t>
            </a:r>
          </a:p>
        </p:txBody>
      </p:sp>
      <p:sp>
        <p:nvSpPr>
          <p:cNvPr id="3" name="Footer Placeholder 2" hidden="1">
            <a:extLst>
              <a:ext uri="{FF2B5EF4-FFF2-40B4-BE49-F238E27FC236}">
                <a16:creationId xmlns:a16="http://schemas.microsoft.com/office/drawing/2014/main" id="{0530DB6D-6402-2B38-FC3A-B4F1159888F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5C92762F-D532-48F2-D9D2-557A4644B22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50657078"/>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22B0FE3-8F79-E155-C8FC-DBB0E012110E}"/>
              </a:ext>
            </a:extLst>
          </p:cNvPr>
          <p:cNvSpPr>
            <a:spLocks noGrp="1"/>
          </p:cNvSpPr>
          <p:nvPr>
            <p:ph type="body" sz="quarter" idx="18"/>
          </p:nvPr>
        </p:nvSpPr>
        <p:spPr/>
        <p:txBody>
          <a:bodyPr/>
          <a:lstStyle/>
          <a:p>
            <a:r>
              <a:rPr lang="en-US" dirty="0"/>
              <a:t>Revisions Options</a:t>
            </a:r>
          </a:p>
        </p:txBody>
      </p:sp>
      <p:graphicFrame>
        <p:nvGraphicFramePr>
          <p:cNvPr id="4" name="Content Placeholder 3"/>
          <p:cNvGraphicFramePr>
            <a:graphicFrameLocks/>
          </p:cNvGraphicFramePr>
          <p:nvPr/>
        </p:nvGraphicFramePr>
        <p:xfrm>
          <a:off x="586804" y="1497330"/>
          <a:ext cx="11174414" cy="4815840"/>
        </p:xfrm>
        <a:graphic>
          <a:graphicData uri="http://schemas.openxmlformats.org/drawingml/2006/table">
            <a:tbl>
              <a:tblPr firstRow="1" bandRow="1">
                <a:tableStyleId>{5C22544A-7EE6-4342-B048-85BDC9FD1C3A}</a:tableStyleId>
              </a:tblPr>
              <a:tblGrid>
                <a:gridCol w="1346221">
                  <a:extLst>
                    <a:ext uri="{9D8B030D-6E8A-4147-A177-3AD203B41FA5}">
                      <a16:colId xmlns:a16="http://schemas.microsoft.com/office/drawing/2014/main" val="2280883650"/>
                    </a:ext>
                  </a:extLst>
                </a:gridCol>
                <a:gridCol w="9828193">
                  <a:extLst>
                    <a:ext uri="{9D8B030D-6E8A-4147-A177-3AD203B41FA5}">
                      <a16:colId xmlns:a16="http://schemas.microsoft.com/office/drawing/2014/main" val="874875792"/>
                    </a:ext>
                  </a:extLst>
                </a:gridCol>
              </a:tblGrid>
              <a:tr h="370840">
                <a:tc>
                  <a:txBody>
                    <a:bodyPr/>
                    <a:lstStyle/>
                    <a:p>
                      <a:pPr algn="ctr"/>
                      <a:r>
                        <a:rPr lang="en-US" sz="2000" dirty="0">
                          <a:latin typeface="Arial" panose="020B0604020202020204" pitchFamily="34" charset="0"/>
                          <a:cs typeface="Arial" panose="020B0604020202020204" pitchFamily="34" charset="0"/>
                        </a:rPr>
                        <a:t>Option</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Main Window</a:t>
                      </a:r>
                      <a:endParaRPr lang="en-US" sz="200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Displays the following:</a:t>
                      </a:r>
                    </a:p>
                    <a:p>
                      <a:pPr marL="342900" indent="-342900">
                        <a:buFont typeface="Arial" panose="020B0604020202020204" pitchFamily="34" charset="0"/>
                        <a:buChar char="•"/>
                      </a:pPr>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Publish Time - Date and time when the administrator published the session.</a:t>
                      </a:r>
                    </a:p>
                    <a:p>
                      <a:pPr marL="342900" indent="-342900">
                        <a:buFont typeface="Arial" panose="020B0604020202020204" pitchFamily="34" charset="0"/>
                        <a:buChar char="•"/>
                      </a:pPr>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Name - Name of the database version assigned during the session.</a:t>
                      </a:r>
                    </a:p>
                    <a:p>
                      <a:pPr marL="342900" indent="-342900">
                        <a:buFont typeface="Arial" panose="020B0604020202020204" pitchFamily="34" charset="0"/>
                        <a:buChar char="•"/>
                      </a:pPr>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Publisher - ID of the administrator that published the changes.</a:t>
                      </a:r>
                    </a:p>
                    <a:p>
                      <a:pPr marL="342900" indent="-342900">
                        <a:buFont typeface="Arial" panose="020B0604020202020204" pitchFamily="34" charset="0"/>
                        <a:buChar char="•"/>
                      </a:pPr>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Changes - Number of changes published.</a:t>
                      </a:r>
                    </a:p>
                    <a:p>
                      <a:pPr marL="342900" indent="-342900">
                        <a:buFont typeface="Arial" panose="020B0604020202020204" pitchFamily="34" charset="0"/>
                        <a:buChar char="•"/>
                      </a:pPr>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Description - Explanation of changes.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51965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Edit</a:t>
                      </a:r>
                      <a:endParaRPr lang="en-US" sz="200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Edit Description.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017642"/>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View</a:t>
                      </a:r>
                      <a:endParaRPr lang="en-US" sz="200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Launch SmartConsole in a read-only mode and view a</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selected revision.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1608734"/>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Revert</a:t>
                      </a:r>
                      <a:endParaRPr lang="en-US" sz="200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Revert to a selected rulebase. This action reverts the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rulebase structure but not the objects used in the rulebase.</a:t>
                      </a:r>
                    </a:p>
                  </a:txBody>
                  <a:tcPr/>
                </a:tc>
                <a:extLst>
                  <a:ext uri="{0D108BD9-81ED-4DB2-BD59-A6C34878D82A}">
                    <a16:rowId xmlns:a16="http://schemas.microsoft.com/office/drawing/2014/main" val="2593056479"/>
                  </a:ext>
                </a:extLst>
              </a:tr>
              <a:tr h="370840">
                <a:tc>
                  <a:txBody>
                    <a:bodyPr/>
                    <a:lstStyle/>
                    <a:p>
                      <a:r>
                        <a:rPr lang="en-US" sz="2000" dirty="0">
                          <a:latin typeface="Arial" panose="020B0604020202020204" pitchFamily="34" charset="0"/>
                          <a:cs typeface="Arial" panose="020B0604020202020204" pitchFamily="34" charset="0"/>
                        </a:rPr>
                        <a:t>Purge</a:t>
                      </a: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Permanently delete all data for the selected revision and all</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revisions prior to it.</a:t>
                      </a:r>
                    </a:p>
                  </a:txBody>
                  <a:tcPr/>
                </a:tc>
                <a:extLst>
                  <a:ext uri="{0D108BD9-81ED-4DB2-BD59-A6C34878D82A}">
                    <a16:rowId xmlns:a16="http://schemas.microsoft.com/office/drawing/2014/main" val="319036484"/>
                  </a:ext>
                </a:extLst>
              </a:tr>
            </a:tbl>
          </a:graphicData>
        </a:graphic>
      </p:graphicFrame>
      <p:sp>
        <p:nvSpPr>
          <p:cNvPr id="3" name="Footer Placeholder 2" hidden="1">
            <a:extLst>
              <a:ext uri="{FF2B5EF4-FFF2-40B4-BE49-F238E27FC236}">
                <a16:creationId xmlns:a16="http://schemas.microsoft.com/office/drawing/2014/main" id="{F548C228-5834-79C9-2268-70BFDB160F4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84654E3-0130-F8CD-7C4E-3BDB305911E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29057983"/>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D2BB05B-225C-FE82-B786-08550AB75048}"/>
              </a:ext>
            </a:extLst>
          </p:cNvPr>
          <p:cNvSpPr>
            <a:spLocks noGrp="1"/>
          </p:cNvSpPr>
          <p:nvPr>
            <p:ph type="body" sz="quarter" idx="14"/>
          </p:nvPr>
        </p:nvSpPr>
        <p:spPr/>
        <p:txBody>
          <a:bodyPr/>
          <a:lstStyle/>
          <a:p>
            <a:r>
              <a:rPr lang="en-US" dirty="0"/>
              <a:t>Revert and Purge cannot be reversed.</a:t>
            </a:r>
          </a:p>
        </p:txBody>
      </p:sp>
      <p:sp>
        <p:nvSpPr>
          <p:cNvPr id="2" name="Footer Placeholder 1" hidden="1">
            <a:extLst>
              <a:ext uri="{FF2B5EF4-FFF2-40B4-BE49-F238E27FC236}">
                <a16:creationId xmlns:a16="http://schemas.microsoft.com/office/drawing/2014/main" id="{0F45663E-5CBC-B172-00B3-440A136FE70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5E95D9FD-5987-1F2B-2BE2-0D59EA3D9ACB}"/>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61353013"/>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22B0FE3-8F79-E155-C8FC-DBB0E012110E}"/>
              </a:ext>
            </a:extLst>
          </p:cNvPr>
          <p:cNvSpPr>
            <a:spLocks noGrp="1"/>
          </p:cNvSpPr>
          <p:nvPr>
            <p:ph type="body" sz="quarter" idx="18"/>
          </p:nvPr>
        </p:nvSpPr>
        <p:spPr/>
        <p:txBody>
          <a:bodyPr/>
          <a:lstStyle/>
          <a:p>
            <a:r>
              <a:rPr lang="en-US" dirty="0"/>
              <a:t>Revisions Limitations</a:t>
            </a:r>
          </a:p>
        </p:txBody>
      </p:sp>
      <p:sp>
        <p:nvSpPr>
          <p:cNvPr id="3" name="Content Placeholder 2">
            <a:extLst>
              <a:ext uri="{FF2B5EF4-FFF2-40B4-BE49-F238E27FC236}">
                <a16:creationId xmlns:a16="http://schemas.microsoft.com/office/drawing/2014/main" id="{61E9C850-C311-60D9-AA0A-4C7E3FE8749C}"/>
              </a:ext>
            </a:extLst>
          </p:cNvPr>
          <p:cNvSpPr>
            <a:spLocks noGrp="1"/>
          </p:cNvSpPr>
          <p:nvPr>
            <p:ph sz="half" idx="2"/>
          </p:nvPr>
        </p:nvSpPr>
        <p:spPr>
          <a:xfrm>
            <a:off x="344969" y="1478149"/>
            <a:ext cx="5290177" cy="4422192"/>
          </a:xfrm>
        </p:spPr>
        <p:txBody>
          <a:bodyPr/>
          <a:lstStyle/>
          <a:p>
            <a:pPr>
              <a:buFont typeface="Wingdings" panose="05000000000000000000" pitchFamily="2" charset="2"/>
              <a:buChar char="§"/>
            </a:pPr>
            <a:r>
              <a:rPr lang="en-US" sz="1700" dirty="0"/>
              <a:t>Database Revision revert operation is not supported on a Backup Security Management Server.</a:t>
            </a:r>
          </a:p>
          <a:p>
            <a:pPr>
              <a:buFont typeface="Wingdings" panose="05000000000000000000" pitchFamily="2" charset="2"/>
              <a:buChar char="§"/>
            </a:pPr>
            <a:r>
              <a:rPr lang="en-US" sz="1700" dirty="0"/>
              <a:t>Reverting to a previous revision is an irreversible operation. Newer revisions than the target revision are lost.</a:t>
            </a:r>
          </a:p>
          <a:p>
            <a:pPr>
              <a:buFont typeface="Wingdings" panose="05000000000000000000" pitchFamily="2" charset="2"/>
              <a:buChar char="§"/>
            </a:pPr>
            <a:r>
              <a:rPr lang="en-US" sz="1700" dirty="0"/>
              <a:t>Changes apply to objects only and not to the file system.</a:t>
            </a:r>
          </a:p>
          <a:p>
            <a:pPr>
              <a:buFont typeface="Wingdings" panose="05000000000000000000" pitchFamily="2" charset="2"/>
              <a:buChar char="§"/>
            </a:pPr>
            <a:r>
              <a:rPr lang="en-US" sz="1700" dirty="0"/>
              <a:t>Tasks, SIC, and Licenses are not reverted.</a:t>
            </a:r>
          </a:p>
          <a:p>
            <a:pPr>
              <a:buFont typeface="Wingdings" panose="05000000000000000000" pitchFamily="2" charset="2"/>
              <a:buChar char="§"/>
            </a:pPr>
            <a:r>
              <a:rPr lang="en-US" sz="1700" dirty="0"/>
              <a:t>The revert action disconnects all other connected users and discards their private sessions.</a:t>
            </a:r>
          </a:p>
        </p:txBody>
      </p:sp>
      <p:sp>
        <p:nvSpPr>
          <p:cNvPr id="4" name="Content Placeholder 2">
            <a:extLst>
              <a:ext uri="{FF2B5EF4-FFF2-40B4-BE49-F238E27FC236}">
                <a16:creationId xmlns:a16="http://schemas.microsoft.com/office/drawing/2014/main" id="{61E9C850-C311-60D9-AA0A-4C7E3FE8749C}"/>
              </a:ext>
            </a:extLst>
          </p:cNvPr>
          <p:cNvSpPr txBox="1">
            <a:spLocks/>
          </p:cNvSpPr>
          <p:nvPr/>
        </p:nvSpPr>
        <p:spPr bwMode="auto">
          <a:xfrm>
            <a:off x="6375654" y="1478149"/>
            <a:ext cx="5290177"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Clr>
                <a:srgbClr val="920053"/>
              </a:buClr>
              <a:buNone/>
            </a:pPr>
            <a:r>
              <a:rPr lang="en-US" sz="1700" kern="0" dirty="0">
                <a:solidFill>
                  <a:srgbClr val="4D4D4F"/>
                </a:solidFill>
              </a:rPr>
              <a:t>Revision is </a:t>
            </a:r>
            <a:r>
              <a:rPr lang="en-US" sz="1700" kern="0" dirty="0">
                <a:solidFill>
                  <a:srgbClr val="DA1572"/>
                </a:solidFill>
              </a:rPr>
              <a:t>not</a:t>
            </a:r>
            <a:r>
              <a:rPr lang="en-US" sz="1700" kern="0" dirty="0">
                <a:solidFill>
                  <a:srgbClr val="4D4D4F"/>
                </a:solidFill>
              </a:rPr>
              <a:t> supported in these scenarios:</a:t>
            </a:r>
          </a:p>
          <a:p>
            <a:pPr>
              <a:spcBef>
                <a:spcPts val="0"/>
              </a:spcBef>
              <a:buClr>
                <a:srgbClr val="920053"/>
              </a:buClr>
            </a:pPr>
            <a:r>
              <a:rPr lang="en-US" sz="1700" kern="0" dirty="0">
                <a:solidFill>
                  <a:srgbClr val="4D4D4F"/>
                </a:solidFill>
              </a:rPr>
              <a:t>If SmartConsole and the Security Management Server are connected through a proxy server, the GUI for this feature is not supported. In this case, use the applicable API command.</a:t>
            </a:r>
          </a:p>
          <a:p>
            <a:pPr>
              <a:spcBef>
                <a:spcPts val="0"/>
              </a:spcBef>
              <a:buClr>
                <a:srgbClr val="920053"/>
              </a:buClr>
            </a:pPr>
            <a:r>
              <a:rPr lang="en-US" sz="1700" kern="0" dirty="0">
                <a:solidFill>
                  <a:srgbClr val="4D4D4F"/>
                </a:solidFill>
              </a:rPr>
              <a:t>A Security Management Server or a Check Point object was created or deleted after the target revision date.</a:t>
            </a:r>
          </a:p>
          <a:p>
            <a:pPr>
              <a:spcBef>
                <a:spcPts val="0"/>
              </a:spcBef>
              <a:buClr>
                <a:srgbClr val="920053"/>
              </a:buClr>
            </a:pPr>
            <a:r>
              <a:rPr lang="en-US" sz="1700" kern="0" dirty="0">
                <a:solidFill>
                  <a:srgbClr val="4D4D4F"/>
                </a:solidFill>
              </a:rPr>
              <a:t>The corresponding revision of the IPS or Application Control component was purged.</a:t>
            </a:r>
          </a:p>
        </p:txBody>
      </p:sp>
      <p:sp>
        <p:nvSpPr>
          <p:cNvPr id="5" name="Footer Placeholder 4" hidden="1">
            <a:extLst>
              <a:ext uri="{FF2B5EF4-FFF2-40B4-BE49-F238E27FC236}">
                <a16:creationId xmlns:a16="http://schemas.microsoft.com/office/drawing/2014/main" id="{44F56B8B-FDC9-7292-C38C-C9CCA39CE7E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E8D352E8-CBEC-915B-6DD1-9BEA884563E3}"/>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37186968"/>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22B0FE3-8F79-E155-C8FC-DBB0E012110E}"/>
              </a:ext>
            </a:extLst>
          </p:cNvPr>
          <p:cNvSpPr>
            <a:spLocks noGrp="1"/>
          </p:cNvSpPr>
          <p:nvPr>
            <p:ph type="body" sz="quarter" idx="18"/>
          </p:nvPr>
        </p:nvSpPr>
        <p:spPr/>
        <p:txBody>
          <a:bodyPr/>
          <a:lstStyle/>
          <a:p>
            <a:r>
              <a:rPr lang="en-US" dirty="0"/>
              <a:t>Best Practices</a:t>
            </a:r>
          </a:p>
        </p:txBody>
      </p:sp>
      <p:pic>
        <p:nvPicPr>
          <p:cNvPr id="4"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661397" y="1767343"/>
            <a:ext cx="6192357" cy="4422775"/>
          </a:xfrm>
        </p:spPr>
      </p:pic>
      <p:sp>
        <p:nvSpPr>
          <p:cNvPr id="5" name="Content Placeholder 2">
            <a:extLst>
              <a:ext uri="{FF2B5EF4-FFF2-40B4-BE49-F238E27FC236}">
                <a16:creationId xmlns:a16="http://schemas.microsoft.com/office/drawing/2014/main" id="{61E9C850-C311-60D9-AA0A-4C7E3FE8749C}"/>
              </a:ext>
            </a:extLst>
          </p:cNvPr>
          <p:cNvSpPr txBox="1">
            <a:spLocks/>
          </p:cNvSpPr>
          <p:nvPr/>
        </p:nvSpPr>
        <p:spPr bwMode="auto">
          <a:xfrm>
            <a:off x="242333" y="1585732"/>
            <a:ext cx="5290177" cy="4074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lnSpc>
                <a:spcPct val="100000"/>
              </a:lnSpc>
              <a:spcBef>
                <a:spcPts val="0"/>
              </a:spcBef>
              <a:spcAft>
                <a:spcPts val="800"/>
              </a:spcAft>
              <a:buClr>
                <a:srgbClr val="920053"/>
              </a:buClr>
            </a:pPr>
            <a:r>
              <a:rPr lang="en-US" sz="2400" dirty="0">
                <a:solidFill>
                  <a:srgbClr val="4D4D4F"/>
                </a:solidFill>
              </a:rPr>
              <a:t>Update the IPS and Application Control signatures and install the policy after the revert. Install policy if changes to log destinations are applied.</a:t>
            </a:r>
          </a:p>
          <a:p>
            <a:pPr>
              <a:lnSpc>
                <a:spcPct val="100000"/>
              </a:lnSpc>
              <a:spcBef>
                <a:spcPts val="0"/>
              </a:spcBef>
              <a:spcAft>
                <a:spcPts val="800"/>
              </a:spcAft>
              <a:buClr>
                <a:srgbClr val="920053"/>
              </a:buClr>
            </a:pPr>
            <a:r>
              <a:rPr lang="en-US" sz="2400" dirty="0">
                <a:solidFill>
                  <a:srgbClr val="4D4D4F"/>
                </a:solidFill>
              </a:rPr>
              <a:t>If you need a full environment restore to a certain point in time, use Restore Backup. </a:t>
            </a:r>
          </a:p>
          <a:p>
            <a:pPr>
              <a:lnSpc>
                <a:spcPct val="100000"/>
              </a:lnSpc>
              <a:spcBef>
                <a:spcPts val="0"/>
              </a:spcBef>
              <a:spcAft>
                <a:spcPts val="800"/>
              </a:spcAft>
              <a:buClr>
                <a:srgbClr val="920053"/>
              </a:buClr>
            </a:pPr>
            <a:r>
              <a:rPr lang="en-US" sz="2400" dirty="0">
                <a:solidFill>
                  <a:srgbClr val="4D4D4F"/>
                </a:solidFill>
              </a:rPr>
              <a:t>Purge irrelevant revisions. Too many revisions can create a heavy load on the server, which can cause disk and performance issues.</a:t>
            </a:r>
            <a:endParaRPr lang="en-US" sz="2400" kern="0" dirty="0">
              <a:solidFill>
                <a:srgbClr val="4D4D4F"/>
              </a:solidFill>
            </a:endParaRPr>
          </a:p>
        </p:txBody>
      </p:sp>
      <p:sp>
        <p:nvSpPr>
          <p:cNvPr id="3" name="Footer Placeholder 2" hidden="1">
            <a:extLst>
              <a:ext uri="{FF2B5EF4-FFF2-40B4-BE49-F238E27FC236}">
                <a16:creationId xmlns:a16="http://schemas.microsoft.com/office/drawing/2014/main" id="{D19D0504-E2A2-6F1F-7AB3-518DED93DF8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0EE02FC4-A052-954A-C783-1488D248B29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555019721"/>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5B771E5-7599-72DC-F22F-88E304B6538F}"/>
              </a:ext>
            </a:extLst>
          </p:cNvPr>
          <p:cNvSpPr>
            <a:spLocks noGrp="1"/>
          </p:cNvSpPr>
          <p:nvPr>
            <p:ph type="body" sz="quarter" idx="14"/>
          </p:nvPr>
        </p:nvSpPr>
        <p:spPr/>
        <p:txBody>
          <a:bodyPr/>
          <a:lstStyle/>
          <a:p>
            <a:r>
              <a:rPr lang="en-US" dirty="0"/>
              <a:t>For further learning, watch the following video:</a:t>
            </a:r>
          </a:p>
          <a:p>
            <a:r>
              <a:rPr lang="en-US" b="1" dirty="0"/>
              <a:t>Database Revisions</a:t>
            </a:r>
          </a:p>
          <a:p>
            <a:r>
              <a:rPr lang="en-US" dirty="0"/>
              <a:t>This video is accessed from the online </a:t>
            </a:r>
            <a:r>
              <a:rPr lang="en-US" i="1" dirty="0"/>
              <a:t>Quantum Security Management R81.20 Administration Guide.</a:t>
            </a:r>
          </a:p>
        </p:txBody>
      </p:sp>
      <p:sp>
        <p:nvSpPr>
          <p:cNvPr id="2" name="Footer Placeholder 1" hidden="1">
            <a:extLst>
              <a:ext uri="{FF2B5EF4-FFF2-40B4-BE49-F238E27FC236}">
                <a16:creationId xmlns:a16="http://schemas.microsoft.com/office/drawing/2014/main" id="{C0FE50D3-16F8-CE0D-6BC9-B26FC8AB5A5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DA68D3AD-CFE5-B542-1BDE-6D463410B69E}"/>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7273527"/>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98C043B-9E48-78EF-7845-E2AAA2D36E71}"/>
              </a:ext>
            </a:extLst>
          </p:cNvPr>
          <p:cNvSpPr>
            <a:spLocks noGrp="1"/>
          </p:cNvSpPr>
          <p:nvPr>
            <p:ph type="body" sz="quarter" idx="18"/>
          </p:nvPr>
        </p:nvSpPr>
        <p:spPr/>
        <p:txBody>
          <a:bodyPr/>
          <a:lstStyle/>
          <a:p>
            <a:r>
              <a:rPr lang="en-US" dirty="0"/>
              <a:t>Advanced - Sessions Settings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83839" y="1773379"/>
            <a:ext cx="8175171" cy="3724595"/>
          </a:xfrm>
          <a:ln>
            <a:solidFill>
              <a:schemeClr val="tx1"/>
            </a:solidFill>
          </a:ln>
        </p:spPr>
      </p:pic>
      <p:sp>
        <p:nvSpPr>
          <p:cNvPr id="7" name="TextBox 6">
            <a:extLst>
              <a:ext uri="{FF2B5EF4-FFF2-40B4-BE49-F238E27FC236}">
                <a16:creationId xmlns:a16="http://schemas.microsoft.com/office/drawing/2014/main" id="{42C4D257-EDD5-A972-E1B5-B0F72660B81E}"/>
              </a:ext>
            </a:extLst>
          </p:cNvPr>
          <p:cNvSpPr txBox="1"/>
          <p:nvPr/>
        </p:nvSpPr>
        <p:spPr bwMode="auto">
          <a:xfrm>
            <a:off x="8879370" y="2282190"/>
            <a:ext cx="2909954" cy="1826141"/>
          </a:xfrm>
          <a:prstGeom prst="rect">
            <a:avLst/>
          </a:prstGeom>
          <a:noFill/>
          <a:ln>
            <a:noFill/>
          </a:ln>
          <a:effectLst/>
        </p:spPr>
        <p:txBody>
          <a:bodyPr wrap="square">
            <a:spAutoFit/>
          </a:bodyPr>
          <a:lstStyle/>
          <a:p>
            <a:pPr marL="342900" indent="-342900" fontAlgn="base">
              <a:spcBef>
                <a:spcPts val="2000"/>
              </a:spcBef>
              <a:spcAft>
                <a:spcPct val="0"/>
              </a:spcAft>
              <a:buClr>
                <a:srgbClr val="C00000"/>
              </a:buClr>
              <a:buSzPct val="65000"/>
              <a:buFont typeface="Arial" panose="020B0604020202020204" pitchFamily="34" charset="0"/>
              <a:buChar char="•"/>
            </a:pPr>
            <a:r>
              <a:rPr lang="en-US" sz="2400" dirty="0">
                <a:solidFill>
                  <a:srgbClr val="4D4D4F"/>
                </a:solidFill>
                <a:latin typeface="Arial" panose="020B0604020202020204" pitchFamily="34" charset="0"/>
                <a:cs typeface="Arial" panose="020B0604020202020204" pitchFamily="34" charset="0"/>
              </a:rPr>
              <a:t>Session management</a:t>
            </a:r>
          </a:p>
          <a:p>
            <a:pPr marL="342900" indent="-342900" fontAlgn="base">
              <a:spcBef>
                <a:spcPts val="2000"/>
              </a:spcBef>
              <a:spcAft>
                <a:spcPct val="0"/>
              </a:spcAft>
              <a:buClr>
                <a:srgbClr val="C00000"/>
              </a:buClr>
              <a:buSzPct val="65000"/>
              <a:buFont typeface="Arial" panose="020B0604020202020204" pitchFamily="34" charset="0"/>
              <a:buChar char="•"/>
            </a:pPr>
            <a:r>
              <a:rPr lang="en-US" sz="2400" dirty="0">
                <a:solidFill>
                  <a:srgbClr val="4D4D4F"/>
                </a:solidFill>
                <a:latin typeface="Arial" panose="020B0604020202020204" pitchFamily="34" charset="0"/>
                <a:cs typeface="Arial" panose="020B0604020202020204" pitchFamily="34" charset="0"/>
              </a:rPr>
              <a:t>Session name and description</a:t>
            </a:r>
          </a:p>
        </p:txBody>
      </p:sp>
      <p:sp>
        <p:nvSpPr>
          <p:cNvPr id="3" name="Footer Placeholder 2" hidden="1">
            <a:extLst>
              <a:ext uri="{FF2B5EF4-FFF2-40B4-BE49-F238E27FC236}">
                <a16:creationId xmlns:a16="http://schemas.microsoft.com/office/drawing/2014/main" id="{09C48E29-9D0D-8696-289D-DC0FA1A5754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188631B-4A90-2417-6DF3-608EF859DED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05590690"/>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6"/>
          </p:nvPr>
        </p:nvSpPr>
        <p:spPr>
          <a:xfrm>
            <a:off x="586804" y="457201"/>
            <a:ext cx="3370964" cy="525141"/>
          </a:xfrm>
        </p:spPr>
        <p:txBody>
          <a:bodyPr/>
          <a:lstStyle/>
          <a:p>
            <a:r>
              <a:rPr lang="en-US" b="0" dirty="0"/>
              <a:t>SmartWorkflow Overview</a:t>
            </a:r>
          </a:p>
          <a:p>
            <a:endParaRPr lang="en-US" dirty="0"/>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31207" y="1414640"/>
            <a:ext cx="6527185" cy="3931920"/>
          </a:xfrm>
        </p:spPr>
      </p:pic>
      <p:sp>
        <p:nvSpPr>
          <p:cNvPr id="5" name="Content Placeholder 4"/>
          <p:cNvSpPr>
            <a:spLocks noGrp="1"/>
          </p:cNvSpPr>
          <p:nvPr>
            <p:ph sz="half" idx="12"/>
          </p:nvPr>
        </p:nvSpPr>
        <p:spPr>
          <a:xfrm>
            <a:off x="308441" y="1875453"/>
            <a:ext cx="3723973" cy="4507533"/>
          </a:xfrm>
        </p:spPr>
        <p:txBody>
          <a:bodyPr/>
          <a:lstStyle/>
          <a:p>
            <a:r>
              <a:rPr lang="en-US" sz="2000" dirty="0"/>
              <a:t>With R81.20, administrators can define an Approval Cycle for Sessions (SmartWorkflow and Identity Provider).</a:t>
            </a:r>
          </a:p>
          <a:p>
            <a:r>
              <a:rPr lang="en-US" sz="2000" dirty="0"/>
              <a:t>This ensures configuration changes are reviewed and approved by authorized administrators before the changes are published.</a:t>
            </a:r>
          </a:p>
        </p:txBody>
      </p:sp>
      <p:sp>
        <p:nvSpPr>
          <p:cNvPr id="2" name="Footer Placeholder 1" hidden="1">
            <a:extLst>
              <a:ext uri="{FF2B5EF4-FFF2-40B4-BE49-F238E27FC236}">
                <a16:creationId xmlns:a16="http://schemas.microsoft.com/office/drawing/2014/main" id="{DB9A64DD-3A1C-0073-510B-1633989A08F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995AC033-C49B-492D-2165-D87EC2BD6143}"/>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45243776"/>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E4B0DED5-3131-8FC7-4CBC-17E3290AD94D}"/>
              </a:ext>
            </a:extLst>
          </p:cNvPr>
          <p:cNvSpPr>
            <a:spLocks noGrp="1"/>
          </p:cNvSpPr>
          <p:nvPr>
            <p:ph type="body" sz="quarter" idx="14"/>
          </p:nvPr>
        </p:nvSpPr>
        <p:spPr/>
        <p:txBody>
          <a:bodyPr/>
          <a:lstStyle/>
          <a:p>
            <a:r>
              <a:rPr lang="en-US" dirty="0"/>
              <a:t>For further learning, watch the following video:</a:t>
            </a:r>
          </a:p>
          <a:p>
            <a:pPr lvl="1"/>
            <a:r>
              <a:rPr lang="en-US" sz="2400" b="1" dirty="0"/>
              <a:t>Approval Cycle for Sessions (SmartWorkflow and Identity Provider)</a:t>
            </a:r>
          </a:p>
          <a:p>
            <a:r>
              <a:rPr lang="en-US" dirty="0"/>
              <a:t>This video is accessed from the online </a:t>
            </a:r>
            <a:r>
              <a:rPr lang="en-US" i="1" dirty="0"/>
              <a:t>Quantum Security Management R81.20 Administration Guid</a:t>
            </a:r>
            <a:r>
              <a:rPr lang="en-US" dirty="0"/>
              <a:t>e.</a:t>
            </a:r>
          </a:p>
        </p:txBody>
      </p:sp>
      <p:sp>
        <p:nvSpPr>
          <p:cNvPr id="2" name="Footer Placeholder 1" hidden="1">
            <a:extLst>
              <a:ext uri="{FF2B5EF4-FFF2-40B4-BE49-F238E27FC236}">
                <a16:creationId xmlns:a16="http://schemas.microsoft.com/office/drawing/2014/main" id="{498F3A1C-FF88-CC4D-219C-B3826DA66A3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DA5E356-8B20-FB1F-124D-D696838D6573}"/>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56539542"/>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98C043B-9E48-78EF-7845-E2AAA2D36E71}"/>
              </a:ext>
            </a:extLst>
          </p:cNvPr>
          <p:cNvSpPr>
            <a:spLocks noGrp="1"/>
          </p:cNvSpPr>
          <p:nvPr>
            <p:ph type="body" sz="quarter" idx="18"/>
          </p:nvPr>
        </p:nvSpPr>
        <p:spPr>
          <a:xfrm>
            <a:off x="586803" y="457200"/>
            <a:ext cx="11173969" cy="914400"/>
          </a:xfrm>
        </p:spPr>
        <p:txBody>
          <a:bodyPr/>
          <a:lstStyle/>
          <a:p>
            <a:r>
              <a:rPr lang="en-US" dirty="0"/>
              <a:t>SmartWorkflow Configuration Workflow - Steps 1 and 2</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30205" y="1842049"/>
            <a:ext cx="5500944" cy="4142232"/>
          </a:xfrm>
        </p:spPr>
      </p:pic>
      <p:pic>
        <p:nvPicPr>
          <p:cNvPr id="4" name="Picture 3"/>
          <p:cNvPicPr>
            <a:picLocks noChangeAspect="1"/>
          </p:cNvPicPr>
          <p:nvPr/>
        </p:nvPicPr>
        <p:blipFill>
          <a:blip r:embed="rId3"/>
          <a:stretch>
            <a:fillRect/>
          </a:stretch>
        </p:blipFill>
        <p:spPr>
          <a:xfrm>
            <a:off x="512155" y="1842050"/>
            <a:ext cx="5476190" cy="4142857"/>
          </a:xfrm>
          <a:prstGeom prst="rect">
            <a:avLst/>
          </a:prstGeom>
        </p:spPr>
      </p:pic>
      <p:sp>
        <p:nvSpPr>
          <p:cNvPr id="3" name="Footer Placeholder 2" hidden="1">
            <a:extLst>
              <a:ext uri="{FF2B5EF4-FFF2-40B4-BE49-F238E27FC236}">
                <a16:creationId xmlns:a16="http://schemas.microsoft.com/office/drawing/2014/main" id="{50FFB062-054E-C65A-FD71-A5F5211BB74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4FA6D092-8F9C-543A-19AA-149FD9A22CA0}"/>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123426136"/>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98C043B-9E48-78EF-7845-E2AAA2D36E71}"/>
              </a:ext>
            </a:extLst>
          </p:cNvPr>
          <p:cNvSpPr>
            <a:spLocks noGrp="1"/>
          </p:cNvSpPr>
          <p:nvPr>
            <p:ph type="body" sz="quarter" idx="18"/>
          </p:nvPr>
        </p:nvSpPr>
        <p:spPr>
          <a:xfrm>
            <a:off x="586804" y="457200"/>
            <a:ext cx="11413951" cy="914400"/>
          </a:xfrm>
        </p:spPr>
        <p:txBody>
          <a:bodyPr/>
          <a:lstStyle/>
          <a:p>
            <a:r>
              <a:rPr lang="en-US" dirty="0"/>
              <a:t>SmartWorkflow Configuration Workflow – Steps  3 and 4</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4994" y="1545479"/>
            <a:ext cx="5256461" cy="442277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4960" y="1545478"/>
            <a:ext cx="5259933" cy="4425696"/>
          </a:xfrm>
          <a:prstGeom prst="rect">
            <a:avLst/>
          </a:prstGeom>
        </p:spPr>
      </p:pic>
      <p:sp>
        <p:nvSpPr>
          <p:cNvPr id="3" name="Footer Placeholder 2" hidden="1">
            <a:extLst>
              <a:ext uri="{FF2B5EF4-FFF2-40B4-BE49-F238E27FC236}">
                <a16:creationId xmlns:a16="http://schemas.microsoft.com/office/drawing/2014/main" id="{BE493E12-A04F-C30B-1DE1-F6E499D7C8D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8A9C5D05-ACB8-0348-97CA-A11E9AD770D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50481588"/>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7A2B6D8-04EC-6F7A-CC14-31A18B5DDFD8}"/>
              </a:ext>
            </a:extLst>
          </p:cNvPr>
          <p:cNvSpPr>
            <a:spLocks noGrp="1"/>
          </p:cNvSpPr>
          <p:nvPr>
            <p:ph type="body" sz="quarter" idx="14"/>
          </p:nvPr>
        </p:nvSpPr>
        <p:spPr>
          <a:xfrm>
            <a:off x="5046067" y="1484704"/>
            <a:ext cx="6219266" cy="3888590"/>
          </a:xfrm>
        </p:spPr>
        <p:txBody>
          <a:bodyPr/>
          <a:lstStyle/>
          <a:p>
            <a:r>
              <a:rPr lang="en-US" dirty="0"/>
              <a:t>Give at least one example of a physical component that network objects represent.</a:t>
            </a:r>
          </a:p>
          <a:p>
            <a:r>
              <a:rPr lang="en-US" dirty="0"/>
              <a:t>Give at least one example of a logical component that network objects represent.</a:t>
            </a:r>
          </a:p>
          <a:p>
            <a:r>
              <a:rPr lang="en-US" dirty="0"/>
              <a:t>What Permissions Profile allows unrestricted permissions?</a:t>
            </a:r>
          </a:p>
          <a:p>
            <a:endParaRPr lang="en-US" dirty="0"/>
          </a:p>
        </p:txBody>
      </p:sp>
      <p:sp>
        <p:nvSpPr>
          <p:cNvPr id="3" name="Text Placeholder 2">
            <a:extLst>
              <a:ext uri="{FF2B5EF4-FFF2-40B4-BE49-F238E27FC236}">
                <a16:creationId xmlns:a16="http://schemas.microsoft.com/office/drawing/2014/main" id="{D002541F-F7A8-280A-896A-7A1D8A474499}"/>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3673CFD2-4CD9-A551-9B72-E30AA1A9608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EF32BF05-1015-E78C-F442-3F636745B435}"/>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12483953"/>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3A</a:t>
            </a:r>
          </a:p>
          <a:p>
            <a:endParaRPr lang="en-US" sz="3200" dirty="0"/>
          </a:p>
          <a:p>
            <a:r>
              <a:rPr lang="en-US" sz="3200" dirty="0"/>
              <a:t>Establishing Secure Internal Communication</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buClr>
                <a:srgbClr val="3075FF"/>
              </a:buClr>
            </a:pPr>
            <a:r>
              <a:rPr lang="en-US" sz="600" dirty="0">
                <a:solidFill>
                  <a:srgbClr val="4D4D4F">
                    <a:lumMod val="50000"/>
                    <a:alpha val="25000"/>
                  </a:srgbClr>
                </a:solidFill>
                <a:latin typeface="Stencil" panose="040409050D0802020404" pitchFamily="82" charset="0"/>
              </a:rPr>
              <a:t>LAB</a:t>
            </a:r>
          </a:p>
          <a:p>
            <a:pPr>
              <a:spcBef>
                <a:spcPts val="0"/>
              </a:spcBef>
              <a:buClr>
                <a:srgbClr val="3075FF"/>
              </a:buClr>
            </a:pPr>
            <a:r>
              <a:rPr lang="en-US" sz="600" dirty="0">
                <a:solidFill>
                  <a:srgbClr val="4D4D4F">
                    <a:lumMod val="50000"/>
                    <a:alpha val="25000"/>
                  </a:srgbClr>
                </a:solidFill>
                <a:latin typeface="Stencil" panose="040409050D0802020404" pitchFamily="82" charset="0"/>
              </a:rPr>
              <a:t>BREAK</a:t>
            </a:r>
            <a:endParaRPr lang="en-US" sz="1050" dirty="0">
              <a:solidFill>
                <a:srgbClr val="4D4D4F">
                  <a:lumMod val="50000"/>
                  <a:alpha val="25000"/>
                </a:srgb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39557F7F-4C2D-841F-4F3D-9FB3E123FA5E}"/>
              </a:ext>
            </a:extLst>
          </p:cNvPr>
          <p:cNvSpPr>
            <a:spLocks noGrp="1"/>
          </p:cNvSpPr>
          <p:nvPr>
            <p:ph type="ftr" sz="quarter" idx="10"/>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C8877CE0-3FD1-939A-3D20-328911189661}"/>
              </a:ext>
            </a:extLst>
          </p:cNvPr>
          <p:cNvSpPr>
            <a:spLocks noGrp="1"/>
          </p:cNvSpPr>
          <p:nvPr>
            <p:ph type="dt" sz="half" idx="11"/>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custDataLst>
      <p:tags r:id="rId1"/>
    </p:custDataLst>
    <p:extLst>
      <p:ext uri="{BB962C8B-B14F-4D97-AF65-F5344CB8AC3E}">
        <p14:creationId xmlns:p14="http://schemas.microsoft.com/office/powerpoint/2010/main" val="3190718473"/>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3B</a:t>
            </a:r>
          </a:p>
          <a:p>
            <a:endParaRPr lang="en-US" sz="3200" dirty="0"/>
          </a:p>
          <a:p>
            <a:r>
              <a:rPr lang="en-US" sz="3200" dirty="0"/>
              <a:t>Managing Administrator Access</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buClr>
                <a:srgbClr val="3075FF"/>
              </a:buClr>
            </a:pPr>
            <a:r>
              <a:rPr lang="en-US" sz="600" dirty="0">
                <a:solidFill>
                  <a:srgbClr val="4D4D4F">
                    <a:lumMod val="50000"/>
                    <a:alpha val="25000"/>
                  </a:srgbClr>
                </a:solidFill>
                <a:latin typeface="Stencil" panose="040409050D0802020404" pitchFamily="82" charset="0"/>
              </a:rPr>
              <a:t>LAB</a:t>
            </a:r>
          </a:p>
          <a:p>
            <a:pPr>
              <a:spcBef>
                <a:spcPts val="0"/>
              </a:spcBef>
              <a:buClr>
                <a:srgbClr val="3075FF"/>
              </a:buClr>
            </a:pPr>
            <a:r>
              <a:rPr lang="en-US" sz="600" dirty="0">
                <a:solidFill>
                  <a:srgbClr val="4D4D4F">
                    <a:lumMod val="50000"/>
                    <a:alpha val="25000"/>
                  </a:srgbClr>
                </a:solidFill>
                <a:latin typeface="Stencil" panose="040409050D0802020404" pitchFamily="82" charset="0"/>
              </a:rPr>
              <a:t>BREAK</a:t>
            </a:r>
            <a:endParaRPr lang="en-US" sz="1050" dirty="0">
              <a:solidFill>
                <a:srgbClr val="4D4D4F">
                  <a:lumMod val="50000"/>
                  <a:alpha val="25000"/>
                </a:srgb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91719B49-7947-342F-55B3-201A520D033D}"/>
              </a:ext>
            </a:extLst>
          </p:cNvPr>
          <p:cNvSpPr>
            <a:spLocks noGrp="1"/>
          </p:cNvSpPr>
          <p:nvPr>
            <p:ph type="ftr" sz="quarter" idx="10"/>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7E253614-DD7E-B6FE-DAE9-17E2AE2FFE6E}"/>
              </a:ext>
            </a:extLst>
          </p:cNvPr>
          <p:cNvSpPr>
            <a:spLocks noGrp="1"/>
          </p:cNvSpPr>
          <p:nvPr>
            <p:ph type="dt" sz="half" idx="11"/>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custDataLst>
      <p:tags r:id="rId1"/>
    </p:custDataLst>
    <p:extLst>
      <p:ext uri="{BB962C8B-B14F-4D97-AF65-F5344CB8AC3E}">
        <p14:creationId xmlns:p14="http://schemas.microsoft.com/office/powerpoint/2010/main" val="1456839092"/>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Check Point LICENSING and contracts</a:t>
            </a:r>
          </a:p>
        </p:txBody>
      </p:sp>
      <p:sp>
        <p:nvSpPr>
          <p:cNvPr id="3" name="Text Placeholder 2"/>
          <p:cNvSpPr>
            <a:spLocks noGrp="1"/>
          </p:cNvSpPr>
          <p:nvPr>
            <p:ph type="body" sz="quarter" idx="16"/>
          </p:nvPr>
        </p:nvSpPr>
        <p:spPr/>
        <p:txBody>
          <a:bodyPr/>
          <a:lstStyle/>
          <a:p>
            <a:r>
              <a:rPr lang="en-US" dirty="0"/>
              <a:t>Chapter 4</a:t>
            </a:r>
          </a:p>
        </p:txBody>
      </p:sp>
      <p:sp>
        <p:nvSpPr>
          <p:cNvPr id="4" name="Footer Placeholder 3" hidden="1">
            <a:extLst>
              <a:ext uri="{FF2B5EF4-FFF2-40B4-BE49-F238E27FC236}">
                <a16:creationId xmlns:a16="http://schemas.microsoft.com/office/drawing/2014/main" id="{1A6E0995-4ACC-D4E2-CC1B-1FD21DA08BB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ACD5D9A-14ED-C756-CDEC-E4C91064CDD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309628278"/>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D66ADD4-AEE9-829B-1365-9579044546CD}"/>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852B4B1C-B685-0D39-B9CE-FC28FB7AAFDD}"/>
              </a:ext>
            </a:extLst>
          </p:cNvPr>
          <p:cNvSpPr>
            <a:spLocks noGrp="1"/>
          </p:cNvSpPr>
          <p:nvPr>
            <p:ph sz="half" idx="2"/>
          </p:nvPr>
        </p:nvSpPr>
        <p:spPr/>
        <p:txBody>
          <a:bodyPr/>
          <a:lstStyle/>
          <a:p>
            <a:r>
              <a:rPr lang="en-US" dirty="0"/>
              <a:t>Demonstrate an understanding of Check Point licenses and contracts, including purpose and structure.</a:t>
            </a:r>
          </a:p>
          <a:p>
            <a:r>
              <a:rPr lang="en-US" dirty="0"/>
              <a:t>Identify the tools available to manage Check Point licenses and contracts, including their purpose and use.</a:t>
            </a:r>
          </a:p>
        </p:txBody>
      </p:sp>
      <p:sp>
        <p:nvSpPr>
          <p:cNvPr id="4" name="Footer Placeholder 3" hidden="1">
            <a:extLst>
              <a:ext uri="{FF2B5EF4-FFF2-40B4-BE49-F238E27FC236}">
                <a16:creationId xmlns:a16="http://schemas.microsoft.com/office/drawing/2014/main" id="{8D662AD0-7669-1CF0-6201-56C8236FAB39}"/>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E0DD1C0-2226-E330-B1CD-E2EAA5C85AC8}"/>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512187126"/>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and Contracts Overview</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5041094" cy="2958084"/>
          </a:xfrm>
        </p:spPr>
        <p:txBody>
          <a:bodyPr/>
          <a:lstStyle/>
          <a:p>
            <a:pPr marL="0" indent="0">
              <a:buNone/>
            </a:pPr>
            <a:r>
              <a:rPr lang="en-US" sz="2400" dirty="0"/>
              <a:t>Check Point appliances and software products must be properly licensed and activated before use.</a:t>
            </a:r>
          </a:p>
        </p:txBody>
      </p:sp>
      <p:graphicFrame>
        <p:nvGraphicFramePr>
          <p:cNvPr id="7" name="Diagram 6"/>
          <p:cNvGraphicFramePr/>
          <p:nvPr/>
        </p:nvGraphicFramePr>
        <p:xfrm>
          <a:off x="5493175" y="1636776"/>
          <a:ext cx="6563889" cy="3131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88430" y="3671316"/>
            <a:ext cx="3911271" cy="2377440"/>
          </a:xfrm>
          <a:prstGeom prst="rect">
            <a:avLst/>
          </a:prstGeom>
        </p:spPr>
      </p:pic>
      <p:sp>
        <p:nvSpPr>
          <p:cNvPr id="4" name="Footer Placeholder 3" hidden="1">
            <a:extLst>
              <a:ext uri="{FF2B5EF4-FFF2-40B4-BE49-F238E27FC236}">
                <a16:creationId xmlns:a16="http://schemas.microsoft.com/office/drawing/2014/main" id="{D22FD89E-7B72-9DD7-F17E-4862F952D5C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A64FE22-77B2-8DDC-250F-C73D500DD3C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84173043"/>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spcBef>
                <a:spcPts val="1075"/>
              </a:spcBef>
              <a:spcAft>
                <a:spcPts val="0"/>
              </a:spcAft>
              <a:buClr>
                <a:srgbClr val="920053"/>
              </a:buClr>
              <a:tabLst>
                <a:tab pos="521970" algn="l"/>
              </a:tabLst>
              <a:defRPr/>
            </a:pPr>
            <a:r>
              <a:rPr lang="en-US" dirty="0">
                <a:solidFill>
                  <a:srgbClr val="4D4D4F"/>
                </a:solidFill>
              </a:rPr>
              <a:t>Check Point software is also governed by a Download Agreement.</a:t>
            </a:r>
          </a:p>
          <a:p>
            <a:pPr marL="64770" marR="336550">
              <a:spcBef>
                <a:spcPts val="1075"/>
              </a:spcBef>
              <a:spcAft>
                <a:spcPts val="0"/>
              </a:spcAft>
              <a:buClr>
                <a:srgbClr val="920053"/>
              </a:buClr>
              <a:tabLst>
                <a:tab pos="521970" algn="l"/>
              </a:tabLst>
              <a:defRPr/>
            </a:pPr>
            <a:r>
              <a:rPr lang="en-US" dirty="0">
                <a:solidFill>
                  <a:srgbClr val="4D4D4F"/>
                </a:solidFill>
              </a:rPr>
              <a:t>Before downloading Check Point software from an authorized site, you are instructed to read the agreement.</a:t>
            </a:r>
          </a:p>
          <a:p>
            <a:pPr marL="64770" marR="336550">
              <a:spcBef>
                <a:spcPts val="1075"/>
              </a:spcBef>
              <a:spcAft>
                <a:spcPts val="0"/>
              </a:spcAft>
              <a:buClr>
                <a:srgbClr val="920053"/>
              </a:buClr>
              <a:tabLst>
                <a:tab pos="521970" algn="l"/>
              </a:tabLst>
              <a:defRPr/>
            </a:pPr>
            <a:r>
              <a:rPr lang="en-US" dirty="0">
                <a:solidFill>
                  <a:srgbClr val="4D4D4F"/>
                </a:solidFill>
              </a:rPr>
              <a:t>By clicking the </a:t>
            </a:r>
            <a:r>
              <a:rPr lang="en-US" b="1" dirty="0">
                <a:solidFill>
                  <a:srgbClr val="4D4D4F"/>
                </a:solidFill>
              </a:rPr>
              <a:t>Download</a:t>
            </a:r>
            <a:r>
              <a:rPr lang="en-US" dirty="0">
                <a:solidFill>
                  <a:srgbClr val="4D4D4F"/>
                </a:solidFill>
              </a:rPr>
              <a:t> button, you are bound by the terms and conditions of the Download Agreement.</a:t>
            </a:r>
          </a:p>
        </p:txBody>
      </p:sp>
      <p:sp>
        <p:nvSpPr>
          <p:cNvPr id="2" name="Footer Placeholder 1" hidden="1">
            <a:extLst>
              <a:ext uri="{FF2B5EF4-FFF2-40B4-BE49-F238E27FC236}">
                <a16:creationId xmlns:a16="http://schemas.microsoft.com/office/drawing/2014/main" id="{300BF353-34B2-7956-A892-D369CF21EDF5}"/>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B8E4CC10-2376-CF21-B32A-C243560DA4E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745518018"/>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Software Blade Packages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pPr marL="0" indent="0">
              <a:buNone/>
            </a:pPr>
            <a:r>
              <a:rPr lang="en-US" dirty="0"/>
              <a:t>Offered in predefined bundles with all Software Blades included under one license.  </a:t>
            </a:r>
          </a:p>
          <a:p>
            <a:endParaRPr lang="en-US" dirty="0"/>
          </a:p>
        </p:txBody>
      </p:sp>
      <p:graphicFrame>
        <p:nvGraphicFramePr>
          <p:cNvPr id="6" name="Table 5"/>
          <p:cNvGraphicFramePr>
            <a:graphicFrameLocks noGrp="1"/>
          </p:cNvGraphicFramePr>
          <p:nvPr/>
        </p:nvGraphicFramePr>
        <p:xfrm>
          <a:off x="824548" y="2933472"/>
          <a:ext cx="10435590" cy="2560320"/>
        </p:xfrm>
        <a:graphic>
          <a:graphicData uri="http://schemas.openxmlformats.org/drawingml/2006/table">
            <a:tbl>
              <a:tblPr firstRow="1" bandRow="1">
                <a:tableStyleId>{5C22544A-7EE6-4342-B048-85BDC9FD1C3A}</a:tableStyleId>
              </a:tblPr>
              <a:tblGrid>
                <a:gridCol w="5132070">
                  <a:extLst>
                    <a:ext uri="{9D8B030D-6E8A-4147-A177-3AD203B41FA5}">
                      <a16:colId xmlns:a16="http://schemas.microsoft.com/office/drawing/2014/main" val="544936105"/>
                    </a:ext>
                  </a:extLst>
                </a:gridCol>
                <a:gridCol w="5303520">
                  <a:extLst>
                    <a:ext uri="{9D8B030D-6E8A-4147-A177-3AD203B41FA5}">
                      <a16:colId xmlns:a16="http://schemas.microsoft.com/office/drawing/2014/main" val="2982647212"/>
                    </a:ext>
                  </a:extLst>
                </a:gridCol>
              </a:tblGrid>
              <a:tr h="370840">
                <a:tc>
                  <a:txBody>
                    <a:bodyPr/>
                    <a:lstStyle/>
                    <a:p>
                      <a:pPr algn="ctr"/>
                      <a:r>
                        <a:rPr lang="en-US" dirty="0">
                          <a:latin typeface="Arial" panose="020B0604020202020204" pitchFamily="34" charset="0"/>
                          <a:cs typeface="Arial" panose="020B0604020202020204" pitchFamily="34" charset="0"/>
                        </a:rPr>
                        <a:t>License</a:t>
                      </a:r>
                    </a:p>
                  </a:txBody>
                  <a:tcPr/>
                </a:tc>
                <a:tc>
                  <a:txBody>
                    <a:bodyPr/>
                    <a:lstStyle/>
                    <a:p>
                      <a:pPr algn="ctr"/>
                      <a:r>
                        <a:rPr lang="en-US" dirty="0">
                          <a:latin typeface="Arial" panose="020B0604020202020204" pitchFamily="34" charset="0"/>
                          <a:cs typeface="Arial" panose="020B0604020202020204" pitchFamily="34" charset="0"/>
                        </a:rPr>
                        <a:t>Includes</a:t>
                      </a:r>
                    </a:p>
                  </a:txBody>
                  <a:tcPr/>
                </a:tc>
                <a:extLst>
                  <a:ext uri="{0D108BD9-81ED-4DB2-BD59-A6C34878D82A}">
                    <a16:rowId xmlns:a16="http://schemas.microsoft.com/office/drawing/2014/main" val="1262765619"/>
                  </a:ext>
                </a:extLst>
              </a:tr>
              <a:tr h="370840">
                <a:tc>
                  <a:txBody>
                    <a:bodyPr/>
                    <a:lstStyle/>
                    <a:p>
                      <a:r>
                        <a:rPr lang="en-US" dirty="0">
                          <a:latin typeface="Arial" panose="020B0604020202020204" pitchFamily="34" charset="0"/>
                          <a:cs typeface="Arial" panose="020B0604020202020204" pitchFamily="34" charset="0"/>
                        </a:rPr>
                        <a:t>Next</a:t>
                      </a:r>
                      <a:r>
                        <a:rPr lang="en-US" baseline="0" dirty="0">
                          <a:latin typeface="Arial" panose="020B0604020202020204" pitchFamily="34" charset="0"/>
                          <a:cs typeface="Arial" panose="020B0604020202020204" pitchFamily="34" charset="0"/>
                        </a:rPr>
                        <a:t> Generation Firewall (NGFW)</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Base-level protection</a:t>
                      </a:r>
                    </a:p>
                  </a:txBody>
                  <a:tcPr/>
                </a:tc>
                <a:extLst>
                  <a:ext uri="{0D108BD9-81ED-4DB2-BD59-A6C34878D82A}">
                    <a16:rowId xmlns:a16="http://schemas.microsoft.com/office/drawing/2014/main" val="3947546288"/>
                  </a:ext>
                </a:extLst>
              </a:tr>
              <a:tr h="370840">
                <a:tc>
                  <a:txBody>
                    <a:bodyPr/>
                    <a:lstStyle/>
                    <a:p>
                      <a:r>
                        <a:rPr lang="en-US" dirty="0">
                          <a:latin typeface="Arial" panose="020B0604020202020204" pitchFamily="34" charset="0"/>
                          <a:cs typeface="Arial" panose="020B0604020202020204" pitchFamily="34" charset="0"/>
                        </a:rPr>
                        <a:t>Next</a:t>
                      </a:r>
                      <a:r>
                        <a:rPr lang="en-US" baseline="0" dirty="0">
                          <a:latin typeface="Arial" panose="020B0604020202020204" pitchFamily="34" charset="0"/>
                          <a:cs typeface="Arial" panose="020B0604020202020204" pitchFamily="34" charset="0"/>
                        </a:rPr>
                        <a:t> Generation Threat Prevention (NGTP)</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Multi-layer threat prevention</a:t>
                      </a:r>
                    </a:p>
                  </a:txBody>
                  <a:tcPr/>
                </a:tc>
                <a:extLst>
                  <a:ext uri="{0D108BD9-81ED-4DB2-BD59-A6C34878D82A}">
                    <a16:rowId xmlns:a16="http://schemas.microsoft.com/office/drawing/2014/main" val="1293873349"/>
                  </a:ext>
                </a:extLst>
              </a:tr>
              <a:tr h="370840">
                <a:tc>
                  <a:txBody>
                    <a:bodyPr/>
                    <a:lstStyle/>
                    <a:p>
                      <a:r>
                        <a:rPr lang="en-US" dirty="0">
                          <a:latin typeface="Arial" panose="020B0604020202020204" pitchFamily="34" charset="0"/>
                          <a:cs typeface="Arial" panose="020B0604020202020204" pitchFamily="34" charset="0"/>
                        </a:rPr>
                        <a:t>Sandblast (SNBT)</a:t>
                      </a: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Advanced sandboxing and Content Disarm &amp; Reconstruction (CDR)</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94242530"/>
                  </a:ext>
                </a:extLst>
              </a:tr>
            </a:tbl>
          </a:graphicData>
        </a:graphic>
      </p:graphicFrame>
      <p:sp>
        <p:nvSpPr>
          <p:cNvPr id="4" name="Footer Placeholder 3" hidden="1">
            <a:extLst>
              <a:ext uri="{FF2B5EF4-FFF2-40B4-BE49-F238E27FC236}">
                <a16:creationId xmlns:a16="http://schemas.microsoft.com/office/drawing/2014/main" id="{22B7FD5B-9AD4-A665-AA0C-949BE2C0217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A6B4098-0F04-DA14-73D3-125DF1867F0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76415881"/>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Software Blade Packages (Continued)</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pPr marL="0" indent="0">
              <a:buNone/>
            </a:pPr>
            <a:r>
              <a:rPr lang="en-US" dirty="0"/>
              <a:t>Optional Software Blades can be licensed separately.  These include:</a:t>
            </a:r>
          </a:p>
          <a:p>
            <a:r>
              <a:rPr lang="en-US" dirty="0"/>
              <a:t>Data Loss Prevention (DLP)</a:t>
            </a:r>
          </a:p>
          <a:p>
            <a:r>
              <a:rPr lang="en-US" dirty="0"/>
              <a:t>Internet of Things (IoT) Protections</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428" y="4130802"/>
            <a:ext cx="2925464" cy="1097280"/>
          </a:xfrm>
          <a:prstGeom prst="rect">
            <a:avLst/>
          </a:prstGeom>
        </p:spPr>
      </p:pic>
      <p:sp>
        <p:nvSpPr>
          <p:cNvPr id="8" name="Rounded Rectangle 7"/>
          <p:cNvSpPr/>
          <p:nvPr/>
        </p:nvSpPr>
        <p:spPr bwMode="auto">
          <a:xfrm>
            <a:off x="3454401" y="4209135"/>
            <a:ext cx="8252460" cy="97261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400" b="1" dirty="0">
                <a:solidFill>
                  <a:schemeClr val="bg1"/>
                </a:solidFill>
              </a:rPr>
              <a:t>www.checkpoint.com/downloads/products/network-security-softwarebundles-at-a-glance.pdf.</a:t>
            </a:r>
          </a:p>
        </p:txBody>
      </p:sp>
      <p:sp>
        <p:nvSpPr>
          <p:cNvPr id="4" name="Footer Placeholder 3" hidden="1">
            <a:extLst>
              <a:ext uri="{FF2B5EF4-FFF2-40B4-BE49-F238E27FC236}">
                <a16:creationId xmlns:a16="http://schemas.microsoft.com/office/drawing/2014/main" id="{485F3315-6308-A64F-2962-77CF5707069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F82E1A0-7A9E-69FF-7A83-B3A81248C3C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40211947"/>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spcBef>
                <a:spcPts val="1075"/>
              </a:spcBef>
              <a:spcAft>
                <a:spcPts val="0"/>
              </a:spcAft>
              <a:buClr>
                <a:srgbClr val="920053"/>
              </a:buClr>
              <a:tabLst>
                <a:tab pos="521970" algn="l"/>
              </a:tabLst>
              <a:defRPr/>
            </a:pPr>
            <a:r>
              <a:rPr lang="en-US" dirty="0">
                <a:solidFill>
                  <a:srgbClr val="4D4D4F"/>
                </a:solidFill>
              </a:rPr>
              <a:t>Check Point Security Management and Security Gateway Software Blade licenses are </a:t>
            </a:r>
            <a:r>
              <a:rPr lang="en-US" dirty="0">
                <a:solidFill>
                  <a:schemeClr val="bg2"/>
                </a:solidFill>
              </a:rPr>
              <a:t>Perpetual Blades</a:t>
            </a:r>
            <a:r>
              <a:rPr lang="en-US" dirty="0">
                <a:solidFill>
                  <a:srgbClr val="4D4D4F"/>
                </a:solidFill>
              </a:rPr>
              <a:t>, which means they have no expiration date.</a:t>
            </a:r>
          </a:p>
          <a:p>
            <a:pPr marL="64770" marR="336550">
              <a:spcBef>
                <a:spcPts val="1075"/>
              </a:spcBef>
              <a:spcAft>
                <a:spcPts val="0"/>
              </a:spcAft>
              <a:buClr>
                <a:srgbClr val="920053"/>
              </a:buClr>
              <a:tabLst>
                <a:tab pos="521970" algn="l"/>
              </a:tabLst>
              <a:defRPr/>
            </a:pPr>
            <a:r>
              <a:rPr lang="en-US" dirty="0">
                <a:solidFill>
                  <a:srgbClr val="4D4D4F"/>
                </a:solidFill>
              </a:rPr>
              <a:t>Service blades, such as IPS, URL Filtering, and Application Control are </a:t>
            </a:r>
            <a:r>
              <a:rPr lang="en-US" dirty="0">
                <a:solidFill>
                  <a:schemeClr val="bg2"/>
                </a:solidFill>
              </a:rPr>
              <a:t>considered Subscription Blades</a:t>
            </a:r>
            <a:r>
              <a:rPr lang="en-US" dirty="0">
                <a:solidFill>
                  <a:srgbClr val="4D4D4F"/>
                </a:solidFill>
              </a:rPr>
              <a:t> and their licenses can expire.</a:t>
            </a:r>
          </a:p>
          <a:p>
            <a:pPr marL="64770" marR="336550">
              <a:spcBef>
                <a:spcPts val="1075"/>
              </a:spcBef>
              <a:spcAft>
                <a:spcPts val="0"/>
              </a:spcAft>
              <a:buClr>
                <a:srgbClr val="920053"/>
              </a:buClr>
              <a:tabLst>
                <a:tab pos="521970" algn="l"/>
              </a:tabLst>
              <a:defRPr/>
            </a:pPr>
            <a:r>
              <a:rPr lang="en-US" dirty="0">
                <a:solidFill>
                  <a:srgbClr val="4D4D4F"/>
                </a:solidFill>
              </a:rPr>
              <a:t>If an installed license expires, the corresponding products/features stop working. If you renew your license or install a new license, the corresponding products/features continue working again.</a:t>
            </a:r>
          </a:p>
        </p:txBody>
      </p:sp>
      <p:sp>
        <p:nvSpPr>
          <p:cNvPr id="2" name="Footer Placeholder 1" hidden="1">
            <a:extLst>
              <a:ext uri="{FF2B5EF4-FFF2-40B4-BE49-F238E27FC236}">
                <a16:creationId xmlns:a16="http://schemas.microsoft.com/office/drawing/2014/main" id="{6A04A727-4552-65D9-B604-3FF86CB79473}"/>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B0E1882-6B16-3E5A-5C40-68D40A251912}"/>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59262282"/>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6804" y="457200"/>
            <a:ext cx="10727553" cy="914400"/>
          </a:xfrm>
        </p:spPr>
        <p:txBody>
          <a:bodyPr/>
          <a:lstStyle/>
          <a:p>
            <a:r>
              <a:rPr lang="en-US" dirty="0"/>
              <a:t>Software Blade Feature Summary - Security Gateway</a:t>
            </a:r>
          </a:p>
        </p:txBody>
      </p:sp>
      <p:graphicFrame>
        <p:nvGraphicFramePr>
          <p:cNvPr id="7" name="Content Placeholder 6"/>
          <p:cNvGraphicFramePr>
            <a:graphicFrameLocks noGrp="1"/>
          </p:cNvGraphicFramePr>
          <p:nvPr>
            <p:ph sz="half" idx="2"/>
          </p:nvPr>
        </p:nvGraphicFramePr>
        <p:xfrm>
          <a:off x="585788" y="1636713"/>
          <a:ext cx="11174412" cy="4480560"/>
        </p:xfrm>
        <a:graphic>
          <a:graphicData uri="http://schemas.openxmlformats.org/drawingml/2006/table">
            <a:tbl>
              <a:tblPr firstRow="1" bandRow="1">
                <a:tableStyleId>{5C22544A-7EE6-4342-B048-85BDC9FD1C3A}</a:tableStyleId>
              </a:tblPr>
              <a:tblGrid>
                <a:gridCol w="2793603">
                  <a:extLst>
                    <a:ext uri="{9D8B030D-6E8A-4147-A177-3AD203B41FA5}">
                      <a16:colId xmlns:a16="http://schemas.microsoft.com/office/drawing/2014/main" val="3063128279"/>
                    </a:ext>
                  </a:extLst>
                </a:gridCol>
                <a:gridCol w="2793603">
                  <a:extLst>
                    <a:ext uri="{9D8B030D-6E8A-4147-A177-3AD203B41FA5}">
                      <a16:colId xmlns:a16="http://schemas.microsoft.com/office/drawing/2014/main" val="4109517300"/>
                    </a:ext>
                  </a:extLst>
                </a:gridCol>
                <a:gridCol w="2793603">
                  <a:extLst>
                    <a:ext uri="{9D8B030D-6E8A-4147-A177-3AD203B41FA5}">
                      <a16:colId xmlns:a16="http://schemas.microsoft.com/office/drawing/2014/main" val="1469514656"/>
                    </a:ext>
                  </a:extLst>
                </a:gridCol>
                <a:gridCol w="2793603">
                  <a:extLst>
                    <a:ext uri="{9D8B030D-6E8A-4147-A177-3AD203B41FA5}">
                      <a16:colId xmlns:a16="http://schemas.microsoft.com/office/drawing/2014/main" val="2433613074"/>
                    </a:ext>
                  </a:extLst>
                </a:gridCol>
              </a:tblGrid>
              <a:tr h="370840">
                <a:tc>
                  <a:txBody>
                    <a:bodyPr/>
                    <a:lstStyle/>
                    <a:p>
                      <a:pPr algn="ctr"/>
                      <a:r>
                        <a:rPr lang="en-US" sz="2400" dirty="0">
                          <a:latin typeface="Arial" panose="020B0604020202020204" pitchFamily="34" charset="0"/>
                          <a:cs typeface="Arial" panose="020B0604020202020204" pitchFamily="34" charset="0"/>
                        </a:rPr>
                        <a:t>Security</a:t>
                      </a:r>
                      <a:r>
                        <a:rPr lang="en-US" sz="2400" baseline="0" dirty="0">
                          <a:latin typeface="Arial" panose="020B0604020202020204" pitchFamily="34" charset="0"/>
                          <a:cs typeface="Arial" panose="020B0604020202020204" pitchFamily="34" charset="0"/>
                        </a:rPr>
                        <a:t> Gateway</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NGFW</a:t>
                      </a:r>
                    </a:p>
                  </a:txBody>
                  <a:tcPr/>
                </a:tc>
                <a:tc>
                  <a:txBody>
                    <a:bodyPr/>
                    <a:lstStyle/>
                    <a:p>
                      <a:pPr algn="ctr"/>
                      <a:r>
                        <a:rPr lang="en-US" sz="2400" dirty="0">
                          <a:latin typeface="Arial" panose="020B0604020202020204" pitchFamily="34" charset="0"/>
                          <a:cs typeface="Arial" panose="020B0604020202020204" pitchFamily="34" charset="0"/>
                        </a:rPr>
                        <a:t>NGTP</a:t>
                      </a:r>
                    </a:p>
                  </a:txBody>
                  <a:tcPr/>
                </a:tc>
                <a:tc>
                  <a:txBody>
                    <a:bodyPr/>
                    <a:lstStyle/>
                    <a:p>
                      <a:pPr algn="ctr"/>
                      <a:r>
                        <a:rPr lang="en-US" sz="2400" dirty="0">
                          <a:latin typeface="Arial" panose="020B0604020202020204" pitchFamily="34" charset="0"/>
                          <a:cs typeface="Arial" panose="020B0604020202020204" pitchFamily="34" charset="0"/>
                        </a:rPr>
                        <a:t>SNBT</a:t>
                      </a:r>
                    </a:p>
                  </a:txBody>
                  <a:tcPr/>
                </a:tc>
                <a:extLst>
                  <a:ext uri="{0D108BD9-81ED-4DB2-BD59-A6C34878D82A}">
                    <a16:rowId xmlns:a16="http://schemas.microsoft.com/office/drawing/2014/main" val="1854302961"/>
                  </a:ext>
                </a:extLst>
              </a:tr>
              <a:tr h="370840">
                <a:tc>
                  <a:txBody>
                    <a:bodyPr/>
                    <a:lstStyle/>
                    <a:p>
                      <a:r>
                        <a:rPr lang="en-US" sz="2400" dirty="0">
                          <a:latin typeface="Arial" panose="020B0604020202020204" pitchFamily="34" charset="0"/>
                          <a:cs typeface="Arial" panose="020B0604020202020204" pitchFamily="34" charset="0"/>
                        </a:rPr>
                        <a:t>Firewall</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554822385"/>
                  </a:ext>
                </a:extLst>
              </a:tr>
              <a:tr h="370840">
                <a:tc>
                  <a:txBody>
                    <a:bodyPr/>
                    <a:lstStyle/>
                    <a:p>
                      <a:r>
                        <a:rPr lang="en-US" sz="2400" dirty="0">
                          <a:latin typeface="Arial" panose="020B0604020202020204" pitchFamily="34" charset="0"/>
                          <a:cs typeface="Arial" panose="020B0604020202020204" pitchFamily="34" charset="0"/>
                        </a:rPr>
                        <a:t>Identity</a:t>
                      </a:r>
                      <a:r>
                        <a:rPr lang="en-US" sz="2400" baseline="0" dirty="0">
                          <a:latin typeface="Arial" panose="020B0604020202020204" pitchFamily="34" charset="0"/>
                          <a:cs typeface="Arial" panose="020B0604020202020204" pitchFamily="34" charset="0"/>
                        </a:rPr>
                        <a:t> Awareness</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85898852"/>
                  </a:ext>
                </a:extLst>
              </a:tr>
              <a:tr h="370840">
                <a:tc>
                  <a:txBody>
                    <a:bodyPr/>
                    <a:lstStyle/>
                    <a:p>
                      <a:r>
                        <a:rPr lang="en-US" sz="2400" dirty="0">
                          <a:latin typeface="Arial" panose="020B0604020202020204" pitchFamily="34" charset="0"/>
                          <a:cs typeface="Arial" panose="020B0604020202020204" pitchFamily="34" charset="0"/>
                        </a:rPr>
                        <a:t>IPsec VPN</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543111374"/>
                  </a:ext>
                </a:extLst>
              </a:tr>
              <a:tr h="370840">
                <a:tc>
                  <a:txBody>
                    <a:bodyPr/>
                    <a:lstStyle/>
                    <a:p>
                      <a:r>
                        <a:rPr lang="en-US" sz="2400" dirty="0">
                          <a:latin typeface="Arial" panose="020B0604020202020204" pitchFamily="34" charset="0"/>
                          <a:cs typeface="Arial" panose="020B0604020202020204" pitchFamily="34" charset="0"/>
                        </a:rPr>
                        <a:t>Content Awareness</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011950640"/>
                  </a:ext>
                </a:extLst>
              </a:tr>
              <a:tr h="370840">
                <a:tc>
                  <a:txBody>
                    <a:bodyPr/>
                    <a:lstStyle/>
                    <a:p>
                      <a:r>
                        <a:rPr lang="en-US" sz="2400" dirty="0">
                          <a:latin typeface="Arial" panose="020B0604020202020204" pitchFamily="34" charset="0"/>
                          <a:cs typeface="Arial" panose="020B0604020202020204" pitchFamily="34" charset="0"/>
                        </a:rPr>
                        <a:t>Mobile Access</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411717289"/>
                  </a:ext>
                </a:extLst>
              </a:tr>
              <a:tr h="370840">
                <a:tc>
                  <a:txBody>
                    <a:bodyPr/>
                    <a:lstStyle/>
                    <a:p>
                      <a:r>
                        <a:rPr lang="en-US" sz="2400" dirty="0">
                          <a:latin typeface="Arial" panose="020B0604020202020204" pitchFamily="34" charset="0"/>
                          <a:cs typeface="Arial" panose="020B0604020202020204" pitchFamily="34" charset="0"/>
                        </a:rPr>
                        <a:t>IPS</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243776162"/>
                  </a:ext>
                </a:extLst>
              </a:tr>
              <a:tr h="370840">
                <a:tc>
                  <a:txBody>
                    <a:bodyPr/>
                    <a:lstStyle/>
                    <a:p>
                      <a:r>
                        <a:rPr lang="en-US" sz="2400" dirty="0">
                          <a:latin typeface="Arial" panose="020B0604020202020204" pitchFamily="34" charset="0"/>
                          <a:cs typeface="Arial" panose="020B0604020202020204" pitchFamily="34" charset="0"/>
                        </a:rPr>
                        <a:t>Application Control</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956235250"/>
                  </a:ext>
                </a:extLst>
              </a:tr>
              <a:tr h="370840">
                <a:tc>
                  <a:txBody>
                    <a:bodyPr/>
                    <a:lstStyle/>
                    <a:p>
                      <a:r>
                        <a:rPr lang="en-US" sz="2400" dirty="0">
                          <a:latin typeface="Arial" panose="020B0604020202020204" pitchFamily="34" charset="0"/>
                          <a:cs typeface="Arial" panose="020B0604020202020204" pitchFamily="34" charset="0"/>
                        </a:rPr>
                        <a:t>IoT Protection</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extLst>
                  <a:ext uri="{0D108BD9-81ED-4DB2-BD59-A6C34878D82A}">
                    <a16:rowId xmlns:a16="http://schemas.microsoft.com/office/drawing/2014/main" val="3248478289"/>
                  </a:ext>
                </a:extLst>
              </a:tr>
            </a:tbl>
          </a:graphicData>
        </a:graphic>
      </p:graphicFrame>
      <p:sp>
        <p:nvSpPr>
          <p:cNvPr id="3" name="Footer Placeholder 2" hidden="1">
            <a:extLst>
              <a:ext uri="{FF2B5EF4-FFF2-40B4-BE49-F238E27FC236}">
                <a16:creationId xmlns:a16="http://schemas.microsoft.com/office/drawing/2014/main" id="{2BFD1F3F-5E15-9C53-35A4-ABA7D9C7B1FA}"/>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23239D4-6EE0-D5F1-9BE4-16CECF6A551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52716159"/>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6804" y="125730"/>
            <a:ext cx="10727553" cy="1245870"/>
          </a:xfrm>
        </p:spPr>
        <p:txBody>
          <a:bodyPr/>
          <a:lstStyle/>
          <a:p>
            <a:r>
              <a:rPr lang="en-US" dirty="0"/>
              <a:t>Software Blade Feature Summary - Security Gateway</a:t>
            </a:r>
          </a:p>
          <a:p>
            <a:r>
              <a:rPr lang="en-US" dirty="0"/>
              <a:t>(Continued)</a:t>
            </a:r>
          </a:p>
        </p:txBody>
      </p:sp>
      <p:graphicFrame>
        <p:nvGraphicFramePr>
          <p:cNvPr id="7" name="Content Placeholder 6"/>
          <p:cNvGraphicFramePr>
            <a:graphicFrameLocks noGrp="1"/>
          </p:cNvGraphicFramePr>
          <p:nvPr>
            <p:ph sz="half" idx="2"/>
          </p:nvPr>
        </p:nvGraphicFramePr>
        <p:xfrm>
          <a:off x="585788" y="1499553"/>
          <a:ext cx="11174412" cy="4846320"/>
        </p:xfrm>
        <a:graphic>
          <a:graphicData uri="http://schemas.openxmlformats.org/drawingml/2006/table">
            <a:tbl>
              <a:tblPr firstRow="1" bandRow="1">
                <a:tableStyleId>{5C22544A-7EE6-4342-B048-85BDC9FD1C3A}</a:tableStyleId>
              </a:tblPr>
              <a:tblGrid>
                <a:gridCol w="3462020">
                  <a:extLst>
                    <a:ext uri="{9D8B030D-6E8A-4147-A177-3AD203B41FA5}">
                      <a16:colId xmlns:a16="http://schemas.microsoft.com/office/drawing/2014/main" val="3063128279"/>
                    </a:ext>
                  </a:extLst>
                </a:gridCol>
                <a:gridCol w="2811780">
                  <a:extLst>
                    <a:ext uri="{9D8B030D-6E8A-4147-A177-3AD203B41FA5}">
                      <a16:colId xmlns:a16="http://schemas.microsoft.com/office/drawing/2014/main" val="4109517300"/>
                    </a:ext>
                  </a:extLst>
                </a:gridCol>
                <a:gridCol w="2457450">
                  <a:extLst>
                    <a:ext uri="{9D8B030D-6E8A-4147-A177-3AD203B41FA5}">
                      <a16:colId xmlns:a16="http://schemas.microsoft.com/office/drawing/2014/main" val="1469514656"/>
                    </a:ext>
                  </a:extLst>
                </a:gridCol>
                <a:gridCol w="2443162">
                  <a:extLst>
                    <a:ext uri="{9D8B030D-6E8A-4147-A177-3AD203B41FA5}">
                      <a16:colId xmlns:a16="http://schemas.microsoft.com/office/drawing/2014/main" val="2433613074"/>
                    </a:ext>
                  </a:extLst>
                </a:gridCol>
              </a:tblGrid>
              <a:tr h="370840">
                <a:tc>
                  <a:txBody>
                    <a:bodyPr/>
                    <a:lstStyle/>
                    <a:p>
                      <a:pPr algn="ctr"/>
                      <a:r>
                        <a:rPr lang="en-US" sz="2400" dirty="0">
                          <a:latin typeface="Arial" panose="020B0604020202020204" pitchFamily="34" charset="0"/>
                          <a:cs typeface="Arial" panose="020B0604020202020204" pitchFamily="34" charset="0"/>
                        </a:rPr>
                        <a:t>Security</a:t>
                      </a:r>
                      <a:r>
                        <a:rPr lang="en-US" sz="2400" baseline="0" dirty="0">
                          <a:latin typeface="Arial" panose="020B0604020202020204" pitchFamily="34" charset="0"/>
                          <a:cs typeface="Arial" panose="020B0604020202020204" pitchFamily="34" charset="0"/>
                        </a:rPr>
                        <a:t> Gateway</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NGFW</a:t>
                      </a:r>
                    </a:p>
                  </a:txBody>
                  <a:tcPr/>
                </a:tc>
                <a:tc>
                  <a:txBody>
                    <a:bodyPr/>
                    <a:lstStyle/>
                    <a:p>
                      <a:pPr algn="ctr"/>
                      <a:r>
                        <a:rPr lang="en-US" sz="2400" dirty="0">
                          <a:latin typeface="Arial" panose="020B0604020202020204" pitchFamily="34" charset="0"/>
                          <a:cs typeface="Arial" panose="020B0604020202020204" pitchFamily="34" charset="0"/>
                        </a:rPr>
                        <a:t>NGTP</a:t>
                      </a:r>
                    </a:p>
                  </a:txBody>
                  <a:tcPr/>
                </a:tc>
                <a:tc>
                  <a:txBody>
                    <a:bodyPr/>
                    <a:lstStyle/>
                    <a:p>
                      <a:pPr algn="ctr"/>
                      <a:r>
                        <a:rPr lang="en-US" sz="2400" dirty="0">
                          <a:latin typeface="Arial" panose="020B0604020202020204" pitchFamily="34" charset="0"/>
                          <a:cs typeface="Arial" panose="020B0604020202020204" pitchFamily="34" charset="0"/>
                        </a:rPr>
                        <a:t>SNBT</a:t>
                      </a:r>
                    </a:p>
                  </a:txBody>
                  <a:tcPr/>
                </a:tc>
                <a:extLst>
                  <a:ext uri="{0D108BD9-81ED-4DB2-BD59-A6C34878D82A}">
                    <a16:rowId xmlns:a16="http://schemas.microsoft.com/office/drawing/2014/main" val="1854302961"/>
                  </a:ext>
                </a:extLst>
              </a:tr>
              <a:tr h="370840">
                <a:tc>
                  <a:txBody>
                    <a:bodyPr/>
                    <a:lstStyle/>
                    <a:p>
                      <a:r>
                        <a:rPr lang="en-US" sz="2400" dirty="0">
                          <a:latin typeface="Arial" panose="020B0604020202020204" pitchFamily="34" charset="0"/>
                          <a:cs typeface="Arial" panose="020B0604020202020204" pitchFamily="34" charset="0"/>
                        </a:rPr>
                        <a:t>DLP</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extLst>
                  <a:ext uri="{0D108BD9-81ED-4DB2-BD59-A6C34878D82A}">
                    <a16:rowId xmlns:a16="http://schemas.microsoft.com/office/drawing/2014/main" val="3523159355"/>
                  </a:ext>
                </a:extLst>
              </a:tr>
              <a:tr h="370840">
                <a:tc>
                  <a:txBody>
                    <a:bodyPr/>
                    <a:lstStyle/>
                    <a:p>
                      <a:r>
                        <a:rPr lang="en-US" sz="2400" dirty="0">
                          <a:latin typeface="Arial" panose="020B0604020202020204" pitchFamily="34" charset="0"/>
                          <a:cs typeface="Arial" panose="020B0604020202020204" pitchFamily="34" charset="0"/>
                        </a:rPr>
                        <a:t>URL Filtering</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2815263920"/>
                  </a:ext>
                </a:extLst>
              </a:tr>
              <a:tr h="370840">
                <a:tc>
                  <a:txBody>
                    <a:bodyPr/>
                    <a:lstStyle/>
                    <a:p>
                      <a:r>
                        <a:rPr lang="en-US" sz="2400" dirty="0">
                          <a:latin typeface="Arial" panose="020B0604020202020204" pitchFamily="34" charset="0"/>
                          <a:cs typeface="Arial" panose="020B0604020202020204" pitchFamily="34" charset="0"/>
                        </a:rPr>
                        <a:t>Anti-Virus/Anti-Bot</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856824738"/>
                  </a:ext>
                </a:extLst>
              </a:tr>
              <a:tr h="370840">
                <a:tc>
                  <a:txBody>
                    <a:bodyPr/>
                    <a:lstStyle/>
                    <a:p>
                      <a:r>
                        <a:rPr lang="en-US" sz="2400" dirty="0">
                          <a:latin typeface="Arial" panose="020B0604020202020204" pitchFamily="34" charset="0"/>
                          <a:cs typeface="Arial" panose="020B0604020202020204" pitchFamily="34" charset="0"/>
                        </a:rPr>
                        <a:t>Anti-Spam</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554822385"/>
                  </a:ext>
                </a:extLst>
              </a:tr>
              <a:tr h="370840">
                <a:tc>
                  <a:txBody>
                    <a:bodyPr/>
                    <a:lstStyle/>
                    <a:p>
                      <a:r>
                        <a:rPr lang="en-US" sz="2400" dirty="0">
                          <a:latin typeface="Arial" panose="020B0604020202020204" pitchFamily="34" charset="0"/>
                          <a:cs typeface="Arial" panose="020B0604020202020204" pitchFamily="34" charset="0"/>
                        </a:rPr>
                        <a:t>DNS Security</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85898852"/>
                  </a:ext>
                </a:extLst>
              </a:tr>
              <a:tr h="370840">
                <a:tc>
                  <a:txBody>
                    <a:bodyPr/>
                    <a:lstStyle/>
                    <a:p>
                      <a:r>
                        <a:rPr lang="en-US" sz="2400" dirty="0">
                          <a:latin typeface="Arial" panose="020B0604020202020204" pitchFamily="34" charset="0"/>
                          <a:cs typeface="Arial" panose="020B0604020202020204" pitchFamily="34" charset="0"/>
                        </a:rPr>
                        <a:t>SandBlast</a:t>
                      </a:r>
                      <a:r>
                        <a:rPr lang="en-US" sz="2400" baseline="0" dirty="0">
                          <a:latin typeface="Arial" panose="020B0604020202020204" pitchFamily="34" charset="0"/>
                          <a:cs typeface="Arial" panose="020B0604020202020204" pitchFamily="34" charset="0"/>
                        </a:rPr>
                        <a:t> Threat Emulation</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543111374"/>
                  </a:ext>
                </a:extLst>
              </a:tr>
              <a:tr h="370840">
                <a:tc>
                  <a:txBody>
                    <a:bodyPr/>
                    <a:lstStyle/>
                    <a:p>
                      <a:r>
                        <a:rPr lang="en-US" sz="2400" dirty="0">
                          <a:latin typeface="Arial" panose="020B0604020202020204" pitchFamily="34" charset="0"/>
                          <a:cs typeface="Arial" panose="020B0604020202020204" pitchFamily="34" charset="0"/>
                        </a:rPr>
                        <a:t>SandBlast</a:t>
                      </a:r>
                      <a:r>
                        <a:rPr lang="en-US" sz="2400" baseline="0" dirty="0">
                          <a:latin typeface="Arial" panose="020B0604020202020204" pitchFamily="34" charset="0"/>
                          <a:cs typeface="Arial" panose="020B0604020202020204" pitchFamily="34" charset="0"/>
                        </a:rPr>
                        <a:t> Threat Extraction</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011950640"/>
                  </a:ext>
                </a:extLst>
              </a:tr>
              <a:tr h="370840">
                <a:tc>
                  <a:txBody>
                    <a:bodyPr/>
                    <a:lstStyle/>
                    <a:p>
                      <a:r>
                        <a:rPr lang="en-US" sz="2400" dirty="0">
                          <a:latin typeface="Arial" panose="020B0604020202020204" pitchFamily="34" charset="0"/>
                          <a:cs typeface="Arial" panose="020B0604020202020204" pitchFamily="34" charset="0"/>
                        </a:rPr>
                        <a:t>Zero-Phishing</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411717289"/>
                  </a:ext>
                </a:extLst>
              </a:tr>
            </a:tbl>
          </a:graphicData>
        </a:graphic>
      </p:graphicFrame>
      <p:sp>
        <p:nvSpPr>
          <p:cNvPr id="3" name="Footer Placeholder 2" hidden="1">
            <a:extLst>
              <a:ext uri="{FF2B5EF4-FFF2-40B4-BE49-F238E27FC236}">
                <a16:creationId xmlns:a16="http://schemas.microsoft.com/office/drawing/2014/main" id="{BD20F693-BCCB-E7C4-44C5-BDA50F2F29E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A17A3B9-34F1-5616-344B-9358B583A9F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62764948"/>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6804" y="125730"/>
            <a:ext cx="10727553" cy="1245870"/>
          </a:xfrm>
        </p:spPr>
        <p:txBody>
          <a:bodyPr/>
          <a:lstStyle/>
          <a:p>
            <a:r>
              <a:rPr lang="en-US" dirty="0"/>
              <a:t>Software Blade Feature Summary - Management</a:t>
            </a:r>
          </a:p>
        </p:txBody>
      </p:sp>
      <p:graphicFrame>
        <p:nvGraphicFramePr>
          <p:cNvPr id="7" name="Content Placeholder 6"/>
          <p:cNvGraphicFramePr>
            <a:graphicFrameLocks noGrp="1"/>
          </p:cNvGraphicFramePr>
          <p:nvPr>
            <p:ph sz="half" idx="2"/>
          </p:nvPr>
        </p:nvGraphicFramePr>
        <p:xfrm>
          <a:off x="585788" y="1636713"/>
          <a:ext cx="11174412" cy="2103120"/>
        </p:xfrm>
        <a:graphic>
          <a:graphicData uri="http://schemas.openxmlformats.org/drawingml/2006/table">
            <a:tbl>
              <a:tblPr firstRow="1" bandRow="1">
                <a:tableStyleId>{5C22544A-7EE6-4342-B048-85BDC9FD1C3A}</a:tableStyleId>
              </a:tblPr>
              <a:tblGrid>
                <a:gridCol w="3462020">
                  <a:extLst>
                    <a:ext uri="{9D8B030D-6E8A-4147-A177-3AD203B41FA5}">
                      <a16:colId xmlns:a16="http://schemas.microsoft.com/office/drawing/2014/main" val="3063128279"/>
                    </a:ext>
                  </a:extLst>
                </a:gridCol>
                <a:gridCol w="2811780">
                  <a:extLst>
                    <a:ext uri="{9D8B030D-6E8A-4147-A177-3AD203B41FA5}">
                      <a16:colId xmlns:a16="http://schemas.microsoft.com/office/drawing/2014/main" val="4109517300"/>
                    </a:ext>
                  </a:extLst>
                </a:gridCol>
                <a:gridCol w="2457450">
                  <a:extLst>
                    <a:ext uri="{9D8B030D-6E8A-4147-A177-3AD203B41FA5}">
                      <a16:colId xmlns:a16="http://schemas.microsoft.com/office/drawing/2014/main" val="1469514656"/>
                    </a:ext>
                  </a:extLst>
                </a:gridCol>
                <a:gridCol w="2443162">
                  <a:extLst>
                    <a:ext uri="{9D8B030D-6E8A-4147-A177-3AD203B41FA5}">
                      <a16:colId xmlns:a16="http://schemas.microsoft.com/office/drawing/2014/main" val="2433613074"/>
                    </a:ext>
                  </a:extLst>
                </a:gridCol>
              </a:tblGrid>
              <a:tr h="370840">
                <a:tc>
                  <a:txBody>
                    <a:bodyPr/>
                    <a:lstStyle/>
                    <a:p>
                      <a:pPr algn="ctr"/>
                      <a:r>
                        <a:rPr lang="en-US" sz="2400" dirty="0">
                          <a:latin typeface="Arial" panose="020B0604020202020204" pitchFamily="34" charset="0"/>
                          <a:cs typeface="Arial" panose="020B0604020202020204" pitchFamily="34" charset="0"/>
                        </a:rPr>
                        <a:t>Management</a:t>
                      </a:r>
                    </a:p>
                  </a:txBody>
                  <a:tcPr/>
                </a:tc>
                <a:tc>
                  <a:txBody>
                    <a:bodyPr/>
                    <a:lstStyle/>
                    <a:p>
                      <a:pPr algn="ctr"/>
                      <a:r>
                        <a:rPr lang="en-US" sz="2400" dirty="0">
                          <a:latin typeface="Arial" panose="020B0604020202020204" pitchFamily="34" charset="0"/>
                          <a:cs typeface="Arial" panose="020B0604020202020204" pitchFamily="34" charset="0"/>
                        </a:rPr>
                        <a:t>NGFW</a:t>
                      </a:r>
                    </a:p>
                  </a:txBody>
                  <a:tcPr/>
                </a:tc>
                <a:tc>
                  <a:txBody>
                    <a:bodyPr/>
                    <a:lstStyle/>
                    <a:p>
                      <a:pPr algn="ctr"/>
                      <a:r>
                        <a:rPr lang="en-US" sz="2400" dirty="0">
                          <a:latin typeface="Arial" panose="020B0604020202020204" pitchFamily="34" charset="0"/>
                          <a:cs typeface="Arial" panose="020B0604020202020204" pitchFamily="34" charset="0"/>
                        </a:rPr>
                        <a:t>NGTP</a:t>
                      </a:r>
                    </a:p>
                  </a:txBody>
                  <a:tcPr/>
                </a:tc>
                <a:tc>
                  <a:txBody>
                    <a:bodyPr/>
                    <a:lstStyle/>
                    <a:p>
                      <a:pPr algn="ctr"/>
                      <a:r>
                        <a:rPr lang="en-US" sz="2400" dirty="0">
                          <a:latin typeface="Arial" panose="020B0604020202020204" pitchFamily="34" charset="0"/>
                          <a:cs typeface="Arial" panose="020B0604020202020204" pitchFamily="34" charset="0"/>
                        </a:rPr>
                        <a:t>SNBT</a:t>
                      </a:r>
                    </a:p>
                  </a:txBody>
                  <a:tcPr/>
                </a:tc>
                <a:extLst>
                  <a:ext uri="{0D108BD9-81ED-4DB2-BD59-A6C34878D82A}">
                    <a16:rowId xmlns:a16="http://schemas.microsoft.com/office/drawing/2014/main" val="1854302961"/>
                  </a:ext>
                </a:extLst>
              </a:tr>
              <a:tr h="370840">
                <a:tc>
                  <a:txBody>
                    <a:bodyPr/>
                    <a:lstStyle/>
                    <a:p>
                      <a:r>
                        <a:rPr lang="en-US" sz="2400" dirty="0">
                          <a:latin typeface="Arial" panose="020B0604020202020204" pitchFamily="34" charset="0"/>
                          <a:cs typeface="Arial" panose="020B0604020202020204" pitchFamily="34" charset="0"/>
                        </a:rPr>
                        <a:t>Network Policy Management</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243776162"/>
                  </a:ext>
                </a:extLst>
              </a:tr>
              <a:tr h="370840">
                <a:tc>
                  <a:txBody>
                    <a:bodyPr/>
                    <a:lstStyle/>
                    <a:p>
                      <a:r>
                        <a:rPr lang="en-US" sz="2400" dirty="0">
                          <a:latin typeface="Arial" panose="020B0604020202020204" pitchFamily="34" charset="0"/>
                          <a:cs typeface="Arial" panose="020B0604020202020204" pitchFamily="34" charset="0"/>
                        </a:rPr>
                        <a:t>Logging and Status Information</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956235250"/>
                  </a:ext>
                </a:extLst>
              </a:tr>
            </a:tbl>
          </a:graphicData>
        </a:graphic>
      </p:graphicFrame>
      <p:sp>
        <p:nvSpPr>
          <p:cNvPr id="6" name="Content Placeholder 2">
            <a:extLst>
              <a:ext uri="{FF2B5EF4-FFF2-40B4-BE49-F238E27FC236}">
                <a16:creationId xmlns:a16="http://schemas.microsoft.com/office/drawing/2014/main" id="{3DFB6B72-160D-265F-F869-03BFF35B1AC7}"/>
              </a:ext>
            </a:extLst>
          </p:cNvPr>
          <p:cNvSpPr txBox="1">
            <a:spLocks/>
          </p:cNvSpPr>
          <p:nvPr/>
        </p:nvSpPr>
        <p:spPr>
          <a:xfrm>
            <a:off x="735394" y="4004947"/>
            <a:ext cx="11332315" cy="1940481"/>
          </a:xfrm>
          <a:prstGeom prst="rect">
            <a:avLst/>
          </a:prstGeom>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64770" marR="336550" indent="0">
              <a:lnSpc>
                <a:spcPct val="115000"/>
              </a:lnSpc>
              <a:spcBef>
                <a:spcPts val="1075"/>
              </a:spcBef>
              <a:spcAft>
                <a:spcPts val="0"/>
              </a:spcAft>
              <a:buClr>
                <a:srgbClr val="920053"/>
              </a:buClr>
              <a:buNone/>
              <a:tabLst>
                <a:tab pos="521970" algn="l"/>
              </a:tabLst>
              <a:defRPr/>
            </a:pPr>
            <a:r>
              <a:rPr lang="en-US" sz="1600" b="1" kern="0" dirty="0">
                <a:solidFill>
                  <a:srgbClr val="4D4D4F"/>
                </a:solidFill>
              </a:rPr>
              <a:t>Mobile Access</a:t>
            </a:r>
          </a:p>
          <a:p>
            <a:pPr marL="350520" marR="336550" indent="-285750">
              <a:lnSpc>
                <a:spcPct val="115000"/>
              </a:lnSpc>
              <a:spcBef>
                <a:spcPts val="1075"/>
              </a:spcBef>
              <a:spcAft>
                <a:spcPts val="0"/>
              </a:spcAft>
              <a:buClr>
                <a:srgbClr val="920053"/>
              </a:buClr>
              <a:tabLst>
                <a:tab pos="521970" algn="l"/>
              </a:tabLst>
              <a:defRPr/>
            </a:pPr>
            <a:r>
              <a:rPr lang="en-US" sz="1600" kern="0" dirty="0">
                <a:solidFill>
                  <a:srgbClr val="4D4D4F"/>
                </a:solidFill>
              </a:rPr>
              <a:t>The 28000, 26000, 16000, 7000, 6000, 3000 include five users in the default package. This can be extended.</a:t>
            </a:r>
            <a:endParaRPr lang="en-US" sz="1600" b="1" kern="0" dirty="0">
              <a:solidFill>
                <a:srgbClr val="4D4D4F"/>
              </a:solidFill>
            </a:endParaRPr>
          </a:p>
          <a:p>
            <a:pPr marL="64770" marR="336550" indent="0">
              <a:lnSpc>
                <a:spcPct val="115000"/>
              </a:lnSpc>
              <a:spcBef>
                <a:spcPts val="1075"/>
              </a:spcBef>
              <a:spcAft>
                <a:spcPts val="0"/>
              </a:spcAft>
              <a:buClr>
                <a:srgbClr val="920053"/>
              </a:buClr>
              <a:buNone/>
              <a:tabLst>
                <a:tab pos="521970" algn="l"/>
              </a:tabLst>
              <a:defRPr/>
            </a:pPr>
            <a:r>
              <a:rPr lang="en-US" sz="1600" b="1" kern="0" dirty="0">
                <a:solidFill>
                  <a:srgbClr val="4D4D4F"/>
                </a:solidFill>
              </a:rPr>
              <a:t>Optional Security Management Software </a:t>
            </a:r>
          </a:p>
          <a:p>
            <a:pPr marL="350520" marR="336550" indent="-285750">
              <a:lnSpc>
                <a:spcPct val="115000"/>
              </a:lnSpc>
              <a:spcBef>
                <a:spcPts val="1075"/>
              </a:spcBef>
              <a:spcAft>
                <a:spcPts val="0"/>
              </a:spcAft>
              <a:buClr>
                <a:srgbClr val="920053"/>
              </a:buClr>
              <a:tabLst>
                <a:tab pos="521970" algn="l"/>
              </a:tabLst>
              <a:defRPr/>
            </a:pPr>
            <a:r>
              <a:rPr lang="en-US" sz="1600" kern="0" dirty="0">
                <a:solidFill>
                  <a:srgbClr val="4D4D4F"/>
                </a:solidFill>
              </a:rPr>
              <a:t>SmartEvent, Compliance, SmartProvisioning, and Endpoint Policy Management are available but not listed in the table.</a:t>
            </a:r>
          </a:p>
        </p:txBody>
      </p:sp>
      <p:sp>
        <p:nvSpPr>
          <p:cNvPr id="3" name="Footer Placeholder 2" hidden="1">
            <a:extLst>
              <a:ext uri="{FF2B5EF4-FFF2-40B4-BE49-F238E27FC236}">
                <a16:creationId xmlns:a16="http://schemas.microsoft.com/office/drawing/2014/main" id="{DCD146CC-0A12-EC8B-7737-3584F86605A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07833FD-2276-A793-8805-EA4955EB40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47624642"/>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Standard Licenses</a:t>
            </a:r>
          </a:p>
        </p:txBody>
      </p:sp>
      <p:grpSp>
        <p:nvGrpSpPr>
          <p:cNvPr id="9" name="Group 8"/>
          <p:cNvGrpSpPr/>
          <p:nvPr/>
        </p:nvGrpSpPr>
        <p:grpSpPr>
          <a:xfrm>
            <a:off x="1114600" y="1947443"/>
            <a:ext cx="9544405" cy="2427789"/>
            <a:chOff x="1598973" y="3440575"/>
            <a:chExt cx="8315706" cy="2289125"/>
          </a:xfrm>
        </p:grpSpPr>
        <p:sp>
          <p:nvSpPr>
            <p:cNvPr id="6" name="Rectangle 5"/>
            <p:cNvSpPr/>
            <p:nvPr/>
          </p:nvSpPr>
          <p:spPr bwMode="auto">
            <a:xfrm>
              <a:off x="1598973" y="3440575"/>
              <a:ext cx="3694176" cy="2289125"/>
            </a:xfrm>
            <a:prstGeom prst="rect">
              <a:avLst/>
            </a:prstGeom>
            <a:solidFill>
              <a:schemeClr val="bg1">
                <a:lumMod val="85000"/>
              </a:schemeClr>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sz="2000" b="1" dirty="0">
                  <a:solidFill>
                    <a:srgbClr val="0C0C0C"/>
                  </a:solidFill>
                  <a:latin typeface="Arial" panose="020B0604020202020204" pitchFamily="34" charset="0"/>
                  <a:cs typeface="Arial" panose="020B0604020202020204" pitchFamily="34" charset="0"/>
                </a:rPr>
                <a:t>Central License (recommended)</a:t>
              </a:r>
            </a:p>
            <a:p>
              <a:pPr marL="342900" indent="-342900">
                <a:lnSpc>
                  <a:spcPct val="80000"/>
                </a:lnSpc>
                <a:spcBef>
                  <a:spcPts val="1200"/>
                </a:spcBef>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Attached to the IP address of the Security Management Server.</a:t>
              </a:r>
            </a:p>
            <a:p>
              <a:pPr marL="342900" indent="-342900">
                <a:lnSpc>
                  <a:spcPct val="80000"/>
                </a:lnSpc>
                <a:spcBef>
                  <a:spcPts val="1200"/>
                </a:spcBef>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Only one address needed for all licenses.</a:t>
              </a:r>
            </a:p>
          </p:txBody>
        </p:sp>
        <p:sp>
          <p:nvSpPr>
            <p:cNvPr id="8" name="Rectangle 7"/>
            <p:cNvSpPr/>
            <p:nvPr/>
          </p:nvSpPr>
          <p:spPr bwMode="auto">
            <a:xfrm>
              <a:off x="6220503" y="3440575"/>
              <a:ext cx="3694176" cy="2289125"/>
            </a:xfrm>
            <a:prstGeom prst="rect">
              <a:avLst/>
            </a:prstGeom>
            <a:solidFill>
              <a:schemeClr val="bg1">
                <a:lumMod val="85000"/>
              </a:schemeClr>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sz="2000" b="1" dirty="0">
                  <a:solidFill>
                    <a:srgbClr val="0C0C0C"/>
                  </a:solidFill>
                  <a:latin typeface="Arial" panose="020B0604020202020204" pitchFamily="34" charset="0"/>
                  <a:cs typeface="Arial" panose="020B0604020202020204" pitchFamily="34" charset="0"/>
                </a:rPr>
                <a:t>Local License</a:t>
              </a:r>
            </a:p>
            <a:p>
              <a:pPr marL="342900" indent="-342900">
                <a:lnSpc>
                  <a:spcPct val="80000"/>
                </a:lnSpc>
                <a:spcBef>
                  <a:spcPts val="1200"/>
                </a:spcBef>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Used for standalone devices that can manage themselves.</a:t>
              </a:r>
            </a:p>
            <a:p>
              <a:pPr marL="342900" indent="-342900">
                <a:lnSpc>
                  <a:spcPct val="80000"/>
                </a:lnSpc>
                <a:spcBef>
                  <a:spcPts val="1200"/>
                </a:spcBef>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For example, 6800-series devices.</a:t>
              </a:r>
            </a:p>
          </p:txBody>
        </p:sp>
      </p:grpSp>
      <p:sp>
        <p:nvSpPr>
          <p:cNvPr id="3" name="Footer Placeholder 2" hidden="1">
            <a:extLst>
              <a:ext uri="{FF2B5EF4-FFF2-40B4-BE49-F238E27FC236}">
                <a16:creationId xmlns:a16="http://schemas.microsoft.com/office/drawing/2014/main" id="{5A46451F-8519-6DD4-AFBD-DF700D97EFA8}"/>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128D316E-BAB6-5F00-35B8-972F98E1EDC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38055101"/>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lnSpc>
                <a:spcPct val="115000"/>
              </a:lnSpc>
              <a:spcBef>
                <a:spcPts val="1075"/>
              </a:spcBef>
              <a:spcAft>
                <a:spcPts val="0"/>
              </a:spcAft>
              <a:buClr>
                <a:srgbClr val="920053"/>
              </a:buClr>
              <a:tabLst>
                <a:tab pos="521970" algn="l"/>
              </a:tabLst>
              <a:defRPr/>
            </a:pPr>
            <a:r>
              <a:rPr lang="en-US" dirty="0">
                <a:solidFill>
                  <a:srgbClr val="4D4D4F"/>
                </a:solidFill>
              </a:rPr>
              <a:t>For many solutions, Trial and Evaluation licenses are also available.</a:t>
            </a:r>
          </a:p>
          <a:p>
            <a:pPr marL="293370" marR="33655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 Trial license is generally available for 15 days.</a:t>
            </a:r>
          </a:p>
          <a:p>
            <a:pPr marL="293370" marR="33655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An Evaluation license is generally available for 30 days</a:t>
            </a:r>
            <a:r>
              <a:rPr lang="en-US" sz="2800" dirty="0">
                <a:solidFill>
                  <a:srgbClr val="4D4D4F"/>
                </a:solidFill>
              </a:rPr>
              <a:t>.</a:t>
            </a:r>
          </a:p>
        </p:txBody>
      </p:sp>
      <p:sp>
        <p:nvSpPr>
          <p:cNvPr id="2" name="Footer Placeholder 1" hidden="1">
            <a:extLst>
              <a:ext uri="{FF2B5EF4-FFF2-40B4-BE49-F238E27FC236}">
                <a16:creationId xmlns:a16="http://schemas.microsoft.com/office/drawing/2014/main" id="{476761D0-0DB4-8FE9-148A-C5A18A40DF5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57B88B72-8302-B6FE-8852-E26AACE8885E}"/>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381691878"/>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Components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11175342" cy="934974"/>
          </a:xfrm>
        </p:spPr>
        <p:txBody>
          <a:bodyPr/>
          <a:lstStyle/>
          <a:p>
            <a:r>
              <a:rPr lang="en-US" dirty="0"/>
              <a:t>Two primary components: </a:t>
            </a:r>
            <a:r>
              <a:rPr lang="en-US" dirty="0">
                <a:solidFill>
                  <a:schemeClr val="bg2"/>
                </a:solidFill>
              </a:rPr>
              <a:t>Software Blade </a:t>
            </a:r>
            <a:r>
              <a:rPr lang="en-US" dirty="0"/>
              <a:t>and </a:t>
            </a:r>
            <a:r>
              <a:rPr lang="en-US" dirty="0">
                <a:solidFill>
                  <a:schemeClr val="bg2"/>
                </a:solidFill>
              </a:rPr>
              <a:t>Software Container</a:t>
            </a:r>
            <a:r>
              <a:rPr lang="en-US" dirty="0">
                <a:solidFill>
                  <a:srgbClr val="0C0C0C"/>
                </a:solidFill>
              </a:rPr>
              <a:t>.</a:t>
            </a:r>
            <a:endParaRPr lang="en-US" dirty="0">
              <a:solidFill>
                <a:schemeClr val="bg2"/>
              </a:solidFill>
            </a:endParaRPr>
          </a:p>
          <a:p>
            <a:pPr marL="246888" lvl="1" indent="0">
              <a:buNone/>
            </a:pPr>
            <a:endParaRPr lang="en-US" dirty="0"/>
          </a:p>
        </p:txBody>
      </p:sp>
      <p:sp>
        <p:nvSpPr>
          <p:cNvPr id="6" name="Rectangle 5"/>
          <p:cNvSpPr/>
          <p:nvPr/>
        </p:nvSpPr>
        <p:spPr bwMode="auto">
          <a:xfrm>
            <a:off x="4020948" y="2313940"/>
            <a:ext cx="7380351" cy="1597400"/>
          </a:xfrm>
          <a:prstGeom prst="rect">
            <a:avLst/>
          </a:prstGeom>
          <a:solidFill>
            <a:schemeClr val="bg1">
              <a:lumMod val="85000"/>
            </a:schemeClr>
          </a:solid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sz="2000" dirty="0">
                <a:latin typeface="Arial" panose="020B0604020202020204" pitchFamily="34" charset="0"/>
                <a:cs typeface="Arial" panose="020B0604020202020204" pitchFamily="34" charset="0"/>
              </a:rPr>
              <a:t>Security feature set or module.</a:t>
            </a:r>
          </a:p>
          <a:p>
            <a:pPr>
              <a:lnSpc>
                <a:spcPct val="80000"/>
              </a:lnSpc>
              <a:spcBef>
                <a:spcPts val="1200"/>
              </a:spcBef>
              <a:buSzPct val="115000"/>
            </a:pPr>
            <a:r>
              <a:rPr lang="en-US" sz="2000" dirty="0">
                <a:latin typeface="Arial" panose="020B0604020202020204" pitchFamily="34" charset="0"/>
                <a:cs typeface="Arial" panose="020B0604020202020204" pitchFamily="34" charset="0"/>
              </a:rPr>
              <a:t>Examples include: Firewall, Intrusion Prevention System (IPS), and Application Control.</a:t>
            </a:r>
          </a:p>
          <a:p>
            <a:pPr>
              <a:lnSpc>
                <a:spcPct val="80000"/>
              </a:lnSpc>
              <a:spcBef>
                <a:spcPts val="1200"/>
              </a:spcBef>
              <a:buSzPct val="115000"/>
            </a:pPr>
            <a:r>
              <a:rPr lang="en-US" sz="2000" dirty="0">
                <a:latin typeface="Arial" panose="020B0604020202020204" pitchFamily="34" charset="0"/>
                <a:cs typeface="Arial" panose="020B0604020202020204" pitchFamily="34" charset="0"/>
              </a:rPr>
              <a:t>Each Software Blade attached to Software Container.</a:t>
            </a:r>
          </a:p>
        </p:txBody>
      </p:sp>
      <p:sp>
        <p:nvSpPr>
          <p:cNvPr id="7" name="Oval 6"/>
          <p:cNvSpPr/>
          <p:nvPr/>
        </p:nvSpPr>
        <p:spPr bwMode="auto">
          <a:xfrm>
            <a:off x="959619" y="2494785"/>
            <a:ext cx="2388870" cy="1235710"/>
          </a:xfrm>
          <a:prstGeom prst="ellipse">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2400" b="1" dirty="0">
                <a:solidFill>
                  <a:schemeClr val="bg1"/>
                </a:solidFill>
                <a:latin typeface="Arial" panose="020B0604020202020204" pitchFamily="34" charset="0"/>
                <a:cs typeface="Arial" panose="020B0604020202020204" pitchFamily="34" charset="0"/>
              </a:rPr>
              <a:t>Software Blade</a:t>
            </a:r>
          </a:p>
        </p:txBody>
      </p:sp>
      <p:sp>
        <p:nvSpPr>
          <p:cNvPr id="8" name="Oval 7"/>
          <p:cNvSpPr/>
          <p:nvPr/>
        </p:nvSpPr>
        <p:spPr bwMode="auto">
          <a:xfrm>
            <a:off x="1065531" y="4588504"/>
            <a:ext cx="2388870" cy="1235710"/>
          </a:xfrm>
          <a:prstGeom prst="ellipse">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2400" b="1" dirty="0">
                <a:solidFill>
                  <a:schemeClr val="bg1"/>
                </a:solidFill>
                <a:latin typeface="Arial" panose="020B0604020202020204" pitchFamily="34" charset="0"/>
                <a:cs typeface="Arial" panose="020B0604020202020204" pitchFamily="34" charset="0"/>
              </a:rPr>
              <a:t>Software Container</a:t>
            </a:r>
          </a:p>
        </p:txBody>
      </p:sp>
      <p:sp>
        <p:nvSpPr>
          <p:cNvPr id="9" name="Rectangle 8"/>
          <p:cNvSpPr/>
          <p:nvPr/>
        </p:nvSpPr>
        <p:spPr bwMode="auto">
          <a:xfrm>
            <a:off x="4020947" y="4407659"/>
            <a:ext cx="7380351" cy="1597400"/>
          </a:xfrm>
          <a:prstGeom prst="rect">
            <a:avLst/>
          </a:prstGeom>
          <a:solidFill>
            <a:schemeClr val="bg1">
              <a:lumMod val="85000"/>
            </a:schemeClr>
          </a:solid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sz="2000" dirty="0">
                <a:latin typeface="Arial" panose="020B0604020202020204" pitchFamily="34" charset="0"/>
                <a:cs typeface="Arial" panose="020B0604020202020204" pitchFamily="34" charset="0"/>
              </a:rPr>
              <a:t>Enables the Software Blade functionality and defines the Blade’s purpose.</a:t>
            </a:r>
          </a:p>
          <a:p>
            <a:pPr>
              <a:lnSpc>
                <a:spcPct val="80000"/>
              </a:lnSpc>
              <a:spcBef>
                <a:spcPts val="1200"/>
              </a:spcBef>
              <a:buSzPct val="115000"/>
            </a:pPr>
            <a:r>
              <a:rPr lang="en-US" sz="2000" dirty="0">
                <a:latin typeface="Arial" panose="020B0604020202020204" pitchFamily="34" charset="0"/>
                <a:cs typeface="Arial" panose="020B0604020202020204" pitchFamily="34" charset="0"/>
              </a:rPr>
              <a:t>Types include: Security Management, Security Gateway, Endpoint Security.</a:t>
            </a:r>
          </a:p>
        </p:txBody>
      </p:sp>
      <p:sp>
        <p:nvSpPr>
          <p:cNvPr id="4" name="Footer Placeholder 3" hidden="1">
            <a:extLst>
              <a:ext uri="{FF2B5EF4-FFF2-40B4-BE49-F238E27FC236}">
                <a16:creationId xmlns:a16="http://schemas.microsoft.com/office/drawing/2014/main" id="{3B24A3F6-A464-C4F9-8BED-2DA6569B9B4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752792F-D623-42FF-342C-B68AE9F2194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86672396"/>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4417" y="1463040"/>
            <a:ext cx="7032396" cy="4348718"/>
          </a:xfrm>
        </p:spPr>
        <p:txBody>
          <a:bodyPr wrap="square" anchor="ctr">
            <a:noAutofit/>
          </a:bodyPr>
          <a:lstStyle/>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 Software Blade is like a physical blade server. </a:t>
            </a:r>
          </a:p>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 Software Container is like a physical chassis.</a:t>
            </a:r>
          </a:p>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To enable functionality, the physical blade server must be installed in the appropriate chassis type</a:t>
            </a:r>
            <a:r>
              <a:rPr lang="en-US" sz="2800" dirty="0">
                <a:solidFill>
                  <a:srgbClr val="4D4D4F"/>
                </a:solidFill>
              </a:rPr>
              <a:t>.</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700" y="2402959"/>
            <a:ext cx="3703320" cy="2468880"/>
          </a:xfrm>
          <a:prstGeom prst="rect">
            <a:avLst/>
          </a:prstGeom>
        </p:spPr>
      </p:pic>
      <p:sp>
        <p:nvSpPr>
          <p:cNvPr id="4" name="Footer Placeholder 3" hidden="1">
            <a:extLst>
              <a:ext uri="{FF2B5EF4-FFF2-40B4-BE49-F238E27FC236}">
                <a16:creationId xmlns:a16="http://schemas.microsoft.com/office/drawing/2014/main" id="{1F2B15BB-8A75-6BE3-53EA-D9B73A30CD4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AAE694E-DFC7-7975-2650-F64690CAF435}"/>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733848551"/>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First Time Activation of Licenses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2730858" cy="4422192"/>
          </a:xfrm>
          <a:solidFill>
            <a:schemeClr val="bg1">
              <a:lumMod val="95000"/>
            </a:schemeClr>
          </a:solidFill>
          <a:ln>
            <a:noFill/>
          </a:ln>
        </p:spPr>
        <p:txBody>
          <a:bodyPr/>
          <a:lstStyle/>
          <a:p>
            <a:pPr marL="0" indent="0" algn="ctr">
              <a:buNone/>
            </a:pPr>
            <a:endParaRPr lang="en-US" dirty="0"/>
          </a:p>
          <a:p>
            <a:pPr marL="0" indent="0" algn="ctr">
              <a:buNone/>
            </a:pPr>
            <a:endParaRPr lang="en-US" dirty="0"/>
          </a:p>
          <a:p>
            <a:pPr marL="0" indent="0" algn="ctr">
              <a:buNone/>
            </a:pPr>
            <a:r>
              <a:rPr lang="en-US" dirty="0"/>
              <a:t>Online and offline activation offered.</a:t>
            </a:r>
          </a:p>
        </p:txBody>
      </p:sp>
      <p:sp>
        <p:nvSpPr>
          <p:cNvPr id="6" name="Rounded Rectangle 5"/>
          <p:cNvSpPr/>
          <p:nvPr/>
        </p:nvSpPr>
        <p:spPr bwMode="auto">
          <a:xfrm>
            <a:off x="3785871" y="1636776"/>
            <a:ext cx="2891790" cy="720090"/>
          </a:xfrm>
          <a:prstGeom prst="roundRect">
            <a:avLst/>
          </a:prstGeom>
          <a:solidFill>
            <a:schemeClr val="bg2"/>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2400" b="1" dirty="0">
                <a:solidFill>
                  <a:schemeClr val="bg1"/>
                </a:solidFill>
              </a:rPr>
              <a:t>Online Activation</a:t>
            </a:r>
          </a:p>
        </p:txBody>
      </p:sp>
      <p:sp>
        <p:nvSpPr>
          <p:cNvPr id="7" name="Content Placeholder 2">
            <a:extLst>
              <a:ext uri="{FF2B5EF4-FFF2-40B4-BE49-F238E27FC236}">
                <a16:creationId xmlns:a16="http://schemas.microsoft.com/office/drawing/2014/main" id="{A5B93952-2E84-BC1A-7A27-3BB001C36961}"/>
              </a:ext>
            </a:extLst>
          </p:cNvPr>
          <p:cNvSpPr txBox="1">
            <a:spLocks/>
          </p:cNvSpPr>
          <p:nvPr/>
        </p:nvSpPr>
        <p:spPr bwMode="auto">
          <a:xfrm>
            <a:off x="3785871" y="2475664"/>
            <a:ext cx="3223260" cy="3434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lnSpc>
                <a:spcPct val="100000"/>
              </a:lnSpc>
            </a:pPr>
            <a:r>
              <a:rPr lang="en-US" sz="1800" kern="0" dirty="0"/>
              <a:t>Only available to Check Point-manufactured appliances.</a:t>
            </a:r>
          </a:p>
          <a:p>
            <a:pPr>
              <a:lnSpc>
                <a:spcPct val="100000"/>
              </a:lnSpc>
              <a:spcBef>
                <a:spcPts val="0"/>
              </a:spcBef>
            </a:pPr>
            <a:r>
              <a:rPr lang="en-US" sz="1800" kern="0" dirty="0"/>
              <a:t>Not available to open server or virtual machines.</a:t>
            </a:r>
          </a:p>
          <a:p>
            <a:pPr>
              <a:lnSpc>
                <a:spcPct val="100000"/>
              </a:lnSpc>
            </a:pPr>
            <a:r>
              <a:rPr lang="en-US" sz="1800" kern="0" dirty="0"/>
              <a:t>Must have Internet connectivity.</a:t>
            </a:r>
          </a:p>
          <a:p>
            <a:pPr>
              <a:lnSpc>
                <a:spcPct val="100000"/>
              </a:lnSpc>
            </a:pPr>
            <a:r>
              <a:rPr lang="en-US" sz="1800" kern="0" dirty="0"/>
              <a:t>Appliance automatically pulls its own licenses.</a:t>
            </a:r>
          </a:p>
        </p:txBody>
      </p:sp>
      <p:sp>
        <p:nvSpPr>
          <p:cNvPr id="8" name="Content Placeholder 2">
            <a:extLst>
              <a:ext uri="{FF2B5EF4-FFF2-40B4-BE49-F238E27FC236}">
                <a16:creationId xmlns:a16="http://schemas.microsoft.com/office/drawing/2014/main" id="{A5B93952-2E84-BC1A-7A27-3BB001C36961}"/>
              </a:ext>
            </a:extLst>
          </p:cNvPr>
          <p:cNvSpPr txBox="1">
            <a:spLocks/>
          </p:cNvSpPr>
          <p:nvPr/>
        </p:nvSpPr>
        <p:spPr bwMode="auto">
          <a:xfrm>
            <a:off x="8121651" y="2475664"/>
            <a:ext cx="3072656" cy="3434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600"/>
              </a:spcBef>
            </a:pPr>
            <a:r>
              <a:rPr lang="en-US" sz="1800" kern="0" dirty="0"/>
              <a:t>Available to Check Point-manufactured appliances, open servers, and virtual machines.</a:t>
            </a:r>
          </a:p>
          <a:p>
            <a:pPr>
              <a:spcBef>
                <a:spcPts val="600"/>
              </a:spcBef>
            </a:pPr>
            <a:r>
              <a:rPr lang="en-US" sz="1800" kern="0" dirty="0"/>
              <a:t>No Internet connectivity required.</a:t>
            </a:r>
          </a:p>
          <a:p>
            <a:pPr>
              <a:spcBef>
                <a:spcPts val="600"/>
              </a:spcBef>
            </a:pPr>
            <a:r>
              <a:rPr lang="en-US" sz="1800" kern="0" dirty="0"/>
              <a:t>License files are generated from Check Point User Center and installed using SmartUpdate.</a:t>
            </a:r>
          </a:p>
          <a:p>
            <a:pPr marL="0" indent="0">
              <a:buNone/>
            </a:pPr>
            <a:endParaRPr lang="en-US" sz="2000" kern="0" dirty="0"/>
          </a:p>
        </p:txBody>
      </p:sp>
      <p:sp>
        <p:nvSpPr>
          <p:cNvPr id="9" name="Rounded Rectangle 8"/>
          <p:cNvSpPr/>
          <p:nvPr/>
        </p:nvSpPr>
        <p:spPr bwMode="auto">
          <a:xfrm>
            <a:off x="8121651" y="1636776"/>
            <a:ext cx="2891790" cy="720090"/>
          </a:xfrm>
          <a:prstGeom prst="roundRect">
            <a:avLst/>
          </a:prstGeom>
          <a:solidFill>
            <a:schemeClr val="bg2"/>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2400" b="1" dirty="0">
                <a:solidFill>
                  <a:schemeClr val="bg1"/>
                </a:solidFill>
              </a:rPr>
              <a:t>Offline Activation</a:t>
            </a:r>
          </a:p>
        </p:txBody>
      </p:sp>
      <p:sp>
        <p:nvSpPr>
          <p:cNvPr id="4" name="Footer Placeholder 3" hidden="1">
            <a:extLst>
              <a:ext uri="{FF2B5EF4-FFF2-40B4-BE49-F238E27FC236}">
                <a16:creationId xmlns:a16="http://schemas.microsoft.com/office/drawing/2014/main" id="{ECDD8B18-BCFB-FC7A-1B1D-F41860EE6E04}"/>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CBC3615-4302-3491-D0F3-CFD6A268A20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098068392"/>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Automatic Licensing</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11175342" cy="3363487"/>
          </a:xfrm>
        </p:spPr>
        <p:txBody>
          <a:bodyPr/>
          <a:lstStyle/>
          <a:p>
            <a:pPr marL="0" indent="0">
              <a:buNone/>
            </a:pPr>
            <a:r>
              <a:rPr lang="en-US" dirty="0"/>
              <a:t>Performs the following operations:</a:t>
            </a:r>
          </a:p>
          <a:p>
            <a:r>
              <a:rPr lang="en-US" dirty="0"/>
              <a:t>Periodically verifies licenses.</a:t>
            </a:r>
          </a:p>
          <a:p>
            <a:r>
              <a:rPr lang="en-US" dirty="0"/>
              <a:t>Activates new licenses added to the License &amp; Contracts Repository.</a:t>
            </a:r>
          </a:p>
          <a:p>
            <a:r>
              <a:rPr lang="en-US" dirty="0"/>
              <a:t>Automatically adds new blades to SmartConsole.</a:t>
            </a:r>
          </a:p>
        </p:txBody>
      </p:sp>
      <p:sp>
        <p:nvSpPr>
          <p:cNvPr id="7" name="TextBox 6">
            <a:extLst>
              <a:ext uri="{FF2B5EF4-FFF2-40B4-BE49-F238E27FC236}">
                <a16:creationId xmlns:a16="http://schemas.microsoft.com/office/drawing/2014/main" id="{4730460F-9097-11A7-D260-03F05C262858}"/>
              </a:ext>
            </a:extLst>
          </p:cNvPr>
          <p:cNvSpPr txBox="1"/>
          <p:nvPr/>
        </p:nvSpPr>
        <p:spPr bwMode="auto">
          <a:xfrm>
            <a:off x="997994" y="5000262"/>
            <a:ext cx="9876100" cy="794064"/>
          </a:xfrm>
          <a:prstGeom prst="rect">
            <a:avLst/>
          </a:prstGeom>
          <a:noFill/>
          <a:ln>
            <a:noFill/>
          </a:ln>
          <a:effectLst/>
        </p:spPr>
        <p:txBody>
          <a:bodyPr wrap="square">
            <a:spAutoFit/>
          </a:bodyPr>
          <a:lstStyle/>
          <a:p>
            <a:pPr algn="ctr" fontAlgn="base">
              <a:lnSpc>
                <a:spcPct val="95000"/>
              </a:lnSpc>
              <a:spcBef>
                <a:spcPts val="1000"/>
              </a:spcBef>
              <a:spcAft>
                <a:spcPts val="1000"/>
              </a:spcAft>
              <a:buClr>
                <a:srgbClr val="920053"/>
              </a:buClr>
              <a:buSzPct val="85000"/>
              <a:defRPr/>
            </a:pPr>
            <a:r>
              <a:rPr lang="en-US" sz="2400" kern="0" dirty="0">
                <a:solidFill>
                  <a:srgbClr val="DA1572"/>
                </a:solidFill>
                <a:latin typeface="Arial" panose="020B0604020202020204" pitchFamily="34" charset="0"/>
                <a:cs typeface="Arial" pitchFamily="34" charset="0"/>
              </a:rPr>
              <a:t>Enabled/disabled from SmartConsole Gateways &amp; Servers view (Application menu &gt; Global Properties)</a:t>
            </a:r>
          </a:p>
        </p:txBody>
      </p:sp>
      <p:sp>
        <p:nvSpPr>
          <p:cNvPr id="4" name="Footer Placeholder 3" hidden="1">
            <a:extLst>
              <a:ext uri="{FF2B5EF4-FFF2-40B4-BE49-F238E27FC236}">
                <a16:creationId xmlns:a16="http://schemas.microsoft.com/office/drawing/2014/main" id="{199CDCB2-2D97-44C9-0942-543F6186A2F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37FA131-814D-7A3B-B5D2-67030FCF769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557809424"/>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293370" marR="33655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Automatic Licensing is only supported for Check Point appliances.</a:t>
            </a:r>
          </a:p>
          <a:p>
            <a:pPr marL="293370" marR="33655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To use this feature, the Management Server must be able to connect to the Internet.</a:t>
            </a:r>
          </a:p>
        </p:txBody>
      </p:sp>
      <p:sp>
        <p:nvSpPr>
          <p:cNvPr id="2" name="Footer Placeholder 1" hidden="1">
            <a:extLst>
              <a:ext uri="{FF2B5EF4-FFF2-40B4-BE49-F238E27FC236}">
                <a16:creationId xmlns:a16="http://schemas.microsoft.com/office/drawing/2014/main" id="{8432A695-3D16-56F1-7D14-70DFCCFDC7C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569C1CA-B593-2470-754F-FA96557DB92A}"/>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928488458"/>
      </p:ext>
    </p:extLst>
  </p:cSld>
  <p:clrMapOvr>
    <a:masterClrMapping/>
  </p:clrMapOvr>
  <p:transition>
    <p:fad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Accessing SmartUpdate</a:t>
            </a:r>
          </a:p>
        </p:txBody>
      </p:sp>
      <p:sp>
        <p:nvSpPr>
          <p:cNvPr id="8" name="Content Placeholder 7">
            <a:extLst>
              <a:ext uri="{FF2B5EF4-FFF2-40B4-BE49-F238E27FC236}">
                <a16:creationId xmlns:a16="http://schemas.microsoft.com/office/drawing/2014/main" id="{A78FE45B-F560-8112-F647-504C7258A74F}"/>
              </a:ext>
            </a:extLst>
          </p:cNvPr>
          <p:cNvSpPr>
            <a:spLocks noGrp="1"/>
          </p:cNvSpPr>
          <p:nvPr>
            <p:ph sz="half" idx="2"/>
          </p:nvPr>
        </p:nvSpPr>
        <p:spPr>
          <a:xfrm>
            <a:off x="585430" y="1636776"/>
            <a:ext cx="5620188" cy="4422192"/>
          </a:xfrm>
        </p:spPr>
        <p:txBody>
          <a:bodyPr/>
          <a:lstStyle/>
          <a:p>
            <a:pPr marL="0" indent="0">
              <a:buNone/>
            </a:pPr>
            <a:r>
              <a:rPr lang="en-US" dirty="0"/>
              <a:t>SmartUpdate is the recommended method to install licenses and contracts. </a:t>
            </a:r>
          </a:p>
          <a:p>
            <a:pPr marL="0" indent="0">
              <a:buNone/>
            </a:pPr>
            <a:r>
              <a:rPr lang="en-US" dirty="0"/>
              <a:t>SmartConsole Gateways &amp; Servers view:</a:t>
            </a:r>
          </a:p>
          <a:p>
            <a:r>
              <a:rPr lang="en-US" dirty="0"/>
              <a:t>Application menu &gt; Manage licenses and packages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9092" y="1594808"/>
            <a:ext cx="4206039" cy="4663440"/>
          </a:xfrm>
          <a:prstGeom prst="rect">
            <a:avLst/>
          </a:prstGeom>
        </p:spPr>
      </p:pic>
      <p:sp>
        <p:nvSpPr>
          <p:cNvPr id="3" name="Footer Placeholder 2" hidden="1">
            <a:extLst>
              <a:ext uri="{FF2B5EF4-FFF2-40B4-BE49-F238E27FC236}">
                <a16:creationId xmlns:a16="http://schemas.microsoft.com/office/drawing/2014/main" id="{9DB582BA-7616-2EE4-B8A3-A757DF8D8431}"/>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ABA30DA3-F7F5-FA5B-BD70-C412140A2C5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204418599"/>
      </p:ext>
    </p:extLst>
  </p:cSld>
  <p:clrMapOvr>
    <a:masterClrMapping/>
  </p:clrMapOvr>
  <p:transition>
    <p:fad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2"/>
          </p:nvPr>
        </p:nvSpPr>
        <p:spPr>
          <a:xfrm>
            <a:off x="611188" y="1399032"/>
            <a:ext cx="4032504" cy="4599432"/>
          </a:xfrm>
        </p:spPr>
        <p:txBody>
          <a:bodyPr/>
          <a:lstStyle/>
          <a:p>
            <a:r>
              <a:rPr lang="en-US" dirty="0"/>
              <a:t>View license properties.</a:t>
            </a:r>
          </a:p>
          <a:p>
            <a:r>
              <a:rPr lang="en-US" dirty="0"/>
              <a:t>View contracts associated to a license.</a:t>
            </a:r>
          </a:p>
          <a:p>
            <a:r>
              <a:rPr lang="en-US" dirty="0"/>
              <a:t>Add a license to the License and Contract Repository. </a:t>
            </a:r>
          </a:p>
          <a:p>
            <a:r>
              <a:rPr lang="en-US" dirty="0"/>
              <a:t>Attach, detach, and export a license.</a:t>
            </a:r>
          </a:p>
          <a:p>
            <a:endParaRPr lang="en-US" dirty="0"/>
          </a:p>
        </p:txBody>
      </p:sp>
      <p:sp>
        <p:nvSpPr>
          <p:cNvPr id="10" name="Text Placeholder 9"/>
          <p:cNvSpPr>
            <a:spLocks noGrp="1"/>
          </p:cNvSpPr>
          <p:nvPr>
            <p:ph type="body" sz="quarter" idx="16"/>
          </p:nvPr>
        </p:nvSpPr>
        <p:spPr>
          <a:xfrm>
            <a:off x="586804" y="457200"/>
            <a:ext cx="11084814" cy="941832"/>
          </a:xfrm>
        </p:spPr>
        <p:txBody>
          <a:bodyPr/>
          <a:lstStyle/>
          <a:p>
            <a:r>
              <a:rPr lang="en-US" dirty="0"/>
              <a:t>Navigate SmartUpdate - Licenses &amp; Contracts Tab</a:t>
            </a:r>
          </a:p>
        </p:txBody>
      </p:sp>
      <p:pic>
        <p:nvPicPr>
          <p:cNvPr id="7" name="Picture 6"/>
          <p:cNvPicPr>
            <a:picLocks noChangeAspect="1"/>
          </p:cNvPicPr>
          <p:nvPr/>
        </p:nvPicPr>
        <p:blipFill>
          <a:blip r:embed="rId3"/>
          <a:stretch>
            <a:fillRect/>
          </a:stretch>
        </p:blipFill>
        <p:spPr>
          <a:xfrm>
            <a:off x="5614476" y="2026130"/>
            <a:ext cx="6057143" cy="2600000"/>
          </a:xfrm>
          <a:prstGeom prst="rect">
            <a:avLst/>
          </a:prstGeom>
        </p:spPr>
      </p:pic>
      <p:sp>
        <p:nvSpPr>
          <p:cNvPr id="2" name="Footer Placeholder 1" hidden="1">
            <a:extLst>
              <a:ext uri="{FF2B5EF4-FFF2-40B4-BE49-F238E27FC236}">
                <a16:creationId xmlns:a16="http://schemas.microsoft.com/office/drawing/2014/main" id="{8079DEB1-F352-27BA-F798-3B8318CF9E5B}"/>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8A63CA4D-4D2E-8983-63F4-486B99289C0E}"/>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987730244"/>
      </p:ext>
    </p:extLst>
  </p:cSld>
  <p:clrMapOvr>
    <a:masterClrMapping/>
  </p:clrMapOvr>
  <p:transition>
    <p:fad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2"/>
          </p:nvPr>
        </p:nvSpPr>
        <p:spPr>
          <a:xfrm>
            <a:off x="611188" y="1399032"/>
            <a:ext cx="4032504" cy="4599432"/>
          </a:xfrm>
        </p:spPr>
        <p:txBody>
          <a:bodyPr/>
          <a:lstStyle/>
          <a:p>
            <a:r>
              <a:rPr lang="en-US" sz="3600" dirty="0"/>
              <a:t>Manage </a:t>
            </a:r>
          </a:p>
          <a:p>
            <a:pPr lvl="1"/>
            <a:r>
              <a:rPr lang="en-US" sz="3200" dirty="0"/>
              <a:t>Packages</a:t>
            </a:r>
          </a:p>
          <a:p>
            <a:pPr lvl="1"/>
            <a:r>
              <a:rPr lang="en-US" sz="3200" dirty="0"/>
              <a:t>Licenses &amp; Contracts</a:t>
            </a:r>
          </a:p>
          <a:p>
            <a:pPr lvl="1"/>
            <a:r>
              <a:rPr lang="en-US" sz="3200" dirty="0"/>
              <a:t>Tools</a:t>
            </a:r>
          </a:p>
          <a:p>
            <a:endParaRPr lang="en-US" sz="3600" dirty="0"/>
          </a:p>
        </p:txBody>
      </p:sp>
      <p:sp>
        <p:nvSpPr>
          <p:cNvPr id="10" name="Text Placeholder 9"/>
          <p:cNvSpPr>
            <a:spLocks noGrp="1"/>
          </p:cNvSpPr>
          <p:nvPr>
            <p:ph type="body" sz="quarter" idx="16"/>
          </p:nvPr>
        </p:nvSpPr>
        <p:spPr>
          <a:xfrm>
            <a:off x="586804" y="457200"/>
            <a:ext cx="11084814" cy="941832"/>
          </a:xfrm>
        </p:spPr>
        <p:txBody>
          <a:bodyPr/>
          <a:lstStyle/>
          <a:p>
            <a:r>
              <a:rPr lang="en-US" dirty="0"/>
              <a:t>Launch Menu</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9590" y="1458468"/>
            <a:ext cx="2972960" cy="3474720"/>
          </a:xfrm>
          <a:prstGeom prst="rect">
            <a:avLst/>
          </a:prstGeom>
        </p:spPr>
      </p:pic>
      <p:pic>
        <p:nvPicPr>
          <p:cNvPr id="8" name="Picture 7" descr="Logo">
            <a:extLst>
              <a:ext uri="{FF2B5EF4-FFF2-40B4-BE49-F238E27FC236}">
                <a16:creationId xmlns:a16="http://schemas.microsoft.com/office/drawing/2014/main" id="{174ABE19-C1ED-1E91-E453-40F49A8B274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279" t="23877" r="16082" b="24092"/>
          <a:stretch/>
        </p:blipFill>
        <p:spPr>
          <a:xfrm>
            <a:off x="9319275" y="1458468"/>
            <a:ext cx="1901952" cy="1463040"/>
          </a:xfrm>
          <a:prstGeom prst="rect">
            <a:avLst/>
          </a:prstGeom>
        </p:spPr>
      </p:pic>
      <p:sp>
        <p:nvSpPr>
          <p:cNvPr id="3" name="Rounded Rectangle 2"/>
          <p:cNvSpPr/>
          <p:nvPr/>
        </p:nvSpPr>
        <p:spPr bwMode="auto">
          <a:xfrm>
            <a:off x="8882698" y="3195828"/>
            <a:ext cx="3051810" cy="1501902"/>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2000" dirty="0">
                <a:solidFill>
                  <a:schemeClr val="bg1"/>
                </a:solidFill>
                <a:latin typeface="Arial" panose="020B0604020202020204" pitchFamily="34" charset="0"/>
                <a:cs typeface="Arial" panose="020B0604020202020204" pitchFamily="34" charset="0"/>
              </a:rPr>
              <a:t>You can also use icons at the top of the page.  Hover over an icon to view its function.</a:t>
            </a:r>
          </a:p>
        </p:txBody>
      </p:sp>
      <p:sp>
        <p:nvSpPr>
          <p:cNvPr id="4" name="Footer Placeholder 3" hidden="1">
            <a:extLst>
              <a:ext uri="{FF2B5EF4-FFF2-40B4-BE49-F238E27FC236}">
                <a16:creationId xmlns:a16="http://schemas.microsoft.com/office/drawing/2014/main" id="{2E31A09C-3A0F-6F52-A6DA-38092FFD23C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01F4FCE-3C58-3AC0-6E98-B86F1A35FF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882576235"/>
      </p:ext>
    </p:extLst>
  </p:cSld>
  <p:clrMapOvr>
    <a:masterClrMapping/>
  </p:clrMapOvr>
  <p:transition>
    <p:fad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And Contract Repository</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r>
              <a:rPr lang="en-US" dirty="0"/>
              <a:t>Accessed from the SmartUpdate launch menu.</a:t>
            </a:r>
          </a:p>
          <a:p>
            <a:r>
              <a:rPr lang="en-US" dirty="0"/>
              <a:t>Displays attached and unattached licenses.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7965" y="2945088"/>
            <a:ext cx="10756799" cy="1828800"/>
          </a:xfrm>
          <a:prstGeom prst="rect">
            <a:avLst/>
          </a:prstGeom>
        </p:spPr>
      </p:pic>
      <p:sp>
        <p:nvSpPr>
          <p:cNvPr id="8" name="Rounded Rectangle 7"/>
          <p:cNvSpPr/>
          <p:nvPr/>
        </p:nvSpPr>
        <p:spPr bwMode="auto">
          <a:xfrm>
            <a:off x="1476428" y="5173224"/>
            <a:ext cx="9052191" cy="770568"/>
          </a:xfrm>
          <a:prstGeom prst="roundRect">
            <a:avLst/>
          </a:prstGeom>
          <a:noFill/>
          <a:ln w="28575"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400" dirty="0">
                <a:solidFill>
                  <a:srgbClr val="D51067"/>
                </a:solidFill>
                <a:latin typeface="Arial" panose="020B0604020202020204" pitchFamily="34" charset="0"/>
                <a:cs typeface="Arial" panose="020B0604020202020204" pitchFamily="34" charset="0"/>
              </a:rPr>
              <a:t>An attached license is associated with the Security Gateway in the License And Contract Repository.</a:t>
            </a:r>
          </a:p>
        </p:txBody>
      </p:sp>
      <p:sp>
        <p:nvSpPr>
          <p:cNvPr id="4" name="Footer Placeholder 3" hidden="1">
            <a:extLst>
              <a:ext uri="{FF2B5EF4-FFF2-40B4-BE49-F238E27FC236}">
                <a16:creationId xmlns:a16="http://schemas.microsoft.com/office/drawing/2014/main" id="{F13D7A04-FC38-B627-D1E9-DEDAFB27263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5B955D0-57D0-2425-6A03-F75E00E5897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34237492"/>
      </p:ext>
    </p:extLst>
  </p:cSld>
  <p:clrMapOvr>
    <a:masterClrMapping/>
  </p:clrMapOvr>
  <p:transition>
    <p:fad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5954118" cy="4422192"/>
          </a:xfrm>
        </p:spPr>
        <p:txBody>
          <a:bodyPr/>
          <a:lstStyle/>
          <a:p>
            <a:pPr marL="0" indent="0">
              <a:buNone/>
            </a:pPr>
            <a:r>
              <a:rPr lang="en-US" dirty="0"/>
              <a:t>From the SmartUpdate launch menu:</a:t>
            </a:r>
          </a:p>
          <a:p>
            <a:pPr marL="514350" indent="-514350">
              <a:buFont typeface="+mj-lt"/>
              <a:buAutoNum type="arabicPeriod"/>
            </a:pPr>
            <a:r>
              <a:rPr lang="en-US" dirty="0"/>
              <a:t>Select Licenses &amp; Contracts </a:t>
            </a:r>
            <a:r>
              <a:rPr lang="en-US" dirty="0">
                <a:latin typeface="Wingdings 3" panose="05040102010807070707" pitchFamily="18" charset="2"/>
              </a:rPr>
              <a:t>g</a:t>
            </a:r>
            <a:r>
              <a:rPr lang="en-US" dirty="0"/>
              <a:t> Add license.</a:t>
            </a:r>
          </a:p>
          <a:p>
            <a:pPr marL="514350" indent="-514350">
              <a:buFont typeface="+mj-lt"/>
              <a:buAutoNum type="arabicPeriod"/>
            </a:pPr>
            <a:r>
              <a:rPr lang="en-US" dirty="0"/>
              <a:t>Select one of these options:</a:t>
            </a:r>
          </a:p>
          <a:p>
            <a:pPr lvl="2"/>
            <a:r>
              <a:rPr lang="en-US" dirty="0"/>
              <a:t>From User Center</a:t>
            </a:r>
          </a:p>
          <a:p>
            <a:pPr lvl="2"/>
            <a:r>
              <a:rPr lang="en-US" dirty="0"/>
              <a:t>From File</a:t>
            </a:r>
          </a:p>
          <a:p>
            <a:pPr lvl="2"/>
            <a:r>
              <a:rPr lang="en-US" dirty="0"/>
              <a:t>Manually</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50" y="2309928"/>
            <a:ext cx="4552402" cy="3749040"/>
          </a:xfrm>
          <a:prstGeom prst="rect">
            <a:avLst/>
          </a:prstGeom>
        </p:spPr>
      </p:pic>
      <p:sp>
        <p:nvSpPr>
          <p:cNvPr id="4" name="Footer Placeholder 3" hidden="1">
            <a:extLst>
              <a:ext uri="{FF2B5EF4-FFF2-40B4-BE49-F238E27FC236}">
                <a16:creationId xmlns:a16="http://schemas.microsoft.com/office/drawing/2014/main" id="{2C694D73-EDAC-058B-BBF4-C1D7D7DE031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37ECEA5-7CCB-3DD8-A08A-9D39D15F979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500845953"/>
      </p:ext>
    </p:extLst>
  </p:cSld>
  <p:clrMapOvr>
    <a:masterClrMapping/>
  </p:clrMapOvr>
  <p:transition>
    <p:fade/>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 </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5954118" cy="4422192"/>
          </a:xfrm>
        </p:spPr>
        <p:txBody>
          <a:bodyPr/>
          <a:lstStyle/>
          <a:p>
            <a:pPr marL="0" indent="0">
              <a:buNone/>
            </a:pPr>
            <a:r>
              <a:rPr lang="en-US" dirty="0"/>
              <a:t>From </a:t>
            </a:r>
            <a:r>
              <a:rPr lang="en-US" dirty="0">
                <a:solidFill>
                  <a:schemeClr val="bg2"/>
                </a:solidFill>
              </a:rPr>
              <a:t>User Center:</a:t>
            </a:r>
          </a:p>
          <a:p>
            <a:pPr marL="514350" indent="-514350">
              <a:buFont typeface="+mj-lt"/>
              <a:buAutoNum type="arabicPeriod"/>
            </a:pPr>
            <a:r>
              <a:rPr lang="en-US" dirty="0"/>
              <a:t>Use your credentials to log into User Center.</a:t>
            </a:r>
          </a:p>
          <a:p>
            <a:pPr marL="514350" indent="-514350">
              <a:buFont typeface="+mj-lt"/>
              <a:buAutoNum type="arabicPeriod"/>
            </a:pPr>
            <a:r>
              <a:rPr lang="en-US" dirty="0"/>
              <a:t>Take one of the following actions:</a:t>
            </a:r>
          </a:p>
          <a:p>
            <a:pPr lvl="2"/>
            <a:r>
              <a:rPr lang="en-US" dirty="0"/>
              <a:t>Generate a new license.</a:t>
            </a:r>
          </a:p>
          <a:p>
            <a:pPr lvl="2"/>
            <a:r>
              <a:rPr lang="en-US" dirty="0"/>
              <a:t>Change the IP of an existing license.</a:t>
            </a:r>
          </a:p>
          <a:p>
            <a:pPr lvl="2"/>
            <a:r>
              <a:rPr lang="en-US" dirty="0"/>
              <a:t>Change a license from Local to Central.</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50" y="2309928"/>
            <a:ext cx="4552402" cy="3749040"/>
          </a:xfrm>
          <a:prstGeom prst="rect">
            <a:avLst/>
          </a:prstGeom>
        </p:spPr>
      </p:pic>
      <p:sp>
        <p:nvSpPr>
          <p:cNvPr id="4" name="Footer Placeholder 3" hidden="1">
            <a:extLst>
              <a:ext uri="{FF2B5EF4-FFF2-40B4-BE49-F238E27FC236}">
                <a16:creationId xmlns:a16="http://schemas.microsoft.com/office/drawing/2014/main" id="{4B11B554-CAD0-BC0B-37B8-C599AE6C241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2D43D2E-2F12-749A-F4F3-3F053E0FD8E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3296480"/>
      </p:ext>
    </p:extLst>
  </p:cSld>
  <p:clrMapOvr>
    <a:masterClrMapping/>
  </p:clrMapOvr>
  <p:transition>
    <p:fad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 </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5954118" cy="4422192"/>
          </a:xfrm>
        </p:spPr>
        <p:txBody>
          <a:bodyPr/>
          <a:lstStyle/>
          <a:p>
            <a:pPr marL="0" indent="0">
              <a:buNone/>
            </a:pPr>
            <a:r>
              <a:rPr lang="en-US" dirty="0"/>
              <a:t>From </a:t>
            </a:r>
            <a:r>
              <a:rPr lang="en-US" dirty="0">
                <a:solidFill>
                  <a:schemeClr val="bg2"/>
                </a:solidFill>
              </a:rPr>
              <a:t>File:</a:t>
            </a:r>
          </a:p>
          <a:p>
            <a:pPr marL="514350" indent="-514350">
              <a:buFont typeface="+mj-lt"/>
              <a:buAutoNum type="arabicPeriod"/>
            </a:pPr>
            <a:r>
              <a:rPr lang="en-US" dirty="0"/>
              <a:t>Browse to and then open </a:t>
            </a:r>
            <a:r>
              <a:rPr lang="en-US" b="1" dirty="0"/>
              <a:t>CPLicenseFile.lic</a:t>
            </a:r>
            <a:r>
              <a:rPr lang="en-US" dirty="0"/>
              <a:t>.</a:t>
            </a:r>
          </a:p>
          <a:p>
            <a:pPr marL="514350" indent="-514350">
              <a:buFont typeface="+mj-lt"/>
              <a:buAutoNum type="arabicPeriod"/>
            </a:pPr>
            <a:r>
              <a:rPr lang="en-US" dirty="0"/>
              <a:t>Follow the online instructions.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50" y="2309928"/>
            <a:ext cx="4552402" cy="3749040"/>
          </a:xfrm>
          <a:prstGeom prst="rect">
            <a:avLst/>
          </a:prstGeom>
        </p:spPr>
      </p:pic>
      <p:sp>
        <p:nvSpPr>
          <p:cNvPr id="4" name="Footer Placeholder 3" hidden="1">
            <a:extLst>
              <a:ext uri="{FF2B5EF4-FFF2-40B4-BE49-F238E27FC236}">
                <a16:creationId xmlns:a16="http://schemas.microsoft.com/office/drawing/2014/main" id="{468C393B-5CB2-42A3-8170-646E3E52EB5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9B2AC8E-D8B9-43E3-7285-ECB6CA618BC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70846673"/>
      </p:ext>
    </p:extLst>
  </p:cSld>
  <p:clrMapOvr>
    <a:masterClrMapping/>
  </p:clrMapOvr>
  <p:transition>
    <p:fade/>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 </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5954118" cy="4422192"/>
          </a:xfrm>
        </p:spPr>
        <p:txBody>
          <a:bodyPr/>
          <a:lstStyle/>
          <a:p>
            <a:pPr marL="0" indent="0">
              <a:buNone/>
            </a:pPr>
            <a:r>
              <a:rPr lang="en-US" dirty="0">
                <a:solidFill>
                  <a:schemeClr val="bg2"/>
                </a:solidFill>
              </a:rPr>
              <a:t>Manually:</a:t>
            </a:r>
          </a:p>
          <a:p>
            <a:pPr marL="514350" indent="-514350">
              <a:buFont typeface="+mj-lt"/>
              <a:buAutoNum type="arabicPeriod"/>
            </a:pPr>
            <a:r>
              <a:rPr lang="en-US" dirty="0"/>
              <a:t>Copy the string from the User Center email and click </a:t>
            </a:r>
            <a:r>
              <a:rPr lang="en-US" b="1" dirty="0"/>
              <a:t>Paste License</a:t>
            </a:r>
            <a:r>
              <a:rPr lang="en-US" dirty="0"/>
              <a:t>.</a:t>
            </a:r>
          </a:p>
          <a:p>
            <a:pPr marL="514350" indent="-514350">
              <a:buFont typeface="+mj-lt"/>
              <a:buAutoNum type="arabicPeriod"/>
            </a:pPr>
            <a:r>
              <a:rPr lang="en-US" dirty="0"/>
              <a:t>Paste the string copied from User Center.</a:t>
            </a:r>
          </a:p>
          <a:p>
            <a:pPr lvl="2"/>
            <a:r>
              <a:rPr lang="en-US" dirty="0"/>
              <a:t>If you leave the Name field empty, the license is assigned a name using this format: SKU@&lt;</a:t>
            </a:r>
            <a:r>
              <a:rPr lang="en-US" i="1" dirty="0"/>
              <a:t>Time Date</a:t>
            </a:r>
            <a:r>
              <a:rPr lang="en-US" dirty="0"/>
              <a:t>&gt;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50" y="2309928"/>
            <a:ext cx="4552402" cy="3749040"/>
          </a:xfrm>
          <a:prstGeom prst="rect">
            <a:avLst/>
          </a:prstGeom>
        </p:spPr>
      </p:pic>
      <p:sp>
        <p:nvSpPr>
          <p:cNvPr id="4" name="Footer Placeholder 3" hidden="1">
            <a:extLst>
              <a:ext uri="{FF2B5EF4-FFF2-40B4-BE49-F238E27FC236}">
                <a16:creationId xmlns:a16="http://schemas.microsoft.com/office/drawing/2014/main" id="{D8EBA031-13A9-E5E1-691D-46A05A288011}"/>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62795E7-A5AF-8271-1B46-25BB2693492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55337594"/>
      </p:ext>
    </p:extLst>
  </p:cSld>
  <p:clrMapOvr>
    <a:masterClrMapping/>
  </p:clrMapOvr>
  <p:transition>
    <p:fad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Exporting Licenses</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587532" y="1647216"/>
            <a:ext cx="2270358" cy="2103120"/>
          </a:xfrm>
        </p:spPr>
      </p:pic>
      <p:sp>
        <p:nvSpPr>
          <p:cNvPr id="7" name="Content Placeholder 2">
            <a:extLst>
              <a:ext uri="{FF2B5EF4-FFF2-40B4-BE49-F238E27FC236}">
                <a16:creationId xmlns:a16="http://schemas.microsoft.com/office/drawing/2014/main" id="{A5B93952-2E84-BC1A-7A27-3BB001C36961}"/>
              </a:ext>
            </a:extLst>
          </p:cNvPr>
          <p:cNvSpPr txBox="1">
            <a:spLocks/>
          </p:cNvSpPr>
          <p:nvPr/>
        </p:nvSpPr>
        <p:spPr bwMode="auto">
          <a:xfrm>
            <a:off x="585430" y="1636776"/>
            <a:ext cx="6822798"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None/>
            </a:pPr>
            <a:r>
              <a:rPr lang="en-US" sz="2200" kern="0" dirty="0"/>
              <a:t>From </a:t>
            </a:r>
            <a:r>
              <a:rPr lang="en-US" sz="2200" kern="0" dirty="0">
                <a:solidFill>
                  <a:schemeClr val="bg2"/>
                </a:solidFill>
              </a:rPr>
              <a:t>SmartUpdate</a:t>
            </a:r>
            <a:r>
              <a:rPr lang="en-US" sz="2200" b="1" kern="0" dirty="0"/>
              <a:t> </a:t>
            </a:r>
            <a:r>
              <a:rPr lang="en-US" sz="2200" kern="0" dirty="0"/>
              <a:t>launch menu</a:t>
            </a:r>
            <a:r>
              <a:rPr lang="en-US" sz="2200" b="1" kern="0" dirty="0"/>
              <a:t>:</a:t>
            </a:r>
            <a:endParaRPr lang="en-US" sz="2200" kern="0" dirty="0">
              <a:solidFill>
                <a:schemeClr val="bg2"/>
              </a:solidFill>
            </a:endParaRPr>
          </a:p>
          <a:p>
            <a:pPr marL="514350" indent="-514350">
              <a:buFont typeface="+mj-lt"/>
              <a:buAutoNum type="arabicPeriod"/>
            </a:pPr>
            <a:r>
              <a:rPr lang="en-US" sz="2200" kern="0" dirty="0"/>
              <a:t>Select </a:t>
            </a:r>
            <a:r>
              <a:rPr lang="en-US" sz="2200" b="1" kern="0" dirty="0"/>
              <a:t>Licenses &amp; Contracts </a:t>
            </a:r>
            <a:r>
              <a:rPr lang="en-US" sz="2200" b="1" kern="0" dirty="0">
                <a:latin typeface="Wingdings 3" panose="05040102010807070707" pitchFamily="18" charset="2"/>
              </a:rPr>
              <a:t>g</a:t>
            </a:r>
            <a:r>
              <a:rPr lang="en-US" sz="2200" b="1" kern="0" dirty="0"/>
              <a:t> View Repository</a:t>
            </a:r>
            <a:r>
              <a:rPr lang="en-US" sz="2200" kern="0" dirty="0"/>
              <a:t>.</a:t>
            </a:r>
          </a:p>
          <a:p>
            <a:pPr marL="514350" indent="-514350">
              <a:buFont typeface="+mj-lt"/>
              <a:buAutoNum type="arabicPeriod"/>
            </a:pPr>
            <a:r>
              <a:rPr lang="en-US" sz="2200" kern="0" dirty="0"/>
              <a:t>Right-click a license and select </a:t>
            </a:r>
            <a:r>
              <a:rPr lang="en-US" sz="2200" b="1" kern="0" dirty="0"/>
              <a:t>Export License to File</a:t>
            </a:r>
            <a:r>
              <a:rPr lang="en-US" sz="2200" kern="0" dirty="0"/>
              <a:t>.</a:t>
            </a:r>
          </a:p>
          <a:p>
            <a:pPr marL="514350" indent="-514350">
              <a:buFont typeface="+mj-lt"/>
              <a:buAutoNum type="arabicPeriod"/>
            </a:pPr>
            <a:r>
              <a:rPr lang="en-US" sz="2200" kern="0" dirty="0"/>
              <a:t>From the </a:t>
            </a:r>
            <a:r>
              <a:rPr lang="en-US" sz="2200" b="1" kern="0" dirty="0"/>
              <a:t>Export license(s) to File</a:t>
            </a:r>
            <a:r>
              <a:rPr lang="en-US" sz="2200" kern="0" dirty="0"/>
              <a:t> window:</a:t>
            </a:r>
          </a:p>
          <a:p>
            <a:pPr marL="704088" lvl="1" indent="-457200">
              <a:buFont typeface="+mj-lt"/>
              <a:buAutoNum type="alphaLcParenR"/>
            </a:pPr>
            <a:r>
              <a:rPr lang="en-US" sz="2200" kern="0" dirty="0">
                <a:cs typeface="Arial" panose="020B0604020202020204" pitchFamily="34" charset="0"/>
              </a:rPr>
              <a:t>Select a destination.</a:t>
            </a:r>
          </a:p>
          <a:p>
            <a:pPr marL="704088" lvl="1" indent="-457200">
              <a:buFont typeface="+mj-lt"/>
              <a:buAutoNum type="alphaLcParenR"/>
            </a:pPr>
            <a:r>
              <a:rPr lang="en-US" sz="2200" kern="0" dirty="0">
                <a:cs typeface="Arial" panose="020B0604020202020204" pitchFamily="34" charset="0"/>
              </a:rPr>
              <a:t>Type a file name.</a:t>
            </a:r>
          </a:p>
          <a:p>
            <a:pPr marL="704088" lvl="1" indent="-457200">
              <a:buFont typeface="+mj-lt"/>
              <a:buAutoNum type="alphaLcParenR"/>
            </a:pPr>
            <a:r>
              <a:rPr lang="en-US" sz="2200" kern="0" dirty="0">
                <a:cs typeface="Arial" panose="020B0604020202020204" pitchFamily="34" charset="0"/>
              </a:rPr>
              <a:t>Click </a:t>
            </a:r>
            <a:r>
              <a:rPr lang="en-US" sz="2200" b="1" kern="0" dirty="0">
                <a:cs typeface="Arial" panose="020B0604020202020204" pitchFamily="34" charset="0"/>
              </a:rPr>
              <a:t>Save</a:t>
            </a:r>
            <a:r>
              <a:rPr lang="en-US" sz="2200" kern="0" dirty="0">
                <a:cs typeface="Arial" panose="020B0604020202020204" pitchFamily="34" charset="0"/>
              </a:rPr>
              <a:t>.</a:t>
            </a:r>
          </a:p>
        </p:txBody>
      </p:sp>
      <p:pic>
        <p:nvPicPr>
          <p:cNvPr id="8" name="Picture 7"/>
          <p:cNvPicPr>
            <a:picLocks noChangeAspect="1"/>
          </p:cNvPicPr>
          <p:nvPr/>
        </p:nvPicPr>
        <p:blipFill>
          <a:blip r:embed="rId4"/>
          <a:stretch>
            <a:fillRect/>
          </a:stretch>
        </p:blipFill>
        <p:spPr>
          <a:xfrm>
            <a:off x="7789340" y="4025953"/>
            <a:ext cx="3866742" cy="2286000"/>
          </a:xfrm>
          <a:prstGeom prst="rect">
            <a:avLst/>
          </a:prstGeom>
        </p:spPr>
      </p:pic>
      <p:sp>
        <p:nvSpPr>
          <p:cNvPr id="3" name="Footer Placeholder 2" hidden="1">
            <a:extLst>
              <a:ext uri="{FF2B5EF4-FFF2-40B4-BE49-F238E27FC236}">
                <a16:creationId xmlns:a16="http://schemas.microsoft.com/office/drawing/2014/main" id="{02137623-FB2A-CE88-FC77-9E094F33549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1D5E0D5C-4215-CC34-CA21-2130013FE08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047023195"/>
      </p:ext>
    </p:ext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Install Service Contracts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r>
              <a:rPr lang="en-US" sz="2400" dirty="0"/>
              <a:t>When a license has been activated, install a Service Contract file.</a:t>
            </a:r>
          </a:p>
          <a:p>
            <a:r>
              <a:rPr lang="en-US" sz="2400" dirty="0">
                <a:solidFill>
                  <a:schemeClr val="bg2"/>
                </a:solidFill>
              </a:rPr>
              <a:t>ServiceContractFile.xml</a:t>
            </a:r>
            <a:r>
              <a:rPr lang="en-US" sz="2400" dirty="0"/>
              <a:t> contains support data for specific devices including:</a:t>
            </a:r>
          </a:p>
          <a:p>
            <a:pPr lvl="1"/>
            <a:r>
              <a:rPr lang="en-US" dirty="0"/>
              <a:t>IPS</a:t>
            </a:r>
          </a:p>
          <a:p>
            <a:pPr lvl="1"/>
            <a:r>
              <a:rPr lang="en-US" dirty="0"/>
              <a:t>DLP</a:t>
            </a:r>
          </a:p>
          <a:p>
            <a:pPr lvl="1"/>
            <a:r>
              <a:rPr lang="en-US" dirty="0"/>
              <a:t>URL Filtering</a:t>
            </a:r>
          </a:p>
          <a:p>
            <a:r>
              <a:rPr lang="en-US" sz="2400" dirty="0"/>
              <a:t>Install from SmartUpdate.  Methods include:</a:t>
            </a:r>
          </a:p>
          <a:p>
            <a:pPr lvl="1"/>
            <a:r>
              <a:rPr lang="en-US" dirty="0"/>
              <a:t>From User Center</a:t>
            </a:r>
          </a:p>
          <a:p>
            <a:pPr lvl="1"/>
            <a:r>
              <a:rPr lang="en-US" dirty="0"/>
              <a:t>From a file</a:t>
            </a:r>
          </a:p>
        </p:txBody>
      </p:sp>
      <p:sp>
        <p:nvSpPr>
          <p:cNvPr id="7" name="Rectangle 6"/>
          <p:cNvSpPr/>
          <p:nvPr/>
        </p:nvSpPr>
        <p:spPr bwMode="auto">
          <a:xfrm>
            <a:off x="7814033" y="3237271"/>
            <a:ext cx="3792538" cy="2381865"/>
          </a:xfrm>
          <a:prstGeom prst="rect">
            <a:avLst/>
          </a:prstGeom>
          <a:solidFill>
            <a:schemeClr val="bg1">
              <a:lumMod val="95000"/>
            </a:schemeClr>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000" dirty="0">
                <a:latin typeface="Arial" panose="020B0604020202020204" pitchFamily="34" charset="0"/>
                <a:cs typeface="Arial" panose="020B0604020202020204" pitchFamily="34" charset="0"/>
              </a:rPr>
              <a:t>The Service Contract data is referenced whenever a Service Request (SR) is initiated or a cpinfo file needs to be forwarded to Check Point Support.</a:t>
            </a:r>
          </a:p>
        </p:txBody>
      </p:sp>
      <p:sp>
        <p:nvSpPr>
          <p:cNvPr id="4" name="Footer Placeholder 3" hidden="1">
            <a:extLst>
              <a:ext uri="{FF2B5EF4-FFF2-40B4-BE49-F238E27FC236}">
                <a16:creationId xmlns:a16="http://schemas.microsoft.com/office/drawing/2014/main" id="{7F26CD4B-86EC-CB08-25F0-6D8B586E3DE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301E778-EF82-4FD1-8272-5C4C63575D3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30518135"/>
      </p:ext>
    </p:extLst>
  </p:cSld>
  <p:clrMapOvr>
    <a:masterClrMapping/>
  </p:clrMapOvr>
  <p:transition>
    <p:fad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5A71120-7BCA-67AC-57E7-5BDB1A22E7D5}"/>
              </a:ext>
            </a:extLst>
          </p:cNvPr>
          <p:cNvSpPr>
            <a:spLocks noGrp="1"/>
          </p:cNvSpPr>
          <p:nvPr>
            <p:ph type="body" sz="quarter" idx="16"/>
          </p:nvPr>
        </p:nvSpPr>
        <p:spPr>
          <a:xfrm>
            <a:off x="1266877" y="2673746"/>
            <a:ext cx="5279922" cy="2340707"/>
          </a:xfrm>
        </p:spPr>
        <p:txBody>
          <a:bodyPr/>
          <a:lstStyle/>
          <a:p>
            <a:r>
              <a:rPr lang="en-US" dirty="0"/>
              <a:t>LICENSE MONITORING AND REPORTING WITH SMARTCONSOLE</a:t>
            </a:r>
          </a:p>
        </p:txBody>
      </p:sp>
      <p:sp>
        <p:nvSpPr>
          <p:cNvPr id="2" name="Footer Placeholder 1" hidden="1">
            <a:extLst>
              <a:ext uri="{FF2B5EF4-FFF2-40B4-BE49-F238E27FC236}">
                <a16:creationId xmlns:a16="http://schemas.microsoft.com/office/drawing/2014/main" id="{1D57DED1-2C1F-729E-40C9-797AA860F27C}"/>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CC5E50D9-4479-6C85-D4B0-31707551EBA8}"/>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818512785"/>
      </p:ext>
    </p:extLst>
  </p:cSld>
  <p:clrMapOvr>
    <a:masterClrMapping/>
  </p:clrMapOvr>
  <p:transition>
    <p:fad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Status Indicators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2066989" y="2196846"/>
            <a:ext cx="7052310" cy="656616"/>
          </a:xfrm>
        </p:spPr>
        <p:txBody>
          <a:bodyPr/>
          <a:lstStyle/>
          <a:p>
            <a:pPr marL="0" indent="0">
              <a:buNone/>
            </a:pPr>
            <a:r>
              <a:rPr lang="en-US" dirty="0"/>
              <a:t>Green = OK (license is valid)</a:t>
            </a:r>
          </a:p>
        </p:txBody>
      </p:sp>
      <p:pic>
        <p:nvPicPr>
          <p:cNvPr id="6" name="Picture 5"/>
          <p:cNvPicPr>
            <a:picLocks noChangeAspect="1"/>
          </p:cNvPicPr>
          <p:nvPr/>
        </p:nvPicPr>
        <p:blipFill>
          <a:blip r:embed="rId3"/>
          <a:stretch>
            <a:fillRect/>
          </a:stretch>
        </p:blipFill>
        <p:spPr>
          <a:xfrm>
            <a:off x="606376" y="1927632"/>
            <a:ext cx="1332417" cy="3108960"/>
          </a:xfrm>
          <a:prstGeom prst="rect">
            <a:avLst/>
          </a:prstGeom>
        </p:spPr>
      </p:pic>
      <p:sp>
        <p:nvSpPr>
          <p:cNvPr id="7" name="Content Placeholder 2">
            <a:extLst>
              <a:ext uri="{FF2B5EF4-FFF2-40B4-BE49-F238E27FC236}">
                <a16:creationId xmlns:a16="http://schemas.microsoft.com/office/drawing/2014/main" id="{A5B93952-2E84-BC1A-7A27-3BB001C36961}"/>
              </a:ext>
            </a:extLst>
          </p:cNvPr>
          <p:cNvSpPr txBox="1">
            <a:spLocks/>
          </p:cNvSpPr>
          <p:nvPr/>
        </p:nvSpPr>
        <p:spPr bwMode="auto">
          <a:xfrm>
            <a:off x="2066989" y="3254007"/>
            <a:ext cx="7052310" cy="656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None/>
            </a:pPr>
            <a:r>
              <a:rPr lang="nl-NL" kern="0" dirty="0"/>
              <a:t>Yellow = Warning</a:t>
            </a:r>
          </a:p>
        </p:txBody>
      </p:sp>
      <p:sp>
        <p:nvSpPr>
          <p:cNvPr id="8" name="Content Placeholder 2">
            <a:extLst>
              <a:ext uri="{FF2B5EF4-FFF2-40B4-BE49-F238E27FC236}">
                <a16:creationId xmlns:a16="http://schemas.microsoft.com/office/drawing/2014/main" id="{A5B93952-2E84-BC1A-7A27-3BB001C36961}"/>
              </a:ext>
            </a:extLst>
          </p:cNvPr>
          <p:cNvSpPr txBox="1">
            <a:spLocks/>
          </p:cNvSpPr>
          <p:nvPr/>
        </p:nvSpPr>
        <p:spPr bwMode="auto">
          <a:xfrm>
            <a:off x="2066989" y="4311168"/>
            <a:ext cx="7052310" cy="656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None/>
            </a:pPr>
            <a:r>
              <a:rPr lang="nl-NL" kern="0" dirty="0"/>
              <a:t>Red = Critical Issue</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44376" y="2543748"/>
            <a:ext cx="4526280" cy="3017520"/>
          </a:xfrm>
          <a:prstGeom prst="rect">
            <a:avLst/>
          </a:prstGeom>
        </p:spPr>
      </p:pic>
      <p:sp>
        <p:nvSpPr>
          <p:cNvPr id="4" name="Footer Placeholder 3" hidden="1">
            <a:extLst>
              <a:ext uri="{FF2B5EF4-FFF2-40B4-BE49-F238E27FC236}">
                <a16:creationId xmlns:a16="http://schemas.microsoft.com/office/drawing/2014/main" id="{3769F53B-A43E-8A15-3328-CB1A84ECBA4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7F44BE1-3C7F-0BE9-A5C1-4CEC5656B1E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30183826"/>
      </p:ext>
    </p:extLst>
  </p:cSld>
  <p:clrMapOvr>
    <a:masterClrMapping/>
  </p:clrMapOvr>
  <p:transition>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Viewing License Status in SmartConsole</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1" y="1636776"/>
            <a:ext cx="4370123" cy="4422192"/>
          </a:xfrm>
        </p:spPr>
        <p:txBody>
          <a:bodyPr/>
          <a:lstStyle/>
          <a:p>
            <a:pPr marL="514350" indent="-514350">
              <a:buFont typeface="+mj-lt"/>
              <a:buAutoNum type="arabicPeriod"/>
            </a:pPr>
            <a:r>
              <a:rPr lang="en-US" dirty="0"/>
              <a:t>To see licenses for all network objects, select </a:t>
            </a:r>
            <a:r>
              <a:rPr lang="en-US" b="1" dirty="0"/>
              <a:t>Licenses </a:t>
            </a:r>
            <a:r>
              <a:rPr lang="en-US" dirty="0"/>
              <a:t>from the Columns menu. </a:t>
            </a:r>
          </a:p>
          <a:p>
            <a:pPr marL="514350" indent="-514350">
              <a:buFont typeface="+mj-lt"/>
              <a:buAutoNum type="arabicPeriod"/>
            </a:pPr>
            <a:r>
              <a:rPr lang="en-US" dirty="0"/>
              <a:t>View the indicators in the </a:t>
            </a:r>
            <a:r>
              <a:rPr lang="en-US" b="1" dirty="0"/>
              <a:t>License Status</a:t>
            </a:r>
            <a:r>
              <a:rPr lang="en-US" dirty="0"/>
              <a:t> column.</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6887" y="1723325"/>
            <a:ext cx="5708128" cy="2524585"/>
          </a:xfrm>
          <a:prstGeom prst="rect">
            <a:avLst/>
          </a:prstGeom>
        </p:spPr>
      </p:pic>
      <p:sp>
        <p:nvSpPr>
          <p:cNvPr id="4" name="Footer Placeholder 3" hidden="1">
            <a:extLst>
              <a:ext uri="{FF2B5EF4-FFF2-40B4-BE49-F238E27FC236}">
                <a16:creationId xmlns:a16="http://schemas.microsoft.com/office/drawing/2014/main" id="{086F1BE5-37D0-221A-5D85-0DEEC8FF546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561A18D-9FF4-6B99-12BC-C8B255A1CB7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25925931"/>
      </p:ext>
    </p:extLst>
  </p:cSld>
  <p:clrMapOvr>
    <a:masterClrMapping/>
  </p:clrMapOvr>
  <p:transition>
    <p:fad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6804" y="457200"/>
            <a:ext cx="10993374" cy="914400"/>
          </a:xfrm>
        </p:spPr>
        <p:txBody>
          <a:bodyPr/>
          <a:lstStyle/>
          <a:p>
            <a:r>
              <a:rPr lang="en-US" dirty="0"/>
              <a:t>Viewing License Status in SmartConsole (Continued)</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5096868" cy="4422192"/>
          </a:xfrm>
        </p:spPr>
        <p:txBody>
          <a:bodyPr/>
          <a:lstStyle/>
          <a:p>
            <a:pPr marL="514350" indent="-514350">
              <a:buFont typeface="+mj-lt"/>
              <a:buAutoNum type="arabicPeriod" startAt="3"/>
            </a:pPr>
            <a:r>
              <a:rPr lang="en-US" dirty="0"/>
              <a:t>Select any network object to view additional information on the Summary tab in the bottom pane.</a:t>
            </a:r>
          </a:p>
          <a:p>
            <a:pPr marL="514350" indent="-514350">
              <a:buFont typeface="+mj-lt"/>
              <a:buAutoNum type="arabicPeriod" startAt="3"/>
            </a:pPr>
            <a:r>
              <a:rPr lang="en-US" dirty="0"/>
              <a:t>Click the </a:t>
            </a:r>
            <a:r>
              <a:rPr lang="en-US" b="1" dirty="0"/>
              <a:t>Device &amp; License Information </a:t>
            </a:r>
            <a:r>
              <a:rPr lang="en-US" dirty="0"/>
              <a:t>link to view additional details.</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6047" y="1440497"/>
            <a:ext cx="4033817" cy="246888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3198" y="3978274"/>
            <a:ext cx="4859042" cy="2468880"/>
          </a:xfrm>
          <a:prstGeom prst="rect">
            <a:avLst/>
          </a:prstGeom>
        </p:spPr>
      </p:pic>
      <p:sp>
        <p:nvSpPr>
          <p:cNvPr id="4" name="Footer Placeholder 3" hidden="1">
            <a:extLst>
              <a:ext uri="{FF2B5EF4-FFF2-40B4-BE49-F238E27FC236}">
                <a16:creationId xmlns:a16="http://schemas.microsoft.com/office/drawing/2014/main" id="{E45C7D64-AEAD-07A6-033E-B48E5A19A73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F660D15-3566-90CA-1069-51D28A26E5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27168495"/>
      </p:ext>
    </p:extLst>
  </p:cSld>
  <p:clrMapOvr>
    <a:masterClrMapping/>
  </p:clrMapOvr>
  <p:transition>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Generating a License Inventory Report</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5430" y="1636776"/>
            <a:ext cx="4948278" cy="4422192"/>
          </a:xfrm>
        </p:spPr>
        <p:txBody>
          <a:bodyPr/>
          <a:lstStyle/>
          <a:p>
            <a:pPr marL="0" indent="0">
              <a:buNone/>
            </a:pPr>
            <a:r>
              <a:rPr lang="en-US" dirty="0"/>
              <a:t>From </a:t>
            </a:r>
            <a:r>
              <a:rPr lang="en-US" dirty="0">
                <a:solidFill>
                  <a:schemeClr val="bg2"/>
                </a:solidFill>
              </a:rPr>
              <a:t>Gateways &amp; Servers:</a:t>
            </a:r>
            <a:endParaRPr lang="en-US" dirty="0"/>
          </a:p>
          <a:p>
            <a:pPr marL="514350" indent="-514350">
              <a:buFont typeface="+mj-lt"/>
              <a:buAutoNum type="arabicPeriod"/>
            </a:pPr>
            <a:r>
              <a:rPr lang="en-US" dirty="0"/>
              <a:t>Select a network object.</a:t>
            </a:r>
          </a:p>
          <a:p>
            <a:pPr marL="514350" indent="-514350">
              <a:buFont typeface="+mj-lt"/>
              <a:buAutoNum type="arabicPeriod"/>
            </a:pPr>
            <a:r>
              <a:rPr lang="en-US" dirty="0"/>
              <a:t>From the top toolbar, click </a:t>
            </a:r>
            <a:r>
              <a:rPr lang="en-US" b="1" dirty="0"/>
              <a:t>Actions </a:t>
            </a:r>
            <a:r>
              <a:rPr lang="en-US" b="1" dirty="0">
                <a:latin typeface="Wingdings 3" panose="05040102010807070707" pitchFamily="18" charset="2"/>
              </a:rPr>
              <a:t>g</a:t>
            </a:r>
            <a:r>
              <a:rPr lang="en-US" b="1" dirty="0"/>
              <a:t> License Report</a:t>
            </a:r>
            <a:r>
              <a:rPr lang="en-US" dirty="0"/>
              <a:t>.</a:t>
            </a:r>
          </a:p>
        </p:txBody>
      </p:sp>
      <p:pic>
        <p:nvPicPr>
          <p:cNvPr id="6" name="Picture 5"/>
          <p:cNvPicPr>
            <a:picLocks noChangeAspect="1"/>
          </p:cNvPicPr>
          <p:nvPr/>
        </p:nvPicPr>
        <p:blipFill>
          <a:blip r:embed="rId3"/>
          <a:stretch>
            <a:fillRect/>
          </a:stretch>
        </p:blipFill>
        <p:spPr>
          <a:xfrm>
            <a:off x="6173102" y="1890729"/>
            <a:ext cx="4047619" cy="3914286"/>
          </a:xfrm>
          <a:prstGeom prst="rect">
            <a:avLst/>
          </a:prstGeom>
        </p:spPr>
      </p:pic>
      <p:sp>
        <p:nvSpPr>
          <p:cNvPr id="4" name="Footer Placeholder 3" hidden="1">
            <a:extLst>
              <a:ext uri="{FF2B5EF4-FFF2-40B4-BE49-F238E27FC236}">
                <a16:creationId xmlns:a16="http://schemas.microsoft.com/office/drawing/2014/main" id="{19DB8BF1-825A-81E1-1A4B-CADDBDB6124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960EA06-227A-0D1E-F1E5-DEEC92E87D7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817973795"/>
      </p:ext>
    </p:extLst>
  </p:cSld>
  <p:clrMapOvr>
    <a:masterClrMapping/>
  </p:clrMapOvr>
  <p:transition>
    <p:fad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6804" y="457200"/>
            <a:ext cx="11603609" cy="914400"/>
          </a:xfrm>
        </p:spPr>
        <p:txBody>
          <a:bodyPr/>
          <a:lstStyle/>
          <a:p>
            <a:r>
              <a:rPr lang="en-US" dirty="0"/>
              <a:t>Generating a License Inventory Report (Continued)</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6823076" y="2241673"/>
            <a:ext cx="4948278" cy="2595798"/>
          </a:xfrm>
        </p:spPr>
        <p:txBody>
          <a:bodyPr/>
          <a:lstStyle/>
          <a:p>
            <a:r>
              <a:rPr lang="en-US" sz="2400" dirty="0"/>
              <a:t>The report includes:</a:t>
            </a:r>
          </a:p>
          <a:p>
            <a:pPr lvl="1"/>
            <a:r>
              <a:rPr lang="en-US" sz="2200" dirty="0"/>
              <a:t>Inventory page</a:t>
            </a:r>
          </a:p>
          <a:p>
            <a:pPr lvl="1"/>
            <a:r>
              <a:rPr lang="en-US" sz="2200" dirty="0"/>
              <a:t>License by Device page</a:t>
            </a:r>
          </a:p>
          <a:p>
            <a:r>
              <a:rPr lang="en-US" sz="2400" dirty="0"/>
              <a:t>Can be exported from the Gateways &amp; Servers view. </a:t>
            </a:r>
          </a:p>
        </p:txBody>
      </p:sp>
      <p:pic>
        <p:nvPicPr>
          <p:cNvPr id="7" name="Picture 6"/>
          <p:cNvPicPr>
            <a:picLocks noChangeAspect="1"/>
          </p:cNvPicPr>
          <p:nvPr/>
        </p:nvPicPr>
        <p:blipFill>
          <a:blip r:embed="rId3"/>
          <a:stretch>
            <a:fillRect/>
          </a:stretch>
        </p:blipFill>
        <p:spPr>
          <a:xfrm>
            <a:off x="556811" y="1797974"/>
            <a:ext cx="5790476" cy="3180952"/>
          </a:xfrm>
          <a:prstGeom prst="rect">
            <a:avLst/>
          </a:prstGeom>
        </p:spPr>
      </p:pic>
      <p:sp>
        <p:nvSpPr>
          <p:cNvPr id="9" name="Rounded Rectangle 8"/>
          <p:cNvSpPr/>
          <p:nvPr/>
        </p:nvSpPr>
        <p:spPr bwMode="auto">
          <a:xfrm>
            <a:off x="910074" y="5405300"/>
            <a:ext cx="10295654" cy="770568"/>
          </a:xfrm>
          <a:prstGeom prst="roundRect">
            <a:avLst/>
          </a:prstGeom>
          <a:noFill/>
          <a:ln w="28575"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400" dirty="0">
                <a:solidFill>
                  <a:srgbClr val="D51067"/>
                </a:solidFill>
                <a:latin typeface="Arial" panose="020B0604020202020204" pitchFamily="34" charset="0"/>
                <a:cs typeface="Arial" panose="020B0604020202020204" pitchFamily="34" charset="0"/>
              </a:rPr>
              <a:t>You can also use the SmartConsole Logs &amp; Monitor view. </a:t>
            </a:r>
          </a:p>
          <a:p>
            <a:r>
              <a:rPr lang="en-US" sz="2400" dirty="0">
                <a:solidFill>
                  <a:srgbClr val="D51067"/>
                </a:solidFill>
                <a:latin typeface="Arial" panose="020B0604020202020204" pitchFamily="34" charset="0"/>
                <a:cs typeface="Arial" panose="020B0604020202020204" pitchFamily="34" charset="0"/>
              </a:rPr>
              <a:t>This is discussed in more detail later in this course.</a:t>
            </a:r>
          </a:p>
        </p:txBody>
      </p:sp>
      <p:sp>
        <p:nvSpPr>
          <p:cNvPr id="4" name="Footer Placeholder 3" hidden="1">
            <a:extLst>
              <a:ext uri="{FF2B5EF4-FFF2-40B4-BE49-F238E27FC236}">
                <a16:creationId xmlns:a16="http://schemas.microsoft.com/office/drawing/2014/main" id="{005EB542-C059-A661-C084-10793B08E67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97CB387-AC2D-02A4-28C1-BBBE3B40C8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63784344"/>
      </p:ext>
    </p:extLst>
  </p:cSld>
  <p:clrMapOvr>
    <a:masterClrMapping/>
  </p:clrMapOvr>
  <p:transition>
    <p:fad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AB4AE22-ACF7-4758-CC5B-817FABB6419B}"/>
              </a:ext>
            </a:extLst>
          </p:cNvPr>
          <p:cNvSpPr>
            <a:spLocks noGrp="1"/>
          </p:cNvSpPr>
          <p:nvPr>
            <p:ph type="body" sz="quarter" idx="14"/>
          </p:nvPr>
        </p:nvSpPr>
        <p:spPr>
          <a:xfrm>
            <a:off x="5046067" y="1484704"/>
            <a:ext cx="5997594" cy="3888590"/>
          </a:xfrm>
        </p:spPr>
        <p:txBody>
          <a:bodyPr/>
          <a:lstStyle/>
          <a:p>
            <a:pPr>
              <a:spcBef>
                <a:spcPts val="2000"/>
              </a:spcBef>
            </a:pPr>
            <a:r>
              <a:rPr lang="en-US" dirty="0"/>
              <a:t>Name the three types of Software Containers.</a:t>
            </a:r>
          </a:p>
          <a:p>
            <a:pPr>
              <a:spcBef>
                <a:spcPts val="2000"/>
              </a:spcBef>
            </a:pPr>
            <a:r>
              <a:rPr lang="en-US" dirty="0"/>
              <a:t>What are Subscription Blades?</a:t>
            </a:r>
          </a:p>
          <a:p>
            <a:pPr>
              <a:spcBef>
                <a:spcPts val="2000"/>
              </a:spcBef>
            </a:pPr>
            <a:r>
              <a:rPr lang="en-US" dirty="0"/>
              <a:t>Name one reason to generate and install a new license.</a:t>
            </a:r>
          </a:p>
        </p:txBody>
      </p:sp>
      <p:sp>
        <p:nvSpPr>
          <p:cNvPr id="3" name="Content Placeholder 2">
            <a:extLst>
              <a:ext uri="{FF2B5EF4-FFF2-40B4-BE49-F238E27FC236}">
                <a16:creationId xmlns:a16="http://schemas.microsoft.com/office/drawing/2014/main" id="{AFDF431E-9803-18DB-4DD2-6C9AB4A510B9}"/>
              </a:ext>
            </a:extLst>
          </p:cNvPr>
          <p:cNvSpPr>
            <a:spLocks noGrp="1"/>
          </p:cNvSpPr>
          <p:nvPr>
            <p:ph type="body" sz="quarter" idx="16"/>
          </p:nvPr>
        </p:nvSpPr>
        <p:spPr/>
        <p:txBody>
          <a:bodyPr/>
          <a:lstStyle/>
          <a:p>
            <a:r>
              <a:rPr lang="en-US" b="0" dirty="0"/>
              <a:t>Review Questions</a:t>
            </a:r>
          </a:p>
        </p:txBody>
      </p:sp>
      <p:sp>
        <p:nvSpPr>
          <p:cNvPr id="2" name="Footer Placeholder 1" hidden="1">
            <a:extLst>
              <a:ext uri="{FF2B5EF4-FFF2-40B4-BE49-F238E27FC236}">
                <a16:creationId xmlns:a16="http://schemas.microsoft.com/office/drawing/2014/main" id="{FFEF1C33-D990-C1DE-FDBA-EA2CBE8CE55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747DEA6-4157-4477-70CA-787BD87D56F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705556741"/>
      </p:ext>
    </p:extLst>
  </p:cSld>
  <p:clrMapOvr>
    <a:masterClrMapping/>
  </p:clrMapOvr>
  <p:transition>
    <p:fad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4A</a:t>
            </a:r>
          </a:p>
          <a:p>
            <a:endParaRPr lang="en-US" sz="3200" dirty="0"/>
          </a:p>
          <a:p>
            <a:r>
              <a:rPr lang="en-US" sz="3200" dirty="0"/>
              <a:t>Managing Licenses</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pPr>
            <a:r>
              <a:rPr lang="en-US" sz="600" dirty="0">
                <a:solidFill>
                  <a:schemeClr val="tx1">
                    <a:lumMod val="50000"/>
                    <a:alpha val="25000"/>
                  </a:schemeClr>
                </a:solidFill>
                <a:latin typeface="Stencil" panose="040409050D0802020404" pitchFamily="82" charset="0"/>
              </a:rPr>
              <a:t>LAB</a:t>
            </a:r>
          </a:p>
          <a:p>
            <a:pPr>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94698478-009C-CE6B-8B73-E32043F4BCEF}"/>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B42CA0B1-7B85-15A2-4A8B-1DFA22A0265E}"/>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2045885145"/>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5221</Words>
  <Application>Microsoft Office PowerPoint</Application>
  <PresentationFormat>Widescreen</PresentationFormat>
  <Paragraphs>803</Paragraphs>
  <Slides>91</Slides>
  <Notes>86</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91</vt:i4>
      </vt:variant>
    </vt:vector>
  </HeadingPairs>
  <TitlesOfParts>
    <vt:vector size="103" baseType="lpstr">
      <vt:lpstr>Ciscolight</vt:lpstr>
      <vt:lpstr>MicrosoftSansSerif</vt:lpstr>
      <vt:lpstr>Aptos</vt:lpstr>
      <vt:lpstr>Arial</vt:lpstr>
      <vt:lpstr>Calibri</vt:lpstr>
      <vt:lpstr>Calibri Light</vt:lpstr>
      <vt:lpstr>Helvetica</vt:lpstr>
      <vt:lpstr>Stencil</vt:lpstr>
      <vt:lpstr>Wingdings</vt:lpstr>
      <vt:lpstr>Wingdings 3</vt:lpstr>
      <vt:lpstr>UWTSD Holding Page</vt:lpstr>
      <vt:lpstr>CP_CorpTemp2020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Renuga Jayakumar</dc:creator>
  <cp:lastModifiedBy>Renuga Jayakumar</cp:lastModifiedBy>
  <cp:revision>1</cp:revision>
  <dcterms:created xsi:type="dcterms:W3CDTF">2025-07-09T22:31:56Z</dcterms:created>
  <dcterms:modified xsi:type="dcterms:W3CDTF">2025-07-17T05:54:36Z</dcterms:modified>
</cp:coreProperties>
</file>