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3B002-2DC0-41A1-87BE-9926A8B691D7}" type="datetimeFigureOut">
              <a:rPr lang="en-GB" smtClean="0"/>
              <a:t>06/10/2014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4BA5B-5BC8-4929-AD38-63A57EFD6A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86673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3B002-2DC0-41A1-87BE-9926A8B691D7}" type="datetimeFigureOut">
              <a:rPr lang="en-GB" smtClean="0"/>
              <a:t>06/10/2014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4BA5B-5BC8-4929-AD38-63A57EFD6A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14748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3B002-2DC0-41A1-87BE-9926A8B691D7}" type="datetimeFigureOut">
              <a:rPr lang="en-GB" smtClean="0"/>
              <a:t>06/10/2014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4BA5B-5BC8-4929-AD38-63A57EFD6A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9627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3B002-2DC0-41A1-87BE-9926A8B691D7}" type="datetimeFigureOut">
              <a:rPr lang="en-GB" smtClean="0"/>
              <a:t>06/10/2014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4BA5B-5BC8-4929-AD38-63A57EFD6A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32279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3B002-2DC0-41A1-87BE-9926A8B691D7}" type="datetimeFigureOut">
              <a:rPr lang="en-GB" smtClean="0"/>
              <a:t>06/10/2014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4BA5B-5BC8-4929-AD38-63A57EFD6A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00303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3B002-2DC0-41A1-87BE-9926A8B691D7}" type="datetimeFigureOut">
              <a:rPr lang="en-GB" smtClean="0"/>
              <a:t>06/10/2014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4BA5B-5BC8-4929-AD38-63A57EFD6A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51177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3B002-2DC0-41A1-87BE-9926A8B691D7}" type="datetimeFigureOut">
              <a:rPr lang="en-GB" smtClean="0"/>
              <a:t>06/10/2014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4BA5B-5BC8-4929-AD38-63A57EFD6A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6815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3B002-2DC0-41A1-87BE-9926A8B691D7}" type="datetimeFigureOut">
              <a:rPr lang="en-GB" smtClean="0"/>
              <a:t>06/10/2014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4BA5B-5BC8-4929-AD38-63A57EFD6A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31160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3B002-2DC0-41A1-87BE-9926A8B691D7}" type="datetimeFigureOut">
              <a:rPr lang="en-GB" smtClean="0"/>
              <a:t>06/10/2014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4BA5B-5BC8-4929-AD38-63A57EFD6A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03163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3B002-2DC0-41A1-87BE-9926A8B691D7}" type="datetimeFigureOut">
              <a:rPr lang="en-GB" smtClean="0"/>
              <a:t>06/10/2014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4BA5B-5BC8-4929-AD38-63A57EFD6A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1973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3B002-2DC0-41A1-87BE-9926A8B691D7}" type="datetimeFigureOut">
              <a:rPr lang="en-GB" smtClean="0"/>
              <a:t>06/10/2014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4BA5B-5BC8-4929-AD38-63A57EFD6A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25975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43B002-2DC0-41A1-87BE-9926A8B691D7}" type="datetimeFigureOut">
              <a:rPr lang="en-GB" smtClean="0"/>
              <a:t>06/10/2014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E4BA5B-5BC8-4929-AD38-63A57EFD6A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80529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ed.com/talks/alison_gopnik_what_do_babies_thin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Cognition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And Babies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14084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Watch the following and make as many notes as you can </a:t>
            </a:r>
          </a:p>
          <a:p>
            <a:endParaRPr lang="en-GB" dirty="0"/>
          </a:p>
          <a:p>
            <a:r>
              <a:rPr lang="en-GB" u="sng" dirty="0">
                <a:hlinkClick r:id="rId2"/>
              </a:rPr>
              <a:t>http://www.ted.com/talks/alison_gopnik_what_do_babies_think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What surprises you?</a:t>
            </a:r>
          </a:p>
          <a:p>
            <a:r>
              <a:rPr lang="en-GB" dirty="0" smtClean="0"/>
              <a:t>How would this inform your observation of a baby, </a:t>
            </a:r>
            <a:r>
              <a:rPr lang="en-GB" smtClean="0"/>
              <a:t>for example?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17085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35</Words>
  <Application>Microsoft Office PowerPoint</Application>
  <PresentationFormat>On-screen Show (4:3)</PresentationFormat>
  <Paragraphs>9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Cognition</vt:lpstr>
      <vt:lpstr>Activity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Cognition</dc:title>
  <dc:creator>Gulliford, Tania</dc:creator>
  <cp:lastModifiedBy>Gulliford, Tania</cp:lastModifiedBy>
  <cp:revision>1</cp:revision>
  <dcterms:created xsi:type="dcterms:W3CDTF">2014-10-06T11:27:40Z</dcterms:created>
  <dcterms:modified xsi:type="dcterms:W3CDTF">2014-10-06T11:28:41Z</dcterms:modified>
</cp:coreProperties>
</file>