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73" autoAdjust="0"/>
    <p:restoredTop sz="92413" autoAdjust="0"/>
  </p:normalViewPr>
  <p:slideViewPr>
    <p:cSldViewPr snapToGrid="0">
      <p:cViewPr varScale="1">
        <p:scale>
          <a:sx n="76" d="100"/>
          <a:sy n="76" d="100"/>
        </p:scale>
        <p:origin x="89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3C9C07-973F-4EBC-8BF5-AEE67D1CD0A8}"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IN"/>
        </a:p>
      </dgm:t>
    </dgm:pt>
    <dgm:pt modelId="{BFEBFC55-C6D9-4D57-99A6-D3E99638D0E9}">
      <dgm:prSet phldrT="[Text]" custT="1"/>
      <dgm:spPr/>
      <dgm:t>
        <a:bodyPr/>
        <a:lstStyle/>
        <a:p>
          <a:r>
            <a:rPr lang="en-GB" sz="1600" b="1" dirty="0">
              <a:solidFill>
                <a:schemeClr val="tx1"/>
              </a:solidFill>
              <a:effectLst/>
              <a:latin typeface="Arial" panose="020B0604020202020204" pitchFamily="34" charset="0"/>
              <a:ea typeface="+mn-ea"/>
              <a:cs typeface="Arial" panose="020B0604020202020204" pitchFamily="34" charset="0"/>
            </a:rPr>
            <a:t>Improving academic performance </a:t>
          </a:r>
          <a:endParaRPr lang="en-IN" sz="1600" b="1">
            <a:solidFill>
              <a:schemeClr val="tx1"/>
            </a:solidFill>
            <a:latin typeface="Arial" panose="020B0604020202020204" pitchFamily="34" charset="0"/>
            <a:cs typeface="Arial" panose="020B0604020202020204" pitchFamily="34" charset="0"/>
          </a:endParaRPr>
        </a:p>
      </dgm:t>
    </dgm:pt>
    <dgm:pt modelId="{DBA39D0C-C41A-4CAE-8367-955DD2D01035}" type="parTrans" cxnId="{D337E5AB-0B8E-45B5-A59D-8302D81BEC0A}">
      <dgm:prSet/>
      <dgm:spPr/>
      <dgm:t>
        <a:bodyPr/>
        <a:lstStyle/>
        <a:p>
          <a:endParaRPr lang="en-IN"/>
        </a:p>
      </dgm:t>
    </dgm:pt>
    <dgm:pt modelId="{AC528E48-4554-4FBA-B6C0-0E66D4226FDF}" type="sibTrans" cxnId="{D337E5AB-0B8E-45B5-A59D-8302D81BEC0A}">
      <dgm:prSet/>
      <dgm:spPr/>
      <dgm:t>
        <a:bodyPr/>
        <a:lstStyle/>
        <a:p>
          <a:endParaRPr lang="en-IN"/>
        </a:p>
      </dgm:t>
    </dgm:pt>
    <dgm:pt modelId="{A0C78773-140E-4D45-8D45-D51B15CF1320}">
      <dgm:prSet phldrT="[Text]" custT="1"/>
      <dgm:spPr/>
      <dgm:t>
        <a:bodyPr/>
        <a:lstStyle/>
        <a:p>
          <a:r>
            <a:rPr lang="en-GB" sz="1600" b="1" dirty="0">
              <a:solidFill>
                <a:schemeClr val="tx1"/>
              </a:solidFill>
              <a:effectLst/>
              <a:latin typeface="Arial" panose="020B0604020202020204" pitchFamily="34" charset="0"/>
              <a:ea typeface="+mn-ea"/>
              <a:cs typeface="Arial" panose="020B0604020202020204" pitchFamily="34" charset="0"/>
            </a:rPr>
            <a:t>Enhancing productivity</a:t>
          </a:r>
          <a:endParaRPr lang="en-IN" sz="1600" b="1">
            <a:solidFill>
              <a:schemeClr val="tx1"/>
            </a:solidFill>
            <a:latin typeface="Arial" panose="020B0604020202020204" pitchFamily="34" charset="0"/>
            <a:cs typeface="Arial" panose="020B0604020202020204" pitchFamily="34" charset="0"/>
          </a:endParaRPr>
        </a:p>
      </dgm:t>
    </dgm:pt>
    <dgm:pt modelId="{7828D586-A895-4863-A7F5-CCB8D969DC8D}" type="parTrans" cxnId="{B87831FA-C07C-4BF6-9062-EC546CE68E28}">
      <dgm:prSet/>
      <dgm:spPr/>
      <dgm:t>
        <a:bodyPr/>
        <a:lstStyle/>
        <a:p>
          <a:endParaRPr lang="en-IN"/>
        </a:p>
      </dgm:t>
    </dgm:pt>
    <dgm:pt modelId="{528FA00F-454F-4D08-8C27-1A10ADCD8368}" type="sibTrans" cxnId="{B87831FA-C07C-4BF6-9062-EC546CE68E28}">
      <dgm:prSet/>
      <dgm:spPr/>
      <dgm:t>
        <a:bodyPr/>
        <a:lstStyle/>
        <a:p>
          <a:endParaRPr lang="en-IN"/>
        </a:p>
      </dgm:t>
    </dgm:pt>
    <dgm:pt modelId="{D88314F9-9E37-4F3C-B44B-8CE19C7E8C46}">
      <dgm:prSet custT="1"/>
      <dgm:spPr/>
      <dgm:t>
        <a:bodyPr/>
        <a:lstStyle/>
        <a:p>
          <a:r>
            <a:rPr lang="en-GB" sz="1600" b="1" dirty="0">
              <a:solidFill>
                <a:schemeClr val="tx1"/>
              </a:solidFill>
              <a:effectLst/>
              <a:latin typeface="Arial" panose="020B0604020202020204" pitchFamily="34" charset="0"/>
              <a:ea typeface="+mn-ea"/>
              <a:cs typeface="Arial" panose="020B0604020202020204" pitchFamily="34" charset="0"/>
            </a:rPr>
            <a:t>Diminishing stress</a:t>
          </a:r>
          <a:endParaRPr lang="en-IN" sz="1600" b="1">
            <a:solidFill>
              <a:schemeClr val="tx1"/>
            </a:solidFill>
            <a:latin typeface="Arial" panose="020B0604020202020204" pitchFamily="34" charset="0"/>
            <a:cs typeface="Arial" panose="020B0604020202020204" pitchFamily="34" charset="0"/>
          </a:endParaRPr>
        </a:p>
      </dgm:t>
    </dgm:pt>
    <dgm:pt modelId="{B51EC872-07B2-4CED-9756-42BC4C290494}" type="parTrans" cxnId="{900E0125-7F8C-469C-A3DE-75ABC3D06A2E}">
      <dgm:prSet/>
      <dgm:spPr/>
      <dgm:t>
        <a:bodyPr/>
        <a:lstStyle/>
        <a:p>
          <a:endParaRPr lang="en-IN"/>
        </a:p>
      </dgm:t>
    </dgm:pt>
    <dgm:pt modelId="{3505E443-122E-4989-9CC6-2BB9412417D1}" type="sibTrans" cxnId="{900E0125-7F8C-469C-A3DE-75ABC3D06A2E}">
      <dgm:prSet/>
      <dgm:spPr/>
      <dgm:t>
        <a:bodyPr/>
        <a:lstStyle/>
        <a:p>
          <a:endParaRPr lang="en-IN"/>
        </a:p>
      </dgm:t>
    </dgm:pt>
    <dgm:pt modelId="{0119F877-A467-4F12-A955-CE05CDA0917F}" type="pres">
      <dgm:prSet presAssocID="{3B3C9C07-973F-4EBC-8BF5-AEE67D1CD0A8}" presName="linear" presStyleCnt="0">
        <dgm:presLayoutVars>
          <dgm:dir/>
          <dgm:animLvl val="lvl"/>
          <dgm:resizeHandles val="exact"/>
        </dgm:presLayoutVars>
      </dgm:prSet>
      <dgm:spPr/>
    </dgm:pt>
    <dgm:pt modelId="{1700860C-D3AD-4FD0-9CA9-B597FC784D4C}" type="pres">
      <dgm:prSet presAssocID="{BFEBFC55-C6D9-4D57-99A6-D3E99638D0E9}" presName="parentLin" presStyleCnt="0"/>
      <dgm:spPr/>
    </dgm:pt>
    <dgm:pt modelId="{A2B97675-D7CB-467B-8F74-467940AF40C4}" type="pres">
      <dgm:prSet presAssocID="{BFEBFC55-C6D9-4D57-99A6-D3E99638D0E9}" presName="parentLeftMargin" presStyleLbl="node1" presStyleIdx="0" presStyleCnt="3"/>
      <dgm:spPr/>
    </dgm:pt>
    <dgm:pt modelId="{8DEF2B2C-BAAD-4E25-81A1-DFF229C8B13A}" type="pres">
      <dgm:prSet presAssocID="{BFEBFC55-C6D9-4D57-99A6-D3E99638D0E9}" presName="parentText" presStyleLbl="node1" presStyleIdx="0" presStyleCnt="3">
        <dgm:presLayoutVars>
          <dgm:chMax val="0"/>
          <dgm:bulletEnabled val="1"/>
        </dgm:presLayoutVars>
      </dgm:prSet>
      <dgm:spPr/>
    </dgm:pt>
    <dgm:pt modelId="{1D6D2F08-DAC3-4C0B-BE3C-8CAFFF1B24CF}" type="pres">
      <dgm:prSet presAssocID="{BFEBFC55-C6D9-4D57-99A6-D3E99638D0E9}" presName="negativeSpace" presStyleCnt="0"/>
      <dgm:spPr/>
    </dgm:pt>
    <dgm:pt modelId="{D965EF8F-EE45-4E00-A4D1-70CB6FF92ECD}" type="pres">
      <dgm:prSet presAssocID="{BFEBFC55-C6D9-4D57-99A6-D3E99638D0E9}" presName="childText" presStyleLbl="conFgAcc1" presStyleIdx="0" presStyleCnt="3">
        <dgm:presLayoutVars>
          <dgm:bulletEnabled val="1"/>
        </dgm:presLayoutVars>
      </dgm:prSet>
      <dgm:spPr/>
    </dgm:pt>
    <dgm:pt modelId="{0AFE6DB3-C5ED-4B46-94B5-37D774E993A8}" type="pres">
      <dgm:prSet presAssocID="{AC528E48-4554-4FBA-B6C0-0E66D4226FDF}" presName="spaceBetweenRectangles" presStyleCnt="0"/>
      <dgm:spPr/>
    </dgm:pt>
    <dgm:pt modelId="{51E12A9F-48EA-4CED-9220-0667E50F7D21}" type="pres">
      <dgm:prSet presAssocID="{D88314F9-9E37-4F3C-B44B-8CE19C7E8C46}" presName="parentLin" presStyleCnt="0"/>
      <dgm:spPr/>
    </dgm:pt>
    <dgm:pt modelId="{2F0754E4-2771-4FB4-8A8C-129F032DB03E}" type="pres">
      <dgm:prSet presAssocID="{D88314F9-9E37-4F3C-B44B-8CE19C7E8C46}" presName="parentLeftMargin" presStyleLbl="node1" presStyleIdx="0" presStyleCnt="3"/>
      <dgm:spPr/>
    </dgm:pt>
    <dgm:pt modelId="{B8C86FEA-D162-45B3-BFE3-F81F4981BF4A}" type="pres">
      <dgm:prSet presAssocID="{D88314F9-9E37-4F3C-B44B-8CE19C7E8C46}" presName="parentText" presStyleLbl="node1" presStyleIdx="1" presStyleCnt="3">
        <dgm:presLayoutVars>
          <dgm:chMax val="0"/>
          <dgm:bulletEnabled val="1"/>
        </dgm:presLayoutVars>
      </dgm:prSet>
      <dgm:spPr/>
    </dgm:pt>
    <dgm:pt modelId="{C06E0106-EAAB-4A7A-986F-F6A0AC99C847}" type="pres">
      <dgm:prSet presAssocID="{D88314F9-9E37-4F3C-B44B-8CE19C7E8C46}" presName="negativeSpace" presStyleCnt="0"/>
      <dgm:spPr/>
    </dgm:pt>
    <dgm:pt modelId="{7B41537D-D5E1-45E3-B56F-528A70F83759}" type="pres">
      <dgm:prSet presAssocID="{D88314F9-9E37-4F3C-B44B-8CE19C7E8C46}" presName="childText" presStyleLbl="conFgAcc1" presStyleIdx="1" presStyleCnt="3">
        <dgm:presLayoutVars>
          <dgm:bulletEnabled val="1"/>
        </dgm:presLayoutVars>
      </dgm:prSet>
      <dgm:spPr/>
    </dgm:pt>
    <dgm:pt modelId="{DD71A542-3E89-4886-982F-D937A501B8F5}" type="pres">
      <dgm:prSet presAssocID="{3505E443-122E-4989-9CC6-2BB9412417D1}" presName="spaceBetweenRectangles" presStyleCnt="0"/>
      <dgm:spPr/>
    </dgm:pt>
    <dgm:pt modelId="{494E717A-C665-4337-B820-A27F6E502123}" type="pres">
      <dgm:prSet presAssocID="{A0C78773-140E-4D45-8D45-D51B15CF1320}" presName="parentLin" presStyleCnt="0"/>
      <dgm:spPr/>
    </dgm:pt>
    <dgm:pt modelId="{EAEBF909-9722-4D1B-A69A-A66262157605}" type="pres">
      <dgm:prSet presAssocID="{A0C78773-140E-4D45-8D45-D51B15CF1320}" presName="parentLeftMargin" presStyleLbl="node1" presStyleIdx="1" presStyleCnt="3"/>
      <dgm:spPr/>
    </dgm:pt>
    <dgm:pt modelId="{14610BF9-500E-4D5A-89B7-DD848FF9C4DC}" type="pres">
      <dgm:prSet presAssocID="{A0C78773-140E-4D45-8D45-D51B15CF1320}" presName="parentText" presStyleLbl="node1" presStyleIdx="2" presStyleCnt="3">
        <dgm:presLayoutVars>
          <dgm:chMax val="0"/>
          <dgm:bulletEnabled val="1"/>
        </dgm:presLayoutVars>
      </dgm:prSet>
      <dgm:spPr/>
    </dgm:pt>
    <dgm:pt modelId="{C075BF0D-061F-4DDF-A7D4-8C98887FBE0A}" type="pres">
      <dgm:prSet presAssocID="{A0C78773-140E-4D45-8D45-D51B15CF1320}" presName="negativeSpace" presStyleCnt="0"/>
      <dgm:spPr/>
    </dgm:pt>
    <dgm:pt modelId="{E01E405F-79DA-465E-801F-B51D779C45ED}" type="pres">
      <dgm:prSet presAssocID="{A0C78773-140E-4D45-8D45-D51B15CF1320}" presName="childText" presStyleLbl="conFgAcc1" presStyleIdx="2" presStyleCnt="3">
        <dgm:presLayoutVars>
          <dgm:bulletEnabled val="1"/>
        </dgm:presLayoutVars>
      </dgm:prSet>
      <dgm:spPr/>
    </dgm:pt>
  </dgm:ptLst>
  <dgm:cxnLst>
    <dgm:cxn modelId="{900E0125-7F8C-469C-A3DE-75ABC3D06A2E}" srcId="{3B3C9C07-973F-4EBC-8BF5-AEE67D1CD0A8}" destId="{D88314F9-9E37-4F3C-B44B-8CE19C7E8C46}" srcOrd="1" destOrd="0" parTransId="{B51EC872-07B2-4CED-9756-42BC4C290494}" sibTransId="{3505E443-122E-4989-9CC6-2BB9412417D1}"/>
    <dgm:cxn modelId="{3D5C1F41-4F85-4A41-95E6-AC16ACF2E183}" type="presOf" srcId="{A0C78773-140E-4D45-8D45-D51B15CF1320}" destId="{14610BF9-500E-4D5A-89B7-DD848FF9C4DC}" srcOrd="1" destOrd="0" presId="urn:microsoft.com/office/officeart/2005/8/layout/list1"/>
    <dgm:cxn modelId="{06705749-C4E9-4791-8449-07090D164E99}" type="presOf" srcId="{A0C78773-140E-4D45-8D45-D51B15CF1320}" destId="{EAEBF909-9722-4D1B-A69A-A66262157605}" srcOrd="0" destOrd="0" presId="urn:microsoft.com/office/officeart/2005/8/layout/list1"/>
    <dgm:cxn modelId="{9C7C516E-8438-49E5-AC02-37C11BD105C4}" type="presOf" srcId="{3B3C9C07-973F-4EBC-8BF5-AEE67D1CD0A8}" destId="{0119F877-A467-4F12-A955-CE05CDA0917F}" srcOrd="0" destOrd="0" presId="urn:microsoft.com/office/officeart/2005/8/layout/list1"/>
    <dgm:cxn modelId="{F5EA2A91-B2A3-407B-AEA1-D9A19CE7EBD5}" type="presOf" srcId="{D88314F9-9E37-4F3C-B44B-8CE19C7E8C46}" destId="{2F0754E4-2771-4FB4-8A8C-129F032DB03E}" srcOrd="0" destOrd="0" presId="urn:microsoft.com/office/officeart/2005/8/layout/list1"/>
    <dgm:cxn modelId="{0F583DA3-3C57-42A7-B212-A47CFD695F5F}" type="presOf" srcId="{BFEBFC55-C6D9-4D57-99A6-D3E99638D0E9}" destId="{8DEF2B2C-BAAD-4E25-81A1-DFF229C8B13A}" srcOrd="1" destOrd="0" presId="urn:microsoft.com/office/officeart/2005/8/layout/list1"/>
    <dgm:cxn modelId="{D337E5AB-0B8E-45B5-A59D-8302D81BEC0A}" srcId="{3B3C9C07-973F-4EBC-8BF5-AEE67D1CD0A8}" destId="{BFEBFC55-C6D9-4D57-99A6-D3E99638D0E9}" srcOrd="0" destOrd="0" parTransId="{DBA39D0C-C41A-4CAE-8367-955DD2D01035}" sibTransId="{AC528E48-4554-4FBA-B6C0-0E66D4226FDF}"/>
    <dgm:cxn modelId="{843953CD-37C0-45E5-BD64-99637B2562F3}" type="presOf" srcId="{D88314F9-9E37-4F3C-B44B-8CE19C7E8C46}" destId="{B8C86FEA-D162-45B3-BFE3-F81F4981BF4A}" srcOrd="1" destOrd="0" presId="urn:microsoft.com/office/officeart/2005/8/layout/list1"/>
    <dgm:cxn modelId="{20CC74CF-9289-4FF8-B7B1-071C120ACD51}" type="presOf" srcId="{BFEBFC55-C6D9-4D57-99A6-D3E99638D0E9}" destId="{A2B97675-D7CB-467B-8F74-467940AF40C4}" srcOrd="0" destOrd="0" presId="urn:microsoft.com/office/officeart/2005/8/layout/list1"/>
    <dgm:cxn modelId="{B87831FA-C07C-4BF6-9062-EC546CE68E28}" srcId="{3B3C9C07-973F-4EBC-8BF5-AEE67D1CD0A8}" destId="{A0C78773-140E-4D45-8D45-D51B15CF1320}" srcOrd="2" destOrd="0" parTransId="{7828D586-A895-4863-A7F5-CCB8D969DC8D}" sibTransId="{528FA00F-454F-4D08-8C27-1A10ADCD8368}"/>
    <dgm:cxn modelId="{5300C628-8DE8-4DE7-A64C-6A1E93C838D3}" type="presParOf" srcId="{0119F877-A467-4F12-A955-CE05CDA0917F}" destId="{1700860C-D3AD-4FD0-9CA9-B597FC784D4C}" srcOrd="0" destOrd="0" presId="urn:microsoft.com/office/officeart/2005/8/layout/list1"/>
    <dgm:cxn modelId="{9E7578F7-441E-4B2C-B02D-F85D979392F9}" type="presParOf" srcId="{1700860C-D3AD-4FD0-9CA9-B597FC784D4C}" destId="{A2B97675-D7CB-467B-8F74-467940AF40C4}" srcOrd="0" destOrd="0" presId="urn:microsoft.com/office/officeart/2005/8/layout/list1"/>
    <dgm:cxn modelId="{80957162-61AF-4235-B026-B0F3CBDB6070}" type="presParOf" srcId="{1700860C-D3AD-4FD0-9CA9-B597FC784D4C}" destId="{8DEF2B2C-BAAD-4E25-81A1-DFF229C8B13A}" srcOrd="1" destOrd="0" presId="urn:microsoft.com/office/officeart/2005/8/layout/list1"/>
    <dgm:cxn modelId="{1AD86421-93DA-4E44-8480-459D556999D0}" type="presParOf" srcId="{0119F877-A467-4F12-A955-CE05CDA0917F}" destId="{1D6D2F08-DAC3-4C0B-BE3C-8CAFFF1B24CF}" srcOrd="1" destOrd="0" presId="urn:microsoft.com/office/officeart/2005/8/layout/list1"/>
    <dgm:cxn modelId="{4132B6CD-0AC6-4DAF-881A-3B2ECACB6237}" type="presParOf" srcId="{0119F877-A467-4F12-A955-CE05CDA0917F}" destId="{D965EF8F-EE45-4E00-A4D1-70CB6FF92ECD}" srcOrd="2" destOrd="0" presId="urn:microsoft.com/office/officeart/2005/8/layout/list1"/>
    <dgm:cxn modelId="{82EB22A7-00E9-4A8E-86BC-5CC40D89EAF2}" type="presParOf" srcId="{0119F877-A467-4F12-A955-CE05CDA0917F}" destId="{0AFE6DB3-C5ED-4B46-94B5-37D774E993A8}" srcOrd="3" destOrd="0" presId="urn:microsoft.com/office/officeart/2005/8/layout/list1"/>
    <dgm:cxn modelId="{70D04E29-2890-49BC-8C2F-338D62988A4F}" type="presParOf" srcId="{0119F877-A467-4F12-A955-CE05CDA0917F}" destId="{51E12A9F-48EA-4CED-9220-0667E50F7D21}" srcOrd="4" destOrd="0" presId="urn:microsoft.com/office/officeart/2005/8/layout/list1"/>
    <dgm:cxn modelId="{5096EBD2-7085-409F-89F9-C952AA56C352}" type="presParOf" srcId="{51E12A9F-48EA-4CED-9220-0667E50F7D21}" destId="{2F0754E4-2771-4FB4-8A8C-129F032DB03E}" srcOrd="0" destOrd="0" presId="urn:microsoft.com/office/officeart/2005/8/layout/list1"/>
    <dgm:cxn modelId="{9CA85E66-F1A5-47D1-B33C-CA9247AE2CE2}" type="presParOf" srcId="{51E12A9F-48EA-4CED-9220-0667E50F7D21}" destId="{B8C86FEA-D162-45B3-BFE3-F81F4981BF4A}" srcOrd="1" destOrd="0" presId="urn:microsoft.com/office/officeart/2005/8/layout/list1"/>
    <dgm:cxn modelId="{715D1A6B-095E-4741-8D05-14980A2B02F3}" type="presParOf" srcId="{0119F877-A467-4F12-A955-CE05CDA0917F}" destId="{C06E0106-EAAB-4A7A-986F-F6A0AC99C847}" srcOrd="5" destOrd="0" presId="urn:microsoft.com/office/officeart/2005/8/layout/list1"/>
    <dgm:cxn modelId="{7A3D66E4-48CA-441C-8E35-2173745761E6}" type="presParOf" srcId="{0119F877-A467-4F12-A955-CE05CDA0917F}" destId="{7B41537D-D5E1-45E3-B56F-528A70F83759}" srcOrd="6" destOrd="0" presId="urn:microsoft.com/office/officeart/2005/8/layout/list1"/>
    <dgm:cxn modelId="{FD9305B2-02FA-43DF-8C8D-492BB914ED87}" type="presParOf" srcId="{0119F877-A467-4F12-A955-CE05CDA0917F}" destId="{DD71A542-3E89-4886-982F-D937A501B8F5}" srcOrd="7" destOrd="0" presId="urn:microsoft.com/office/officeart/2005/8/layout/list1"/>
    <dgm:cxn modelId="{2F8C003F-8CC7-4706-A499-A4D3BE0631C3}" type="presParOf" srcId="{0119F877-A467-4F12-A955-CE05CDA0917F}" destId="{494E717A-C665-4337-B820-A27F6E502123}" srcOrd="8" destOrd="0" presId="urn:microsoft.com/office/officeart/2005/8/layout/list1"/>
    <dgm:cxn modelId="{9DE8DD10-8129-42A4-8F5D-DC652A05219E}" type="presParOf" srcId="{494E717A-C665-4337-B820-A27F6E502123}" destId="{EAEBF909-9722-4D1B-A69A-A66262157605}" srcOrd="0" destOrd="0" presId="urn:microsoft.com/office/officeart/2005/8/layout/list1"/>
    <dgm:cxn modelId="{6DF4CA19-4E62-4E4F-8E28-5279C053C4F6}" type="presParOf" srcId="{494E717A-C665-4337-B820-A27F6E502123}" destId="{14610BF9-500E-4D5A-89B7-DD848FF9C4DC}" srcOrd="1" destOrd="0" presId="urn:microsoft.com/office/officeart/2005/8/layout/list1"/>
    <dgm:cxn modelId="{16BDEAA4-5373-458F-BB34-DA68A1D7D731}" type="presParOf" srcId="{0119F877-A467-4F12-A955-CE05CDA0917F}" destId="{C075BF0D-061F-4DDF-A7D4-8C98887FBE0A}" srcOrd="9" destOrd="0" presId="urn:microsoft.com/office/officeart/2005/8/layout/list1"/>
    <dgm:cxn modelId="{DFFF9876-0FBE-468A-BDF5-A0AFCE58926F}" type="presParOf" srcId="{0119F877-A467-4F12-A955-CE05CDA0917F}" destId="{E01E405F-79DA-465E-801F-B51D779C45ED}"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77D363-4630-49A1-A7AC-A7B839ACDA9C}" type="doc">
      <dgm:prSet loTypeId="urn:microsoft.com/office/officeart/2005/8/layout/radial6" loCatId="cycle" qsTypeId="urn:microsoft.com/office/officeart/2005/8/quickstyle/simple1" qsCatId="simple" csTypeId="urn:microsoft.com/office/officeart/2005/8/colors/colorful4" csCatId="colorful" phldr="1"/>
      <dgm:spPr/>
      <dgm:t>
        <a:bodyPr/>
        <a:lstStyle/>
        <a:p>
          <a:endParaRPr lang="en-IN"/>
        </a:p>
      </dgm:t>
    </dgm:pt>
    <dgm:pt modelId="{3A90E932-0CCA-4FE9-910E-26E8F52BBE44}">
      <dgm:prSet phldrT="[Text]" custT="1"/>
      <dgm:spPr/>
      <dgm:t>
        <a:bodyPr/>
        <a:lstStyle/>
        <a:p>
          <a:r>
            <a:rPr lang="en-IN" sz="1200" b="1">
              <a:solidFill>
                <a:schemeClr val="tx1"/>
              </a:solidFill>
              <a:latin typeface="Arial" panose="020B0604020202020204" pitchFamily="34" charset="0"/>
              <a:cs typeface="Arial" panose="020B0604020202020204" pitchFamily="34" charset="0"/>
            </a:rPr>
            <a:t>Challenges in managing time</a:t>
          </a:r>
        </a:p>
      </dgm:t>
    </dgm:pt>
    <dgm:pt modelId="{E26DFF12-7E77-4156-B6C2-D70DD8DA0FAE}" type="parTrans" cxnId="{57453B20-9C8D-4407-8096-B7006E110D7D}">
      <dgm:prSet/>
      <dgm:spPr/>
      <dgm:t>
        <a:bodyPr/>
        <a:lstStyle/>
        <a:p>
          <a:endParaRPr lang="en-IN"/>
        </a:p>
      </dgm:t>
    </dgm:pt>
    <dgm:pt modelId="{31BB7850-9889-4BDF-BF50-05F5791EACED}" type="sibTrans" cxnId="{57453B20-9C8D-4407-8096-B7006E110D7D}">
      <dgm:prSet/>
      <dgm:spPr/>
      <dgm:t>
        <a:bodyPr/>
        <a:lstStyle/>
        <a:p>
          <a:endParaRPr lang="en-IN"/>
        </a:p>
      </dgm:t>
    </dgm:pt>
    <dgm:pt modelId="{7CB57FF9-1AD5-4317-9EED-A6A79C9BA1F4}">
      <dgm:prSet phldrT="[Text]" custT="1"/>
      <dgm:spPr/>
      <dgm:t>
        <a:bodyPr/>
        <a:lstStyle/>
        <a:p>
          <a:r>
            <a:rPr lang="en-GB" sz="800" b="1" dirty="0">
              <a:solidFill>
                <a:schemeClr val="tx1"/>
              </a:solidFill>
              <a:effectLst/>
              <a:latin typeface="Arial" panose="020B0604020202020204" pitchFamily="34" charset="0"/>
              <a:ea typeface="+mn-ea"/>
              <a:cs typeface="Arial" panose="020B0604020202020204" pitchFamily="34" charset="0"/>
            </a:rPr>
            <a:t>Diminished productivity</a:t>
          </a:r>
          <a:endParaRPr lang="en-IN" sz="800" b="1">
            <a:solidFill>
              <a:schemeClr val="tx1"/>
            </a:solidFill>
            <a:latin typeface="Arial" panose="020B0604020202020204" pitchFamily="34" charset="0"/>
            <a:cs typeface="Arial" panose="020B0604020202020204" pitchFamily="34" charset="0"/>
          </a:endParaRPr>
        </a:p>
      </dgm:t>
    </dgm:pt>
    <dgm:pt modelId="{23EBE454-4C18-479D-8695-0085A524F574}" type="parTrans" cxnId="{FFF8C9BD-A055-4895-8688-3D6F5AA7D206}">
      <dgm:prSet/>
      <dgm:spPr/>
      <dgm:t>
        <a:bodyPr/>
        <a:lstStyle/>
        <a:p>
          <a:endParaRPr lang="en-IN"/>
        </a:p>
      </dgm:t>
    </dgm:pt>
    <dgm:pt modelId="{7598E431-2D31-4B5E-9B51-5AB12DEAFF64}" type="sibTrans" cxnId="{FFF8C9BD-A055-4895-8688-3D6F5AA7D206}">
      <dgm:prSet/>
      <dgm:spPr/>
      <dgm:t>
        <a:bodyPr/>
        <a:lstStyle/>
        <a:p>
          <a:endParaRPr lang="en-IN"/>
        </a:p>
      </dgm:t>
    </dgm:pt>
    <dgm:pt modelId="{978B1462-FAAD-41A1-AECF-20652D3B6E4D}">
      <dgm:prSet phldrT="[Text]" custT="1"/>
      <dgm:spPr/>
      <dgm:t>
        <a:bodyPr/>
        <a:lstStyle/>
        <a:p>
          <a:r>
            <a:rPr lang="en-GB" sz="800" b="1" dirty="0">
              <a:solidFill>
                <a:schemeClr val="tx1"/>
              </a:solidFill>
              <a:effectLst/>
              <a:latin typeface="Arial" panose="020B0604020202020204" pitchFamily="34" charset="0"/>
              <a:ea typeface="+mn-ea"/>
              <a:cs typeface="Arial" panose="020B0604020202020204" pitchFamily="34" charset="0"/>
            </a:rPr>
            <a:t>Issue in completing assignments on time </a:t>
          </a:r>
          <a:endParaRPr lang="en-IN" sz="800" b="1">
            <a:solidFill>
              <a:schemeClr val="tx1"/>
            </a:solidFill>
            <a:latin typeface="Arial" panose="020B0604020202020204" pitchFamily="34" charset="0"/>
            <a:cs typeface="Arial" panose="020B0604020202020204" pitchFamily="34" charset="0"/>
          </a:endParaRPr>
        </a:p>
      </dgm:t>
    </dgm:pt>
    <dgm:pt modelId="{43CC5784-1DDD-4281-AC4A-E6161ADF56D3}" type="parTrans" cxnId="{151F5404-4F51-4DFD-BA69-084DD504CA2D}">
      <dgm:prSet/>
      <dgm:spPr/>
      <dgm:t>
        <a:bodyPr/>
        <a:lstStyle/>
        <a:p>
          <a:endParaRPr lang="en-IN"/>
        </a:p>
      </dgm:t>
    </dgm:pt>
    <dgm:pt modelId="{21323E77-0484-4E16-88E6-94090DD2A916}" type="sibTrans" cxnId="{151F5404-4F51-4DFD-BA69-084DD504CA2D}">
      <dgm:prSet/>
      <dgm:spPr/>
      <dgm:t>
        <a:bodyPr/>
        <a:lstStyle/>
        <a:p>
          <a:endParaRPr lang="en-IN"/>
        </a:p>
      </dgm:t>
    </dgm:pt>
    <dgm:pt modelId="{24E238FE-D5EE-4810-8378-05FD53928D40}">
      <dgm:prSet phldrT="[Text]" custT="1"/>
      <dgm:spPr/>
      <dgm:t>
        <a:bodyPr/>
        <a:lstStyle/>
        <a:p>
          <a:r>
            <a:rPr lang="en-GB" sz="800" b="1" dirty="0">
              <a:solidFill>
                <a:schemeClr val="tx1"/>
              </a:solidFill>
              <a:effectLst/>
              <a:latin typeface="Arial" panose="020B0604020202020204" pitchFamily="34" charset="0"/>
              <a:ea typeface="+mn-ea"/>
              <a:cs typeface="Arial" panose="020B0604020202020204" pitchFamily="34" charset="0"/>
            </a:rPr>
            <a:t>Increased stress levels</a:t>
          </a:r>
          <a:endParaRPr lang="en-IN" sz="800" b="1">
            <a:solidFill>
              <a:schemeClr val="tx1"/>
            </a:solidFill>
            <a:latin typeface="Arial" panose="020B0604020202020204" pitchFamily="34" charset="0"/>
            <a:cs typeface="Arial" panose="020B0604020202020204" pitchFamily="34" charset="0"/>
          </a:endParaRPr>
        </a:p>
      </dgm:t>
    </dgm:pt>
    <dgm:pt modelId="{E8E80D9A-6544-4178-BA69-B118395DEA25}" type="parTrans" cxnId="{80A1D12C-AF4D-4864-B5CA-A5159FDDB5B1}">
      <dgm:prSet/>
      <dgm:spPr/>
      <dgm:t>
        <a:bodyPr/>
        <a:lstStyle/>
        <a:p>
          <a:endParaRPr lang="en-IN"/>
        </a:p>
      </dgm:t>
    </dgm:pt>
    <dgm:pt modelId="{9A59ED52-3D01-4EEE-B94D-FF73BAD6A24E}" type="sibTrans" cxnId="{80A1D12C-AF4D-4864-B5CA-A5159FDDB5B1}">
      <dgm:prSet/>
      <dgm:spPr/>
      <dgm:t>
        <a:bodyPr/>
        <a:lstStyle/>
        <a:p>
          <a:endParaRPr lang="en-IN"/>
        </a:p>
      </dgm:t>
    </dgm:pt>
    <dgm:pt modelId="{636B1DFE-263A-4CF3-98C7-5F8FF1BDE9F4}" type="pres">
      <dgm:prSet presAssocID="{F277D363-4630-49A1-A7AC-A7B839ACDA9C}" presName="Name0" presStyleCnt="0">
        <dgm:presLayoutVars>
          <dgm:chMax val="1"/>
          <dgm:dir/>
          <dgm:animLvl val="ctr"/>
          <dgm:resizeHandles val="exact"/>
        </dgm:presLayoutVars>
      </dgm:prSet>
      <dgm:spPr/>
    </dgm:pt>
    <dgm:pt modelId="{983011E5-8356-42B9-A7EE-8EF065E42F0B}" type="pres">
      <dgm:prSet presAssocID="{3A90E932-0CCA-4FE9-910E-26E8F52BBE44}" presName="centerShape" presStyleLbl="node0" presStyleIdx="0" presStyleCnt="1" custScaleX="117734"/>
      <dgm:spPr/>
    </dgm:pt>
    <dgm:pt modelId="{C0830031-6CC2-42AB-BF3A-F058EABCE6E4}" type="pres">
      <dgm:prSet presAssocID="{7CB57FF9-1AD5-4317-9EED-A6A79C9BA1F4}" presName="node" presStyleLbl="node1" presStyleIdx="0" presStyleCnt="3" custScaleX="107642">
        <dgm:presLayoutVars>
          <dgm:bulletEnabled val="1"/>
        </dgm:presLayoutVars>
      </dgm:prSet>
      <dgm:spPr/>
    </dgm:pt>
    <dgm:pt modelId="{BF99675A-D8B1-4C1B-93F6-5D76F95F5509}" type="pres">
      <dgm:prSet presAssocID="{7CB57FF9-1AD5-4317-9EED-A6A79C9BA1F4}" presName="dummy" presStyleCnt="0"/>
      <dgm:spPr/>
    </dgm:pt>
    <dgm:pt modelId="{35D619DA-B2D3-4782-A8B1-97D7DF3B99A3}" type="pres">
      <dgm:prSet presAssocID="{7598E431-2D31-4B5E-9B51-5AB12DEAFF64}" presName="sibTrans" presStyleLbl="sibTrans2D1" presStyleIdx="0" presStyleCnt="3"/>
      <dgm:spPr/>
    </dgm:pt>
    <dgm:pt modelId="{838ED9AD-7EE6-4343-8BAA-32B9CC5D7C11}" type="pres">
      <dgm:prSet presAssocID="{978B1462-FAAD-41A1-AECF-20652D3B6E4D}" presName="node" presStyleLbl="node1" presStyleIdx="1" presStyleCnt="3">
        <dgm:presLayoutVars>
          <dgm:bulletEnabled val="1"/>
        </dgm:presLayoutVars>
      </dgm:prSet>
      <dgm:spPr/>
    </dgm:pt>
    <dgm:pt modelId="{948A568C-BEEE-4EF1-B159-F907DB54B089}" type="pres">
      <dgm:prSet presAssocID="{978B1462-FAAD-41A1-AECF-20652D3B6E4D}" presName="dummy" presStyleCnt="0"/>
      <dgm:spPr/>
    </dgm:pt>
    <dgm:pt modelId="{076F3EE8-5A51-421A-9C3A-121E8AE31C2C}" type="pres">
      <dgm:prSet presAssocID="{21323E77-0484-4E16-88E6-94090DD2A916}" presName="sibTrans" presStyleLbl="sibTrans2D1" presStyleIdx="1" presStyleCnt="3"/>
      <dgm:spPr/>
    </dgm:pt>
    <dgm:pt modelId="{02E8EA0D-7788-45F6-925A-0CEE65D8E3EF}" type="pres">
      <dgm:prSet presAssocID="{24E238FE-D5EE-4810-8378-05FD53928D40}" presName="node" presStyleLbl="node1" presStyleIdx="2" presStyleCnt="3">
        <dgm:presLayoutVars>
          <dgm:bulletEnabled val="1"/>
        </dgm:presLayoutVars>
      </dgm:prSet>
      <dgm:spPr/>
    </dgm:pt>
    <dgm:pt modelId="{5BC71CCC-1CB5-4687-87F3-75BD68FC30AB}" type="pres">
      <dgm:prSet presAssocID="{24E238FE-D5EE-4810-8378-05FD53928D40}" presName="dummy" presStyleCnt="0"/>
      <dgm:spPr/>
    </dgm:pt>
    <dgm:pt modelId="{8A719D19-7354-4017-AE2F-5F77E83FA367}" type="pres">
      <dgm:prSet presAssocID="{9A59ED52-3D01-4EEE-B94D-FF73BAD6A24E}" presName="sibTrans" presStyleLbl="sibTrans2D1" presStyleIdx="2" presStyleCnt="3"/>
      <dgm:spPr/>
    </dgm:pt>
  </dgm:ptLst>
  <dgm:cxnLst>
    <dgm:cxn modelId="{151F5404-4F51-4DFD-BA69-084DD504CA2D}" srcId="{3A90E932-0CCA-4FE9-910E-26E8F52BBE44}" destId="{978B1462-FAAD-41A1-AECF-20652D3B6E4D}" srcOrd="1" destOrd="0" parTransId="{43CC5784-1DDD-4281-AC4A-E6161ADF56D3}" sibTransId="{21323E77-0484-4E16-88E6-94090DD2A916}"/>
    <dgm:cxn modelId="{57453B20-9C8D-4407-8096-B7006E110D7D}" srcId="{F277D363-4630-49A1-A7AC-A7B839ACDA9C}" destId="{3A90E932-0CCA-4FE9-910E-26E8F52BBE44}" srcOrd="0" destOrd="0" parTransId="{E26DFF12-7E77-4156-B6C2-D70DD8DA0FAE}" sibTransId="{31BB7850-9889-4BDF-BF50-05F5791EACED}"/>
    <dgm:cxn modelId="{80A1D12C-AF4D-4864-B5CA-A5159FDDB5B1}" srcId="{3A90E932-0CCA-4FE9-910E-26E8F52BBE44}" destId="{24E238FE-D5EE-4810-8378-05FD53928D40}" srcOrd="2" destOrd="0" parTransId="{E8E80D9A-6544-4178-BA69-B118395DEA25}" sibTransId="{9A59ED52-3D01-4EEE-B94D-FF73BAD6A24E}"/>
    <dgm:cxn modelId="{DD17E431-DB0A-4869-BCE0-27439C5438A0}" type="presOf" srcId="{7CB57FF9-1AD5-4317-9EED-A6A79C9BA1F4}" destId="{C0830031-6CC2-42AB-BF3A-F058EABCE6E4}" srcOrd="0" destOrd="0" presId="urn:microsoft.com/office/officeart/2005/8/layout/radial6"/>
    <dgm:cxn modelId="{4EFB5176-B860-4514-B68D-A0F46AF3019B}" type="presOf" srcId="{F277D363-4630-49A1-A7AC-A7B839ACDA9C}" destId="{636B1DFE-263A-4CF3-98C7-5F8FF1BDE9F4}" srcOrd="0" destOrd="0" presId="urn:microsoft.com/office/officeart/2005/8/layout/radial6"/>
    <dgm:cxn modelId="{0934E07B-0A47-4F64-B120-79ABAD20F850}" type="presOf" srcId="{978B1462-FAAD-41A1-AECF-20652D3B6E4D}" destId="{838ED9AD-7EE6-4343-8BAA-32B9CC5D7C11}" srcOrd="0" destOrd="0" presId="urn:microsoft.com/office/officeart/2005/8/layout/radial6"/>
    <dgm:cxn modelId="{7F521E83-1AB5-4D9D-8EBD-A8EDDB0A9FAA}" type="presOf" srcId="{3A90E932-0CCA-4FE9-910E-26E8F52BBE44}" destId="{983011E5-8356-42B9-A7EE-8EF065E42F0B}" srcOrd="0" destOrd="0" presId="urn:microsoft.com/office/officeart/2005/8/layout/radial6"/>
    <dgm:cxn modelId="{125B0C8E-1017-4219-AA31-CDC0921074FF}" type="presOf" srcId="{7598E431-2D31-4B5E-9B51-5AB12DEAFF64}" destId="{35D619DA-B2D3-4782-A8B1-97D7DF3B99A3}" srcOrd="0" destOrd="0" presId="urn:microsoft.com/office/officeart/2005/8/layout/radial6"/>
    <dgm:cxn modelId="{4C00E78E-8C32-4A3A-AED6-360F6F6ECD2D}" type="presOf" srcId="{21323E77-0484-4E16-88E6-94090DD2A916}" destId="{076F3EE8-5A51-421A-9C3A-121E8AE31C2C}" srcOrd="0" destOrd="0" presId="urn:microsoft.com/office/officeart/2005/8/layout/radial6"/>
    <dgm:cxn modelId="{D78B44B8-92C4-467E-887F-0A3B46B9844E}" type="presOf" srcId="{24E238FE-D5EE-4810-8378-05FD53928D40}" destId="{02E8EA0D-7788-45F6-925A-0CEE65D8E3EF}" srcOrd="0" destOrd="0" presId="urn:microsoft.com/office/officeart/2005/8/layout/radial6"/>
    <dgm:cxn modelId="{FFF8C9BD-A055-4895-8688-3D6F5AA7D206}" srcId="{3A90E932-0CCA-4FE9-910E-26E8F52BBE44}" destId="{7CB57FF9-1AD5-4317-9EED-A6A79C9BA1F4}" srcOrd="0" destOrd="0" parTransId="{23EBE454-4C18-479D-8695-0085A524F574}" sibTransId="{7598E431-2D31-4B5E-9B51-5AB12DEAFF64}"/>
    <dgm:cxn modelId="{4953A6E6-55C4-4A1D-B003-347EAE8D8B47}" type="presOf" srcId="{9A59ED52-3D01-4EEE-B94D-FF73BAD6A24E}" destId="{8A719D19-7354-4017-AE2F-5F77E83FA367}" srcOrd="0" destOrd="0" presId="urn:microsoft.com/office/officeart/2005/8/layout/radial6"/>
    <dgm:cxn modelId="{6C34AF21-9EBC-4F15-AA5B-4A7325D29E3D}" type="presParOf" srcId="{636B1DFE-263A-4CF3-98C7-5F8FF1BDE9F4}" destId="{983011E5-8356-42B9-A7EE-8EF065E42F0B}" srcOrd="0" destOrd="0" presId="urn:microsoft.com/office/officeart/2005/8/layout/radial6"/>
    <dgm:cxn modelId="{F01F911D-A124-40D2-9E84-E4BA508DE9D8}" type="presParOf" srcId="{636B1DFE-263A-4CF3-98C7-5F8FF1BDE9F4}" destId="{C0830031-6CC2-42AB-BF3A-F058EABCE6E4}" srcOrd="1" destOrd="0" presId="urn:microsoft.com/office/officeart/2005/8/layout/radial6"/>
    <dgm:cxn modelId="{0DC4D442-F562-4B39-8FC5-D875C936D846}" type="presParOf" srcId="{636B1DFE-263A-4CF3-98C7-5F8FF1BDE9F4}" destId="{BF99675A-D8B1-4C1B-93F6-5D76F95F5509}" srcOrd="2" destOrd="0" presId="urn:microsoft.com/office/officeart/2005/8/layout/radial6"/>
    <dgm:cxn modelId="{22319895-D9C2-451E-80D6-1529C5B5669D}" type="presParOf" srcId="{636B1DFE-263A-4CF3-98C7-5F8FF1BDE9F4}" destId="{35D619DA-B2D3-4782-A8B1-97D7DF3B99A3}" srcOrd="3" destOrd="0" presId="urn:microsoft.com/office/officeart/2005/8/layout/radial6"/>
    <dgm:cxn modelId="{6B5EEE44-071A-4261-9F2F-F255FEAB2C6F}" type="presParOf" srcId="{636B1DFE-263A-4CF3-98C7-5F8FF1BDE9F4}" destId="{838ED9AD-7EE6-4343-8BAA-32B9CC5D7C11}" srcOrd="4" destOrd="0" presId="urn:microsoft.com/office/officeart/2005/8/layout/radial6"/>
    <dgm:cxn modelId="{F908285D-F34E-4CA3-9E55-A964186D62B0}" type="presParOf" srcId="{636B1DFE-263A-4CF3-98C7-5F8FF1BDE9F4}" destId="{948A568C-BEEE-4EF1-B159-F907DB54B089}" srcOrd="5" destOrd="0" presId="urn:microsoft.com/office/officeart/2005/8/layout/radial6"/>
    <dgm:cxn modelId="{C18813DE-9C0E-4D1F-BB59-72AE45518A52}" type="presParOf" srcId="{636B1DFE-263A-4CF3-98C7-5F8FF1BDE9F4}" destId="{076F3EE8-5A51-421A-9C3A-121E8AE31C2C}" srcOrd="6" destOrd="0" presId="urn:microsoft.com/office/officeart/2005/8/layout/radial6"/>
    <dgm:cxn modelId="{A561CEF4-DE52-45EF-8FE3-CF98058B75DE}" type="presParOf" srcId="{636B1DFE-263A-4CF3-98C7-5F8FF1BDE9F4}" destId="{02E8EA0D-7788-45F6-925A-0CEE65D8E3EF}" srcOrd="7" destOrd="0" presId="urn:microsoft.com/office/officeart/2005/8/layout/radial6"/>
    <dgm:cxn modelId="{490FAE7E-5E50-41DE-9085-B7BD5C2C1592}" type="presParOf" srcId="{636B1DFE-263A-4CF3-98C7-5F8FF1BDE9F4}" destId="{5BC71CCC-1CB5-4687-87F3-75BD68FC30AB}" srcOrd="8" destOrd="0" presId="urn:microsoft.com/office/officeart/2005/8/layout/radial6"/>
    <dgm:cxn modelId="{C55A2FB9-0260-4330-B0D8-9AFBADDFF042}" type="presParOf" srcId="{636B1DFE-263A-4CF3-98C7-5F8FF1BDE9F4}" destId="{8A719D19-7354-4017-AE2F-5F77E83FA367}" srcOrd="9"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77D363-4630-49A1-A7AC-A7B839ACDA9C}" type="doc">
      <dgm:prSet loTypeId="urn:microsoft.com/office/officeart/2005/8/layout/radial6" loCatId="cycle" qsTypeId="urn:microsoft.com/office/officeart/2005/8/quickstyle/simple1" qsCatId="simple" csTypeId="urn:microsoft.com/office/officeart/2005/8/colors/colorful4" csCatId="colorful" phldr="1"/>
      <dgm:spPr/>
      <dgm:t>
        <a:bodyPr/>
        <a:lstStyle/>
        <a:p>
          <a:endParaRPr lang="en-IN"/>
        </a:p>
      </dgm:t>
    </dgm:pt>
    <dgm:pt modelId="{3A90E932-0CCA-4FE9-910E-26E8F52BBE44}">
      <dgm:prSet phldrT="[Text]" custT="1"/>
      <dgm:spPr/>
      <dgm:t>
        <a:bodyPr/>
        <a:lstStyle/>
        <a:p>
          <a:r>
            <a:rPr lang="en-IN" sz="1100" b="1">
              <a:solidFill>
                <a:schemeClr val="tx1"/>
              </a:solidFill>
              <a:latin typeface="Arial" panose="020B0604020202020204" pitchFamily="34" charset="0"/>
              <a:cs typeface="Arial" panose="020B0604020202020204" pitchFamily="34" charset="0"/>
            </a:rPr>
            <a:t>Benefits of time management</a:t>
          </a:r>
        </a:p>
      </dgm:t>
    </dgm:pt>
    <dgm:pt modelId="{E26DFF12-7E77-4156-B6C2-D70DD8DA0FAE}" type="parTrans" cxnId="{57453B20-9C8D-4407-8096-B7006E110D7D}">
      <dgm:prSet/>
      <dgm:spPr/>
      <dgm:t>
        <a:bodyPr/>
        <a:lstStyle/>
        <a:p>
          <a:endParaRPr lang="en-IN"/>
        </a:p>
      </dgm:t>
    </dgm:pt>
    <dgm:pt modelId="{31BB7850-9889-4BDF-BF50-05F5791EACED}" type="sibTrans" cxnId="{57453B20-9C8D-4407-8096-B7006E110D7D}">
      <dgm:prSet/>
      <dgm:spPr/>
      <dgm:t>
        <a:bodyPr/>
        <a:lstStyle/>
        <a:p>
          <a:endParaRPr lang="en-IN"/>
        </a:p>
      </dgm:t>
    </dgm:pt>
    <dgm:pt modelId="{24E238FE-D5EE-4810-8378-05FD53928D40}">
      <dgm:prSet phldrT="[Text]" custT="1"/>
      <dgm:spPr/>
      <dgm:t>
        <a:bodyPr/>
        <a:lstStyle/>
        <a:p>
          <a:r>
            <a:rPr lang="en-GB" sz="800" b="1" dirty="0">
              <a:solidFill>
                <a:schemeClr val="tx1"/>
              </a:solidFill>
              <a:effectLst/>
              <a:latin typeface="Arial" panose="020B0604020202020204" pitchFamily="34" charset="0"/>
              <a:ea typeface="+mn-ea"/>
              <a:cs typeface="Arial" panose="020B0604020202020204" pitchFamily="34" charset="0"/>
            </a:rPr>
            <a:t>Better confidence</a:t>
          </a:r>
          <a:endParaRPr lang="en-IN" sz="800" b="1">
            <a:solidFill>
              <a:schemeClr val="tx1"/>
            </a:solidFill>
            <a:latin typeface="Arial" panose="020B0604020202020204" pitchFamily="34" charset="0"/>
            <a:cs typeface="Arial" panose="020B0604020202020204" pitchFamily="34" charset="0"/>
          </a:endParaRPr>
        </a:p>
      </dgm:t>
    </dgm:pt>
    <dgm:pt modelId="{9A59ED52-3D01-4EEE-B94D-FF73BAD6A24E}" type="sibTrans" cxnId="{80A1D12C-AF4D-4864-B5CA-A5159FDDB5B1}">
      <dgm:prSet/>
      <dgm:spPr/>
      <dgm:t>
        <a:bodyPr/>
        <a:lstStyle/>
        <a:p>
          <a:endParaRPr lang="en-IN"/>
        </a:p>
      </dgm:t>
    </dgm:pt>
    <dgm:pt modelId="{E8E80D9A-6544-4178-BA69-B118395DEA25}" type="parTrans" cxnId="{80A1D12C-AF4D-4864-B5CA-A5159FDDB5B1}">
      <dgm:prSet/>
      <dgm:spPr/>
      <dgm:t>
        <a:bodyPr/>
        <a:lstStyle/>
        <a:p>
          <a:endParaRPr lang="en-IN"/>
        </a:p>
      </dgm:t>
    </dgm:pt>
    <dgm:pt modelId="{978B1462-FAAD-41A1-AECF-20652D3B6E4D}">
      <dgm:prSet phldrT="[Text]" custT="1"/>
      <dgm:spPr/>
      <dgm:t>
        <a:bodyPr/>
        <a:lstStyle/>
        <a:p>
          <a:r>
            <a:rPr lang="en-GB" sz="800" b="1" dirty="0">
              <a:solidFill>
                <a:schemeClr val="tx1"/>
              </a:solidFill>
              <a:effectLst/>
              <a:latin typeface="Arial" panose="020B0604020202020204" pitchFamily="34" charset="0"/>
              <a:ea typeface="+mn-ea"/>
              <a:cs typeface="Arial" panose="020B0604020202020204" pitchFamily="34" charset="0"/>
            </a:rPr>
            <a:t>Improved focus</a:t>
          </a:r>
          <a:endParaRPr lang="en-IN" sz="800" b="1">
            <a:solidFill>
              <a:schemeClr val="tx1"/>
            </a:solidFill>
            <a:latin typeface="Arial" panose="020B0604020202020204" pitchFamily="34" charset="0"/>
            <a:cs typeface="Arial" panose="020B0604020202020204" pitchFamily="34" charset="0"/>
          </a:endParaRPr>
        </a:p>
      </dgm:t>
    </dgm:pt>
    <dgm:pt modelId="{21323E77-0484-4E16-88E6-94090DD2A916}" type="sibTrans" cxnId="{151F5404-4F51-4DFD-BA69-084DD504CA2D}">
      <dgm:prSet/>
      <dgm:spPr/>
      <dgm:t>
        <a:bodyPr/>
        <a:lstStyle/>
        <a:p>
          <a:endParaRPr lang="en-IN"/>
        </a:p>
      </dgm:t>
    </dgm:pt>
    <dgm:pt modelId="{43CC5784-1DDD-4281-AC4A-E6161ADF56D3}" type="parTrans" cxnId="{151F5404-4F51-4DFD-BA69-084DD504CA2D}">
      <dgm:prSet/>
      <dgm:spPr/>
      <dgm:t>
        <a:bodyPr/>
        <a:lstStyle/>
        <a:p>
          <a:endParaRPr lang="en-IN"/>
        </a:p>
      </dgm:t>
    </dgm:pt>
    <dgm:pt modelId="{7CB57FF9-1AD5-4317-9EED-A6A79C9BA1F4}">
      <dgm:prSet phldrT="[Text]" custT="1"/>
      <dgm:spPr/>
      <dgm:t>
        <a:bodyPr/>
        <a:lstStyle/>
        <a:p>
          <a:r>
            <a:rPr lang="en-GB" sz="800" b="1" dirty="0">
              <a:solidFill>
                <a:schemeClr val="tx1"/>
              </a:solidFill>
              <a:effectLst/>
              <a:latin typeface="Arial" panose="020B0604020202020204" pitchFamily="34" charset="0"/>
              <a:ea typeface="+mn-ea"/>
              <a:cs typeface="Arial" panose="020B0604020202020204" pitchFamily="34" charset="0"/>
            </a:rPr>
            <a:t>Reaching goals faster</a:t>
          </a:r>
          <a:endParaRPr lang="en-IN" sz="800" b="1">
            <a:solidFill>
              <a:schemeClr val="tx1"/>
            </a:solidFill>
            <a:latin typeface="Arial" panose="020B0604020202020204" pitchFamily="34" charset="0"/>
            <a:cs typeface="Arial" panose="020B0604020202020204" pitchFamily="34" charset="0"/>
          </a:endParaRPr>
        </a:p>
      </dgm:t>
    </dgm:pt>
    <dgm:pt modelId="{7598E431-2D31-4B5E-9B51-5AB12DEAFF64}" type="sibTrans" cxnId="{FFF8C9BD-A055-4895-8688-3D6F5AA7D206}">
      <dgm:prSet/>
      <dgm:spPr/>
      <dgm:t>
        <a:bodyPr/>
        <a:lstStyle/>
        <a:p>
          <a:endParaRPr lang="en-IN"/>
        </a:p>
      </dgm:t>
    </dgm:pt>
    <dgm:pt modelId="{23EBE454-4C18-479D-8695-0085A524F574}" type="parTrans" cxnId="{FFF8C9BD-A055-4895-8688-3D6F5AA7D206}">
      <dgm:prSet/>
      <dgm:spPr/>
      <dgm:t>
        <a:bodyPr/>
        <a:lstStyle/>
        <a:p>
          <a:endParaRPr lang="en-IN"/>
        </a:p>
      </dgm:t>
    </dgm:pt>
    <dgm:pt modelId="{0E7207A4-BE47-45DD-BB33-1B527C4D7B77}">
      <dgm:prSet phldrT="[Text]" custT="1"/>
      <dgm:spPr/>
      <dgm:t>
        <a:bodyPr/>
        <a:lstStyle/>
        <a:p>
          <a:r>
            <a:rPr lang="en-IN" sz="800" b="1">
              <a:solidFill>
                <a:schemeClr val="tx1"/>
              </a:solidFill>
              <a:latin typeface="Arial" panose="020B0604020202020204" pitchFamily="34" charset="0"/>
              <a:cs typeface="Arial" panose="020B0604020202020204" pitchFamily="34" charset="0"/>
            </a:rPr>
            <a:t>Enhanced self-discipline</a:t>
          </a:r>
        </a:p>
      </dgm:t>
    </dgm:pt>
    <dgm:pt modelId="{20157A19-9F1F-4A98-BF9B-F10264C0CAF0}" type="parTrans" cxnId="{4E979BA2-0C5C-4021-9ABD-EDF11AB76EC7}">
      <dgm:prSet/>
      <dgm:spPr/>
      <dgm:t>
        <a:bodyPr/>
        <a:lstStyle/>
        <a:p>
          <a:endParaRPr lang="en-IN"/>
        </a:p>
      </dgm:t>
    </dgm:pt>
    <dgm:pt modelId="{67960211-4B43-4956-8BAD-FC3B5E0A99D5}" type="sibTrans" cxnId="{4E979BA2-0C5C-4021-9ABD-EDF11AB76EC7}">
      <dgm:prSet/>
      <dgm:spPr/>
      <dgm:t>
        <a:bodyPr/>
        <a:lstStyle/>
        <a:p>
          <a:endParaRPr lang="en-IN"/>
        </a:p>
      </dgm:t>
    </dgm:pt>
    <dgm:pt modelId="{636B1DFE-263A-4CF3-98C7-5F8FF1BDE9F4}" type="pres">
      <dgm:prSet presAssocID="{F277D363-4630-49A1-A7AC-A7B839ACDA9C}" presName="Name0" presStyleCnt="0">
        <dgm:presLayoutVars>
          <dgm:chMax val="1"/>
          <dgm:dir/>
          <dgm:animLvl val="ctr"/>
          <dgm:resizeHandles val="exact"/>
        </dgm:presLayoutVars>
      </dgm:prSet>
      <dgm:spPr/>
    </dgm:pt>
    <dgm:pt modelId="{983011E5-8356-42B9-A7EE-8EF065E42F0B}" type="pres">
      <dgm:prSet presAssocID="{3A90E932-0CCA-4FE9-910E-26E8F52BBE44}" presName="centerShape" presStyleLbl="node0" presStyleIdx="0" presStyleCnt="1" custScaleX="114316" custScaleY="84056"/>
      <dgm:spPr/>
    </dgm:pt>
    <dgm:pt modelId="{C0830031-6CC2-42AB-BF3A-F058EABCE6E4}" type="pres">
      <dgm:prSet presAssocID="{7CB57FF9-1AD5-4317-9EED-A6A79C9BA1F4}" presName="node" presStyleLbl="node1" presStyleIdx="0" presStyleCnt="4" custScaleX="115276">
        <dgm:presLayoutVars>
          <dgm:bulletEnabled val="1"/>
        </dgm:presLayoutVars>
      </dgm:prSet>
      <dgm:spPr/>
    </dgm:pt>
    <dgm:pt modelId="{BF99675A-D8B1-4C1B-93F6-5D76F95F5509}" type="pres">
      <dgm:prSet presAssocID="{7CB57FF9-1AD5-4317-9EED-A6A79C9BA1F4}" presName="dummy" presStyleCnt="0"/>
      <dgm:spPr/>
    </dgm:pt>
    <dgm:pt modelId="{35D619DA-B2D3-4782-A8B1-97D7DF3B99A3}" type="pres">
      <dgm:prSet presAssocID="{7598E431-2D31-4B5E-9B51-5AB12DEAFF64}" presName="sibTrans" presStyleLbl="sibTrans2D1" presStyleIdx="0" presStyleCnt="4"/>
      <dgm:spPr/>
    </dgm:pt>
    <dgm:pt modelId="{838ED9AD-7EE6-4343-8BAA-32B9CC5D7C11}" type="pres">
      <dgm:prSet presAssocID="{978B1462-FAAD-41A1-AECF-20652D3B6E4D}" presName="node" presStyleLbl="node1" presStyleIdx="1" presStyleCnt="4" custScaleX="107092">
        <dgm:presLayoutVars>
          <dgm:bulletEnabled val="1"/>
        </dgm:presLayoutVars>
      </dgm:prSet>
      <dgm:spPr/>
    </dgm:pt>
    <dgm:pt modelId="{948A568C-BEEE-4EF1-B159-F907DB54B089}" type="pres">
      <dgm:prSet presAssocID="{978B1462-FAAD-41A1-AECF-20652D3B6E4D}" presName="dummy" presStyleCnt="0"/>
      <dgm:spPr/>
    </dgm:pt>
    <dgm:pt modelId="{076F3EE8-5A51-421A-9C3A-121E8AE31C2C}" type="pres">
      <dgm:prSet presAssocID="{21323E77-0484-4E16-88E6-94090DD2A916}" presName="sibTrans" presStyleLbl="sibTrans2D1" presStyleIdx="1" presStyleCnt="4"/>
      <dgm:spPr/>
    </dgm:pt>
    <dgm:pt modelId="{02E8EA0D-7788-45F6-925A-0CEE65D8E3EF}" type="pres">
      <dgm:prSet presAssocID="{24E238FE-D5EE-4810-8378-05FD53928D40}" presName="node" presStyleLbl="node1" presStyleIdx="2" presStyleCnt="4" custScaleX="107092">
        <dgm:presLayoutVars>
          <dgm:bulletEnabled val="1"/>
        </dgm:presLayoutVars>
      </dgm:prSet>
      <dgm:spPr/>
    </dgm:pt>
    <dgm:pt modelId="{5BC71CCC-1CB5-4687-87F3-75BD68FC30AB}" type="pres">
      <dgm:prSet presAssocID="{24E238FE-D5EE-4810-8378-05FD53928D40}" presName="dummy" presStyleCnt="0"/>
      <dgm:spPr/>
    </dgm:pt>
    <dgm:pt modelId="{8A719D19-7354-4017-AE2F-5F77E83FA367}" type="pres">
      <dgm:prSet presAssocID="{9A59ED52-3D01-4EEE-B94D-FF73BAD6A24E}" presName="sibTrans" presStyleLbl="sibTrans2D1" presStyleIdx="2" presStyleCnt="4"/>
      <dgm:spPr/>
    </dgm:pt>
    <dgm:pt modelId="{DFC4C087-714F-4419-AEA6-F86001E9AAE8}" type="pres">
      <dgm:prSet presAssocID="{0E7207A4-BE47-45DD-BB33-1B527C4D7B77}" presName="node" presStyleLbl="node1" presStyleIdx="3" presStyleCnt="4" custScaleX="107092">
        <dgm:presLayoutVars>
          <dgm:bulletEnabled val="1"/>
        </dgm:presLayoutVars>
      </dgm:prSet>
      <dgm:spPr/>
    </dgm:pt>
    <dgm:pt modelId="{675AEC06-DFB3-4ABC-9EB5-E70FECD6F0B2}" type="pres">
      <dgm:prSet presAssocID="{0E7207A4-BE47-45DD-BB33-1B527C4D7B77}" presName="dummy" presStyleCnt="0"/>
      <dgm:spPr/>
    </dgm:pt>
    <dgm:pt modelId="{E136C3FD-0480-4ED5-8397-FA554E1B5A3E}" type="pres">
      <dgm:prSet presAssocID="{67960211-4B43-4956-8BAD-FC3B5E0A99D5}" presName="sibTrans" presStyleLbl="sibTrans2D1" presStyleIdx="3" presStyleCnt="4"/>
      <dgm:spPr/>
    </dgm:pt>
  </dgm:ptLst>
  <dgm:cxnLst>
    <dgm:cxn modelId="{18300B00-5303-4619-9177-15C2C9426A77}" type="presOf" srcId="{3A90E932-0CCA-4FE9-910E-26E8F52BBE44}" destId="{983011E5-8356-42B9-A7EE-8EF065E42F0B}" srcOrd="0" destOrd="0" presId="urn:microsoft.com/office/officeart/2005/8/layout/radial6"/>
    <dgm:cxn modelId="{08842F02-6F82-478A-9B9B-472916477241}" type="presOf" srcId="{978B1462-FAAD-41A1-AECF-20652D3B6E4D}" destId="{838ED9AD-7EE6-4343-8BAA-32B9CC5D7C11}" srcOrd="0" destOrd="0" presId="urn:microsoft.com/office/officeart/2005/8/layout/radial6"/>
    <dgm:cxn modelId="{151F5404-4F51-4DFD-BA69-084DD504CA2D}" srcId="{3A90E932-0CCA-4FE9-910E-26E8F52BBE44}" destId="{978B1462-FAAD-41A1-AECF-20652D3B6E4D}" srcOrd="1" destOrd="0" parTransId="{43CC5784-1DDD-4281-AC4A-E6161ADF56D3}" sibTransId="{21323E77-0484-4E16-88E6-94090DD2A916}"/>
    <dgm:cxn modelId="{2CEE5719-5EFC-46E4-B0B7-ACF7D16EC763}" type="presOf" srcId="{F277D363-4630-49A1-A7AC-A7B839ACDA9C}" destId="{636B1DFE-263A-4CF3-98C7-5F8FF1BDE9F4}" srcOrd="0" destOrd="0" presId="urn:microsoft.com/office/officeart/2005/8/layout/radial6"/>
    <dgm:cxn modelId="{57453B20-9C8D-4407-8096-B7006E110D7D}" srcId="{F277D363-4630-49A1-A7AC-A7B839ACDA9C}" destId="{3A90E932-0CCA-4FE9-910E-26E8F52BBE44}" srcOrd="0" destOrd="0" parTransId="{E26DFF12-7E77-4156-B6C2-D70DD8DA0FAE}" sibTransId="{31BB7850-9889-4BDF-BF50-05F5791EACED}"/>
    <dgm:cxn modelId="{80A1D12C-AF4D-4864-B5CA-A5159FDDB5B1}" srcId="{3A90E932-0CCA-4FE9-910E-26E8F52BBE44}" destId="{24E238FE-D5EE-4810-8378-05FD53928D40}" srcOrd="2" destOrd="0" parTransId="{E8E80D9A-6544-4178-BA69-B118395DEA25}" sibTransId="{9A59ED52-3D01-4EEE-B94D-FF73BAD6A24E}"/>
    <dgm:cxn modelId="{BA5B5B3F-8D84-408F-8640-516E1F5CAA91}" type="presOf" srcId="{67960211-4B43-4956-8BAD-FC3B5E0A99D5}" destId="{E136C3FD-0480-4ED5-8397-FA554E1B5A3E}" srcOrd="0" destOrd="0" presId="urn:microsoft.com/office/officeart/2005/8/layout/radial6"/>
    <dgm:cxn modelId="{A102A443-9981-41E5-8FE7-A6F5E5E1A851}" type="presOf" srcId="{21323E77-0484-4E16-88E6-94090DD2A916}" destId="{076F3EE8-5A51-421A-9C3A-121E8AE31C2C}" srcOrd="0" destOrd="0" presId="urn:microsoft.com/office/officeart/2005/8/layout/radial6"/>
    <dgm:cxn modelId="{F3770C57-F1A3-400C-9FFF-AAD4BD3FC71C}" type="presOf" srcId="{7CB57FF9-1AD5-4317-9EED-A6A79C9BA1F4}" destId="{C0830031-6CC2-42AB-BF3A-F058EABCE6E4}" srcOrd="0" destOrd="0" presId="urn:microsoft.com/office/officeart/2005/8/layout/radial6"/>
    <dgm:cxn modelId="{EDC65C5A-807B-4DCF-858D-E37F3FAB1D0F}" type="presOf" srcId="{0E7207A4-BE47-45DD-BB33-1B527C4D7B77}" destId="{DFC4C087-714F-4419-AEA6-F86001E9AAE8}" srcOrd="0" destOrd="0" presId="urn:microsoft.com/office/officeart/2005/8/layout/radial6"/>
    <dgm:cxn modelId="{25597982-2085-471B-9144-7ACDCE035E9A}" type="presOf" srcId="{7598E431-2D31-4B5E-9B51-5AB12DEAFF64}" destId="{35D619DA-B2D3-4782-A8B1-97D7DF3B99A3}" srcOrd="0" destOrd="0" presId="urn:microsoft.com/office/officeart/2005/8/layout/radial6"/>
    <dgm:cxn modelId="{4E979BA2-0C5C-4021-9ABD-EDF11AB76EC7}" srcId="{3A90E932-0CCA-4FE9-910E-26E8F52BBE44}" destId="{0E7207A4-BE47-45DD-BB33-1B527C4D7B77}" srcOrd="3" destOrd="0" parTransId="{20157A19-9F1F-4A98-BF9B-F10264C0CAF0}" sibTransId="{67960211-4B43-4956-8BAD-FC3B5E0A99D5}"/>
    <dgm:cxn modelId="{FFF8C9BD-A055-4895-8688-3D6F5AA7D206}" srcId="{3A90E932-0CCA-4FE9-910E-26E8F52BBE44}" destId="{7CB57FF9-1AD5-4317-9EED-A6A79C9BA1F4}" srcOrd="0" destOrd="0" parTransId="{23EBE454-4C18-479D-8695-0085A524F574}" sibTransId="{7598E431-2D31-4B5E-9B51-5AB12DEAFF64}"/>
    <dgm:cxn modelId="{00A370DA-186D-4815-AB97-05D17BFFA6B5}" type="presOf" srcId="{24E238FE-D5EE-4810-8378-05FD53928D40}" destId="{02E8EA0D-7788-45F6-925A-0CEE65D8E3EF}" srcOrd="0" destOrd="0" presId="urn:microsoft.com/office/officeart/2005/8/layout/radial6"/>
    <dgm:cxn modelId="{8D25DEF3-4703-4C70-B56F-77374B6B46E9}" type="presOf" srcId="{9A59ED52-3D01-4EEE-B94D-FF73BAD6A24E}" destId="{8A719D19-7354-4017-AE2F-5F77E83FA367}" srcOrd="0" destOrd="0" presId="urn:microsoft.com/office/officeart/2005/8/layout/radial6"/>
    <dgm:cxn modelId="{A91BAAF0-04BB-41E6-9B34-9D90995AA7D1}" type="presParOf" srcId="{636B1DFE-263A-4CF3-98C7-5F8FF1BDE9F4}" destId="{983011E5-8356-42B9-A7EE-8EF065E42F0B}" srcOrd="0" destOrd="0" presId="urn:microsoft.com/office/officeart/2005/8/layout/radial6"/>
    <dgm:cxn modelId="{472EA40B-29DD-42CD-A4C9-E0662E7C490E}" type="presParOf" srcId="{636B1DFE-263A-4CF3-98C7-5F8FF1BDE9F4}" destId="{C0830031-6CC2-42AB-BF3A-F058EABCE6E4}" srcOrd="1" destOrd="0" presId="urn:microsoft.com/office/officeart/2005/8/layout/radial6"/>
    <dgm:cxn modelId="{13CB055D-0EA4-4C92-8E77-32C842DF3CC2}" type="presParOf" srcId="{636B1DFE-263A-4CF3-98C7-5F8FF1BDE9F4}" destId="{BF99675A-D8B1-4C1B-93F6-5D76F95F5509}" srcOrd="2" destOrd="0" presId="urn:microsoft.com/office/officeart/2005/8/layout/radial6"/>
    <dgm:cxn modelId="{B8DB9738-A00C-4C2F-BE0A-3C91075AFB69}" type="presParOf" srcId="{636B1DFE-263A-4CF3-98C7-5F8FF1BDE9F4}" destId="{35D619DA-B2D3-4782-A8B1-97D7DF3B99A3}" srcOrd="3" destOrd="0" presId="urn:microsoft.com/office/officeart/2005/8/layout/radial6"/>
    <dgm:cxn modelId="{B322A4D1-DEFF-45FE-BF8D-75BE25CDDCB7}" type="presParOf" srcId="{636B1DFE-263A-4CF3-98C7-5F8FF1BDE9F4}" destId="{838ED9AD-7EE6-4343-8BAA-32B9CC5D7C11}" srcOrd="4" destOrd="0" presId="urn:microsoft.com/office/officeart/2005/8/layout/radial6"/>
    <dgm:cxn modelId="{03B51A43-FA54-4035-B388-0E816073655F}" type="presParOf" srcId="{636B1DFE-263A-4CF3-98C7-5F8FF1BDE9F4}" destId="{948A568C-BEEE-4EF1-B159-F907DB54B089}" srcOrd="5" destOrd="0" presId="urn:microsoft.com/office/officeart/2005/8/layout/radial6"/>
    <dgm:cxn modelId="{A5BDF830-7E3E-4F52-A4D2-EE38CC5D78F4}" type="presParOf" srcId="{636B1DFE-263A-4CF3-98C7-5F8FF1BDE9F4}" destId="{076F3EE8-5A51-421A-9C3A-121E8AE31C2C}" srcOrd="6" destOrd="0" presId="urn:microsoft.com/office/officeart/2005/8/layout/radial6"/>
    <dgm:cxn modelId="{F9120A48-DC7F-46ED-AB96-9A879BD7C41C}" type="presParOf" srcId="{636B1DFE-263A-4CF3-98C7-5F8FF1BDE9F4}" destId="{02E8EA0D-7788-45F6-925A-0CEE65D8E3EF}" srcOrd="7" destOrd="0" presId="urn:microsoft.com/office/officeart/2005/8/layout/radial6"/>
    <dgm:cxn modelId="{9DC653E0-DD29-4AD9-8CE8-50E259C191F5}" type="presParOf" srcId="{636B1DFE-263A-4CF3-98C7-5F8FF1BDE9F4}" destId="{5BC71CCC-1CB5-4687-87F3-75BD68FC30AB}" srcOrd="8" destOrd="0" presId="urn:microsoft.com/office/officeart/2005/8/layout/radial6"/>
    <dgm:cxn modelId="{D798E579-F487-4DF2-9BD1-7BB4395DE685}" type="presParOf" srcId="{636B1DFE-263A-4CF3-98C7-5F8FF1BDE9F4}" destId="{8A719D19-7354-4017-AE2F-5F77E83FA367}" srcOrd="9" destOrd="0" presId="urn:microsoft.com/office/officeart/2005/8/layout/radial6"/>
    <dgm:cxn modelId="{9F262895-331A-4416-BAA4-EE64F50B47A4}" type="presParOf" srcId="{636B1DFE-263A-4CF3-98C7-5F8FF1BDE9F4}" destId="{DFC4C087-714F-4419-AEA6-F86001E9AAE8}" srcOrd="10" destOrd="0" presId="urn:microsoft.com/office/officeart/2005/8/layout/radial6"/>
    <dgm:cxn modelId="{C09A8260-D2B1-48B9-A657-11BC8BBBC450}" type="presParOf" srcId="{636B1DFE-263A-4CF3-98C7-5F8FF1BDE9F4}" destId="{675AEC06-DFB3-4ABC-9EB5-E70FECD6F0B2}" srcOrd="11" destOrd="0" presId="urn:microsoft.com/office/officeart/2005/8/layout/radial6"/>
    <dgm:cxn modelId="{3C184AB8-4A44-4B85-ADEA-3737B64CF8AC}" type="presParOf" srcId="{636B1DFE-263A-4CF3-98C7-5F8FF1BDE9F4}" destId="{E136C3FD-0480-4ED5-8397-FA554E1B5A3E}"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5EF8F-EE45-4E00-A4D1-70CB6FF92ECD}">
      <dsp:nvSpPr>
        <dsp:cNvPr id="0" name=""/>
        <dsp:cNvSpPr/>
      </dsp:nvSpPr>
      <dsp:spPr>
        <a:xfrm>
          <a:off x="0" y="386280"/>
          <a:ext cx="5486400"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EF2B2C-BAAD-4E25-81A1-DFF229C8B13A}">
      <dsp:nvSpPr>
        <dsp:cNvPr id="0" name=""/>
        <dsp:cNvSpPr/>
      </dsp:nvSpPr>
      <dsp:spPr>
        <a:xfrm>
          <a:off x="274320" y="32040"/>
          <a:ext cx="3840480"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161" tIns="0" rIns="145161" bIns="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solidFill>
              <a:effectLst/>
              <a:latin typeface="Arial" panose="020B0604020202020204" pitchFamily="34" charset="0"/>
              <a:ea typeface="+mn-ea"/>
              <a:cs typeface="Arial" panose="020B0604020202020204" pitchFamily="34" charset="0"/>
            </a:rPr>
            <a:t>Improving academic performance </a:t>
          </a:r>
          <a:endParaRPr lang="en-IN" sz="1600" b="1" kern="1200">
            <a:solidFill>
              <a:schemeClr val="tx1"/>
            </a:solidFill>
            <a:latin typeface="Arial" panose="020B0604020202020204" pitchFamily="34" charset="0"/>
            <a:cs typeface="Arial" panose="020B0604020202020204" pitchFamily="34" charset="0"/>
          </a:endParaRPr>
        </a:p>
      </dsp:txBody>
      <dsp:txXfrm>
        <a:off x="308905" y="66625"/>
        <a:ext cx="3771310" cy="639310"/>
      </dsp:txXfrm>
    </dsp:sp>
    <dsp:sp modelId="{7B41537D-D5E1-45E3-B56F-528A70F83759}">
      <dsp:nvSpPr>
        <dsp:cNvPr id="0" name=""/>
        <dsp:cNvSpPr/>
      </dsp:nvSpPr>
      <dsp:spPr>
        <a:xfrm>
          <a:off x="0" y="1474920"/>
          <a:ext cx="5486400"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C86FEA-D162-45B3-BFE3-F81F4981BF4A}">
      <dsp:nvSpPr>
        <dsp:cNvPr id="0" name=""/>
        <dsp:cNvSpPr/>
      </dsp:nvSpPr>
      <dsp:spPr>
        <a:xfrm>
          <a:off x="274320" y="1120680"/>
          <a:ext cx="3840480"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161" tIns="0" rIns="145161" bIns="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solidFill>
              <a:effectLst/>
              <a:latin typeface="Arial" panose="020B0604020202020204" pitchFamily="34" charset="0"/>
              <a:ea typeface="+mn-ea"/>
              <a:cs typeface="Arial" panose="020B0604020202020204" pitchFamily="34" charset="0"/>
            </a:rPr>
            <a:t>Diminishing stress</a:t>
          </a:r>
          <a:endParaRPr lang="en-IN" sz="1600" b="1" kern="1200">
            <a:solidFill>
              <a:schemeClr val="tx1"/>
            </a:solidFill>
            <a:latin typeface="Arial" panose="020B0604020202020204" pitchFamily="34" charset="0"/>
            <a:cs typeface="Arial" panose="020B0604020202020204" pitchFamily="34" charset="0"/>
          </a:endParaRPr>
        </a:p>
      </dsp:txBody>
      <dsp:txXfrm>
        <a:off x="308905" y="1155265"/>
        <a:ext cx="3771310" cy="639310"/>
      </dsp:txXfrm>
    </dsp:sp>
    <dsp:sp modelId="{E01E405F-79DA-465E-801F-B51D779C45ED}">
      <dsp:nvSpPr>
        <dsp:cNvPr id="0" name=""/>
        <dsp:cNvSpPr/>
      </dsp:nvSpPr>
      <dsp:spPr>
        <a:xfrm>
          <a:off x="0" y="2563560"/>
          <a:ext cx="5486400"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610BF9-500E-4D5A-89B7-DD848FF9C4DC}">
      <dsp:nvSpPr>
        <dsp:cNvPr id="0" name=""/>
        <dsp:cNvSpPr/>
      </dsp:nvSpPr>
      <dsp:spPr>
        <a:xfrm>
          <a:off x="274320" y="2209320"/>
          <a:ext cx="3840480"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161" tIns="0" rIns="145161" bIns="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solidFill>
              <a:effectLst/>
              <a:latin typeface="Arial" panose="020B0604020202020204" pitchFamily="34" charset="0"/>
              <a:ea typeface="+mn-ea"/>
              <a:cs typeface="Arial" panose="020B0604020202020204" pitchFamily="34" charset="0"/>
            </a:rPr>
            <a:t>Enhancing productivity</a:t>
          </a:r>
          <a:endParaRPr lang="en-IN" sz="1600" b="1" kern="1200">
            <a:solidFill>
              <a:schemeClr val="tx1"/>
            </a:solidFill>
            <a:latin typeface="Arial" panose="020B0604020202020204" pitchFamily="34" charset="0"/>
            <a:cs typeface="Arial" panose="020B0604020202020204" pitchFamily="34" charset="0"/>
          </a:endParaRPr>
        </a:p>
      </dsp:txBody>
      <dsp:txXfrm>
        <a:off x="308905" y="2243905"/>
        <a:ext cx="3771310"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19D19-7354-4017-AE2F-5F77E83FA367}">
      <dsp:nvSpPr>
        <dsp:cNvPr id="0" name=""/>
        <dsp:cNvSpPr/>
      </dsp:nvSpPr>
      <dsp:spPr>
        <a:xfrm>
          <a:off x="1426071" y="395494"/>
          <a:ext cx="2634257" cy="2634257"/>
        </a:xfrm>
        <a:prstGeom prst="blockArc">
          <a:avLst>
            <a:gd name="adj1" fmla="val 9000000"/>
            <a:gd name="adj2" fmla="val 16200000"/>
            <a:gd name="adj3" fmla="val 4644"/>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6F3EE8-5A51-421A-9C3A-121E8AE31C2C}">
      <dsp:nvSpPr>
        <dsp:cNvPr id="0" name=""/>
        <dsp:cNvSpPr/>
      </dsp:nvSpPr>
      <dsp:spPr>
        <a:xfrm>
          <a:off x="1426071" y="395494"/>
          <a:ext cx="2634257" cy="2634257"/>
        </a:xfrm>
        <a:prstGeom prst="blockArc">
          <a:avLst>
            <a:gd name="adj1" fmla="val 1800000"/>
            <a:gd name="adj2" fmla="val 9000000"/>
            <a:gd name="adj3" fmla="val 4644"/>
          </a:avLst>
        </a:prstGeom>
        <a:solidFill>
          <a:schemeClr val="accent4">
            <a:hueOff val="5197846"/>
            <a:satOff val="-23984"/>
            <a:lumOff val="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D619DA-B2D3-4782-A8B1-97D7DF3B99A3}">
      <dsp:nvSpPr>
        <dsp:cNvPr id="0" name=""/>
        <dsp:cNvSpPr/>
      </dsp:nvSpPr>
      <dsp:spPr>
        <a:xfrm>
          <a:off x="1426071" y="395494"/>
          <a:ext cx="2634257" cy="2634257"/>
        </a:xfrm>
        <a:prstGeom prst="blockArc">
          <a:avLst>
            <a:gd name="adj1" fmla="val 16200000"/>
            <a:gd name="adj2" fmla="val 1800000"/>
            <a:gd name="adj3" fmla="val 4644"/>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3011E5-8356-42B9-A7EE-8EF065E42F0B}">
      <dsp:nvSpPr>
        <dsp:cNvPr id="0" name=""/>
        <dsp:cNvSpPr/>
      </dsp:nvSpPr>
      <dsp:spPr>
        <a:xfrm>
          <a:off x="2028822" y="1105851"/>
          <a:ext cx="1428754" cy="121354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b="1" kern="1200">
              <a:solidFill>
                <a:schemeClr val="tx1"/>
              </a:solidFill>
              <a:latin typeface="Arial" panose="020B0604020202020204" pitchFamily="34" charset="0"/>
              <a:cs typeface="Arial" panose="020B0604020202020204" pitchFamily="34" charset="0"/>
            </a:rPr>
            <a:t>Challenges in managing time</a:t>
          </a:r>
        </a:p>
      </dsp:txBody>
      <dsp:txXfrm>
        <a:off x="2238058" y="1283570"/>
        <a:ext cx="1010282" cy="858106"/>
      </dsp:txXfrm>
    </dsp:sp>
    <dsp:sp modelId="{C0830031-6CC2-42AB-BF3A-F058EABCE6E4}">
      <dsp:nvSpPr>
        <dsp:cNvPr id="0" name=""/>
        <dsp:cNvSpPr/>
      </dsp:nvSpPr>
      <dsp:spPr>
        <a:xfrm>
          <a:off x="2286000" y="1335"/>
          <a:ext cx="914398" cy="849481"/>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tx1"/>
              </a:solidFill>
              <a:effectLst/>
              <a:latin typeface="Arial" panose="020B0604020202020204" pitchFamily="34" charset="0"/>
              <a:ea typeface="+mn-ea"/>
              <a:cs typeface="Arial" panose="020B0604020202020204" pitchFamily="34" charset="0"/>
            </a:rPr>
            <a:t>Diminished productivity</a:t>
          </a:r>
          <a:endParaRPr lang="en-IN" sz="800" b="1" kern="1200">
            <a:solidFill>
              <a:schemeClr val="tx1"/>
            </a:solidFill>
            <a:latin typeface="Arial" panose="020B0604020202020204" pitchFamily="34" charset="0"/>
            <a:cs typeface="Arial" panose="020B0604020202020204" pitchFamily="34" charset="0"/>
          </a:endParaRPr>
        </a:p>
      </dsp:txBody>
      <dsp:txXfrm>
        <a:off x="2419910" y="125739"/>
        <a:ext cx="646578" cy="600673"/>
      </dsp:txXfrm>
    </dsp:sp>
    <dsp:sp modelId="{838ED9AD-7EE6-4343-8BAA-32B9CC5D7C11}">
      <dsp:nvSpPr>
        <dsp:cNvPr id="0" name=""/>
        <dsp:cNvSpPr/>
      </dsp:nvSpPr>
      <dsp:spPr>
        <a:xfrm>
          <a:off x="3432642" y="1931156"/>
          <a:ext cx="849481" cy="849481"/>
        </a:xfrm>
        <a:prstGeom prst="ellipse">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tx1"/>
              </a:solidFill>
              <a:effectLst/>
              <a:latin typeface="Arial" panose="020B0604020202020204" pitchFamily="34" charset="0"/>
              <a:ea typeface="+mn-ea"/>
              <a:cs typeface="Arial" panose="020B0604020202020204" pitchFamily="34" charset="0"/>
            </a:rPr>
            <a:t>Issue in completing assignments on time </a:t>
          </a:r>
          <a:endParaRPr lang="en-IN" sz="800" b="1" kern="1200">
            <a:solidFill>
              <a:schemeClr val="tx1"/>
            </a:solidFill>
            <a:latin typeface="Arial" panose="020B0604020202020204" pitchFamily="34" charset="0"/>
            <a:cs typeface="Arial" panose="020B0604020202020204" pitchFamily="34" charset="0"/>
          </a:endParaRPr>
        </a:p>
      </dsp:txBody>
      <dsp:txXfrm>
        <a:off x="3557046" y="2055560"/>
        <a:ext cx="600673" cy="600673"/>
      </dsp:txXfrm>
    </dsp:sp>
    <dsp:sp modelId="{02E8EA0D-7788-45F6-925A-0CEE65D8E3EF}">
      <dsp:nvSpPr>
        <dsp:cNvPr id="0" name=""/>
        <dsp:cNvSpPr/>
      </dsp:nvSpPr>
      <dsp:spPr>
        <a:xfrm>
          <a:off x="1204276" y="1931156"/>
          <a:ext cx="849481" cy="849481"/>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tx1"/>
              </a:solidFill>
              <a:effectLst/>
              <a:latin typeface="Arial" panose="020B0604020202020204" pitchFamily="34" charset="0"/>
              <a:ea typeface="+mn-ea"/>
              <a:cs typeface="Arial" panose="020B0604020202020204" pitchFamily="34" charset="0"/>
            </a:rPr>
            <a:t>Increased stress levels</a:t>
          </a:r>
          <a:endParaRPr lang="en-IN" sz="800" b="1" kern="1200">
            <a:solidFill>
              <a:schemeClr val="tx1"/>
            </a:solidFill>
            <a:latin typeface="Arial" panose="020B0604020202020204" pitchFamily="34" charset="0"/>
            <a:cs typeface="Arial" panose="020B0604020202020204" pitchFamily="34" charset="0"/>
          </a:endParaRPr>
        </a:p>
      </dsp:txBody>
      <dsp:txXfrm>
        <a:off x="1328680" y="2055560"/>
        <a:ext cx="600673" cy="6006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6C3FD-0480-4ED5-8397-FA554E1B5A3E}">
      <dsp:nvSpPr>
        <dsp:cNvPr id="0" name=""/>
        <dsp:cNvSpPr/>
      </dsp:nvSpPr>
      <dsp:spPr>
        <a:xfrm>
          <a:off x="1511940" y="368940"/>
          <a:ext cx="2462518" cy="2462518"/>
        </a:xfrm>
        <a:prstGeom prst="blockArc">
          <a:avLst>
            <a:gd name="adj1" fmla="val 10800000"/>
            <a:gd name="adj2" fmla="val 16200000"/>
            <a:gd name="adj3" fmla="val 4639"/>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719D19-7354-4017-AE2F-5F77E83FA367}">
      <dsp:nvSpPr>
        <dsp:cNvPr id="0" name=""/>
        <dsp:cNvSpPr/>
      </dsp:nvSpPr>
      <dsp:spPr>
        <a:xfrm>
          <a:off x="1511940" y="368940"/>
          <a:ext cx="2462518" cy="2462518"/>
        </a:xfrm>
        <a:prstGeom prst="blockArc">
          <a:avLst>
            <a:gd name="adj1" fmla="val 5400000"/>
            <a:gd name="adj2" fmla="val 10800000"/>
            <a:gd name="adj3" fmla="val 4639"/>
          </a:avLst>
        </a:prstGeom>
        <a:solidFill>
          <a:schemeClr val="accent4">
            <a:hueOff val="6930461"/>
            <a:satOff val="-31979"/>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6F3EE8-5A51-421A-9C3A-121E8AE31C2C}">
      <dsp:nvSpPr>
        <dsp:cNvPr id="0" name=""/>
        <dsp:cNvSpPr/>
      </dsp:nvSpPr>
      <dsp:spPr>
        <a:xfrm>
          <a:off x="1511940" y="368940"/>
          <a:ext cx="2462518" cy="2462518"/>
        </a:xfrm>
        <a:prstGeom prst="blockArc">
          <a:avLst>
            <a:gd name="adj1" fmla="val 0"/>
            <a:gd name="adj2" fmla="val 5400000"/>
            <a:gd name="adj3" fmla="val 4639"/>
          </a:avLst>
        </a:prstGeom>
        <a:solidFill>
          <a:schemeClr val="accent4">
            <a:hueOff val="3465231"/>
            <a:satOff val="-15989"/>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D619DA-B2D3-4782-A8B1-97D7DF3B99A3}">
      <dsp:nvSpPr>
        <dsp:cNvPr id="0" name=""/>
        <dsp:cNvSpPr/>
      </dsp:nvSpPr>
      <dsp:spPr>
        <a:xfrm>
          <a:off x="1511940" y="368940"/>
          <a:ext cx="2462518" cy="2462518"/>
        </a:xfrm>
        <a:prstGeom prst="blockArc">
          <a:avLst>
            <a:gd name="adj1" fmla="val 16200000"/>
            <a:gd name="adj2" fmla="val 0"/>
            <a:gd name="adj3" fmla="val 4639"/>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83011E5-8356-42B9-A7EE-8EF065E42F0B}">
      <dsp:nvSpPr>
        <dsp:cNvPr id="0" name=""/>
        <dsp:cNvSpPr/>
      </dsp:nvSpPr>
      <dsp:spPr>
        <a:xfrm>
          <a:off x="2095498" y="1123948"/>
          <a:ext cx="1295403" cy="95250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b="1" kern="1200">
              <a:solidFill>
                <a:schemeClr val="tx1"/>
              </a:solidFill>
              <a:latin typeface="Arial" panose="020B0604020202020204" pitchFamily="34" charset="0"/>
              <a:cs typeface="Arial" panose="020B0604020202020204" pitchFamily="34" charset="0"/>
            </a:rPr>
            <a:t>Benefits of time management</a:t>
          </a:r>
        </a:p>
      </dsp:txBody>
      <dsp:txXfrm>
        <a:off x="2285205" y="1263439"/>
        <a:ext cx="915989" cy="673521"/>
      </dsp:txXfrm>
    </dsp:sp>
    <dsp:sp modelId="{C0830031-6CC2-42AB-BF3A-F058EABCE6E4}">
      <dsp:nvSpPr>
        <dsp:cNvPr id="0" name=""/>
        <dsp:cNvSpPr/>
      </dsp:nvSpPr>
      <dsp:spPr>
        <a:xfrm>
          <a:off x="2286001" y="884"/>
          <a:ext cx="914397" cy="79322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tx1"/>
              </a:solidFill>
              <a:effectLst/>
              <a:latin typeface="Arial" panose="020B0604020202020204" pitchFamily="34" charset="0"/>
              <a:ea typeface="+mn-ea"/>
              <a:cs typeface="Arial" panose="020B0604020202020204" pitchFamily="34" charset="0"/>
            </a:rPr>
            <a:t>Reaching goals faster</a:t>
          </a:r>
          <a:endParaRPr lang="en-IN" sz="800" b="1" kern="1200">
            <a:solidFill>
              <a:schemeClr val="tx1"/>
            </a:solidFill>
            <a:latin typeface="Arial" panose="020B0604020202020204" pitchFamily="34" charset="0"/>
            <a:cs typeface="Arial" panose="020B0604020202020204" pitchFamily="34" charset="0"/>
          </a:endParaRPr>
        </a:p>
      </dsp:txBody>
      <dsp:txXfrm>
        <a:off x="2419911" y="117049"/>
        <a:ext cx="646577" cy="560894"/>
      </dsp:txXfrm>
    </dsp:sp>
    <dsp:sp modelId="{838ED9AD-7EE6-4343-8BAA-32B9CC5D7C11}">
      <dsp:nvSpPr>
        <dsp:cNvPr id="0" name=""/>
        <dsp:cNvSpPr/>
      </dsp:nvSpPr>
      <dsp:spPr>
        <a:xfrm>
          <a:off x="3521163" y="1203587"/>
          <a:ext cx="849479" cy="793224"/>
        </a:xfrm>
        <a:prstGeom prst="ellipse">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tx1"/>
              </a:solidFill>
              <a:effectLst/>
              <a:latin typeface="Arial" panose="020B0604020202020204" pitchFamily="34" charset="0"/>
              <a:ea typeface="+mn-ea"/>
              <a:cs typeface="Arial" panose="020B0604020202020204" pitchFamily="34" charset="0"/>
            </a:rPr>
            <a:t>Improved focus</a:t>
          </a:r>
          <a:endParaRPr lang="en-IN" sz="800" b="1" kern="1200">
            <a:solidFill>
              <a:schemeClr val="tx1"/>
            </a:solidFill>
            <a:latin typeface="Arial" panose="020B0604020202020204" pitchFamily="34" charset="0"/>
            <a:cs typeface="Arial" panose="020B0604020202020204" pitchFamily="34" charset="0"/>
          </a:endParaRPr>
        </a:p>
      </dsp:txBody>
      <dsp:txXfrm>
        <a:off x="3645566" y="1319752"/>
        <a:ext cx="600673" cy="560894"/>
      </dsp:txXfrm>
    </dsp:sp>
    <dsp:sp modelId="{02E8EA0D-7788-45F6-925A-0CEE65D8E3EF}">
      <dsp:nvSpPr>
        <dsp:cNvPr id="0" name=""/>
        <dsp:cNvSpPr/>
      </dsp:nvSpPr>
      <dsp:spPr>
        <a:xfrm>
          <a:off x="2318460" y="2406290"/>
          <a:ext cx="849479" cy="793224"/>
        </a:xfrm>
        <a:prstGeom prst="ellipse">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tx1"/>
              </a:solidFill>
              <a:effectLst/>
              <a:latin typeface="Arial" panose="020B0604020202020204" pitchFamily="34" charset="0"/>
              <a:ea typeface="+mn-ea"/>
              <a:cs typeface="Arial" panose="020B0604020202020204" pitchFamily="34" charset="0"/>
            </a:rPr>
            <a:t>Better confidence</a:t>
          </a:r>
          <a:endParaRPr lang="en-IN" sz="800" b="1" kern="1200">
            <a:solidFill>
              <a:schemeClr val="tx1"/>
            </a:solidFill>
            <a:latin typeface="Arial" panose="020B0604020202020204" pitchFamily="34" charset="0"/>
            <a:cs typeface="Arial" panose="020B0604020202020204" pitchFamily="34" charset="0"/>
          </a:endParaRPr>
        </a:p>
      </dsp:txBody>
      <dsp:txXfrm>
        <a:off x="2442863" y="2522455"/>
        <a:ext cx="600673" cy="560894"/>
      </dsp:txXfrm>
    </dsp:sp>
    <dsp:sp modelId="{DFC4C087-714F-4419-AEA6-F86001E9AAE8}">
      <dsp:nvSpPr>
        <dsp:cNvPr id="0" name=""/>
        <dsp:cNvSpPr/>
      </dsp:nvSpPr>
      <dsp:spPr>
        <a:xfrm>
          <a:off x="1115757" y="1203587"/>
          <a:ext cx="849479" cy="793224"/>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b="1" kern="1200">
              <a:solidFill>
                <a:schemeClr val="tx1"/>
              </a:solidFill>
              <a:latin typeface="Arial" panose="020B0604020202020204" pitchFamily="34" charset="0"/>
              <a:cs typeface="Arial" panose="020B0604020202020204" pitchFamily="34" charset="0"/>
            </a:rPr>
            <a:t>Enhanced self-discipline</a:t>
          </a:r>
        </a:p>
      </dsp:txBody>
      <dsp:txXfrm>
        <a:off x="1240160" y="1319752"/>
        <a:ext cx="600673" cy="56089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101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101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93FB76-8840-4E7A-82E5-10032CB7F703}" type="datetimeFigureOut">
              <a:rPr lang="en-IN" smtClean="0"/>
              <a:t>09-06-2025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B53565-9076-44AF-81C0-22C71C08FE20}" type="slidenum">
              <a:rPr lang="en-IN" smtClean="0"/>
              <a:t>‹#›</a:t>
            </a:fld>
            <a:endParaRPr lang="en-IN"/>
          </a:p>
        </p:txBody>
      </p:sp>
    </p:spTree>
    <p:extLst>
      <p:ext uri="{BB962C8B-B14F-4D97-AF65-F5344CB8AC3E}">
        <p14:creationId xmlns:p14="http://schemas.microsoft.com/office/powerpoint/2010/main" val="1548526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increasing rise of digital tools along with flexible learning structures, learners are expected to manage their time properly to balance </a:t>
            </a:r>
            <a:r>
              <a:rPr lang="en-GB" sz="1200" kern="1200" dirty="0" err="1">
                <a:solidFill>
                  <a:schemeClr val="tx1"/>
                </a:solidFill>
                <a:effectLst/>
                <a:latin typeface="+mn-lt"/>
                <a:ea typeface="+mn-ea"/>
                <a:cs typeface="+mn-cs"/>
              </a:rPr>
              <a:t>dealined</a:t>
            </a:r>
            <a:r>
              <a:rPr lang="en-GB" sz="1200" kern="1200" dirty="0">
                <a:solidFill>
                  <a:schemeClr val="tx1"/>
                </a:solidFill>
                <a:effectLst/>
                <a:latin typeface="+mn-lt"/>
                <a:ea typeface="+mn-ea"/>
                <a:cs typeface="+mn-cs"/>
              </a:rPr>
              <a:t>, personal life and balance lectures. I will discuss about the significance of time management in this presentation.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65B53565-9076-44AF-81C0-22C71C08FE20}" type="slidenum">
              <a:rPr lang="en-IN" smtClean="0"/>
              <a:t>2</a:t>
            </a:fld>
            <a:endParaRPr lang="en-IN"/>
          </a:p>
        </p:txBody>
      </p:sp>
    </p:spTree>
    <p:extLst>
      <p:ext uri="{BB962C8B-B14F-4D97-AF65-F5344CB8AC3E}">
        <p14:creationId xmlns:p14="http://schemas.microsoft.com/office/powerpoint/2010/main" val="4015634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think that proper time management supports learners to maintain a balance between extracurricular and academic activities, diminishing burnout and enhancing well-being. Time management effectively contributes towards student success by diminishing stress, improving academic performance and enhancing productivity (</a:t>
            </a:r>
            <a:r>
              <a:rPr lang="en-GB" sz="1200" kern="1200" dirty="0" err="1">
                <a:solidFill>
                  <a:schemeClr val="tx1"/>
                </a:solidFill>
                <a:effectLst/>
                <a:latin typeface="+mn-lt"/>
                <a:ea typeface="+mn-ea"/>
                <a:cs typeface="+mn-cs"/>
              </a:rPr>
              <a:t>E’zoza</a:t>
            </a:r>
            <a:r>
              <a:rPr lang="en-GB" sz="1200" kern="1200" dirty="0">
                <a:solidFill>
                  <a:schemeClr val="tx1"/>
                </a:solidFill>
                <a:effectLst/>
                <a:latin typeface="+mn-lt"/>
                <a:ea typeface="+mn-ea"/>
                <a:cs typeface="+mn-cs"/>
              </a:rPr>
              <a:t>, 2024, p.24).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65B53565-9076-44AF-81C0-22C71C08FE20}" type="slidenum">
              <a:rPr lang="en-IN" smtClean="0"/>
              <a:t>3</a:t>
            </a:fld>
            <a:endParaRPr lang="en-IN"/>
          </a:p>
        </p:txBody>
      </p:sp>
    </p:spTree>
    <p:extLst>
      <p:ext uri="{BB962C8B-B14F-4D97-AF65-F5344CB8AC3E}">
        <p14:creationId xmlns:p14="http://schemas.microsoft.com/office/powerpoint/2010/main" val="3447480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Students sometimes struggle with managing their valuable time mainly for a range of factors such as distractions, lack of clear priorities, procrastination and distractions. I think that these challenges can directly lead to diminished productivity, issue in completing assignments on time and increased stress levels. The other common issues which students encounter while managing their time are procrastination habits, low motivation, lack of proper organisation, not taking rests.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65B53565-9076-44AF-81C0-22C71C08FE20}" type="slidenum">
              <a:rPr lang="en-IN" smtClean="0"/>
              <a:t>4</a:t>
            </a:fld>
            <a:endParaRPr lang="en-IN"/>
          </a:p>
        </p:txBody>
      </p:sp>
    </p:spTree>
    <p:extLst>
      <p:ext uri="{BB962C8B-B14F-4D97-AF65-F5344CB8AC3E}">
        <p14:creationId xmlns:p14="http://schemas.microsoft.com/office/powerpoint/2010/main" val="656311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Among various techniques of time management, it can be stated that the Pomodoro Technique can be effective for students. The Pomodoro Technique supports students in managing their time by breaking down tasks into concentrated 25 minute intervals (Pomodoro) with miniature breaks in between (</a:t>
            </a:r>
            <a:r>
              <a:rPr lang="en-GB" sz="1200" kern="1200" dirty="0" err="1">
                <a:solidFill>
                  <a:schemeClr val="tx1"/>
                </a:solidFill>
                <a:effectLst/>
                <a:latin typeface="+mn-lt"/>
                <a:ea typeface="+mn-ea"/>
                <a:cs typeface="+mn-cs"/>
              </a:rPr>
              <a:t>Sangeetha</a:t>
            </a:r>
            <a:r>
              <a:rPr lang="en-GB" sz="1200" kern="1200" dirty="0">
                <a:solidFill>
                  <a:schemeClr val="tx1"/>
                </a:solidFill>
                <a:effectLst/>
                <a:latin typeface="+mn-lt"/>
                <a:ea typeface="+mn-ea"/>
                <a:cs typeface="+mn-cs"/>
              </a:rPr>
              <a:t>, 2024, p.2). I think that breaking the tasks in smaller ones can help students in managing their time effectively. In terms of enhancing time management of students, they need to focus on the Pickle Jar Theory as this theory can help them in prioritising their tasks. Pickle Jar Theory advocated to prioritise important, high–impact tasks, represented through rock in a jar, for maximising effort and time allocation.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65B53565-9076-44AF-81C0-22C71C08FE20}" type="slidenum">
              <a:rPr lang="en-IN" smtClean="0"/>
              <a:t>5</a:t>
            </a:fld>
            <a:endParaRPr lang="en-IN"/>
          </a:p>
        </p:txBody>
      </p:sp>
    </p:spTree>
    <p:extLst>
      <p:ext uri="{BB962C8B-B14F-4D97-AF65-F5344CB8AC3E}">
        <p14:creationId xmlns:p14="http://schemas.microsoft.com/office/powerpoint/2010/main" val="1476295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terms of managing time more effectively students are required to focus on the Pomodoro Technique as this technique is effectively in helping students to manage their time. I think that Google Calendar can be an effective tool for students to manage their time.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65B53565-9076-44AF-81C0-22C71C08FE20}" type="slidenum">
              <a:rPr lang="en-IN" smtClean="0"/>
              <a:t>6</a:t>
            </a:fld>
            <a:endParaRPr lang="en-IN"/>
          </a:p>
        </p:txBody>
      </p:sp>
    </p:spTree>
    <p:extLst>
      <p:ext uri="{BB962C8B-B14F-4D97-AF65-F5344CB8AC3E}">
        <p14:creationId xmlns:p14="http://schemas.microsoft.com/office/powerpoint/2010/main" val="2083240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9ACF1AFF-8434-4356-B3A7-39DA250DE2C3}"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4034259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9ACF1AFF-8434-4356-B3A7-39DA250DE2C3}"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900650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CF1AFF-8434-4356-B3A7-39DA250DE2C3}"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2647351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9ACF1AFF-8434-4356-B3A7-39DA250DE2C3}" type="datetimeFigureOut">
              <a:rPr lang="en-IN" smtClean="0"/>
              <a:t>09-06-2025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2391368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9ACF1AFF-8434-4356-B3A7-39DA250DE2C3}" type="datetimeFigureOut">
              <a:rPr lang="en-IN" smtClean="0"/>
              <a:t>09-06-2025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2546986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9ACF1AFF-8434-4356-B3A7-39DA250DE2C3}" type="datetimeFigureOut">
              <a:rPr lang="en-IN" smtClean="0"/>
              <a:t>09-06-2025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3568991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CF1AFF-8434-4356-B3A7-39DA250DE2C3}" type="datetimeFigureOut">
              <a:rPr lang="en-IN" smtClean="0"/>
              <a:t>09-06-2025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2269019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ACF1AFF-8434-4356-B3A7-39DA250DE2C3}" type="datetimeFigureOut">
              <a:rPr lang="en-IN" smtClean="0"/>
              <a:t>09-06-2025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2600343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ACF1AFF-8434-4356-B3A7-39DA250DE2C3}" type="datetimeFigureOut">
              <a:rPr lang="en-IN" smtClean="0"/>
              <a:t>09-06-2025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3061487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9ACF1AFF-8434-4356-B3A7-39DA250DE2C3}"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3134212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9ACF1AFF-8434-4356-B3A7-39DA250DE2C3}" type="datetimeFigureOut">
              <a:rPr lang="en-IN" smtClean="0"/>
              <a:t>09-06-2025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80E29C8-7DC2-4782-BF86-695E16923E5B}" type="slidenum">
              <a:rPr lang="en-IN" smtClean="0"/>
              <a:t>‹#›</a:t>
            </a:fld>
            <a:endParaRPr lang="en-IN"/>
          </a:p>
        </p:txBody>
      </p:sp>
    </p:spTree>
    <p:extLst>
      <p:ext uri="{BB962C8B-B14F-4D97-AF65-F5344CB8AC3E}">
        <p14:creationId xmlns:p14="http://schemas.microsoft.com/office/powerpoint/2010/main" val="288920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microsoft.com/office/2007/relationships/hdphoto" Target="../media/hdphoto1.wdp"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extLst>
              <a:ext uri="{BEBA8EAE-BF5A-486C-A8C5-ECC9F3942E4B}">
                <a14:imgProps xmlns:a14="http://schemas.microsoft.com/office/drawing/2010/main">
                  <a14:imgLayer r:embed="rId14">
                    <a14:imgEffect>
                      <a14:artisticBlur/>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CF1AFF-8434-4356-B3A7-39DA250DE2C3}" type="datetimeFigureOut">
              <a:rPr lang="en-IN" smtClean="0"/>
              <a:t>09-06-2025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0E29C8-7DC2-4782-BF86-695E16923E5B}" type="slidenum">
              <a:rPr lang="en-IN" smtClean="0"/>
              <a:t>‹#›</a:t>
            </a:fld>
            <a:endParaRPr lang="en-IN"/>
          </a:p>
        </p:txBody>
      </p:sp>
    </p:spTree>
    <p:extLst>
      <p:ext uri="{BB962C8B-B14F-4D97-AF65-F5344CB8AC3E}">
        <p14:creationId xmlns:p14="http://schemas.microsoft.com/office/powerpoint/2010/main" val="39852388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hyperlink" Target="https://solvingprocrastination.com/procrastination-statistics/#:~:text=For%20example%2C%20a%20study%20on,tasks%2C%20~11%25%20procrastinate%20on"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22684"/>
            <a:ext cx="9144000" cy="2387600"/>
          </a:xfrm>
        </p:spPr>
        <p:txBody>
          <a:bodyPr>
            <a:noAutofit/>
          </a:bodyPr>
          <a:lstStyle/>
          <a:p>
            <a:r>
              <a:rPr lang="en-GB" sz="3200" b="1" dirty="0">
                <a:latin typeface="Arial" panose="020B0604020202020204" pitchFamily="34" charset="0"/>
                <a:cs typeface="Arial" panose="020B0604020202020204" pitchFamily="34" charset="0"/>
              </a:rPr>
              <a:t>“Time Management”: An Essential Skill for Student Success in Higher Education</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Component 3 (Individual Presentation)</a:t>
            </a:r>
            <a:endParaRPr lang="en-IN" sz="3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4179554"/>
            <a:ext cx="9144000" cy="1655762"/>
          </a:xfrm>
        </p:spPr>
        <p:txBody>
          <a:bodyPr>
            <a:normAutofit/>
          </a:bodyPr>
          <a:lstStyle/>
          <a:p>
            <a:r>
              <a:rPr lang="en-GB" sz="2000" b="1" dirty="0">
                <a:latin typeface="Arial" panose="020B0604020202020204" pitchFamily="34" charset="0"/>
                <a:cs typeface="Arial" panose="020B0604020202020204" pitchFamily="34" charset="0"/>
              </a:rPr>
              <a:t>Student Name: </a:t>
            </a:r>
            <a:r>
              <a:rPr lang="en-GB" sz="2000" b="1" dirty="0" err="1">
                <a:latin typeface="Arial" panose="020B0604020202020204" pitchFamily="34" charset="0"/>
                <a:cs typeface="Arial" panose="020B0604020202020204" pitchFamily="34" charset="0"/>
              </a:rPr>
              <a:t>Silviu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Ciobotaru</a:t>
            </a:r>
            <a:endParaRPr lang="en-IN"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Student </a:t>
            </a:r>
            <a:r>
              <a:rPr lang="en-GB" sz="2000" b="1">
                <a:latin typeface="Arial" panose="020B0604020202020204" pitchFamily="34" charset="0"/>
                <a:cs typeface="Arial" panose="020B0604020202020204" pitchFamily="34" charset="0"/>
              </a:rPr>
              <a:t>ID:2421416</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7615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200" b="1"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Introduction</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gn="just">
              <a:lnSpc>
                <a:spcPct val="150000"/>
              </a:lnSpc>
              <a:buNone/>
            </a:pPr>
            <a:r>
              <a:rPr lang="en-GB" sz="2000" dirty="0">
                <a:latin typeface="Arial" panose="020B0604020202020204" pitchFamily="34" charset="0"/>
                <a:cs typeface="Arial" panose="020B0604020202020204" pitchFamily="34" charset="0"/>
              </a:rPr>
              <a:t>Effective time management is an important skill for academic success within higher education.</a:t>
            </a:r>
            <a:endParaRPr lang="en-IN" sz="2000" dirty="0">
              <a:latin typeface="Arial" panose="020B0604020202020204" pitchFamily="34" charset="0"/>
              <a:cs typeface="Arial" panose="020B0604020202020204" pitchFamily="34" charset="0"/>
            </a:endParaRPr>
          </a:p>
          <a:p>
            <a:pPr marL="0" indent="0" algn="just">
              <a:lnSpc>
                <a:spcPct val="150000"/>
              </a:lnSpc>
              <a:buNone/>
            </a:pPr>
            <a:r>
              <a:rPr lang="en-GB" sz="2000" dirty="0">
                <a:latin typeface="Arial" panose="020B0604020202020204" pitchFamily="34" charset="0"/>
                <a:cs typeface="Arial" panose="020B0604020202020204" pitchFamily="34" charset="0"/>
              </a:rPr>
              <a:t>The challenges that students face in managing their time while doing any tasks have been discussed in an effective manner.</a:t>
            </a:r>
            <a:endParaRPr lang="en-IN" sz="2000" dirty="0">
              <a:latin typeface="Arial" panose="020B0604020202020204" pitchFamily="34" charset="0"/>
              <a:cs typeface="Arial" panose="020B0604020202020204" pitchFamily="34" charset="0"/>
            </a:endParaRPr>
          </a:p>
          <a:p>
            <a:pPr marL="0" indent="0" algn="just">
              <a:lnSpc>
                <a:spcPct val="150000"/>
              </a:lnSpc>
              <a:buNone/>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3890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8715"/>
            <a:ext cx="10515600" cy="1325563"/>
          </a:xfrm>
        </p:spPr>
        <p:txBody>
          <a:bodyPr>
            <a:noAutofit/>
          </a:bodyPr>
          <a:lstStyle/>
          <a:p>
            <a:pPr algn="ctr"/>
            <a:r>
              <a:rPr lang="en-GB" sz="3200" b="1" dirty="0">
                <a:latin typeface="Arial" panose="020B0604020202020204" pitchFamily="34" charset="0"/>
                <a:cs typeface="Arial" panose="020B0604020202020204" pitchFamily="34" charset="0"/>
              </a:rPr>
              <a:t>The importance of time management for students and the way it contributes to student success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9612" y="1879414"/>
            <a:ext cx="5616388" cy="4351338"/>
          </a:xfrm>
        </p:spPr>
        <p:txBody>
          <a:bodyPr>
            <a:normAutofit/>
          </a:bodyPr>
          <a:lstStyle/>
          <a:p>
            <a:pPr marL="0" indent="0" algn="just">
              <a:lnSpc>
                <a:spcPct val="150000"/>
              </a:lnSpc>
              <a:buNone/>
            </a:pPr>
            <a:r>
              <a:rPr lang="en-GB" sz="2000" dirty="0">
                <a:latin typeface="Arial" panose="020B0604020202020204" pitchFamily="34" charset="0"/>
                <a:cs typeface="Arial" panose="020B0604020202020204" pitchFamily="34" charset="0"/>
              </a:rPr>
              <a:t>Time management is important for organisations and people to maximise productivity, obtain goals and diminish stress. </a:t>
            </a:r>
            <a:endParaRPr lang="en-IN" sz="2000" dirty="0">
              <a:latin typeface="Arial" panose="020B0604020202020204" pitchFamily="34" charset="0"/>
              <a:cs typeface="Arial" panose="020B0604020202020204" pitchFamily="34" charset="0"/>
            </a:endParaRPr>
          </a:p>
          <a:p>
            <a:pPr marL="0" indent="0" algn="just">
              <a:lnSpc>
                <a:spcPct val="150000"/>
              </a:lnSpc>
              <a:buNone/>
            </a:pPr>
            <a:r>
              <a:rPr lang="en-GB" sz="2000" dirty="0">
                <a:latin typeface="Arial" panose="020B0604020202020204" pitchFamily="34" charset="0"/>
                <a:cs typeface="Arial" panose="020B0604020202020204" pitchFamily="34" charset="0"/>
              </a:rPr>
              <a:t>Time management permits for prioritising tasks, planning properly along with allocating time properly, finally leading to better work-life balance and increased effectiveness (Cottrell, 2023, p.4). </a:t>
            </a:r>
            <a:endParaRPr lang="en-IN" sz="2000" dirty="0">
              <a:latin typeface="Arial" panose="020B0604020202020204" pitchFamily="34" charset="0"/>
              <a:cs typeface="Arial" panose="020B0604020202020204" pitchFamily="34" charset="0"/>
            </a:endParaRPr>
          </a:p>
          <a:p>
            <a:pPr marL="0" indent="0" algn="just">
              <a:lnSpc>
                <a:spcPct val="150000"/>
              </a:lnSpc>
              <a:buNone/>
            </a:pPr>
            <a:endParaRPr lang="en-IN" sz="2000" dirty="0">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2856362041"/>
              </p:ext>
            </p:extLst>
          </p:nvPr>
        </p:nvGraphicFramePr>
        <p:xfrm>
          <a:off x="6454588" y="1858309"/>
          <a:ext cx="5486400"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p:cNvSpPr txBox="1">
            <a:spLocks/>
          </p:cNvSpPr>
          <p:nvPr/>
        </p:nvSpPr>
        <p:spPr>
          <a:xfrm>
            <a:off x="6956612" y="5296726"/>
            <a:ext cx="4168588" cy="4664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Font typeface="Arial" panose="020B0604020202020204" pitchFamily="34" charset="0"/>
              <a:buNone/>
            </a:pPr>
            <a:r>
              <a:rPr lang="en-US" sz="2000" dirty="0">
                <a:latin typeface="Arial" panose="020B0604020202020204" pitchFamily="34" charset="0"/>
                <a:cs typeface="Arial" panose="020B0604020202020204" pitchFamily="34" charset="0"/>
              </a:rPr>
              <a:t>Source: Self-developed</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013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14090"/>
            <a:ext cx="10515600" cy="1325563"/>
          </a:xfrm>
        </p:spPr>
        <p:txBody>
          <a:bodyPr>
            <a:normAutofit/>
          </a:bodyPr>
          <a:lstStyle/>
          <a:p>
            <a:pPr algn="ctr"/>
            <a:r>
              <a:rPr lang="en-GB" sz="3200" b="1" dirty="0">
                <a:latin typeface="Arial" panose="020B0604020202020204" pitchFamily="34" charset="0"/>
                <a:cs typeface="Arial" panose="020B0604020202020204" pitchFamily="34" charset="0"/>
              </a:rPr>
              <a:t>The challenges students face in managing their time effectively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755341" y="1933202"/>
            <a:ext cx="5831540" cy="4351338"/>
          </a:xfrm>
        </p:spPr>
        <p:txBody>
          <a:bodyPr>
            <a:normAutofit/>
          </a:bodyPr>
          <a:lstStyle/>
          <a:p>
            <a:pPr marL="0" indent="0" algn="just">
              <a:lnSpc>
                <a:spcPct val="150000"/>
              </a:lnSpc>
              <a:buNone/>
            </a:pPr>
            <a:r>
              <a:rPr lang="en-GB" sz="2000" dirty="0">
                <a:latin typeface="Arial" panose="020B0604020202020204" pitchFamily="34" charset="0"/>
                <a:cs typeface="Arial" panose="020B0604020202020204" pitchFamily="34" charset="0"/>
              </a:rPr>
              <a:t>Students sometimes struggle with managing their time mainly for a range of factors, comprising distractions, procrastination, and a lack of proper priorities and over commitment. </a:t>
            </a:r>
            <a:endParaRPr lang="en-IN" sz="2000" dirty="0">
              <a:latin typeface="Arial" panose="020B0604020202020204" pitchFamily="34" charset="0"/>
              <a:cs typeface="Arial" panose="020B0604020202020204" pitchFamily="34" charset="0"/>
            </a:endParaRPr>
          </a:p>
          <a:p>
            <a:pPr marL="0" indent="0" algn="just">
              <a:lnSpc>
                <a:spcPct val="150000"/>
              </a:lnSpc>
              <a:buNone/>
            </a:pPr>
            <a:r>
              <a:rPr lang="en-GB" sz="2000" dirty="0">
                <a:latin typeface="Arial" panose="020B0604020202020204" pitchFamily="34" charset="0"/>
                <a:cs typeface="Arial" panose="020B0604020202020204" pitchFamily="34" charset="0"/>
              </a:rPr>
              <a:t>It has been found out that 46% of students procrastinate on writing their term papers which also hamper their time management (Solving Procrastination, 2025). </a:t>
            </a:r>
            <a:endParaRPr lang="en-IN" sz="2000" dirty="0">
              <a:latin typeface="Arial" panose="020B0604020202020204" pitchFamily="34" charset="0"/>
              <a:cs typeface="Arial" panose="020B0604020202020204" pitchFamily="34" charset="0"/>
            </a:endParaRPr>
          </a:p>
          <a:p>
            <a:pPr marL="0" indent="0" algn="just">
              <a:lnSpc>
                <a:spcPct val="150000"/>
              </a:lnSpc>
              <a:buNone/>
            </a:pPr>
            <a:endParaRPr lang="en-IN" sz="2000" dirty="0">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3717327286"/>
              </p:ext>
            </p:extLst>
          </p:nvPr>
        </p:nvGraphicFramePr>
        <p:xfrm>
          <a:off x="0" y="1990165"/>
          <a:ext cx="5486400"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p:cNvSpPr txBox="1">
            <a:spLocks/>
          </p:cNvSpPr>
          <p:nvPr/>
        </p:nvSpPr>
        <p:spPr>
          <a:xfrm>
            <a:off x="627530" y="5414682"/>
            <a:ext cx="4168588" cy="4664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Font typeface="Arial" panose="020B0604020202020204" pitchFamily="34" charset="0"/>
              <a:buNone/>
            </a:pPr>
            <a:r>
              <a:rPr lang="en-US" sz="2000" dirty="0">
                <a:latin typeface="Arial" panose="020B0604020202020204" pitchFamily="34" charset="0"/>
                <a:cs typeface="Arial" panose="020B0604020202020204" pitchFamily="34" charset="0"/>
              </a:rPr>
              <a:t>Source: Self-developed</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088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Strategies or tools that can help students to enhance time management skill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5625"/>
            <a:ext cx="5849471" cy="4351338"/>
          </a:xfrm>
        </p:spPr>
        <p:txBody>
          <a:bodyPr>
            <a:noAutofit/>
          </a:bodyPr>
          <a:lstStyle/>
          <a:p>
            <a:pPr marL="0" indent="0" algn="just">
              <a:lnSpc>
                <a:spcPct val="100000"/>
              </a:lnSpc>
              <a:buNone/>
            </a:pPr>
            <a:r>
              <a:rPr lang="en-GB" sz="2000" dirty="0">
                <a:latin typeface="Arial" panose="020B0604020202020204" pitchFamily="34" charset="0"/>
                <a:cs typeface="Arial" panose="020B0604020202020204" pitchFamily="34" charset="0"/>
              </a:rPr>
              <a:t>In terms of enhancing time management, students need to prioritise tasks utilising Eisenhower Matrix, breaking down bigger tasks into smaller ones and using time-blocking or else the Pomodoro Technique. </a:t>
            </a:r>
            <a:endParaRPr lang="en-IN" sz="2000" dirty="0">
              <a:latin typeface="Arial" panose="020B0604020202020204" pitchFamily="34" charset="0"/>
              <a:cs typeface="Arial" panose="020B0604020202020204" pitchFamily="34" charset="0"/>
            </a:endParaRPr>
          </a:p>
          <a:p>
            <a:pPr marL="0" indent="0" algn="just">
              <a:lnSpc>
                <a:spcPct val="100000"/>
              </a:lnSpc>
              <a:buNone/>
            </a:pPr>
            <a:r>
              <a:rPr lang="en-GB" sz="2000" dirty="0">
                <a:latin typeface="Arial" panose="020B0604020202020204" pitchFamily="34" charset="0"/>
                <a:cs typeface="Arial" panose="020B0604020202020204" pitchFamily="34" charset="0"/>
              </a:rPr>
              <a:t>On the contrary, in terms of enhancing time, students can focus on using digital tools such as Google Calendar and productivity applications such as </a:t>
            </a:r>
            <a:r>
              <a:rPr lang="en-GB" sz="2000" dirty="0" err="1">
                <a:latin typeface="Arial" panose="020B0604020202020204" pitchFamily="34" charset="0"/>
                <a:cs typeface="Arial" panose="020B0604020202020204" pitchFamily="34" charset="0"/>
              </a:rPr>
              <a:t>Todoist</a:t>
            </a:r>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pPr marL="0" indent="0" algn="just">
              <a:lnSpc>
                <a:spcPct val="100000"/>
              </a:lnSpc>
              <a:buNone/>
            </a:pPr>
            <a:r>
              <a:rPr lang="en-GB" sz="2000" dirty="0">
                <a:latin typeface="Arial" panose="020B0604020202020204" pitchFamily="34" charset="0"/>
                <a:cs typeface="Arial" panose="020B0604020202020204" pitchFamily="34" charset="0"/>
              </a:rPr>
              <a:t>The usage of Google Calendar is extensive, with more than 1.2 billion month basis visitors (Lu and Bowman, 2021, p.769). </a:t>
            </a:r>
            <a:endParaRPr lang="en-IN" sz="2000" dirty="0">
              <a:latin typeface="Arial" panose="020B0604020202020204" pitchFamily="34" charset="0"/>
              <a:cs typeface="Arial" panose="020B0604020202020204" pitchFamily="34" charset="0"/>
            </a:endParaRPr>
          </a:p>
          <a:p>
            <a:pPr marL="0" indent="0" algn="just">
              <a:lnSpc>
                <a:spcPct val="100000"/>
              </a:lnSpc>
              <a:buNone/>
            </a:pPr>
            <a:endParaRPr lang="en-IN" sz="2000" dirty="0">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4066804203"/>
              </p:ext>
            </p:extLst>
          </p:nvPr>
        </p:nvGraphicFramePr>
        <p:xfrm>
          <a:off x="6705600" y="1825625"/>
          <a:ext cx="5486400"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p:cNvSpPr txBox="1">
            <a:spLocks/>
          </p:cNvSpPr>
          <p:nvPr/>
        </p:nvSpPr>
        <p:spPr>
          <a:xfrm>
            <a:off x="7566212" y="5360894"/>
            <a:ext cx="4168588" cy="4664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Font typeface="Arial" panose="020B0604020202020204" pitchFamily="34" charset="0"/>
              <a:buNone/>
            </a:pPr>
            <a:r>
              <a:rPr lang="en-US" sz="2000" dirty="0">
                <a:latin typeface="Arial" panose="020B0604020202020204" pitchFamily="34" charset="0"/>
                <a:cs typeface="Arial" panose="020B0604020202020204" pitchFamily="34" charset="0"/>
              </a:rPr>
              <a:t>Source: Self-developed</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0586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Conclusion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gn="just">
              <a:lnSpc>
                <a:spcPct val="150000"/>
              </a:lnSpc>
              <a:buNone/>
            </a:pPr>
            <a:r>
              <a:rPr lang="en-GB" sz="2000" dirty="0">
                <a:latin typeface="Arial" panose="020B0604020202020204" pitchFamily="34" charset="0"/>
                <a:cs typeface="Arial" panose="020B0604020202020204" pitchFamily="34" charset="0"/>
              </a:rPr>
              <a:t>The reason for choosing Pickle Jar Theory is that it advocates for prioritising important, high-impact tasks to maximise effort and time allocation. </a:t>
            </a:r>
            <a:endParaRPr lang="en-IN" sz="2000" dirty="0">
              <a:latin typeface="Arial" panose="020B0604020202020204" pitchFamily="34" charset="0"/>
              <a:cs typeface="Arial" panose="020B0604020202020204" pitchFamily="34" charset="0"/>
            </a:endParaRPr>
          </a:p>
          <a:p>
            <a:pPr marL="0" indent="0" algn="just">
              <a:lnSpc>
                <a:spcPct val="150000"/>
              </a:lnSpc>
              <a:buNone/>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8562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References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marL="0" indent="0" algn="just">
              <a:lnSpc>
                <a:spcPct val="100000"/>
              </a:lnSpc>
              <a:buNone/>
            </a:pPr>
            <a:r>
              <a:rPr lang="en-GB" sz="2000" dirty="0" err="1">
                <a:latin typeface="Arial" panose="020B0604020202020204" pitchFamily="34" charset="0"/>
                <a:cs typeface="Arial" panose="020B0604020202020204" pitchFamily="34" charset="0"/>
              </a:rPr>
              <a:t>E’zoza</a:t>
            </a:r>
            <a:r>
              <a:rPr lang="en-GB" sz="2000" dirty="0">
                <a:latin typeface="Arial" panose="020B0604020202020204" pitchFamily="34" charset="0"/>
                <a:cs typeface="Arial" panose="020B0604020202020204" pitchFamily="34" charset="0"/>
              </a:rPr>
              <a:t>, R., (2024). TIME MANAGEMENT FOR SUCCESS: ENHANCING PRODUCTIVITY IN ALL ASPECTS OF LIFE. </a:t>
            </a:r>
            <a:r>
              <a:rPr lang="en-GB" sz="2000" i="1" dirty="0">
                <a:latin typeface="Arial" panose="020B0604020202020204" pitchFamily="34" charset="0"/>
                <a:cs typeface="Arial" panose="020B0604020202020204" pitchFamily="34" charset="0"/>
              </a:rPr>
              <a:t>Advanced methods of ensuring the quality of education: problems and solutions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a:t>
            </a:r>
            <a:r>
              <a:rPr lang="en-GB" sz="2000" dirty="0">
                <a:latin typeface="Arial" panose="020B0604020202020204" pitchFamily="34" charset="0"/>
                <a:cs typeface="Arial" panose="020B0604020202020204" pitchFamily="34" charset="0"/>
              </a:rPr>
              <a:t>(3), pp.23-28.https://incop.org/</a:t>
            </a:r>
            <a:r>
              <a:rPr lang="en-GB" sz="2000" dirty="0" err="1">
                <a:latin typeface="Arial" panose="020B0604020202020204" pitchFamily="34" charset="0"/>
                <a:cs typeface="Arial" panose="020B0604020202020204" pitchFamily="34" charset="0"/>
              </a:rPr>
              <a:t>index.php</a:t>
            </a: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amoe</a:t>
            </a:r>
            <a:r>
              <a:rPr lang="en-GB" sz="2000" dirty="0">
                <a:latin typeface="Arial" panose="020B0604020202020204" pitchFamily="34" charset="0"/>
                <a:cs typeface="Arial" panose="020B0604020202020204" pitchFamily="34" charset="0"/>
              </a:rPr>
              <a:t>/article/view/231</a:t>
            </a:r>
            <a:endParaRPr lang="en-IN" sz="2000" dirty="0">
              <a:latin typeface="Arial" panose="020B0604020202020204" pitchFamily="34" charset="0"/>
              <a:cs typeface="Arial" panose="020B0604020202020204" pitchFamily="34" charset="0"/>
            </a:endParaRPr>
          </a:p>
          <a:p>
            <a:pPr marL="0" indent="0" algn="just">
              <a:lnSpc>
                <a:spcPct val="100000"/>
              </a:lnSpc>
              <a:buNone/>
            </a:pPr>
            <a:r>
              <a:rPr lang="en-GB" sz="2000" dirty="0">
                <a:latin typeface="Arial" panose="020B0604020202020204" pitchFamily="34" charset="0"/>
                <a:cs typeface="Arial" panose="020B0604020202020204" pitchFamily="34" charset="0"/>
              </a:rPr>
              <a:t>Lu, F. and Bowman, D.A., (2021), March. Evaluating the potential of </a:t>
            </a:r>
            <a:r>
              <a:rPr lang="en-GB" sz="2000" dirty="0" err="1">
                <a:latin typeface="Arial" panose="020B0604020202020204" pitchFamily="34" charset="0"/>
                <a:cs typeface="Arial" panose="020B0604020202020204" pitchFamily="34" charset="0"/>
              </a:rPr>
              <a:t>glanceable</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interfaces for authentic everyday uses. In </a:t>
            </a:r>
            <a:r>
              <a:rPr lang="en-GB" sz="2000" i="1" dirty="0">
                <a:latin typeface="Arial" panose="020B0604020202020204" pitchFamily="34" charset="0"/>
                <a:cs typeface="Arial" panose="020B0604020202020204" pitchFamily="34" charset="0"/>
              </a:rPr>
              <a:t>2021 IEEE virtual reality and 3D user interfaces (VR)</a:t>
            </a:r>
            <a:r>
              <a:rPr lang="en-GB" sz="2000" dirty="0">
                <a:latin typeface="Arial" panose="020B0604020202020204" pitchFamily="34" charset="0"/>
                <a:cs typeface="Arial" panose="020B0604020202020204" pitchFamily="34" charset="0"/>
              </a:rPr>
              <a:t> (pp. 768-777). </a:t>
            </a:r>
            <a:r>
              <a:rPr lang="en-GB" sz="2000" dirty="0" err="1">
                <a:latin typeface="Arial" panose="020B0604020202020204" pitchFamily="34" charset="0"/>
                <a:cs typeface="Arial" panose="020B0604020202020204" pitchFamily="34" charset="0"/>
              </a:rPr>
              <a:t>IEEE.https</a:t>
            </a:r>
            <a:r>
              <a:rPr lang="en-GB" sz="2000" dirty="0">
                <a:latin typeface="Arial" panose="020B0604020202020204" pitchFamily="34" charset="0"/>
                <a:cs typeface="Arial" panose="020B0604020202020204" pitchFamily="34" charset="0"/>
              </a:rPr>
              <a:t>://ieeexplore.ieee.org/abstract/document/9417649/</a:t>
            </a:r>
            <a:endParaRPr lang="en-IN" sz="2000" dirty="0">
              <a:latin typeface="Arial" panose="020B0604020202020204" pitchFamily="34" charset="0"/>
              <a:cs typeface="Arial" panose="020B0604020202020204" pitchFamily="34" charset="0"/>
            </a:endParaRPr>
          </a:p>
          <a:p>
            <a:pPr marL="0" indent="0" algn="just">
              <a:lnSpc>
                <a:spcPct val="100000"/>
              </a:lnSpc>
              <a:buNone/>
            </a:pPr>
            <a:r>
              <a:rPr lang="en-GB" sz="2000" dirty="0" err="1">
                <a:latin typeface="Arial" panose="020B0604020202020204" pitchFamily="34" charset="0"/>
                <a:cs typeface="Arial" panose="020B0604020202020204" pitchFamily="34" charset="0"/>
              </a:rPr>
              <a:t>Sangeetha</a:t>
            </a:r>
            <a:r>
              <a:rPr lang="en-GB" sz="2000" dirty="0">
                <a:latin typeface="Arial" panose="020B0604020202020204" pitchFamily="34" charset="0"/>
                <a:cs typeface="Arial" panose="020B0604020202020204" pitchFamily="34" charset="0"/>
              </a:rPr>
              <a:t>, R.G.C.A.D., (2024). </a:t>
            </a:r>
            <a:r>
              <a:rPr lang="en-GB" sz="2000" i="1" dirty="0">
                <a:latin typeface="Arial" panose="020B0604020202020204" pitchFamily="34" charset="0"/>
                <a:cs typeface="Arial" panose="020B0604020202020204" pitchFamily="34" charset="0"/>
              </a:rPr>
              <a:t>The Roadmap for Academic Success: Essential Student Strategies for Time Management, Focus, Beating Procrastination, Learning, and Memory</a:t>
            </a:r>
            <a:r>
              <a:rPr lang="en-GB" sz="2000" dirty="0">
                <a:latin typeface="Arial" panose="020B0604020202020204" pitchFamily="34" charset="0"/>
                <a:cs typeface="Arial" panose="020B0604020202020204" pitchFamily="34" charset="0"/>
              </a:rPr>
              <a:t>. Notion Press.</a:t>
            </a:r>
            <a:endParaRPr lang="en-IN" sz="2000" dirty="0">
              <a:latin typeface="Arial" panose="020B0604020202020204" pitchFamily="34" charset="0"/>
              <a:cs typeface="Arial" panose="020B0604020202020204" pitchFamily="34" charset="0"/>
            </a:endParaRPr>
          </a:p>
          <a:p>
            <a:pPr marL="0" indent="0" algn="just">
              <a:lnSpc>
                <a:spcPct val="100000"/>
              </a:lnSpc>
              <a:buNone/>
            </a:pPr>
            <a:r>
              <a:rPr lang="en-GB" sz="2000" dirty="0">
                <a:latin typeface="Arial" panose="020B0604020202020204" pitchFamily="34" charset="0"/>
                <a:cs typeface="Arial" panose="020B0604020202020204" pitchFamily="34" charset="0"/>
              </a:rPr>
              <a:t>Solving Procrastination, (2025). Procrastination Statistics. [Online]. Available at: </a:t>
            </a:r>
            <a:r>
              <a:rPr lang="en-GB" sz="2000" u="sng" dirty="0">
                <a:latin typeface="Arial" panose="020B0604020202020204" pitchFamily="34" charset="0"/>
                <a:cs typeface="Arial" panose="020B0604020202020204" pitchFamily="34" charset="0"/>
                <a:hlinkClick r:id="rId2"/>
              </a:rPr>
              <a:t>https://solvingprocrastination.com/procrastination-statistics/#:~:text=For%20example%2C%20a%20study%20on,tasks%2C%20~11%25%20procrastinate%20on</a:t>
            </a:r>
            <a:r>
              <a:rPr lang="en-GB" sz="2000" dirty="0">
                <a:latin typeface="Arial" panose="020B0604020202020204" pitchFamily="34" charset="0"/>
                <a:cs typeface="Arial" panose="020B0604020202020204" pitchFamily="34" charset="0"/>
              </a:rPr>
              <a:t> [Accessed on: 31 May, 2025]</a:t>
            </a:r>
            <a:endParaRPr lang="en-IN" sz="2000" dirty="0">
              <a:latin typeface="Arial" panose="020B0604020202020204" pitchFamily="34" charset="0"/>
              <a:cs typeface="Arial" panose="020B0604020202020204" pitchFamily="34" charset="0"/>
            </a:endParaRPr>
          </a:p>
          <a:p>
            <a:pPr marL="0" indent="0" algn="just">
              <a:lnSpc>
                <a:spcPct val="100000"/>
              </a:lnSpc>
              <a:buNone/>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91944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927</Words>
  <Application>Microsoft Office PowerPoint</Application>
  <PresentationFormat>Widescreen</PresentationFormat>
  <Paragraphs>48</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“Time Management”: An Essential Skill for Student Success in Higher Education Component 3 (Individual Presentation)</vt:lpstr>
      <vt:lpstr> Introduction</vt:lpstr>
      <vt:lpstr>The importance of time management for students and the way it contributes to student success </vt:lpstr>
      <vt:lpstr>The challenges students face in managing their time effectively </vt:lpstr>
      <vt:lpstr>Strategies or tools that can help students to enhance time management skill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An Essential Skill for Student Success in Higher Education Component 3 (Individual Presentation)</dc:title>
  <dc:creator/>
  <cp:lastModifiedBy>Silviu Ciobotaru</cp:lastModifiedBy>
  <cp:revision>3</cp:revision>
  <dcterms:created xsi:type="dcterms:W3CDTF">2025-06-02T18:19:41Z</dcterms:created>
  <dcterms:modified xsi:type="dcterms:W3CDTF">2025-06-09T13:00:32Z</dcterms:modified>
</cp:coreProperties>
</file>