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5BC2AC"/>
    <a:srgbClr val="7DA8B5"/>
    <a:srgbClr val="5384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4AA20D-6ACB-7ACA-39D7-83FB4028F2A0}" v="2343" dt="2025-10-11T20:12:49.370"/>
    <p1510:client id="{799DBA33-7903-A342-C9E2-4393F72150A8}" v="315" dt="2025-10-11T21:51:48.3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Medium Style 4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nieska Dzickovskaja (2320531)" userId="S::2320531@student.uwtsd.ac.uk::bc4685d3-9b82-4e4c-811c-0f45f40f2dab" providerId="AD" clId="Web-{014AA20D-6ACB-7ACA-39D7-83FB4028F2A0}"/>
    <pc:docChg chg="mod modSld addMainMaster delMainMaster modMainMaster setSldSz">
      <pc:chgData name="Agnieska Dzickovskaja (2320531)" userId="S::2320531@student.uwtsd.ac.uk::bc4685d3-9b82-4e4c-811c-0f45f40f2dab" providerId="AD" clId="Web-{014AA20D-6ACB-7ACA-39D7-83FB4028F2A0}" dt="2025-10-11T20:12:49.370" v="1839" actId="1076"/>
      <pc:docMkLst>
        <pc:docMk/>
      </pc:docMkLst>
      <pc:sldChg chg="addSp delSp modSp mod setBg modClrScheme chgLayout">
        <pc:chgData name="Agnieska Dzickovskaja (2320531)" userId="S::2320531@student.uwtsd.ac.uk::bc4685d3-9b82-4e4c-811c-0f45f40f2dab" providerId="AD" clId="Web-{014AA20D-6ACB-7ACA-39D7-83FB4028F2A0}" dt="2025-10-11T20:12:49.370" v="1839" actId="1076"/>
        <pc:sldMkLst>
          <pc:docMk/>
          <pc:sldMk cId="109857222" sldId="256"/>
        </pc:sldMkLst>
        <pc:spChg chg="add mod">
          <ac:chgData name="Agnieska Dzickovskaja (2320531)" userId="S::2320531@student.uwtsd.ac.uk::bc4685d3-9b82-4e4c-811c-0f45f40f2dab" providerId="AD" clId="Web-{014AA20D-6ACB-7ACA-39D7-83FB4028F2A0}" dt="2025-10-09T21:04:34.347" v="285" actId="1076"/>
          <ac:spMkLst>
            <pc:docMk/>
            <pc:sldMk cId="109857222" sldId="256"/>
            <ac:spMk id="2" creationId="{81FC1689-4113-4A0D-78A2-98C6898F1482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09T21:58:07.077" v="505" actId="14100"/>
          <ac:spMkLst>
            <pc:docMk/>
            <pc:sldMk cId="109857222" sldId="256"/>
            <ac:spMk id="5" creationId="{C484445C-DF43-DFC5-0C49-CBF1ADE70759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10T08:28:07.075" v="1735" actId="20577"/>
          <ac:spMkLst>
            <pc:docMk/>
            <pc:sldMk cId="109857222" sldId="256"/>
            <ac:spMk id="6" creationId="{BF49D6DC-7394-1A72-05A0-60F3B88BCA37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10T08:28:20.076" v="1737" actId="20577"/>
          <ac:spMkLst>
            <pc:docMk/>
            <pc:sldMk cId="109857222" sldId="256"/>
            <ac:spMk id="9" creationId="{44A25902-7878-F76A-A711-A389F2596F5D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09T23:08:54.388" v="844" actId="1076"/>
          <ac:spMkLst>
            <pc:docMk/>
            <pc:sldMk cId="109857222" sldId="256"/>
            <ac:spMk id="10" creationId="{6923AF6C-C4B8-1ABA-B753-E771EA7DE653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10T08:28:34.467" v="1739" actId="20577"/>
          <ac:spMkLst>
            <pc:docMk/>
            <pc:sldMk cId="109857222" sldId="256"/>
            <ac:spMk id="11" creationId="{4A9ED1E5-3638-8484-BDEE-0B4CC0D16FE2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09T21:57:30.606" v="502" actId="1076"/>
          <ac:spMkLst>
            <pc:docMk/>
            <pc:sldMk cId="109857222" sldId="256"/>
            <ac:spMk id="13" creationId="{F14A296A-4E4A-1CAA-3E95-2B2F97CAFB65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10T08:27:54.606" v="1733" actId="1076"/>
          <ac:spMkLst>
            <pc:docMk/>
            <pc:sldMk cId="109857222" sldId="256"/>
            <ac:spMk id="14" creationId="{A7FB0565-369F-BA15-BFEC-CF7E3B0290DE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09T21:21:55.411" v="420" actId="20577"/>
          <ac:spMkLst>
            <pc:docMk/>
            <pc:sldMk cId="109857222" sldId="256"/>
            <ac:spMk id="15" creationId="{26879745-1CD2-D85A-474F-4E298C481491}"/>
          </ac:spMkLst>
        </pc:spChg>
        <pc:spChg chg="add ord">
          <ac:chgData name="Agnieska Dzickovskaja (2320531)" userId="S::2320531@student.uwtsd.ac.uk::bc4685d3-9b82-4e4c-811c-0f45f40f2dab" providerId="AD" clId="Web-{014AA20D-6ACB-7ACA-39D7-83FB4028F2A0}" dt="2025-10-09T18:02:20.305" v="64"/>
          <ac:spMkLst>
            <pc:docMk/>
            <pc:sldMk cId="109857222" sldId="256"/>
            <ac:spMk id="16" creationId="{4D6F41A4-BEE3-4935-9371-4ADEA67A22F9}"/>
          </ac:spMkLst>
        </pc:spChg>
        <pc:spChg chg="add ord">
          <ac:chgData name="Agnieska Dzickovskaja (2320531)" userId="S::2320531@student.uwtsd.ac.uk::bc4685d3-9b82-4e4c-811c-0f45f40f2dab" providerId="AD" clId="Web-{014AA20D-6ACB-7ACA-39D7-83FB4028F2A0}" dt="2025-10-09T18:02:17.259" v="63"/>
          <ac:spMkLst>
            <pc:docMk/>
            <pc:sldMk cId="109857222" sldId="256"/>
            <ac:spMk id="17" creationId="{0F358BAA-9C8A-4E17-BAD8-32FD6FFEA730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10T08:26:38.103" v="1723" actId="20577"/>
          <ac:spMkLst>
            <pc:docMk/>
            <pc:sldMk cId="109857222" sldId="256"/>
            <ac:spMk id="24" creationId="{730565C1-E7AE-59AB-B8EA-F906121339CA}"/>
          </ac:spMkLst>
        </pc:spChg>
        <pc:spChg chg="add ord">
          <ac:chgData name="Agnieska Dzickovskaja (2320531)" userId="S::2320531@student.uwtsd.ac.uk::bc4685d3-9b82-4e4c-811c-0f45f40f2dab" providerId="AD" clId="Web-{014AA20D-6ACB-7ACA-39D7-83FB4028F2A0}" dt="2025-10-09T18:02:25.431" v="66"/>
          <ac:spMkLst>
            <pc:docMk/>
            <pc:sldMk cId="109857222" sldId="256"/>
            <ac:spMk id="25" creationId="{7FE1D329-7CB2-4DF5-B0C0-36DD19EBC66D}"/>
          </ac:spMkLst>
        </pc:spChg>
        <pc:spChg chg="add ord">
          <ac:chgData name="Agnieska Dzickovskaja (2320531)" userId="S::2320531@student.uwtsd.ac.uk::bc4685d3-9b82-4e4c-811c-0f45f40f2dab" providerId="AD" clId="Web-{014AA20D-6ACB-7ACA-39D7-83FB4028F2A0}" dt="2025-10-09T18:02:27.540" v="67"/>
          <ac:spMkLst>
            <pc:docMk/>
            <pc:sldMk cId="109857222" sldId="256"/>
            <ac:spMk id="27" creationId="{B6D694DB-A3FC-4F14-A225-17BEBA4416DA}"/>
          </ac:spMkLst>
        </pc:spChg>
        <pc:spChg chg="add mod ord">
          <ac:chgData name="Agnieska Dzickovskaja (2320531)" userId="S::2320531@student.uwtsd.ac.uk::bc4685d3-9b82-4e4c-811c-0f45f40f2dab" providerId="AD" clId="Web-{014AA20D-6ACB-7ACA-39D7-83FB4028F2A0}" dt="2025-10-09T21:19:07.650" v="401"/>
          <ac:spMkLst>
            <pc:docMk/>
            <pc:sldMk cId="109857222" sldId="256"/>
            <ac:spMk id="28" creationId="{75C05026-184E-2B1E-AC78-CE4224A50D4C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10T08:28:56.905" v="1742" actId="20577"/>
          <ac:spMkLst>
            <pc:docMk/>
            <pc:sldMk cId="109857222" sldId="256"/>
            <ac:spMk id="29" creationId="{6D13C600-A2CF-4314-500D-8D63C3C779B5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09T21:03:41.261" v="279" actId="14100"/>
          <ac:spMkLst>
            <pc:docMk/>
            <pc:sldMk cId="109857222" sldId="256"/>
            <ac:spMk id="30" creationId="{AC1ADBE9-ECD8-869D-8D97-7E346AAA571A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11T20:07:53.210" v="1814" actId="20577"/>
          <ac:spMkLst>
            <pc:docMk/>
            <pc:sldMk cId="109857222" sldId="256"/>
            <ac:spMk id="31" creationId="{A2E46350-6E68-7B69-1B1A-49724668F6B2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11T20:12:44.463" v="1837" actId="1076"/>
          <ac:spMkLst>
            <pc:docMk/>
            <pc:sldMk cId="109857222" sldId="256"/>
            <ac:spMk id="32" creationId="{BF78FC53-ACC0-9B87-A9E2-9B99FA1A14AE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11T20:12:28.306" v="1834" actId="1076"/>
          <ac:spMkLst>
            <pc:docMk/>
            <pc:sldMk cId="109857222" sldId="256"/>
            <ac:spMk id="34" creationId="{0FB1B239-2DCF-F53D-7208-47E128870C4C}"/>
          </ac:spMkLst>
        </pc:spChg>
        <pc:spChg chg="add mod">
          <ac:chgData name="Agnieska Dzickovskaja (2320531)" userId="S::2320531@student.uwtsd.ac.uk::bc4685d3-9b82-4e4c-811c-0f45f40f2dab" providerId="AD" clId="Web-{014AA20D-6ACB-7ACA-39D7-83FB4028F2A0}" dt="2025-10-09T22:21:36.028" v="669" actId="1076"/>
          <ac:spMkLst>
            <pc:docMk/>
            <pc:sldMk cId="109857222" sldId="256"/>
            <ac:spMk id="35" creationId="{B0866B13-3602-1335-6D75-CACB4FE6F336}"/>
          </ac:spMkLst>
        </pc:spChg>
        <pc:grpChg chg="add ord">
          <ac:chgData name="Agnieska Dzickovskaja (2320531)" userId="S::2320531@student.uwtsd.ac.uk::bc4685d3-9b82-4e4c-811c-0f45f40f2dab" providerId="AD" clId="Web-{014AA20D-6ACB-7ACA-39D7-83FB4028F2A0}" dt="2025-10-09T18:02:23.118" v="65"/>
          <ac:grpSpMkLst>
            <pc:docMk/>
            <pc:sldMk cId="109857222" sldId="256"/>
            <ac:grpSpMk id="18" creationId="{7726F010-956A-40BC-8A1F-8002DC729B4C}"/>
          </ac:grpSpMkLst>
        </pc:grpChg>
        <pc:graphicFrameChg chg="add mod modGraphic">
          <ac:chgData name="Agnieska Dzickovskaja (2320531)" userId="S::2320531@student.uwtsd.ac.uk::bc4685d3-9b82-4e4c-811c-0f45f40f2dab" providerId="AD" clId="Web-{014AA20D-6ACB-7ACA-39D7-83FB4028F2A0}" dt="2025-10-09T23:33:31.691" v="1716" actId="1076"/>
          <ac:graphicFrameMkLst>
            <pc:docMk/>
            <pc:sldMk cId="109857222" sldId="256"/>
            <ac:graphicFrameMk id="36" creationId="{0C848B2B-FF7F-B313-1155-EA03C09E4636}"/>
          </ac:graphicFrameMkLst>
        </pc:graphicFrameChg>
        <pc:picChg chg="add mod">
          <ac:chgData name="Agnieska Dzickovskaja (2320531)" userId="S::2320531@student.uwtsd.ac.uk::bc4685d3-9b82-4e4c-811c-0f45f40f2dab" providerId="AD" clId="Web-{014AA20D-6ACB-7ACA-39D7-83FB4028F2A0}" dt="2025-10-09T19:00:22.834" v="144" actId="1076"/>
          <ac:picMkLst>
            <pc:docMk/>
            <pc:sldMk cId="109857222" sldId="256"/>
            <ac:picMk id="3" creationId="{C40BD3E1-3535-8A32-D97C-12873F3B9FB3}"/>
          </ac:picMkLst>
        </pc:picChg>
        <pc:picChg chg="mod ord">
          <ac:chgData name="Agnieska Dzickovskaja (2320531)" userId="S::2320531@student.uwtsd.ac.uk::bc4685d3-9b82-4e4c-811c-0f45f40f2dab" providerId="AD" clId="Web-{014AA20D-6ACB-7ACA-39D7-83FB4028F2A0}" dt="2025-10-09T18:02:29.899" v="68"/>
          <ac:picMkLst>
            <pc:docMk/>
            <pc:sldMk cId="109857222" sldId="256"/>
            <ac:picMk id="4" creationId="{0136C496-231B-2AE3-7CC2-1A46DC12BED0}"/>
          </ac:picMkLst>
        </pc:picChg>
        <pc:picChg chg="add mod">
          <ac:chgData name="Agnieska Dzickovskaja (2320531)" userId="S::2320531@student.uwtsd.ac.uk::bc4685d3-9b82-4e4c-811c-0f45f40f2dab" providerId="AD" clId="Web-{014AA20D-6ACB-7ACA-39D7-83FB4028F2A0}" dt="2025-10-09T22:57:08.597" v="716" actId="1076"/>
          <ac:picMkLst>
            <pc:docMk/>
            <pc:sldMk cId="109857222" sldId="256"/>
            <ac:picMk id="7" creationId="{5ABBB480-7852-0161-AE77-BF4C6089CC8A}"/>
          </ac:picMkLst>
        </pc:picChg>
        <pc:picChg chg="add mod modCrop">
          <ac:chgData name="Agnieska Dzickovskaja (2320531)" userId="S::2320531@student.uwtsd.ac.uk::bc4685d3-9b82-4e4c-811c-0f45f40f2dab" providerId="AD" clId="Web-{014AA20D-6ACB-7ACA-39D7-83FB4028F2A0}" dt="2025-10-11T20:08:27.025" v="1819" actId="1076"/>
          <ac:picMkLst>
            <pc:docMk/>
            <pc:sldMk cId="109857222" sldId="256"/>
            <ac:picMk id="8" creationId="{854DA36F-BDD3-1FFA-5FF4-2FDD39C2F10F}"/>
          </ac:picMkLst>
        </pc:picChg>
        <pc:picChg chg="add mod">
          <ac:chgData name="Agnieska Dzickovskaja (2320531)" userId="S::2320531@student.uwtsd.ac.uk::bc4685d3-9b82-4e4c-811c-0f45f40f2dab" providerId="AD" clId="Web-{014AA20D-6ACB-7ACA-39D7-83FB4028F2A0}" dt="2025-10-09T23:13:46.135" v="892"/>
          <ac:picMkLst>
            <pc:docMk/>
            <pc:sldMk cId="109857222" sldId="256"/>
            <ac:picMk id="12" creationId="{0F3993A9-6498-D45C-D7AD-D06CD8CA621C}"/>
          </ac:picMkLst>
        </pc:picChg>
        <pc:picChg chg="add mod">
          <ac:chgData name="Agnieska Dzickovskaja (2320531)" userId="S::2320531@student.uwtsd.ac.uk::bc4685d3-9b82-4e4c-811c-0f45f40f2dab" providerId="AD" clId="Web-{014AA20D-6ACB-7ACA-39D7-83FB4028F2A0}" dt="2025-10-09T22:19:29.350" v="651" actId="1076"/>
          <ac:picMkLst>
            <pc:docMk/>
            <pc:sldMk cId="109857222" sldId="256"/>
            <ac:picMk id="26" creationId="{7954097D-C8BB-2738-71EA-CE3FFFB5D609}"/>
          </ac:picMkLst>
        </pc:picChg>
        <pc:picChg chg="add mod">
          <ac:chgData name="Agnieska Dzickovskaja (2320531)" userId="S::2320531@student.uwtsd.ac.uk::bc4685d3-9b82-4e4c-811c-0f45f40f2dab" providerId="AD" clId="Web-{014AA20D-6ACB-7ACA-39D7-83FB4028F2A0}" dt="2025-10-11T20:12:44.494" v="1838" actId="1076"/>
          <ac:picMkLst>
            <pc:docMk/>
            <pc:sldMk cId="109857222" sldId="256"/>
            <ac:picMk id="33" creationId="{F1BFA68C-6E52-2C24-E865-C7D92F492482}"/>
          </ac:picMkLst>
        </pc:picChg>
        <pc:picChg chg="add mod modCrop">
          <ac:chgData name="Agnieska Dzickovskaja (2320531)" userId="S::2320531@student.uwtsd.ac.uk::bc4685d3-9b82-4e4c-811c-0f45f40f2dab" providerId="AD" clId="Web-{014AA20D-6ACB-7ACA-39D7-83FB4028F2A0}" dt="2025-10-11T20:12:49.370" v="1839" actId="1076"/>
          <ac:picMkLst>
            <pc:docMk/>
            <pc:sldMk cId="109857222" sldId="256"/>
            <ac:picMk id="37" creationId="{4530801C-75BA-1D4A-8630-10AD27206610}"/>
          </ac:picMkLst>
        </pc:picChg>
      </pc:sldChg>
      <pc:sldMasterChg chg="add addSldLayout">
        <pc:chgData name="Agnieska Dzickovskaja (2320531)" userId="S::2320531@student.uwtsd.ac.uk::bc4685d3-9b82-4e4c-811c-0f45f40f2dab" providerId="AD" clId="Web-{014AA20D-6ACB-7ACA-39D7-83FB4028F2A0}" dt="2025-10-09T17:53:43.607" v="5"/>
        <pc:sldMasterMkLst>
          <pc:docMk/>
          <pc:sldMasterMk cId="477147572" sldId="2147483771"/>
        </pc:sldMasterMkLst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2240032813" sldId="2147483760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2289053927" sldId="2147483761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928649675" sldId="2147483762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2204525995" sldId="2147483763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3970385151" sldId="2147483764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3013491258" sldId="2147483765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275470178" sldId="2147483766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3203474981" sldId="2147483767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3767015293" sldId="2147483768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3434399239" sldId="2147483769"/>
          </pc:sldLayoutMkLst>
        </pc:sldLayoutChg>
        <pc:sldLayoutChg chg="add">
          <pc:chgData name="Agnieska Dzickovskaja (2320531)" userId="S::2320531@student.uwtsd.ac.uk::bc4685d3-9b82-4e4c-811c-0f45f40f2dab" providerId="AD" clId="Web-{014AA20D-6ACB-7ACA-39D7-83FB4028F2A0}" dt="2025-10-09T17:53:43.607" v="5"/>
          <pc:sldLayoutMkLst>
            <pc:docMk/>
            <pc:sldMasterMk cId="477147572" sldId="2147483771"/>
            <pc:sldLayoutMk cId="2039128049" sldId="2147483770"/>
          </pc:sldLayoutMkLst>
        </pc:sldLayoutChg>
      </pc:sldMasterChg>
    </pc:docChg>
  </pc:docChgLst>
  <pc:docChgLst>
    <pc:chgData name="Agnieska Dzickovskaja (2320531)" userId="S::2320531@student.uwtsd.ac.uk::bc4685d3-9b82-4e4c-811c-0f45f40f2dab" providerId="AD" clId="Web-{799DBA33-7903-A342-C9E2-4393F72150A8}"/>
    <pc:docChg chg="modSld">
      <pc:chgData name="Agnieska Dzickovskaja (2320531)" userId="S::2320531@student.uwtsd.ac.uk::bc4685d3-9b82-4e4c-811c-0f45f40f2dab" providerId="AD" clId="Web-{799DBA33-7903-A342-C9E2-4393F72150A8}" dt="2025-10-11T21:51:48.352" v="213" actId="20577"/>
      <pc:docMkLst>
        <pc:docMk/>
      </pc:docMkLst>
      <pc:sldChg chg="addSp delSp modSp">
        <pc:chgData name="Agnieska Dzickovskaja (2320531)" userId="S::2320531@student.uwtsd.ac.uk::bc4685d3-9b82-4e4c-811c-0f45f40f2dab" providerId="AD" clId="Web-{799DBA33-7903-A342-C9E2-4393F72150A8}" dt="2025-10-11T21:51:48.352" v="213" actId="20577"/>
        <pc:sldMkLst>
          <pc:docMk/>
          <pc:sldMk cId="109857222" sldId="256"/>
        </pc:sldMkLst>
        <pc:spChg chg="mod">
          <ac:chgData name="Agnieska Dzickovskaja (2320531)" userId="S::2320531@student.uwtsd.ac.uk::bc4685d3-9b82-4e4c-811c-0f45f40f2dab" providerId="AD" clId="Web-{799DBA33-7903-A342-C9E2-4393F72150A8}" dt="2025-10-11T20:23:55.193" v="19"/>
          <ac:spMkLst>
            <pc:docMk/>
            <pc:sldMk cId="109857222" sldId="256"/>
            <ac:spMk id="5" creationId="{C484445C-DF43-DFC5-0C49-CBF1ADE70759}"/>
          </ac:spMkLst>
        </pc:spChg>
        <pc:spChg chg="mod">
          <ac:chgData name="Agnieska Dzickovskaja (2320531)" userId="S::2320531@student.uwtsd.ac.uk::bc4685d3-9b82-4e4c-811c-0f45f40f2dab" providerId="AD" clId="Web-{799DBA33-7903-A342-C9E2-4393F72150A8}" dt="2025-10-11T21:51:47.211" v="211" actId="20577"/>
          <ac:spMkLst>
            <pc:docMk/>
            <pc:sldMk cId="109857222" sldId="256"/>
            <ac:spMk id="9" creationId="{44A25902-7878-F76A-A711-A389F2596F5D}"/>
          </ac:spMkLst>
        </pc:spChg>
        <pc:spChg chg="mod">
          <ac:chgData name="Agnieska Dzickovskaja (2320531)" userId="S::2320531@student.uwtsd.ac.uk::bc4685d3-9b82-4e4c-811c-0f45f40f2dab" providerId="AD" clId="Web-{799DBA33-7903-A342-C9E2-4393F72150A8}" dt="2025-10-11T21:43:29.380" v="187" actId="14100"/>
          <ac:spMkLst>
            <pc:docMk/>
            <pc:sldMk cId="109857222" sldId="256"/>
            <ac:spMk id="10" creationId="{6923AF6C-C4B8-1ABA-B753-E771EA7DE653}"/>
          </ac:spMkLst>
        </pc:spChg>
        <pc:spChg chg="mod">
          <ac:chgData name="Agnieska Dzickovskaja (2320531)" userId="S::2320531@student.uwtsd.ac.uk::bc4685d3-9b82-4e4c-811c-0f45f40f2dab" providerId="AD" clId="Web-{799DBA33-7903-A342-C9E2-4393F72150A8}" dt="2025-10-11T20:33:59.887" v="44" actId="1076"/>
          <ac:spMkLst>
            <pc:docMk/>
            <pc:sldMk cId="109857222" sldId="256"/>
            <ac:spMk id="11" creationId="{4A9ED1E5-3638-8484-BDEE-0B4CC0D16FE2}"/>
          </ac:spMkLst>
        </pc:spChg>
        <pc:spChg chg="mod">
          <ac:chgData name="Agnieska Dzickovskaja (2320531)" userId="S::2320531@student.uwtsd.ac.uk::bc4685d3-9b82-4e4c-811c-0f45f40f2dab" providerId="AD" clId="Web-{799DBA33-7903-A342-C9E2-4393F72150A8}" dt="2025-10-11T20:24:22.257" v="20"/>
          <ac:spMkLst>
            <pc:docMk/>
            <pc:sldMk cId="109857222" sldId="256"/>
            <ac:spMk id="13" creationId="{F14A296A-4E4A-1CAA-3E95-2B2F97CAFB65}"/>
          </ac:spMkLst>
        </pc:spChg>
        <pc:spChg chg="mod">
          <ac:chgData name="Agnieska Dzickovskaja (2320531)" userId="S::2320531@student.uwtsd.ac.uk::bc4685d3-9b82-4e4c-811c-0f45f40f2dab" providerId="AD" clId="Web-{799DBA33-7903-A342-C9E2-4393F72150A8}" dt="2025-10-11T21:51:47.352" v="212" actId="20577"/>
          <ac:spMkLst>
            <pc:docMk/>
            <pc:sldMk cId="109857222" sldId="256"/>
            <ac:spMk id="29" creationId="{6D13C600-A2CF-4314-500D-8D63C3C779B5}"/>
          </ac:spMkLst>
        </pc:spChg>
        <pc:spChg chg="mod">
          <ac:chgData name="Agnieska Dzickovskaja (2320531)" userId="S::2320531@student.uwtsd.ac.uk::bc4685d3-9b82-4e4c-811c-0f45f40f2dab" providerId="AD" clId="Web-{799DBA33-7903-A342-C9E2-4393F72150A8}" dt="2025-10-11T21:31:48.173" v="149" actId="20577"/>
          <ac:spMkLst>
            <pc:docMk/>
            <pc:sldMk cId="109857222" sldId="256"/>
            <ac:spMk id="31" creationId="{A2E46350-6E68-7B69-1B1A-49724668F6B2}"/>
          </ac:spMkLst>
        </pc:spChg>
        <pc:spChg chg="mod">
          <ac:chgData name="Agnieska Dzickovskaja (2320531)" userId="S::2320531@student.uwtsd.ac.uk::bc4685d3-9b82-4e4c-811c-0f45f40f2dab" providerId="AD" clId="Web-{799DBA33-7903-A342-C9E2-4393F72150A8}" dt="2025-10-11T20:24:48.602" v="21"/>
          <ac:spMkLst>
            <pc:docMk/>
            <pc:sldMk cId="109857222" sldId="256"/>
            <ac:spMk id="35" creationId="{B0866B13-3602-1335-6D75-CACB4FE6F336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0:22:00.558" v="14" actId="1076"/>
          <ac:spMkLst>
            <pc:docMk/>
            <pc:sldMk cId="109857222" sldId="256"/>
            <ac:spMk id="39" creationId="{312BE71C-922E-77E9-AB9D-AE5C871CB46D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0:22:48.844" v="16" actId="1076"/>
          <ac:spMkLst>
            <pc:docMk/>
            <pc:sldMk cId="109857222" sldId="256"/>
            <ac:spMk id="40" creationId="{FE199FB5-7E83-ACFB-9E02-001D200F6BF2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0:22:56.001" v="17" actId="1076"/>
          <ac:spMkLst>
            <pc:docMk/>
            <pc:sldMk cId="109857222" sldId="256"/>
            <ac:spMk id="41" creationId="{2A05DC55-795A-472D-9077-212199383CE4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0:28:07.784" v="24" actId="1076"/>
          <ac:spMkLst>
            <pc:docMk/>
            <pc:sldMk cId="109857222" sldId="256"/>
            <ac:spMk id="42" creationId="{5F1026D3-6B78-76D1-D980-00FA4F2AFE5B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1:48:44.182" v="197" actId="1076"/>
          <ac:spMkLst>
            <pc:docMk/>
            <pc:sldMk cId="109857222" sldId="256"/>
            <ac:spMk id="43" creationId="{5DCDE5DB-82F9-2EA0-FBCE-3EB94BBC2629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1:48:44.213" v="198" actId="1076"/>
          <ac:spMkLst>
            <pc:docMk/>
            <pc:sldMk cId="109857222" sldId="256"/>
            <ac:spMk id="44" creationId="{DB0C82B3-C4DF-F7CB-888B-E662253DC2B8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1:48:44.260" v="199" actId="1076"/>
          <ac:spMkLst>
            <pc:docMk/>
            <pc:sldMk cId="109857222" sldId="256"/>
            <ac:spMk id="45" creationId="{EEC78804-6803-E8EC-1675-60D54BA7972C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0:51:03.579" v="117" actId="1076"/>
          <ac:spMkLst>
            <pc:docMk/>
            <pc:sldMk cId="109857222" sldId="256"/>
            <ac:spMk id="46" creationId="{61D1C00D-5607-A500-0A8D-F031300420F0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1:51:48.352" v="213" actId="20577"/>
          <ac:spMkLst>
            <pc:docMk/>
            <pc:sldMk cId="109857222" sldId="256"/>
            <ac:spMk id="48" creationId="{379B1272-510E-1BC2-2F36-6A5BD75CC3ED}"/>
          </ac:spMkLst>
        </pc:spChg>
        <pc:spChg chg="add mod">
          <ac:chgData name="Agnieska Dzickovskaja (2320531)" userId="S::2320531@student.uwtsd.ac.uk::bc4685d3-9b82-4e4c-811c-0f45f40f2dab" providerId="AD" clId="Web-{799DBA33-7903-A342-C9E2-4393F72150A8}" dt="2025-10-11T21:49:54.165" v="205" actId="20577"/>
          <ac:spMkLst>
            <pc:docMk/>
            <pc:sldMk cId="109857222" sldId="256"/>
            <ac:spMk id="50" creationId="{11D3128D-4221-24DA-5FFE-0DBA1D598203}"/>
          </ac:spMkLst>
        </pc:spChg>
        <pc:graphicFrameChg chg="mod modGraphic">
          <ac:chgData name="Agnieska Dzickovskaja (2320531)" userId="S::2320531@student.uwtsd.ac.uk::bc4685d3-9b82-4e4c-811c-0f45f40f2dab" providerId="AD" clId="Web-{799DBA33-7903-A342-C9E2-4393F72150A8}" dt="2025-10-11T20:50:00.006" v="114"/>
          <ac:graphicFrameMkLst>
            <pc:docMk/>
            <pc:sldMk cId="109857222" sldId="256"/>
            <ac:graphicFrameMk id="36" creationId="{0C848B2B-FF7F-B313-1155-EA03C09E4636}"/>
          </ac:graphicFrameMkLst>
        </pc:graphicFrameChg>
        <pc:picChg chg="mod">
          <ac:chgData name="Agnieska Dzickovskaja (2320531)" userId="S::2320531@student.uwtsd.ac.uk::bc4685d3-9b82-4e4c-811c-0f45f40f2dab" providerId="AD" clId="Web-{799DBA33-7903-A342-C9E2-4393F72150A8}" dt="2025-10-11T21:47:58.369" v="194" actId="14100"/>
          <ac:picMkLst>
            <pc:docMk/>
            <pc:sldMk cId="109857222" sldId="256"/>
            <ac:picMk id="4" creationId="{0136C496-231B-2AE3-7CC2-1A46DC12BED0}"/>
          </ac:picMkLst>
        </pc:picChg>
        <pc:picChg chg="mod">
          <ac:chgData name="Agnieska Dzickovskaja (2320531)" userId="S::2320531@student.uwtsd.ac.uk::bc4685d3-9b82-4e4c-811c-0f45f40f2dab" providerId="AD" clId="Web-{799DBA33-7903-A342-C9E2-4393F72150A8}" dt="2025-10-11T20:33:59.918" v="45" actId="1076"/>
          <ac:picMkLst>
            <pc:docMk/>
            <pc:sldMk cId="109857222" sldId="256"/>
            <ac:picMk id="12" creationId="{0F3993A9-6498-D45C-D7AD-D06CD8CA621C}"/>
          </ac:picMkLst>
        </pc:picChg>
        <pc:picChg chg="add del mod">
          <ac:chgData name="Agnieska Dzickovskaja (2320531)" userId="S::2320531@student.uwtsd.ac.uk::bc4685d3-9b82-4e4c-811c-0f45f40f2dab" providerId="AD" clId="Web-{799DBA33-7903-A342-C9E2-4393F72150A8}" dt="2025-10-11T20:19:49.845" v="4"/>
          <ac:picMkLst>
            <pc:docMk/>
            <pc:sldMk cId="109857222" sldId="256"/>
            <ac:picMk id="38" creationId="{74282CB1-6FD2-E15F-BA96-0AD0B262385B}"/>
          </ac:picMkLst>
        </pc:picChg>
        <pc:picChg chg="add del mod">
          <ac:chgData name="Agnieska Dzickovskaja (2320531)" userId="S::2320531@student.uwtsd.ac.uk::bc4685d3-9b82-4e4c-811c-0f45f40f2dab" providerId="AD" clId="Web-{799DBA33-7903-A342-C9E2-4393F72150A8}" dt="2025-10-11T20:38:31.353" v="73"/>
          <ac:picMkLst>
            <pc:docMk/>
            <pc:sldMk cId="109857222" sldId="256"/>
            <ac:picMk id="47" creationId="{9D8DE56E-5FF4-87CB-DE23-E12076CF3678}"/>
          </ac:picMkLst>
        </pc:picChg>
        <pc:picChg chg="add mod">
          <ac:chgData name="Agnieska Dzickovskaja (2320531)" userId="S::2320531@student.uwtsd.ac.uk::bc4685d3-9b82-4e4c-811c-0f45f40f2dab" providerId="AD" clId="Web-{799DBA33-7903-A342-C9E2-4393F72150A8}" dt="2025-10-11T20:51:03.611" v="118" actId="1076"/>
          <ac:picMkLst>
            <pc:docMk/>
            <pc:sldMk cId="109857222" sldId="256"/>
            <ac:picMk id="49" creationId="{E718F5F5-3ED5-FC19-A0EE-74F1287A238B}"/>
          </ac:picMkLst>
        </pc:picChg>
      </pc:sldChg>
    </pc:docChg>
  </pc:docChgLst>
  <pc:docChgLst>
    <pc:chgData name="Agnieska Dzickovskaja (2320531)" userId="S::2320531@student.uwtsd.ac.uk::bc4685d3-9b82-4e4c-811c-0f45f40f2dab" providerId="AD" clId="Web-{57840167-37AF-4691-9351-04026E9DB4C0}"/>
    <pc:docChg chg="modSld addMainMaster delMainMaster">
      <pc:chgData name="Agnieska Dzickovskaja (2320531)" userId="S::2320531@student.uwtsd.ac.uk::bc4685d3-9b82-4e4c-811c-0f45f40f2dab" providerId="AD" clId="Web-{57840167-37AF-4691-9351-04026E9DB4C0}" dt="2025-10-07T20:29:41.172" v="0"/>
      <pc:docMkLst>
        <pc:docMk/>
      </pc:docMkLst>
      <pc:sldChg chg="addSp modSp mod setBg modClrScheme chgLayout">
        <pc:chgData name="Agnieska Dzickovskaja (2320531)" userId="S::2320531@student.uwtsd.ac.uk::bc4685d3-9b82-4e4c-811c-0f45f40f2dab" providerId="AD" clId="Web-{57840167-37AF-4691-9351-04026E9DB4C0}" dt="2025-10-07T20:29:41.172" v="0"/>
        <pc:sldMkLst>
          <pc:docMk/>
          <pc:sldMk cId="109857222" sldId="256"/>
        </pc:sldMkLst>
        <pc:picChg chg="add">
          <ac:chgData name="Agnieska Dzickovskaja (2320531)" userId="S::2320531@student.uwtsd.ac.uk::bc4685d3-9b82-4e4c-811c-0f45f40f2dab" providerId="AD" clId="Web-{57840167-37AF-4691-9351-04026E9DB4C0}" dt="2025-10-07T20:29:41.172" v="0"/>
          <ac:picMkLst>
            <pc:docMk/>
            <pc:sldMk cId="109857222" sldId="256"/>
            <ac:picMk id="4" creationId="{0136C496-231B-2AE3-7CC2-1A46DC12BED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70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474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015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399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128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032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491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053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649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525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385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14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60" r:id="rId6"/>
    <p:sldLayoutId id="2147483765" r:id="rId7"/>
    <p:sldLayoutId id="2147483761" r:id="rId8"/>
    <p:sldLayoutId id="2147483762" r:id="rId9"/>
    <p:sldLayoutId id="2147483763" r:id="rId10"/>
    <p:sldLayoutId id="214748376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jpeg"/><Relationship Id="rId18" Type="http://schemas.openxmlformats.org/officeDocument/2006/relationships/hyperlink" Target="https://doi.org/10.3390/healthcare9121696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17" Type="http://schemas.openxmlformats.org/officeDocument/2006/relationships/hyperlink" Target="https://doi.org/10.2196/39128" TargetMode="External"/><Relationship Id="rId2" Type="http://schemas.openxmlformats.org/officeDocument/2006/relationships/image" Target="../media/image1.jpeg"/><Relationship Id="rId16" Type="http://schemas.openxmlformats.org/officeDocument/2006/relationships/image" Target="../media/image15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4" Type="http://schemas.openxmlformats.org/officeDocument/2006/relationships/image" Target="../media/image3.jpeg"/><Relationship Id="rId9" Type="http://schemas.openxmlformats.org/officeDocument/2006/relationships/image" Target="../media/image8.png"/><Relationship Id="rId1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23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5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0136C496-231B-2AE3-7CC2-1A46DC12BED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13141" r="-1" b="14260"/>
          <a:stretch>
            <a:fillRect/>
          </a:stretch>
        </p:blipFill>
        <p:spPr>
          <a:xfrm>
            <a:off x="1530" y="10"/>
            <a:ext cx="12188941" cy="697705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484445C-DF43-DFC5-0C49-CBF1ADE70759}"/>
              </a:ext>
            </a:extLst>
          </p:cNvPr>
          <p:cNvSpPr/>
          <p:nvPr/>
        </p:nvSpPr>
        <p:spPr>
          <a:xfrm>
            <a:off x="259111" y="1848847"/>
            <a:ext cx="2818283" cy="4837783"/>
          </a:xfrm>
          <a:prstGeom prst="rect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4A296A-4E4A-1CAA-3E95-2B2F97CAFB65}"/>
              </a:ext>
            </a:extLst>
          </p:cNvPr>
          <p:cNvSpPr/>
          <p:nvPr/>
        </p:nvSpPr>
        <p:spPr>
          <a:xfrm>
            <a:off x="3186251" y="1277348"/>
            <a:ext cx="2815637" cy="5409282"/>
          </a:xfrm>
          <a:prstGeom prst="rect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1ADBE9-ECD8-869D-8D97-7E346AAA571A}"/>
              </a:ext>
            </a:extLst>
          </p:cNvPr>
          <p:cNvSpPr/>
          <p:nvPr/>
        </p:nvSpPr>
        <p:spPr>
          <a:xfrm>
            <a:off x="-158619" y="244010"/>
            <a:ext cx="12548876" cy="8399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FC1689-4113-4A0D-78A2-98C6898F1482}"/>
              </a:ext>
            </a:extLst>
          </p:cNvPr>
          <p:cNvSpPr txBox="1"/>
          <p:nvPr/>
        </p:nvSpPr>
        <p:spPr>
          <a:xfrm>
            <a:off x="7258218" y="320605"/>
            <a:ext cx="466912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400" b="1">
                <a:latin typeface="Fairwater Script"/>
                <a:cs typeface="Arial"/>
              </a:rPr>
              <a:t>"</a:t>
            </a:r>
            <a:r>
              <a:rPr lang="en-GB" sz="1200" b="1">
                <a:latin typeface="Fairwater Script"/>
                <a:cs typeface="Arial"/>
              </a:rPr>
              <a:t>If you are tuned out of your own emotions, you will be poor at reading them in other people."</a:t>
            </a:r>
            <a:br>
              <a:rPr lang="en-GB" sz="1200" b="1">
                <a:latin typeface="Fairwater Script"/>
                <a:cs typeface="Arial"/>
              </a:rPr>
            </a:br>
            <a:r>
              <a:rPr lang="en-GB" sz="1200" b="1">
                <a:latin typeface="Calibri"/>
                <a:ea typeface="Calibri"/>
                <a:cs typeface="Arial"/>
              </a:rPr>
              <a:t>— </a:t>
            </a:r>
            <a:r>
              <a:rPr lang="en-GB" sz="1200" i="1">
                <a:latin typeface="Calibri"/>
                <a:ea typeface="Calibri"/>
                <a:cs typeface="Arial"/>
              </a:rPr>
              <a:t>Daniel Goleman</a:t>
            </a:r>
            <a:endParaRPr lang="en-US" sz="1200"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2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C40BD3E1-3535-8A32-D97C-12873F3B9F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772" y="250616"/>
            <a:ext cx="1981740" cy="82148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7FB0565-369F-BA15-BFEC-CF7E3B0290DE}"/>
              </a:ext>
            </a:extLst>
          </p:cNvPr>
          <p:cNvSpPr txBox="1"/>
          <p:nvPr/>
        </p:nvSpPr>
        <p:spPr>
          <a:xfrm>
            <a:off x="2311082" y="298831"/>
            <a:ext cx="510565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Student: Agnieska </a:t>
            </a:r>
            <a:r>
              <a:rPr lang="en-GB" sz="10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Dzickovskaja</a:t>
            </a:r>
            <a:r>
              <a:rPr lang="en-GB" sz="1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 2320531</a:t>
            </a:r>
          </a:p>
          <a:p>
            <a:r>
              <a:rPr lang="en-GB" sz="1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Programme: BA (Hons) Leadership and Management Skills for the Workplace</a:t>
            </a:r>
          </a:p>
          <a:p>
            <a:r>
              <a:rPr lang="en-GB" sz="1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Module: Developing Emotional Intelligence LCLM5006</a:t>
            </a:r>
          </a:p>
          <a:p>
            <a:r>
              <a:rPr lang="en-GB" sz="10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Lecturer: </a:t>
            </a:r>
            <a:r>
              <a:rPr lang="en-GB" sz="1000">
                <a:solidFill>
                  <a:srgbClr val="FFFFFF"/>
                </a:solidFill>
                <a:latin typeface="Calibri"/>
                <a:ea typeface="Source Sans Pro"/>
                <a:cs typeface="Calibri"/>
              </a:rPr>
              <a:t>Sujeewa Herath </a:t>
            </a:r>
            <a:r>
              <a:rPr lang="en-GB" sz="1000" err="1">
                <a:solidFill>
                  <a:srgbClr val="FFFFFF"/>
                </a:solidFill>
                <a:latin typeface="Calibri"/>
                <a:ea typeface="Source Sans Pro"/>
                <a:cs typeface="Calibri"/>
              </a:rPr>
              <a:t>Mudiyanselage</a:t>
            </a:r>
            <a:endParaRPr lang="en-GB" sz="1000">
              <a:solidFill>
                <a:srgbClr val="FFFFFF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5C05026-184E-2B1E-AC78-CE4224A50D4C}"/>
              </a:ext>
            </a:extLst>
          </p:cNvPr>
          <p:cNvSpPr/>
          <p:nvPr/>
        </p:nvSpPr>
        <p:spPr>
          <a:xfrm>
            <a:off x="259111" y="1277347"/>
            <a:ext cx="2818283" cy="516528"/>
          </a:xfrm>
          <a:prstGeom prst="rect">
            <a:avLst/>
          </a:prstGeom>
          <a:solidFill>
            <a:srgbClr val="FFFFFF">
              <a:alpha val="87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879745-1CD2-D85A-474F-4E298C481491}"/>
              </a:ext>
            </a:extLst>
          </p:cNvPr>
          <p:cNvSpPr txBox="1"/>
          <p:nvPr/>
        </p:nvSpPr>
        <p:spPr>
          <a:xfrm>
            <a:off x="256442" y="1311519"/>
            <a:ext cx="282086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2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Calibri"/>
              </a:rPr>
              <a:t>Know Yourself, Understand Others: A Student's Guide to Emotional Intelligence</a:t>
            </a:r>
            <a:endParaRPr lang="en-US">
              <a:solidFill>
                <a:schemeClr val="accent3">
                  <a:lumMod val="49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30565C1-E7AE-59AB-B8EA-F906121339CA}"/>
              </a:ext>
            </a:extLst>
          </p:cNvPr>
          <p:cNvSpPr txBox="1"/>
          <p:nvPr/>
        </p:nvSpPr>
        <p:spPr>
          <a:xfrm>
            <a:off x="891136" y="1931415"/>
            <a:ext cx="219807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What is Emotional Intelligence and Why Does It Matter?</a:t>
            </a:r>
            <a:endParaRPr lang="en-US" sz="1000" b="1">
              <a:solidFill>
                <a:schemeClr val="accent3">
                  <a:lumMod val="49000"/>
                </a:schemeClr>
              </a:solidFill>
              <a:latin typeface="Calibri"/>
              <a:ea typeface="Calibri"/>
            </a:endParaRPr>
          </a:p>
        </p:txBody>
      </p:sp>
      <p:pic>
        <p:nvPicPr>
          <p:cNvPr id="26" name="Graphic 25" descr="Information with solid fill">
            <a:extLst>
              <a:ext uri="{FF2B5EF4-FFF2-40B4-BE49-F238E27FC236}">
                <a16:creationId xmlns:a16="http://schemas.microsoft.com/office/drawing/2014/main" id="{7954097D-C8BB-2738-71EA-CE3FFFB5D6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8069" y="1867449"/>
            <a:ext cx="504093" cy="504093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A2E46350-6E68-7B69-1B1A-49724668F6B2}"/>
              </a:ext>
            </a:extLst>
          </p:cNvPr>
          <p:cNvSpPr txBox="1"/>
          <p:nvPr/>
        </p:nvSpPr>
        <p:spPr>
          <a:xfrm>
            <a:off x="256442" y="2338023"/>
            <a:ext cx="2820863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As a university student, I have learned that success is not just about academic knowledge; it is also about understanding myself and others. This is where Emotional Intelligence (EI) becomes crucial. EI is awareness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+mn-lt"/>
                <a:cs typeface="+mn-lt"/>
              </a:rPr>
              <a:t> of your own and other people's emotions, understanding what they mean, and using that knowledge to make right decisions and actions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Calibri"/>
              </a:rPr>
              <a:t> (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Roboto"/>
                <a:cs typeface="Roboto"/>
              </a:rPr>
              <a:t>Bru-Luna, et al., 2021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Calibri"/>
              </a:rPr>
              <a:t>).</a:t>
            </a:r>
          </a:p>
          <a:p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Daniel Goleman’s quote</a:t>
            </a:r>
            <a:r>
              <a:rPr lang="en-GB" sz="1000">
                <a:solidFill>
                  <a:srgbClr val="000000"/>
                </a:solidFill>
                <a:latin typeface="Calibri"/>
                <a:ea typeface="Calibri"/>
                <a:cs typeface="Arial"/>
              </a:rPr>
              <a:t>, </a:t>
            </a:r>
            <a:r>
              <a:rPr lang="en-GB" sz="1000" i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“If you are tuned out of your own emotions, you will be poor at reading them in other people,”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 reminds me that my internal world directly shapes my external interactions. A high EI is linked to better academic performance, stronger relationships, and improved mental well-being (Coronado-Maldonado and Benítez-Márquez, 2023). This poster outlines my personal exploration of how to develop this vital skill.</a:t>
            </a:r>
            <a:endParaRPr lang="en-GB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F78FC53-ACC0-9B87-A9E2-9B99FA1A14AE}"/>
              </a:ext>
            </a:extLst>
          </p:cNvPr>
          <p:cNvSpPr txBox="1"/>
          <p:nvPr/>
        </p:nvSpPr>
        <p:spPr>
          <a:xfrm>
            <a:off x="3796261" y="2965497"/>
            <a:ext cx="219807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How Can I Develop My Emotional Intelligence?</a:t>
            </a:r>
          </a:p>
        </p:txBody>
      </p:sp>
      <p:pic>
        <p:nvPicPr>
          <p:cNvPr id="33" name="Graphic 32" descr="Idea with solid fill">
            <a:extLst>
              <a:ext uri="{FF2B5EF4-FFF2-40B4-BE49-F238E27FC236}">
                <a16:creationId xmlns:a16="http://schemas.microsoft.com/office/drawing/2014/main" id="{F1BFA68C-6E52-2C24-E865-C7D92F49248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245644" y="2881934"/>
            <a:ext cx="557213" cy="521494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0FB1B239-2DCF-F53D-7208-47E128870C4C}"/>
              </a:ext>
            </a:extLst>
          </p:cNvPr>
          <p:cNvSpPr txBox="1"/>
          <p:nvPr/>
        </p:nvSpPr>
        <p:spPr>
          <a:xfrm>
            <a:off x="3182998" y="3455133"/>
            <a:ext cx="2801813" cy="30162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Developing EI is a continuous journey of self-discovery. Based on my research and experience, I focus on 4 key areas:</a:t>
            </a:r>
            <a:endParaRPr lang="en-US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ct val="0"/>
              </a:spcBef>
            </a:pPr>
            <a:endParaRPr lang="en-GB" sz="1000" b="1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Self-Awarenes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s: I make a habit of pausing to name my emotions. Labelling my feelings helps me understand their source.</a:t>
            </a:r>
            <a:endParaRPr lang="en-GB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  <a:p>
            <a:endParaRPr lang="en-GB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Self-Regulation: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 Once I recognise an emotion, I practice taking a deep breath 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+mn-lt"/>
                <a:cs typeface="Arial"/>
              </a:rPr>
              <a:t>before responding. This prevents reactive outbursts.</a:t>
            </a:r>
            <a:endParaRPr lang="en-GB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Arial"/>
            </a:endParaRPr>
          </a:p>
          <a:p>
            <a:endParaRPr lang="en-GB" sz="1000">
              <a:solidFill>
                <a:schemeClr val="accent3">
                  <a:lumMod val="49000"/>
                </a:schemeClr>
              </a:solidFill>
              <a:latin typeface="Calibri"/>
              <a:ea typeface="+mn-lt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+mn-lt"/>
                <a:cs typeface="Arial"/>
              </a:rPr>
              <a:t>Empathy: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+mn-lt"/>
                <a:cs typeface="Arial"/>
              </a:rPr>
              <a:t> To understand 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others, I practice active listening. This means giving my full attention.</a:t>
            </a:r>
          </a:p>
          <a:p>
            <a:endParaRPr lang="en-GB" sz="1000" b="1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Social Skills: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 I actively seek opportunities for collaboration, like group projects or study groups.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0866B13-3602-1335-6D75-CACB4FE6F336}"/>
              </a:ext>
            </a:extLst>
          </p:cNvPr>
          <p:cNvSpPr/>
          <p:nvPr/>
        </p:nvSpPr>
        <p:spPr>
          <a:xfrm>
            <a:off x="6100900" y="1277348"/>
            <a:ext cx="2815637" cy="5409282"/>
          </a:xfrm>
          <a:prstGeom prst="rect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49D6DC-7394-1A72-05A0-60F3B88BCA37}"/>
              </a:ext>
            </a:extLst>
          </p:cNvPr>
          <p:cNvSpPr txBox="1"/>
          <p:nvPr/>
        </p:nvSpPr>
        <p:spPr>
          <a:xfrm>
            <a:off x="6700486" y="1457682"/>
            <a:ext cx="221245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How Can I Control My Emotions and Develop Mindfulness as a Student?</a:t>
            </a:r>
          </a:p>
        </p:txBody>
      </p:sp>
      <p:pic>
        <p:nvPicPr>
          <p:cNvPr id="7" name="Graphic 6" descr="Right And Left Brain with solid fill">
            <a:extLst>
              <a:ext uri="{FF2B5EF4-FFF2-40B4-BE49-F238E27FC236}">
                <a16:creationId xmlns:a16="http://schemas.microsoft.com/office/drawing/2014/main" id="{5ABBB480-7852-0161-AE77-BF4C6089CC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170763" y="1390291"/>
            <a:ext cx="598099" cy="5549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4A25902-7878-F76A-A711-A389F2596F5D}"/>
              </a:ext>
            </a:extLst>
          </p:cNvPr>
          <p:cNvSpPr txBox="1"/>
          <p:nvPr/>
        </p:nvSpPr>
        <p:spPr>
          <a:xfrm>
            <a:off x="6101601" y="1931368"/>
            <a:ext cx="2801813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The intense pressure of university life combining personal responsibilities can trigger strong emotions. Here are the strategies I use to stay grounded and in control:</a:t>
            </a:r>
            <a:endParaRPr lang="en-US"/>
          </a:p>
          <a:p>
            <a:endParaRPr lang="en-GB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Practice Mindfulness Meditation: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 I use short, guided meditations (often just 5-10 minutes) from free apps or YouTube. This trains my brain to observe my thoughts and feelings without judgment, creating a space between a trigger and my response (Chen, et al., 2023).</a:t>
            </a:r>
          </a:p>
          <a:p>
            <a:endParaRPr lang="en-GB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+mn-lt"/>
                <a:cs typeface="Arial"/>
              </a:rPr>
              <a:t>Cognitive Reframing: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+mn-lt"/>
                <a:cs typeface="Arial"/>
              </a:rPr>
              <a:t> 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I challenge my negative thought patterns. For example, instead of thinking about negative outcome I reframe it into positive.</a:t>
            </a:r>
            <a:endParaRPr lang="en-GB" sz="1000">
              <a:solidFill>
                <a:schemeClr val="accent3">
                  <a:lumMod val="49000"/>
                </a:schemeClr>
              </a:solidFill>
              <a:latin typeface="Gill Sans Nova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GB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Maintain a Healthy Routine:</a:t>
            </a:r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 There is the link between physical well-being and emotional control. Prioritising sleep, nutrition, and regular exercise gives my mind the stability it needs to manage emotional ups and downs.</a:t>
            </a:r>
            <a:endParaRPr lang="en-GB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3AF6C-C4B8-1ABA-B753-E771EA7DE653}"/>
              </a:ext>
            </a:extLst>
          </p:cNvPr>
          <p:cNvSpPr/>
          <p:nvPr/>
        </p:nvSpPr>
        <p:spPr>
          <a:xfrm>
            <a:off x="9010728" y="1288552"/>
            <a:ext cx="2804433" cy="4042165"/>
          </a:xfrm>
          <a:prstGeom prst="rect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9ED1E5-3638-8484-BDEE-0B4CC0D16FE2}"/>
              </a:ext>
            </a:extLst>
          </p:cNvPr>
          <p:cNvSpPr txBox="1"/>
          <p:nvPr/>
        </p:nvSpPr>
        <p:spPr>
          <a:xfrm>
            <a:off x="6659288" y="5591448"/>
            <a:ext cx="221245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Succeeding in Studies: Addressing EI Challenges</a:t>
            </a:r>
          </a:p>
        </p:txBody>
      </p:sp>
      <p:pic>
        <p:nvPicPr>
          <p:cNvPr id="12" name="Graphic 11" descr="Aspiration with solid fill">
            <a:extLst>
              <a:ext uri="{FF2B5EF4-FFF2-40B4-BE49-F238E27FC236}">
                <a16:creationId xmlns:a16="http://schemas.microsoft.com/office/drawing/2014/main" id="{0F3993A9-6498-D45C-D7AD-D06CD8CA621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172697" y="5567189"/>
            <a:ext cx="468704" cy="511836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D13C600-A2CF-4314-500D-8D63C3C779B5}"/>
              </a:ext>
            </a:extLst>
          </p:cNvPr>
          <p:cNvSpPr txBox="1"/>
          <p:nvPr/>
        </p:nvSpPr>
        <p:spPr>
          <a:xfrm>
            <a:off x="6119020" y="6093336"/>
            <a:ext cx="280181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Academic success is deeply tied to emotional intelligence. </a:t>
            </a:r>
            <a:endParaRPr lang="en-US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36" name="Table 35">
            <a:extLst>
              <a:ext uri="{FF2B5EF4-FFF2-40B4-BE49-F238E27FC236}">
                <a16:creationId xmlns:a16="http://schemas.microsoft.com/office/drawing/2014/main" id="{0C848B2B-FF7F-B313-1155-EA03C09E46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0875924"/>
              </p:ext>
            </p:extLst>
          </p:nvPr>
        </p:nvGraphicFramePr>
        <p:xfrm>
          <a:off x="9021792" y="1286773"/>
          <a:ext cx="2786429" cy="233737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947575">
                  <a:extLst>
                    <a:ext uri="{9D8B030D-6E8A-4147-A177-3AD203B41FA5}">
                      <a16:colId xmlns:a16="http://schemas.microsoft.com/office/drawing/2014/main" val="1599286464"/>
                    </a:ext>
                  </a:extLst>
                </a:gridCol>
                <a:gridCol w="849239">
                  <a:extLst>
                    <a:ext uri="{9D8B030D-6E8A-4147-A177-3AD203B41FA5}">
                      <a16:colId xmlns:a16="http://schemas.microsoft.com/office/drawing/2014/main" val="3236299431"/>
                    </a:ext>
                  </a:extLst>
                </a:gridCol>
                <a:gridCol w="989615">
                  <a:extLst>
                    <a:ext uri="{9D8B030D-6E8A-4147-A177-3AD203B41FA5}">
                      <a16:colId xmlns:a16="http://schemas.microsoft.com/office/drawing/2014/main" val="155050559"/>
                    </a:ext>
                  </a:extLst>
                </a:gridCol>
              </a:tblGrid>
              <a:tr h="279978"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Challenge</a:t>
                      </a:r>
                    </a:p>
                  </a:txBody>
                  <a:tcPr anchor="ctr">
                    <a:lnL w="0">
                      <a:noFill/>
                    </a:lnL>
                    <a:lnR w="12700">
                      <a:solidFill>
                        <a:schemeClr val="tx1"/>
                      </a:solidFill>
                    </a:lnR>
                    <a:lnT w="0">
                      <a:noFill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Impact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0">
                      <a:noFill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EI Action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0">
                      <a:noFill/>
                    </a:lnR>
                    <a:lnT w="0">
                      <a:noFill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0561570"/>
                  </a:ext>
                </a:extLst>
              </a:tr>
              <a:tr h="639556"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Procrastination - often driven by fear of failure.</a:t>
                      </a:r>
                    </a:p>
                  </a:txBody>
                  <a:tcPr>
                    <a:lnL w="0">
                      <a:noFill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Leads to last-minute stress and poor work.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Break tasks into micro-steps to reduce overwhelm. 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24890858"/>
                  </a:ext>
                </a:extLst>
              </a:tr>
              <a:tr h="639556"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Group project conflict, frustration with teammates.</a:t>
                      </a:r>
                    </a:p>
                  </a:txBody>
                  <a:tcPr>
                    <a:lnL w="0">
                      <a:noFill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Can derail the project and cause resentment.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Practise empathy to understand different perspective.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48624864"/>
                  </a:ext>
                </a:extLst>
              </a:tr>
              <a:tr h="776799"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Receiving critical feedback.</a:t>
                      </a:r>
                    </a:p>
                  </a:txBody>
                  <a:tcPr>
                    <a:lnL w="0">
                      <a:noFill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0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Can trigger defensiveness or shame, blocking learning.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0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365660"/>
                          </a:solidFill>
                          <a:latin typeface="Calibri"/>
                        </a:rPr>
                        <a:t>Manage initial emotional reaction. View feedback as data for growth.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0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8174802"/>
                  </a:ext>
                </a:extLst>
              </a:tr>
            </a:tbl>
          </a:graphicData>
        </a:graphic>
      </p:graphicFrame>
      <p:pic>
        <p:nvPicPr>
          <p:cNvPr id="8" name="Picture 7" descr="Child stacking rocks on a beach">
            <a:extLst>
              <a:ext uri="{FF2B5EF4-FFF2-40B4-BE49-F238E27FC236}">
                <a16:creationId xmlns:a16="http://schemas.microsoft.com/office/drawing/2014/main" id="{854DA36F-BDD3-1FFA-5FF4-2FDD39C2F10F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1567" t="10667" r="1485" b="386"/>
          <a:stretch>
            <a:fillRect/>
          </a:stretch>
        </p:blipFill>
        <p:spPr>
          <a:xfrm>
            <a:off x="378069" y="5296471"/>
            <a:ext cx="2595660" cy="1280869"/>
          </a:xfrm>
          <a:prstGeom prst="rect">
            <a:avLst/>
          </a:prstGeom>
        </p:spPr>
      </p:pic>
      <p:pic>
        <p:nvPicPr>
          <p:cNvPr id="37" name="Picture 36" descr="A person with her eyes closed&#10;&#10;AI-generated content may be incorrect.">
            <a:extLst>
              <a:ext uri="{FF2B5EF4-FFF2-40B4-BE49-F238E27FC236}">
                <a16:creationId xmlns:a16="http://schemas.microsoft.com/office/drawing/2014/main" id="{4530801C-75BA-1D4A-8630-10AD27206610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-1039" t="-183" r="-300" b="23555"/>
          <a:stretch>
            <a:fillRect/>
          </a:stretch>
        </p:blipFill>
        <p:spPr>
          <a:xfrm>
            <a:off x="3245644" y="1401487"/>
            <a:ext cx="2680845" cy="1368522"/>
          </a:xfrm>
          <a:prstGeom prst="rect">
            <a:avLst/>
          </a:prstGeom>
        </p:spPr>
      </p:pic>
      <p:sp>
        <p:nvSpPr>
          <p:cNvPr id="39" name="Arrow: Pentagon 38">
            <a:extLst>
              <a:ext uri="{FF2B5EF4-FFF2-40B4-BE49-F238E27FC236}">
                <a16:creationId xmlns:a16="http://schemas.microsoft.com/office/drawing/2014/main" id="{312BE71C-922E-77E9-AB9D-AE5C871CB46D}"/>
              </a:ext>
            </a:extLst>
          </p:cNvPr>
          <p:cNvSpPr/>
          <p:nvPr/>
        </p:nvSpPr>
        <p:spPr>
          <a:xfrm>
            <a:off x="3143249" y="4101703"/>
            <a:ext cx="244078" cy="142874"/>
          </a:xfrm>
          <a:prstGeom prst="homePlate">
            <a:avLst/>
          </a:prstGeom>
          <a:solidFill>
            <a:srgbClr val="7DA8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FE199FB5-7E83-ACFB-9E02-001D200F6BF2}"/>
              </a:ext>
            </a:extLst>
          </p:cNvPr>
          <p:cNvSpPr/>
          <p:nvPr/>
        </p:nvSpPr>
        <p:spPr>
          <a:xfrm>
            <a:off x="3143249" y="4725591"/>
            <a:ext cx="244078" cy="142874"/>
          </a:xfrm>
          <a:prstGeom prst="homePlate">
            <a:avLst/>
          </a:prstGeom>
          <a:solidFill>
            <a:srgbClr val="7DA8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Arrow: Pentagon 40">
            <a:extLst>
              <a:ext uri="{FF2B5EF4-FFF2-40B4-BE49-F238E27FC236}">
                <a16:creationId xmlns:a16="http://schemas.microsoft.com/office/drawing/2014/main" id="{2A05DC55-795A-472D-9077-212199383CE4}"/>
              </a:ext>
            </a:extLst>
          </p:cNvPr>
          <p:cNvSpPr/>
          <p:nvPr/>
        </p:nvSpPr>
        <p:spPr>
          <a:xfrm>
            <a:off x="3143249" y="5329237"/>
            <a:ext cx="244078" cy="142874"/>
          </a:xfrm>
          <a:prstGeom prst="homePlate">
            <a:avLst/>
          </a:prstGeom>
          <a:solidFill>
            <a:srgbClr val="7DA8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Arrow: Pentagon 41">
            <a:extLst>
              <a:ext uri="{FF2B5EF4-FFF2-40B4-BE49-F238E27FC236}">
                <a16:creationId xmlns:a16="http://schemas.microsoft.com/office/drawing/2014/main" id="{5F1026D3-6B78-76D1-D980-00FA4F2AFE5B}"/>
              </a:ext>
            </a:extLst>
          </p:cNvPr>
          <p:cNvSpPr/>
          <p:nvPr/>
        </p:nvSpPr>
        <p:spPr>
          <a:xfrm>
            <a:off x="3143249" y="5943966"/>
            <a:ext cx="244078" cy="142874"/>
          </a:xfrm>
          <a:prstGeom prst="homePlate">
            <a:avLst/>
          </a:prstGeom>
          <a:solidFill>
            <a:srgbClr val="7DA8B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Arrow: Pentagon 42">
            <a:extLst>
              <a:ext uri="{FF2B5EF4-FFF2-40B4-BE49-F238E27FC236}">
                <a16:creationId xmlns:a16="http://schemas.microsoft.com/office/drawing/2014/main" id="{5DCDE5DB-82F9-2EA0-FBCE-3EB94BBC2629}"/>
              </a:ext>
            </a:extLst>
          </p:cNvPr>
          <p:cNvSpPr/>
          <p:nvPr/>
        </p:nvSpPr>
        <p:spPr>
          <a:xfrm>
            <a:off x="6063942" y="2746221"/>
            <a:ext cx="244078" cy="142874"/>
          </a:xfrm>
          <a:prstGeom prst="homePlate">
            <a:avLst/>
          </a:prstGeom>
          <a:solidFill>
            <a:srgbClr val="5BC2A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Arrow: Pentagon 43">
            <a:extLst>
              <a:ext uri="{FF2B5EF4-FFF2-40B4-BE49-F238E27FC236}">
                <a16:creationId xmlns:a16="http://schemas.microsoft.com/office/drawing/2014/main" id="{DB0C82B3-C4DF-F7CB-888B-E662253DC2B8}"/>
              </a:ext>
            </a:extLst>
          </p:cNvPr>
          <p:cNvSpPr/>
          <p:nvPr/>
        </p:nvSpPr>
        <p:spPr>
          <a:xfrm>
            <a:off x="6063942" y="3808624"/>
            <a:ext cx="244078" cy="142874"/>
          </a:xfrm>
          <a:prstGeom prst="homePlate">
            <a:avLst/>
          </a:prstGeom>
          <a:solidFill>
            <a:srgbClr val="5BC2A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Arrow: Pentagon 44">
            <a:extLst>
              <a:ext uri="{FF2B5EF4-FFF2-40B4-BE49-F238E27FC236}">
                <a16:creationId xmlns:a16="http://schemas.microsoft.com/office/drawing/2014/main" id="{EEC78804-6803-E8EC-1675-60D54BA7972C}"/>
              </a:ext>
            </a:extLst>
          </p:cNvPr>
          <p:cNvSpPr/>
          <p:nvPr/>
        </p:nvSpPr>
        <p:spPr>
          <a:xfrm>
            <a:off x="6063942" y="4585278"/>
            <a:ext cx="244078" cy="142874"/>
          </a:xfrm>
          <a:prstGeom prst="homePlate">
            <a:avLst/>
          </a:prstGeom>
          <a:solidFill>
            <a:srgbClr val="5BC2AC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1D1C00D-5607-A500-0A8D-F031300420F0}"/>
              </a:ext>
            </a:extLst>
          </p:cNvPr>
          <p:cNvSpPr txBox="1"/>
          <p:nvPr/>
        </p:nvSpPr>
        <p:spPr>
          <a:xfrm>
            <a:off x="9648671" y="3779044"/>
            <a:ext cx="2117206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Conclusion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79B1272-510E-1BC2-2F36-6A5BD75CC3ED}"/>
              </a:ext>
            </a:extLst>
          </p:cNvPr>
          <p:cNvSpPr txBox="1"/>
          <p:nvPr/>
        </p:nvSpPr>
        <p:spPr>
          <a:xfrm>
            <a:off x="9013154" y="4084426"/>
            <a:ext cx="2801813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chemeClr val="accent3">
                    <a:lumMod val="49000"/>
                  </a:schemeClr>
                </a:solidFill>
                <a:latin typeface="Calibri"/>
                <a:ea typeface="Calibri"/>
                <a:cs typeface="Arial"/>
              </a:rPr>
              <a:t>My journey through university is not just about earning a degree. It is about developing the emotional skills that will serve me for a lifetime. By tuning into my own emotions, I become better equipped to connect with, learn from, and collaborate with the people around me. It all starts with self-awareness. </a:t>
            </a:r>
            <a:endParaRPr lang="en-US" sz="1000">
              <a:solidFill>
                <a:schemeClr val="accent3">
                  <a:lumMod val="49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9" name="Graphic 48" descr="Graduation cap with solid fill">
            <a:extLst>
              <a:ext uri="{FF2B5EF4-FFF2-40B4-BE49-F238E27FC236}">
                <a16:creationId xmlns:a16="http://schemas.microsoft.com/office/drawing/2014/main" id="{E718F5F5-3ED5-FC19-A0EE-74F1287A238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9097108" y="3584596"/>
            <a:ext cx="555381" cy="599343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11D3128D-4221-24DA-5FFE-0DBA1D598203}"/>
              </a:ext>
            </a:extLst>
          </p:cNvPr>
          <p:cNvSpPr txBox="1"/>
          <p:nvPr/>
        </p:nvSpPr>
        <p:spPr>
          <a:xfrm>
            <a:off x="9015151" y="5395414"/>
            <a:ext cx="280181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Chen, B., et al., (2023). Effects of mobile mindfulness meditation on the mental health of university students: Systematic review and meta-analysis. </a:t>
            </a:r>
            <a:r>
              <a:rPr lang="en-GB" sz="800" i="1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Journal of Medical Internet Research</a:t>
            </a: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GB" sz="800" i="1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25</a:t>
            </a: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, p.e39128. DOI: </a:t>
            </a: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10.2196/39128</a:t>
            </a:r>
            <a:endParaRPr lang="en-US" sz="800">
              <a:solidFill>
                <a:schemeClr val="tx2">
                  <a:lumMod val="25000"/>
                </a:schemeClr>
              </a:solidFill>
              <a:latin typeface="Calibri"/>
              <a:ea typeface="Calibri"/>
              <a:cs typeface="Calibri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Coronado-Maldonado, I. and Benítez-Márquez, M.D., (2023). Emotional intelligence, leadership, and work teams: A hybrid literature review. </a:t>
            </a:r>
            <a:r>
              <a:rPr lang="en-GB" sz="800" i="1" err="1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Heliyon</a:t>
            </a: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GB" sz="800" i="1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9</a:t>
            </a: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(10).</a:t>
            </a:r>
          </a:p>
          <a:p>
            <a:pPr marL="171450" indent="-171450" algn="just">
              <a:buFont typeface="Arial"/>
              <a:buChar char="•"/>
            </a:pP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Bru-Luna, L. M., et al., (2021). Emotional Intelligence Measures: A Systematic Review. </a:t>
            </a:r>
            <a:r>
              <a:rPr lang="en-GB" sz="800" i="1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Healthcare</a:t>
            </a: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GB" sz="800" i="1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9</a:t>
            </a: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</a:rPr>
              <a:t>(12), 1696. </a:t>
            </a:r>
            <a:r>
              <a:rPr lang="en-GB" sz="800">
                <a:solidFill>
                  <a:schemeClr val="tx2">
                    <a:lumMod val="25000"/>
                  </a:schemeClr>
                </a:solidFill>
                <a:latin typeface="Calibri"/>
                <a:ea typeface="Calibri"/>
                <a:cs typeface="Calibri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https://doi.org/10.3390/healthcare9121696</a:t>
            </a:r>
            <a:endParaRPr lang="en-US" sz="800">
              <a:solidFill>
                <a:schemeClr val="tx2">
                  <a:lumMod val="25000"/>
                </a:schemeClr>
              </a:solidFill>
              <a:hlinkClick r:id="rId1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TropicVTI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2025-10-07T20:19:12Z</dcterms:created>
  <dcterms:modified xsi:type="dcterms:W3CDTF">2025-10-11T21:52:04Z</dcterms:modified>
</cp:coreProperties>
</file>