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45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3712623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indent="-324900" algn="ctr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xplore.bps.org.uk/binary/bpsworks/06096a55b82ca73a/9787a5959b2bfdff7ed2a43ad5b3f333a5278925cfd667b1b2e64b5387c91b92/inf180_2021.pdf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E1D1CD-6A1A-3CA0-ED1A-667B1A31CA31}"/>
              </a:ext>
            </a:extLst>
          </p:cNvPr>
          <p:cNvSpPr txBox="1"/>
          <p:nvPr/>
        </p:nvSpPr>
        <p:spPr>
          <a:xfrm>
            <a:off x="539552" y="764704"/>
            <a:ext cx="7992888" cy="107721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Open Book test: (30%)</a:t>
            </a:r>
          </a:p>
          <a:p>
            <a:r>
              <a:rPr lang="en-GB" sz="3200" dirty="0"/>
              <a:t>10 am. Wednesday 3</a:t>
            </a:r>
            <a:r>
              <a:rPr lang="en-GB" sz="3200" baseline="30000" dirty="0"/>
              <a:t>rd</a:t>
            </a:r>
            <a:r>
              <a:rPr lang="en-GB" sz="3200" dirty="0"/>
              <a:t> May 2023 – IN CLASS.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7D521E-F660-FF77-45D9-DF25CE7A46C3}"/>
              </a:ext>
            </a:extLst>
          </p:cNvPr>
          <p:cNvSpPr txBox="1"/>
          <p:nvPr/>
        </p:nvSpPr>
        <p:spPr>
          <a:xfrm>
            <a:off x="899592" y="4701643"/>
            <a:ext cx="7776864" cy="1200329"/>
          </a:xfrm>
          <a:prstGeom prst="rect">
            <a:avLst/>
          </a:prstGeom>
          <a:solidFill>
            <a:srgbClr val="FFFFFF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https://explore.bps.org.uk/binary/bpsworks/06096a55b82ca73a/9787a5959b2bfdff7ed2a43ad5b3f333a5278925cfd667b1b2e64b5387c91b92/inf180_2021.pdf</a:t>
            </a:r>
            <a:endParaRPr lang="en-GB" dirty="0"/>
          </a:p>
          <a:p>
            <a:endParaRPr lang="en-GB" dirty="0"/>
          </a:p>
          <a:p>
            <a:r>
              <a:rPr lang="en-GB" dirty="0"/>
              <a:t>Pages 4-26.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</Words>
  <Application>Microsoft Office PowerPoint</Application>
  <PresentationFormat>On-screen Show (4:3)</PresentationFormat>
  <Paragraphs>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Calibri</vt:lpstr>
      <vt:lpstr>Theme37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 Presentation</dc:title>
  <dc:subject/>
  <dc:creator>Unknown Creator</dc:creator>
  <cp:keywords/>
  <dc:description/>
  <cp:lastModifiedBy>Stuart Jones</cp:lastModifiedBy>
  <cp:revision>1</cp:revision>
  <dcterms:created xsi:type="dcterms:W3CDTF">2023-04-23T10:34:48Z</dcterms:created>
  <dcterms:modified xsi:type="dcterms:W3CDTF">2023-04-23T10:52:55Z</dcterms:modified>
  <cp:category/>
</cp:coreProperties>
</file>