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53"/>
  </p:notesMasterIdLst>
  <p:sldIdLst>
    <p:sldId id="719" r:id="rId24"/>
    <p:sldId id="795" r:id="rId25"/>
    <p:sldId id="757" r:id="rId26"/>
    <p:sldId id="796" r:id="rId27"/>
    <p:sldId id="798" r:id="rId28"/>
    <p:sldId id="797" r:id="rId29"/>
    <p:sldId id="799" r:id="rId30"/>
    <p:sldId id="800" r:id="rId31"/>
    <p:sldId id="802" r:id="rId32"/>
    <p:sldId id="801" r:id="rId33"/>
    <p:sldId id="805" r:id="rId34"/>
    <p:sldId id="806" r:id="rId35"/>
    <p:sldId id="807" r:id="rId36"/>
    <p:sldId id="808" r:id="rId37"/>
    <p:sldId id="803" r:id="rId38"/>
    <p:sldId id="761" r:id="rId39"/>
    <p:sldId id="804" r:id="rId40"/>
    <p:sldId id="809" r:id="rId41"/>
    <p:sldId id="810" r:id="rId42"/>
    <p:sldId id="780" r:id="rId43"/>
    <p:sldId id="777" r:id="rId44"/>
    <p:sldId id="794" r:id="rId45"/>
    <p:sldId id="811" r:id="rId46"/>
    <p:sldId id="815" r:id="rId47"/>
    <p:sldId id="812" r:id="rId48"/>
    <p:sldId id="814" r:id="rId49"/>
    <p:sldId id="813" r:id="rId50"/>
    <p:sldId id="816" r:id="rId51"/>
    <p:sldId id="720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3E0E89-D46C-4695-B5CC-C4038BA46FF9}" v="58" dt="2023-03-16T15:00:02.7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93" y="7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slide" Target="slides/slide27.xml"/><Relationship Id="rId55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notesMaster" Target="notesMasters/notesMaster1.xml"/><Relationship Id="rId58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9" Type="http://schemas.openxmlformats.org/officeDocument/2006/relationships/slideMaster" Target="slideMasters/slideMaster16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28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59" Type="http://schemas.microsoft.com/office/2015/10/relationships/revisionInfo" Target="revisionInfo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slide" Target="slides/slide29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4A3E0E89-D46C-4695-B5CC-C4038BA46FF9}"/>
    <pc:docChg chg="undo custSel addSld delSld modSld sldOrd">
      <pc:chgData name="Jenifer Prince Devaraj" userId="c3fb109c-09d1-42a6-93f4-69472d709861" providerId="ADAL" clId="{4A3E0E89-D46C-4695-B5CC-C4038BA46FF9}" dt="2023-03-28T09:00:24.979" v="883" actId="1076"/>
      <pc:docMkLst>
        <pc:docMk/>
      </pc:docMkLst>
      <pc:sldChg chg="modSp mod">
        <pc:chgData name="Jenifer Prince Devaraj" userId="c3fb109c-09d1-42a6-93f4-69472d709861" providerId="ADAL" clId="{4A3E0E89-D46C-4695-B5CC-C4038BA46FF9}" dt="2023-03-13T23:37:48.272" v="15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4A3E0E89-D46C-4695-B5CC-C4038BA46FF9}" dt="2023-03-13T23:37:48.272" v="15" actId="20577"/>
          <ac:spMkLst>
            <pc:docMk/>
            <pc:sldMk cId="3119007398" sldId="719"/>
            <ac:spMk id="4" creationId="{BE605BA5-7179-54D8-AA19-BC9809E09348}"/>
          </ac:spMkLst>
        </pc:spChg>
      </pc:sldChg>
      <pc:sldChg chg="addSp delSp modSp add mod">
        <pc:chgData name="Jenifer Prince Devaraj" userId="c3fb109c-09d1-42a6-93f4-69472d709861" providerId="ADAL" clId="{4A3E0E89-D46C-4695-B5CC-C4038BA46FF9}" dt="2023-03-14T00:25:05.512" v="277" actId="1076"/>
        <pc:sldMkLst>
          <pc:docMk/>
          <pc:sldMk cId="1159910191" sldId="757"/>
        </pc:sldMkLst>
        <pc:spChg chg="mod">
          <ac:chgData name="Jenifer Prince Devaraj" userId="c3fb109c-09d1-42a6-93f4-69472d709861" providerId="ADAL" clId="{4A3E0E89-D46C-4695-B5CC-C4038BA46FF9}" dt="2023-03-13T23:53:23.803" v="101" actId="1076"/>
          <ac:spMkLst>
            <pc:docMk/>
            <pc:sldMk cId="1159910191" sldId="757"/>
            <ac:spMk id="3" creationId="{59F3B74C-AC8E-C569-CAF4-4FC635D7D674}"/>
          </ac:spMkLst>
        </pc:spChg>
        <pc:spChg chg="mod">
          <ac:chgData name="Jenifer Prince Devaraj" userId="c3fb109c-09d1-42a6-93f4-69472d709861" providerId="ADAL" clId="{4A3E0E89-D46C-4695-B5CC-C4038BA46FF9}" dt="2023-03-13T23:54:59.642" v="125" actId="1076"/>
          <ac:spMkLst>
            <pc:docMk/>
            <pc:sldMk cId="1159910191" sldId="757"/>
            <ac:spMk id="5" creationId="{80560415-3A3F-673C-3152-D6EC87F52365}"/>
          </ac:spMkLst>
        </pc:spChg>
        <pc:spChg chg="del mod">
          <ac:chgData name="Jenifer Prince Devaraj" userId="c3fb109c-09d1-42a6-93f4-69472d709861" providerId="ADAL" clId="{4A3E0E89-D46C-4695-B5CC-C4038BA46FF9}" dt="2023-03-14T00:24:55.872" v="266" actId="478"/>
          <ac:spMkLst>
            <pc:docMk/>
            <pc:sldMk cId="1159910191" sldId="757"/>
            <ac:spMk id="6" creationId="{4C66D616-ECC9-4499-9FFC-AEC6592BB045}"/>
          </ac:spMkLst>
        </pc:spChg>
        <pc:spChg chg="add mod">
          <ac:chgData name="Jenifer Prince Devaraj" userId="c3fb109c-09d1-42a6-93f4-69472d709861" providerId="ADAL" clId="{4A3E0E89-D46C-4695-B5CC-C4038BA46FF9}" dt="2023-03-13T23:56:21.358" v="150" actId="1076"/>
          <ac:spMkLst>
            <pc:docMk/>
            <pc:sldMk cId="1159910191" sldId="757"/>
            <ac:spMk id="7" creationId="{24AC7F0A-8553-6F08-3581-7FF7F2F9D3C4}"/>
          </ac:spMkLst>
        </pc:spChg>
        <pc:spChg chg="mod">
          <ac:chgData name="Jenifer Prince Devaraj" userId="c3fb109c-09d1-42a6-93f4-69472d709861" providerId="ADAL" clId="{4A3E0E89-D46C-4695-B5CC-C4038BA46FF9}" dt="2023-03-13T23:53:55.116" v="106" actId="1076"/>
          <ac:spMkLst>
            <pc:docMk/>
            <pc:sldMk cId="1159910191" sldId="757"/>
            <ac:spMk id="16" creationId="{6EAE4633-0234-5FB2-0A2E-FA8896CE3188}"/>
          </ac:spMkLst>
        </pc:spChg>
        <pc:spChg chg="mod">
          <ac:chgData name="Jenifer Prince Devaraj" userId="c3fb109c-09d1-42a6-93f4-69472d709861" providerId="ADAL" clId="{4A3E0E89-D46C-4695-B5CC-C4038BA46FF9}" dt="2023-03-13T23:54:52.179" v="122" actId="1076"/>
          <ac:spMkLst>
            <pc:docMk/>
            <pc:sldMk cId="1159910191" sldId="757"/>
            <ac:spMk id="20" creationId="{5DA4F218-630D-AD32-88FC-C3EE9ADF5AD5}"/>
          </ac:spMkLst>
        </pc:spChg>
        <pc:spChg chg="mod">
          <ac:chgData name="Jenifer Prince Devaraj" userId="c3fb109c-09d1-42a6-93f4-69472d709861" providerId="ADAL" clId="{4A3E0E89-D46C-4695-B5CC-C4038BA46FF9}" dt="2023-03-14T00:25:05.512" v="277" actId="1076"/>
          <ac:spMkLst>
            <pc:docMk/>
            <pc:sldMk cId="1159910191" sldId="757"/>
            <ac:spMk id="130" creationId="{00000000-0000-0000-0000-000000000000}"/>
          </ac:spMkLst>
        </pc:spChg>
        <pc:spChg chg="mod">
          <ac:chgData name="Jenifer Prince Devaraj" userId="c3fb109c-09d1-42a6-93f4-69472d709861" providerId="ADAL" clId="{4A3E0E89-D46C-4695-B5CC-C4038BA46FF9}" dt="2023-03-13T23:56:03.418" v="145" actId="1076"/>
          <ac:spMkLst>
            <pc:docMk/>
            <pc:sldMk cId="1159910191" sldId="757"/>
            <ac:spMk id="131" creationId="{00000000-0000-0000-0000-000000000000}"/>
          </ac:spMkLst>
        </pc:spChg>
        <pc:picChg chg="mod">
          <ac:chgData name="Jenifer Prince Devaraj" userId="c3fb109c-09d1-42a6-93f4-69472d709861" providerId="ADAL" clId="{4A3E0E89-D46C-4695-B5CC-C4038BA46FF9}" dt="2023-03-13T23:54:56.510" v="124" actId="1076"/>
          <ac:picMkLst>
            <pc:docMk/>
            <pc:sldMk cId="1159910191" sldId="757"/>
            <ac:picMk id="4" creationId="{5AE3A35D-8D7C-6A67-B124-73FD78653050}"/>
          </ac:picMkLst>
        </pc:picChg>
        <pc:picChg chg="mod">
          <ac:chgData name="Jenifer Prince Devaraj" userId="c3fb109c-09d1-42a6-93f4-69472d709861" providerId="ADAL" clId="{4A3E0E89-D46C-4695-B5CC-C4038BA46FF9}" dt="2023-03-13T23:54:54.277" v="123" actId="1076"/>
          <ac:picMkLst>
            <pc:docMk/>
            <pc:sldMk cId="1159910191" sldId="757"/>
            <ac:picMk id="13" creationId="{2858DC10-8317-0E7B-4B9B-88ED907F25AE}"/>
          </ac:picMkLst>
        </pc:picChg>
        <pc:picChg chg="mod">
          <ac:chgData name="Jenifer Prince Devaraj" userId="c3fb109c-09d1-42a6-93f4-69472d709861" providerId="ADAL" clId="{4A3E0E89-D46C-4695-B5CC-C4038BA46FF9}" dt="2023-03-13T23:53:19.262" v="100" actId="1076"/>
          <ac:picMkLst>
            <pc:docMk/>
            <pc:sldMk cId="1159910191" sldId="757"/>
            <ac:picMk id="15" creationId="{09DAFE02-1C56-91A0-C32B-EE6D2276596B}"/>
          </ac:picMkLst>
        </pc:picChg>
      </pc:sldChg>
      <pc:sldChg chg="addSp delSp modSp add mod">
        <pc:chgData name="Jenifer Prince Devaraj" userId="c3fb109c-09d1-42a6-93f4-69472d709861" providerId="ADAL" clId="{4A3E0E89-D46C-4695-B5CC-C4038BA46FF9}" dt="2023-03-14T01:11:14.400" v="446" actId="1076"/>
        <pc:sldMkLst>
          <pc:docMk/>
          <pc:sldMk cId="2492541022" sldId="761"/>
        </pc:sldMkLst>
        <pc:spChg chg="del mod">
          <ac:chgData name="Jenifer Prince Devaraj" userId="c3fb109c-09d1-42a6-93f4-69472d709861" providerId="ADAL" clId="{4A3E0E89-D46C-4695-B5CC-C4038BA46FF9}" dt="2023-03-14T01:11:10.626" v="445" actId="478"/>
          <ac:spMkLst>
            <pc:docMk/>
            <pc:sldMk cId="2492541022" sldId="761"/>
            <ac:spMk id="2" creationId="{D7618D81-AF97-1C0C-6851-48CF3451A95E}"/>
          </ac:spMkLst>
        </pc:spChg>
        <pc:spChg chg="add mod">
          <ac:chgData name="Jenifer Prince Devaraj" userId="c3fb109c-09d1-42a6-93f4-69472d709861" providerId="ADAL" clId="{4A3E0E89-D46C-4695-B5CC-C4038BA46FF9}" dt="2023-03-14T01:11:14.400" v="446" actId="1076"/>
          <ac:spMkLst>
            <pc:docMk/>
            <pc:sldMk cId="2492541022" sldId="761"/>
            <ac:spMk id="6" creationId="{4E6F3E54-17E6-E6FB-C1EE-822FFF056850}"/>
          </ac:spMkLst>
        </pc:spChg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2611094109" sldId="762"/>
        </pc:sldMkLst>
      </pc:sldChg>
      <pc:sldChg chg="modSp del mod">
        <pc:chgData name="Jenifer Prince Devaraj" userId="c3fb109c-09d1-42a6-93f4-69472d709861" providerId="ADAL" clId="{4A3E0E89-D46C-4695-B5CC-C4038BA46FF9}" dt="2023-03-14T11:06:12.928" v="703" actId="47"/>
        <pc:sldMkLst>
          <pc:docMk/>
          <pc:sldMk cId="3688192419" sldId="765"/>
        </pc:sldMkLst>
        <pc:spChg chg="mod">
          <ac:chgData name="Jenifer Prince Devaraj" userId="c3fb109c-09d1-42a6-93f4-69472d709861" providerId="ADAL" clId="{4A3E0E89-D46C-4695-B5CC-C4038BA46FF9}" dt="2023-03-13T23:37:35.946" v="7" actId="1076"/>
          <ac:spMkLst>
            <pc:docMk/>
            <pc:sldMk cId="3688192419" sldId="765"/>
            <ac:spMk id="5" creationId="{C451EA7F-0F7F-A227-C3E4-A0B23E26FD3F}"/>
          </ac:spMkLst>
        </pc:spChg>
      </pc:sldChg>
      <pc:sldChg chg="del">
        <pc:chgData name="Jenifer Prince Devaraj" userId="c3fb109c-09d1-42a6-93f4-69472d709861" providerId="ADAL" clId="{4A3E0E89-D46C-4695-B5CC-C4038BA46FF9}" dt="2023-03-14T11:05:54.896" v="701" actId="47"/>
        <pc:sldMkLst>
          <pc:docMk/>
          <pc:sldMk cId="1203475264" sldId="766"/>
        </pc:sldMkLst>
      </pc:sldChg>
      <pc:sldChg chg="del">
        <pc:chgData name="Jenifer Prince Devaraj" userId="c3fb109c-09d1-42a6-93f4-69472d709861" providerId="ADAL" clId="{4A3E0E89-D46C-4695-B5CC-C4038BA46FF9}" dt="2023-03-14T11:06:01.605" v="702" actId="47"/>
        <pc:sldMkLst>
          <pc:docMk/>
          <pc:sldMk cId="3880421808" sldId="768"/>
        </pc:sldMkLst>
      </pc:sldChg>
      <pc:sldChg chg="del">
        <pc:chgData name="Jenifer Prince Devaraj" userId="c3fb109c-09d1-42a6-93f4-69472d709861" providerId="ADAL" clId="{4A3E0E89-D46C-4695-B5CC-C4038BA46FF9}" dt="2023-03-14T11:06:01.605" v="702" actId="47"/>
        <pc:sldMkLst>
          <pc:docMk/>
          <pc:sldMk cId="1867034544" sldId="769"/>
        </pc:sldMkLst>
      </pc:sldChg>
      <pc:sldChg chg="del">
        <pc:chgData name="Jenifer Prince Devaraj" userId="c3fb109c-09d1-42a6-93f4-69472d709861" providerId="ADAL" clId="{4A3E0E89-D46C-4695-B5CC-C4038BA46FF9}" dt="2023-03-14T11:06:01.605" v="702" actId="47"/>
        <pc:sldMkLst>
          <pc:docMk/>
          <pc:sldMk cId="3740307114" sldId="770"/>
        </pc:sldMkLst>
      </pc:sldChg>
      <pc:sldChg chg="del">
        <pc:chgData name="Jenifer Prince Devaraj" userId="c3fb109c-09d1-42a6-93f4-69472d709861" providerId="ADAL" clId="{4A3E0E89-D46C-4695-B5CC-C4038BA46FF9}" dt="2023-03-14T11:06:01.605" v="702" actId="47"/>
        <pc:sldMkLst>
          <pc:docMk/>
          <pc:sldMk cId="588738096" sldId="771"/>
        </pc:sldMkLst>
      </pc:sldChg>
      <pc:sldChg chg="del">
        <pc:chgData name="Jenifer Prince Devaraj" userId="c3fb109c-09d1-42a6-93f4-69472d709861" providerId="ADAL" clId="{4A3E0E89-D46C-4695-B5CC-C4038BA46FF9}" dt="2023-03-14T11:05:54.896" v="701" actId="47"/>
        <pc:sldMkLst>
          <pc:docMk/>
          <pc:sldMk cId="1856223558" sldId="772"/>
        </pc:sldMkLst>
      </pc:sldChg>
      <pc:sldChg chg="del">
        <pc:chgData name="Jenifer Prince Devaraj" userId="c3fb109c-09d1-42a6-93f4-69472d709861" providerId="ADAL" clId="{4A3E0E89-D46C-4695-B5CC-C4038BA46FF9}" dt="2023-03-14T11:05:54.896" v="701" actId="47"/>
        <pc:sldMkLst>
          <pc:docMk/>
          <pc:sldMk cId="4095471919" sldId="773"/>
        </pc:sldMkLst>
      </pc:sldChg>
      <pc:sldChg chg="del">
        <pc:chgData name="Jenifer Prince Devaraj" userId="c3fb109c-09d1-42a6-93f4-69472d709861" providerId="ADAL" clId="{4A3E0E89-D46C-4695-B5CC-C4038BA46FF9}" dt="2023-03-14T11:05:54.896" v="701" actId="47"/>
        <pc:sldMkLst>
          <pc:docMk/>
          <pc:sldMk cId="4261673287" sldId="774"/>
        </pc:sldMkLst>
      </pc:sldChg>
      <pc:sldChg chg="del">
        <pc:chgData name="Jenifer Prince Devaraj" userId="c3fb109c-09d1-42a6-93f4-69472d709861" providerId="ADAL" clId="{4A3E0E89-D46C-4695-B5CC-C4038BA46FF9}" dt="2023-03-14T11:05:54.896" v="701" actId="47"/>
        <pc:sldMkLst>
          <pc:docMk/>
          <pc:sldMk cId="362535563" sldId="775"/>
        </pc:sldMkLst>
      </pc:sldChg>
      <pc:sldChg chg="del">
        <pc:chgData name="Jenifer Prince Devaraj" userId="c3fb109c-09d1-42a6-93f4-69472d709861" providerId="ADAL" clId="{4A3E0E89-D46C-4695-B5CC-C4038BA46FF9}" dt="2023-03-14T11:05:54.896" v="701" actId="47"/>
        <pc:sldMkLst>
          <pc:docMk/>
          <pc:sldMk cId="3533212122" sldId="776"/>
        </pc:sldMkLst>
      </pc:sldChg>
      <pc:sldChg chg="add del ord">
        <pc:chgData name="Jenifer Prince Devaraj" userId="c3fb109c-09d1-42a6-93f4-69472d709861" providerId="ADAL" clId="{4A3E0E89-D46C-4695-B5CC-C4038BA46FF9}" dt="2023-03-13T23:36:49.170" v="5"/>
        <pc:sldMkLst>
          <pc:docMk/>
          <pc:sldMk cId="2585768581" sldId="777"/>
        </pc:sldMkLst>
      </pc:sldChg>
      <pc:sldChg chg="addSp delSp modSp del mod">
        <pc:chgData name="Jenifer Prince Devaraj" userId="c3fb109c-09d1-42a6-93f4-69472d709861" providerId="ADAL" clId="{4A3E0E89-D46C-4695-B5CC-C4038BA46FF9}" dt="2023-03-14T11:07:08.545" v="712" actId="47"/>
        <pc:sldMkLst>
          <pc:docMk/>
          <pc:sldMk cId="923102113" sldId="778"/>
        </pc:sldMkLst>
        <pc:spChg chg="add mod">
          <ac:chgData name="Jenifer Prince Devaraj" userId="c3fb109c-09d1-42a6-93f4-69472d709861" providerId="ADAL" clId="{4A3E0E89-D46C-4695-B5CC-C4038BA46FF9}" dt="2023-03-14T11:06:42.237" v="711"/>
          <ac:spMkLst>
            <pc:docMk/>
            <pc:sldMk cId="923102113" sldId="778"/>
            <ac:spMk id="2" creationId="{F90FC443-BA08-DDD2-31A4-7C1976F07DC5}"/>
          </ac:spMkLst>
        </pc:spChg>
        <pc:spChg chg="del">
          <ac:chgData name="Jenifer Prince Devaraj" userId="c3fb109c-09d1-42a6-93f4-69472d709861" providerId="ADAL" clId="{4A3E0E89-D46C-4695-B5CC-C4038BA46FF9}" dt="2023-03-14T11:06:41.513" v="710" actId="478"/>
          <ac:spMkLst>
            <pc:docMk/>
            <pc:sldMk cId="923102113" sldId="778"/>
            <ac:spMk id="9" creationId="{AA7F5752-A0C9-094D-03B8-0FF958738336}"/>
          </ac:spMkLst>
        </pc:spChg>
      </pc:sldChg>
      <pc:sldChg chg="del">
        <pc:chgData name="Jenifer Prince Devaraj" userId="c3fb109c-09d1-42a6-93f4-69472d709861" providerId="ADAL" clId="{4A3E0E89-D46C-4695-B5CC-C4038BA46FF9}" dt="2023-03-14T11:06:01.605" v="702" actId="47"/>
        <pc:sldMkLst>
          <pc:docMk/>
          <pc:sldMk cId="323643073" sldId="779"/>
        </pc:sldMkLst>
      </pc:sldChg>
      <pc:sldChg chg="add del ord">
        <pc:chgData name="Jenifer Prince Devaraj" userId="c3fb109c-09d1-42a6-93f4-69472d709861" providerId="ADAL" clId="{4A3E0E89-D46C-4695-B5CC-C4038BA46FF9}" dt="2023-03-13T23:36:49.170" v="5"/>
        <pc:sldMkLst>
          <pc:docMk/>
          <pc:sldMk cId="4210127790" sldId="780"/>
        </pc:sldMkLst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981346502" sldId="781"/>
        </pc:sldMkLst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1619192043" sldId="782"/>
        </pc:sldMkLst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313532336" sldId="783"/>
        </pc:sldMkLst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2128661034" sldId="784"/>
        </pc:sldMkLst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2798404777" sldId="785"/>
        </pc:sldMkLst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1795043269" sldId="786"/>
        </pc:sldMkLst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400882166" sldId="787"/>
        </pc:sldMkLst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209025771" sldId="788"/>
        </pc:sldMkLst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4268386138" sldId="789"/>
        </pc:sldMkLst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1666863028" sldId="790"/>
        </pc:sldMkLst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3395701193" sldId="791"/>
        </pc:sldMkLst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2638649073" sldId="792"/>
        </pc:sldMkLst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842431479" sldId="793"/>
        </pc:sldMkLst>
      </pc:sldChg>
      <pc:sldChg chg="del">
        <pc:chgData name="Jenifer Prince Devaraj" userId="c3fb109c-09d1-42a6-93f4-69472d709861" providerId="ADAL" clId="{4A3E0E89-D46C-4695-B5CC-C4038BA46FF9}" dt="2023-03-13T23:36:56.917" v="6" actId="47"/>
        <pc:sldMkLst>
          <pc:docMk/>
          <pc:sldMk cId="667110365" sldId="795"/>
        </pc:sldMkLst>
      </pc:sldChg>
      <pc:sldChg chg="delSp modSp add mod ord">
        <pc:chgData name="Jenifer Prince Devaraj" userId="c3fb109c-09d1-42a6-93f4-69472d709861" providerId="ADAL" clId="{4A3E0E89-D46C-4695-B5CC-C4038BA46FF9}" dt="2023-03-13T23:55:21.568" v="143" actId="20577"/>
        <pc:sldMkLst>
          <pc:docMk/>
          <pc:sldMk cId="2000754880" sldId="795"/>
        </pc:sldMkLst>
        <pc:spChg chg="mod">
          <ac:chgData name="Jenifer Prince Devaraj" userId="c3fb109c-09d1-42a6-93f4-69472d709861" providerId="ADAL" clId="{4A3E0E89-D46C-4695-B5CC-C4038BA46FF9}" dt="2023-03-13T23:40:10.421" v="98" actId="12"/>
          <ac:spMkLst>
            <pc:docMk/>
            <pc:sldMk cId="2000754880" sldId="795"/>
            <ac:spMk id="5" creationId="{C451EA7F-0F7F-A227-C3E4-A0B23E26FD3F}"/>
          </ac:spMkLst>
        </pc:spChg>
        <pc:spChg chg="mod">
          <ac:chgData name="Jenifer Prince Devaraj" userId="c3fb109c-09d1-42a6-93f4-69472d709861" providerId="ADAL" clId="{4A3E0E89-D46C-4695-B5CC-C4038BA46FF9}" dt="2023-03-13T23:55:21.568" v="143" actId="20577"/>
          <ac:spMkLst>
            <pc:docMk/>
            <pc:sldMk cId="2000754880" sldId="795"/>
            <ac:spMk id="9" creationId="{AA7F5752-A0C9-094D-03B8-0FF958738336}"/>
          </ac:spMkLst>
        </pc:spChg>
        <pc:spChg chg="mod">
          <ac:chgData name="Jenifer Prince Devaraj" userId="c3fb109c-09d1-42a6-93f4-69472d709861" providerId="ADAL" clId="{4A3E0E89-D46C-4695-B5CC-C4038BA46FF9}" dt="2023-03-13T23:40:05.588" v="97" actId="1076"/>
          <ac:spMkLst>
            <pc:docMk/>
            <pc:sldMk cId="2000754880" sldId="795"/>
            <ac:spMk id="12" creationId="{37077985-7409-A6AB-D7C4-BF8946E0251B}"/>
          </ac:spMkLst>
        </pc:spChg>
        <pc:picChg chg="del">
          <ac:chgData name="Jenifer Prince Devaraj" userId="c3fb109c-09d1-42a6-93f4-69472d709861" providerId="ADAL" clId="{4A3E0E89-D46C-4695-B5CC-C4038BA46FF9}" dt="2023-03-13T23:39:56.886" v="94" actId="478"/>
          <ac:picMkLst>
            <pc:docMk/>
            <pc:sldMk cId="2000754880" sldId="795"/>
            <ac:picMk id="31" creationId="{085D6E7B-8717-B394-EC2E-C730146D01A1}"/>
          </ac:picMkLst>
        </pc:picChg>
        <pc:picChg chg="del">
          <ac:chgData name="Jenifer Prince Devaraj" userId="c3fb109c-09d1-42a6-93f4-69472d709861" providerId="ADAL" clId="{4A3E0E89-D46C-4695-B5CC-C4038BA46FF9}" dt="2023-03-13T23:39:58.381" v="95" actId="478"/>
          <ac:picMkLst>
            <pc:docMk/>
            <pc:sldMk cId="2000754880" sldId="795"/>
            <ac:picMk id="36" creationId="{0207FBEF-0B36-B9BA-7793-CCF8F37869FB}"/>
          </ac:picMkLst>
        </pc:picChg>
      </pc:sldChg>
      <pc:sldChg chg="addSp delSp modSp add mod">
        <pc:chgData name="Jenifer Prince Devaraj" userId="c3fb109c-09d1-42a6-93f4-69472d709861" providerId="ADAL" clId="{4A3E0E89-D46C-4695-B5CC-C4038BA46FF9}" dt="2023-03-14T00:25:20.860" v="282" actId="478"/>
        <pc:sldMkLst>
          <pc:docMk/>
          <pc:sldMk cId="855800721" sldId="796"/>
        </pc:sldMkLst>
        <pc:spChg chg="del">
          <ac:chgData name="Jenifer Prince Devaraj" userId="c3fb109c-09d1-42a6-93f4-69472d709861" providerId="ADAL" clId="{4A3E0E89-D46C-4695-B5CC-C4038BA46FF9}" dt="2023-03-13T23:56:45.399" v="156" actId="478"/>
          <ac:spMkLst>
            <pc:docMk/>
            <pc:sldMk cId="855800721" sldId="796"/>
            <ac:spMk id="3" creationId="{59F3B74C-AC8E-C569-CAF4-4FC635D7D674}"/>
          </ac:spMkLst>
        </pc:spChg>
        <pc:spChg chg="del">
          <ac:chgData name="Jenifer Prince Devaraj" userId="c3fb109c-09d1-42a6-93f4-69472d709861" providerId="ADAL" clId="{4A3E0E89-D46C-4695-B5CC-C4038BA46FF9}" dt="2023-03-13T23:56:42.239" v="155" actId="478"/>
          <ac:spMkLst>
            <pc:docMk/>
            <pc:sldMk cId="855800721" sldId="796"/>
            <ac:spMk id="5" creationId="{80560415-3A3F-673C-3152-D6EC87F52365}"/>
          </ac:spMkLst>
        </pc:spChg>
        <pc:spChg chg="del">
          <ac:chgData name="Jenifer Prince Devaraj" userId="c3fb109c-09d1-42a6-93f4-69472d709861" providerId="ADAL" clId="{4A3E0E89-D46C-4695-B5CC-C4038BA46FF9}" dt="2023-03-14T00:25:13.392" v="278" actId="478"/>
          <ac:spMkLst>
            <pc:docMk/>
            <pc:sldMk cId="855800721" sldId="796"/>
            <ac:spMk id="6" creationId="{4C66D616-ECC9-4499-9FFC-AEC6592BB045}"/>
          </ac:spMkLst>
        </pc:spChg>
        <pc:spChg chg="add del mod">
          <ac:chgData name="Jenifer Prince Devaraj" userId="c3fb109c-09d1-42a6-93f4-69472d709861" providerId="ADAL" clId="{4A3E0E89-D46C-4695-B5CC-C4038BA46FF9}" dt="2023-03-13T23:56:36.903" v="153" actId="478"/>
          <ac:spMkLst>
            <pc:docMk/>
            <pc:sldMk cId="855800721" sldId="796"/>
            <ac:spMk id="9" creationId="{61CA094F-13A0-A2CB-B2B0-EDAFCBAE7667}"/>
          </ac:spMkLst>
        </pc:spChg>
        <pc:spChg chg="add del">
          <ac:chgData name="Jenifer Prince Devaraj" userId="c3fb109c-09d1-42a6-93f4-69472d709861" providerId="ADAL" clId="{4A3E0E89-D46C-4695-B5CC-C4038BA46FF9}" dt="2023-03-13T23:58:04.046" v="163" actId="22"/>
          <ac:spMkLst>
            <pc:docMk/>
            <pc:sldMk cId="855800721" sldId="796"/>
            <ac:spMk id="11" creationId="{F931E0FF-E89A-8CB5-6349-0858D522C636}"/>
          </ac:spMkLst>
        </pc:spChg>
        <pc:spChg chg="add del">
          <ac:chgData name="Jenifer Prince Devaraj" userId="c3fb109c-09d1-42a6-93f4-69472d709861" providerId="ADAL" clId="{4A3E0E89-D46C-4695-B5CC-C4038BA46FF9}" dt="2023-03-13T23:58:18.949" v="165"/>
          <ac:spMkLst>
            <pc:docMk/>
            <pc:sldMk cId="855800721" sldId="796"/>
            <ac:spMk id="12" creationId="{BA656FDE-FCCF-853C-351A-90493F236FA0}"/>
          </ac:spMkLst>
        </pc:spChg>
        <pc:spChg chg="add mod">
          <ac:chgData name="Jenifer Prince Devaraj" userId="c3fb109c-09d1-42a6-93f4-69472d709861" providerId="ADAL" clId="{4A3E0E89-D46C-4695-B5CC-C4038BA46FF9}" dt="2023-03-14T00:00:02.873" v="186" actId="255"/>
          <ac:spMkLst>
            <pc:docMk/>
            <pc:sldMk cId="855800721" sldId="796"/>
            <ac:spMk id="14" creationId="{F8A679E2-570C-D106-2DFB-8C919C334F3B}"/>
          </ac:spMkLst>
        </pc:spChg>
        <pc:spChg chg="del mod">
          <ac:chgData name="Jenifer Prince Devaraj" userId="c3fb109c-09d1-42a6-93f4-69472d709861" providerId="ADAL" clId="{4A3E0E89-D46C-4695-B5CC-C4038BA46FF9}" dt="2023-03-13T23:56:51.750" v="160" actId="478"/>
          <ac:spMkLst>
            <pc:docMk/>
            <pc:sldMk cId="855800721" sldId="796"/>
            <ac:spMk id="16" creationId="{6EAE4633-0234-5FB2-0A2E-FA8896CE3188}"/>
          </ac:spMkLst>
        </pc:spChg>
        <pc:spChg chg="add del">
          <ac:chgData name="Jenifer Prince Devaraj" userId="c3fb109c-09d1-42a6-93f4-69472d709861" providerId="ADAL" clId="{4A3E0E89-D46C-4695-B5CC-C4038BA46FF9}" dt="2023-03-13T23:58:34.556" v="170"/>
          <ac:spMkLst>
            <pc:docMk/>
            <pc:sldMk cId="855800721" sldId="796"/>
            <ac:spMk id="17" creationId="{59583863-66F0-E4F6-1B43-291ED1074177}"/>
          </ac:spMkLst>
        </pc:spChg>
        <pc:spChg chg="add mod">
          <ac:chgData name="Jenifer Prince Devaraj" userId="c3fb109c-09d1-42a6-93f4-69472d709861" providerId="ADAL" clId="{4A3E0E89-D46C-4695-B5CC-C4038BA46FF9}" dt="2023-03-14T00:00:10.572" v="188" actId="1076"/>
          <ac:spMkLst>
            <pc:docMk/>
            <pc:sldMk cId="855800721" sldId="796"/>
            <ac:spMk id="19" creationId="{1E83EC38-4485-7147-F650-915E99CAEF02}"/>
          </ac:spMkLst>
        </pc:spChg>
        <pc:spChg chg="del">
          <ac:chgData name="Jenifer Prince Devaraj" userId="c3fb109c-09d1-42a6-93f4-69472d709861" providerId="ADAL" clId="{4A3E0E89-D46C-4695-B5CC-C4038BA46FF9}" dt="2023-03-13T23:56:39.382" v="154" actId="478"/>
          <ac:spMkLst>
            <pc:docMk/>
            <pc:sldMk cId="855800721" sldId="796"/>
            <ac:spMk id="20" creationId="{5DA4F218-630D-AD32-88FC-C3EE9ADF5AD5}"/>
          </ac:spMkLst>
        </pc:spChg>
        <pc:spChg chg="add del mod">
          <ac:chgData name="Jenifer Prince Devaraj" userId="c3fb109c-09d1-42a6-93f4-69472d709861" providerId="ADAL" clId="{4A3E0E89-D46C-4695-B5CC-C4038BA46FF9}" dt="2023-03-14T00:25:20.860" v="282" actId="478"/>
          <ac:spMkLst>
            <pc:docMk/>
            <pc:sldMk cId="855800721" sldId="796"/>
            <ac:spMk id="22" creationId="{0C2354CF-8C35-48F0-7987-C2180AD78794}"/>
          </ac:spMkLst>
        </pc:spChg>
        <pc:spChg chg="add mod">
          <ac:chgData name="Jenifer Prince Devaraj" userId="c3fb109c-09d1-42a6-93f4-69472d709861" providerId="ADAL" clId="{4A3E0E89-D46C-4695-B5CC-C4038BA46FF9}" dt="2023-03-14T00:25:18.332" v="281"/>
          <ac:spMkLst>
            <pc:docMk/>
            <pc:sldMk cId="855800721" sldId="796"/>
            <ac:spMk id="23" creationId="{90495D8E-A2C0-3786-7318-A168286C5667}"/>
          </ac:spMkLst>
        </pc:spChg>
        <pc:spChg chg="del mod">
          <ac:chgData name="Jenifer Prince Devaraj" userId="c3fb109c-09d1-42a6-93f4-69472d709861" providerId="ADAL" clId="{4A3E0E89-D46C-4695-B5CC-C4038BA46FF9}" dt="2023-03-14T00:25:17.007" v="280" actId="478"/>
          <ac:spMkLst>
            <pc:docMk/>
            <pc:sldMk cId="855800721" sldId="796"/>
            <ac:spMk id="130" creationId="{00000000-0000-0000-0000-000000000000}"/>
          </ac:spMkLst>
        </pc:spChg>
        <pc:spChg chg="del">
          <ac:chgData name="Jenifer Prince Devaraj" userId="c3fb109c-09d1-42a6-93f4-69472d709861" providerId="ADAL" clId="{4A3E0E89-D46C-4695-B5CC-C4038BA46FF9}" dt="2023-03-13T23:56:35.023" v="152" actId="478"/>
          <ac:spMkLst>
            <pc:docMk/>
            <pc:sldMk cId="855800721" sldId="796"/>
            <ac:spMk id="131" creationId="{00000000-0000-0000-0000-000000000000}"/>
          </ac:spMkLst>
        </pc:spChg>
        <pc:spChg chg="del">
          <ac:chgData name="Jenifer Prince Devaraj" userId="c3fb109c-09d1-42a6-93f4-69472d709861" providerId="ADAL" clId="{4A3E0E89-D46C-4695-B5CC-C4038BA46FF9}" dt="2023-03-13T23:59:27.826" v="179" actId="478"/>
          <ac:spMkLst>
            <pc:docMk/>
            <pc:sldMk cId="855800721" sldId="796"/>
            <ac:spMk id="132" creationId="{00000000-0000-0000-0000-000000000000}"/>
          </ac:spMkLst>
        </pc:spChg>
        <pc:picChg chg="del">
          <ac:chgData name="Jenifer Prince Devaraj" userId="c3fb109c-09d1-42a6-93f4-69472d709861" providerId="ADAL" clId="{4A3E0E89-D46C-4695-B5CC-C4038BA46FF9}" dt="2023-03-13T23:56:46.767" v="157" actId="478"/>
          <ac:picMkLst>
            <pc:docMk/>
            <pc:sldMk cId="855800721" sldId="796"/>
            <ac:picMk id="4" creationId="{5AE3A35D-8D7C-6A67-B124-73FD78653050}"/>
          </ac:picMkLst>
        </pc:picChg>
        <pc:picChg chg="del">
          <ac:chgData name="Jenifer Prince Devaraj" userId="c3fb109c-09d1-42a6-93f4-69472d709861" providerId="ADAL" clId="{4A3E0E89-D46C-4695-B5CC-C4038BA46FF9}" dt="2023-03-13T23:56:48.252" v="158" actId="478"/>
          <ac:picMkLst>
            <pc:docMk/>
            <pc:sldMk cId="855800721" sldId="796"/>
            <ac:picMk id="13" creationId="{2858DC10-8317-0E7B-4B9B-88ED907F25AE}"/>
          </ac:picMkLst>
        </pc:picChg>
        <pc:picChg chg="del">
          <ac:chgData name="Jenifer Prince Devaraj" userId="c3fb109c-09d1-42a6-93f4-69472d709861" providerId="ADAL" clId="{4A3E0E89-D46C-4695-B5CC-C4038BA46FF9}" dt="2023-03-13T23:56:53.356" v="161" actId="478"/>
          <ac:picMkLst>
            <pc:docMk/>
            <pc:sldMk cId="855800721" sldId="796"/>
            <ac:picMk id="15" creationId="{09DAFE02-1C56-91A0-C32B-EE6D2276596B}"/>
          </ac:picMkLst>
        </pc:picChg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128994184" sldId="797"/>
        </pc:sldMkLst>
      </pc:sldChg>
      <pc:sldChg chg="addSp delSp modSp add mod">
        <pc:chgData name="Jenifer Prince Devaraj" userId="c3fb109c-09d1-42a6-93f4-69472d709861" providerId="ADAL" clId="{4A3E0E89-D46C-4695-B5CC-C4038BA46FF9}" dt="2023-03-14T00:25:46.470" v="293"/>
        <pc:sldMkLst>
          <pc:docMk/>
          <pc:sldMk cId="3543257885" sldId="797"/>
        </pc:sldMkLst>
        <pc:spChg chg="del mod">
          <ac:chgData name="Jenifer Prince Devaraj" userId="c3fb109c-09d1-42a6-93f4-69472d709861" providerId="ADAL" clId="{4A3E0E89-D46C-4695-B5CC-C4038BA46FF9}" dt="2023-03-14T00:25:41.524" v="291" actId="478"/>
          <ac:spMkLst>
            <pc:docMk/>
            <pc:sldMk cId="3543257885" sldId="797"/>
            <ac:spMk id="6" creationId="{4C66D616-ECC9-4499-9FFC-AEC6592BB045}"/>
          </ac:spMkLst>
        </pc:spChg>
        <pc:spChg chg="mod">
          <ac:chgData name="Jenifer Prince Devaraj" userId="c3fb109c-09d1-42a6-93f4-69472d709861" providerId="ADAL" clId="{4A3E0E89-D46C-4695-B5CC-C4038BA46FF9}" dt="2023-03-14T00:20:12.552" v="216" actId="14100"/>
          <ac:spMkLst>
            <pc:docMk/>
            <pc:sldMk cId="3543257885" sldId="797"/>
            <ac:spMk id="7" creationId="{24AC7F0A-8553-6F08-3581-7FF7F2F9D3C4}"/>
          </ac:spMkLst>
        </pc:spChg>
        <pc:spChg chg="add mod">
          <ac:chgData name="Jenifer Prince Devaraj" userId="c3fb109c-09d1-42a6-93f4-69472d709861" providerId="ADAL" clId="{4A3E0E89-D46C-4695-B5CC-C4038BA46FF9}" dt="2023-03-14T00:25:45.554" v="292" actId="478"/>
          <ac:spMkLst>
            <pc:docMk/>
            <pc:sldMk cId="3543257885" sldId="797"/>
            <ac:spMk id="8" creationId="{3A002005-07FB-DFA2-57E4-185747922C24}"/>
          </ac:spMkLst>
        </pc:spChg>
        <pc:spChg chg="add mod">
          <ac:chgData name="Jenifer Prince Devaraj" userId="c3fb109c-09d1-42a6-93f4-69472d709861" providerId="ADAL" clId="{4A3E0E89-D46C-4695-B5CC-C4038BA46FF9}" dt="2023-03-14T00:25:46.470" v="293"/>
          <ac:spMkLst>
            <pc:docMk/>
            <pc:sldMk cId="3543257885" sldId="797"/>
            <ac:spMk id="9" creationId="{73880F0B-0F64-7E36-1E4E-A33D317D4F99}"/>
          </ac:spMkLst>
        </pc:spChg>
        <pc:spChg chg="del">
          <ac:chgData name="Jenifer Prince Devaraj" userId="c3fb109c-09d1-42a6-93f4-69472d709861" providerId="ADAL" clId="{4A3E0E89-D46C-4695-B5CC-C4038BA46FF9}" dt="2023-03-14T00:19:53.277" v="190" actId="478"/>
          <ac:spMkLst>
            <pc:docMk/>
            <pc:sldMk cId="3543257885" sldId="797"/>
            <ac:spMk id="14" creationId="{F8A679E2-570C-D106-2DFB-8C919C334F3B}"/>
          </ac:spMkLst>
        </pc:spChg>
        <pc:spChg chg="del">
          <ac:chgData name="Jenifer Prince Devaraj" userId="c3fb109c-09d1-42a6-93f4-69472d709861" providerId="ADAL" clId="{4A3E0E89-D46C-4695-B5CC-C4038BA46FF9}" dt="2023-03-14T00:19:55.705" v="191" actId="478"/>
          <ac:spMkLst>
            <pc:docMk/>
            <pc:sldMk cId="3543257885" sldId="797"/>
            <ac:spMk id="19" creationId="{1E83EC38-4485-7147-F650-915E99CAEF02}"/>
          </ac:spMkLst>
        </pc:spChg>
        <pc:spChg chg="del">
          <ac:chgData name="Jenifer Prince Devaraj" userId="c3fb109c-09d1-42a6-93f4-69472d709861" providerId="ADAL" clId="{4A3E0E89-D46C-4695-B5CC-C4038BA46FF9}" dt="2023-03-14T00:25:45.554" v="292" actId="478"/>
          <ac:spMkLst>
            <pc:docMk/>
            <pc:sldMk cId="3543257885" sldId="797"/>
            <ac:spMk id="130" creationId="{00000000-0000-0000-0000-000000000000}"/>
          </ac:spMkLst>
        </pc:spChg>
        <pc:picChg chg="add mod">
          <ac:chgData name="Jenifer Prince Devaraj" userId="c3fb109c-09d1-42a6-93f4-69472d709861" providerId="ADAL" clId="{4A3E0E89-D46C-4695-B5CC-C4038BA46FF9}" dt="2023-03-14T00:20:01.681" v="194" actId="1076"/>
          <ac:picMkLst>
            <pc:docMk/>
            <pc:sldMk cId="3543257885" sldId="797"/>
            <ac:picMk id="4" creationId="{8BF171C8-474C-2A04-307B-8B0C93BA2EB6}"/>
          </ac:picMkLst>
        </pc:picChg>
      </pc:sldChg>
      <pc:sldChg chg="addSp delSp modSp add mod">
        <pc:chgData name="Jenifer Prince Devaraj" userId="c3fb109c-09d1-42a6-93f4-69472d709861" providerId="ADAL" clId="{4A3E0E89-D46C-4695-B5CC-C4038BA46FF9}" dt="2023-03-14T00:25:37.230" v="289" actId="478"/>
        <pc:sldMkLst>
          <pc:docMk/>
          <pc:sldMk cId="215439926" sldId="798"/>
        </pc:sldMkLst>
        <pc:spChg chg="add mod">
          <ac:chgData name="Jenifer Prince Devaraj" userId="c3fb109c-09d1-42a6-93f4-69472d709861" providerId="ADAL" clId="{4A3E0E89-D46C-4695-B5CC-C4038BA46FF9}" dt="2023-03-14T00:22:01.023" v="253" actId="255"/>
          <ac:spMkLst>
            <pc:docMk/>
            <pc:sldMk cId="215439926" sldId="798"/>
            <ac:spMk id="4" creationId="{20C485E5-057C-3C13-66B5-74E7EDD38B4A}"/>
          </ac:spMkLst>
        </pc:spChg>
        <pc:spChg chg="del mod">
          <ac:chgData name="Jenifer Prince Devaraj" userId="c3fb109c-09d1-42a6-93f4-69472d709861" providerId="ADAL" clId="{4A3E0E89-D46C-4695-B5CC-C4038BA46FF9}" dt="2023-03-14T00:25:24.786" v="285" actId="478"/>
          <ac:spMkLst>
            <pc:docMk/>
            <pc:sldMk cId="215439926" sldId="798"/>
            <ac:spMk id="6" creationId="{4C66D616-ECC9-4499-9FFC-AEC6592BB045}"/>
          </ac:spMkLst>
        </pc:spChg>
        <pc:spChg chg="mod">
          <ac:chgData name="Jenifer Prince Devaraj" userId="c3fb109c-09d1-42a6-93f4-69472d709861" providerId="ADAL" clId="{4A3E0E89-D46C-4695-B5CC-C4038BA46FF9}" dt="2023-03-14T00:21:41.749" v="248" actId="1076"/>
          <ac:spMkLst>
            <pc:docMk/>
            <pc:sldMk cId="215439926" sldId="798"/>
            <ac:spMk id="7" creationId="{24AC7F0A-8553-6F08-3581-7FF7F2F9D3C4}"/>
          </ac:spMkLst>
        </pc:spChg>
        <pc:spChg chg="add mod">
          <ac:chgData name="Jenifer Prince Devaraj" userId="c3fb109c-09d1-42a6-93f4-69472d709861" providerId="ADAL" clId="{4A3E0E89-D46C-4695-B5CC-C4038BA46FF9}" dt="2023-03-14T00:22:31.431" v="263" actId="1076"/>
          <ac:spMkLst>
            <pc:docMk/>
            <pc:sldMk cId="215439926" sldId="798"/>
            <ac:spMk id="8" creationId="{7045B2DC-D45A-69C9-F887-F6EB036E06AC}"/>
          </ac:spMkLst>
        </pc:spChg>
        <pc:spChg chg="add del mod">
          <ac:chgData name="Jenifer Prince Devaraj" userId="c3fb109c-09d1-42a6-93f4-69472d709861" providerId="ADAL" clId="{4A3E0E89-D46C-4695-B5CC-C4038BA46FF9}" dt="2023-03-14T00:25:37.230" v="289" actId="478"/>
          <ac:spMkLst>
            <pc:docMk/>
            <pc:sldMk cId="215439926" sldId="798"/>
            <ac:spMk id="10" creationId="{B386DA46-5F7E-0A63-8B47-E8A844B3BB0D}"/>
          </ac:spMkLst>
        </pc:spChg>
        <pc:spChg chg="add mod">
          <ac:chgData name="Jenifer Prince Devaraj" userId="c3fb109c-09d1-42a6-93f4-69472d709861" providerId="ADAL" clId="{4A3E0E89-D46C-4695-B5CC-C4038BA46FF9}" dt="2023-03-14T00:25:29.232" v="287"/>
          <ac:spMkLst>
            <pc:docMk/>
            <pc:sldMk cId="215439926" sldId="798"/>
            <ac:spMk id="11" creationId="{1F1D6EC2-449E-F09E-7639-F4666A9C62A8}"/>
          </ac:spMkLst>
        </pc:spChg>
        <pc:spChg chg="del">
          <ac:chgData name="Jenifer Prince Devaraj" userId="c3fb109c-09d1-42a6-93f4-69472d709861" providerId="ADAL" clId="{4A3E0E89-D46C-4695-B5CC-C4038BA46FF9}" dt="2023-03-14T00:20:18.062" v="218" actId="478"/>
          <ac:spMkLst>
            <pc:docMk/>
            <pc:sldMk cId="215439926" sldId="798"/>
            <ac:spMk id="14" creationId="{F8A679E2-570C-D106-2DFB-8C919C334F3B}"/>
          </ac:spMkLst>
        </pc:spChg>
        <pc:spChg chg="add del">
          <ac:chgData name="Jenifer Prince Devaraj" userId="c3fb109c-09d1-42a6-93f4-69472d709861" providerId="ADAL" clId="{4A3E0E89-D46C-4695-B5CC-C4038BA46FF9}" dt="2023-03-14T00:21:01.307" v="238" actId="478"/>
          <ac:spMkLst>
            <pc:docMk/>
            <pc:sldMk cId="215439926" sldId="798"/>
            <ac:spMk id="19" creationId="{1E83EC38-4485-7147-F650-915E99CAEF02}"/>
          </ac:spMkLst>
        </pc:spChg>
        <pc:spChg chg="del">
          <ac:chgData name="Jenifer Prince Devaraj" userId="c3fb109c-09d1-42a6-93f4-69472d709861" providerId="ADAL" clId="{4A3E0E89-D46C-4695-B5CC-C4038BA46FF9}" dt="2023-03-14T00:25:28.562" v="286" actId="478"/>
          <ac:spMkLst>
            <pc:docMk/>
            <pc:sldMk cId="215439926" sldId="798"/>
            <ac:spMk id="130" creationId="{00000000-0000-0000-0000-000000000000}"/>
          </ac:spMkLst>
        </pc:spChg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1692025928" sldId="798"/>
        </pc:sldMkLst>
      </pc:sldChg>
      <pc:sldChg chg="addSp delSp modSp add mod">
        <pc:chgData name="Jenifer Prince Devaraj" userId="c3fb109c-09d1-42a6-93f4-69472d709861" providerId="ADAL" clId="{4A3E0E89-D46C-4695-B5CC-C4038BA46FF9}" dt="2023-03-14T00:29:37.766" v="325" actId="1076"/>
        <pc:sldMkLst>
          <pc:docMk/>
          <pc:sldMk cId="44577498" sldId="799"/>
        </pc:sldMkLst>
        <pc:spChg chg="add mod">
          <ac:chgData name="Jenifer Prince Devaraj" userId="c3fb109c-09d1-42a6-93f4-69472d709861" providerId="ADAL" clId="{4A3E0E89-D46C-4695-B5CC-C4038BA46FF9}" dt="2023-03-14T00:27:05.004" v="311" actId="255"/>
          <ac:spMkLst>
            <pc:docMk/>
            <pc:sldMk cId="44577498" sldId="799"/>
            <ac:spMk id="3" creationId="{E1D2FD64-3CDD-FFB3-811B-0E8A9EA8315D}"/>
          </ac:spMkLst>
        </pc:spChg>
        <pc:spChg chg="mod">
          <ac:chgData name="Jenifer Prince Devaraj" userId="c3fb109c-09d1-42a6-93f4-69472d709861" providerId="ADAL" clId="{4A3E0E89-D46C-4695-B5CC-C4038BA46FF9}" dt="2023-03-14T00:26:14.637" v="308" actId="20577"/>
          <ac:spMkLst>
            <pc:docMk/>
            <pc:sldMk cId="44577498" sldId="799"/>
            <ac:spMk id="7" creationId="{24AC7F0A-8553-6F08-3581-7FF7F2F9D3C4}"/>
          </ac:spMkLst>
        </pc:spChg>
        <pc:spChg chg="del mod">
          <ac:chgData name="Jenifer Prince Devaraj" userId="c3fb109c-09d1-42a6-93f4-69472d709861" providerId="ADAL" clId="{4A3E0E89-D46C-4695-B5CC-C4038BA46FF9}" dt="2023-03-14T00:26:04.257" v="297" actId="478"/>
          <ac:spMkLst>
            <pc:docMk/>
            <pc:sldMk cId="44577498" sldId="799"/>
            <ac:spMk id="8" creationId="{3A002005-07FB-DFA2-57E4-185747922C24}"/>
          </ac:spMkLst>
        </pc:spChg>
        <pc:spChg chg="add mod">
          <ac:chgData name="Jenifer Prince Devaraj" userId="c3fb109c-09d1-42a6-93f4-69472d709861" providerId="ADAL" clId="{4A3E0E89-D46C-4695-B5CC-C4038BA46FF9}" dt="2023-03-14T00:29:37.766" v="325" actId="1076"/>
          <ac:spMkLst>
            <pc:docMk/>
            <pc:sldMk cId="44577498" sldId="799"/>
            <ac:spMk id="14" creationId="{E3D92ECF-91D8-6A96-80F9-4F74C0E29FC8}"/>
          </ac:spMkLst>
        </pc:spChg>
        <pc:graphicFrameChg chg="add mod">
          <ac:chgData name="Jenifer Prince Devaraj" userId="c3fb109c-09d1-42a6-93f4-69472d709861" providerId="ADAL" clId="{4A3E0E89-D46C-4695-B5CC-C4038BA46FF9}" dt="2023-03-14T00:29:26.997" v="323" actId="1076"/>
          <ac:graphicFrameMkLst>
            <pc:docMk/>
            <pc:sldMk cId="44577498" sldId="799"/>
            <ac:graphicFrameMk id="13" creationId="{B7319F2D-5732-DDA3-B708-8017962564C8}"/>
          </ac:graphicFrameMkLst>
        </pc:graphicFrameChg>
        <pc:picChg chg="del">
          <ac:chgData name="Jenifer Prince Devaraj" userId="c3fb109c-09d1-42a6-93f4-69472d709861" providerId="ADAL" clId="{4A3E0E89-D46C-4695-B5CC-C4038BA46FF9}" dt="2023-03-14T00:25:56.139" v="295" actId="478"/>
          <ac:picMkLst>
            <pc:docMk/>
            <pc:sldMk cId="44577498" sldId="799"/>
            <ac:picMk id="4" creationId="{8BF171C8-474C-2A04-307B-8B0C93BA2EB6}"/>
          </ac:picMkLst>
        </pc:picChg>
        <pc:picChg chg="add mod">
          <ac:chgData name="Jenifer Prince Devaraj" userId="c3fb109c-09d1-42a6-93f4-69472d709861" providerId="ADAL" clId="{4A3E0E89-D46C-4695-B5CC-C4038BA46FF9}" dt="2023-03-14T00:27:14.220" v="314" actId="14100"/>
          <ac:picMkLst>
            <pc:docMk/>
            <pc:sldMk cId="44577498" sldId="799"/>
            <ac:picMk id="5" creationId="{877FAA03-6F21-BA56-465E-BB920D125CB7}"/>
          </ac:picMkLst>
        </pc:picChg>
        <pc:picChg chg="add mod">
          <ac:chgData name="Jenifer Prince Devaraj" userId="c3fb109c-09d1-42a6-93f4-69472d709861" providerId="ADAL" clId="{4A3E0E89-D46C-4695-B5CC-C4038BA46FF9}" dt="2023-03-14T00:29:09.750" v="321" actId="1076"/>
          <ac:picMkLst>
            <pc:docMk/>
            <pc:sldMk cId="44577498" sldId="799"/>
            <ac:picMk id="10" creationId="{5CAFB458-8F9B-7139-DD41-F32CC535C68D}"/>
          </ac:picMkLst>
        </pc:picChg>
        <pc:picChg chg="add mod">
          <ac:chgData name="Jenifer Prince Devaraj" userId="c3fb109c-09d1-42a6-93f4-69472d709861" providerId="ADAL" clId="{4A3E0E89-D46C-4695-B5CC-C4038BA46FF9}" dt="2023-03-14T00:29:07.619" v="320" actId="1076"/>
          <ac:picMkLst>
            <pc:docMk/>
            <pc:sldMk cId="44577498" sldId="799"/>
            <ac:picMk id="12" creationId="{04582CD8-45BE-826C-2530-2EB97B410164}"/>
          </ac:picMkLst>
        </pc:picChg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2593129628" sldId="799"/>
        </pc:sldMkLst>
      </pc:sldChg>
      <pc:sldChg chg="del">
        <pc:chgData name="Jenifer Prince Devaraj" userId="c3fb109c-09d1-42a6-93f4-69472d709861" providerId="ADAL" clId="{4A3E0E89-D46C-4695-B5CC-C4038BA46FF9}" dt="2023-03-13T23:34:47.575" v="0" actId="47"/>
        <pc:sldMkLst>
          <pc:docMk/>
          <pc:sldMk cId="4077122769" sldId="800"/>
        </pc:sldMkLst>
      </pc:sldChg>
      <pc:sldChg chg="addSp delSp modSp add mod">
        <pc:chgData name="Jenifer Prince Devaraj" userId="c3fb109c-09d1-42a6-93f4-69472d709861" providerId="ADAL" clId="{4A3E0E89-D46C-4695-B5CC-C4038BA46FF9}" dt="2023-03-14T00:33:26.029" v="362" actId="1076"/>
        <pc:sldMkLst>
          <pc:docMk/>
          <pc:sldMk cId="4090740389" sldId="800"/>
        </pc:sldMkLst>
        <pc:spChg chg="del">
          <ac:chgData name="Jenifer Prince Devaraj" userId="c3fb109c-09d1-42a6-93f4-69472d709861" providerId="ADAL" clId="{4A3E0E89-D46C-4695-B5CC-C4038BA46FF9}" dt="2023-03-14T00:29:58.814" v="330" actId="478"/>
          <ac:spMkLst>
            <pc:docMk/>
            <pc:sldMk cId="4090740389" sldId="800"/>
            <ac:spMk id="3" creationId="{E1D2FD64-3CDD-FFB3-811B-0E8A9EA8315D}"/>
          </ac:spMkLst>
        </pc:spChg>
        <pc:spChg chg="add del">
          <ac:chgData name="Jenifer Prince Devaraj" userId="c3fb109c-09d1-42a6-93f4-69472d709861" providerId="ADAL" clId="{4A3E0E89-D46C-4695-B5CC-C4038BA46FF9}" dt="2023-03-14T00:32:48.573" v="349"/>
          <ac:spMkLst>
            <pc:docMk/>
            <pc:sldMk cId="4090740389" sldId="800"/>
            <ac:spMk id="4" creationId="{CAB622EB-2DA8-5473-2D30-C59695366F41}"/>
          </ac:spMkLst>
        </pc:spChg>
        <pc:spChg chg="add mod">
          <ac:chgData name="Jenifer Prince Devaraj" userId="c3fb109c-09d1-42a6-93f4-69472d709861" providerId="ADAL" clId="{4A3E0E89-D46C-4695-B5CC-C4038BA46FF9}" dt="2023-03-14T00:33:26.029" v="362" actId="1076"/>
          <ac:spMkLst>
            <pc:docMk/>
            <pc:sldMk cId="4090740389" sldId="800"/>
            <ac:spMk id="6" creationId="{4F77EED7-A844-D546-480E-F4F6BE0D8989}"/>
          </ac:spMkLst>
        </pc:spChg>
        <pc:spChg chg="mod">
          <ac:chgData name="Jenifer Prince Devaraj" userId="c3fb109c-09d1-42a6-93f4-69472d709861" providerId="ADAL" clId="{4A3E0E89-D46C-4695-B5CC-C4038BA46FF9}" dt="2023-03-14T00:30:14.420" v="347" actId="1076"/>
          <ac:spMkLst>
            <pc:docMk/>
            <pc:sldMk cId="4090740389" sldId="800"/>
            <ac:spMk id="7" creationId="{24AC7F0A-8553-6F08-3581-7FF7F2F9D3C4}"/>
          </ac:spMkLst>
        </pc:spChg>
        <pc:spChg chg="add del">
          <ac:chgData name="Jenifer Prince Devaraj" userId="c3fb109c-09d1-42a6-93f4-69472d709861" providerId="ADAL" clId="{4A3E0E89-D46C-4695-B5CC-C4038BA46FF9}" dt="2023-03-14T00:33:02.910" v="354"/>
          <ac:spMkLst>
            <pc:docMk/>
            <pc:sldMk cId="4090740389" sldId="800"/>
            <ac:spMk id="8" creationId="{B5D6503A-6B57-DD6A-0D6A-7804ECB52ACE}"/>
          </ac:spMkLst>
        </pc:spChg>
        <pc:spChg chg="add del">
          <ac:chgData name="Jenifer Prince Devaraj" userId="c3fb109c-09d1-42a6-93f4-69472d709861" providerId="ADAL" clId="{4A3E0E89-D46C-4695-B5CC-C4038BA46FF9}" dt="2023-03-14T00:33:06.542" v="356"/>
          <ac:spMkLst>
            <pc:docMk/>
            <pc:sldMk cId="4090740389" sldId="800"/>
            <ac:spMk id="11" creationId="{E7D07558-4AD9-0B23-A2F5-8D7226FF964E}"/>
          </ac:spMkLst>
        </pc:spChg>
        <pc:spChg chg="del">
          <ac:chgData name="Jenifer Prince Devaraj" userId="c3fb109c-09d1-42a6-93f4-69472d709861" providerId="ADAL" clId="{4A3E0E89-D46C-4695-B5CC-C4038BA46FF9}" dt="2023-03-14T00:30:05.702" v="333" actId="478"/>
          <ac:spMkLst>
            <pc:docMk/>
            <pc:sldMk cId="4090740389" sldId="800"/>
            <ac:spMk id="14" creationId="{E3D92ECF-91D8-6A96-80F9-4F74C0E29FC8}"/>
          </ac:spMkLst>
        </pc:spChg>
        <pc:graphicFrameChg chg="del mod">
          <ac:chgData name="Jenifer Prince Devaraj" userId="c3fb109c-09d1-42a6-93f4-69472d709861" providerId="ADAL" clId="{4A3E0E89-D46C-4695-B5CC-C4038BA46FF9}" dt="2023-03-14T00:30:03.242" v="332" actId="478"/>
          <ac:graphicFrameMkLst>
            <pc:docMk/>
            <pc:sldMk cId="4090740389" sldId="800"/>
            <ac:graphicFrameMk id="13" creationId="{B7319F2D-5732-DDA3-B708-8017962564C8}"/>
          </ac:graphicFrameMkLst>
        </pc:graphicFrameChg>
        <pc:picChg chg="del">
          <ac:chgData name="Jenifer Prince Devaraj" userId="c3fb109c-09d1-42a6-93f4-69472d709861" providerId="ADAL" clId="{4A3E0E89-D46C-4695-B5CC-C4038BA46FF9}" dt="2023-03-14T00:29:50.621" v="327" actId="478"/>
          <ac:picMkLst>
            <pc:docMk/>
            <pc:sldMk cId="4090740389" sldId="800"/>
            <ac:picMk id="5" creationId="{877FAA03-6F21-BA56-465E-BB920D125CB7}"/>
          </ac:picMkLst>
        </pc:picChg>
        <pc:picChg chg="del">
          <ac:chgData name="Jenifer Prince Devaraj" userId="c3fb109c-09d1-42a6-93f4-69472d709861" providerId="ADAL" clId="{4A3E0E89-D46C-4695-B5CC-C4038BA46FF9}" dt="2023-03-14T00:29:53.366" v="329" actId="478"/>
          <ac:picMkLst>
            <pc:docMk/>
            <pc:sldMk cId="4090740389" sldId="800"/>
            <ac:picMk id="10" creationId="{5CAFB458-8F9B-7139-DD41-F32CC535C68D}"/>
          </ac:picMkLst>
        </pc:picChg>
        <pc:picChg chg="del">
          <ac:chgData name="Jenifer Prince Devaraj" userId="c3fb109c-09d1-42a6-93f4-69472d709861" providerId="ADAL" clId="{4A3E0E89-D46C-4695-B5CC-C4038BA46FF9}" dt="2023-03-14T00:29:52.098" v="328" actId="478"/>
          <ac:picMkLst>
            <pc:docMk/>
            <pc:sldMk cId="4090740389" sldId="800"/>
            <ac:picMk id="12" creationId="{04582CD8-45BE-826C-2530-2EB97B410164}"/>
          </ac:picMkLst>
        </pc:picChg>
      </pc:sldChg>
      <pc:sldChg chg="addSp delSp modSp add mod">
        <pc:chgData name="Jenifer Prince Devaraj" userId="c3fb109c-09d1-42a6-93f4-69472d709861" providerId="ADAL" clId="{4A3E0E89-D46C-4695-B5CC-C4038BA46FF9}" dt="2023-03-14T01:05:56.067" v="379" actId="20577"/>
        <pc:sldMkLst>
          <pc:docMk/>
          <pc:sldMk cId="1740105490" sldId="801"/>
        </pc:sldMkLst>
        <pc:spChg chg="del">
          <ac:chgData name="Jenifer Prince Devaraj" userId="c3fb109c-09d1-42a6-93f4-69472d709861" providerId="ADAL" clId="{4A3E0E89-D46C-4695-B5CC-C4038BA46FF9}" dt="2023-03-14T01:05:29.002" v="364" actId="478"/>
          <ac:spMkLst>
            <pc:docMk/>
            <pc:sldMk cId="1740105490" sldId="801"/>
            <ac:spMk id="6" creationId="{4F77EED7-A844-D546-480E-F4F6BE0D8989}"/>
          </ac:spMkLst>
        </pc:spChg>
        <pc:spChg chg="mod">
          <ac:chgData name="Jenifer Prince Devaraj" userId="c3fb109c-09d1-42a6-93f4-69472d709861" providerId="ADAL" clId="{4A3E0E89-D46C-4695-B5CC-C4038BA46FF9}" dt="2023-03-14T01:05:56.067" v="379" actId="20577"/>
          <ac:spMkLst>
            <pc:docMk/>
            <pc:sldMk cId="1740105490" sldId="801"/>
            <ac:spMk id="7" creationId="{24AC7F0A-8553-6F08-3581-7FF7F2F9D3C4}"/>
          </ac:spMkLst>
        </pc:spChg>
        <pc:picChg chg="add del">
          <ac:chgData name="Jenifer Prince Devaraj" userId="c3fb109c-09d1-42a6-93f4-69472d709861" providerId="ADAL" clId="{4A3E0E89-D46C-4695-B5CC-C4038BA46FF9}" dt="2023-03-14T01:05:32.664" v="366" actId="22"/>
          <ac:picMkLst>
            <pc:docMk/>
            <pc:sldMk cId="1740105490" sldId="801"/>
            <ac:picMk id="4" creationId="{8AC3F951-63E3-605B-1788-349481BA4C69}"/>
          </ac:picMkLst>
        </pc:picChg>
        <pc:picChg chg="add mod">
          <ac:chgData name="Jenifer Prince Devaraj" userId="c3fb109c-09d1-42a6-93f4-69472d709861" providerId="ADAL" clId="{4A3E0E89-D46C-4695-B5CC-C4038BA46FF9}" dt="2023-03-14T01:05:49.839" v="369" actId="1076"/>
          <ac:picMkLst>
            <pc:docMk/>
            <pc:sldMk cId="1740105490" sldId="801"/>
            <ac:picMk id="8" creationId="{D7FB1A81-5EEF-6DB8-3FB2-D8F8F3E54204}"/>
          </ac:picMkLst>
        </pc:picChg>
      </pc:sldChg>
      <pc:sldChg chg="addSp modSp add mod">
        <pc:chgData name="Jenifer Prince Devaraj" userId="c3fb109c-09d1-42a6-93f4-69472d709861" providerId="ADAL" clId="{4A3E0E89-D46C-4695-B5CC-C4038BA46FF9}" dt="2023-03-14T01:08:27.204" v="419" actId="1076"/>
        <pc:sldMkLst>
          <pc:docMk/>
          <pc:sldMk cId="3661251891" sldId="802"/>
        </pc:sldMkLst>
        <pc:spChg chg="add mod">
          <ac:chgData name="Jenifer Prince Devaraj" userId="c3fb109c-09d1-42a6-93f4-69472d709861" providerId="ADAL" clId="{4A3E0E89-D46C-4695-B5CC-C4038BA46FF9}" dt="2023-03-14T01:08:08.076" v="414" actId="14100"/>
          <ac:spMkLst>
            <pc:docMk/>
            <pc:sldMk cId="3661251891" sldId="802"/>
            <ac:spMk id="4" creationId="{E5E42612-7209-A759-3FDE-DA824AE0F55B}"/>
          </ac:spMkLst>
        </pc:spChg>
        <pc:spChg chg="mod">
          <ac:chgData name="Jenifer Prince Devaraj" userId="c3fb109c-09d1-42a6-93f4-69472d709861" providerId="ADAL" clId="{4A3E0E89-D46C-4695-B5CC-C4038BA46FF9}" dt="2023-03-14T01:07:35.872" v="406" actId="1076"/>
          <ac:spMkLst>
            <pc:docMk/>
            <pc:sldMk cId="3661251891" sldId="802"/>
            <ac:spMk id="6" creationId="{4F77EED7-A844-D546-480E-F4F6BE0D8989}"/>
          </ac:spMkLst>
        </pc:spChg>
        <pc:spChg chg="mod">
          <ac:chgData name="Jenifer Prince Devaraj" userId="c3fb109c-09d1-42a6-93f4-69472d709861" providerId="ADAL" clId="{4A3E0E89-D46C-4695-B5CC-C4038BA46FF9}" dt="2023-03-14T01:06:07.992" v="391" actId="20577"/>
          <ac:spMkLst>
            <pc:docMk/>
            <pc:sldMk cId="3661251891" sldId="802"/>
            <ac:spMk id="7" creationId="{24AC7F0A-8553-6F08-3581-7FF7F2F9D3C4}"/>
          </ac:spMkLst>
        </pc:spChg>
        <pc:spChg chg="add mod">
          <ac:chgData name="Jenifer Prince Devaraj" userId="c3fb109c-09d1-42a6-93f4-69472d709861" providerId="ADAL" clId="{4A3E0E89-D46C-4695-B5CC-C4038BA46FF9}" dt="2023-03-14T01:08:27.204" v="419" actId="1076"/>
          <ac:spMkLst>
            <pc:docMk/>
            <pc:sldMk cId="3661251891" sldId="802"/>
            <ac:spMk id="8" creationId="{7F3AB880-841C-5DF5-F9D6-0EDF4A50C9CF}"/>
          </ac:spMkLst>
        </pc:spChg>
      </pc:sldChg>
      <pc:sldChg chg="addSp delSp modSp add mod">
        <pc:chgData name="Jenifer Prince Devaraj" userId="c3fb109c-09d1-42a6-93f4-69472d709861" providerId="ADAL" clId="{4A3E0E89-D46C-4695-B5CC-C4038BA46FF9}" dt="2023-03-14T01:10:42.734" v="440" actId="1076"/>
        <pc:sldMkLst>
          <pc:docMk/>
          <pc:sldMk cId="556305515" sldId="803"/>
        </pc:sldMkLst>
        <pc:spChg chg="mod">
          <ac:chgData name="Jenifer Prince Devaraj" userId="c3fb109c-09d1-42a6-93f4-69472d709861" providerId="ADAL" clId="{4A3E0E89-D46C-4695-B5CC-C4038BA46FF9}" dt="2023-03-14T01:10:17.398" v="438" actId="1076"/>
          <ac:spMkLst>
            <pc:docMk/>
            <pc:sldMk cId="556305515" sldId="803"/>
            <ac:spMk id="7" creationId="{24AC7F0A-8553-6F08-3581-7FF7F2F9D3C4}"/>
          </ac:spMkLst>
        </pc:spChg>
        <pc:picChg chg="add mod">
          <ac:chgData name="Jenifer Prince Devaraj" userId="c3fb109c-09d1-42a6-93f4-69472d709861" providerId="ADAL" clId="{4A3E0E89-D46C-4695-B5CC-C4038BA46FF9}" dt="2023-03-14T01:10:42.734" v="440" actId="1076"/>
          <ac:picMkLst>
            <pc:docMk/>
            <pc:sldMk cId="556305515" sldId="803"/>
            <ac:picMk id="3" creationId="{92132CB8-FC72-A034-3291-1996A427049D}"/>
          </ac:picMkLst>
        </pc:picChg>
        <pc:picChg chg="add mod">
          <ac:chgData name="Jenifer Prince Devaraj" userId="c3fb109c-09d1-42a6-93f4-69472d709861" providerId="ADAL" clId="{4A3E0E89-D46C-4695-B5CC-C4038BA46FF9}" dt="2023-03-14T01:10:42.734" v="440" actId="1076"/>
          <ac:picMkLst>
            <pc:docMk/>
            <pc:sldMk cId="556305515" sldId="803"/>
            <ac:picMk id="4" creationId="{3B77EBF8-5B57-BCED-BA04-C2C6604BB769}"/>
          </ac:picMkLst>
        </pc:picChg>
        <pc:picChg chg="del">
          <ac:chgData name="Jenifer Prince Devaraj" userId="c3fb109c-09d1-42a6-93f4-69472d709861" providerId="ADAL" clId="{4A3E0E89-D46C-4695-B5CC-C4038BA46FF9}" dt="2023-03-14T01:09:59.930" v="421" actId="478"/>
          <ac:picMkLst>
            <pc:docMk/>
            <pc:sldMk cId="556305515" sldId="803"/>
            <ac:picMk id="8" creationId="{D7FB1A81-5EEF-6DB8-3FB2-D8F8F3E54204}"/>
          </ac:picMkLst>
        </pc:picChg>
      </pc:sldChg>
      <pc:sldChg chg="addSp delSp modSp add mod">
        <pc:chgData name="Jenifer Prince Devaraj" userId="c3fb109c-09d1-42a6-93f4-69472d709861" providerId="ADAL" clId="{4A3E0E89-D46C-4695-B5CC-C4038BA46FF9}" dt="2023-03-14T02:06:46.436" v="539" actId="1076"/>
        <pc:sldMkLst>
          <pc:docMk/>
          <pc:sldMk cId="1736219201" sldId="804"/>
        </pc:sldMkLst>
        <pc:spChg chg="del">
          <ac:chgData name="Jenifer Prince Devaraj" userId="c3fb109c-09d1-42a6-93f4-69472d709861" providerId="ADAL" clId="{4A3E0E89-D46C-4695-B5CC-C4038BA46FF9}" dt="2023-03-14T01:11:52.090" v="450" actId="478"/>
          <ac:spMkLst>
            <pc:docMk/>
            <pc:sldMk cId="1736219201" sldId="804"/>
            <ac:spMk id="3" creationId="{24C11CB0-9FB4-19F3-9C2F-6C0D6D4D04F9}"/>
          </ac:spMkLst>
        </pc:spChg>
        <pc:spChg chg="add del mod">
          <ac:chgData name="Jenifer Prince Devaraj" userId="c3fb109c-09d1-42a6-93f4-69472d709861" providerId="ADAL" clId="{4A3E0E89-D46C-4695-B5CC-C4038BA46FF9}" dt="2023-03-14T01:12:03.856" v="465" actId="20577"/>
          <ac:spMkLst>
            <pc:docMk/>
            <pc:sldMk cId="1736219201" sldId="804"/>
            <ac:spMk id="7" creationId="{8F091EB8-1861-2D24-B6E2-D4039C3CD257}"/>
          </ac:spMkLst>
        </pc:spChg>
        <pc:spChg chg="add mod">
          <ac:chgData name="Jenifer Prince Devaraj" userId="c3fb109c-09d1-42a6-93f4-69472d709861" providerId="ADAL" clId="{4A3E0E89-D46C-4695-B5CC-C4038BA46FF9}" dt="2023-03-14T02:06:43.348" v="538" actId="1076"/>
          <ac:spMkLst>
            <pc:docMk/>
            <pc:sldMk cId="1736219201" sldId="804"/>
            <ac:spMk id="8" creationId="{1EE02315-2F83-DDA8-1C96-4C6A21535CEC}"/>
          </ac:spMkLst>
        </pc:spChg>
        <pc:spChg chg="add mod">
          <ac:chgData name="Jenifer Prince Devaraj" userId="c3fb109c-09d1-42a6-93f4-69472d709861" providerId="ADAL" clId="{4A3E0E89-D46C-4695-B5CC-C4038BA46FF9}" dt="2023-03-14T02:06:46.436" v="539" actId="1076"/>
          <ac:spMkLst>
            <pc:docMk/>
            <pc:sldMk cId="1736219201" sldId="804"/>
            <ac:spMk id="11" creationId="{1C7E3129-4B4C-7803-ED16-B452BBAE9D30}"/>
          </ac:spMkLst>
        </pc:spChg>
        <pc:spChg chg="del">
          <ac:chgData name="Jenifer Prince Devaraj" userId="c3fb109c-09d1-42a6-93f4-69472d709861" providerId="ADAL" clId="{4A3E0E89-D46C-4695-B5CC-C4038BA46FF9}" dt="2023-03-14T01:11:55.503" v="452" actId="478"/>
          <ac:spMkLst>
            <pc:docMk/>
            <pc:sldMk cId="1736219201" sldId="804"/>
            <ac:spMk id="14" creationId="{1A5F9241-71C2-38B0-8458-C9A8659FBFDC}"/>
          </ac:spMkLst>
        </pc:spChg>
        <pc:picChg chg="del">
          <ac:chgData name="Jenifer Prince Devaraj" userId="c3fb109c-09d1-42a6-93f4-69472d709861" providerId="ADAL" clId="{4A3E0E89-D46C-4695-B5CC-C4038BA46FF9}" dt="2023-03-14T01:11:53.524" v="451" actId="478"/>
          <ac:picMkLst>
            <pc:docMk/>
            <pc:sldMk cId="1736219201" sldId="804"/>
            <ac:picMk id="10" creationId="{1FEFBCA9-DDA2-0259-2649-574010B1872C}"/>
          </ac:picMkLst>
        </pc:picChg>
      </pc:sldChg>
      <pc:sldChg chg="addSp delSp modSp add mod">
        <pc:chgData name="Jenifer Prince Devaraj" userId="c3fb109c-09d1-42a6-93f4-69472d709861" providerId="ADAL" clId="{4A3E0E89-D46C-4695-B5CC-C4038BA46FF9}" dt="2023-03-14T01:36:52.979" v="486" actId="20577"/>
        <pc:sldMkLst>
          <pc:docMk/>
          <pc:sldMk cId="3471289145" sldId="805"/>
        </pc:sldMkLst>
        <pc:spChg chg="mod">
          <ac:chgData name="Jenifer Prince Devaraj" userId="c3fb109c-09d1-42a6-93f4-69472d709861" providerId="ADAL" clId="{4A3E0E89-D46C-4695-B5CC-C4038BA46FF9}" dt="2023-03-14T01:36:52.979" v="486" actId="20577"/>
          <ac:spMkLst>
            <pc:docMk/>
            <pc:sldMk cId="3471289145" sldId="805"/>
            <ac:spMk id="7" creationId="{24AC7F0A-8553-6F08-3581-7FF7F2F9D3C4}"/>
          </ac:spMkLst>
        </pc:spChg>
        <pc:picChg chg="add mod">
          <ac:chgData name="Jenifer Prince Devaraj" userId="c3fb109c-09d1-42a6-93f4-69472d709861" providerId="ADAL" clId="{4A3E0E89-D46C-4695-B5CC-C4038BA46FF9}" dt="2023-03-14T01:15:27.696" v="479" actId="1076"/>
          <ac:picMkLst>
            <pc:docMk/>
            <pc:sldMk cId="3471289145" sldId="805"/>
            <ac:picMk id="4" creationId="{0B5636A4-3BBF-D3B5-27DC-48CE6307B804}"/>
          </ac:picMkLst>
        </pc:picChg>
        <pc:picChg chg="del">
          <ac:chgData name="Jenifer Prince Devaraj" userId="c3fb109c-09d1-42a6-93f4-69472d709861" providerId="ADAL" clId="{4A3E0E89-D46C-4695-B5CC-C4038BA46FF9}" dt="2023-03-14T01:15:12.878" v="467" actId="478"/>
          <ac:picMkLst>
            <pc:docMk/>
            <pc:sldMk cId="3471289145" sldId="805"/>
            <ac:picMk id="8" creationId="{D7FB1A81-5EEF-6DB8-3FB2-D8F8F3E54204}"/>
          </ac:picMkLst>
        </pc:picChg>
      </pc:sldChg>
      <pc:sldChg chg="addSp delSp modSp add mod">
        <pc:chgData name="Jenifer Prince Devaraj" userId="c3fb109c-09d1-42a6-93f4-69472d709861" providerId="ADAL" clId="{4A3E0E89-D46C-4695-B5CC-C4038BA46FF9}" dt="2023-03-14T01:37:14.511" v="516" actId="14100"/>
        <pc:sldMkLst>
          <pc:docMk/>
          <pc:sldMk cId="3308372824" sldId="806"/>
        </pc:sldMkLst>
        <pc:spChg chg="mod">
          <ac:chgData name="Jenifer Prince Devaraj" userId="c3fb109c-09d1-42a6-93f4-69472d709861" providerId="ADAL" clId="{4A3E0E89-D46C-4695-B5CC-C4038BA46FF9}" dt="2023-03-14T01:37:14.511" v="516" actId="14100"/>
          <ac:spMkLst>
            <pc:docMk/>
            <pc:sldMk cId="3308372824" sldId="806"/>
            <ac:spMk id="7" creationId="{24AC7F0A-8553-6F08-3581-7FF7F2F9D3C4}"/>
          </ac:spMkLst>
        </pc:spChg>
        <pc:picChg chg="del">
          <ac:chgData name="Jenifer Prince Devaraj" userId="c3fb109c-09d1-42a6-93f4-69472d709861" providerId="ADAL" clId="{4A3E0E89-D46C-4695-B5CC-C4038BA46FF9}" dt="2023-03-14T01:36:40.586" v="481" actId="478"/>
          <ac:picMkLst>
            <pc:docMk/>
            <pc:sldMk cId="3308372824" sldId="806"/>
            <ac:picMk id="4" creationId="{0B5636A4-3BBF-D3B5-27DC-48CE6307B804}"/>
          </ac:picMkLst>
        </pc:picChg>
        <pc:picChg chg="add mod">
          <ac:chgData name="Jenifer Prince Devaraj" userId="c3fb109c-09d1-42a6-93f4-69472d709861" providerId="ADAL" clId="{4A3E0E89-D46C-4695-B5CC-C4038BA46FF9}" dt="2023-03-14T01:36:46.237" v="484" actId="1076"/>
          <ac:picMkLst>
            <pc:docMk/>
            <pc:sldMk cId="3308372824" sldId="806"/>
            <ac:picMk id="5" creationId="{B187C227-AF81-EBE8-5384-C5226514D563}"/>
          </ac:picMkLst>
        </pc:picChg>
      </pc:sldChg>
      <pc:sldChg chg="addSp delSp modSp add mod">
        <pc:chgData name="Jenifer Prince Devaraj" userId="c3fb109c-09d1-42a6-93f4-69472d709861" providerId="ADAL" clId="{4A3E0E89-D46C-4695-B5CC-C4038BA46FF9}" dt="2023-03-14T01:38:11.414" v="521" actId="1076"/>
        <pc:sldMkLst>
          <pc:docMk/>
          <pc:sldMk cId="2816170513" sldId="807"/>
        </pc:sldMkLst>
        <pc:picChg chg="add mod">
          <ac:chgData name="Jenifer Prince Devaraj" userId="c3fb109c-09d1-42a6-93f4-69472d709861" providerId="ADAL" clId="{4A3E0E89-D46C-4695-B5CC-C4038BA46FF9}" dt="2023-03-14T01:38:11.414" v="521" actId="1076"/>
          <ac:picMkLst>
            <pc:docMk/>
            <pc:sldMk cId="2816170513" sldId="807"/>
            <ac:picMk id="4" creationId="{661F9A7A-AE67-0D43-ACB0-CB253C2EA536}"/>
          </ac:picMkLst>
        </pc:picChg>
        <pc:picChg chg="del">
          <ac:chgData name="Jenifer Prince Devaraj" userId="c3fb109c-09d1-42a6-93f4-69472d709861" providerId="ADAL" clId="{4A3E0E89-D46C-4695-B5CC-C4038BA46FF9}" dt="2023-03-14T01:38:04.757" v="518" actId="478"/>
          <ac:picMkLst>
            <pc:docMk/>
            <pc:sldMk cId="2816170513" sldId="807"/>
            <ac:picMk id="5" creationId="{B187C227-AF81-EBE8-5384-C5226514D563}"/>
          </ac:picMkLst>
        </pc:picChg>
      </pc:sldChg>
      <pc:sldChg chg="addSp delSp modSp add mod">
        <pc:chgData name="Jenifer Prince Devaraj" userId="c3fb109c-09d1-42a6-93f4-69472d709861" providerId="ADAL" clId="{4A3E0E89-D46C-4695-B5CC-C4038BA46FF9}" dt="2023-03-14T01:38:43.408" v="526" actId="1076"/>
        <pc:sldMkLst>
          <pc:docMk/>
          <pc:sldMk cId="3338437594" sldId="808"/>
        </pc:sldMkLst>
        <pc:picChg chg="del">
          <ac:chgData name="Jenifer Prince Devaraj" userId="c3fb109c-09d1-42a6-93f4-69472d709861" providerId="ADAL" clId="{4A3E0E89-D46C-4695-B5CC-C4038BA46FF9}" dt="2023-03-14T01:38:16.710" v="523" actId="478"/>
          <ac:picMkLst>
            <pc:docMk/>
            <pc:sldMk cId="3338437594" sldId="808"/>
            <ac:picMk id="4" creationId="{661F9A7A-AE67-0D43-ACB0-CB253C2EA536}"/>
          </ac:picMkLst>
        </pc:picChg>
        <pc:picChg chg="add mod">
          <ac:chgData name="Jenifer Prince Devaraj" userId="c3fb109c-09d1-42a6-93f4-69472d709861" providerId="ADAL" clId="{4A3E0E89-D46C-4695-B5CC-C4038BA46FF9}" dt="2023-03-14T01:38:43.408" v="526" actId="1076"/>
          <ac:picMkLst>
            <pc:docMk/>
            <pc:sldMk cId="3338437594" sldId="808"/>
            <ac:picMk id="5" creationId="{F31B81B6-F19D-DAB5-E548-FA5C99FE8CB5}"/>
          </ac:picMkLst>
        </pc:picChg>
      </pc:sldChg>
      <pc:sldChg chg="addSp delSp modSp add mod">
        <pc:chgData name="Jenifer Prince Devaraj" userId="c3fb109c-09d1-42a6-93f4-69472d709861" providerId="ADAL" clId="{4A3E0E89-D46C-4695-B5CC-C4038BA46FF9}" dt="2023-03-14T02:09:01.907" v="573" actId="1076"/>
        <pc:sldMkLst>
          <pc:docMk/>
          <pc:sldMk cId="1032569422" sldId="809"/>
        </pc:sldMkLst>
        <pc:spChg chg="add mod">
          <ac:chgData name="Jenifer Prince Devaraj" userId="c3fb109c-09d1-42a6-93f4-69472d709861" providerId="ADAL" clId="{4A3E0E89-D46C-4695-B5CC-C4038BA46FF9}" dt="2023-03-14T02:08:58.470" v="572" actId="1076"/>
          <ac:spMkLst>
            <pc:docMk/>
            <pc:sldMk cId="1032569422" sldId="809"/>
            <ac:spMk id="3" creationId="{1CB231A3-F460-B627-80DD-6E48DEA82FA2}"/>
          </ac:spMkLst>
        </pc:spChg>
        <pc:spChg chg="mod">
          <ac:chgData name="Jenifer Prince Devaraj" userId="c3fb109c-09d1-42a6-93f4-69472d709861" providerId="ADAL" clId="{4A3E0E89-D46C-4695-B5CC-C4038BA46FF9}" dt="2023-03-14T02:08:25.331" v="561" actId="1076"/>
          <ac:spMkLst>
            <pc:docMk/>
            <pc:sldMk cId="1032569422" sldId="809"/>
            <ac:spMk id="6" creationId="{4E6F3E54-17E6-E6FB-C1EE-822FFF056850}"/>
          </ac:spMkLst>
        </pc:spChg>
        <pc:spChg chg="mod">
          <ac:chgData name="Jenifer Prince Devaraj" userId="c3fb109c-09d1-42a6-93f4-69472d709861" providerId="ADAL" clId="{4A3E0E89-D46C-4695-B5CC-C4038BA46FF9}" dt="2023-03-14T02:07:03.440" v="551" actId="20577"/>
          <ac:spMkLst>
            <pc:docMk/>
            <pc:sldMk cId="1032569422" sldId="809"/>
            <ac:spMk id="7" creationId="{8F091EB8-1861-2D24-B6E2-D4039C3CD257}"/>
          </ac:spMkLst>
        </pc:spChg>
        <pc:spChg chg="del">
          <ac:chgData name="Jenifer Prince Devaraj" userId="c3fb109c-09d1-42a6-93f4-69472d709861" providerId="ADAL" clId="{4A3E0E89-D46C-4695-B5CC-C4038BA46FF9}" dt="2023-03-14T02:08:04.575" v="556" actId="478"/>
          <ac:spMkLst>
            <pc:docMk/>
            <pc:sldMk cId="1032569422" sldId="809"/>
            <ac:spMk id="8" creationId="{1EE02315-2F83-DDA8-1C96-4C6A21535CEC}"/>
          </ac:spMkLst>
        </pc:spChg>
        <pc:spChg chg="add mod">
          <ac:chgData name="Jenifer Prince Devaraj" userId="c3fb109c-09d1-42a6-93f4-69472d709861" providerId="ADAL" clId="{4A3E0E89-D46C-4695-B5CC-C4038BA46FF9}" dt="2023-03-14T02:09:01.907" v="573" actId="1076"/>
          <ac:spMkLst>
            <pc:docMk/>
            <pc:sldMk cId="1032569422" sldId="809"/>
            <ac:spMk id="10" creationId="{F2FCEAC1-3704-3975-8D3F-407C07127E01}"/>
          </ac:spMkLst>
        </pc:spChg>
        <pc:spChg chg="mod">
          <ac:chgData name="Jenifer Prince Devaraj" userId="c3fb109c-09d1-42a6-93f4-69472d709861" providerId="ADAL" clId="{4A3E0E89-D46C-4695-B5CC-C4038BA46FF9}" dt="2023-03-14T02:08:55.082" v="571" actId="1076"/>
          <ac:spMkLst>
            <pc:docMk/>
            <pc:sldMk cId="1032569422" sldId="809"/>
            <ac:spMk id="11" creationId="{1C7E3129-4B4C-7803-ED16-B452BBAE9D30}"/>
          </ac:spMkLst>
        </pc:spChg>
      </pc:sldChg>
      <pc:sldChg chg="addSp delSp modSp add mod">
        <pc:chgData name="Jenifer Prince Devaraj" userId="c3fb109c-09d1-42a6-93f4-69472d709861" providerId="ADAL" clId="{4A3E0E89-D46C-4695-B5CC-C4038BA46FF9}" dt="2023-03-14T02:10:46.153" v="593" actId="20577"/>
        <pc:sldMkLst>
          <pc:docMk/>
          <pc:sldMk cId="2526461301" sldId="810"/>
        </pc:sldMkLst>
        <pc:spChg chg="del">
          <ac:chgData name="Jenifer Prince Devaraj" userId="c3fb109c-09d1-42a6-93f4-69472d709861" providerId="ADAL" clId="{4A3E0E89-D46C-4695-B5CC-C4038BA46FF9}" dt="2023-03-14T02:10:24.643" v="576" actId="478"/>
          <ac:spMkLst>
            <pc:docMk/>
            <pc:sldMk cId="2526461301" sldId="810"/>
            <ac:spMk id="3" creationId="{1CB231A3-F460-B627-80DD-6E48DEA82FA2}"/>
          </ac:spMkLst>
        </pc:spChg>
        <pc:spChg chg="mod">
          <ac:chgData name="Jenifer Prince Devaraj" userId="c3fb109c-09d1-42a6-93f4-69472d709861" providerId="ADAL" clId="{4A3E0E89-D46C-4695-B5CC-C4038BA46FF9}" dt="2023-03-14T02:10:46.153" v="593" actId="20577"/>
          <ac:spMkLst>
            <pc:docMk/>
            <pc:sldMk cId="2526461301" sldId="810"/>
            <ac:spMk id="7" creationId="{8F091EB8-1861-2D24-B6E2-D4039C3CD257}"/>
          </ac:spMkLst>
        </pc:spChg>
        <pc:spChg chg="del">
          <ac:chgData name="Jenifer Prince Devaraj" userId="c3fb109c-09d1-42a6-93f4-69472d709861" providerId="ADAL" clId="{4A3E0E89-D46C-4695-B5CC-C4038BA46FF9}" dt="2023-03-14T02:10:27.187" v="577" actId="478"/>
          <ac:spMkLst>
            <pc:docMk/>
            <pc:sldMk cId="2526461301" sldId="810"/>
            <ac:spMk id="10" creationId="{F2FCEAC1-3704-3975-8D3F-407C07127E01}"/>
          </ac:spMkLst>
        </pc:spChg>
        <pc:spChg chg="del">
          <ac:chgData name="Jenifer Prince Devaraj" userId="c3fb109c-09d1-42a6-93f4-69472d709861" providerId="ADAL" clId="{4A3E0E89-D46C-4695-B5CC-C4038BA46FF9}" dt="2023-03-14T02:10:22.207" v="575" actId="478"/>
          <ac:spMkLst>
            <pc:docMk/>
            <pc:sldMk cId="2526461301" sldId="810"/>
            <ac:spMk id="11" creationId="{1C7E3129-4B4C-7803-ED16-B452BBAE9D30}"/>
          </ac:spMkLst>
        </pc:spChg>
        <pc:picChg chg="add mod">
          <ac:chgData name="Jenifer Prince Devaraj" userId="c3fb109c-09d1-42a6-93f4-69472d709861" providerId="ADAL" clId="{4A3E0E89-D46C-4695-B5CC-C4038BA46FF9}" dt="2023-03-14T02:10:40.897" v="583" actId="1076"/>
          <ac:picMkLst>
            <pc:docMk/>
            <pc:sldMk cId="2526461301" sldId="810"/>
            <ac:picMk id="8" creationId="{2DF34CB3-32FE-FD58-BE3C-59C94FA194F5}"/>
          </ac:picMkLst>
        </pc:picChg>
      </pc:sldChg>
      <pc:sldChg chg="addSp delSp modSp add mod">
        <pc:chgData name="Jenifer Prince Devaraj" userId="c3fb109c-09d1-42a6-93f4-69472d709861" providerId="ADAL" clId="{4A3E0E89-D46C-4695-B5CC-C4038BA46FF9}" dt="2023-03-16T15:04:25.621" v="810" actId="1076"/>
        <pc:sldMkLst>
          <pc:docMk/>
          <pc:sldMk cId="2400844360" sldId="811"/>
        </pc:sldMkLst>
        <pc:spChg chg="del">
          <ac:chgData name="Jenifer Prince Devaraj" userId="c3fb109c-09d1-42a6-93f4-69472d709861" providerId="ADAL" clId="{4A3E0E89-D46C-4695-B5CC-C4038BA46FF9}" dt="2023-03-16T15:02:24.118" v="773" actId="478"/>
          <ac:spMkLst>
            <pc:docMk/>
            <pc:sldMk cId="2400844360" sldId="811"/>
            <ac:spMk id="2" creationId="{5B28A0D9-DAEF-D955-64FC-7D042BEF9942}"/>
          </ac:spMkLst>
        </pc:spChg>
        <pc:spChg chg="add del">
          <ac:chgData name="Jenifer Prince Devaraj" userId="c3fb109c-09d1-42a6-93f4-69472d709861" providerId="ADAL" clId="{4A3E0E89-D46C-4695-B5CC-C4038BA46FF9}" dt="2023-03-16T14:59:23.354" v="735"/>
          <ac:spMkLst>
            <pc:docMk/>
            <pc:sldMk cId="2400844360" sldId="811"/>
            <ac:spMk id="3" creationId="{DB4F5A4A-DCAF-6F4D-E0B9-F3417777221D}"/>
          </ac:spMkLst>
        </pc:spChg>
        <pc:spChg chg="add del mod">
          <ac:chgData name="Jenifer Prince Devaraj" userId="c3fb109c-09d1-42a6-93f4-69472d709861" providerId="ADAL" clId="{4A3E0E89-D46C-4695-B5CC-C4038BA46FF9}" dt="2023-03-16T14:59:40.137" v="742"/>
          <ac:spMkLst>
            <pc:docMk/>
            <pc:sldMk cId="2400844360" sldId="811"/>
            <ac:spMk id="6" creationId="{5D658B65-EE85-A555-C1F5-8A06D43F8825}"/>
          </ac:spMkLst>
        </pc:spChg>
        <pc:spChg chg="mod">
          <ac:chgData name="Jenifer Prince Devaraj" userId="c3fb109c-09d1-42a6-93f4-69472d709861" providerId="ADAL" clId="{4A3E0E89-D46C-4695-B5CC-C4038BA46FF9}" dt="2023-03-16T15:03:58.597" v="804" actId="1076"/>
          <ac:spMkLst>
            <pc:docMk/>
            <pc:sldMk cId="2400844360" sldId="811"/>
            <ac:spMk id="7" creationId="{DC473D69-85A9-C685-DF96-C4713FFF31EA}"/>
          </ac:spMkLst>
        </pc:spChg>
        <pc:spChg chg="add del">
          <ac:chgData name="Jenifer Prince Devaraj" userId="c3fb109c-09d1-42a6-93f4-69472d709861" providerId="ADAL" clId="{4A3E0E89-D46C-4695-B5CC-C4038BA46FF9}" dt="2023-03-16T14:59:28.634" v="738"/>
          <ac:spMkLst>
            <pc:docMk/>
            <pc:sldMk cId="2400844360" sldId="811"/>
            <ac:spMk id="9" creationId="{B8DFDEE5-86B4-4A4C-9073-C70E7F27B860}"/>
          </ac:spMkLst>
        </pc:spChg>
        <pc:spChg chg="del">
          <ac:chgData name="Jenifer Prince Devaraj" userId="c3fb109c-09d1-42a6-93f4-69472d709861" providerId="ADAL" clId="{4A3E0E89-D46C-4695-B5CC-C4038BA46FF9}" dt="2023-03-14T10:52:09.811" v="595" actId="478"/>
          <ac:spMkLst>
            <pc:docMk/>
            <pc:sldMk cId="2400844360" sldId="811"/>
            <ac:spMk id="10" creationId="{5FBFDF87-8436-B9BB-1744-4ACC237C983E}"/>
          </ac:spMkLst>
        </pc:spChg>
        <pc:spChg chg="add del">
          <ac:chgData name="Jenifer Prince Devaraj" userId="c3fb109c-09d1-42a6-93f4-69472d709861" providerId="ADAL" clId="{4A3E0E89-D46C-4695-B5CC-C4038BA46FF9}" dt="2023-03-16T14:59:31.372" v="740"/>
          <ac:spMkLst>
            <pc:docMk/>
            <pc:sldMk cId="2400844360" sldId="811"/>
            <ac:spMk id="10" creationId="{8E6A2367-D54D-30FB-B761-0FF0E78A942C}"/>
          </ac:spMkLst>
        </pc:spChg>
        <pc:spChg chg="add mod">
          <ac:chgData name="Jenifer Prince Devaraj" userId="c3fb109c-09d1-42a6-93f4-69472d709861" providerId="ADAL" clId="{4A3E0E89-D46C-4695-B5CC-C4038BA46FF9}" dt="2023-03-16T15:04:25.621" v="810" actId="1076"/>
          <ac:spMkLst>
            <pc:docMk/>
            <pc:sldMk cId="2400844360" sldId="811"/>
            <ac:spMk id="11" creationId="{81DE6D81-A753-E3D7-AD93-8C0B4D2A9543}"/>
          </ac:spMkLst>
        </pc:spChg>
        <pc:spChg chg="add mod">
          <ac:chgData name="Jenifer Prince Devaraj" userId="c3fb109c-09d1-42a6-93f4-69472d709861" providerId="ADAL" clId="{4A3E0E89-D46C-4695-B5CC-C4038BA46FF9}" dt="2023-03-16T15:04:20.137" v="809" actId="1076"/>
          <ac:spMkLst>
            <pc:docMk/>
            <pc:sldMk cId="2400844360" sldId="811"/>
            <ac:spMk id="13" creationId="{418594B1-153B-4A56-BC11-8F3E21ACC2DD}"/>
          </ac:spMkLst>
        </pc:spChg>
        <pc:spChg chg="add mod">
          <ac:chgData name="Jenifer Prince Devaraj" userId="c3fb109c-09d1-42a6-93f4-69472d709861" providerId="ADAL" clId="{4A3E0E89-D46C-4695-B5CC-C4038BA46FF9}" dt="2023-03-16T15:04:02.272" v="805" actId="1076"/>
          <ac:spMkLst>
            <pc:docMk/>
            <pc:sldMk cId="2400844360" sldId="811"/>
            <ac:spMk id="15" creationId="{0219FAE9-9BD8-3C32-9E83-719E6FC2B194}"/>
          </ac:spMkLst>
        </pc:spChg>
        <pc:spChg chg="add mod">
          <ac:chgData name="Jenifer Prince Devaraj" userId="c3fb109c-09d1-42a6-93f4-69472d709861" providerId="ADAL" clId="{4A3E0E89-D46C-4695-B5CC-C4038BA46FF9}" dt="2023-03-16T15:04:15.992" v="808" actId="255"/>
          <ac:spMkLst>
            <pc:docMk/>
            <pc:sldMk cId="2400844360" sldId="811"/>
            <ac:spMk id="17" creationId="{2008196B-B8D9-0A89-FC1A-6B5CDAF4EAE3}"/>
          </ac:spMkLst>
        </pc:spChg>
        <pc:picChg chg="add del mod">
          <ac:chgData name="Jenifer Prince Devaraj" userId="c3fb109c-09d1-42a6-93f4-69472d709861" providerId="ADAL" clId="{4A3E0E89-D46C-4695-B5CC-C4038BA46FF9}" dt="2023-03-16T14:52:58.836" v="714" actId="478"/>
          <ac:picMkLst>
            <pc:docMk/>
            <pc:sldMk cId="2400844360" sldId="811"/>
            <ac:picMk id="4" creationId="{38B350C1-CA21-2384-37CA-5598FE8D369D}"/>
          </ac:picMkLst>
        </pc:picChg>
      </pc:sldChg>
      <pc:sldChg chg="addSp delSp modSp add mod">
        <pc:chgData name="Jenifer Prince Devaraj" userId="c3fb109c-09d1-42a6-93f4-69472d709861" providerId="ADAL" clId="{4A3E0E89-D46C-4695-B5CC-C4038BA46FF9}" dt="2023-03-14T10:57:24.161" v="638" actId="1076"/>
        <pc:sldMkLst>
          <pc:docMk/>
          <pc:sldMk cId="1712306207" sldId="812"/>
        </pc:sldMkLst>
        <pc:spChg chg="del mod">
          <ac:chgData name="Jenifer Prince Devaraj" userId="c3fb109c-09d1-42a6-93f4-69472d709861" providerId="ADAL" clId="{4A3E0E89-D46C-4695-B5CC-C4038BA46FF9}" dt="2023-03-14T10:57:06.792" v="634" actId="478"/>
          <ac:spMkLst>
            <pc:docMk/>
            <pc:sldMk cId="1712306207" sldId="812"/>
            <ac:spMk id="7" creationId="{DC473D69-85A9-C685-DF96-C4713FFF31EA}"/>
          </ac:spMkLst>
        </pc:spChg>
        <pc:picChg chg="del">
          <ac:chgData name="Jenifer Prince Devaraj" userId="c3fb109c-09d1-42a6-93f4-69472d709861" providerId="ADAL" clId="{4A3E0E89-D46C-4695-B5CC-C4038BA46FF9}" dt="2023-03-14T10:56:50.480" v="618" actId="478"/>
          <ac:picMkLst>
            <pc:docMk/>
            <pc:sldMk cId="1712306207" sldId="812"/>
            <ac:picMk id="4" creationId="{38B350C1-CA21-2384-37CA-5598FE8D369D}"/>
          </ac:picMkLst>
        </pc:picChg>
        <pc:picChg chg="add mod">
          <ac:chgData name="Jenifer Prince Devaraj" userId="c3fb109c-09d1-42a6-93f4-69472d709861" providerId="ADAL" clId="{4A3E0E89-D46C-4695-B5CC-C4038BA46FF9}" dt="2023-03-14T10:57:08.559" v="635" actId="1076"/>
          <ac:picMkLst>
            <pc:docMk/>
            <pc:sldMk cId="1712306207" sldId="812"/>
            <ac:picMk id="6" creationId="{38BCC1A0-3440-F93A-4566-C95CF4D45C5E}"/>
          </ac:picMkLst>
        </pc:picChg>
        <pc:picChg chg="add mod">
          <ac:chgData name="Jenifer Prince Devaraj" userId="c3fb109c-09d1-42a6-93f4-69472d709861" providerId="ADAL" clId="{4A3E0E89-D46C-4695-B5CC-C4038BA46FF9}" dt="2023-03-14T10:57:24.161" v="638" actId="1076"/>
          <ac:picMkLst>
            <pc:docMk/>
            <pc:sldMk cId="1712306207" sldId="812"/>
            <ac:picMk id="10" creationId="{3E088ED7-9D68-95E7-AE42-36BA4B5CDC84}"/>
          </ac:picMkLst>
        </pc:picChg>
      </pc:sldChg>
      <pc:sldChg chg="addSp delSp modSp add mod setBg">
        <pc:chgData name="Jenifer Prince Devaraj" userId="c3fb109c-09d1-42a6-93f4-69472d709861" providerId="ADAL" clId="{4A3E0E89-D46C-4695-B5CC-C4038BA46FF9}" dt="2023-03-28T09:00:24.979" v="883" actId="1076"/>
        <pc:sldMkLst>
          <pc:docMk/>
          <pc:sldMk cId="2685961403" sldId="813"/>
        </pc:sldMkLst>
        <pc:spChg chg="add mod">
          <ac:chgData name="Jenifer Prince Devaraj" userId="c3fb109c-09d1-42a6-93f4-69472d709861" providerId="ADAL" clId="{4A3E0E89-D46C-4695-B5CC-C4038BA46FF9}" dt="2023-03-28T08:58:14.944" v="856" actId="20577"/>
          <ac:spMkLst>
            <pc:docMk/>
            <pc:sldMk cId="2685961403" sldId="813"/>
            <ac:spMk id="2" creationId="{992CF630-8ED2-0AB0-5346-A02F661E6661}"/>
          </ac:spMkLst>
        </pc:spChg>
        <pc:spChg chg="add mod">
          <ac:chgData name="Jenifer Prince Devaraj" userId="c3fb109c-09d1-42a6-93f4-69472d709861" providerId="ADAL" clId="{4A3E0E89-D46C-4695-B5CC-C4038BA46FF9}" dt="2023-03-28T09:00:04.045" v="877" actId="1076"/>
          <ac:spMkLst>
            <pc:docMk/>
            <pc:sldMk cId="2685961403" sldId="813"/>
            <ac:spMk id="4" creationId="{8893BF55-A301-722C-48A9-FE67FFA9AEF3}"/>
          </ac:spMkLst>
        </pc:spChg>
        <pc:spChg chg="del">
          <ac:chgData name="Jenifer Prince Devaraj" userId="c3fb109c-09d1-42a6-93f4-69472d709861" providerId="ADAL" clId="{4A3E0E89-D46C-4695-B5CC-C4038BA46FF9}" dt="2023-03-14T10:57:43.144" v="640" actId="478"/>
          <ac:spMkLst>
            <pc:docMk/>
            <pc:sldMk cId="2685961403" sldId="813"/>
            <ac:spMk id="5" creationId="{C451EA7F-0F7F-A227-C3E4-A0B23E26FD3F}"/>
          </ac:spMkLst>
        </pc:spChg>
        <pc:spChg chg="add mod">
          <ac:chgData name="Jenifer Prince Devaraj" userId="c3fb109c-09d1-42a6-93f4-69472d709861" providerId="ADAL" clId="{4A3E0E89-D46C-4695-B5CC-C4038BA46FF9}" dt="2023-03-28T08:59:28.635" v="870" actId="1076"/>
          <ac:spMkLst>
            <pc:docMk/>
            <pc:sldMk cId="2685961403" sldId="813"/>
            <ac:spMk id="6" creationId="{21678921-899E-7ED9-EE9C-7568E4ED9DE5}"/>
          </ac:spMkLst>
        </pc:spChg>
        <pc:spChg chg="add mod">
          <ac:chgData name="Jenifer Prince Devaraj" userId="c3fb109c-09d1-42a6-93f4-69472d709861" providerId="ADAL" clId="{4A3E0E89-D46C-4695-B5CC-C4038BA46FF9}" dt="2023-03-28T09:00:24.979" v="883" actId="1076"/>
          <ac:spMkLst>
            <pc:docMk/>
            <pc:sldMk cId="2685961403" sldId="813"/>
            <ac:spMk id="8" creationId="{72C095D3-93BF-F274-5529-4558483B9E8F}"/>
          </ac:spMkLst>
        </pc:spChg>
        <pc:spChg chg="del">
          <ac:chgData name="Jenifer Prince Devaraj" userId="c3fb109c-09d1-42a6-93f4-69472d709861" providerId="ADAL" clId="{4A3E0E89-D46C-4695-B5CC-C4038BA46FF9}" dt="2023-03-14T11:06:31.717" v="706" actId="478"/>
          <ac:spMkLst>
            <pc:docMk/>
            <pc:sldMk cId="2685961403" sldId="813"/>
            <ac:spMk id="9" creationId="{AA7F5752-A0C9-094D-03B8-0FF958738336}"/>
          </ac:spMkLst>
        </pc:spChg>
        <pc:spChg chg="add mod">
          <ac:chgData name="Jenifer Prince Devaraj" userId="c3fb109c-09d1-42a6-93f4-69472d709861" providerId="ADAL" clId="{4A3E0E89-D46C-4695-B5CC-C4038BA46FF9}" dt="2023-03-28T09:00:07.030" v="878" actId="1076"/>
          <ac:spMkLst>
            <pc:docMk/>
            <pc:sldMk cId="2685961403" sldId="813"/>
            <ac:spMk id="10" creationId="{18E5A04F-DB33-4237-6BF1-F33EFE420AE1}"/>
          </ac:spMkLst>
        </pc:spChg>
        <pc:spChg chg="del">
          <ac:chgData name="Jenifer Prince Devaraj" userId="c3fb109c-09d1-42a6-93f4-69472d709861" providerId="ADAL" clId="{4A3E0E89-D46C-4695-B5CC-C4038BA46FF9}" dt="2023-03-14T10:57:45.309" v="641" actId="478"/>
          <ac:spMkLst>
            <pc:docMk/>
            <pc:sldMk cId="2685961403" sldId="813"/>
            <ac:spMk id="12" creationId="{37077985-7409-A6AB-D7C4-BF8946E0251B}"/>
          </ac:spMkLst>
        </pc:spChg>
        <pc:spChg chg="add del mod">
          <ac:chgData name="Jenifer Prince Devaraj" userId="c3fb109c-09d1-42a6-93f4-69472d709861" providerId="ADAL" clId="{4A3E0E89-D46C-4695-B5CC-C4038BA46FF9}" dt="2023-03-14T10:58:33.057" v="666"/>
          <ac:spMkLst>
            <pc:docMk/>
            <pc:sldMk cId="2685961403" sldId="813"/>
            <ac:spMk id="38" creationId="{84C428B3-328B-7016-DD41-AC6ECC23DF0D}"/>
          </ac:spMkLst>
        </pc:spChg>
        <pc:spChg chg="add del mod">
          <ac:chgData name="Jenifer Prince Devaraj" userId="c3fb109c-09d1-42a6-93f4-69472d709861" providerId="ADAL" clId="{4A3E0E89-D46C-4695-B5CC-C4038BA46FF9}" dt="2023-03-28T08:56:33.536" v="822" actId="478"/>
          <ac:spMkLst>
            <pc:docMk/>
            <pc:sldMk cId="2685961403" sldId="813"/>
            <ac:spMk id="69" creationId="{5FB3EA92-6F1D-9DFA-897D-8999AC75F7BC}"/>
          </ac:spMkLst>
        </pc:spChg>
        <pc:spChg chg="add del mod">
          <ac:chgData name="Jenifer Prince Devaraj" userId="c3fb109c-09d1-42a6-93f4-69472d709861" providerId="ADAL" clId="{4A3E0E89-D46C-4695-B5CC-C4038BA46FF9}" dt="2023-03-28T08:56:35.942" v="823" actId="478"/>
          <ac:spMkLst>
            <pc:docMk/>
            <pc:sldMk cId="2685961403" sldId="813"/>
            <ac:spMk id="71" creationId="{6FC97CB0-2D60-7257-1DA3-9E7452D9405E}"/>
          </ac:spMkLst>
        </pc:spChg>
        <pc:spChg chg="add del mod">
          <ac:chgData name="Jenifer Prince Devaraj" userId="c3fb109c-09d1-42a6-93f4-69472d709861" providerId="ADAL" clId="{4A3E0E89-D46C-4695-B5CC-C4038BA46FF9}" dt="2023-03-14T11:06:27.448" v="705" actId="478"/>
          <ac:spMkLst>
            <pc:docMk/>
            <pc:sldMk cId="2685961403" sldId="813"/>
            <ac:spMk id="72" creationId="{69D2A83B-DF80-1CD8-CD70-4698D8D06729}"/>
          </ac:spMkLst>
        </pc:spChg>
        <pc:spChg chg="add mod">
          <ac:chgData name="Jenifer Prince Devaraj" userId="c3fb109c-09d1-42a6-93f4-69472d709861" providerId="ADAL" clId="{4A3E0E89-D46C-4695-B5CC-C4038BA46FF9}" dt="2023-03-14T11:06:32.527" v="707"/>
          <ac:spMkLst>
            <pc:docMk/>
            <pc:sldMk cId="2685961403" sldId="813"/>
            <ac:spMk id="73" creationId="{D8E9D592-D670-E863-6CE3-DDB6188B597A}"/>
          </ac:spMkLst>
        </pc:sp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3" creationId="{43929A2D-0746-7E3B-C39D-5E50692B5D45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4" creationId="{353D54DF-ABCE-F34A-F234-349BEE78E779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6" creationId="{B242139E-0AE7-32DC-738B-1B3FB7B53076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7" creationId="{16630F16-5243-70A7-40D5-ED3F88BC411D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8" creationId="{7D006988-B23E-141F-1248-5A31465A8D66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10" creationId="{08196991-637A-BED5-661D-37FF2277243F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11" creationId="{A085ACF6-ED5C-2E99-2BB3-C675E88D4187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13" creationId="{25B25DF4-531F-1C98-7071-0F26228BC6CA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14" creationId="{D92C98A7-E6A7-8E91-D12D-3E59A91BAE82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15" creationId="{082F6AF2-C84A-F826-7816-833D9312526B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16" creationId="{623CF409-83DB-263D-1F99-E65750AE51F5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17" creationId="{D0C08120-EBE9-715D-1CCE-F2EE06A833E2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18" creationId="{292759BC-0F20-8D02-FD54-271C46DA7046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19" creationId="{ED25D021-DBA8-5345-F282-7343B0577695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20" creationId="{EDF42841-B845-F8D2-6B19-54A1E9847776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21" creationId="{138F6ED3-976C-F9D7-A521-FD6884DFAB3E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22" creationId="{1D8633F4-0F79-1884-4171-CE445D0E5360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23" creationId="{D69E4EBD-41F8-EED3-4E92-FF027131A5F8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24" creationId="{BA826F8E-B87B-A9BD-230B-6AC949572CC7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25" creationId="{0911FE0C-3D7F-C11D-AE2F-EDA4912DB52B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26" creationId="{091C074F-1261-3CCB-8FF0-5615C456BEC1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27" creationId="{9FF05BFC-8B71-DB29-A4E7-9E882F4344D7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28" creationId="{1A927609-7353-D48A-E67F-C0E490CC0154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29" creationId="{C056F905-5B5B-4A08-44D7-0735FEA7DB28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30" creationId="{255BC5EF-4960-9EB4-F95B-C7CB8CD15801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31" creationId="{7938C45D-4A8F-2088-E794-F1AA6BAD6170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34" creationId="{F9690E37-6F0C-49EF-648B-362409A30CB3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35" creationId="{888BA4C2-F85C-45E7-2941-76147608F6BA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36" creationId="{941F9FC0-936F-711C-1B8B-D19238F00EC9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26.899" v="661"/>
          <ac:graphicFrameMkLst>
            <pc:docMk/>
            <pc:sldMk cId="2685961403" sldId="813"/>
            <ac:graphicFrameMk id="37" creationId="{548E7B89-B1E7-0A13-B72E-8DF70265DC44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39" creationId="{3D15E459-FFC9-792C-A6DF-7A5B4A20FC2A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40" creationId="{82BC7777-C707-C093-8024-7B04A8265DAE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41" creationId="{6F6A29C2-3869-6CB8-14F3-B8A8F14DF810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42" creationId="{C72A750D-32DA-D2E1-BA3E-0CB10608DE74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43" creationId="{09676C2E-CB88-2FD8-7FD2-E44513FB12FC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44" creationId="{D64E39D3-0803-3C50-52B5-073E1EF26B1C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45" creationId="{5BA0729A-2CC3-372A-C7A0-2B88F8A94784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46" creationId="{59689111-CEF3-6222-104E-BEEDEB77A578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47" creationId="{19E8D285-7AB8-EC2E-D69B-E7E873578C26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48" creationId="{2F8A1A78-10C1-1A83-22C3-42F924331A70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49" creationId="{F47DF212-6D24-61E5-B092-B83A3D5FE68C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50" creationId="{716660ED-9343-6F7A-A4B8-277E98E28EFF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51" creationId="{0C1ACF93-CF96-26E1-0ACA-41D73065067A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52" creationId="{40B33F39-61A3-2267-50A9-979A3E200090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53" creationId="{000236A2-C020-9272-6689-555715497CBA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54" creationId="{9281BB5E-615B-A148-D40C-6BE264F917E6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55" creationId="{0DACBACD-2306-4045-2DDB-27B5E86B75C5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56" creationId="{D2DBC69C-CAF3-5E14-B53C-8417A5A4E7B1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57" creationId="{5645B1BA-ADB1-60F1-40A0-222483CA6C2F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58" creationId="{FB7BEF8C-2972-8D78-543A-CF55803AAD49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59" creationId="{F5B68EF0-1382-9145-F9FD-DD53BC3D8C5A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60" creationId="{4DF75599-3DEA-DC56-8F6F-62BF5A790378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61" creationId="{65948EE5-D38E-7569-4F12-9B869F50FC05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62" creationId="{E47DB993-F084-6262-6EB1-756CC58ECF11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63" creationId="{4994A3C6-BF51-002D-1A5F-CF724BCA3E4A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64" creationId="{C580C6BF-A22F-F41E-2F47-16EE31DF20AF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65" creationId="{223874C4-C519-DAA3-225B-4F5DFCD8B141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66" creationId="{987C36FA-4294-C642-DAAE-C055F9625A14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67" creationId="{1B6F3A1B-9632-B661-723C-86CEBDFDF695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0:58:33.049" v="664"/>
          <ac:graphicFrameMkLst>
            <pc:docMk/>
            <pc:sldMk cId="2685961403" sldId="813"/>
            <ac:graphicFrameMk id="68" creationId="{A64013EA-AB17-4199-44DF-B2874DE85609}"/>
          </ac:graphicFrameMkLst>
        </pc:graphicFrameChg>
      </pc:sldChg>
      <pc:sldChg chg="addSp delSp modSp add mod ord setBg">
        <pc:chgData name="Jenifer Prince Devaraj" userId="c3fb109c-09d1-42a6-93f4-69472d709861" providerId="ADAL" clId="{4A3E0E89-D46C-4695-B5CC-C4038BA46FF9}" dt="2023-03-28T08:58:06.450" v="843"/>
        <pc:sldMkLst>
          <pc:docMk/>
          <pc:sldMk cId="689295322" sldId="814"/>
        </pc:sldMkLst>
        <pc:spChg chg="mod">
          <ac:chgData name="Jenifer Prince Devaraj" userId="c3fb109c-09d1-42a6-93f4-69472d709861" providerId="ADAL" clId="{4A3E0E89-D46C-4695-B5CC-C4038BA46FF9}" dt="2023-03-28T08:58:02.358" v="841" actId="5793"/>
          <ac:spMkLst>
            <pc:docMk/>
            <pc:sldMk cId="689295322" sldId="814"/>
            <ac:spMk id="2" creationId="{992CF630-8ED2-0AB0-5346-A02F661E6661}"/>
          </ac:spMkLst>
        </pc:spChg>
        <pc:spChg chg="add mod">
          <ac:chgData name="Jenifer Prince Devaraj" userId="c3fb109c-09d1-42a6-93f4-69472d709861" providerId="ADAL" clId="{4A3E0E89-D46C-4695-B5CC-C4038BA46FF9}" dt="2023-03-28T08:57:41.267" v="833" actId="1076"/>
          <ac:spMkLst>
            <pc:docMk/>
            <pc:sldMk cId="689295322" sldId="814"/>
            <ac:spMk id="4" creationId="{209430C4-60DC-496D-E0B4-933C895DB2FA}"/>
          </ac:spMkLst>
        </pc:spChg>
        <pc:spChg chg="add mod">
          <ac:chgData name="Jenifer Prince Devaraj" userId="c3fb109c-09d1-42a6-93f4-69472d709861" providerId="ADAL" clId="{4A3E0E89-D46C-4695-B5CC-C4038BA46FF9}" dt="2023-03-28T08:57:56.181" v="837" actId="1076"/>
          <ac:spMkLst>
            <pc:docMk/>
            <pc:sldMk cId="689295322" sldId="814"/>
            <ac:spMk id="6" creationId="{B897433A-8EE9-5699-9ED2-90C7FAD686FF}"/>
          </ac:spMkLst>
        </pc:spChg>
        <pc:spChg chg="add mod">
          <ac:chgData name="Jenifer Prince Devaraj" userId="c3fb109c-09d1-42a6-93f4-69472d709861" providerId="ADAL" clId="{4A3E0E89-D46C-4695-B5CC-C4038BA46FF9}" dt="2023-03-28T08:57:59.780" v="838" actId="1076"/>
          <ac:spMkLst>
            <pc:docMk/>
            <pc:sldMk cId="689295322" sldId="814"/>
            <ac:spMk id="8" creationId="{79789372-DD60-EEA2-089B-D3E50AC0873D}"/>
          </ac:spMkLst>
        </pc:spChg>
        <pc:spChg chg="del">
          <ac:chgData name="Jenifer Prince Devaraj" userId="c3fb109c-09d1-42a6-93f4-69472d709861" providerId="ADAL" clId="{4A3E0E89-D46C-4695-B5CC-C4038BA46FF9}" dt="2023-03-14T11:06:37.159" v="708" actId="478"/>
          <ac:spMkLst>
            <pc:docMk/>
            <pc:sldMk cId="689295322" sldId="814"/>
            <ac:spMk id="9" creationId="{AA7F5752-A0C9-094D-03B8-0FF958738336}"/>
          </ac:spMkLst>
        </pc:spChg>
        <pc:spChg chg="add del mod">
          <ac:chgData name="Jenifer Prince Devaraj" userId="c3fb109c-09d1-42a6-93f4-69472d709861" providerId="ADAL" clId="{4A3E0E89-D46C-4695-B5CC-C4038BA46FF9}" dt="2023-03-14T11:04:44.478" v="689"/>
          <ac:spMkLst>
            <pc:docMk/>
            <pc:sldMk cId="689295322" sldId="814"/>
            <ac:spMk id="36" creationId="{6067DCE2-01AD-DF7B-F041-5A5F3681EF5D}"/>
          </ac:spMkLst>
        </pc:spChg>
        <pc:spChg chg="add del mod">
          <ac:chgData name="Jenifer Prince Devaraj" userId="c3fb109c-09d1-42a6-93f4-69472d709861" providerId="ADAL" clId="{4A3E0E89-D46C-4695-B5CC-C4038BA46FF9}" dt="2023-03-28T08:56:39.430" v="824" actId="478"/>
          <ac:spMkLst>
            <pc:docMk/>
            <pc:sldMk cId="689295322" sldId="814"/>
            <ac:spMk id="67" creationId="{D6978A66-0312-979D-F70E-4D0E4257C39B}"/>
          </ac:spMkLst>
        </pc:spChg>
        <pc:spChg chg="del">
          <ac:chgData name="Jenifer Prince Devaraj" userId="c3fb109c-09d1-42a6-93f4-69472d709861" providerId="ADAL" clId="{4A3E0E89-D46C-4695-B5CC-C4038BA46FF9}" dt="2023-03-14T11:04:29.979" v="681" actId="478"/>
          <ac:spMkLst>
            <pc:docMk/>
            <pc:sldMk cId="689295322" sldId="814"/>
            <ac:spMk id="69" creationId="{5FB3EA92-6F1D-9DFA-897D-8999AC75F7BC}"/>
          </ac:spMkLst>
        </pc:spChg>
        <pc:spChg chg="add del mod">
          <ac:chgData name="Jenifer Prince Devaraj" userId="c3fb109c-09d1-42a6-93f4-69472d709861" providerId="ADAL" clId="{4A3E0E89-D46C-4695-B5CC-C4038BA46FF9}" dt="2023-03-28T08:56:41.943" v="825" actId="478"/>
          <ac:spMkLst>
            <pc:docMk/>
            <pc:sldMk cId="689295322" sldId="814"/>
            <ac:spMk id="70" creationId="{9DD13B59-76B9-3714-F02F-977C59523ECD}"/>
          </ac:spMkLst>
        </pc:spChg>
        <pc:spChg chg="del">
          <ac:chgData name="Jenifer Prince Devaraj" userId="c3fb109c-09d1-42a6-93f4-69472d709861" providerId="ADAL" clId="{4A3E0E89-D46C-4695-B5CC-C4038BA46FF9}" dt="2023-03-14T11:04:34.956" v="682" actId="478"/>
          <ac:spMkLst>
            <pc:docMk/>
            <pc:sldMk cId="689295322" sldId="814"/>
            <ac:spMk id="71" creationId="{6FC97CB0-2D60-7257-1DA3-9E7452D9405E}"/>
          </ac:spMkLst>
        </pc:spChg>
        <pc:spChg chg="add mod">
          <ac:chgData name="Jenifer Prince Devaraj" userId="c3fb109c-09d1-42a6-93f4-69472d709861" providerId="ADAL" clId="{4A3E0E89-D46C-4695-B5CC-C4038BA46FF9}" dt="2023-03-14T11:06:37.745" v="709"/>
          <ac:spMkLst>
            <pc:docMk/>
            <pc:sldMk cId="689295322" sldId="814"/>
            <ac:spMk id="72" creationId="{52919A07-D02B-56B5-4136-79CB13B86ECC}"/>
          </ac:spMkLst>
        </pc:sp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3" creationId="{724E9EE5-93EF-C507-1C8B-C9FEAC2A6B8A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4" creationId="{A460C8B7-CA3A-AB10-A83E-D5BE85DDF0C9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5" creationId="{91A529E5-5380-71CB-CC90-5B9909D232BB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6" creationId="{39737D9F-C1E9-E7C2-1D7C-589E37CD92E1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7" creationId="{24B83A38-7CA8-78CC-A938-8CD4AA43745A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8" creationId="{097FD613-AF0A-6766-B665-825504D916F9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10" creationId="{C600B39B-A47C-A0E9-568A-B1E54E70B1B1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11" creationId="{1375BA89-5606-46CC-165D-EFF90F2DA9D9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12" creationId="{E1C2829E-8559-FC0D-C892-8BA8E32A786F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13" creationId="{1951C492-F4E1-34E4-888D-DD2C034A5D82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14" creationId="{92AFA833-84E2-1288-4395-FE44A26E15BE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15" creationId="{B4358027-677A-7F6A-EB75-817694B5F582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16" creationId="{60FE7C5B-0900-55A7-4CF2-8F57BE2004AB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17" creationId="{C19CBB57-EFCE-C7B7-D69F-103C68B205F6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18" creationId="{E29BD0FD-558D-65E7-7A14-1FC985972EFE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19" creationId="{B78D8A79-FBE1-3075-AB3F-5854BB0F1AA7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20" creationId="{A6F34CE3-5A98-7B53-B379-7F44F670130B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21" creationId="{218E22E7-9528-4993-BFF0-527F16220978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22" creationId="{3210D243-EE07-23A4-FCA9-0D8ECEF10F47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23" creationId="{BFAB8F37-004A-916C-4529-9E722737931B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24" creationId="{8B3156CA-E6D5-A5B0-4BD3-8FAE72995A5E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25" creationId="{687AC09D-3DD6-6309-F64C-E363CDB19079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26" creationId="{D21F5154-1385-EB82-231C-D799C12CFA66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27" creationId="{0379AF13-3DDC-DAAE-A4C2-AF0135908A2B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28" creationId="{C79E5475-0A30-3C25-BC44-67B6913309AE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29" creationId="{B2666B10-D692-DBE4-3118-BAD5DBF63131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30" creationId="{D0426F66-F41B-287E-1016-FCB2EB88035A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31" creationId="{32628825-8603-071F-BF0F-2470BB8BCD1C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34" creationId="{C3A1DE14-B697-DA33-CD39-8CE0A457D17D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38.518" v="684"/>
          <ac:graphicFrameMkLst>
            <pc:docMk/>
            <pc:sldMk cId="689295322" sldId="814"/>
            <ac:graphicFrameMk id="35" creationId="{41A3CB3A-9322-EC3A-5211-7BA23ADB8F4D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37" creationId="{66AAF6C6-84F2-D88A-FFC2-646829B3FF9D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38" creationId="{6D29FB48-3002-516E-6CA1-EEAC9320B9E9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39" creationId="{809BFF9B-0FBA-5594-DA3B-286B63CF8BDE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40" creationId="{439B8664-68E1-6059-3D0E-10AF402E24E1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41" creationId="{304B6087-E53C-C477-835F-EEFFC97CFBAD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42" creationId="{808733AF-F658-7CD3-2B68-C87068B16C5A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43" creationId="{56487E8D-219C-C7AA-31F9-EA8585C90C55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44" creationId="{70597E86-75C2-FC87-7B85-2DA43FA309EF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45" creationId="{2ADF8C13-7536-C270-1215-E1140967A035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46" creationId="{8F116BBF-2B05-A5B6-BF82-BE54AF20AF8A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47" creationId="{CA8A4B88-BD5C-53F3-E87C-1BD3E200097D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48" creationId="{24014017-BE40-4BFE-A852-1E7C7C405109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49" creationId="{4ECD7B1D-D9F4-8D93-A26F-C5118AD4C279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50" creationId="{9E63EC9E-26BF-5959-AD8B-B789EEBD6E19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51" creationId="{0EAAA086-062C-047B-8DB8-04AE6F7C1A87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52" creationId="{8412E16C-D503-D637-8794-E0CC791BFEDA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53" creationId="{BB3AED07-E2A3-5D9E-DF35-738F956244C5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54" creationId="{2EB7CD3D-EA73-BA60-43F2-D8E9BDCE3DE0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55" creationId="{0E364396-1400-E45D-02AB-A7B0115C03BF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56" creationId="{0824F7FD-472E-39E9-9CCD-E94DDE28575A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57" creationId="{1CAA3E3F-A628-6C3C-D300-DA366AA9D9E0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58" creationId="{97DB8AB8-8051-F133-FD49-87FB7A6F933B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59" creationId="{6D5CB6A8-C46B-51D8-C375-0412977E1C6A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60" creationId="{EE9ECD77-0CBE-A688-D7F6-C79EE094D764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61" creationId="{DEB73487-760C-E4B3-FE0C-F389CF5CEEB0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62" creationId="{9D7F772C-C426-54D2-AFF4-385BD76DC41C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63" creationId="{387BCE41-C6A7-94FB-D385-B432AD0F3DDA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64" creationId="{D94A0D4C-60D0-2A8B-C3CB-A63DB8EF2A06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65" creationId="{0D94EEF0-A465-A81A-950C-FB8680212DA5}"/>
          </ac:graphicFrameMkLst>
        </pc:graphicFrameChg>
        <pc:graphicFrameChg chg="add del mod">
          <ac:chgData name="Jenifer Prince Devaraj" userId="c3fb109c-09d1-42a6-93f4-69472d709861" providerId="ADAL" clId="{4A3E0E89-D46C-4695-B5CC-C4038BA46FF9}" dt="2023-03-14T11:04:44.475" v="687"/>
          <ac:graphicFrameMkLst>
            <pc:docMk/>
            <pc:sldMk cId="689295322" sldId="814"/>
            <ac:graphicFrameMk id="66" creationId="{15FC1321-B0B5-ACA3-6FC2-F74C55A33E53}"/>
          </ac:graphicFrameMkLst>
        </pc:graphicFrameChg>
      </pc:sldChg>
      <pc:sldChg chg="addSp delSp modSp add mod">
        <pc:chgData name="Jenifer Prince Devaraj" userId="c3fb109c-09d1-42a6-93f4-69472d709861" providerId="ADAL" clId="{4A3E0E89-D46C-4695-B5CC-C4038BA46FF9}" dt="2023-03-16T20:31:38.209" v="815" actId="1076"/>
        <pc:sldMkLst>
          <pc:docMk/>
          <pc:sldMk cId="2846742855" sldId="815"/>
        </pc:sldMkLst>
        <pc:picChg chg="del">
          <ac:chgData name="Jenifer Prince Devaraj" userId="c3fb109c-09d1-42a6-93f4-69472d709861" providerId="ADAL" clId="{4A3E0E89-D46C-4695-B5CC-C4038BA46FF9}" dt="2023-03-16T20:31:29.960" v="811" actId="478"/>
          <ac:picMkLst>
            <pc:docMk/>
            <pc:sldMk cId="2846742855" sldId="815"/>
            <ac:picMk id="4" creationId="{38B350C1-CA21-2384-37CA-5598FE8D369D}"/>
          </ac:picMkLst>
        </pc:picChg>
        <pc:picChg chg="add mod">
          <ac:chgData name="Jenifer Prince Devaraj" userId="c3fb109c-09d1-42a6-93f4-69472d709861" providerId="ADAL" clId="{4A3E0E89-D46C-4695-B5CC-C4038BA46FF9}" dt="2023-03-16T20:31:38.209" v="815" actId="1076"/>
          <ac:picMkLst>
            <pc:docMk/>
            <pc:sldMk cId="2846742855" sldId="815"/>
            <ac:picMk id="6" creationId="{68E64464-D227-4F01-310C-D7ECD6765D7E}"/>
          </ac:picMkLst>
        </pc:picChg>
      </pc:sldChg>
      <pc:sldChg chg="addSp delSp modSp add mod">
        <pc:chgData name="Jenifer Prince Devaraj" userId="c3fb109c-09d1-42a6-93f4-69472d709861" providerId="ADAL" clId="{4A3E0E89-D46C-4695-B5CC-C4038BA46FF9}" dt="2023-03-28T08:56:25.914" v="821" actId="1076"/>
        <pc:sldMkLst>
          <pc:docMk/>
          <pc:sldMk cId="2710436051" sldId="816"/>
        </pc:sldMkLst>
        <pc:spChg chg="del">
          <ac:chgData name="Jenifer Prince Devaraj" userId="c3fb109c-09d1-42a6-93f4-69472d709861" providerId="ADAL" clId="{4A3E0E89-D46C-4695-B5CC-C4038BA46FF9}" dt="2023-03-28T08:56:16.720" v="817" actId="478"/>
          <ac:spMkLst>
            <pc:docMk/>
            <pc:sldMk cId="2710436051" sldId="816"/>
            <ac:spMk id="67" creationId="{D6978A66-0312-979D-F70E-4D0E4257C39B}"/>
          </ac:spMkLst>
        </pc:spChg>
        <pc:spChg chg="del">
          <ac:chgData name="Jenifer Prince Devaraj" userId="c3fb109c-09d1-42a6-93f4-69472d709861" providerId="ADAL" clId="{4A3E0E89-D46C-4695-B5CC-C4038BA46FF9}" dt="2023-03-28T08:56:19.784" v="818" actId="478"/>
          <ac:spMkLst>
            <pc:docMk/>
            <pc:sldMk cId="2710436051" sldId="816"/>
            <ac:spMk id="70" creationId="{9DD13B59-76B9-3714-F02F-977C59523ECD}"/>
          </ac:spMkLst>
        </pc:spChg>
        <pc:picChg chg="add mod">
          <ac:chgData name="Jenifer Prince Devaraj" userId="c3fb109c-09d1-42a6-93f4-69472d709861" providerId="ADAL" clId="{4A3E0E89-D46C-4695-B5CC-C4038BA46FF9}" dt="2023-03-28T08:56:25.914" v="821" actId="1076"/>
          <ac:picMkLst>
            <pc:docMk/>
            <pc:sldMk cId="2710436051" sldId="816"/>
            <ac:picMk id="4" creationId="{CFEAEF04-F715-0B3F-ADD4-EA2937335A6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37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501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433099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828302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535309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59847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382011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68100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586988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003484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349414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715056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346540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87618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9461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2080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3960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917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C9855DDF-4306-411F-9A80-F32B3B158817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D5B6A-69D0-46A6-B2DA-B2E4A83C4DB4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44E8C14-346D-4C04-825D-9523A9C3E05E}" type="datetime1">
              <a:rPr lang="en-GB" smtClean="0"/>
              <a:t>28/03/2023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12 – VHDL Codes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D3C20D68-5A9A-4641-9356-7D7B3E970622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13A2-EB25-46C7-BF0D-5081F98C21A7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4857DE-52A5-45E8-838D-67E69AF6FE7F}" type="datetime1">
              <a:rPr lang="en-GB" smtClean="0"/>
              <a:t>28/03/2023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12 – VHDL Codes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B953A19-782E-40D6-B543-1BDAED2E81E8}" type="datetime1">
              <a:rPr lang="en-GB" noProof="0" smtClean="0"/>
              <a:t>28/03/2023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12 – VHDL Codes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6E31CE23-AB43-423F-B28E-B6E0B251FAF3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07E64-7787-4D47-A517-A0A7738799A2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C6A11-340B-463A-A5F9-EFC6C89064DE}" type="datetime1">
              <a:rPr lang="en-GB" smtClean="0"/>
              <a:t>28/03/2023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12 – VHDL Codes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398CB49-80E9-425F-B986-18EDD5BBFD7F}" type="datetime1">
              <a:rPr lang="en-GB" noProof="0" smtClean="0"/>
              <a:t>28/03/2023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12 – VHDL Codes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16298642-290E-4D83-A62D-7D7A1C399174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5BB20-8F10-40CA-A327-D511F685BCE2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797EE95-C39F-414F-BBB9-2B815B1EEBAB}" type="datetime1">
              <a:rPr lang="en-GB" smtClean="0"/>
              <a:t>28/03/2023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12 – VHDL Codes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AB56-917B-4365-933F-D17AB051EA07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D98D863B-5925-46EC-B9B1-68D0D03BAD1C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96068-1C6D-4A09-A258-671B2654CFE5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4C5120-F38A-47D4-A54C-4D06E4F6B4C7}" type="datetime1">
              <a:rPr lang="en-GB" smtClean="0"/>
              <a:t>28/03/2023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12 – VHDL Codes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12D04D7-DBF6-428B-A693-D0BD39E49AEF}" type="datetime1">
              <a:rPr lang="en-GB" noProof="0" smtClean="0"/>
              <a:t>28/03/2023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12 – VHDL Codes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CD61D26-2611-4E4B-9754-20A959562C06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3D917-F2C6-420F-B9FA-3E0B9BF35696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636B9D9-8531-4ED3-8362-F62861B75068}" type="datetime1">
              <a:rPr lang="en-GB" smtClean="0"/>
              <a:t>28/03/2023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12 – VHDL Codes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CB382F2-DA3A-4AF2-B2AE-8534D4A058B4}" type="datetime1">
              <a:rPr lang="en-GB" noProof="0" smtClean="0"/>
              <a:t>28/03/2023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12 – VHDL Codes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F6985211-693E-4B64-AEF1-C1897C78A99B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6D59-4CD3-4DCB-9C23-5B35185A3B3C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80178EB-3C0E-467D-8504-B69BE8C8AC79}" type="datetime1">
              <a:rPr lang="en-GB" smtClean="0"/>
              <a:t>28/03/2023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12 – VHDL Codes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C504DE5-6CBE-4B40-A1CA-E757ED379B04}" type="datetime1">
              <a:rPr lang="en-GB" noProof="0" smtClean="0"/>
              <a:t>28/03/2023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12 – VHDL Codes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E9DB0BFF-E6B5-4E62-A690-EBE94FB909E1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BCFB6-8C83-41C3-AE89-709E001AD226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2111282-C28A-483B-8F0E-19FD08214D52}" type="datetime1">
              <a:rPr lang="en-GB" smtClean="0"/>
              <a:t>28/03/2023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12 – VHDL Codes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477CA8C-EF7D-48ED-81D1-BDB19D6975A6}" type="datetime1">
              <a:rPr lang="en-GB" noProof="0" smtClean="0"/>
              <a:t>28/03/2023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12 – VHDL Codes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E3D62BEF-DBAB-4465-9BAE-9CDE4E14C15D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F6B2D-F06E-404C-B393-802C8A9593D9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72D337-1BEF-4CC2-A1D8-5691BB4230E6}" type="datetime1">
              <a:rPr lang="en-GB" smtClean="0"/>
              <a:t>28/03/2023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12 – VHDL Codes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4E115E1-194A-44AC-A4DC-F54FB980FB51}" type="datetime1">
              <a:rPr lang="en-GB" noProof="0" smtClean="0"/>
              <a:t>28/03/2023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12 – VHDL Codes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10206AA8-99D8-451E-B381-BE36636C2FF7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297F-6245-4BB0-9900-1EE12A40DD5D}" type="datetime1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F46BFED-5CD8-48DB-868C-7CB8E021A04D}" type="datetime1">
              <a:rPr lang="en-GB" smtClean="0"/>
              <a:t>28/03/2023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12 – VHDL Codes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9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8418" y="4695965"/>
            <a:ext cx="5315818" cy="3088946"/>
          </a:xfrm>
        </p:spPr>
        <p:txBody>
          <a:bodyPr/>
          <a:lstStyle/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3210634" y="1884527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Name	: Electronics II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Code	:  </a:t>
            </a:r>
            <a:r>
              <a:rPr lang="en-GB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ACDA6001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Topic 		: VHDL 2	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Lecture 		: 12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VHDL Codes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077985-7409-A6AB-D7C4-BF8946E0251B}"/>
              </a:ext>
            </a:extLst>
          </p:cNvPr>
          <p:cNvSpPr txBox="1"/>
          <p:nvPr/>
        </p:nvSpPr>
        <p:spPr>
          <a:xfrm>
            <a:off x="105867" y="1671400"/>
            <a:ext cx="6712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Codes for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51EA7F-0F7F-A227-C3E4-A0B23E26FD3F}"/>
              </a:ext>
            </a:extLst>
          </p:cNvPr>
          <p:cNvSpPr txBox="1"/>
          <p:nvPr/>
        </p:nvSpPr>
        <p:spPr>
          <a:xfrm>
            <a:off x="2590393" y="2312294"/>
            <a:ext cx="10719613" cy="2793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OR Gate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Full Adder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Multiplexer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Binary Multiplier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JK Flip-flop</a:t>
            </a: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12 – VHDL Codes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754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"/>
          <p:cNvSpPr txBox="1">
            <a:spLocks noGrp="1"/>
          </p:cNvSpPr>
          <p:nvPr>
            <p:ph type="title"/>
          </p:nvPr>
        </p:nvSpPr>
        <p:spPr>
          <a:xfrm>
            <a:off x="3502230" y="167828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/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dirty="0">
                <a:solidFill>
                  <a:schemeClr val="lt1"/>
                </a:solidFill>
              </a:rPr>
              <a:t>VHDL Codes</a:t>
            </a:r>
            <a:endParaRPr dirty="0"/>
          </a:p>
        </p:txBody>
      </p:sp>
      <p:sp>
        <p:nvSpPr>
          <p:cNvPr id="131" name="Google Shape;131;p5"/>
          <p:cNvSpPr txBox="1">
            <a:spLocks noGrp="1"/>
          </p:cNvSpPr>
          <p:nvPr>
            <p:ph type="body" idx="1"/>
          </p:nvPr>
        </p:nvSpPr>
        <p:spPr>
          <a:xfrm>
            <a:off x="421756" y="2037103"/>
            <a:ext cx="11897128" cy="35931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354629" indent="-354629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endParaRPr lang="en-GB" sz="2400" dirty="0"/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GB" sz="2400" dirty="0"/>
              <a:t>The OR gate performs a logical addition. </a:t>
            </a: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endParaRPr sz="24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						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i="1" dirty="0">
                <a:latin typeface="Cambria" panose="02040503050406030204" pitchFamily="18" charset="0"/>
                <a:ea typeface="Cambria" panose="02040503050406030204" pitchFamily="18" charset="0"/>
              </a:rPr>
              <a:t>					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2" name="Google Shape;132;p5"/>
          <p:cNvSpPr txBox="1">
            <a:spLocks noGrp="1"/>
          </p:cNvSpPr>
          <p:nvPr>
            <p:ph type="ftr" idx="11"/>
          </p:nvPr>
        </p:nvSpPr>
        <p:spPr>
          <a:xfrm>
            <a:off x="2765857" y="6357692"/>
            <a:ext cx="4171656" cy="332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/>
              <a:t>Lecture 12 – VHDL Codes</a:t>
            </a:r>
            <a:endParaRPr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F3B74C-AC8E-C569-CAF4-4FC635D7D674}"/>
              </a:ext>
            </a:extLst>
          </p:cNvPr>
          <p:cNvSpPr txBox="1"/>
          <p:nvPr/>
        </p:nvSpPr>
        <p:spPr>
          <a:xfrm>
            <a:off x="8492545" y="2646406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Truth table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560415-3A3F-673C-3152-D6EC87F52365}"/>
              </a:ext>
            </a:extLst>
          </p:cNvPr>
          <p:cNvSpPr txBox="1"/>
          <p:nvPr/>
        </p:nvSpPr>
        <p:spPr>
          <a:xfrm>
            <a:off x="4776693" y="2990165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Pin Diagram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DA4F218-630D-AD32-88FC-C3EE9ADF5AD5}"/>
              </a:ext>
            </a:extLst>
          </p:cNvPr>
          <p:cNvSpPr txBox="1"/>
          <p:nvPr/>
        </p:nvSpPr>
        <p:spPr>
          <a:xfrm>
            <a:off x="766417" y="3371992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Logic symbol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858DC10-8317-0E7B-4B9B-88ED907F25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820" y="4262782"/>
            <a:ext cx="2147568" cy="8332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9DAFE02-1C56-91A0-C32B-EE6D227659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4607" y="3395589"/>
            <a:ext cx="2771776" cy="274796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6EAE4633-0234-5FB2-0A2E-FA8896CE3188}"/>
                  </a:ext>
                </a:extLst>
              </p:cNvPr>
              <p:cNvSpPr/>
              <p:nvPr/>
            </p:nvSpPr>
            <p:spPr>
              <a:xfrm>
                <a:off x="840189" y="5785346"/>
                <a:ext cx="1671985" cy="391083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GB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𝐵</m:t>
                      </m:r>
                    </m:oMath>
                  </m:oMathPara>
                </a14:m>
                <a:endParaRPr lang="en-GB" dirty="0"/>
              </a:p>
              <a:p>
                <a:pPr algn="ctr"/>
                <a:endParaRPr lang="en-GB" dirty="0"/>
              </a:p>
            </p:txBody>
          </p:sp>
        </mc:Choice>
        <mc:Fallback xmlns="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6EAE4633-0234-5FB2-0A2E-FA8896CE31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0189" y="5785346"/>
                <a:ext cx="1671985" cy="391083"/>
              </a:xfrm>
              <a:prstGeom prst="flowChartAlternateProcess">
                <a:avLst/>
              </a:prstGeom>
              <a:blipFill>
                <a:blip r:embed="rId5"/>
                <a:stretch>
                  <a:fillRect b="-60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5AE3A35D-8D7C-6A67-B124-73FD786530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4320776" y="3585512"/>
            <a:ext cx="3014639" cy="2787015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B9D780-E9C2-7A5C-F3C2-81F47E21B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AC7F0A-8553-6F08-3581-7FF7F2F9D3C4}"/>
              </a:ext>
            </a:extLst>
          </p:cNvPr>
          <p:cNvSpPr txBox="1"/>
          <p:nvPr/>
        </p:nvSpPr>
        <p:spPr>
          <a:xfrm>
            <a:off x="213360" y="1592004"/>
            <a:ext cx="21765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OR Gate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159910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B9D780-E9C2-7A5C-F3C2-81F47E21B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AC7F0A-8553-6F08-3581-7FF7F2F9D3C4}"/>
              </a:ext>
            </a:extLst>
          </p:cNvPr>
          <p:cNvSpPr txBox="1"/>
          <p:nvPr/>
        </p:nvSpPr>
        <p:spPr>
          <a:xfrm>
            <a:off x="213360" y="1592004"/>
            <a:ext cx="21765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OR Gate</a:t>
            </a:r>
          </a:p>
          <a:p>
            <a:endParaRPr lang="en-GB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8A679E2-570C-D106-2DFB-8C919C334F3B}"/>
              </a:ext>
            </a:extLst>
          </p:cNvPr>
          <p:cNvSpPr txBox="1"/>
          <p:nvPr/>
        </p:nvSpPr>
        <p:spPr>
          <a:xfrm>
            <a:off x="1734390" y="1848644"/>
            <a:ext cx="43992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library IEEE;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use IEEE.std_logic_1164.all;</a:t>
            </a: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-- Entity declaration</a:t>
            </a: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entity </a:t>
            </a:r>
            <a:r>
              <a:rPr lang="en-GB" dirty="0" err="1">
                <a:latin typeface="Cambria" panose="02040503050406030204" pitchFamily="18" charset="0"/>
                <a:ea typeface="Cambria" panose="02040503050406030204" pitchFamily="18" charset="0"/>
              </a:rPr>
              <a:t>orGate</a:t>
            </a:r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is</a:t>
            </a: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   port(A : in </a:t>
            </a:r>
            <a:r>
              <a:rPr lang="en-GB" dirty="0" err="1">
                <a:latin typeface="Cambria" panose="02040503050406030204" pitchFamily="18" charset="0"/>
                <a:ea typeface="Cambria" panose="02040503050406030204" pitchFamily="18" charset="0"/>
              </a:rPr>
              <a:t>std_logic</a:t>
            </a:r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;      -- OR gate input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        B : in </a:t>
            </a:r>
            <a:r>
              <a:rPr lang="en-GB" dirty="0" err="1">
                <a:latin typeface="Cambria" panose="02040503050406030204" pitchFamily="18" charset="0"/>
                <a:ea typeface="Cambria" panose="02040503050406030204" pitchFamily="18" charset="0"/>
              </a:rPr>
              <a:t>std_logic</a:t>
            </a:r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;      -- OR gate input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        Y : out </a:t>
            </a:r>
            <a:r>
              <a:rPr lang="en-GB" dirty="0" err="1">
                <a:latin typeface="Cambria" panose="02040503050406030204" pitchFamily="18" charset="0"/>
                <a:ea typeface="Cambria" panose="02040503050406030204" pitchFamily="18" charset="0"/>
              </a:rPr>
              <a:t>std_logic</a:t>
            </a:r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);    -- OR gate output</a:t>
            </a: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end </a:t>
            </a:r>
            <a:r>
              <a:rPr lang="en-GB" dirty="0" err="1">
                <a:latin typeface="Cambria" panose="02040503050406030204" pitchFamily="18" charset="0"/>
                <a:ea typeface="Cambria" panose="02040503050406030204" pitchFamily="18" charset="0"/>
              </a:rPr>
              <a:t>orGate</a:t>
            </a:r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E83EC38-4485-7147-F650-915E99CAEF02}"/>
              </a:ext>
            </a:extLst>
          </p:cNvPr>
          <p:cNvSpPr txBox="1"/>
          <p:nvPr/>
        </p:nvSpPr>
        <p:spPr>
          <a:xfrm>
            <a:off x="6883400" y="2206119"/>
            <a:ext cx="616458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-- Dataflow Modelling Style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-- Architecture definition</a:t>
            </a: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architecture </a:t>
            </a:r>
            <a:r>
              <a:rPr lang="en-GB" dirty="0" err="1">
                <a:latin typeface="Cambria" panose="02040503050406030204" pitchFamily="18" charset="0"/>
                <a:ea typeface="Cambria" panose="02040503050406030204" pitchFamily="18" charset="0"/>
              </a:rPr>
              <a:t>orLogic</a:t>
            </a:r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of </a:t>
            </a:r>
            <a:r>
              <a:rPr lang="en-GB" dirty="0" err="1">
                <a:latin typeface="Cambria" panose="02040503050406030204" pitchFamily="18" charset="0"/>
                <a:ea typeface="Cambria" panose="02040503050406030204" pitchFamily="18" charset="0"/>
              </a:rPr>
              <a:t>orGate</a:t>
            </a:r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is</a:t>
            </a: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begin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   Y &lt;= A OR B;</a:t>
            </a: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end </a:t>
            </a:r>
            <a:r>
              <a:rPr lang="en-GB" dirty="0" err="1">
                <a:latin typeface="Cambria" panose="02040503050406030204" pitchFamily="18" charset="0"/>
                <a:ea typeface="Cambria" panose="02040503050406030204" pitchFamily="18" charset="0"/>
              </a:rPr>
              <a:t>orLogic</a:t>
            </a:r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</p:txBody>
      </p:sp>
      <p:sp>
        <p:nvSpPr>
          <p:cNvPr id="23" name="Google Shape;130;p5">
            <a:extLst>
              <a:ext uri="{FF2B5EF4-FFF2-40B4-BE49-F238E27FC236}">
                <a16:creationId xmlns:a16="http://schemas.microsoft.com/office/drawing/2014/main" id="{90495D8E-A2C0-3786-7318-A168286C5667}"/>
              </a:ext>
            </a:extLst>
          </p:cNvPr>
          <p:cNvSpPr txBox="1">
            <a:spLocks/>
          </p:cNvSpPr>
          <p:nvPr/>
        </p:nvSpPr>
        <p:spPr>
          <a:xfrm>
            <a:off x="3502230" y="167828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VHDL Codes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800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B9D780-E9C2-7A5C-F3C2-81F47E21B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AC7F0A-8553-6F08-3581-7FF7F2F9D3C4}"/>
              </a:ext>
            </a:extLst>
          </p:cNvPr>
          <p:cNvSpPr txBox="1"/>
          <p:nvPr/>
        </p:nvSpPr>
        <p:spPr>
          <a:xfrm>
            <a:off x="66040" y="1104325"/>
            <a:ext cx="4546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OR Gate – Test Bench</a:t>
            </a:r>
          </a:p>
          <a:p>
            <a:endParaRPr lang="en-GB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C485E5-057C-3C13-66B5-74E7EDD38B4A}"/>
              </a:ext>
            </a:extLst>
          </p:cNvPr>
          <p:cNvSpPr txBox="1"/>
          <p:nvPr/>
        </p:nvSpPr>
        <p:spPr>
          <a:xfrm>
            <a:off x="1264920" y="1956822"/>
            <a:ext cx="3418840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/>
              <a:t>library IEEE;</a:t>
            </a:r>
          </a:p>
          <a:p>
            <a:r>
              <a:rPr lang="en-GB" sz="1600" dirty="0"/>
              <a:t>use IEEE.STD_LOGIC_1164.ALL;</a:t>
            </a:r>
          </a:p>
          <a:p>
            <a:endParaRPr lang="en-GB" sz="1600" dirty="0"/>
          </a:p>
          <a:p>
            <a:r>
              <a:rPr lang="en-GB" sz="1600" dirty="0"/>
              <a:t>entity </a:t>
            </a:r>
            <a:r>
              <a:rPr lang="en-GB" sz="1600" dirty="0" err="1"/>
              <a:t>orGate_tb</a:t>
            </a:r>
            <a:r>
              <a:rPr lang="en-GB" sz="1600" dirty="0"/>
              <a:t> is</a:t>
            </a:r>
          </a:p>
          <a:p>
            <a:r>
              <a:rPr lang="en-GB" sz="1600" dirty="0"/>
              <a:t>end;</a:t>
            </a:r>
          </a:p>
          <a:p>
            <a:endParaRPr lang="en-GB" sz="1600" dirty="0"/>
          </a:p>
          <a:p>
            <a:r>
              <a:rPr lang="en-GB" sz="1600" dirty="0"/>
              <a:t>architecture bench of </a:t>
            </a:r>
            <a:r>
              <a:rPr lang="en-GB" sz="1600" dirty="0" err="1"/>
              <a:t>orGate_tb</a:t>
            </a:r>
            <a:r>
              <a:rPr lang="en-GB" sz="1600" dirty="0"/>
              <a:t> is</a:t>
            </a:r>
          </a:p>
          <a:p>
            <a:endParaRPr lang="en-GB" sz="1600" dirty="0"/>
          </a:p>
          <a:p>
            <a:r>
              <a:rPr lang="en-GB" sz="1600" dirty="0"/>
              <a:t>  component </a:t>
            </a:r>
            <a:r>
              <a:rPr lang="en-GB" sz="1600" dirty="0" err="1"/>
              <a:t>orGate</a:t>
            </a:r>
            <a:endParaRPr lang="en-GB" sz="1600" dirty="0"/>
          </a:p>
          <a:p>
            <a:r>
              <a:rPr lang="en-GB" sz="1600" dirty="0"/>
              <a:t>      port(A : in </a:t>
            </a:r>
            <a:r>
              <a:rPr lang="en-GB" sz="1600" dirty="0" err="1"/>
              <a:t>std_logic</a:t>
            </a:r>
            <a:r>
              <a:rPr lang="en-GB" sz="1600" dirty="0"/>
              <a:t>;</a:t>
            </a:r>
          </a:p>
          <a:p>
            <a:r>
              <a:rPr lang="en-GB" sz="1600" dirty="0"/>
              <a:t>           B : in </a:t>
            </a:r>
            <a:r>
              <a:rPr lang="en-GB" sz="1600" dirty="0" err="1"/>
              <a:t>std_logic</a:t>
            </a:r>
            <a:r>
              <a:rPr lang="en-GB" sz="1600" dirty="0"/>
              <a:t>;</a:t>
            </a:r>
          </a:p>
          <a:p>
            <a:r>
              <a:rPr lang="en-GB" sz="1600" dirty="0"/>
              <a:t>           Y : out </a:t>
            </a:r>
            <a:r>
              <a:rPr lang="en-GB" sz="1600" dirty="0" err="1"/>
              <a:t>std_logic</a:t>
            </a:r>
            <a:r>
              <a:rPr lang="en-GB" sz="1600" dirty="0"/>
              <a:t>);</a:t>
            </a:r>
          </a:p>
          <a:p>
            <a:r>
              <a:rPr lang="en-GB" sz="1600" dirty="0"/>
              <a:t>  end component;</a:t>
            </a:r>
          </a:p>
          <a:p>
            <a:endParaRPr lang="en-GB" sz="1600" dirty="0"/>
          </a:p>
          <a:p>
            <a:r>
              <a:rPr lang="en-GB" sz="1600" dirty="0"/>
              <a:t>  signal A: </a:t>
            </a:r>
            <a:r>
              <a:rPr lang="en-GB" sz="1600" dirty="0" err="1"/>
              <a:t>std_logic</a:t>
            </a:r>
            <a:r>
              <a:rPr lang="en-GB" sz="1600" dirty="0"/>
              <a:t>;</a:t>
            </a:r>
          </a:p>
          <a:p>
            <a:r>
              <a:rPr lang="en-GB" sz="1600" dirty="0"/>
              <a:t>  signal B: </a:t>
            </a:r>
            <a:r>
              <a:rPr lang="en-GB" sz="1600" dirty="0" err="1"/>
              <a:t>std_logic</a:t>
            </a:r>
            <a:r>
              <a:rPr lang="en-GB" sz="1600" dirty="0"/>
              <a:t>;</a:t>
            </a:r>
          </a:p>
          <a:p>
            <a:r>
              <a:rPr lang="en-GB" sz="1600" dirty="0"/>
              <a:t>  signal Y: </a:t>
            </a:r>
            <a:r>
              <a:rPr lang="en-GB" sz="1600" dirty="0" err="1"/>
              <a:t>std_logic</a:t>
            </a:r>
            <a:r>
              <a:rPr lang="en-GB" sz="1600" dirty="0"/>
              <a:t>;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45B2DC-D45A-69C9-F887-F6EB036E06AC}"/>
              </a:ext>
            </a:extLst>
          </p:cNvPr>
          <p:cNvSpPr txBox="1"/>
          <p:nvPr/>
        </p:nvSpPr>
        <p:spPr>
          <a:xfrm>
            <a:off x="5058410" y="1246565"/>
            <a:ext cx="396367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600" dirty="0"/>
          </a:p>
          <a:p>
            <a:r>
              <a:rPr lang="en-GB" sz="1600" dirty="0"/>
              <a:t>begin</a:t>
            </a:r>
          </a:p>
          <a:p>
            <a:r>
              <a:rPr lang="en-GB" sz="1600" dirty="0"/>
              <a:t>  </a:t>
            </a:r>
            <a:r>
              <a:rPr lang="en-GB" sz="1600" dirty="0" err="1"/>
              <a:t>uut</a:t>
            </a:r>
            <a:r>
              <a:rPr lang="en-GB" sz="1600" dirty="0"/>
              <a:t>: </a:t>
            </a:r>
            <a:r>
              <a:rPr lang="en-GB" sz="1600" dirty="0" err="1"/>
              <a:t>orGate</a:t>
            </a:r>
            <a:r>
              <a:rPr lang="en-GB" sz="1600" dirty="0"/>
              <a:t> port map ( A =&gt; A,</a:t>
            </a:r>
          </a:p>
          <a:p>
            <a:r>
              <a:rPr lang="en-GB" sz="1600" dirty="0"/>
              <a:t>                         B =&gt; B,</a:t>
            </a:r>
          </a:p>
          <a:p>
            <a:r>
              <a:rPr lang="en-GB" sz="1600" dirty="0"/>
              <a:t>                         Y =&gt; Y );</a:t>
            </a:r>
          </a:p>
          <a:p>
            <a:r>
              <a:rPr lang="en-GB" sz="1600" dirty="0"/>
              <a:t>  stimulus: process</a:t>
            </a:r>
          </a:p>
          <a:p>
            <a:r>
              <a:rPr lang="en-GB" sz="1600" dirty="0"/>
              <a:t>  begin</a:t>
            </a:r>
          </a:p>
          <a:p>
            <a:r>
              <a:rPr lang="en-GB" sz="1600" dirty="0"/>
              <a:t>    A&lt;= '0';</a:t>
            </a:r>
          </a:p>
          <a:p>
            <a:r>
              <a:rPr lang="en-GB" sz="1600" dirty="0"/>
              <a:t>    B&lt;= '0';</a:t>
            </a:r>
          </a:p>
          <a:p>
            <a:r>
              <a:rPr lang="en-GB" sz="1600" dirty="0"/>
              <a:t>    wait for 10 ns;</a:t>
            </a:r>
          </a:p>
          <a:p>
            <a:r>
              <a:rPr lang="en-GB" sz="1600" dirty="0"/>
              <a:t>    A&lt;= '0';</a:t>
            </a:r>
          </a:p>
          <a:p>
            <a:r>
              <a:rPr lang="en-GB" sz="1600" dirty="0"/>
              <a:t>    B&lt;= '1';</a:t>
            </a:r>
          </a:p>
          <a:p>
            <a:r>
              <a:rPr lang="en-GB" sz="1600" dirty="0"/>
              <a:t>    wait for 10 ns;</a:t>
            </a:r>
          </a:p>
          <a:p>
            <a:r>
              <a:rPr lang="en-GB" sz="1600" dirty="0"/>
              <a:t>    A&lt;= '1';</a:t>
            </a:r>
          </a:p>
          <a:p>
            <a:r>
              <a:rPr lang="en-GB" sz="1600" dirty="0"/>
              <a:t>    B&lt;= '0';</a:t>
            </a:r>
          </a:p>
          <a:p>
            <a:r>
              <a:rPr lang="en-GB" sz="1600" dirty="0"/>
              <a:t>    wait for 10 ns;</a:t>
            </a:r>
          </a:p>
          <a:p>
            <a:r>
              <a:rPr lang="en-GB" sz="1600" dirty="0"/>
              <a:t>    A&lt;= '1';</a:t>
            </a:r>
          </a:p>
          <a:p>
            <a:r>
              <a:rPr lang="en-GB" sz="1600" dirty="0"/>
              <a:t>    B&lt;= '1';</a:t>
            </a:r>
          </a:p>
          <a:p>
            <a:r>
              <a:rPr lang="en-GB" sz="1600" dirty="0"/>
              <a:t>    wait for 10 ns;</a:t>
            </a:r>
          </a:p>
          <a:p>
            <a:r>
              <a:rPr lang="en-GB" sz="1600" dirty="0"/>
              <a:t>  end process;</a:t>
            </a:r>
          </a:p>
          <a:p>
            <a:r>
              <a:rPr lang="en-GB" sz="1600" dirty="0"/>
              <a:t>end;</a:t>
            </a:r>
          </a:p>
        </p:txBody>
      </p:sp>
      <p:sp>
        <p:nvSpPr>
          <p:cNvPr id="11" name="Google Shape;130;p5">
            <a:extLst>
              <a:ext uri="{FF2B5EF4-FFF2-40B4-BE49-F238E27FC236}">
                <a16:creationId xmlns:a16="http://schemas.microsoft.com/office/drawing/2014/main" id="{1F1D6EC2-449E-F09E-7639-F4666A9C62A8}"/>
              </a:ext>
            </a:extLst>
          </p:cNvPr>
          <p:cNvSpPr txBox="1">
            <a:spLocks/>
          </p:cNvSpPr>
          <p:nvPr/>
        </p:nvSpPr>
        <p:spPr>
          <a:xfrm>
            <a:off x="3502230" y="167828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VHDL Codes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39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B9D780-E9C2-7A5C-F3C2-81F47E21B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AC7F0A-8553-6F08-3581-7FF7F2F9D3C4}"/>
              </a:ext>
            </a:extLst>
          </p:cNvPr>
          <p:cNvSpPr txBox="1"/>
          <p:nvPr/>
        </p:nvSpPr>
        <p:spPr>
          <a:xfrm>
            <a:off x="213360" y="1592004"/>
            <a:ext cx="5034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OR Gate – Simulation Output</a:t>
            </a:r>
          </a:p>
          <a:p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F171C8-474C-2A04-307B-8B0C93BA2E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359" y="2255520"/>
            <a:ext cx="6512385" cy="4018280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3A002005-07FB-DFA2-57E4-185747922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Google Shape;130;p5">
            <a:extLst>
              <a:ext uri="{FF2B5EF4-FFF2-40B4-BE49-F238E27FC236}">
                <a16:creationId xmlns:a16="http://schemas.microsoft.com/office/drawing/2014/main" id="{73880F0B-0F64-7E36-1E4E-A33D317D4F99}"/>
              </a:ext>
            </a:extLst>
          </p:cNvPr>
          <p:cNvSpPr txBox="1">
            <a:spLocks/>
          </p:cNvSpPr>
          <p:nvPr/>
        </p:nvSpPr>
        <p:spPr>
          <a:xfrm>
            <a:off x="3502230" y="167828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VHDL Codes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2578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B9D780-E9C2-7A5C-F3C2-81F47E21B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AC7F0A-8553-6F08-3581-7FF7F2F9D3C4}"/>
              </a:ext>
            </a:extLst>
          </p:cNvPr>
          <p:cNvSpPr txBox="1"/>
          <p:nvPr/>
        </p:nvSpPr>
        <p:spPr>
          <a:xfrm>
            <a:off x="213360" y="1592004"/>
            <a:ext cx="5034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Full Adder</a:t>
            </a:r>
            <a:endParaRPr lang="en-GB" sz="2800" dirty="0"/>
          </a:p>
        </p:txBody>
      </p:sp>
      <p:sp>
        <p:nvSpPr>
          <p:cNvPr id="9" name="Google Shape;130;p5">
            <a:extLst>
              <a:ext uri="{FF2B5EF4-FFF2-40B4-BE49-F238E27FC236}">
                <a16:creationId xmlns:a16="http://schemas.microsoft.com/office/drawing/2014/main" id="{73880F0B-0F64-7E36-1E4E-A33D317D4F99}"/>
              </a:ext>
            </a:extLst>
          </p:cNvPr>
          <p:cNvSpPr txBox="1">
            <a:spLocks/>
          </p:cNvSpPr>
          <p:nvPr/>
        </p:nvSpPr>
        <p:spPr>
          <a:xfrm>
            <a:off x="3502230" y="167828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VHDL Codes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D2FD64-3CDD-FFB3-811B-0E8A9EA8315D}"/>
              </a:ext>
            </a:extLst>
          </p:cNvPr>
          <p:cNvSpPr txBox="1"/>
          <p:nvPr/>
        </p:nvSpPr>
        <p:spPr>
          <a:xfrm>
            <a:off x="266321" y="2058482"/>
            <a:ext cx="2811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Cambria" panose="02040503050406030204" pitchFamily="18" charset="0"/>
                <a:ea typeface="Cambria" panose="02040503050406030204" pitchFamily="18" charset="0"/>
              </a:rPr>
              <a:t>Logic Diagram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7FAA03-6F21-BA56-465E-BB920D125C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250" y="2805233"/>
            <a:ext cx="4650216" cy="216808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CAFB458-8F9B-7139-DD41-F32CC535C6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582" y="5937697"/>
            <a:ext cx="5095875" cy="7524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4582CD8-45BE-826C-2530-2EB97B4101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072" y="5159080"/>
            <a:ext cx="4448175" cy="581025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7319F2D-5732-DDA3-B708-8017962564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0895039"/>
              </p:ext>
            </p:extLst>
          </p:nvPr>
        </p:nvGraphicFramePr>
        <p:xfrm>
          <a:off x="6629508" y="2258537"/>
          <a:ext cx="4212077" cy="4248678"/>
        </p:xfrm>
        <a:graphic>
          <a:graphicData uri="http://schemas.openxmlformats.org/drawingml/2006/table">
            <a:tbl>
              <a:tblPr firstRow="1" firstCol="1" bandRow="1">
                <a:tableStyleId>{F2DE63D5-997A-4646-A377-4702673A728D}</a:tableStyleId>
              </a:tblPr>
              <a:tblGrid>
                <a:gridCol w="841546">
                  <a:extLst>
                    <a:ext uri="{9D8B030D-6E8A-4147-A177-3AD203B41FA5}">
                      <a16:colId xmlns:a16="http://schemas.microsoft.com/office/drawing/2014/main" val="1390915465"/>
                    </a:ext>
                  </a:extLst>
                </a:gridCol>
                <a:gridCol w="841546">
                  <a:extLst>
                    <a:ext uri="{9D8B030D-6E8A-4147-A177-3AD203B41FA5}">
                      <a16:colId xmlns:a16="http://schemas.microsoft.com/office/drawing/2014/main" val="3238392215"/>
                    </a:ext>
                  </a:extLst>
                </a:gridCol>
                <a:gridCol w="844154">
                  <a:extLst>
                    <a:ext uri="{9D8B030D-6E8A-4147-A177-3AD203B41FA5}">
                      <a16:colId xmlns:a16="http://schemas.microsoft.com/office/drawing/2014/main" val="1010609025"/>
                    </a:ext>
                  </a:extLst>
                </a:gridCol>
                <a:gridCol w="841546">
                  <a:extLst>
                    <a:ext uri="{9D8B030D-6E8A-4147-A177-3AD203B41FA5}">
                      <a16:colId xmlns:a16="http://schemas.microsoft.com/office/drawing/2014/main" val="2278936596"/>
                    </a:ext>
                  </a:extLst>
                </a:gridCol>
                <a:gridCol w="843285">
                  <a:extLst>
                    <a:ext uri="{9D8B030D-6E8A-4147-A177-3AD203B41FA5}">
                      <a16:colId xmlns:a16="http://schemas.microsoft.com/office/drawing/2014/main" val="795029078"/>
                    </a:ext>
                  </a:extLst>
                </a:gridCol>
              </a:tblGrid>
              <a:tr h="419848"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dirty="0">
                          <a:effectLst/>
                        </a:rPr>
                        <a:t>INPUTS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>
                          <a:effectLst/>
                        </a:rPr>
                        <a:t>OUTPUTS</a:t>
                      </a:r>
                      <a:endParaRPr lang="en-US" sz="2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1538286"/>
                  </a:ext>
                </a:extLst>
              </a:tr>
              <a:tr h="44494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1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en-US" sz="2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1"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endParaRPr lang="en-US" sz="2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1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r>
                        <a:rPr lang="en-US" sz="2200" b="1" baseline="-25000">
                          <a:solidFill>
                            <a:schemeClr val="tx1"/>
                          </a:solidFill>
                          <a:effectLst/>
                        </a:rPr>
                        <a:t>in</a:t>
                      </a:r>
                      <a:endParaRPr lang="en-US" sz="2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1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r>
                        <a:rPr lang="en-US" sz="2200" b="1" baseline="-25000">
                          <a:solidFill>
                            <a:schemeClr val="tx1"/>
                          </a:solidFill>
                          <a:effectLst/>
                        </a:rPr>
                        <a:t>out</a:t>
                      </a:r>
                      <a:endParaRPr lang="en-US" sz="2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1">
                          <a:solidFill>
                            <a:schemeClr val="tx1"/>
                          </a:solidFill>
                          <a:effectLst/>
                        </a:rPr>
                        <a:t>SUM</a:t>
                      </a:r>
                      <a:endParaRPr lang="en-US" sz="2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extLst>
                  <a:ext uri="{0D108BD9-81ED-4DB2-BD59-A6C34878D82A}">
                    <a16:rowId xmlns:a16="http://schemas.microsoft.com/office/drawing/2014/main" val="3381552715"/>
                  </a:ext>
                </a:extLst>
              </a:tr>
              <a:tr h="419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extLst>
                  <a:ext uri="{0D108BD9-81ED-4DB2-BD59-A6C34878D82A}">
                    <a16:rowId xmlns:a16="http://schemas.microsoft.com/office/drawing/2014/main" val="2744319306"/>
                  </a:ext>
                </a:extLst>
              </a:tr>
              <a:tr h="419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extLst>
                  <a:ext uri="{0D108BD9-81ED-4DB2-BD59-A6C34878D82A}">
                    <a16:rowId xmlns:a16="http://schemas.microsoft.com/office/drawing/2014/main" val="2405406983"/>
                  </a:ext>
                </a:extLst>
              </a:tr>
              <a:tr h="419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extLst>
                  <a:ext uri="{0D108BD9-81ED-4DB2-BD59-A6C34878D82A}">
                    <a16:rowId xmlns:a16="http://schemas.microsoft.com/office/drawing/2014/main" val="3672656384"/>
                  </a:ext>
                </a:extLst>
              </a:tr>
              <a:tr h="44494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extLst>
                  <a:ext uri="{0D108BD9-81ED-4DB2-BD59-A6C34878D82A}">
                    <a16:rowId xmlns:a16="http://schemas.microsoft.com/office/drawing/2014/main" val="3096100570"/>
                  </a:ext>
                </a:extLst>
              </a:tr>
              <a:tr h="419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extLst>
                  <a:ext uri="{0D108BD9-81ED-4DB2-BD59-A6C34878D82A}">
                    <a16:rowId xmlns:a16="http://schemas.microsoft.com/office/drawing/2014/main" val="2460968622"/>
                  </a:ext>
                </a:extLst>
              </a:tr>
              <a:tr h="419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extLst>
                  <a:ext uri="{0D108BD9-81ED-4DB2-BD59-A6C34878D82A}">
                    <a16:rowId xmlns:a16="http://schemas.microsoft.com/office/drawing/2014/main" val="391872306"/>
                  </a:ext>
                </a:extLst>
              </a:tr>
              <a:tr h="419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extLst>
                  <a:ext uri="{0D108BD9-81ED-4DB2-BD59-A6C34878D82A}">
                    <a16:rowId xmlns:a16="http://schemas.microsoft.com/office/drawing/2014/main" val="211074717"/>
                  </a:ext>
                </a:extLst>
              </a:tr>
              <a:tr h="419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200" b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188" marR="62188" marT="0" marB="0"/>
                </a:tc>
                <a:extLst>
                  <a:ext uri="{0D108BD9-81ED-4DB2-BD59-A6C34878D82A}">
                    <a16:rowId xmlns:a16="http://schemas.microsoft.com/office/drawing/2014/main" val="3480072863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E3D92ECF-91D8-6A96-80F9-4F74C0E29FC8}"/>
              </a:ext>
            </a:extLst>
          </p:cNvPr>
          <p:cNvSpPr txBox="1"/>
          <p:nvPr/>
        </p:nvSpPr>
        <p:spPr>
          <a:xfrm>
            <a:off x="6517640" y="1467208"/>
            <a:ext cx="22179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Truth Table</a:t>
            </a:r>
          </a:p>
        </p:txBody>
      </p:sp>
    </p:spTree>
    <p:extLst>
      <p:ext uri="{BB962C8B-B14F-4D97-AF65-F5344CB8AC3E}">
        <p14:creationId xmlns:p14="http://schemas.microsoft.com/office/powerpoint/2010/main" val="445774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B9D780-E9C2-7A5C-F3C2-81F47E21B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AC7F0A-8553-6F08-3581-7FF7F2F9D3C4}"/>
              </a:ext>
            </a:extLst>
          </p:cNvPr>
          <p:cNvSpPr txBox="1"/>
          <p:nvPr/>
        </p:nvSpPr>
        <p:spPr>
          <a:xfrm>
            <a:off x="208280" y="1155124"/>
            <a:ext cx="5034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Full Adder – VHDL Code</a:t>
            </a:r>
            <a:endParaRPr lang="en-GB" sz="2800" dirty="0"/>
          </a:p>
        </p:txBody>
      </p:sp>
      <p:sp>
        <p:nvSpPr>
          <p:cNvPr id="9" name="Google Shape;130;p5">
            <a:extLst>
              <a:ext uri="{FF2B5EF4-FFF2-40B4-BE49-F238E27FC236}">
                <a16:creationId xmlns:a16="http://schemas.microsoft.com/office/drawing/2014/main" id="{73880F0B-0F64-7E36-1E4E-A33D317D4F99}"/>
              </a:ext>
            </a:extLst>
          </p:cNvPr>
          <p:cNvSpPr txBox="1">
            <a:spLocks/>
          </p:cNvSpPr>
          <p:nvPr/>
        </p:nvSpPr>
        <p:spPr>
          <a:xfrm>
            <a:off x="3502230" y="167828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VHDL Codes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77EED7-A844-D546-480E-F4F6BE0D8989}"/>
              </a:ext>
            </a:extLst>
          </p:cNvPr>
          <p:cNvSpPr txBox="1"/>
          <p:nvPr/>
        </p:nvSpPr>
        <p:spPr>
          <a:xfrm>
            <a:off x="1971040" y="1871384"/>
            <a:ext cx="503428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library IEEE;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use IEEE.STD_LOGIC_1164.ALL;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use IEEE.STD_LOGIC_ARITH.ALL;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use IEEE.STD_LOGIC_UNSIGNED.ALL;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entity </a:t>
            </a:r>
            <a:r>
              <a:rPr lang="en-GB" dirty="0" err="1">
                <a:latin typeface="Cambria" panose="02040503050406030204" pitchFamily="18" charset="0"/>
                <a:ea typeface="Cambria" panose="02040503050406030204" pitchFamily="18" charset="0"/>
              </a:rPr>
              <a:t>full_adder</a:t>
            </a:r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is port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(</a:t>
            </a:r>
            <a:r>
              <a:rPr lang="en-GB" dirty="0" err="1">
                <a:latin typeface="Cambria" panose="02040503050406030204" pitchFamily="18" charset="0"/>
                <a:ea typeface="Cambria" panose="02040503050406030204" pitchFamily="18" charset="0"/>
              </a:rPr>
              <a:t>a,b,c:in</a:t>
            </a:r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bit; </a:t>
            </a:r>
            <a:r>
              <a:rPr lang="en-GB" dirty="0" err="1">
                <a:latin typeface="Cambria" panose="02040503050406030204" pitchFamily="18" charset="0"/>
                <a:ea typeface="Cambria" panose="02040503050406030204" pitchFamily="18" charset="0"/>
              </a:rPr>
              <a:t>sum,carry:out</a:t>
            </a:r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bit); 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end </a:t>
            </a:r>
            <a:r>
              <a:rPr lang="en-GB" dirty="0" err="1">
                <a:latin typeface="Cambria" panose="02040503050406030204" pitchFamily="18" charset="0"/>
                <a:ea typeface="Cambria" panose="02040503050406030204" pitchFamily="18" charset="0"/>
              </a:rPr>
              <a:t>full_adder</a:t>
            </a:r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architecture data of </a:t>
            </a:r>
            <a:r>
              <a:rPr lang="en-GB" dirty="0" err="1">
                <a:latin typeface="Cambria" panose="02040503050406030204" pitchFamily="18" charset="0"/>
                <a:ea typeface="Cambria" panose="02040503050406030204" pitchFamily="18" charset="0"/>
              </a:rPr>
              <a:t>full_adder</a:t>
            </a:r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is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begin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  sum&lt;= a </a:t>
            </a:r>
            <a:r>
              <a:rPr lang="en-GB" dirty="0" err="1">
                <a:latin typeface="Cambria" panose="02040503050406030204" pitchFamily="18" charset="0"/>
                <a:ea typeface="Cambria" panose="02040503050406030204" pitchFamily="18" charset="0"/>
              </a:rPr>
              <a:t>xor</a:t>
            </a:r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b </a:t>
            </a:r>
            <a:r>
              <a:rPr lang="en-GB" dirty="0" err="1">
                <a:latin typeface="Cambria" panose="02040503050406030204" pitchFamily="18" charset="0"/>
                <a:ea typeface="Cambria" panose="02040503050406030204" pitchFamily="18" charset="0"/>
              </a:rPr>
              <a:t>xor</a:t>
            </a:r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c; 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  carry &lt;= ((a and b) or (b and c) or (a and c)); </a:t>
            </a: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end data;</a:t>
            </a:r>
          </a:p>
        </p:txBody>
      </p:sp>
    </p:spTree>
    <p:extLst>
      <p:ext uri="{BB962C8B-B14F-4D97-AF65-F5344CB8AC3E}">
        <p14:creationId xmlns:p14="http://schemas.microsoft.com/office/powerpoint/2010/main" val="40907403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B9D780-E9C2-7A5C-F3C2-81F47E21B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AC7F0A-8553-6F08-3581-7FF7F2F9D3C4}"/>
              </a:ext>
            </a:extLst>
          </p:cNvPr>
          <p:cNvSpPr txBox="1"/>
          <p:nvPr/>
        </p:nvSpPr>
        <p:spPr>
          <a:xfrm>
            <a:off x="208280" y="1155124"/>
            <a:ext cx="5034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Full Adder – Test Bench VHDL Code</a:t>
            </a:r>
            <a:endParaRPr lang="en-GB" sz="2800" dirty="0"/>
          </a:p>
        </p:txBody>
      </p:sp>
      <p:sp>
        <p:nvSpPr>
          <p:cNvPr id="9" name="Google Shape;130;p5">
            <a:extLst>
              <a:ext uri="{FF2B5EF4-FFF2-40B4-BE49-F238E27FC236}">
                <a16:creationId xmlns:a16="http://schemas.microsoft.com/office/drawing/2014/main" id="{73880F0B-0F64-7E36-1E4E-A33D317D4F99}"/>
              </a:ext>
            </a:extLst>
          </p:cNvPr>
          <p:cNvSpPr txBox="1">
            <a:spLocks/>
          </p:cNvSpPr>
          <p:nvPr/>
        </p:nvSpPr>
        <p:spPr>
          <a:xfrm>
            <a:off x="3502230" y="167828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VHDL Codes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77EED7-A844-D546-480E-F4F6BE0D8989}"/>
              </a:ext>
            </a:extLst>
          </p:cNvPr>
          <p:cNvSpPr txBox="1"/>
          <p:nvPr/>
        </p:nvSpPr>
        <p:spPr>
          <a:xfrm>
            <a:off x="1681480" y="1771362"/>
            <a:ext cx="50342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library IEEE;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use IEEE.STD_LOGIC_1164.ALL;</a:t>
            </a:r>
          </a:p>
          <a:p>
            <a:endParaRPr lang="en-GB" sz="12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entity </a:t>
            </a:r>
            <a:r>
              <a:rPr lang="en-GB" sz="1200" dirty="0" err="1">
                <a:latin typeface="Cambria" panose="02040503050406030204" pitchFamily="18" charset="0"/>
                <a:ea typeface="Cambria" panose="02040503050406030204" pitchFamily="18" charset="0"/>
              </a:rPr>
              <a:t>full_adder_tb</a:t>
            </a:r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is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end;</a:t>
            </a:r>
          </a:p>
          <a:p>
            <a:endParaRPr lang="en-GB" sz="12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architecture bench of </a:t>
            </a:r>
            <a:r>
              <a:rPr lang="en-GB" sz="1200" dirty="0" err="1">
                <a:latin typeface="Cambria" panose="02040503050406030204" pitchFamily="18" charset="0"/>
                <a:ea typeface="Cambria" panose="02040503050406030204" pitchFamily="18" charset="0"/>
              </a:rPr>
              <a:t>full_adder_tb</a:t>
            </a:r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is</a:t>
            </a:r>
          </a:p>
          <a:p>
            <a:endParaRPr lang="en-GB" sz="12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component </a:t>
            </a:r>
            <a:r>
              <a:rPr lang="en-GB" sz="1200" dirty="0" err="1">
                <a:latin typeface="Cambria" panose="02040503050406030204" pitchFamily="18" charset="0"/>
                <a:ea typeface="Cambria" panose="02040503050406030204" pitchFamily="18" charset="0"/>
              </a:rPr>
              <a:t>full_adder</a:t>
            </a:r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port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(</a:t>
            </a:r>
            <a:r>
              <a:rPr lang="en-GB" sz="1200" dirty="0" err="1">
                <a:latin typeface="Cambria" panose="02040503050406030204" pitchFamily="18" charset="0"/>
                <a:ea typeface="Cambria" panose="02040503050406030204" pitchFamily="18" charset="0"/>
              </a:rPr>
              <a:t>a,b,c:in</a:t>
            </a:r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bit; </a:t>
            </a:r>
            <a:r>
              <a:rPr lang="en-GB" sz="1200" dirty="0" err="1">
                <a:latin typeface="Cambria" panose="02040503050406030204" pitchFamily="18" charset="0"/>
                <a:ea typeface="Cambria" panose="02040503050406030204" pitchFamily="18" charset="0"/>
              </a:rPr>
              <a:t>sum,carry:out</a:t>
            </a:r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bit); 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end component;</a:t>
            </a:r>
          </a:p>
          <a:p>
            <a:endParaRPr lang="en-GB" sz="12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signal </a:t>
            </a:r>
            <a:r>
              <a:rPr lang="en-GB" sz="1200" dirty="0" err="1">
                <a:latin typeface="Cambria" panose="02040503050406030204" pitchFamily="18" charset="0"/>
                <a:ea typeface="Cambria" panose="02040503050406030204" pitchFamily="18" charset="0"/>
              </a:rPr>
              <a:t>a,b,c</a:t>
            </a:r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: bit;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signal </a:t>
            </a:r>
            <a:r>
              <a:rPr lang="en-GB" sz="1200" dirty="0" err="1">
                <a:latin typeface="Cambria" panose="02040503050406030204" pitchFamily="18" charset="0"/>
                <a:ea typeface="Cambria" panose="02040503050406030204" pitchFamily="18" charset="0"/>
              </a:rPr>
              <a:t>sum,carry</a:t>
            </a:r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: bit;</a:t>
            </a:r>
          </a:p>
          <a:p>
            <a:endParaRPr lang="en-GB" sz="12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begin</a:t>
            </a:r>
          </a:p>
          <a:p>
            <a:endParaRPr lang="en-GB" sz="12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GB" sz="1200" dirty="0" err="1">
                <a:latin typeface="Cambria" panose="02040503050406030204" pitchFamily="18" charset="0"/>
                <a:ea typeface="Cambria" panose="02040503050406030204" pitchFamily="18" charset="0"/>
              </a:rPr>
              <a:t>uut</a:t>
            </a:r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: </a:t>
            </a:r>
            <a:r>
              <a:rPr lang="en-GB" sz="1200" dirty="0" err="1">
                <a:latin typeface="Cambria" panose="02040503050406030204" pitchFamily="18" charset="0"/>
                <a:ea typeface="Cambria" panose="02040503050406030204" pitchFamily="18" charset="0"/>
              </a:rPr>
              <a:t>full_adder</a:t>
            </a:r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port map ( a     =&gt; a,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b     =&gt; b,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c     =&gt; c,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sum   =&gt; sum,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carry =&gt; carry );</a:t>
            </a:r>
          </a:p>
          <a:p>
            <a:endParaRPr lang="en-GB" sz="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E42612-7209-A759-3FDE-DA824AE0F55B}"/>
              </a:ext>
            </a:extLst>
          </p:cNvPr>
          <p:cNvSpPr txBox="1"/>
          <p:nvPr/>
        </p:nvSpPr>
        <p:spPr>
          <a:xfrm>
            <a:off x="4931410" y="1910626"/>
            <a:ext cx="194183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stimulus: process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begin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a &lt;= '0';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b&lt;= '0';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c&lt;= '0';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wait for 10ns;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a &lt;= '0';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b&lt;= '0';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c&lt;= '1';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wait for 10ns;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a &lt;= '0';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b&lt;= '1';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c&lt;= '0';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wait for 10ns;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a &lt;= '0';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b&lt;= '1';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c&lt;= '1';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wait for 10ns;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a &lt;= '1';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b&lt;= '0';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c&lt;= '0';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3AB880-841C-5DF5-F9D6-0EDF4A50C9CF}"/>
              </a:ext>
            </a:extLst>
          </p:cNvPr>
          <p:cNvSpPr txBox="1"/>
          <p:nvPr/>
        </p:nvSpPr>
        <p:spPr>
          <a:xfrm>
            <a:off x="7085330" y="2233026"/>
            <a:ext cx="2541270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wait for 10ns;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a &lt;= '1';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b&lt;= '0';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c&lt;= '1';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wait for 10ns;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a &lt;= '1';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b&lt;= '1';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c&lt;= '0';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wait for 10ns;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a &lt;= '1';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b&lt;= '1';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c&lt;= '1';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wait for 10ns;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  end process;</a:t>
            </a:r>
          </a:p>
          <a:p>
            <a:endParaRPr lang="en-GB" sz="12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2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sz="1200" dirty="0">
                <a:latin typeface="Cambria" panose="02040503050406030204" pitchFamily="18" charset="0"/>
                <a:ea typeface="Cambria" panose="02040503050406030204" pitchFamily="18" charset="0"/>
              </a:rPr>
              <a:t>end;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6612518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B9D780-E9C2-7A5C-F3C2-81F47E21B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AC7F0A-8553-6F08-3581-7FF7F2F9D3C4}"/>
              </a:ext>
            </a:extLst>
          </p:cNvPr>
          <p:cNvSpPr txBox="1"/>
          <p:nvPr/>
        </p:nvSpPr>
        <p:spPr>
          <a:xfrm>
            <a:off x="208280" y="1155124"/>
            <a:ext cx="5034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Full Adder – Simulation</a:t>
            </a:r>
            <a:endParaRPr lang="en-GB" sz="2800" dirty="0"/>
          </a:p>
        </p:txBody>
      </p:sp>
      <p:sp>
        <p:nvSpPr>
          <p:cNvPr id="9" name="Google Shape;130;p5">
            <a:extLst>
              <a:ext uri="{FF2B5EF4-FFF2-40B4-BE49-F238E27FC236}">
                <a16:creationId xmlns:a16="http://schemas.microsoft.com/office/drawing/2014/main" id="{73880F0B-0F64-7E36-1E4E-A33D317D4F99}"/>
              </a:ext>
            </a:extLst>
          </p:cNvPr>
          <p:cNvSpPr txBox="1">
            <a:spLocks/>
          </p:cNvSpPr>
          <p:nvPr/>
        </p:nvSpPr>
        <p:spPr>
          <a:xfrm>
            <a:off x="3502230" y="167828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VHDL Codes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B1A81-5EEF-6DB8-3FB2-D8F8F3E542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0336" y="1678344"/>
            <a:ext cx="7404448" cy="470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1054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B9D780-E9C2-7A5C-F3C2-81F47E21B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AC7F0A-8553-6F08-3581-7FF7F2F9D3C4}"/>
              </a:ext>
            </a:extLst>
          </p:cNvPr>
          <p:cNvSpPr txBox="1"/>
          <p:nvPr/>
        </p:nvSpPr>
        <p:spPr>
          <a:xfrm>
            <a:off x="208280" y="1155124"/>
            <a:ext cx="5034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Full Adder – Schematic</a:t>
            </a:r>
            <a:endParaRPr lang="en-GB" sz="2800" dirty="0"/>
          </a:p>
        </p:txBody>
      </p:sp>
      <p:sp>
        <p:nvSpPr>
          <p:cNvPr id="9" name="Google Shape;130;p5">
            <a:extLst>
              <a:ext uri="{FF2B5EF4-FFF2-40B4-BE49-F238E27FC236}">
                <a16:creationId xmlns:a16="http://schemas.microsoft.com/office/drawing/2014/main" id="{73880F0B-0F64-7E36-1E4E-A33D317D4F99}"/>
              </a:ext>
            </a:extLst>
          </p:cNvPr>
          <p:cNvSpPr txBox="1">
            <a:spLocks/>
          </p:cNvSpPr>
          <p:nvPr/>
        </p:nvSpPr>
        <p:spPr>
          <a:xfrm>
            <a:off x="3502230" y="167828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VHDL Codes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5636A4-3BBF-D3B5-27DC-48CE6307B8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854" y="2296266"/>
            <a:ext cx="7425124" cy="3461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2891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B9D780-E9C2-7A5C-F3C2-81F47E21B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AC7F0A-8553-6F08-3581-7FF7F2F9D3C4}"/>
              </a:ext>
            </a:extLst>
          </p:cNvPr>
          <p:cNvSpPr txBox="1"/>
          <p:nvPr/>
        </p:nvSpPr>
        <p:spPr>
          <a:xfrm>
            <a:off x="208280" y="1155124"/>
            <a:ext cx="6860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Full Adder – Implemented Results in FPGA</a:t>
            </a:r>
            <a:endParaRPr lang="en-GB" sz="2800" dirty="0"/>
          </a:p>
        </p:txBody>
      </p:sp>
      <p:sp>
        <p:nvSpPr>
          <p:cNvPr id="9" name="Google Shape;130;p5">
            <a:extLst>
              <a:ext uri="{FF2B5EF4-FFF2-40B4-BE49-F238E27FC236}">
                <a16:creationId xmlns:a16="http://schemas.microsoft.com/office/drawing/2014/main" id="{73880F0B-0F64-7E36-1E4E-A33D317D4F99}"/>
              </a:ext>
            </a:extLst>
          </p:cNvPr>
          <p:cNvSpPr txBox="1">
            <a:spLocks/>
          </p:cNvSpPr>
          <p:nvPr/>
        </p:nvSpPr>
        <p:spPr>
          <a:xfrm>
            <a:off x="3502230" y="167828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VHDL Codes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87C227-AF81-EBE8-5384-C5226514D5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2493" y="1753125"/>
            <a:ext cx="6612059" cy="4408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3728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B9D780-E9C2-7A5C-F3C2-81F47E21B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AC7F0A-8553-6F08-3581-7FF7F2F9D3C4}"/>
              </a:ext>
            </a:extLst>
          </p:cNvPr>
          <p:cNvSpPr txBox="1"/>
          <p:nvPr/>
        </p:nvSpPr>
        <p:spPr>
          <a:xfrm>
            <a:off x="208280" y="1155124"/>
            <a:ext cx="6860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Full Adder – Implemented Results in FPGA</a:t>
            </a:r>
            <a:endParaRPr lang="en-GB" sz="2800" dirty="0"/>
          </a:p>
        </p:txBody>
      </p:sp>
      <p:sp>
        <p:nvSpPr>
          <p:cNvPr id="9" name="Google Shape;130;p5">
            <a:extLst>
              <a:ext uri="{FF2B5EF4-FFF2-40B4-BE49-F238E27FC236}">
                <a16:creationId xmlns:a16="http://schemas.microsoft.com/office/drawing/2014/main" id="{73880F0B-0F64-7E36-1E4E-A33D317D4F99}"/>
              </a:ext>
            </a:extLst>
          </p:cNvPr>
          <p:cNvSpPr txBox="1">
            <a:spLocks/>
          </p:cNvSpPr>
          <p:nvPr/>
        </p:nvSpPr>
        <p:spPr>
          <a:xfrm>
            <a:off x="3502230" y="167828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VHDL Codes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1F9A7A-AE67-0D43-ACB0-CB253C2EA5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2230" y="1582858"/>
            <a:ext cx="7529612" cy="501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1705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B9D780-E9C2-7A5C-F3C2-81F47E21B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14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AC7F0A-8553-6F08-3581-7FF7F2F9D3C4}"/>
              </a:ext>
            </a:extLst>
          </p:cNvPr>
          <p:cNvSpPr txBox="1"/>
          <p:nvPr/>
        </p:nvSpPr>
        <p:spPr>
          <a:xfrm>
            <a:off x="208280" y="1155124"/>
            <a:ext cx="6860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Full Adder – Implemented Results in FPGA</a:t>
            </a:r>
            <a:endParaRPr lang="en-GB" sz="2800" dirty="0"/>
          </a:p>
        </p:txBody>
      </p:sp>
      <p:sp>
        <p:nvSpPr>
          <p:cNvPr id="9" name="Google Shape;130;p5">
            <a:extLst>
              <a:ext uri="{FF2B5EF4-FFF2-40B4-BE49-F238E27FC236}">
                <a16:creationId xmlns:a16="http://schemas.microsoft.com/office/drawing/2014/main" id="{73880F0B-0F64-7E36-1E4E-A33D317D4F99}"/>
              </a:ext>
            </a:extLst>
          </p:cNvPr>
          <p:cNvSpPr txBox="1">
            <a:spLocks/>
          </p:cNvSpPr>
          <p:nvPr/>
        </p:nvSpPr>
        <p:spPr>
          <a:xfrm>
            <a:off x="3502230" y="167828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VHDL Codes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1B81B6-F19D-DAB5-E548-FA5C99FE8C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0200" y="1986456"/>
            <a:ext cx="7782889" cy="443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4375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B9D780-E9C2-7A5C-F3C2-81F47E21B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15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AC7F0A-8553-6F08-3581-7FF7F2F9D3C4}"/>
              </a:ext>
            </a:extLst>
          </p:cNvPr>
          <p:cNvSpPr txBox="1"/>
          <p:nvPr/>
        </p:nvSpPr>
        <p:spPr>
          <a:xfrm>
            <a:off x="431800" y="1429444"/>
            <a:ext cx="5034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Multiplexer</a:t>
            </a:r>
            <a:endParaRPr lang="en-GB" sz="2800" dirty="0"/>
          </a:p>
        </p:txBody>
      </p:sp>
      <p:sp>
        <p:nvSpPr>
          <p:cNvPr id="9" name="Google Shape;130;p5">
            <a:extLst>
              <a:ext uri="{FF2B5EF4-FFF2-40B4-BE49-F238E27FC236}">
                <a16:creationId xmlns:a16="http://schemas.microsoft.com/office/drawing/2014/main" id="{73880F0B-0F64-7E36-1E4E-A33D317D4F99}"/>
              </a:ext>
            </a:extLst>
          </p:cNvPr>
          <p:cNvSpPr txBox="1">
            <a:spLocks/>
          </p:cNvSpPr>
          <p:nvPr/>
        </p:nvSpPr>
        <p:spPr>
          <a:xfrm>
            <a:off x="3502230" y="167828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dirty="0">
                <a:solidFill>
                  <a:schemeClr val="lt1"/>
                </a:solidFill>
              </a:rPr>
              <a:t>VHDL Codes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132CB8-FC72-A034-3291-1996A42704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404" y="2134274"/>
            <a:ext cx="3700067" cy="35076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77EBF8-5B57-BCED-BA04-C2C6604BB7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8034" y="2431168"/>
            <a:ext cx="3065106" cy="2659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3055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369901-E68D-6730-343A-43E36BD55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2955" y="6461782"/>
            <a:ext cx="4453632" cy="284252"/>
          </a:xfrm>
        </p:spPr>
        <p:txBody>
          <a:bodyPr/>
          <a:lstStyle/>
          <a:p>
            <a:r>
              <a:rPr lang="fr-FR"/>
              <a:t>Lecture -5      Combinational Circuits / EC2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00703B-7EEB-6561-8773-DCC027B25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16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091EB8-1861-2D24-B6E2-D4039C3CD257}"/>
              </a:ext>
            </a:extLst>
          </p:cNvPr>
          <p:cNvSpPr txBox="1"/>
          <p:nvPr/>
        </p:nvSpPr>
        <p:spPr>
          <a:xfrm>
            <a:off x="499188" y="1393216"/>
            <a:ext cx="616753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Multiplexer</a:t>
            </a:r>
            <a:endParaRPr lang="en-US" sz="24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C11CB0-9FB4-19F3-9C2F-6C0D6D4D04F9}"/>
              </a:ext>
            </a:extLst>
          </p:cNvPr>
          <p:cNvSpPr txBox="1"/>
          <p:nvPr/>
        </p:nvSpPr>
        <p:spPr>
          <a:xfrm>
            <a:off x="499188" y="1854881"/>
            <a:ext cx="616753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1" dirty="0">
                <a:latin typeface="Cambria" panose="02040503050406030204" pitchFamily="18" charset="0"/>
                <a:ea typeface="Cambria" panose="02040503050406030204" pitchFamily="18" charset="0"/>
              </a:rPr>
              <a:t>4:1 Multiplexer – Logic Diagram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FEFBCA9-DDA2-0259-2649-574010B187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2222" y="2285768"/>
            <a:ext cx="5607791" cy="417601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1A5F9241-71C2-38B0-8458-C9A8659FBFDC}"/>
                  </a:ext>
                </a:extLst>
              </p:cNvPr>
              <p:cNvSpPr/>
              <p:nvPr/>
            </p:nvSpPr>
            <p:spPr>
              <a:xfrm>
                <a:off x="6904653" y="4096142"/>
                <a:ext cx="4170784" cy="53184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𝑍</m:t>
                      </m:r>
                      <m:r>
                        <a:rPr lang="en-US" sz="180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 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𝐴</m:t>
                      </m:r>
                      <m:acc>
                        <m:accPr>
                          <m:chr m:val="̅"/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acc>
                        <m:accPr>
                          <m:chr m:val="̅"/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acc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B</m:t>
                      </m:r>
                      <m:acc>
                        <m:accPr>
                          <m:chr m:val="̅"/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sSub>
                        <m:sSub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𝐶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acc>
                        <m:accPr>
                          <m:chr m:val="̅"/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acc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𝐷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US"/>
              </a:p>
            </p:txBody>
          </p:sp>
        </mc:Choice>
        <mc:Fallback xmlns=""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1A5F9241-71C2-38B0-8458-C9A8659FBFD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4653" y="4096142"/>
                <a:ext cx="4170784" cy="531844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Google Shape;130;p5">
            <a:extLst>
              <a:ext uri="{FF2B5EF4-FFF2-40B4-BE49-F238E27FC236}">
                <a16:creationId xmlns:a16="http://schemas.microsoft.com/office/drawing/2014/main" id="{4E6F3E54-17E6-E6FB-C1EE-822FFF056850}"/>
              </a:ext>
            </a:extLst>
          </p:cNvPr>
          <p:cNvSpPr txBox="1">
            <a:spLocks/>
          </p:cNvSpPr>
          <p:nvPr/>
        </p:nvSpPr>
        <p:spPr>
          <a:xfrm>
            <a:off x="4092765" y="203815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dirty="0">
                <a:solidFill>
                  <a:schemeClr val="lt1"/>
                </a:solidFill>
              </a:rPr>
              <a:t>VHDL Codes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25410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369901-E68D-6730-343A-43E36BD55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2955" y="6461782"/>
            <a:ext cx="4453632" cy="284252"/>
          </a:xfrm>
        </p:spPr>
        <p:txBody>
          <a:bodyPr/>
          <a:lstStyle/>
          <a:p>
            <a:r>
              <a:rPr lang="fr-FR"/>
              <a:t>Lecture -5      Combinational Circuits / EC2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00703B-7EEB-6561-8773-DCC027B25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17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091EB8-1861-2D24-B6E2-D4039C3CD257}"/>
              </a:ext>
            </a:extLst>
          </p:cNvPr>
          <p:cNvSpPr txBox="1"/>
          <p:nvPr/>
        </p:nvSpPr>
        <p:spPr>
          <a:xfrm>
            <a:off x="499188" y="1393216"/>
            <a:ext cx="616753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Multiplexer – VHDL Code</a:t>
            </a:r>
            <a:endParaRPr lang="en-US" sz="2400" b="1" dirty="0"/>
          </a:p>
        </p:txBody>
      </p:sp>
      <p:sp>
        <p:nvSpPr>
          <p:cNvPr id="6" name="Google Shape;130;p5">
            <a:extLst>
              <a:ext uri="{FF2B5EF4-FFF2-40B4-BE49-F238E27FC236}">
                <a16:creationId xmlns:a16="http://schemas.microsoft.com/office/drawing/2014/main" id="{4E6F3E54-17E6-E6FB-C1EE-822FFF056850}"/>
              </a:ext>
            </a:extLst>
          </p:cNvPr>
          <p:cNvSpPr txBox="1">
            <a:spLocks/>
          </p:cNvSpPr>
          <p:nvPr/>
        </p:nvSpPr>
        <p:spPr>
          <a:xfrm>
            <a:off x="4092765" y="203815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dirty="0">
                <a:solidFill>
                  <a:schemeClr val="lt1"/>
                </a:solidFill>
              </a:rPr>
              <a:t>VHDL Codes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E02315-2F83-DDA8-1C96-4C6A21535CEC}"/>
              </a:ext>
            </a:extLst>
          </p:cNvPr>
          <p:cNvSpPr txBox="1"/>
          <p:nvPr/>
        </p:nvSpPr>
        <p:spPr>
          <a:xfrm>
            <a:off x="6392742" y="1667536"/>
            <a:ext cx="616431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architecture </a:t>
            </a:r>
            <a:r>
              <a:rPr lang="en-GB" dirty="0" err="1"/>
              <a:t>bhv</a:t>
            </a:r>
            <a:r>
              <a:rPr lang="en-GB" dirty="0"/>
              <a:t> of mux_4to1 is</a:t>
            </a:r>
          </a:p>
          <a:p>
            <a:r>
              <a:rPr lang="en-GB" dirty="0"/>
              <a:t>begin</a:t>
            </a:r>
          </a:p>
          <a:p>
            <a:r>
              <a:rPr lang="en-GB" dirty="0"/>
              <a:t>process (A,B,C,D,S0,S1) is</a:t>
            </a:r>
          </a:p>
          <a:p>
            <a:r>
              <a:rPr lang="en-GB" dirty="0"/>
              <a:t>begin</a:t>
            </a:r>
          </a:p>
          <a:p>
            <a:r>
              <a:rPr lang="en-GB" dirty="0"/>
              <a:t>  if (S0 ='0' and S1 = '0') then</a:t>
            </a:r>
          </a:p>
          <a:p>
            <a:r>
              <a:rPr lang="en-GB" dirty="0"/>
              <a:t>      Z &lt;= A;</a:t>
            </a:r>
          </a:p>
          <a:p>
            <a:r>
              <a:rPr lang="en-GB" dirty="0"/>
              <a:t>  </a:t>
            </a:r>
            <a:r>
              <a:rPr lang="en-GB" dirty="0" err="1"/>
              <a:t>elsif</a:t>
            </a:r>
            <a:r>
              <a:rPr lang="en-GB" dirty="0"/>
              <a:t> (S0 ='1' and S1 = '0') then</a:t>
            </a:r>
          </a:p>
          <a:p>
            <a:r>
              <a:rPr lang="en-GB" dirty="0"/>
              <a:t>      Z &lt;= B;</a:t>
            </a:r>
          </a:p>
          <a:p>
            <a:r>
              <a:rPr lang="en-GB" dirty="0"/>
              <a:t>  </a:t>
            </a:r>
            <a:r>
              <a:rPr lang="en-GB" dirty="0" err="1"/>
              <a:t>elsif</a:t>
            </a:r>
            <a:r>
              <a:rPr lang="en-GB" dirty="0"/>
              <a:t> (S0 ='0' and S1 = '1') then</a:t>
            </a:r>
          </a:p>
          <a:p>
            <a:r>
              <a:rPr lang="en-GB" dirty="0"/>
              <a:t>      Z &lt;= C;</a:t>
            </a:r>
          </a:p>
          <a:p>
            <a:r>
              <a:rPr lang="en-GB" dirty="0"/>
              <a:t>  else</a:t>
            </a:r>
          </a:p>
          <a:p>
            <a:r>
              <a:rPr lang="en-GB" dirty="0"/>
              <a:t>      Z &lt;= D;</a:t>
            </a:r>
          </a:p>
          <a:p>
            <a:r>
              <a:rPr lang="en-GB" dirty="0"/>
              <a:t>  end if;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end process;</a:t>
            </a:r>
          </a:p>
          <a:p>
            <a:r>
              <a:rPr lang="en-GB" dirty="0"/>
              <a:t>end </a:t>
            </a:r>
            <a:r>
              <a:rPr lang="en-GB" dirty="0" err="1"/>
              <a:t>bhv</a:t>
            </a:r>
            <a:r>
              <a:rPr lang="en-GB" dirty="0"/>
              <a:t>;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7E3129-4B4C-7803-ED16-B452BBAE9D30}"/>
              </a:ext>
            </a:extLst>
          </p:cNvPr>
          <p:cNvSpPr txBox="1"/>
          <p:nvPr/>
        </p:nvSpPr>
        <p:spPr>
          <a:xfrm>
            <a:off x="1224982" y="2105897"/>
            <a:ext cx="616458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use IEEE.STD_LOGIC_1164.ALL;</a:t>
            </a:r>
          </a:p>
          <a:p>
            <a:r>
              <a:rPr lang="en-GB" sz="1800" dirty="0"/>
              <a:t>entity mux_4to1 is</a:t>
            </a:r>
          </a:p>
          <a:p>
            <a:r>
              <a:rPr lang="en-GB" sz="1800" dirty="0"/>
              <a:t> port(</a:t>
            </a:r>
          </a:p>
          <a:p>
            <a:r>
              <a:rPr lang="en-GB" sz="1800" dirty="0"/>
              <a:t> </a:t>
            </a:r>
          </a:p>
          <a:p>
            <a:r>
              <a:rPr lang="en-GB" sz="1800" dirty="0"/>
              <a:t>     A,B,C,D : in STD_LOGIC;</a:t>
            </a:r>
          </a:p>
          <a:p>
            <a:r>
              <a:rPr lang="en-GB" sz="1800" dirty="0"/>
              <a:t>     S0,S1: in STD_LOGIC;</a:t>
            </a:r>
          </a:p>
          <a:p>
            <a:r>
              <a:rPr lang="en-GB" sz="1800" dirty="0"/>
              <a:t>     Z: out STD_LOGIC</a:t>
            </a:r>
          </a:p>
          <a:p>
            <a:r>
              <a:rPr lang="en-GB" sz="1800" dirty="0"/>
              <a:t>  );</a:t>
            </a:r>
          </a:p>
          <a:p>
            <a:r>
              <a:rPr lang="en-GB" sz="1800" dirty="0"/>
              <a:t>end mux_4to1;</a:t>
            </a:r>
          </a:p>
          <a:p>
            <a:r>
              <a:rPr lang="en-GB" sz="1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362192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369901-E68D-6730-343A-43E36BD55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2955" y="6461782"/>
            <a:ext cx="4453632" cy="284252"/>
          </a:xfrm>
        </p:spPr>
        <p:txBody>
          <a:bodyPr/>
          <a:lstStyle/>
          <a:p>
            <a:r>
              <a:rPr lang="fr-FR"/>
              <a:t>Lecture -5      Combinational Circuits / EC2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00703B-7EEB-6561-8773-DCC027B25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18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091EB8-1861-2D24-B6E2-D4039C3CD257}"/>
              </a:ext>
            </a:extLst>
          </p:cNvPr>
          <p:cNvSpPr txBox="1"/>
          <p:nvPr/>
        </p:nvSpPr>
        <p:spPr>
          <a:xfrm>
            <a:off x="499188" y="1393216"/>
            <a:ext cx="616753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Multiplexer – Test Bench VHDL Code</a:t>
            </a:r>
            <a:endParaRPr lang="en-US" sz="2400" b="1" dirty="0"/>
          </a:p>
        </p:txBody>
      </p:sp>
      <p:sp>
        <p:nvSpPr>
          <p:cNvPr id="6" name="Google Shape;130;p5">
            <a:extLst>
              <a:ext uri="{FF2B5EF4-FFF2-40B4-BE49-F238E27FC236}">
                <a16:creationId xmlns:a16="http://schemas.microsoft.com/office/drawing/2014/main" id="{4E6F3E54-17E6-E6FB-C1EE-822FFF056850}"/>
              </a:ext>
            </a:extLst>
          </p:cNvPr>
          <p:cNvSpPr txBox="1">
            <a:spLocks/>
          </p:cNvSpPr>
          <p:nvPr/>
        </p:nvSpPr>
        <p:spPr>
          <a:xfrm>
            <a:off x="4016565" y="111966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dirty="0">
                <a:solidFill>
                  <a:schemeClr val="lt1"/>
                </a:solidFill>
              </a:rPr>
              <a:t>VHDL Codes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7E3129-4B4C-7803-ED16-B452BBAE9D30}"/>
              </a:ext>
            </a:extLst>
          </p:cNvPr>
          <p:cNvSpPr txBox="1"/>
          <p:nvPr/>
        </p:nvSpPr>
        <p:spPr>
          <a:xfrm>
            <a:off x="711902" y="1958577"/>
            <a:ext cx="6164580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library IEEE;</a:t>
            </a:r>
          </a:p>
          <a:p>
            <a:r>
              <a:rPr lang="en-GB" sz="1200" dirty="0"/>
              <a:t>use IEEE.STD_LOGIC_1164.ALL;</a:t>
            </a:r>
          </a:p>
          <a:p>
            <a:r>
              <a:rPr lang="en-GB" sz="1200" dirty="0"/>
              <a:t> </a:t>
            </a:r>
          </a:p>
          <a:p>
            <a:r>
              <a:rPr lang="en-GB" sz="1200" dirty="0"/>
              <a:t>    component mux_4to1</a:t>
            </a:r>
          </a:p>
          <a:p>
            <a:r>
              <a:rPr lang="en-GB" sz="1200" dirty="0"/>
              <a:t>    port(</a:t>
            </a:r>
          </a:p>
          <a:p>
            <a:r>
              <a:rPr lang="en-GB" sz="1200" dirty="0"/>
              <a:t>         A : in  </a:t>
            </a:r>
            <a:r>
              <a:rPr lang="en-GB" sz="1200" dirty="0" err="1"/>
              <a:t>std_logic</a:t>
            </a:r>
            <a:r>
              <a:rPr lang="en-GB" sz="1200" dirty="0"/>
              <a:t>;</a:t>
            </a:r>
          </a:p>
          <a:p>
            <a:r>
              <a:rPr lang="en-GB" sz="1200" dirty="0"/>
              <a:t>         B : in  </a:t>
            </a:r>
            <a:r>
              <a:rPr lang="en-GB" sz="1200" dirty="0" err="1"/>
              <a:t>std_logic</a:t>
            </a:r>
            <a:r>
              <a:rPr lang="en-GB" sz="1200" dirty="0"/>
              <a:t>;</a:t>
            </a:r>
          </a:p>
          <a:p>
            <a:r>
              <a:rPr lang="en-GB" sz="1200" dirty="0"/>
              <a:t>         C : in  </a:t>
            </a:r>
            <a:r>
              <a:rPr lang="en-GB" sz="1200" dirty="0" err="1"/>
              <a:t>std_logic</a:t>
            </a:r>
            <a:r>
              <a:rPr lang="en-GB" sz="1200" dirty="0"/>
              <a:t>;</a:t>
            </a:r>
          </a:p>
          <a:p>
            <a:r>
              <a:rPr lang="en-GB" sz="1200" dirty="0"/>
              <a:t>         D : in  </a:t>
            </a:r>
            <a:r>
              <a:rPr lang="en-GB" sz="1200" dirty="0" err="1"/>
              <a:t>std_logic</a:t>
            </a:r>
            <a:r>
              <a:rPr lang="en-GB" sz="1200" dirty="0"/>
              <a:t>;</a:t>
            </a:r>
          </a:p>
          <a:p>
            <a:r>
              <a:rPr lang="en-GB" sz="1200" dirty="0"/>
              <a:t>         S0 : in  </a:t>
            </a:r>
            <a:r>
              <a:rPr lang="en-GB" sz="1200" dirty="0" err="1"/>
              <a:t>std_logic</a:t>
            </a:r>
            <a:r>
              <a:rPr lang="en-GB" sz="1200" dirty="0"/>
              <a:t>;</a:t>
            </a:r>
          </a:p>
          <a:p>
            <a:r>
              <a:rPr lang="en-GB" sz="1200" dirty="0"/>
              <a:t>         S1 : in  </a:t>
            </a:r>
            <a:r>
              <a:rPr lang="en-GB" sz="1200" dirty="0" err="1"/>
              <a:t>std_logic</a:t>
            </a:r>
            <a:r>
              <a:rPr lang="en-GB" sz="1200" dirty="0"/>
              <a:t>;</a:t>
            </a:r>
          </a:p>
          <a:p>
            <a:r>
              <a:rPr lang="en-GB" sz="1200" dirty="0"/>
              <a:t>         Z : out  </a:t>
            </a:r>
            <a:r>
              <a:rPr lang="en-GB" sz="1200" dirty="0" err="1"/>
              <a:t>std_logic</a:t>
            </a:r>
            <a:endParaRPr lang="en-GB" sz="1200" dirty="0"/>
          </a:p>
          <a:p>
            <a:r>
              <a:rPr lang="en-GB" sz="1200" dirty="0"/>
              <a:t>        );</a:t>
            </a:r>
          </a:p>
          <a:p>
            <a:r>
              <a:rPr lang="en-GB" sz="1200" dirty="0"/>
              <a:t>    end component;</a:t>
            </a:r>
          </a:p>
          <a:p>
            <a:r>
              <a:rPr lang="en-GB" sz="1200" dirty="0"/>
              <a:t> </a:t>
            </a:r>
          </a:p>
          <a:p>
            <a:r>
              <a:rPr lang="en-GB" sz="1200" dirty="0"/>
              <a:t>   --inputs</a:t>
            </a:r>
          </a:p>
          <a:p>
            <a:r>
              <a:rPr lang="en-GB" sz="1200" dirty="0"/>
              <a:t>   signal A : </a:t>
            </a:r>
            <a:r>
              <a:rPr lang="en-GB" sz="1200" dirty="0" err="1"/>
              <a:t>std_logic</a:t>
            </a:r>
            <a:r>
              <a:rPr lang="en-GB" sz="1200" dirty="0"/>
              <a:t> := '0';</a:t>
            </a:r>
          </a:p>
          <a:p>
            <a:r>
              <a:rPr lang="en-GB" sz="1200" dirty="0"/>
              <a:t>   signal B : </a:t>
            </a:r>
            <a:r>
              <a:rPr lang="en-GB" sz="1200" dirty="0" err="1"/>
              <a:t>std_logic</a:t>
            </a:r>
            <a:r>
              <a:rPr lang="en-GB" sz="1200" dirty="0"/>
              <a:t> := '0';</a:t>
            </a:r>
          </a:p>
          <a:p>
            <a:r>
              <a:rPr lang="en-GB" sz="1200" dirty="0"/>
              <a:t>   signal C : </a:t>
            </a:r>
            <a:r>
              <a:rPr lang="en-GB" sz="1200" dirty="0" err="1"/>
              <a:t>std_logic</a:t>
            </a:r>
            <a:r>
              <a:rPr lang="en-GB" sz="1200" dirty="0"/>
              <a:t> := '0';</a:t>
            </a:r>
          </a:p>
          <a:p>
            <a:r>
              <a:rPr lang="en-GB" sz="1200" dirty="0"/>
              <a:t>   signal D : </a:t>
            </a:r>
            <a:r>
              <a:rPr lang="en-GB" sz="1200" dirty="0" err="1"/>
              <a:t>std_logic</a:t>
            </a:r>
            <a:r>
              <a:rPr lang="en-GB" sz="1200" dirty="0"/>
              <a:t> := '0';</a:t>
            </a:r>
          </a:p>
          <a:p>
            <a:r>
              <a:rPr lang="en-GB" sz="1200" dirty="0"/>
              <a:t>   signal S0 : </a:t>
            </a:r>
            <a:r>
              <a:rPr lang="en-GB" sz="1200" dirty="0" err="1"/>
              <a:t>std_logic</a:t>
            </a:r>
            <a:r>
              <a:rPr lang="en-GB" sz="1200" dirty="0"/>
              <a:t> := '0';</a:t>
            </a:r>
          </a:p>
          <a:p>
            <a:r>
              <a:rPr lang="en-GB" sz="1200" dirty="0"/>
              <a:t>   signal S1 : </a:t>
            </a:r>
            <a:r>
              <a:rPr lang="en-GB" sz="1200" dirty="0" err="1"/>
              <a:t>std_logic</a:t>
            </a:r>
            <a:r>
              <a:rPr lang="en-GB" sz="1200" dirty="0"/>
              <a:t> := '0';</a:t>
            </a:r>
          </a:p>
          <a:p>
            <a:r>
              <a:rPr lang="en-GB" sz="1200" dirty="0"/>
              <a:t> </a:t>
            </a:r>
          </a:p>
          <a:p>
            <a:r>
              <a:rPr lang="en-GB" sz="1200" dirty="0"/>
              <a:t>    --outputs</a:t>
            </a:r>
          </a:p>
          <a:p>
            <a:endParaRPr lang="en-GB" sz="1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B231A3-F460-B627-80DD-6E48DEA82FA2}"/>
              </a:ext>
            </a:extLst>
          </p:cNvPr>
          <p:cNvSpPr txBox="1"/>
          <p:nvPr/>
        </p:nvSpPr>
        <p:spPr>
          <a:xfrm>
            <a:off x="3417125" y="2013212"/>
            <a:ext cx="616458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 signal Z : </a:t>
            </a:r>
            <a:r>
              <a:rPr lang="en-GB" sz="1200" dirty="0" err="1"/>
              <a:t>std_logic</a:t>
            </a:r>
            <a:r>
              <a:rPr lang="en-GB" sz="1200" dirty="0"/>
              <a:t>;</a:t>
            </a:r>
          </a:p>
          <a:p>
            <a:r>
              <a:rPr lang="en-GB" sz="1200" dirty="0"/>
              <a:t> </a:t>
            </a:r>
          </a:p>
          <a:p>
            <a:r>
              <a:rPr lang="en-GB" sz="1200" dirty="0"/>
              <a:t>begin</a:t>
            </a:r>
          </a:p>
          <a:p>
            <a:r>
              <a:rPr lang="en-GB" sz="1200" dirty="0"/>
              <a:t> </a:t>
            </a:r>
          </a:p>
          <a:p>
            <a:r>
              <a:rPr lang="en-GB" sz="1200" dirty="0"/>
              <a:t>    -- instantiate the unit under test (</a:t>
            </a:r>
            <a:r>
              <a:rPr lang="en-GB" sz="1200" dirty="0" err="1"/>
              <a:t>uut</a:t>
            </a:r>
            <a:r>
              <a:rPr lang="en-GB" sz="1200" dirty="0"/>
              <a:t>)</a:t>
            </a:r>
          </a:p>
          <a:p>
            <a:r>
              <a:rPr lang="en-GB" sz="1200" dirty="0"/>
              <a:t>   </a:t>
            </a:r>
            <a:r>
              <a:rPr lang="en-GB" sz="1200" dirty="0" err="1"/>
              <a:t>uut</a:t>
            </a:r>
            <a:r>
              <a:rPr lang="en-GB" sz="1200" dirty="0"/>
              <a:t>: mux_4to1 port map (</a:t>
            </a:r>
          </a:p>
          <a:p>
            <a:r>
              <a:rPr lang="en-GB" sz="1200" dirty="0"/>
              <a:t>          A =&gt; A,</a:t>
            </a:r>
          </a:p>
          <a:p>
            <a:r>
              <a:rPr lang="en-GB" sz="1200" dirty="0"/>
              <a:t>          B =&gt; B,</a:t>
            </a:r>
          </a:p>
          <a:p>
            <a:r>
              <a:rPr lang="en-GB" sz="1200" dirty="0"/>
              <a:t>          C =&gt; C,</a:t>
            </a:r>
          </a:p>
          <a:p>
            <a:r>
              <a:rPr lang="en-GB" sz="1200" dirty="0"/>
              <a:t>          D =&gt; D,</a:t>
            </a:r>
          </a:p>
          <a:p>
            <a:r>
              <a:rPr lang="en-GB" sz="1200" dirty="0"/>
              <a:t>          S0 =&gt; S0,</a:t>
            </a:r>
          </a:p>
          <a:p>
            <a:r>
              <a:rPr lang="en-GB" sz="1200" dirty="0"/>
              <a:t>          S1 =&gt; S1,</a:t>
            </a:r>
          </a:p>
          <a:p>
            <a:r>
              <a:rPr lang="en-GB" sz="1200" dirty="0"/>
              <a:t>          Z =&gt; Z</a:t>
            </a:r>
          </a:p>
          <a:p>
            <a:r>
              <a:rPr lang="en-GB" sz="1200" dirty="0"/>
              <a:t>        );</a:t>
            </a:r>
          </a:p>
          <a:p>
            <a:r>
              <a:rPr lang="en-GB" sz="1200" dirty="0"/>
              <a:t> </a:t>
            </a:r>
          </a:p>
          <a:p>
            <a:r>
              <a:rPr lang="en-GB" sz="1200" dirty="0"/>
              <a:t>   -- stimulus process</a:t>
            </a:r>
          </a:p>
          <a:p>
            <a:r>
              <a:rPr lang="en-GB" sz="1200" dirty="0"/>
              <a:t>   </a:t>
            </a:r>
            <a:r>
              <a:rPr lang="en-GB" sz="1200" dirty="0" err="1"/>
              <a:t>stim_proc</a:t>
            </a:r>
            <a:r>
              <a:rPr lang="en-GB" sz="1200" dirty="0"/>
              <a:t>: process</a:t>
            </a:r>
          </a:p>
          <a:p>
            <a:r>
              <a:rPr lang="en-GB" sz="1200" dirty="0"/>
              <a:t>   begin</a:t>
            </a:r>
          </a:p>
          <a:p>
            <a:r>
              <a:rPr lang="en-GB" sz="1200" dirty="0"/>
              <a:t>      -- hold reset state for 100 ns.</a:t>
            </a:r>
          </a:p>
          <a:p>
            <a:r>
              <a:rPr lang="en-GB" sz="1200" dirty="0"/>
              <a:t>      wait for 100 ns; </a:t>
            </a:r>
          </a:p>
          <a:p>
            <a:r>
              <a:rPr lang="en-GB" sz="1200" dirty="0"/>
              <a:t> </a:t>
            </a:r>
          </a:p>
          <a:p>
            <a:endParaRPr lang="en-GB" sz="1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FCEAC1-3704-3975-8D3F-407C07127E01}"/>
              </a:ext>
            </a:extLst>
          </p:cNvPr>
          <p:cNvSpPr txBox="1"/>
          <p:nvPr/>
        </p:nvSpPr>
        <p:spPr>
          <a:xfrm>
            <a:off x="7207250" y="1695734"/>
            <a:ext cx="616458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 A &lt;= '1';</a:t>
            </a:r>
          </a:p>
          <a:p>
            <a:r>
              <a:rPr lang="en-GB" sz="1200" dirty="0"/>
              <a:t>    B &lt;= '0';</a:t>
            </a:r>
          </a:p>
          <a:p>
            <a:r>
              <a:rPr lang="en-GB" sz="1200" dirty="0"/>
              <a:t>    C &lt;= '1';</a:t>
            </a:r>
          </a:p>
          <a:p>
            <a:r>
              <a:rPr lang="en-GB" sz="1200" dirty="0"/>
              <a:t>    D &lt;= '0';       </a:t>
            </a:r>
          </a:p>
          <a:p>
            <a:r>
              <a:rPr lang="en-GB" sz="1200" dirty="0"/>
              <a:t> </a:t>
            </a:r>
          </a:p>
          <a:p>
            <a:r>
              <a:rPr lang="en-GB" sz="1200" dirty="0"/>
              <a:t>    S0 &lt;= '0'; S1 &lt;= '0';</a:t>
            </a:r>
          </a:p>
          <a:p>
            <a:r>
              <a:rPr lang="en-GB" sz="1200" dirty="0"/>
              <a:t> </a:t>
            </a:r>
          </a:p>
          <a:p>
            <a:r>
              <a:rPr lang="en-GB" sz="1200" dirty="0"/>
              <a:t>      wait for 100 ns; </a:t>
            </a:r>
          </a:p>
          <a:p>
            <a:r>
              <a:rPr lang="en-GB" sz="1200" dirty="0"/>
              <a:t> </a:t>
            </a:r>
          </a:p>
          <a:p>
            <a:r>
              <a:rPr lang="en-GB" sz="1200" dirty="0"/>
              <a:t>    S0 &lt;= '1'; S1 &lt;= '0';</a:t>
            </a:r>
          </a:p>
          <a:p>
            <a:r>
              <a:rPr lang="en-GB" sz="1200" dirty="0"/>
              <a:t> </a:t>
            </a:r>
          </a:p>
          <a:p>
            <a:r>
              <a:rPr lang="en-GB" sz="1200" dirty="0"/>
              <a:t>      wait for 100 ns; </a:t>
            </a:r>
          </a:p>
          <a:p>
            <a:r>
              <a:rPr lang="en-GB" sz="1200" dirty="0"/>
              <a:t> </a:t>
            </a:r>
          </a:p>
          <a:p>
            <a:r>
              <a:rPr lang="en-GB" sz="1200" dirty="0"/>
              <a:t>    S0 &lt;= '0'; S1 &lt;= '1';</a:t>
            </a:r>
          </a:p>
          <a:p>
            <a:r>
              <a:rPr lang="en-GB" sz="1200" dirty="0"/>
              <a:t> </a:t>
            </a:r>
          </a:p>
          <a:p>
            <a:r>
              <a:rPr lang="en-GB" sz="1200" dirty="0"/>
              <a:t>        wait for 100 ns;   </a:t>
            </a:r>
          </a:p>
          <a:p>
            <a:r>
              <a:rPr lang="en-GB" sz="1200" dirty="0"/>
              <a:t> </a:t>
            </a:r>
          </a:p>
          <a:p>
            <a:r>
              <a:rPr lang="en-GB" sz="1200" dirty="0"/>
              <a:t>    S0 &lt;= '0'; S1 &lt;= '1';  </a:t>
            </a:r>
          </a:p>
          <a:p>
            <a:r>
              <a:rPr lang="en-GB" sz="1200" dirty="0"/>
              <a:t> </a:t>
            </a:r>
          </a:p>
          <a:p>
            <a:r>
              <a:rPr lang="en-GB" sz="1200" dirty="0"/>
              <a:t>        wait for 100 ns;   </a:t>
            </a:r>
          </a:p>
          <a:p>
            <a:r>
              <a:rPr lang="en-GB" sz="1200" dirty="0"/>
              <a:t> </a:t>
            </a:r>
          </a:p>
          <a:p>
            <a:r>
              <a:rPr lang="en-GB" sz="1200" dirty="0"/>
              <a:t>    end process;</a:t>
            </a:r>
          </a:p>
          <a:p>
            <a:r>
              <a:rPr lang="en-GB" sz="1200" dirty="0"/>
              <a:t> </a:t>
            </a:r>
          </a:p>
          <a:p>
            <a:r>
              <a:rPr lang="en-GB" sz="1200" dirty="0"/>
              <a:t>end; </a:t>
            </a:r>
          </a:p>
        </p:txBody>
      </p:sp>
    </p:spTree>
    <p:extLst>
      <p:ext uri="{BB962C8B-B14F-4D97-AF65-F5344CB8AC3E}">
        <p14:creationId xmlns:p14="http://schemas.microsoft.com/office/powerpoint/2010/main" val="10325694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369901-E68D-6730-343A-43E36BD55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2955" y="6461782"/>
            <a:ext cx="4453632" cy="284252"/>
          </a:xfrm>
        </p:spPr>
        <p:txBody>
          <a:bodyPr/>
          <a:lstStyle/>
          <a:p>
            <a:r>
              <a:rPr lang="fr-FR"/>
              <a:t>Lecture -5      Combinational Circuits / EC2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00703B-7EEB-6561-8773-DCC027B25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19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091EB8-1861-2D24-B6E2-D4039C3CD257}"/>
              </a:ext>
            </a:extLst>
          </p:cNvPr>
          <p:cNvSpPr txBox="1"/>
          <p:nvPr/>
        </p:nvSpPr>
        <p:spPr>
          <a:xfrm>
            <a:off x="499188" y="1393216"/>
            <a:ext cx="616753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Multiplexer – Simulation</a:t>
            </a:r>
            <a:endParaRPr lang="en-US" sz="2400" b="1" dirty="0"/>
          </a:p>
        </p:txBody>
      </p:sp>
      <p:sp>
        <p:nvSpPr>
          <p:cNvPr id="6" name="Google Shape;130;p5">
            <a:extLst>
              <a:ext uri="{FF2B5EF4-FFF2-40B4-BE49-F238E27FC236}">
                <a16:creationId xmlns:a16="http://schemas.microsoft.com/office/drawing/2014/main" id="{4E6F3E54-17E6-E6FB-C1EE-822FFF056850}"/>
              </a:ext>
            </a:extLst>
          </p:cNvPr>
          <p:cNvSpPr txBox="1">
            <a:spLocks/>
          </p:cNvSpPr>
          <p:nvPr/>
        </p:nvSpPr>
        <p:spPr>
          <a:xfrm>
            <a:off x="4016565" y="111966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dirty="0">
                <a:solidFill>
                  <a:schemeClr val="lt1"/>
                </a:solidFill>
              </a:rPr>
              <a:t>VHDL Codes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DF34CB3-32FE-FD58-BE3C-59C94FA194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5448" y="2141543"/>
            <a:ext cx="6776132" cy="4320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4613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077985-7409-A6AB-D7C4-BF8946E0251B}"/>
              </a:ext>
            </a:extLst>
          </p:cNvPr>
          <p:cNvSpPr txBox="1"/>
          <p:nvPr/>
        </p:nvSpPr>
        <p:spPr>
          <a:xfrm>
            <a:off x="65227" y="1132920"/>
            <a:ext cx="6712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Binary Multipliers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51EA7F-0F7F-A227-C3E4-A0B23E26FD3F}"/>
              </a:ext>
            </a:extLst>
          </p:cNvPr>
          <p:cNvSpPr txBox="1"/>
          <p:nvPr/>
        </p:nvSpPr>
        <p:spPr>
          <a:xfrm>
            <a:off x="736193" y="1502346"/>
            <a:ext cx="10719613" cy="1685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A Binary Multiplier is a digital circuit used in digital electronics to multiply two binary numbers and provide the result as output. </a:t>
            </a:r>
          </a:p>
          <a:p>
            <a:pPr algn="just">
              <a:lnSpc>
                <a:spcPct val="150000"/>
              </a:lnSpc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Example : Block Diagram for an 2- Bit Multiplier is shown below  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085D6E7B-8717-B394-EC2E-C730146D01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941" y="3827209"/>
            <a:ext cx="4220853" cy="1746885"/>
          </a:xfrm>
          <a:prstGeom prst="rect">
            <a:avLst/>
          </a:prstGeom>
        </p:spPr>
      </p:pic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12 – VHDL Codes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20</a:t>
            </a:fld>
            <a:endParaRPr lang="en-GB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0207FBEF-0B36-B9BA-7793-CCF8F37869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7312" y="3283062"/>
            <a:ext cx="4656522" cy="338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1277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D356FA-9DA1-A9AB-9FB1-5CC2E8BEA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76872A-E015-6FCD-530F-01476F8EC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21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96E989-C3F9-5243-07C0-8720A26C12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6009" y="1645770"/>
            <a:ext cx="5781451" cy="420520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F5A2D98-A95F-0B31-9DBE-46C757498F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7269" y="4800718"/>
            <a:ext cx="3962641" cy="205728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6A0C39-C2FE-228A-271A-E396A2C489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2736" y="2134917"/>
            <a:ext cx="2635010" cy="258816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C473D69-85A9-C685-DF96-C4713FFF31EA}"/>
              </a:ext>
            </a:extLst>
          </p:cNvPr>
          <p:cNvSpPr txBox="1"/>
          <p:nvPr/>
        </p:nvSpPr>
        <p:spPr>
          <a:xfrm>
            <a:off x="311169" y="1361657"/>
            <a:ext cx="6712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Binary Multipliers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1B73341-30A2-0FA9-E86D-792171D9041D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</p:spTree>
    <p:extLst>
      <p:ext uri="{BB962C8B-B14F-4D97-AF65-F5344CB8AC3E}">
        <p14:creationId xmlns:p14="http://schemas.microsoft.com/office/powerpoint/2010/main" val="25857685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76872A-E015-6FCD-530F-01476F8EC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22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473D69-85A9-C685-DF96-C4713FFF31EA}"/>
              </a:ext>
            </a:extLst>
          </p:cNvPr>
          <p:cNvSpPr txBox="1"/>
          <p:nvPr/>
        </p:nvSpPr>
        <p:spPr>
          <a:xfrm>
            <a:off x="0" y="1092614"/>
            <a:ext cx="6712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Code for Binary Multipliers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1B73341-30A2-0FA9-E86D-792171D9041D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BFDF87-8436-B9BB-1744-4ACC237C983E}"/>
              </a:ext>
            </a:extLst>
          </p:cNvPr>
          <p:cNvSpPr txBox="1"/>
          <p:nvPr/>
        </p:nvSpPr>
        <p:spPr>
          <a:xfrm>
            <a:off x="1023532" y="1529474"/>
            <a:ext cx="6662508" cy="4847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library </a:t>
            </a:r>
            <a:r>
              <a:rPr lang="en-GB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ieee</a:t>
            </a: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just">
              <a:lnSpc>
                <a:spcPct val="150000"/>
              </a:lnSpc>
            </a:pP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use ieee.std_logic_1164.all;</a:t>
            </a:r>
          </a:p>
          <a:p>
            <a:pPr algn="just">
              <a:lnSpc>
                <a:spcPct val="150000"/>
              </a:lnSpc>
            </a:pP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entity multiply is </a:t>
            </a:r>
          </a:p>
          <a:p>
            <a:pPr algn="just">
              <a:lnSpc>
                <a:spcPct val="150000"/>
              </a:lnSpc>
            </a:pP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port (A, B : in </a:t>
            </a:r>
            <a:r>
              <a:rPr lang="en-GB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bit_vector</a:t>
            </a: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(1 </a:t>
            </a:r>
            <a:r>
              <a:rPr lang="en-GB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downto</a:t>
            </a: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 0);</a:t>
            </a:r>
          </a:p>
          <a:p>
            <a:pPr algn="just">
              <a:lnSpc>
                <a:spcPct val="150000"/>
              </a:lnSpc>
            </a:pP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P : out </a:t>
            </a:r>
            <a:r>
              <a:rPr lang="en-GB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bit_vector</a:t>
            </a: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(3 </a:t>
            </a:r>
            <a:r>
              <a:rPr lang="en-GB" sz="1600" dirty="0" err="1">
                <a:latin typeface="Cambria" panose="02040503050406030204" pitchFamily="18" charset="0"/>
                <a:ea typeface="Cambria" panose="02040503050406030204" pitchFamily="18" charset="0"/>
              </a:rPr>
              <a:t>downto</a:t>
            </a: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 0));</a:t>
            </a:r>
          </a:p>
          <a:p>
            <a:pPr algn="just">
              <a:lnSpc>
                <a:spcPct val="150000"/>
              </a:lnSpc>
            </a:pP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end multiply;</a:t>
            </a:r>
          </a:p>
          <a:p>
            <a:pPr algn="just">
              <a:lnSpc>
                <a:spcPct val="150000"/>
              </a:lnSpc>
            </a:pP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architecture dataflow of multiply is</a:t>
            </a:r>
          </a:p>
          <a:p>
            <a:pPr algn="just">
              <a:lnSpc>
                <a:spcPct val="150000"/>
              </a:lnSpc>
            </a:pP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begin</a:t>
            </a:r>
          </a:p>
          <a:p>
            <a:pPr algn="just">
              <a:lnSpc>
                <a:spcPct val="150000"/>
              </a:lnSpc>
            </a:pP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P(0) &lt;= A(0) AND B(0);</a:t>
            </a:r>
          </a:p>
          <a:p>
            <a:pPr algn="just">
              <a:lnSpc>
                <a:spcPct val="150000"/>
              </a:lnSpc>
            </a:pP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P(1) &lt;= (A(1) AND B(0)) XOR (A(0) AND B(1));</a:t>
            </a:r>
          </a:p>
          <a:p>
            <a:pPr algn="just">
              <a:lnSpc>
                <a:spcPct val="150000"/>
              </a:lnSpc>
            </a:pP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P(2) &lt;= ((A(1) AND B(0)) AND (A(0) AND B(1))) XOR (A(1) AND B(1));</a:t>
            </a:r>
          </a:p>
          <a:p>
            <a:pPr algn="just">
              <a:lnSpc>
                <a:spcPct val="150000"/>
              </a:lnSpc>
            </a:pP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P(3) &lt;= ((A(1) AND B(0)) AND (A(0) AND B(1))) AND (A(1) AND B(1));</a:t>
            </a:r>
          </a:p>
          <a:p>
            <a:pPr algn="just">
              <a:lnSpc>
                <a:spcPct val="150000"/>
              </a:lnSpc>
            </a:pPr>
            <a:r>
              <a:rPr lang="en-GB" sz="1600" dirty="0">
                <a:latin typeface="Cambria" panose="02040503050406030204" pitchFamily="18" charset="0"/>
                <a:ea typeface="Cambria" panose="02040503050406030204" pitchFamily="18" charset="0"/>
              </a:rPr>
              <a:t>end architecture;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B28A0D9-DAEF-D955-64FC-7D042BEF9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4891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76872A-E015-6FCD-530F-01476F8EC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23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473D69-85A9-C685-DF96-C4713FFF31EA}"/>
              </a:ext>
            </a:extLst>
          </p:cNvPr>
          <p:cNvSpPr txBox="1"/>
          <p:nvPr/>
        </p:nvSpPr>
        <p:spPr>
          <a:xfrm>
            <a:off x="0" y="1161204"/>
            <a:ext cx="6712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Simulation – Test Bench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1B73341-30A2-0FA9-E86D-792171D9041D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DE6D81-A753-E3D7-AD93-8C0B4D2A9543}"/>
              </a:ext>
            </a:extLst>
          </p:cNvPr>
          <p:cNvSpPr txBox="1"/>
          <p:nvPr/>
        </p:nvSpPr>
        <p:spPr>
          <a:xfrm>
            <a:off x="161290" y="1706868"/>
            <a:ext cx="8620760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library </a:t>
            </a:r>
            <a:r>
              <a:rPr lang="en-GB" sz="1400" dirty="0" err="1"/>
              <a:t>ieee</a:t>
            </a:r>
            <a:r>
              <a:rPr lang="en-GB" sz="1400" dirty="0"/>
              <a:t>;</a:t>
            </a:r>
          </a:p>
          <a:p>
            <a:r>
              <a:rPr lang="en-GB" sz="1400" dirty="0"/>
              <a:t>use ieee.std_logic_1164.all;</a:t>
            </a:r>
          </a:p>
          <a:p>
            <a:endParaRPr lang="en-GB" sz="1400" dirty="0"/>
          </a:p>
          <a:p>
            <a:r>
              <a:rPr lang="en-GB" sz="1400" dirty="0"/>
              <a:t>entity </a:t>
            </a:r>
            <a:r>
              <a:rPr lang="en-GB" sz="1400" dirty="0" err="1"/>
              <a:t>multiply_behav_tb</a:t>
            </a:r>
            <a:r>
              <a:rPr lang="en-GB" sz="1400" dirty="0"/>
              <a:t> is</a:t>
            </a:r>
          </a:p>
          <a:p>
            <a:r>
              <a:rPr lang="en-GB" sz="1400" dirty="0"/>
              <a:t>end </a:t>
            </a:r>
            <a:r>
              <a:rPr lang="en-GB" sz="1400" dirty="0" err="1"/>
              <a:t>multiply_behav_tb</a:t>
            </a:r>
            <a:r>
              <a:rPr lang="en-GB" sz="1400" dirty="0"/>
              <a:t>;</a:t>
            </a:r>
          </a:p>
          <a:p>
            <a:endParaRPr lang="en-GB" sz="1400" dirty="0"/>
          </a:p>
          <a:p>
            <a:r>
              <a:rPr lang="en-GB" sz="1400" dirty="0"/>
              <a:t>architecture tb of </a:t>
            </a:r>
            <a:r>
              <a:rPr lang="en-GB" sz="1400" dirty="0" err="1"/>
              <a:t>multiply_behav_tb</a:t>
            </a:r>
            <a:r>
              <a:rPr lang="en-GB" sz="1400" dirty="0"/>
              <a:t> is</a:t>
            </a:r>
          </a:p>
          <a:p>
            <a:endParaRPr lang="en-GB" sz="1400" dirty="0"/>
          </a:p>
          <a:p>
            <a:r>
              <a:rPr lang="en-GB" sz="1400" dirty="0"/>
              <a:t>component </a:t>
            </a:r>
            <a:r>
              <a:rPr lang="en-GB" sz="1400" dirty="0" err="1"/>
              <a:t>multiply_behav</a:t>
            </a:r>
            <a:r>
              <a:rPr lang="en-GB" sz="1400" dirty="0"/>
              <a:t> is</a:t>
            </a:r>
          </a:p>
          <a:p>
            <a:r>
              <a:rPr lang="en-GB" sz="1400" dirty="0"/>
              <a:t>port (A, B : in </a:t>
            </a:r>
            <a:r>
              <a:rPr lang="en-GB" sz="1400" dirty="0" err="1"/>
              <a:t>bit_vector</a:t>
            </a:r>
            <a:r>
              <a:rPr lang="en-GB" sz="1400" dirty="0"/>
              <a:t>(1 </a:t>
            </a:r>
            <a:r>
              <a:rPr lang="en-GB" sz="1400" dirty="0" err="1"/>
              <a:t>downto</a:t>
            </a:r>
            <a:r>
              <a:rPr lang="en-GB" sz="1400" dirty="0"/>
              <a:t> 0);</a:t>
            </a:r>
          </a:p>
          <a:p>
            <a:r>
              <a:rPr lang="en-GB" sz="1400" dirty="0"/>
              <a:t>P : out </a:t>
            </a:r>
            <a:r>
              <a:rPr lang="en-GB" sz="1400" dirty="0" err="1"/>
              <a:t>bit_vector</a:t>
            </a:r>
            <a:r>
              <a:rPr lang="en-GB" sz="1400" dirty="0"/>
              <a:t>(3 </a:t>
            </a:r>
            <a:r>
              <a:rPr lang="en-GB" sz="1400" dirty="0" err="1"/>
              <a:t>downto</a:t>
            </a:r>
            <a:r>
              <a:rPr lang="en-GB" sz="1400" dirty="0"/>
              <a:t> 0)</a:t>
            </a:r>
          </a:p>
          <a:p>
            <a:r>
              <a:rPr lang="en-GB" sz="1400" dirty="0"/>
              <a:t>);</a:t>
            </a:r>
          </a:p>
          <a:p>
            <a:r>
              <a:rPr lang="en-GB" sz="1400" dirty="0"/>
              <a:t>end component;</a:t>
            </a:r>
          </a:p>
          <a:p>
            <a:r>
              <a:rPr lang="en-GB" sz="1400" dirty="0"/>
              <a:t>signal A, B : </a:t>
            </a:r>
            <a:r>
              <a:rPr lang="en-GB" sz="1400" dirty="0" err="1"/>
              <a:t>bit_vector</a:t>
            </a:r>
            <a:r>
              <a:rPr lang="en-GB" sz="1400" dirty="0"/>
              <a:t>(1 </a:t>
            </a:r>
            <a:r>
              <a:rPr lang="en-GB" sz="1400" dirty="0" err="1"/>
              <a:t>downto</a:t>
            </a:r>
            <a:r>
              <a:rPr lang="en-GB" sz="1400" dirty="0"/>
              <a:t> 0);</a:t>
            </a:r>
          </a:p>
          <a:p>
            <a:r>
              <a:rPr lang="en-GB" sz="1400" dirty="0"/>
              <a:t>signal P : </a:t>
            </a:r>
            <a:r>
              <a:rPr lang="en-GB" sz="1400" dirty="0" err="1"/>
              <a:t>bit_vector</a:t>
            </a:r>
            <a:r>
              <a:rPr lang="en-GB" sz="1400" dirty="0"/>
              <a:t>(3 </a:t>
            </a:r>
            <a:r>
              <a:rPr lang="en-GB" sz="1400" dirty="0" err="1"/>
              <a:t>downto</a:t>
            </a:r>
            <a:r>
              <a:rPr lang="en-GB" sz="1400" dirty="0"/>
              <a:t> 0);</a:t>
            </a:r>
          </a:p>
          <a:p>
            <a:r>
              <a:rPr lang="en-GB" sz="1400" dirty="0"/>
              <a:t>begin</a:t>
            </a:r>
          </a:p>
          <a:p>
            <a:r>
              <a:rPr lang="en-GB" sz="1400" dirty="0"/>
              <a:t>UUT : </a:t>
            </a:r>
            <a:r>
              <a:rPr lang="en-GB" sz="1400" dirty="0" err="1"/>
              <a:t>multiply_behav</a:t>
            </a:r>
            <a:r>
              <a:rPr lang="en-GB" sz="1400" dirty="0"/>
              <a:t> port map (</a:t>
            </a:r>
          </a:p>
          <a:p>
            <a:r>
              <a:rPr lang="en-GB" sz="1400" dirty="0"/>
              <a:t>A =&gt; A,</a:t>
            </a:r>
          </a:p>
          <a:p>
            <a:r>
              <a:rPr lang="en-GB" sz="1400" dirty="0"/>
              <a:t>B =&gt; B,</a:t>
            </a:r>
          </a:p>
          <a:p>
            <a:r>
              <a:rPr lang="en-GB" sz="1400" dirty="0"/>
              <a:t>P =&gt; P);</a:t>
            </a:r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18594B1-153B-4A56-BC11-8F3E21ACC2DD}"/>
              </a:ext>
            </a:extLst>
          </p:cNvPr>
          <p:cNvSpPr txBox="1"/>
          <p:nvPr/>
        </p:nvSpPr>
        <p:spPr>
          <a:xfrm>
            <a:off x="3356042" y="1533661"/>
            <a:ext cx="6164580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 err="1"/>
              <a:t>Force:process</a:t>
            </a:r>
            <a:endParaRPr lang="en-GB" sz="1400" dirty="0"/>
          </a:p>
          <a:p>
            <a:r>
              <a:rPr lang="en-GB" sz="1400" dirty="0"/>
              <a:t>constant period: time := 20 ns;</a:t>
            </a:r>
          </a:p>
          <a:p>
            <a:r>
              <a:rPr lang="en-GB" sz="1400" dirty="0"/>
              <a:t>begin</a:t>
            </a:r>
          </a:p>
          <a:p>
            <a:r>
              <a:rPr lang="en-GB" sz="1400" dirty="0"/>
              <a:t>A &lt;= "00";</a:t>
            </a:r>
          </a:p>
          <a:p>
            <a:r>
              <a:rPr lang="en-GB" sz="1400" dirty="0"/>
              <a:t>B &lt;= "00";</a:t>
            </a:r>
          </a:p>
          <a:p>
            <a:r>
              <a:rPr lang="en-GB" sz="1400" dirty="0"/>
              <a:t>wait for period;</a:t>
            </a:r>
          </a:p>
          <a:p>
            <a:r>
              <a:rPr lang="en-GB" sz="1400" dirty="0"/>
              <a:t>A &lt;= "00";</a:t>
            </a:r>
          </a:p>
          <a:p>
            <a:r>
              <a:rPr lang="en-GB" sz="1400" dirty="0"/>
              <a:t>B &lt;= "01";</a:t>
            </a:r>
          </a:p>
          <a:p>
            <a:r>
              <a:rPr lang="en-GB" sz="1400" dirty="0"/>
              <a:t>wait for period;</a:t>
            </a:r>
          </a:p>
          <a:p>
            <a:r>
              <a:rPr lang="en-GB" sz="1400" dirty="0"/>
              <a:t>A &lt;= "00";</a:t>
            </a:r>
          </a:p>
          <a:p>
            <a:r>
              <a:rPr lang="en-GB" sz="1400" dirty="0"/>
              <a:t>B &lt;= "10";</a:t>
            </a:r>
          </a:p>
          <a:p>
            <a:r>
              <a:rPr lang="en-GB" sz="1400" dirty="0"/>
              <a:t>wait for period;</a:t>
            </a:r>
          </a:p>
          <a:p>
            <a:r>
              <a:rPr lang="en-GB" sz="1400" dirty="0"/>
              <a:t>A &lt;= "00";</a:t>
            </a:r>
          </a:p>
          <a:p>
            <a:r>
              <a:rPr lang="en-GB" sz="1400" dirty="0"/>
              <a:t>B &lt;= "11";</a:t>
            </a:r>
          </a:p>
          <a:p>
            <a:r>
              <a:rPr lang="en-GB" sz="1400" dirty="0"/>
              <a:t>wait for period;</a:t>
            </a:r>
          </a:p>
          <a:p>
            <a:r>
              <a:rPr lang="en-GB" sz="1400" dirty="0"/>
              <a:t>A &lt;= "01";</a:t>
            </a:r>
          </a:p>
          <a:p>
            <a:r>
              <a:rPr lang="en-GB" sz="1400" dirty="0"/>
              <a:t>B &lt;= "00";</a:t>
            </a:r>
          </a:p>
          <a:p>
            <a:r>
              <a:rPr lang="en-GB" sz="1400" dirty="0"/>
              <a:t>wait for period;</a:t>
            </a:r>
          </a:p>
          <a:p>
            <a:r>
              <a:rPr lang="en-GB" sz="1400" dirty="0"/>
              <a:t>A &lt;= "01";</a:t>
            </a:r>
          </a:p>
          <a:p>
            <a:r>
              <a:rPr lang="en-GB" sz="1400" dirty="0"/>
              <a:t>B &lt;= "01";</a:t>
            </a:r>
          </a:p>
          <a:p>
            <a:r>
              <a:rPr lang="en-GB" sz="1400" dirty="0"/>
              <a:t>wait for period;</a:t>
            </a:r>
          </a:p>
          <a:p>
            <a:r>
              <a:rPr lang="en-GB" sz="1400" dirty="0"/>
              <a:t>A &lt;= "01";</a:t>
            </a:r>
          </a:p>
          <a:p>
            <a:r>
              <a:rPr lang="en-GB" sz="1400" dirty="0"/>
              <a:t>B &lt;= "10";</a:t>
            </a:r>
          </a:p>
          <a:p>
            <a:r>
              <a:rPr lang="en-GB" sz="1400" dirty="0"/>
              <a:t>wait for period;</a:t>
            </a:r>
          </a:p>
          <a:p>
            <a:endParaRPr lang="en-GB" sz="1400" dirty="0"/>
          </a:p>
          <a:p>
            <a:endParaRPr lang="en-GB" sz="1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219FAE9-9BD8-3C32-9E83-719E6FC2B194}"/>
              </a:ext>
            </a:extLst>
          </p:cNvPr>
          <p:cNvSpPr txBox="1"/>
          <p:nvPr/>
        </p:nvSpPr>
        <p:spPr>
          <a:xfrm>
            <a:off x="5935980" y="1706868"/>
            <a:ext cx="6164580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/>
              <a:t>A &lt;= "01";</a:t>
            </a:r>
          </a:p>
          <a:p>
            <a:r>
              <a:rPr lang="en-GB" sz="1400" dirty="0"/>
              <a:t>B &lt;= "11";</a:t>
            </a:r>
          </a:p>
          <a:p>
            <a:r>
              <a:rPr lang="en-GB" sz="1400" dirty="0"/>
              <a:t>wait for period;</a:t>
            </a:r>
          </a:p>
          <a:p>
            <a:r>
              <a:rPr lang="en-GB" sz="1400" dirty="0"/>
              <a:t>A &lt;= "10";</a:t>
            </a:r>
          </a:p>
          <a:p>
            <a:r>
              <a:rPr lang="en-GB" sz="1400" dirty="0"/>
              <a:t>B &lt;= "00";</a:t>
            </a:r>
          </a:p>
          <a:p>
            <a:r>
              <a:rPr lang="en-GB" sz="1400" dirty="0"/>
              <a:t>wait for period;</a:t>
            </a:r>
          </a:p>
          <a:p>
            <a:r>
              <a:rPr lang="en-GB" sz="1400" dirty="0"/>
              <a:t>A &lt;= "10";</a:t>
            </a:r>
          </a:p>
          <a:p>
            <a:r>
              <a:rPr lang="en-GB" sz="1400" dirty="0"/>
              <a:t>B &lt;= "01";</a:t>
            </a:r>
          </a:p>
          <a:p>
            <a:r>
              <a:rPr lang="en-GB" sz="1400" dirty="0"/>
              <a:t>wait for period;</a:t>
            </a:r>
          </a:p>
          <a:p>
            <a:r>
              <a:rPr lang="en-GB" sz="1400" dirty="0"/>
              <a:t>A &lt;= "10";</a:t>
            </a:r>
          </a:p>
          <a:p>
            <a:r>
              <a:rPr lang="en-GB" sz="1400" dirty="0"/>
              <a:t>B &lt;= "10";</a:t>
            </a:r>
          </a:p>
          <a:p>
            <a:r>
              <a:rPr lang="en-GB" sz="1400" dirty="0"/>
              <a:t>wait for period;</a:t>
            </a:r>
          </a:p>
          <a:p>
            <a:r>
              <a:rPr lang="en-GB" sz="1400" dirty="0"/>
              <a:t>A &lt;= "10";</a:t>
            </a:r>
          </a:p>
          <a:p>
            <a:r>
              <a:rPr lang="en-GB" sz="1400" dirty="0"/>
              <a:t>B &lt;= "11";</a:t>
            </a:r>
          </a:p>
          <a:p>
            <a:r>
              <a:rPr lang="en-GB" sz="1400" dirty="0"/>
              <a:t>wait for period;</a:t>
            </a:r>
          </a:p>
          <a:p>
            <a:r>
              <a:rPr lang="en-GB" sz="1400" dirty="0"/>
              <a:t>A &lt;= "11";</a:t>
            </a:r>
          </a:p>
          <a:p>
            <a:r>
              <a:rPr lang="en-GB" sz="1400" dirty="0"/>
              <a:t>B &lt;= "00";</a:t>
            </a:r>
          </a:p>
          <a:p>
            <a:r>
              <a:rPr lang="en-GB" sz="1400" dirty="0"/>
              <a:t>wait for period;</a:t>
            </a:r>
          </a:p>
          <a:p>
            <a:r>
              <a:rPr lang="en-GB" sz="1400" dirty="0"/>
              <a:t>A &lt;= "11";</a:t>
            </a:r>
          </a:p>
          <a:p>
            <a:r>
              <a:rPr lang="en-GB" sz="1400" dirty="0"/>
              <a:t>B &lt;= "01";</a:t>
            </a:r>
          </a:p>
          <a:p>
            <a:r>
              <a:rPr lang="en-GB" sz="1400" dirty="0"/>
              <a:t>wait for period;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008196B-B8D9-0A89-FC1A-6B5CDAF4EAE3}"/>
              </a:ext>
            </a:extLst>
          </p:cNvPr>
          <p:cNvSpPr txBox="1"/>
          <p:nvPr/>
        </p:nvSpPr>
        <p:spPr>
          <a:xfrm>
            <a:off x="8076202" y="1684424"/>
            <a:ext cx="616458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/>
              <a:t>A &lt;= "11";</a:t>
            </a:r>
          </a:p>
          <a:p>
            <a:r>
              <a:rPr lang="en-GB" sz="1400" dirty="0"/>
              <a:t>B &lt;= "10";</a:t>
            </a:r>
          </a:p>
          <a:p>
            <a:r>
              <a:rPr lang="en-GB" sz="1400" dirty="0"/>
              <a:t>wait for period;</a:t>
            </a:r>
          </a:p>
          <a:p>
            <a:r>
              <a:rPr lang="en-GB" sz="1400" dirty="0"/>
              <a:t>A &lt;= "11";</a:t>
            </a:r>
          </a:p>
          <a:p>
            <a:r>
              <a:rPr lang="en-GB" sz="1400" dirty="0"/>
              <a:t>B &lt;= "11";</a:t>
            </a:r>
          </a:p>
          <a:p>
            <a:r>
              <a:rPr lang="en-GB" sz="1400" dirty="0"/>
              <a:t>wait for period;</a:t>
            </a:r>
          </a:p>
          <a:p>
            <a:r>
              <a:rPr lang="en-GB" sz="1400" dirty="0"/>
              <a:t>wait;</a:t>
            </a:r>
          </a:p>
          <a:p>
            <a:r>
              <a:rPr lang="en-GB" sz="1400" dirty="0"/>
              <a:t>end process;</a:t>
            </a:r>
          </a:p>
          <a:p>
            <a:r>
              <a:rPr lang="en-GB" sz="1400" dirty="0"/>
              <a:t>end tb;</a:t>
            </a:r>
          </a:p>
        </p:txBody>
      </p:sp>
    </p:spTree>
    <p:extLst>
      <p:ext uri="{BB962C8B-B14F-4D97-AF65-F5344CB8AC3E}">
        <p14:creationId xmlns:p14="http://schemas.microsoft.com/office/powerpoint/2010/main" val="24008443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76872A-E015-6FCD-530F-01476F8EC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24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473D69-85A9-C685-DF96-C4713FFF31EA}"/>
              </a:ext>
            </a:extLst>
          </p:cNvPr>
          <p:cNvSpPr txBox="1"/>
          <p:nvPr/>
        </p:nvSpPr>
        <p:spPr>
          <a:xfrm>
            <a:off x="0" y="1092614"/>
            <a:ext cx="6712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Simulation - Binary Multipliers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1B73341-30A2-0FA9-E86D-792171D9041D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B28A0D9-DAEF-D955-64FC-7D042BEF9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E64464-D227-4F01-310C-D7ECD6765D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8671" y="1615834"/>
            <a:ext cx="7215031" cy="4615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7428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76872A-E015-6FCD-530F-01476F8EC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25</a:t>
            </a:fld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1B73341-30A2-0FA9-E86D-792171D9041D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B28A0D9-DAEF-D955-64FC-7D042BEF9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12 – VHDL Codes</a:t>
            </a:r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BCC1A0-3440-F93A-4566-C95CF4D45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474" y="1380395"/>
            <a:ext cx="5376086" cy="512993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E088ED7-9D68-95E7-AE42-36BA4B5CDC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3560" y="1380395"/>
            <a:ext cx="5766992" cy="514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3062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12 – VHDL Codes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26</a:t>
            </a:fld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2CF630-8ED2-0AB0-5346-A02F661E6661}"/>
              </a:ext>
            </a:extLst>
          </p:cNvPr>
          <p:cNvSpPr txBox="1"/>
          <p:nvPr/>
        </p:nvSpPr>
        <p:spPr>
          <a:xfrm>
            <a:off x="561252" y="1343222"/>
            <a:ext cx="5782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JK – Flip flop</a:t>
            </a:r>
          </a:p>
        </p:txBody>
      </p:sp>
      <p:sp>
        <p:nvSpPr>
          <p:cNvPr id="72" name="Title 1">
            <a:extLst>
              <a:ext uri="{FF2B5EF4-FFF2-40B4-BE49-F238E27FC236}">
                <a16:creationId xmlns:a16="http://schemas.microsoft.com/office/drawing/2014/main" id="{52919A07-D02B-56B5-4136-79CB13B86ECC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9430C4-60DC-496D-E0B4-933C895DB2FA}"/>
              </a:ext>
            </a:extLst>
          </p:cNvPr>
          <p:cNvSpPr txBox="1"/>
          <p:nvPr/>
        </p:nvSpPr>
        <p:spPr>
          <a:xfrm>
            <a:off x="561252" y="2312410"/>
            <a:ext cx="616431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library </a:t>
            </a:r>
            <a:r>
              <a:rPr lang="en-GB" dirty="0" err="1"/>
              <a:t>ieee</a:t>
            </a:r>
            <a:r>
              <a:rPr lang="en-GB" dirty="0"/>
              <a:t>;</a:t>
            </a:r>
          </a:p>
          <a:p>
            <a:r>
              <a:rPr lang="en-GB" dirty="0"/>
              <a:t>use </a:t>
            </a:r>
            <a:r>
              <a:rPr lang="en-GB" dirty="0" err="1"/>
              <a:t>ieee</a:t>
            </a:r>
            <a:r>
              <a:rPr lang="en-GB" dirty="0"/>
              <a:t>. std_logic_1164.all;</a:t>
            </a:r>
          </a:p>
          <a:p>
            <a:r>
              <a:rPr lang="en-GB" dirty="0"/>
              <a:t>use </a:t>
            </a:r>
            <a:r>
              <a:rPr lang="en-GB" dirty="0" err="1"/>
              <a:t>ieee</a:t>
            </a:r>
            <a:r>
              <a:rPr lang="en-GB" dirty="0"/>
              <a:t>. </a:t>
            </a:r>
            <a:r>
              <a:rPr lang="en-GB" dirty="0" err="1"/>
              <a:t>std_logic_arith.all</a:t>
            </a:r>
            <a:r>
              <a:rPr lang="en-GB" dirty="0"/>
              <a:t>;</a:t>
            </a:r>
          </a:p>
          <a:p>
            <a:r>
              <a:rPr lang="en-GB" dirty="0"/>
              <a:t>use </a:t>
            </a:r>
            <a:r>
              <a:rPr lang="en-GB" dirty="0" err="1"/>
              <a:t>ieee</a:t>
            </a:r>
            <a:r>
              <a:rPr lang="en-GB" dirty="0"/>
              <a:t>. </a:t>
            </a:r>
            <a:r>
              <a:rPr lang="en-GB" dirty="0" err="1"/>
              <a:t>std_logic_unsigned.all</a:t>
            </a:r>
            <a:r>
              <a:rPr lang="en-GB" dirty="0"/>
              <a:t>;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entity </a:t>
            </a:r>
            <a:r>
              <a:rPr lang="en-GB" dirty="0" err="1"/>
              <a:t>jk</a:t>
            </a:r>
            <a:r>
              <a:rPr lang="en-GB" dirty="0"/>
              <a:t> is</a:t>
            </a:r>
          </a:p>
          <a:p>
            <a:r>
              <a:rPr lang="en-GB" dirty="0"/>
              <a:t>   port(</a:t>
            </a:r>
            <a:r>
              <a:rPr lang="en-GB" dirty="0" err="1"/>
              <a:t>j,k,cr,pr,clk:in</a:t>
            </a:r>
            <a:r>
              <a:rPr lang="en-GB" dirty="0"/>
              <a:t> </a:t>
            </a:r>
            <a:r>
              <a:rPr lang="en-GB" dirty="0" err="1"/>
              <a:t>std_logic</a:t>
            </a:r>
            <a:r>
              <a:rPr lang="en-GB" dirty="0"/>
              <a:t>;</a:t>
            </a:r>
          </a:p>
          <a:p>
            <a:r>
              <a:rPr lang="en-GB" dirty="0"/>
              <a:t>   </a:t>
            </a:r>
            <a:r>
              <a:rPr lang="en-GB" dirty="0" err="1"/>
              <a:t>q,qbar:out</a:t>
            </a:r>
            <a:r>
              <a:rPr lang="en-GB" dirty="0"/>
              <a:t> </a:t>
            </a:r>
            <a:r>
              <a:rPr lang="en-GB" dirty="0" err="1"/>
              <a:t>std_logic</a:t>
            </a:r>
            <a:r>
              <a:rPr lang="en-GB" dirty="0"/>
              <a:t>);</a:t>
            </a:r>
          </a:p>
          <a:p>
            <a:r>
              <a:rPr lang="en-GB" dirty="0"/>
              <a:t>end </a:t>
            </a:r>
            <a:r>
              <a:rPr lang="en-GB" dirty="0" err="1"/>
              <a:t>jk</a:t>
            </a:r>
            <a:r>
              <a:rPr lang="en-GB" dirty="0"/>
              <a:t>;</a:t>
            </a:r>
          </a:p>
          <a:p>
            <a:r>
              <a:rPr lang="en-GB" dirty="0"/>
              <a:t>architecture behavioural of </a:t>
            </a:r>
            <a:r>
              <a:rPr lang="en-GB" dirty="0" err="1"/>
              <a:t>jk</a:t>
            </a:r>
            <a:r>
              <a:rPr lang="en-GB" dirty="0"/>
              <a:t> is</a:t>
            </a:r>
          </a:p>
          <a:p>
            <a:r>
              <a:rPr lang="en-GB" dirty="0"/>
              <a:t>   signal </a:t>
            </a:r>
            <a:r>
              <a:rPr lang="en-GB" dirty="0" err="1"/>
              <a:t>input:std_logic_vector</a:t>
            </a:r>
            <a:r>
              <a:rPr lang="en-GB" dirty="0"/>
              <a:t>(1 </a:t>
            </a:r>
            <a:r>
              <a:rPr lang="en-GB" dirty="0" err="1"/>
              <a:t>downto</a:t>
            </a:r>
            <a:r>
              <a:rPr lang="en-GB" dirty="0"/>
              <a:t> 0);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97433A-8EE9-5699-9ED2-90C7FAD686FF}"/>
              </a:ext>
            </a:extLst>
          </p:cNvPr>
          <p:cNvSpPr txBox="1"/>
          <p:nvPr/>
        </p:nvSpPr>
        <p:spPr>
          <a:xfrm>
            <a:off x="4079512" y="2096998"/>
            <a:ext cx="616458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begin</a:t>
            </a:r>
          </a:p>
          <a:p>
            <a:r>
              <a:rPr lang="en-GB" dirty="0"/>
              <a:t>   input&lt;=</a:t>
            </a:r>
            <a:r>
              <a:rPr lang="en-GB" dirty="0" err="1"/>
              <a:t>j&amp;k</a:t>
            </a:r>
            <a:r>
              <a:rPr lang="en-GB" dirty="0"/>
              <a:t>;</a:t>
            </a:r>
          </a:p>
          <a:p>
            <a:r>
              <a:rPr lang="en-GB" dirty="0"/>
              <a:t>   process(</a:t>
            </a:r>
            <a:r>
              <a:rPr lang="en-GB" dirty="0" err="1"/>
              <a:t>clk,j,k,pr,cr</a:t>
            </a:r>
            <a:r>
              <a:rPr lang="en-GB" dirty="0"/>
              <a:t>)</a:t>
            </a:r>
          </a:p>
          <a:p>
            <a:r>
              <a:rPr lang="en-GB" dirty="0"/>
              <a:t>      variable </a:t>
            </a:r>
            <a:r>
              <a:rPr lang="en-GB" dirty="0" err="1"/>
              <a:t>temp:std_logic</a:t>
            </a:r>
            <a:r>
              <a:rPr lang="en-GB" dirty="0"/>
              <a:t>:='0';</a:t>
            </a:r>
          </a:p>
          <a:p>
            <a:r>
              <a:rPr lang="en-GB" dirty="0"/>
              <a:t>      begin</a:t>
            </a:r>
          </a:p>
          <a:p>
            <a:r>
              <a:rPr lang="en-GB" dirty="0"/>
              <a:t>         if(</a:t>
            </a:r>
            <a:r>
              <a:rPr lang="en-GB" dirty="0" err="1"/>
              <a:t>cr</a:t>
            </a:r>
            <a:r>
              <a:rPr lang="en-GB" dirty="0"/>
              <a:t>='1' and pr='1')then</a:t>
            </a:r>
          </a:p>
          <a:p>
            <a:r>
              <a:rPr lang="en-GB" dirty="0"/>
              <a:t>            if </a:t>
            </a:r>
            <a:r>
              <a:rPr lang="en-GB" dirty="0" err="1"/>
              <a:t>rising_edge</a:t>
            </a:r>
            <a:r>
              <a:rPr lang="en-GB" dirty="0"/>
              <a:t>(</a:t>
            </a:r>
            <a:r>
              <a:rPr lang="en-GB" dirty="0" err="1"/>
              <a:t>clk</a:t>
            </a:r>
            <a:r>
              <a:rPr lang="en-GB" dirty="0"/>
              <a:t>) then</a:t>
            </a:r>
          </a:p>
          <a:p>
            <a:r>
              <a:rPr lang="en-GB" dirty="0"/>
              <a:t>               case input is</a:t>
            </a:r>
          </a:p>
          <a:p>
            <a:r>
              <a:rPr lang="en-GB" dirty="0"/>
              <a:t>               when "10"=&gt; temp:='1';</a:t>
            </a:r>
          </a:p>
          <a:p>
            <a:r>
              <a:rPr lang="en-GB" dirty="0"/>
              <a:t>               when "01"=&gt; temp:='0';</a:t>
            </a:r>
          </a:p>
          <a:p>
            <a:r>
              <a:rPr lang="en-GB" dirty="0"/>
              <a:t>               when "11"=&gt; temp:=not temp;</a:t>
            </a:r>
          </a:p>
          <a:p>
            <a:r>
              <a:rPr lang="en-GB" dirty="0"/>
              <a:t>               when others=&gt; null;</a:t>
            </a:r>
          </a:p>
          <a:p>
            <a:r>
              <a:rPr lang="en-GB" dirty="0"/>
              <a:t>               end case;</a:t>
            </a:r>
          </a:p>
          <a:p>
            <a:r>
              <a:rPr lang="en-GB" dirty="0"/>
              <a:t>          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789372-DD60-EEA2-089B-D3E50AC0873D}"/>
              </a:ext>
            </a:extLst>
          </p:cNvPr>
          <p:cNvSpPr txBox="1"/>
          <p:nvPr/>
        </p:nvSpPr>
        <p:spPr>
          <a:xfrm>
            <a:off x="7962900" y="2489507"/>
            <a:ext cx="616458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end if;</a:t>
            </a:r>
          </a:p>
          <a:p>
            <a:r>
              <a:rPr lang="en-GB" dirty="0"/>
              <a:t>         else</a:t>
            </a:r>
          </a:p>
          <a:p>
            <a:r>
              <a:rPr lang="en-GB" dirty="0"/>
              <a:t>            temp:='0';</a:t>
            </a:r>
          </a:p>
          <a:p>
            <a:r>
              <a:rPr lang="en-GB" dirty="0"/>
              <a:t>        end if;</a:t>
            </a:r>
          </a:p>
          <a:p>
            <a:r>
              <a:rPr lang="en-GB" dirty="0"/>
              <a:t>      q&lt;=temp;</a:t>
            </a:r>
          </a:p>
          <a:p>
            <a:r>
              <a:rPr lang="en-GB" dirty="0"/>
              <a:t>      </a:t>
            </a:r>
            <a:r>
              <a:rPr lang="en-GB" dirty="0" err="1"/>
              <a:t>qbar</a:t>
            </a:r>
            <a:r>
              <a:rPr lang="en-GB" dirty="0"/>
              <a:t>&lt;=not temp;</a:t>
            </a:r>
          </a:p>
          <a:p>
            <a:r>
              <a:rPr lang="en-GB" dirty="0"/>
              <a:t>   end process;</a:t>
            </a:r>
          </a:p>
          <a:p>
            <a:r>
              <a:rPr lang="en-GB" dirty="0"/>
              <a:t>end behavioural;</a:t>
            </a:r>
          </a:p>
        </p:txBody>
      </p:sp>
    </p:spTree>
    <p:extLst>
      <p:ext uri="{BB962C8B-B14F-4D97-AF65-F5344CB8AC3E}">
        <p14:creationId xmlns:p14="http://schemas.microsoft.com/office/powerpoint/2010/main" val="6892953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12 – VHDL Codes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27</a:t>
            </a:fld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2CF630-8ED2-0AB0-5346-A02F661E6661}"/>
              </a:ext>
            </a:extLst>
          </p:cNvPr>
          <p:cNvSpPr txBox="1"/>
          <p:nvPr/>
        </p:nvSpPr>
        <p:spPr>
          <a:xfrm>
            <a:off x="561252" y="1343222"/>
            <a:ext cx="5782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JK – Flipflop test bench</a:t>
            </a:r>
          </a:p>
        </p:txBody>
      </p:sp>
      <p:sp>
        <p:nvSpPr>
          <p:cNvPr id="73" name="Title 1">
            <a:extLst>
              <a:ext uri="{FF2B5EF4-FFF2-40B4-BE49-F238E27FC236}">
                <a16:creationId xmlns:a16="http://schemas.microsoft.com/office/drawing/2014/main" id="{D8E9D592-D670-E863-6CE3-DDB6188B597A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93BF55-A301-722C-48A9-FE67FFA9AEF3}"/>
              </a:ext>
            </a:extLst>
          </p:cNvPr>
          <p:cNvSpPr txBox="1"/>
          <p:nvPr/>
        </p:nvSpPr>
        <p:spPr>
          <a:xfrm>
            <a:off x="3452648" y="1508601"/>
            <a:ext cx="6164580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dirty="0"/>
              <a:t>begin</a:t>
            </a:r>
          </a:p>
          <a:p>
            <a:endParaRPr lang="en-GB" dirty="0"/>
          </a:p>
          <a:p>
            <a:r>
              <a:rPr lang="en-GB" dirty="0"/>
              <a:t>  -- Connect DUT</a:t>
            </a:r>
          </a:p>
          <a:p>
            <a:r>
              <a:rPr lang="en-GB" dirty="0"/>
              <a:t>  DUT: </a:t>
            </a:r>
            <a:r>
              <a:rPr lang="en-GB" dirty="0" err="1"/>
              <a:t>jk</a:t>
            </a:r>
            <a:r>
              <a:rPr lang="en-GB" dirty="0"/>
              <a:t> port map(</a:t>
            </a:r>
          </a:p>
          <a:p>
            <a:r>
              <a:rPr lang="en-GB" dirty="0"/>
              <a:t>  j =&gt; j, </a:t>
            </a:r>
          </a:p>
          <a:p>
            <a:r>
              <a:rPr lang="en-GB" dirty="0"/>
              <a:t>  k =&gt; k,</a:t>
            </a:r>
          </a:p>
          <a:p>
            <a:r>
              <a:rPr lang="en-GB" dirty="0"/>
              <a:t>  </a:t>
            </a:r>
            <a:r>
              <a:rPr lang="en-GB" dirty="0" err="1"/>
              <a:t>cr</a:t>
            </a:r>
            <a:r>
              <a:rPr lang="en-GB" dirty="0"/>
              <a:t> =&gt; </a:t>
            </a:r>
            <a:r>
              <a:rPr lang="en-GB" dirty="0" err="1"/>
              <a:t>cr</a:t>
            </a:r>
            <a:r>
              <a:rPr lang="en-GB" dirty="0"/>
              <a:t>,</a:t>
            </a:r>
          </a:p>
          <a:p>
            <a:r>
              <a:rPr lang="en-GB" dirty="0"/>
              <a:t>  pr =&gt; pr,</a:t>
            </a:r>
          </a:p>
          <a:p>
            <a:r>
              <a:rPr lang="en-GB" dirty="0"/>
              <a:t>  </a:t>
            </a:r>
            <a:r>
              <a:rPr lang="en-GB" dirty="0" err="1"/>
              <a:t>clk</a:t>
            </a:r>
            <a:r>
              <a:rPr lang="en-GB" dirty="0"/>
              <a:t> =&gt; </a:t>
            </a:r>
            <a:r>
              <a:rPr lang="en-GB" dirty="0" err="1"/>
              <a:t>clk</a:t>
            </a:r>
            <a:r>
              <a:rPr lang="en-GB" dirty="0"/>
              <a:t>,</a:t>
            </a:r>
          </a:p>
          <a:p>
            <a:r>
              <a:rPr lang="en-GB" dirty="0"/>
              <a:t>  q =&gt; q,</a:t>
            </a:r>
          </a:p>
          <a:p>
            <a:r>
              <a:rPr lang="en-GB" dirty="0"/>
              <a:t>  </a:t>
            </a:r>
            <a:r>
              <a:rPr lang="en-GB" dirty="0" err="1"/>
              <a:t>qbar</a:t>
            </a:r>
            <a:r>
              <a:rPr lang="en-GB" dirty="0"/>
              <a:t> =&gt; </a:t>
            </a:r>
            <a:r>
              <a:rPr lang="en-GB" dirty="0" err="1"/>
              <a:t>qbar</a:t>
            </a:r>
            <a:endParaRPr lang="en-GB" dirty="0"/>
          </a:p>
          <a:p>
            <a:r>
              <a:rPr lang="en-GB" dirty="0"/>
              <a:t>  );</a:t>
            </a:r>
          </a:p>
          <a:p>
            <a:r>
              <a:rPr lang="en-GB" dirty="0"/>
              <a:t>  </a:t>
            </a:r>
          </a:p>
          <a:p>
            <a:r>
              <a:rPr lang="en-GB" dirty="0"/>
              <a:t>  </a:t>
            </a:r>
            <a:r>
              <a:rPr lang="en-GB" dirty="0" err="1"/>
              <a:t>clk</a:t>
            </a:r>
            <a:r>
              <a:rPr lang="en-GB" dirty="0"/>
              <a:t> &lt;= not </a:t>
            </a:r>
            <a:r>
              <a:rPr lang="en-GB" dirty="0" err="1"/>
              <a:t>clk</a:t>
            </a:r>
            <a:r>
              <a:rPr lang="en-GB" dirty="0"/>
              <a:t> after 1 ns;</a:t>
            </a:r>
          </a:p>
          <a:p>
            <a:r>
              <a:rPr lang="en-GB" dirty="0"/>
              <a:t>   </a:t>
            </a:r>
          </a:p>
          <a:p>
            <a:r>
              <a:rPr lang="en-GB" dirty="0"/>
              <a:t> process</a:t>
            </a:r>
          </a:p>
          <a:p>
            <a:r>
              <a:rPr lang="en-GB" dirty="0"/>
              <a:t>   begin</a:t>
            </a:r>
          </a:p>
          <a:p>
            <a:r>
              <a:rPr lang="en-GB" dirty="0"/>
              <a:t>  </a:t>
            </a:r>
          </a:p>
          <a:p>
            <a:r>
              <a:rPr lang="en-GB" dirty="0"/>
              <a:t>    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678921-899E-7ED9-EE9C-7568E4ED9DE5}"/>
              </a:ext>
            </a:extLst>
          </p:cNvPr>
          <p:cNvSpPr txBox="1"/>
          <p:nvPr/>
        </p:nvSpPr>
        <p:spPr>
          <a:xfrm>
            <a:off x="130810" y="2055388"/>
            <a:ext cx="616458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entity </a:t>
            </a:r>
            <a:r>
              <a:rPr lang="en-GB" dirty="0" err="1"/>
              <a:t>jk_tb</a:t>
            </a:r>
            <a:r>
              <a:rPr lang="en-GB" dirty="0"/>
              <a:t> is</a:t>
            </a:r>
          </a:p>
          <a:p>
            <a:r>
              <a:rPr lang="en-GB" dirty="0"/>
              <a:t>-- empty</a:t>
            </a:r>
          </a:p>
          <a:p>
            <a:r>
              <a:rPr lang="en-GB" dirty="0"/>
              <a:t>end </a:t>
            </a:r>
            <a:r>
              <a:rPr lang="en-GB" dirty="0" err="1"/>
              <a:t>jk_tb</a:t>
            </a:r>
            <a:r>
              <a:rPr lang="en-GB" dirty="0"/>
              <a:t>; </a:t>
            </a:r>
          </a:p>
          <a:p>
            <a:endParaRPr lang="en-GB" dirty="0"/>
          </a:p>
          <a:p>
            <a:r>
              <a:rPr lang="en-GB" dirty="0"/>
              <a:t>architecture tb of </a:t>
            </a:r>
            <a:r>
              <a:rPr lang="en-GB" dirty="0" err="1"/>
              <a:t>jk_tb</a:t>
            </a:r>
            <a:r>
              <a:rPr lang="en-GB" dirty="0"/>
              <a:t> is</a:t>
            </a:r>
          </a:p>
          <a:p>
            <a:endParaRPr lang="en-GB" dirty="0"/>
          </a:p>
          <a:p>
            <a:r>
              <a:rPr lang="en-GB" dirty="0"/>
              <a:t>-- DUT component</a:t>
            </a:r>
          </a:p>
          <a:p>
            <a:r>
              <a:rPr lang="en-GB" dirty="0"/>
              <a:t>component </a:t>
            </a:r>
            <a:r>
              <a:rPr lang="en-GB" dirty="0" err="1"/>
              <a:t>jk</a:t>
            </a:r>
            <a:r>
              <a:rPr lang="en-GB" dirty="0"/>
              <a:t> is</a:t>
            </a:r>
          </a:p>
          <a:p>
            <a:r>
              <a:rPr lang="en-GB" dirty="0"/>
              <a:t>port(</a:t>
            </a:r>
            <a:r>
              <a:rPr lang="en-GB" dirty="0" err="1"/>
              <a:t>j,k,cr,pr,clk:in</a:t>
            </a:r>
            <a:r>
              <a:rPr lang="en-GB" dirty="0"/>
              <a:t> </a:t>
            </a:r>
            <a:r>
              <a:rPr lang="en-GB" dirty="0" err="1"/>
              <a:t>std_logic</a:t>
            </a:r>
            <a:r>
              <a:rPr lang="en-GB" dirty="0"/>
              <a:t>;</a:t>
            </a:r>
          </a:p>
          <a:p>
            <a:r>
              <a:rPr lang="en-GB" dirty="0"/>
              <a:t>   </a:t>
            </a:r>
            <a:r>
              <a:rPr lang="en-GB" dirty="0" err="1"/>
              <a:t>q,qbar:out</a:t>
            </a:r>
            <a:r>
              <a:rPr lang="en-GB" dirty="0"/>
              <a:t> </a:t>
            </a:r>
            <a:r>
              <a:rPr lang="en-GB" dirty="0" err="1"/>
              <a:t>std_logic</a:t>
            </a:r>
            <a:r>
              <a:rPr lang="en-GB" dirty="0"/>
              <a:t>);</a:t>
            </a:r>
          </a:p>
          <a:p>
            <a:r>
              <a:rPr lang="en-GB" dirty="0"/>
              <a:t>end component;</a:t>
            </a:r>
          </a:p>
          <a:p>
            <a:endParaRPr lang="en-GB" dirty="0"/>
          </a:p>
          <a:p>
            <a:r>
              <a:rPr lang="en-GB" dirty="0"/>
              <a:t>signal </a:t>
            </a:r>
            <a:r>
              <a:rPr lang="en-GB" dirty="0" err="1"/>
              <a:t>j,k,cr,pr</a:t>
            </a:r>
            <a:r>
              <a:rPr lang="en-GB" dirty="0"/>
              <a:t>, </a:t>
            </a:r>
            <a:r>
              <a:rPr lang="en-GB" dirty="0" err="1"/>
              <a:t>clk</a:t>
            </a:r>
            <a:r>
              <a:rPr lang="en-GB" dirty="0"/>
              <a:t>: </a:t>
            </a:r>
            <a:r>
              <a:rPr lang="en-GB" dirty="0" err="1"/>
              <a:t>std_logic</a:t>
            </a:r>
            <a:r>
              <a:rPr lang="en-GB" dirty="0"/>
              <a:t> := '0';</a:t>
            </a:r>
          </a:p>
          <a:p>
            <a:r>
              <a:rPr lang="en-GB" dirty="0"/>
              <a:t>signal </a:t>
            </a:r>
            <a:r>
              <a:rPr lang="en-GB" dirty="0" err="1"/>
              <a:t>q,qbar</a:t>
            </a:r>
            <a:r>
              <a:rPr lang="en-GB" dirty="0"/>
              <a:t>: </a:t>
            </a:r>
            <a:r>
              <a:rPr lang="en-GB" dirty="0" err="1"/>
              <a:t>std_logic</a:t>
            </a:r>
            <a:r>
              <a:rPr lang="en-GB" dirty="0"/>
              <a:t>;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C095D3-93BF-F274-5529-4558483B9E8F}"/>
              </a:ext>
            </a:extLst>
          </p:cNvPr>
          <p:cNvSpPr txBox="1"/>
          <p:nvPr/>
        </p:nvSpPr>
        <p:spPr>
          <a:xfrm>
            <a:off x="7989570" y="1727763"/>
            <a:ext cx="658114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  <a:r>
              <a:rPr lang="en-GB" dirty="0" err="1"/>
              <a:t>cr</a:t>
            </a:r>
            <a:r>
              <a:rPr lang="en-GB" dirty="0"/>
              <a:t> &lt;= '1';</a:t>
            </a:r>
          </a:p>
          <a:p>
            <a:r>
              <a:rPr lang="en-GB" dirty="0"/>
              <a:t>    pr &lt;= '1';</a:t>
            </a:r>
          </a:p>
          <a:p>
            <a:r>
              <a:rPr lang="en-GB" dirty="0"/>
              <a:t>    j &lt;= '0';</a:t>
            </a:r>
          </a:p>
          <a:p>
            <a:r>
              <a:rPr lang="en-GB" dirty="0"/>
              <a:t>    k &lt;= '1';</a:t>
            </a:r>
          </a:p>
          <a:p>
            <a:r>
              <a:rPr lang="en-GB" dirty="0"/>
              <a:t>    wait for 2 ns;</a:t>
            </a:r>
          </a:p>
          <a:p>
            <a:r>
              <a:rPr lang="en-GB" dirty="0"/>
              <a:t>       </a:t>
            </a:r>
          </a:p>
          <a:p>
            <a:r>
              <a:rPr lang="en-GB" dirty="0"/>
              <a:t>    </a:t>
            </a:r>
            <a:r>
              <a:rPr lang="en-GB" dirty="0" err="1"/>
              <a:t>cr</a:t>
            </a:r>
            <a:r>
              <a:rPr lang="en-GB" dirty="0"/>
              <a:t> &lt;= '1';</a:t>
            </a:r>
          </a:p>
          <a:p>
            <a:r>
              <a:rPr lang="en-GB" dirty="0"/>
              <a:t>    pr &lt;= '1';</a:t>
            </a:r>
          </a:p>
          <a:p>
            <a:r>
              <a:rPr lang="en-GB" dirty="0"/>
              <a:t>    j &lt;= '1';</a:t>
            </a:r>
          </a:p>
          <a:p>
            <a:r>
              <a:rPr lang="en-GB" dirty="0"/>
              <a:t>    k &lt;= '1';</a:t>
            </a:r>
          </a:p>
          <a:p>
            <a:r>
              <a:rPr lang="en-GB" dirty="0"/>
              <a:t>    wait for 2 ns;</a:t>
            </a:r>
          </a:p>
          <a:p>
            <a:r>
              <a:rPr lang="en-GB" dirty="0"/>
              <a:t>          </a:t>
            </a:r>
          </a:p>
          <a:p>
            <a:r>
              <a:rPr lang="en-GB" dirty="0"/>
              <a:t>    wait;</a:t>
            </a:r>
          </a:p>
          <a:p>
            <a:r>
              <a:rPr lang="en-GB" dirty="0"/>
              <a:t>  end process;</a:t>
            </a:r>
          </a:p>
          <a:p>
            <a:r>
              <a:rPr lang="en-GB" dirty="0"/>
              <a:t>end tb;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E5A04F-DB33-4237-6BF1-F33EFE420AE1}"/>
              </a:ext>
            </a:extLst>
          </p:cNvPr>
          <p:cNvSpPr txBox="1"/>
          <p:nvPr/>
        </p:nvSpPr>
        <p:spPr>
          <a:xfrm>
            <a:off x="5447030" y="1908519"/>
            <a:ext cx="618236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  <a:r>
              <a:rPr lang="en-GB" dirty="0" err="1"/>
              <a:t>cr</a:t>
            </a:r>
            <a:r>
              <a:rPr lang="en-GB" dirty="0"/>
              <a:t> &lt;= '1';</a:t>
            </a:r>
          </a:p>
          <a:p>
            <a:r>
              <a:rPr lang="en-GB" dirty="0"/>
              <a:t>    pr &lt;= '1';</a:t>
            </a:r>
          </a:p>
          <a:p>
            <a:r>
              <a:rPr lang="en-GB" dirty="0"/>
              <a:t>    j &lt;= '0';</a:t>
            </a:r>
          </a:p>
          <a:p>
            <a:r>
              <a:rPr lang="en-GB" dirty="0"/>
              <a:t>    k &lt;= '0';</a:t>
            </a:r>
          </a:p>
          <a:p>
            <a:r>
              <a:rPr lang="en-GB" dirty="0"/>
              <a:t>    wait for 2 ns;</a:t>
            </a:r>
          </a:p>
          <a:p>
            <a:endParaRPr lang="en-GB" dirty="0"/>
          </a:p>
          <a:p>
            <a:r>
              <a:rPr lang="en-GB" dirty="0"/>
              <a:t>    </a:t>
            </a:r>
          </a:p>
          <a:p>
            <a:r>
              <a:rPr lang="en-GB" dirty="0"/>
              <a:t>    </a:t>
            </a:r>
            <a:r>
              <a:rPr lang="en-GB" dirty="0" err="1"/>
              <a:t>cr</a:t>
            </a:r>
            <a:r>
              <a:rPr lang="en-GB" dirty="0"/>
              <a:t> &lt;= '1';</a:t>
            </a:r>
          </a:p>
          <a:p>
            <a:r>
              <a:rPr lang="en-GB" dirty="0"/>
              <a:t>    pr &lt;= '1';</a:t>
            </a:r>
          </a:p>
          <a:p>
            <a:r>
              <a:rPr lang="en-GB" dirty="0"/>
              <a:t>    j &lt;= '1';</a:t>
            </a:r>
          </a:p>
          <a:p>
            <a:r>
              <a:rPr lang="en-GB" dirty="0"/>
              <a:t>    k &lt;= '0';</a:t>
            </a:r>
          </a:p>
          <a:p>
            <a:r>
              <a:rPr lang="en-GB" dirty="0"/>
              <a:t>    wait for 2 ns;</a:t>
            </a:r>
          </a:p>
          <a:p>
            <a:r>
              <a:rPr lang="en-GB" dirty="0"/>
              <a:t>    </a:t>
            </a:r>
          </a:p>
          <a:p>
            <a:r>
              <a:rPr lang="en-GB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26859614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12 – VHDL Codes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28</a:t>
            </a:fld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2CF630-8ED2-0AB0-5346-A02F661E6661}"/>
              </a:ext>
            </a:extLst>
          </p:cNvPr>
          <p:cNvSpPr txBox="1"/>
          <p:nvPr/>
        </p:nvSpPr>
        <p:spPr>
          <a:xfrm>
            <a:off x="561252" y="1343222"/>
            <a:ext cx="5782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JK - </a:t>
            </a:r>
            <a:r>
              <a:rPr lang="en-GB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FLipflop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2" name="Title 1">
            <a:extLst>
              <a:ext uri="{FF2B5EF4-FFF2-40B4-BE49-F238E27FC236}">
                <a16:creationId xmlns:a16="http://schemas.microsoft.com/office/drawing/2014/main" id="{52919A07-D02B-56B5-4136-79CB13B86ECC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EAEF04-F715-0B3F-ADD4-EA2937335A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0848" y="1280479"/>
            <a:ext cx="7171843" cy="5257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4360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4375931" y="2913611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>
                <a:latin typeface="Arial"/>
                <a:cs typeface="Arial"/>
              </a:rPr>
              <a:t>Thank you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02790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0804DBFC42F64693D899720BA9B0FE" ma:contentTypeVersion="12" ma:contentTypeDescription="Create a new document." ma:contentTypeScope="" ma:versionID="5c81c53a402e6d4cdf1213f0cdb4457e">
  <xsd:schema xmlns:xsd="http://www.w3.org/2001/XMLSchema" xmlns:xs="http://www.w3.org/2001/XMLSchema" xmlns:p="http://schemas.microsoft.com/office/2006/metadata/properties" xmlns:ns3="d8e79d84-78fb-44a9-92e9-d04bdd8f0359" xmlns:ns4="04c7059f-bde8-4ce9-bb0f-e52888740953" targetNamespace="http://schemas.microsoft.com/office/2006/metadata/properties" ma:root="true" ma:fieldsID="be1b2890ab1318a7a06729010eb0bbf9" ns3:_="" ns4:_="">
    <xsd:import namespace="d8e79d84-78fb-44a9-92e9-d04bdd8f0359"/>
    <xsd:import namespace="04c7059f-bde8-4ce9-bb0f-e5288874095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e79d84-78fb-44a9-92e9-d04bdd8f03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c7059f-bde8-4ce9-bb0f-e52888740953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DB61DE1-D78C-49DF-BF2B-F8284A9B5320}">
  <ds:schemaRefs>
    <ds:schemaRef ds:uri="04c7059f-bde8-4ce9-bb0f-e52888740953"/>
    <ds:schemaRef ds:uri="d8e79d84-78fb-44a9-92e9-d04bdd8f03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04c7059f-bde8-4ce9-bb0f-e52888740953"/>
    <ds:schemaRef ds:uri="d8e79d84-78fb-44a9-92e9-d04bdd8f03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2680</Words>
  <Application>Microsoft Office PowerPoint</Application>
  <PresentationFormat>Widescreen</PresentationFormat>
  <Paragraphs>624</Paragraphs>
  <Slides>29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29</vt:i4>
      </vt:variant>
    </vt:vector>
  </HeadingPairs>
  <TitlesOfParts>
    <vt:vector size="55" baseType="lpstr">
      <vt:lpstr>Arial</vt:lpstr>
      <vt:lpstr>Calibri</vt:lpstr>
      <vt:lpstr>Calibri Light</vt:lpstr>
      <vt:lpstr>Cambria</vt:lpstr>
      <vt:lpstr>Cambria Math</vt:lpstr>
      <vt:lpstr>Times New Roman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PowerPoint Presentation</vt:lpstr>
      <vt:lpstr>VHDL Codes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7</cp:revision>
  <dcterms:created xsi:type="dcterms:W3CDTF">2021-03-09T15:35:42Z</dcterms:created>
  <dcterms:modified xsi:type="dcterms:W3CDTF">2023-03-28T09:00:29Z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0x010100A20804DBFC42F64693D899720BA9B0FE</vt:lpwstr>
  </property>
</Properties>
</file>