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9" r:id="rId4"/>
    <p:sldId id="258" r:id="rId5"/>
    <p:sldId id="260"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3FC2C1-FC12-7DBC-AEE6-0A638DA3A995}" v="408" dt="2022-11-11T10:31:45.353"/>
    <p1510:client id="{686F3B2C-A5A0-785A-27F0-22329EBEECD6}" v="87" dt="2022-10-30T21:08:03.280"/>
    <p1510:client id="{E020315F-A65E-4AAF-80CF-D38E8CEDF6D7}" v="22" dt="2022-10-28T01:47:22.5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ilyn Almeida (2108891)" userId="S::2108891@student.uwtsd.ac.uk::9a62bb44-24db-4698-b98f-a74bd454255d" providerId="AD" clId="Web-{393FC2C1-FC12-7DBC-AEE6-0A638DA3A995}"/>
    <pc:docChg chg="addSld modSld sldOrd">
      <pc:chgData name="Sherilyn Almeida (2108891)" userId="S::2108891@student.uwtsd.ac.uk::9a62bb44-24db-4698-b98f-a74bd454255d" providerId="AD" clId="Web-{393FC2C1-FC12-7DBC-AEE6-0A638DA3A995}" dt="2022-11-11T10:31:45.353" v="274" actId="1076"/>
      <pc:docMkLst>
        <pc:docMk/>
      </pc:docMkLst>
      <pc:sldChg chg="addSp delSp modSp mod modTransition modShow">
        <pc:chgData name="Sherilyn Almeida (2108891)" userId="S::2108891@student.uwtsd.ac.uk::9a62bb44-24db-4698-b98f-a74bd454255d" providerId="AD" clId="Web-{393FC2C1-FC12-7DBC-AEE6-0A638DA3A995}" dt="2022-11-10T21:17:29.852" v="70" actId="20577"/>
        <pc:sldMkLst>
          <pc:docMk/>
          <pc:sldMk cId="3789350358" sldId="257"/>
        </pc:sldMkLst>
        <pc:spChg chg="add mod">
          <ac:chgData name="Sherilyn Almeida (2108891)" userId="S::2108891@student.uwtsd.ac.uk::9a62bb44-24db-4698-b98f-a74bd454255d" providerId="AD" clId="Web-{393FC2C1-FC12-7DBC-AEE6-0A638DA3A995}" dt="2022-11-10T21:17:29.852" v="70" actId="20577"/>
          <ac:spMkLst>
            <pc:docMk/>
            <pc:sldMk cId="3789350358" sldId="257"/>
            <ac:spMk id="2" creationId="{3D90D40F-4D81-391D-8D41-B6ABEB8DF508}"/>
          </ac:spMkLst>
        </pc:spChg>
        <pc:spChg chg="del mod">
          <ac:chgData name="Sherilyn Almeida (2108891)" userId="S::2108891@student.uwtsd.ac.uk::9a62bb44-24db-4698-b98f-a74bd454255d" providerId="AD" clId="Web-{393FC2C1-FC12-7DBC-AEE6-0A638DA3A995}" dt="2022-11-10T13:07:41.688" v="14"/>
          <ac:spMkLst>
            <pc:docMk/>
            <pc:sldMk cId="3789350358" sldId="257"/>
            <ac:spMk id="2" creationId="{7812D9C6-B9E1-314C-C49A-466B55392AF4}"/>
          </ac:spMkLst>
        </pc:spChg>
        <pc:spChg chg="del">
          <ac:chgData name="Sherilyn Almeida (2108891)" userId="S::2108891@student.uwtsd.ac.uk::9a62bb44-24db-4698-b98f-a74bd454255d" providerId="AD" clId="Web-{393FC2C1-FC12-7DBC-AEE6-0A638DA3A995}" dt="2022-11-10T13:06:58.124" v="7"/>
          <ac:spMkLst>
            <pc:docMk/>
            <pc:sldMk cId="3789350358" sldId="257"/>
            <ac:spMk id="3" creationId="{ECC79C1E-EFDE-B547-F23C-E21585D53ECC}"/>
          </ac:spMkLst>
        </pc:spChg>
        <pc:spChg chg="del mod">
          <ac:chgData name="Sherilyn Almeida (2108891)" userId="S::2108891@student.uwtsd.ac.uk::9a62bb44-24db-4698-b98f-a74bd454255d" providerId="AD" clId="Web-{393FC2C1-FC12-7DBC-AEE6-0A638DA3A995}" dt="2022-11-10T12:12:56.315" v="6"/>
          <ac:spMkLst>
            <pc:docMk/>
            <pc:sldMk cId="3789350358" sldId="257"/>
            <ac:spMk id="4" creationId="{3EBAF35C-9B63-C788-5FA5-DDFF2A44468D}"/>
          </ac:spMkLst>
        </pc:spChg>
        <pc:spChg chg="add del mod">
          <ac:chgData name="Sherilyn Almeida (2108891)" userId="S::2108891@student.uwtsd.ac.uk::9a62bb44-24db-4698-b98f-a74bd454255d" providerId="AD" clId="Web-{393FC2C1-FC12-7DBC-AEE6-0A638DA3A995}" dt="2022-11-10T13:07:12.156" v="11"/>
          <ac:spMkLst>
            <pc:docMk/>
            <pc:sldMk cId="3789350358" sldId="257"/>
            <ac:spMk id="5" creationId="{9CC2B2EF-4A1C-6113-368F-8AC1196FD1D3}"/>
          </ac:spMkLst>
        </pc:spChg>
        <pc:picChg chg="add mod ord">
          <ac:chgData name="Sherilyn Almeida (2108891)" userId="S::2108891@student.uwtsd.ac.uk::9a62bb44-24db-4698-b98f-a74bd454255d" providerId="AD" clId="Web-{393FC2C1-FC12-7DBC-AEE6-0A638DA3A995}" dt="2022-11-10T13:07:56.735" v="17" actId="14100"/>
          <ac:picMkLst>
            <pc:docMk/>
            <pc:sldMk cId="3789350358" sldId="257"/>
            <ac:picMk id="4" creationId="{216F31F0-5A82-0C47-819A-9B2D48E40E95}"/>
          </ac:picMkLst>
        </pc:picChg>
      </pc:sldChg>
      <pc:sldChg chg="addSp delSp modSp modTransition">
        <pc:chgData name="Sherilyn Almeida (2108891)" userId="S::2108891@student.uwtsd.ac.uk::9a62bb44-24db-4698-b98f-a74bd454255d" providerId="AD" clId="Web-{393FC2C1-FC12-7DBC-AEE6-0A638DA3A995}" dt="2022-11-11T10:29:29.270" v="258" actId="20577"/>
        <pc:sldMkLst>
          <pc:docMk/>
          <pc:sldMk cId="2285343778" sldId="258"/>
        </pc:sldMkLst>
        <pc:spChg chg="add del mod">
          <ac:chgData name="Sherilyn Almeida (2108891)" userId="S::2108891@student.uwtsd.ac.uk::9a62bb44-24db-4698-b98f-a74bd454255d" providerId="AD" clId="Web-{393FC2C1-FC12-7DBC-AEE6-0A638DA3A995}" dt="2022-11-11T10:17:53.684" v="112"/>
          <ac:spMkLst>
            <pc:docMk/>
            <pc:sldMk cId="2285343778" sldId="258"/>
            <ac:spMk id="2" creationId="{9F31C818-D2CD-4517-FFDD-7B2C683230E4}"/>
          </ac:spMkLst>
        </pc:spChg>
        <pc:spChg chg="del">
          <ac:chgData name="Sherilyn Almeida (2108891)" userId="S::2108891@student.uwtsd.ac.uk::9a62bb44-24db-4698-b98f-a74bd454255d" providerId="AD" clId="Web-{393FC2C1-FC12-7DBC-AEE6-0A638DA3A995}" dt="2022-11-11T09:29:27.291" v="100"/>
          <ac:spMkLst>
            <pc:docMk/>
            <pc:sldMk cId="2285343778" sldId="258"/>
            <ac:spMk id="2" creationId="{D543A95C-C027-E96A-DEF1-98EE488D510C}"/>
          </ac:spMkLst>
        </pc:spChg>
        <pc:spChg chg="add mod">
          <ac:chgData name="Sherilyn Almeida (2108891)" userId="S::2108891@student.uwtsd.ac.uk::9a62bb44-24db-4698-b98f-a74bd454255d" providerId="AD" clId="Web-{393FC2C1-FC12-7DBC-AEE6-0A638DA3A995}" dt="2022-11-11T10:29:29.270" v="258" actId="20577"/>
          <ac:spMkLst>
            <pc:docMk/>
            <pc:sldMk cId="2285343778" sldId="258"/>
            <ac:spMk id="5" creationId="{EAA63835-DCC0-C1C6-FFF7-19C03AE75ACF}"/>
          </ac:spMkLst>
        </pc:spChg>
        <pc:picChg chg="add mod">
          <ac:chgData name="Sherilyn Almeida (2108891)" userId="S::2108891@student.uwtsd.ac.uk::9a62bb44-24db-4698-b98f-a74bd454255d" providerId="AD" clId="Web-{393FC2C1-FC12-7DBC-AEE6-0A638DA3A995}" dt="2022-11-11T10:15:19.257" v="106" actId="14100"/>
          <ac:picMkLst>
            <pc:docMk/>
            <pc:sldMk cId="2285343778" sldId="258"/>
            <ac:picMk id="3" creationId="{26026A17-4A4F-177B-5D8F-EF07969709EE}"/>
          </ac:picMkLst>
        </pc:picChg>
      </pc:sldChg>
      <pc:sldChg chg="addSp delSp modSp mod ord modTransition modShow">
        <pc:chgData name="Sherilyn Almeida (2108891)" userId="S::2108891@student.uwtsd.ac.uk::9a62bb44-24db-4698-b98f-a74bd454255d" providerId="AD" clId="Web-{393FC2C1-FC12-7DBC-AEE6-0A638DA3A995}" dt="2022-11-10T21:21:04.591" v="99" actId="20577"/>
        <pc:sldMkLst>
          <pc:docMk/>
          <pc:sldMk cId="3805990405" sldId="259"/>
        </pc:sldMkLst>
        <pc:spChg chg="add del mod">
          <ac:chgData name="Sherilyn Almeida (2108891)" userId="S::2108891@student.uwtsd.ac.uk::9a62bb44-24db-4698-b98f-a74bd454255d" providerId="AD" clId="Web-{393FC2C1-FC12-7DBC-AEE6-0A638DA3A995}" dt="2022-11-10T21:19:46.324" v="84"/>
          <ac:spMkLst>
            <pc:docMk/>
            <pc:sldMk cId="3805990405" sldId="259"/>
            <ac:spMk id="9" creationId="{E8795121-75A1-A9D3-AB6F-EB40F8DCE7FB}"/>
          </ac:spMkLst>
        </pc:spChg>
        <pc:spChg chg="add mod">
          <ac:chgData name="Sherilyn Almeida (2108891)" userId="S::2108891@student.uwtsd.ac.uk::9a62bb44-24db-4698-b98f-a74bd454255d" providerId="AD" clId="Web-{393FC2C1-FC12-7DBC-AEE6-0A638DA3A995}" dt="2022-11-10T21:21:04.591" v="99" actId="20577"/>
          <ac:spMkLst>
            <pc:docMk/>
            <pc:sldMk cId="3805990405" sldId="259"/>
            <ac:spMk id="12" creationId="{AD533C40-F3A7-26F2-F4D2-1E98EB1FE198}"/>
          </ac:spMkLst>
        </pc:spChg>
      </pc:sldChg>
      <pc:sldChg chg="addSp delSp modSp new mod setBg">
        <pc:chgData name="Sherilyn Almeida (2108891)" userId="S::2108891@student.uwtsd.ac.uk::9a62bb44-24db-4698-b98f-a74bd454255d" providerId="AD" clId="Web-{393FC2C1-FC12-7DBC-AEE6-0A638DA3A995}" dt="2022-11-11T10:31:45.353" v="274" actId="1076"/>
        <pc:sldMkLst>
          <pc:docMk/>
          <pc:sldMk cId="3271168986" sldId="260"/>
        </pc:sldMkLst>
        <pc:spChg chg="mod">
          <ac:chgData name="Sherilyn Almeida (2108891)" userId="S::2108891@student.uwtsd.ac.uk::9a62bb44-24db-4698-b98f-a74bd454255d" providerId="AD" clId="Web-{393FC2C1-FC12-7DBC-AEE6-0A638DA3A995}" dt="2022-11-11T10:31:45.353" v="274" actId="1076"/>
          <ac:spMkLst>
            <pc:docMk/>
            <pc:sldMk cId="3271168986" sldId="260"/>
            <ac:spMk id="2" creationId="{69A7AB31-0B06-D62B-F6A5-59A4F14DD50C}"/>
          </ac:spMkLst>
        </pc:spChg>
        <pc:spChg chg="add del">
          <ac:chgData name="Sherilyn Almeida (2108891)" userId="S::2108891@student.uwtsd.ac.uk::9a62bb44-24db-4698-b98f-a74bd454255d" providerId="AD" clId="Web-{393FC2C1-FC12-7DBC-AEE6-0A638DA3A995}" dt="2022-11-11T10:30:05.490" v="261"/>
          <ac:spMkLst>
            <pc:docMk/>
            <pc:sldMk cId="3271168986" sldId="260"/>
            <ac:spMk id="4" creationId="{D35DC35C-7B20-57C9-BB0B-6BF10E9CA1BD}"/>
          </ac:spMkLst>
        </pc:spChg>
        <pc:spChg chg="add">
          <ac:chgData name="Sherilyn Almeida (2108891)" userId="S::2108891@student.uwtsd.ac.uk::9a62bb44-24db-4698-b98f-a74bd454255d" providerId="AD" clId="Web-{393FC2C1-FC12-7DBC-AEE6-0A638DA3A995}" dt="2022-11-11T10:31:09.821" v="262"/>
          <ac:spMkLst>
            <pc:docMk/>
            <pc:sldMk cId="3271168986" sldId="260"/>
            <ac:spMk id="7" creationId="{9A3D0CE2-91FF-49B3-A5D8-181E900D7501}"/>
          </ac:spMkLst>
        </pc:spChg>
        <pc:spChg chg="add">
          <ac:chgData name="Sherilyn Almeida (2108891)" userId="S::2108891@student.uwtsd.ac.uk::9a62bb44-24db-4698-b98f-a74bd454255d" providerId="AD" clId="Web-{393FC2C1-FC12-7DBC-AEE6-0A638DA3A995}" dt="2022-11-11T10:31:09.821" v="262"/>
          <ac:spMkLst>
            <pc:docMk/>
            <pc:sldMk cId="3271168986" sldId="260"/>
            <ac:spMk id="9" creationId="{58AEBD96-C315-4F53-9D9E-0E20E993EBFA}"/>
          </ac:spMkLst>
        </pc:spChg>
        <pc:spChg chg="add">
          <ac:chgData name="Sherilyn Almeida (2108891)" userId="S::2108891@student.uwtsd.ac.uk::9a62bb44-24db-4698-b98f-a74bd454255d" providerId="AD" clId="Web-{393FC2C1-FC12-7DBC-AEE6-0A638DA3A995}" dt="2022-11-11T10:31:09.821" v="262"/>
          <ac:spMkLst>
            <pc:docMk/>
            <pc:sldMk cId="3271168986" sldId="260"/>
            <ac:spMk id="11" creationId="{78916AAA-66F6-4DFA-88ED-7E27CF6B8DAD}"/>
          </ac:spMkLst>
        </pc:spChg>
        <pc:spChg chg="add">
          <ac:chgData name="Sherilyn Almeida (2108891)" userId="S::2108891@student.uwtsd.ac.uk::9a62bb44-24db-4698-b98f-a74bd454255d" providerId="AD" clId="Web-{393FC2C1-FC12-7DBC-AEE6-0A638DA3A995}" dt="2022-11-11T10:31:09.821" v="262"/>
          <ac:spMkLst>
            <pc:docMk/>
            <pc:sldMk cId="3271168986" sldId="260"/>
            <ac:spMk id="17" creationId="{C3D25154-9EF7-4C33-9AAC-7B3BE089FE0A}"/>
          </ac:spMkLst>
        </pc:spChg>
        <pc:spChg chg="add">
          <ac:chgData name="Sherilyn Almeida (2108891)" userId="S::2108891@student.uwtsd.ac.uk::9a62bb44-24db-4698-b98f-a74bd454255d" providerId="AD" clId="Web-{393FC2C1-FC12-7DBC-AEE6-0A638DA3A995}" dt="2022-11-11T10:31:09.821" v="262"/>
          <ac:spMkLst>
            <pc:docMk/>
            <pc:sldMk cId="3271168986" sldId="260"/>
            <ac:spMk id="19" creationId="{1604E8C0-C927-4C06-A96A-BF3323BA76D2}"/>
          </ac:spMkLst>
        </pc:spChg>
        <pc:grpChg chg="add">
          <ac:chgData name="Sherilyn Almeida (2108891)" userId="S::2108891@student.uwtsd.ac.uk::9a62bb44-24db-4698-b98f-a74bd454255d" providerId="AD" clId="Web-{393FC2C1-FC12-7DBC-AEE6-0A638DA3A995}" dt="2022-11-11T10:31:09.821" v="262"/>
          <ac:grpSpMkLst>
            <pc:docMk/>
            <pc:sldMk cId="3271168986" sldId="260"/>
            <ac:grpSpMk id="13" creationId="{A137D43F-BAD6-47F1-AA65-AEEA38A2FF30}"/>
          </ac:grpSpMkLst>
        </pc:grpChg>
        <pc:grpChg chg="add">
          <ac:chgData name="Sherilyn Almeida (2108891)" userId="S::2108891@student.uwtsd.ac.uk::9a62bb44-24db-4698-b98f-a74bd454255d" providerId="AD" clId="Web-{393FC2C1-FC12-7DBC-AEE6-0A638DA3A995}" dt="2022-11-11T10:31:09.821" v="262"/>
          <ac:grpSpMkLst>
            <pc:docMk/>
            <pc:sldMk cId="3271168986" sldId="260"/>
            <ac:grpSpMk id="21" creationId="{9DCECFD5-4C30-4892-9FF0-540E17955A55}"/>
          </ac:grpSpMkLst>
        </pc:grpChg>
      </pc:sldChg>
    </pc:docChg>
  </pc:docChgLst>
  <pc:docChgLst>
    <pc:chgData name="Sherilyn Almeida (2108891)" userId="S::2108891@student.uwtsd.ac.uk::9a62bb44-24db-4698-b98f-a74bd454255d" providerId="AD" clId="Web-{E020315F-A65E-4AAF-80CF-D38E8CEDF6D7}"/>
    <pc:docChg chg="modSld addMainMaster delMainMaster">
      <pc:chgData name="Sherilyn Almeida (2108891)" userId="S::2108891@student.uwtsd.ac.uk::9a62bb44-24db-4698-b98f-a74bd454255d" providerId="AD" clId="Web-{E020315F-A65E-4AAF-80CF-D38E8CEDF6D7}" dt="2022-10-28T01:47:22.561" v="29" actId="1076"/>
      <pc:docMkLst>
        <pc:docMk/>
      </pc:docMkLst>
      <pc:sldChg chg="addSp delSp modSp mod setBg modClrScheme delDesignElem chgLayout">
        <pc:chgData name="Sherilyn Almeida (2108891)" userId="S::2108891@student.uwtsd.ac.uk::9a62bb44-24db-4698-b98f-a74bd454255d" providerId="AD" clId="Web-{E020315F-A65E-4AAF-80CF-D38E8CEDF6D7}" dt="2022-10-28T01:47:22.561" v="29" actId="1076"/>
        <pc:sldMkLst>
          <pc:docMk/>
          <pc:sldMk cId="109857222" sldId="256"/>
        </pc:sldMkLst>
        <pc:spChg chg="mod ord">
          <ac:chgData name="Sherilyn Almeida (2108891)" userId="S::2108891@student.uwtsd.ac.uk::9a62bb44-24db-4698-b98f-a74bd454255d" providerId="AD" clId="Web-{E020315F-A65E-4AAF-80CF-D38E8CEDF6D7}" dt="2022-10-28T01:43:53.206" v="12"/>
          <ac:spMkLst>
            <pc:docMk/>
            <pc:sldMk cId="109857222" sldId="256"/>
            <ac:spMk id="2" creationId="{00000000-0000-0000-0000-000000000000}"/>
          </ac:spMkLst>
        </pc:spChg>
        <pc:spChg chg="mod ord">
          <ac:chgData name="Sherilyn Almeida (2108891)" userId="S::2108891@student.uwtsd.ac.uk::9a62bb44-24db-4698-b98f-a74bd454255d" providerId="AD" clId="Web-{E020315F-A65E-4AAF-80CF-D38E8CEDF6D7}" dt="2022-10-28T01:47:22.561" v="29" actId="1076"/>
          <ac:spMkLst>
            <pc:docMk/>
            <pc:sldMk cId="109857222" sldId="256"/>
            <ac:spMk id="3" creationId="{00000000-0000-0000-0000-000000000000}"/>
          </ac:spMkLst>
        </pc:spChg>
        <pc:spChg chg="add del">
          <ac:chgData name="Sherilyn Almeida (2108891)" userId="S::2108891@student.uwtsd.ac.uk::9a62bb44-24db-4698-b98f-a74bd454255d" providerId="AD" clId="Web-{E020315F-A65E-4AAF-80CF-D38E8CEDF6D7}" dt="2022-10-27T13:03:37.534" v="3"/>
          <ac:spMkLst>
            <pc:docMk/>
            <pc:sldMk cId="109857222" sldId="256"/>
            <ac:spMk id="8" creationId="{51B63EEE-B5E3-42ED-90DF-2948123C7049}"/>
          </ac:spMkLst>
        </pc:spChg>
        <pc:spChg chg="add del">
          <ac:chgData name="Sherilyn Almeida (2108891)" userId="S::2108891@student.uwtsd.ac.uk::9a62bb44-24db-4698-b98f-a74bd454255d" providerId="AD" clId="Web-{E020315F-A65E-4AAF-80CF-D38E8CEDF6D7}" dt="2022-10-27T13:03:34.206" v="1"/>
          <ac:spMkLst>
            <pc:docMk/>
            <pc:sldMk cId="109857222" sldId="256"/>
            <ac:spMk id="9" creationId="{7A18C9FB-EC4C-4DAE-8F7D-C6E5AF607958}"/>
          </ac:spMkLst>
        </pc:spChg>
        <pc:spChg chg="add del">
          <ac:chgData name="Sherilyn Almeida (2108891)" userId="S::2108891@student.uwtsd.ac.uk::9a62bb44-24db-4698-b98f-a74bd454255d" providerId="AD" clId="Web-{E020315F-A65E-4AAF-80CF-D38E8CEDF6D7}" dt="2022-10-27T13:03:37.534" v="3"/>
          <ac:spMkLst>
            <pc:docMk/>
            <pc:sldMk cId="109857222" sldId="256"/>
            <ac:spMk id="10" creationId="{00DC7BE8-B819-4865-ACAD-6EE9C972122D}"/>
          </ac:spMkLst>
        </pc:spChg>
        <pc:spChg chg="add del">
          <ac:chgData name="Sherilyn Almeida (2108891)" userId="S::2108891@student.uwtsd.ac.uk::9a62bb44-24db-4698-b98f-a74bd454255d" providerId="AD" clId="Web-{E020315F-A65E-4AAF-80CF-D38E8CEDF6D7}" dt="2022-10-27T13:03:34.206" v="1"/>
          <ac:spMkLst>
            <pc:docMk/>
            <pc:sldMk cId="109857222" sldId="256"/>
            <ac:spMk id="11" creationId="{3B2B1500-BB55-471C-8A9E-67288297ECE1}"/>
          </ac:spMkLst>
        </pc:spChg>
        <pc:spChg chg="add del">
          <ac:chgData name="Sherilyn Almeida (2108891)" userId="S::2108891@student.uwtsd.ac.uk::9a62bb44-24db-4698-b98f-a74bd454255d" providerId="AD" clId="Web-{E020315F-A65E-4AAF-80CF-D38E8CEDF6D7}" dt="2022-10-27T13:03:34.206" v="1"/>
          <ac:spMkLst>
            <pc:docMk/>
            <pc:sldMk cId="109857222" sldId="256"/>
            <ac:spMk id="13" creationId="{3045E22C-A99D-41BB-AF14-EF1B1E745A70}"/>
          </ac:spMkLst>
        </pc:spChg>
        <pc:spChg chg="add del">
          <ac:chgData name="Sherilyn Almeida (2108891)" userId="S::2108891@student.uwtsd.ac.uk::9a62bb44-24db-4698-b98f-a74bd454255d" providerId="AD" clId="Web-{E020315F-A65E-4AAF-80CF-D38E8CEDF6D7}" dt="2022-10-28T01:43:53.206" v="12"/>
          <ac:spMkLst>
            <pc:docMk/>
            <pc:sldMk cId="109857222" sldId="256"/>
            <ac:spMk id="14" creationId="{498F8FF6-43B4-494A-AF8F-123A4983EDF7}"/>
          </ac:spMkLst>
        </pc:spChg>
        <pc:spChg chg="add del">
          <ac:chgData name="Sherilyn Almeida (2108891)" userId="S::2108891@student.uwtsd.ac.uk::9a62bb44-24db-4698-b98f-a74bd454255d" providerId="AD" clId="Web-{E020315F-A65E-4AAF-80CF-D38E8CEDF6D7}" dt="2022-10-28T01:43:53.206" v="12"/>
          <ac:spMkLst>
            <pc:docMk/>
            <pc:sldMk cId="109857222" sldId="256"/>
            <ac:spMk id="16" creationId="{2B06059C-C357-4011-82B9-9C0106301384}"/>
          </ac:spMkLst>
        </pc:spChg>
        <pc:spChg chg="add del">
          <ac:chgData name="Sherilyn Almeida (2108891)" userId="S::2108891@student.uwtsd.ac.uk::9a62bb44-24db-4698-b98f-a74bd454255d" providerId="AD" clId="Web-{E020315F-A65E-4AAF-80CF-D38E8CEDF6D7}" dt="2022-10-28T01:43:53.206" v="12"/>
          <ac:spMkLst>
            <pc:docMk/>
            <pc:sldMk cId="109857222" sldId="256"/>
            <ac:spMk id="18" creationId="{5AFEC601-A132-47EE-B0C2-B38ACD9FCE6F}"/>
          </ac:spMkLst>
        </pc:spChg>
        <pc:spChg chg="add del">
          <ac:chgData name="Sherilyn Almeida (2108891)" userId="S::2108891@student.uwtsd.ac.uk::9a62bb44-24db-4698-b98f-a74bd454255d" providerId="AD" clId="Web-{E020315F-A65E-4AAF-80CF-D38E8CEDF6D7}" dt="2022-10-28T01:43:53.206" v="12"/>
          <ac:spMkLst>
            <pc:docMk/>
            <pc:sldMk cId="109857222" sldId="256"/>
            <ac:spMk id="20" creationId="{279CAF82-0ECF-42BE-8F37-F71941E5D410}"/>
          </ac:spMkLst>
        </pc:spChg>
        <pc:spChg chg="add del">
          <ac:chgData name="Sherilyn Almeida (2108891)" userId="S::2108891@student.uwtsd.ac.uk::9a62bb44-24db-4698-b98f-a74bd454255d" providerId="AD" clId="Web-{E020315F-A65E-4AAF-80CF-D38E8CEDF6D7}" dt="2022-10-27T13:03:46.160" v="5"/>
          <ac:spMkLst>
            <pc:docMk/>
            <pc:sldMk cId="109857222" sldId="256"/>
            <ac:spMk id="21" creationId="{D7468962-6189-43AD-BB02-A6F88AD0E5B4}"/>
          </ac:spMkLst>
        </pc:spChg>
        <pc:spChg chg="add del">
          <ac:chgData name="Sherilyn Almeida (2108891)" userId="S::2108891@student.uwtsd.ac.uk::9a62bb44-24db-4698-b98f-a74bd454255d" providerId="AD" clId="Web-{E020315F-A65E-4AAF-80CF-D38E8CEDF6D7}" dt="2022-10-27T13:03:46.160" v="5"/>
          <ac:spMkLst>
            <pc:docMk/>
            <pc:sldMk cId="109857222" sldId="256"/>
            <ac:spMk id="22" creationId="{5BF2E68D-E9CA-4A00-AE2B-17BCDFABC383}"/>
          </ac:spMkLst>
        </pc:spChg>
        <pc:spChg chg="add del">
          <ac:chgData name="Sherilyn Almeida (2108891)" userId="S::2108891@student.uwtsd.ac.uk::9a62bb44-24db-4698-b98f-a74bd454255d" providerId="AD" clId="Web-{E020315F-A65E-4AAF-80CF-D38E8CEDF6D7}" dt="2022-10-27T13:03:46.160" v="5"/>
          <ac:spMkLst>
            <pc:docMk/>
            <pc:sldMk cId="109857222" sldId="256"/>
            <ac:spMk id="24" creationId="{7E1304CE-399E-4EFB-AC6F-CA3ABE76CD93}"/>
          </ac:spMkLst>
        </pc:spChg>
        <pc:spChg chg="add del">
          <ac:chgData name="Sherilyn Almeida (2108891)" userId="S::2108891@student.uwtsd.ac.uk::9a62bb44-24db-4698-b98f-a74bd454255d" providerId="AD" clId="Web-{E020315F-A65E-4AAF-80CF-D38E8CEDF6D7}" dt="2022-10-28T01:43:53.206" v="12"/>
          <ac:spMkLst>
            <pc:docMk/>
            <pc:sldMk cId="109857222" sldId="256"/>
            <ac:spMk id="30" creationId="{489B7BFD-8F45-4093-AD9C-91B15B0503D9}"/>
          </ac:spMkLst>
        </pc:spChg>
        <pc:spChg chg="add del">
          <ac:chgData name="Sherilyn Almeida (2108891)" userId="S::2108891@student.uwtsd.ac.uk::9a62bb44-24db-4698-b98f-a74bd454255d" providerId="AD" clId="Web-{E020315F-A65E-4AAF-80CF-D38E8CEDF6D7}" dt="2022-10-28T01:43:53.206" v="12"/>
          <ac:spMkLst>
            <pc:docMk/>
            <pc:sldMk cId="109857222" sldId="256"/>
            <ac:spMk id="31" creationId="{033BC44A-0661-43B4-9C14-FD5963C226AE}"/>
          </ac:spMkLst>
        </pc:spChg>
        <pc:spChg chg="add del">
          <ac:chgData name="Sherilyn Almeida (2108891)" userId="S::2108891@student.uwtsd.ac.uk::9a62bb44-24db-4698-b98f-a74bd454255d" providerId="AD" clId="Web-{E020315F-A65E-4AAF-80CF-D38E8CEDF6D7}" dt="2022-10-28T01:43:53.206" v="12"/>
          <ac:spMkLst>
            <pc:docMk/>
            <pc:sldMk cId="109857222" sldId="256"/>
            <ac:spMk id="33" creationId="{BE8CB2F0-2F5A-4EBD-B214-E0309C31F578}"/>
          </ac:spMkLst>
        </pc:spChg>
        <pc:spChg chg="add del">
          <ac:chgData name="Sherilyn Almeida (2108891)" userId="S::2108891@student.uwtsd.ac.uk::9a62bb44-24db-4698-b98f-a74bd454255d" providerId="AD" clId="Web-{E020315F-A65E-4AAF-80CF-D38E8CEDF6D7}" dt="2022-10-28T01:43:53.206" v="12"/>
          <ac:spMkLst>
            <pc:docMk/>
            <pc:sldMk cId="109857222" sldId="256"/>
            <ac:spMk id="35" creationId="{FFD3887D-244B-4EC4-9208-E304984C5D0F}"/>
          </ac:spMkLst>
        </pc:spChg>
        <pc:spChg chg="add del">
          <ac:chgData name="Sherilyn Almeida (2108891)" userId="S::2108891@student.uwtsd.ac.uk::9a62bb44-24db-4698-b98f-a74bd454255d" providerId="AD" clId="Web-{E020315F-A65E-4AAF-80CF-D38E8CEDF6D7}" dt="2022-10-28T01:43:53.206" v="12"/>
          <ac:spMkLst>
            <pc:docMk/>
            <pc:sldMk cId="109857222" sldId="256"/>
            <ac:spMk id="37" creationId="{97224C31-855E-4593-8A58-5B2B0CC4F537}"/>
          </ac:spMkLst>
        </pc:spChg>
        <pc:spChg chg="add del">
          <ac:chgData name="Sherilyn Almeida (2108891)" userId="S::2108891@student.uwtsd.ac.uk::9a62bb44-24db-4698-b98f-a74bd454255d" providerId="AD" clId="Web-{E020315F-A65E-4AAF-80CF-D38E8CEDF6D7}" dt="2022-10-28T01:43:53.206" v="12"/>
          <ac:spMkLst>
            <pc:docMk/>
            <pc:sldMk cId="109857222" sldId="256"/>
            <ac:spMk id="38" creationId="{218E095B-4870-4AD5-9C41-C16D59523501}"/>
          </ac:spMkLst>
        </pc:spChg>
        <pc:grpChg chg="add del">
          <ac:chgData name="Sherilyn Almeida (2108891)" userId="S::2108891@student.uwtsd.ac.uk::9a62bb44-24db-4698-b98f-a74bd454255d" providerId="AD" clId="Web-{E020315F-A65E-4AAF-80CF-D38E8CEDF6D7}" dt="2022-10-27T13:03:37.534" v="3"/>
          <ac:grpSpMkLst>
            <pc:docMk/>
            <pc:sldMk cId="109857222" sldId="256"/>
            <ac:grpSpMk id="12" creationId="{70B2D50F-64DF-4EC2-923F-C2E9FC67E09E}"/>
          </ac:grpSpMkLst>
        </pc:grpChg>
        <pc:grpChg chg="add del">
          <ac:chgData name="Sherilyn Almeida (2108891)" userId="S::2108891@student.uwtsd.ac.uk::9a62bb44-24db-4698-b98f-a74bd454255d" providerId="AD" clId="Web-{E020315F-A65E-4AAF-80CF-D38E8CEDF6D7}" dt="2022-10-28T01:43:53.206" v="12"/>
          <ac:grpSpMkLst>
            <pc:docMk/>
            <pc:sldMk cId="109857222" sldId="256"/>
            <ac:grpSpMk id="32" creationId="{042BC7E5-76DB-4826-8C07-4A49B6353F76}"/>
          </ac:grpSpMkLst>
        </pc:grpChg>
        <pc:grpChg chg="add del">
          <ac:chgData name="Sherilyn Almeida (2108891)" userId="S::2108891@student.uwtsd.ac.uk::9a62bb44-24db-4698-b98f-a74bd454255d" providerId="AD" clId="Web-{E020315F-A65E-4AAF-80CF-D38E8CEDF6D7}" dt="2022-10-28T01:43:53.206" v="12"/>
          <ac:grpSpMkLst>
            <pc:docMk/>
            <pc:sldMk cId="109857222" sldId="256"/>
            <ac:grpSpMk id="39" creationId="{FB9739EB-7F66-433D-841F-AB3CD18700B7}"/>
          </ac:grpSpMkLst>
        </pc:grpChg>
        <pc:picChg chg="add del">
          <ac:chgData name="Sherilyn Almeida (2108891)" userId="S::2108891@student.uwtsd.ac.uk::9a62bb44-24db-4698-b98f-a74bd454255d" providerId="AD" clId="Web-{E020315F-A65E-4AAF-80CF-D38E8CEDF6D7}" dt="2022-10-27T13:03:34.206" v="1"/>
          <ac:picMkLst>
            <pc:docMk/>
            <pc:sldMk cId="109857222" sldId="256"/>
            <ac:picMk id="4" creationId="{8067D417-C15C-F5D6-47CC-0516DE504F64}"/>
          </ac:picMkLst>
        </pc:picChg>
        <pc:picChg chg="add del">
          <ac:chgData name="Sherilyn Almeida (2108891)" userId="S::2108891@student.uwtsd.ac.uk::9a62bb44-24db-4698-b98f-a74bd454255d" providerId="AD" clId="Web-{E020315F-A65E-4AAF-80CF-D38E8CEDF6D7}" dt="2022-10-27T13:03:46.160" v="5"/>
          <ac:picMkLst>
            <pc:docMk/>
            <pc:sldMk cId="109857222" sldId="256"/>
            <ac:picMk id="23" creationId="{B5B70534-3982-9B14-E74C-284B523570CA}"/>
          </ac:picMkLst>
        </pc:picChg>
        <pc:cxnChg chg="add del">
          <ac:chgData name="Sherilyn Almeida (2108891)" userId="S::2108891@student.uwtsd.ac.uk::9a62bb44-24db-4698-b98f-a74bd454255d" providerId="AD" clId="Web-{E020315F-A65E-4AAF-80CF-D38E8CEDF6D7}" dt="2022-10-27T13:03:46.160" v="5"/>
          <ac:cxnSpMkLst>
            <pc:docMk/>
            <pc:sldMk cId="109857222" sldId="256"/>
            <ac:cxnSpMk id="15" creationId="{0B346787-55AA-410B-9763-FB4DF19D58B3}"/>
          </ac:cxnSpMkLst>
        </pc:cxnChg>
        <pc:cxnChg chg="add del">
          <ac:chgData name="Sherilyn Almeida (2108891)" userId="S::2108891@student.uwtsd.ac.uk::9a62bb44-24db-4698-b98f-a74bd454255d" providerId="AD" clId="Web-{E020315F-A65E-4AAF-80CF-D38E8CEDF6D7}" dt="2022-10-27T13:03:46.160" v="5"/>
          <ac:cxnSpMkLst>
            <pc:docMk/>
            <pc:sldMk cId="109857222" sldId="256"/>
            <ac:cxnSpMk id="17" creationId="{F74228F0-C94A-49D1-98AF-F8C229FF099F}"/>
          </ac:cxnSpMkLst>
        </pc:cxnChg>
        <pc:cxnChg chg="add del">
          <ac:chgData name="Sherilyn Almeida (2108891)" userId="S::2108891@student.uwtsd.ac.uk::9a62bb44-24db-4698-b98f-a74bd454255d" providerId="AD" clId="Web-{E020315F-A65E-4AAF-80CF-D38E8CEDF6D7}" dt="2022-10-27T13:03:46.160" v="5"/>
          <ac:cxnSpMkLst>
            <pc:docMk/>
            <pc:sldMk cId="109857222" sldId="256"/>
            <ac:cxnSpMk id="19" creationId="{9C5F0E5C-AB75-49D9-8D9B-727A524E402A}"/>
          </ac:cxnSpMkLst>
        </pc:cxnChg>
      </pc:sldChg>
      <pc:sldMasterChg chg="add del addSldLayout delSldLayout">
        <pc:chgData name="Sherilyn Almeida (2108891)" userId="S::2108891@student.uwtsd.ac.uk::9a62bb44-24db-4698-b98f-a74bd454255d" providerId="AD" clId="Web-{E020315F-A65E-4AAF-80CF-D38E8CEDF6D7}" dt="2022-10-27T13:03:46.238" v="6"/>
        <pc:sldMasterMkLst>
          <pc:docMk/>
          <pc:sldMasterMk cId="2460954070" sldId="2147483660"/>
        </pc:sldMasterMkLst>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2385387890" sldId="2147483661"/>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949138452" sldId="2147483662"/>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2591524520" sldId="2147483663"/>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1203092039" sldId="2147483664"/>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3733172339" sldId="2147483665"/>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3210312558" sldId="2147483666"/>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3146388984" sldId="2147483667"/>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3171841454" sldId="2147483668"/>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1718958274" sldId="2147483669"/>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2202905451" sldId="2147483670"/>
          </pc:sldLayoutMkLst>
        </pc:sldLayoutChg>
        <pc:sldLayoutChg chg="add del">
          <pc:chgData name="Sherilyn Almeida (2108891)" userId="S::2108891@student.uwtsd.ac.uk::9a62bb44-24db-4698-b98f-a74bd454255d" providerId="AD" clId="Web-{E020315F-A65E-4AAF-80CF-D38E8CEDF6D7}" dt="2022-10-27T13:03:46.238" v="6"/>
          <pc:sldLayoutMkLst>
            <pc:docMk/>
            <pc:sldMasterMk cId="2460954070" sldId="2147483660"/>
            <pc:sldLayoutMk cId="3479445657" sldId="2147483671"/>
          </pc:sldLayoutMkLst>
        </pc:sldLayoutChg>
      </pc:sldMasterChg>
      <pc:sldMasterChg chg="add del replId addSldLayout delSldLayout">
        <pc:chgData name="Sherilyn Almeida (2108891)" userId="S::2108891@student.uwtsd.ac.uk::9a62bb44-24db-4698-b98f-a74bd454255d" providerId="AD" clId="Web-{E020315F-A65E-4AAF-80CF-D38E8CEDF6D7}" dt="2022-10-27T13:03:34.206" v="1"/>
        <pc:sldMasterMkLst>
          <pc:docMk/>
          <pc:sldMasterMk cId="3332429692" sldId="2147483672"/>
        </pc:sldMasterMkLst>
        <pc:sldLayoutChg chg="add del">
          <pc:chgData name="Sherilyn Almeida (2108891)" userId="S::2108891@student.uwtsd.ac.uk::9a62bb44-24db-4698-b98f-a74bd454255d" providerId="AD" clId="Web-{E020315F-A65E-4AAF-80CF-D38E8CEDF6D7}" dt="2022-10-27T13:03:34.206" v="1"/>
          <pc:sldLayoutMkLst>
            <pc:docMk/>
            <pc:sldMasterMk cId="3332429692" sldId="2147483672"/>
            <pc:sldLayoutMk cId="806068526" sldId="2147483673"/>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537633854" sldId="2147483674"/>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3751614803" sldId="2147483675"/>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1762763700" sldId="2147483676"/>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1529197810" sldId="2147483677"/>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1962196797" sldId="2147483678"/>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3029931088" sldId="2147483679"/>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4168583939" sldId="2147483680"/>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2404267229" sldId="2147483681"/>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2752612800" sldId="2147483682"/>
          </pc:sldLayoutMkLst>
        </pc:sldLayoutChg>
        <pc:sldLayoutChg chg="add del replId">
          <pc:chgData name="Sherilyn Almeida (2108891)" userId="S::2108891@student.uwtsd.ac.uk::9a62bb44-24db-4698-b98f-a74bd454255d" providerId="AD" clId="Web-{E020315F-A65E-4AAF-80CF-D38E8CEDF6D7}" dt="2022-10-27T13:03:34.206" v="1"/>
          <pc:sldLayoutMkLst>
            <pc:docMk/>
            <pc:sldMasterMk cId="3332429692" sldId="2147483672"/>
            <pc:sldLayoutMk cId="3868607338" sldId="2147483683"/>
          </pc:sldLayoutMkLst>
        </pc:sldLayoutChg>
      </pc:sldMasterChg>
      <pc:sldMasterChg chg="add del addSldLayout delSldLayout">
        <pc:chgData name="Sherilyn Almeida (2108891)" userId="S::2108891@student.uwtsd.ac.uk::9a62bb44-24db-4698-b98f-a74bd454255d" providerId="AD" clId="Web-{E020315F-A65E-4AAF-80CF-D38E8CEDF6D7}" dt="2022-10-27T13:03:37.534" v="3"/>
        <pc:sldMasterMkLst>
          <pc:docMk/>
          <pc:sldMasterMk cId="3126427580" sldId="2147483685"/>
        </pc:sldMasterMkLst>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2904960400" sldId="2147483674"/>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75692604" sldId="2147483675"/>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3088378293" sldId="2147483676"/>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3578790254" sldId="2147483677"/>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4285067776" sldId="2147483678"/>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2297975647" sldId="2147483679"/>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2447776128" sldId="2147483680"/>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2947447919" sldId="2147483681"/>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872392511" sldId="2147483682"/>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2208391286" sldId="2147483683"/>
          </pc:sldLayoutMkLst>
        </pc:sldLayoutChg>
        <pc:sldLayoutChg chg="add del">
          <pc:chgData name="Sherilyn Almeida (2108891)" userId="S::2108891@student.uwtsd.ac.uk::9a62bb44-24db-4698-b98f-a74bd454255d" providerId="AD" clId="Web-{E020315F-A65E-4AAF-80CF-D38E8CEDF6D7}" dt="2022-10-27T13:03:37.534" v="3"/>
          <pc:sldLayoutMkLst>
            <pc:docMk/>
            <pc:sldMasterMk cId="3126427580" sldId="2147483685"/>
            <pc:sldLayoutMk cId="1630157243" sldId="2147483684"/>
          </pc:sldLayoutMkLst>
        </pc:sldLayoutChg>
      </pc:sldMasterChg>
      <pc:sldMasterChg chg="add del addSldLayout delSldLayout">
        <pc:chgData name="Sherilyn Almeida (2108891)" userId="S::2108891@student.uwtsd.ac.uk::9a62bb44-24db-4698-b98f-a74bd454255d" providerId="AD" clId="Web-{E020315F-A65E-4AAF-80CF-D38E8CEDF6D7}" dt="2022-10-27T13:03:46.160" v="5"/>
        <pc:sldMasterMkLst>
          <pc:docMk/>
          <pc:sldMasterMk cId="1415773988" sldId="2147483698"/>
        </pc:sldMasterMkLst>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338291980" sldId="2147483687"/>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1385486059" sldId="2147483688"/>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217454550" sldId="2147483689"/>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2410845419" sldId="2147483690"/>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1718552300" sldId="2147483691"/>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855771347" sldId="2147483692"/>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2886413015" sldId="2147483693"/>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1875976285" sldId="2147483694"/>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2722461690" sldId="2147483695"/>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3671354321" sldId="2147483696"/>
          </pc:sldLayoutMkLst>
        </pc:sldLayoutChg>
        <pc:sldLayoutChg chg="add del">
          <pc:chgData name="Sherilyn Almeida (2108891)" userId="S::2108891@student.uwtsd.ac.uk::9a62bb44-24db-4698-b98f-a74bd454255d" providerId="AD" clId="Web-{E020315F-A65E-4AAF-80CF-D38E8CEDF6D7}" dt="2022-10-27T13:03:46.160" v="5"/>
          <pc:sldLayoutMkLst>
            <pc:docMk/>
            <pc:sldMasterMk cId="1415773988" sldId="2147483698"/>
            <pc:sldLayoutMk cId="1740893385" sldId="2147483697"/>
          </pc:sldLayoutMkLst>
        </pc:sldLayoutChg>
      </pc:sldMasterChg>
      <pc:sldMasterChg chg="add del addSldLayout delSldLayout">
        <pc:chgData name="Sherilyn Almeida (2108891)" userId="S::2108891@student.uwtsd.ac.uk::9a62bb44-24db-4698-b98f-a74bd454255d" providerId="AD" clId="Web-{E020315F-A65E-4AAF-80CF-D38E8CEDF6D7}" dt="2022-10-28T01:43:53.206" v="12"/>
        <pc:sldMasterMkLst>
          <pc:docMk/>
          <pc:sldMasterMk cId="4411707" sldId="2147483711"/>
        </pc:sldMasterMkLst>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3261300191" sldId="2147483700"/>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3385208830" sldId="2147483701"/>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4181451720" sldId="2147483702"/>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2026746323" sldId="2147483703"/>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4004454759" sldId="2147483704"/>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858714716" sldId="2147483705"/>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2039073477" sldId="2147483706"/>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237826437" sldId="2147483707"/>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296924100" sldId="2147483708"/>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2579834664" sldId="2147483709"/>
          </pc:sldLayoutMkLst>
        </pc:sldLayoutChg>
        <pc:sldLayoutChg chg="add del">
          <pc:chgData name="Sherilyn Almeida (2108891)" userId="S::2108891@student.uwtsd.ac.uk::9a62bb44-24db-4698-b98f-a74bd454255d" providerId="AD" clId="Web-{E020315F-A65E-4AAF-80CF-D38E8CEDF6D7}" dt="2022-10-28T01:43:53.206" v="12"/>
          <pc:sldLayoutMkLst>
            <pc:docMk/>
            <pc:sldMasterMk cId="4411707" sldId="2147483711"/>
            <pc:sldLayoutMk cId="2758803272" sldId="2147483710"/>
          </pc:sldLayoutMkLst>
        </pc:sldLayoutChg>
      </pc:sldMasterChg>
      <pc:sldMasterChg chg="add addSldLayout modSldLayout">
        <pc:chgData name="Sherilyn Almeida (2108891)" userId="S::2108891@student.uwtsd.ac.uk::9a62bb44-24db-4698-b98f-a74bd454255d" providerId="AD" clId="Web-{E020315F-A65E-4AAF-80CF-D38E8CEDF6D7}" dt="2022-10-28T01:43:53.206" v="12"/>
        <pc:sldMasterMkLst>
          <pc:docMk/>
          <pc:sldMasterMk cId="552289800" sldId="2147483712"/>
        </pc:sldMasterMkLst>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3523734009" sldId="2147483713"/>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3674027606" sldId="2147483714"/>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99589841" sldId="2147483715"/>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3216808532" sldId="2147483716"/>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2958592602" sldId="2147483717"/>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847978877" sldId="2147483718"/>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592144531" sldId="2147483719"/>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3255620711" sldId="2147483720"/>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903573768" sldId="2147483721"/>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1936732301" sldId="2147483722"/>
          </pc:sldLayoutMkLst>
        </pc:sldLayoutChg>
        <pc:sldLayoutChg chg="add mod replId">
          <pc:chgData name="Sherilyn Almeida (2108891)" userId="S::2108891@student.uwtsd.ac.uk::9a62bb44-24db-4698-b98f-a74bd454255d" providerId="AD" clId="Web-{E020315F-A65E-4AAF-80CF-D38E8CEDF6D7}" dt="2022-10-28T01:43:53.206" v="12"/>
          <pc:sldLayoutMkLst>
            <pc:docMk/>
            <pc:sldMasterMk cId="552289800" sldId="2147483712"/>
            <pc:sldLayoutMk cId="3511626121" sldId="2147483723"/>
          </pc:sldLayoutMkLst>
        </pc:sldLayoutChg>
      </pc:sldMasterChg>
    </pc:docChg>
  </pc:docChgLst>
  <pc:docChgLst>
    <pc:chgData name="Sherilyn Almeida (2108891)" userId="S::2108891@student.uwtsd.ac.uk::9a62bb44-24db-4698-b98f-a74bd454255d" providerId="AD" clId="Web-{686F3B2C-A5A0-785A-27F0-22329EBEECD6}"/>
    <pc:docChg chg="addSld delSld modSld sldOrd">
      <pc:chgData name="Sherilyn Almeida (2108891)" userId="S::2108891@student.uwtsd.ac.uk::9a62bb44-24db-4698-b98f-a74bd454255d" providerId="AD" clId="Web-{686F3B2C-A5A0-785A-27F0-22329EBEECD6}" dt="2022-10-30T21:08:03.280" v="71"/>
      <pc:docMkLst>
        <pc:docMk/>
      </pc:docMkLst>
      <pc:sldChg chg="addSp new">
        <pc:chgData name="Sherilyn Almeida (2108891)" userId="S::2108891@student.uwtsd.ac.uk::9a62bb44-24db-4698-b98f-a74bd454255d" providerId="AD" clId="Web-{686F3B2C-A5A0-785A-27F0-22329EBEECD6}" dt="2022-10-30T20:04:29.254" v="67"/>
        <pc:sldMkLst>
          <pc:docMk/>
          <pc:sldMk cId="3789350358" sldId="257"/>
        </pc:sldMkLst>
        <pc:spChg chg="add">
          <ac:chgData name="Sherilyn Almeida (2108891)" userId="S::2108891@student.uwtsd.ac.uk::9a62bb44-24db-4698-b98f-a74bd454255d" providerId="AD" clId="Web-{686F3B2C-A5A0-785A-27F0-22329EBEECD6}" dt="2022-10-30T20:04:29.254" v="67"/>
          <ac:spMkLst>
            <pc:docMk/>
            <pc:sldMk cId="3789350358" sldId="257"/>
            <ac:spMk id="4" creationId="{3EBAF35C-9B63-C788-5FA5-DDFF2A44468D}"/>
          </ac:spMkLst>
        </pc:spChg>
      </pc:sldChg>
      <pc:sldChg chg="new">
        <pc:chgData name="Sherilyn Almeida (2108891)" userId="S::2108891@student.uwtsd.ac.uk::9a62bb44-24db-4698-b98f-a74bd454255d" providerId="AD" clId="Web-{686F3B2C-A5A0-785A-27F0-22329EBEECD6}" dt="2022-10-29T23:25:25.638" v="1"/>
        <pc:sldMkLst>
          <pc:docMk/>
          <pc:sldMk cId="2285343778" sldId="258"/>
        </pc:sldMkLst>
      </pc:sldChg>
      <pc:sldChg chg="addSp delSp modSp new ord">
        <pc:chgData name="Sherilyn Almeida (2108891)" userId="S::2108891@student.uwtsd.ac.uk::9a62bb44-24db-4698-b98f-a74bd454255d" providerId="AD" clId="Web-{686F3B2C-A5A0-785A-27F0-22329EBEECD6}" dt="2022-10-30T21:08:03.280" v="71"/>
        <pc:sldMkLst>
          <pc:docMk/>
          <pc:sldMk cId="3805990405" sldId="259"/>
        </pc:sldMkLst>
        <pc:spChg chg="add del mod">
          <ac:chgData name="Sherilyn Almeida (2108891)" userId="S::2108891@student.uwtsd.ac.uk::9a62bb44-24db-4698-b98f-a74bd454255d" providerId="AD" clId="Web-{686F3B2C-A5A0-785A-27F0-22329EBEECD6}" dt="2022-10-29T23:48:39.591" v="49"/>
          <ac:spMkLst>
            <pc:docMk/>
            <pc:sldMk cId="3805990405" sldId="259"/>
            <ac:spMk id="2" creationId="{94C4974C-0F30-9700-E6B6-8490F5BE77B0}"/>
          </ac:spMkLst>
        </pc:spChg>
        <pc:spChg chg="add del mod">
          <ac:chgData name="Sherilyn Almeida (2108891)" userId="S::2108891@student.uwtsd.ac.uk::9a62bb44-24db-4698-b98f-a74bd454255d" providerId="AD" clId="Web-{686F3B2C-A5A0-785A-27F0-22329EBEECD6}" dt="2022-10-30T20:04:18.066" v="66"/>
          <ac:spMkLst>
            <pc:docMk/>
            <pc:sldMk cId="3805990405" sldId="259"/>
            <ac:spMk id="12" creationId="{C09432C3-437A-B93F-DB2C-850EF26D6BA2}"/>
          </ac:spMkLst>
        </pc:spChg>
        <pc:grpChg chg="add del mod">
          <ac:chgData name="Sherilyn Almeida (2108891)" userId="S::2108891@student.uwtsd.ac.uk::9a62bb44-24db-4698-b98f-a74bd454255d" providerId="AD" clId="Web-{686F3B2C-A5A0-785A-27F0-22329EBEECD6}" dt="2022-10-29T23:35:14.769" v="35"/>
          <ac:grpSpMkLst>
            <pc:docMk/>
            <pc:sldMk cId="3805990405" sldId="259"/>
            <ac:grpSpMk id="9" creationId="{D32CC614-5239-0B2E-1E98-108C48A75CA4}"/>
          </ac:grpSpMkLst>
        </pc:grpChg>
        <pc:grpChg chg="add">
          <ac:chgData name="Sherilyn Almeida (2108891)" userId="S::2108891@student.uwtsd.ac.uk::9a62bb44-24db-4698-b98f-a74bd454255d" providerId="AD" clId="Web-{686F3B2C-A5A0-785A-27F0-22329EBEECD6}" dt="2022-10-29T23:48:29.372" v="48"/>
          <ac:grpSpMkLst>
            <pc:docMk/>
            <pc:sldMk cId="3805990405" sldId="259"/>
            <ac:grpSpMk id="11" creationId="{8161D518-08A2-16E0-599C-5B47DDC136D2}"/>
          </ac:grpSpMkLst>
        </pc:grpChg>
        <pc:picChg chg="add mod ord topLvl">
          <ac:chgData name="Sherilyn Almeida (2108891)" userId="S::2108891@student.uwtsd.ac.uk::9a62bb44-24db-4698-b98f-a74bd454255d" providerId="AD" clId="Web-{686F3B2C-A5A0-785A-27F0-22329EBEECD6}" dt="2022-10-29T23:35:14.769" v="35"/>
          <ac:picMkLst>
            <pc:docMk/>
            <pc:sldMk cId="3805990405" sldId="259"/>
            <ac:picMk id="3" creationId="{5473C07D-D612-B629-D567-6F4CB089D22C}"/>
          </ac:picMkLst>
        </pc:picChg>
        <pc:picChg chg="add mod topLvl">
          <ac:chgData name="Sherilyn Almeida (2108891)" userId="S::2108891@student.uwtsd.ac.uk::9a62bb44-24db-4698-b98f-a74bd454255d" providerId="AD" clId="Web-{686F3B2C-A5A0-785A-27F0-22329EBEECD6}" dt="2022-10-29T23:35:14.769" v="35"/>
          <ac:picMkLst>
            <pc:docMk/>
            <pc:sldMk cId="3805990405" sldId="259"/>
            <ac:picMk id="4" creationId="{27302903-565F-62D9-184A-84F6DC3E5DD0}"/>
          </ac:picMkLst>
        </pc:picChg>
        <pc:picChg chg="add mod topLvl">
          <ac:chgData name="Sherilyn Almeida (2108891)" userId="S::2108891@student.uwtsd.ac.uk::9a62bb44-24db-4698-b98f-a74bd454255d" providerId="AD" clId="Web-{686F3B2C-A5A0-785A-27F0-22329EBEECD6}" dt="2022-10-29T23:35:14.769" v="35"/>
          <ac:picMkLst>
            <pc:docMk/>
            <pc:sldMk cId="3805990405" sldId="259"/>
            <ac:picMk id="5" creationId="{C759F448-223B-0F59-9D24-B0C43064C01F}"/>
          </ac:picMkLst>
        </pc:picChg>
        <pc:picChg chg="add mod topLvl">
          <ac:chgData name="Sherilyn Almeida (2108891)" userId="S::2108891@student.uwtsd.ac.uk::9a62bb44-24db-4698-b98f-a74bd454255d" providerId="AD" clId="Web-{686F3B2C-A5A0-785A-27F0-22329EBEECD6}" dt="2022-10-29T23:35:14.769" v="35"/>
          <ac:picMkLst>
            <pc:docMk/>
            <pc:sldMk cId="3805990405" sldId="259"/>
            <ac:picMk id="6" creationId="{5BBEDA4A-B677-5297-2DB3-1A09DF716E17}"/>
          </ac:picMkLst>
        </pc:picChg>
        <pc:picChg chg="add mod topLvl">
          <ac:chgData name="Sherilyn Almeida (2108891)" userId="S::2108891@student.uwtsd.ac.uk::9a62bb44-24db-4698-b98f-a74bd454255d" providerId="AD" clId="Web-{686F3B2C-A5A0-785A-27F0-22329EBEECD6}" dt="2022-10-29T23:47:51.151" v="45" actId="1076"/>
          <ac:picMkLst>
            <pc:docMk/>
            <pc:sldMk cId="3805990405" sldId="259"/>
            <ac:picMk id="7" creationId="{5B674499-3895-710E-B398-E5857994830E}"/>
          </ac:picMkLst>
        </pc:picChg>
        <pc:picChg chg="add mod">
          <ac:chgData name="Sherilyn Almeida (2108891)" userId="S::2108891@student.uwtsd.ac.uk::9a62bb44-24db-4698-b98f-a74bd454255d" providerId="AD" clId="Web-{686F3B2C-A5A0-785A-27F0-22329EBEECD6}" dt="2022-10-29T23:35:25.738" v="37" actId="14100"/>
          <ac:picMkLst>
            <pc:docMk/>
            <pc:sldMk cId="3805990405" sldId="259"/>
            <ac:picMk id="8" creationId="{4A943ABE-276B-DCB3-E241-BB689D2F6C74}"/>
          </ac:picMkLst>
        </pc:picChg>
        <pc:picChg chg="add mod">
          <ac:chgData name="Sherilyn Almeida (2108891)" userId="S::2108891@student.uwtsd.ac.uk::9a62bb44-24db-4698-b98f-a74bd454255d" providerId="AD" clId="Web-{686F3B2C-A5A0-785A-27F0-22329EBEECD6}" dt="2022-10-29T23:48:02.402" v="46" actId="14100"/>
          <ac:picMkLst>
            <pc:docMk/>
            <pc:sldMk cId="3805990405" sldId="259"/>
            <ac:picMk id="10" creationId="{A7FED8A8-ECAC-07DF-021A-8367ADEEE475}"/>
          </ac:picMkLst>
        </pc:picChg>
      </pc:sldChg>
      <pc:sldChg chg="add del replId">
        <pc:chgData name="Sherilyn Almeida (2108891)" userId="S::2108891@student.uwtsd.ac.uk::9a62bb44-24db-4698-b98f-a74bd454255d" providerId="AD" clId="Web-{686F3B2C-A5A0-785A-27F0-22329EBEECD6}" dt="2022-10-30T21:07:51.186" v="69"/>
        <pc:sldMkLst>
          <pc:docMk/>
          <pc:sldMk cId="420778112" sldId="260"/>
        </pc:sldMkLst>
      </pc:sldChg>
    </pc:docChg>
  </pc:docChgLst>
</pc:chgInfo>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dirty="0"/>
              <a:t>Click to edit Master title style</a:t>
            </a:r>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83284890-85D2-4D7B-8EF5-15A9C1DB8F42}"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523734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2F5661D-6934-4B32-B92C-470368BF1EC6}"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674027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dirty="0"/>
              <a:t>Click to edit Master title style</a:t>
            </a:r>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11/11/2022</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99589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548D31E-DCDA-41A7-9C67-C4B11B94D21D}"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16808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B3762C0-B258-48F1-ADE6-176B4174CCDD}" type="datetimeFigureOut">
              <a:rPr lang="en-US" dirty="0"/>
              <a:t>11/11/2022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958592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677919A6-33EB-49BD-A62F-1FA56B9F9712}" type="datetimeFigureOut">
              <a:rPr lang="en-US" dirty="0"/>
              <a:t>11/11/2022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847978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11/11/2022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92144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dirty="0"/>
              <a:t>Click to edit Master title style</a:t>
            </a:r>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55620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dirty="0"/>
              <a:t>Click to edit Master title style</a:t>
            </a:r>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11/11/2022</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903573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7157CC2-0FC8-4686-B024-99790E0F5162}"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936732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6764DA5-CD3D-4590-A511-FCD3BC7A793E}"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511626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11/11/2022</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552289800"/>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7673" y="895483"/>
            <a:ext cx="11350836" cy="3011190"/>
          </a:xfrm>
        </p:spPr>
        <p:txBody>
          <a:bodyPr>
            <a:normAutofit fontScale="90000"/>
          </a:bodyPr>
          <a:lstStyle/>
          <a:p>
            <a:r>
              <a:rPr lang="en-GB" b="0" dirty="0">
                <a:ea typeface="+mj-lt"/>
                <a:cs typeface="+mj-lt"/>
              </a:rPr>
              <a:t>‘The question is not, can they reason, nor can they talk, but can they suffer’ (Bentham).</a:t>
            </a:r>
            <a:endParaRPr lang="en-US" dirty="0"/>
          </a:p>
        </p:txBody>
      </p:sp>
      <p:sp>
        <p:nvSpPr>
          <p:cNvPr id="3" name="Subtitle 2"/>
          <p:cNvSpPr>
            <a:spLocks noGrp="1"/>
          </p:cNvSpPr>
          <p:nvPr>
            <p:ph type="subTitle" idx="1"/>
          </p:nvPr>
        </p:nvSpPr>
        <p:spPr>
          <a:xfrm rot="20880000">
            <a:off x="1239404" y="4254205"/>
            <a:ext cx="9878065" cy="1293153"/>
          </a:xfrm>
        </p:spPr>
        <p:txBody>
          <a:bodyPr vert="horz" lIns="91440" tIns="45720" rIns="91440" bIns="45720" rtlCol="0" anchor="t">
            <a:noAutofit/>
          </a:bodyPr>
          <a:lstStyle/>
          <a:p>
            <a:r>
              <a:rPr lang="en-GB" sz="3200" dirty="0">
                <a:ea typeface="+mn-lt"/>
                <a:cs typeface="+mn-lt"/>
              </a:rPr>
              <a:t>Discuss in relation to the principle of equality and animals.</a:t>
            </a:r>
            <a:endParaRPr lang="en-US" sz="320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cloth, indoor, covered, various&#10;&#10;Description automatically generated">
            <a:extLst>
              <a:ext uri="{FF2B5EF4-FFF2-40B4-BE49-F238E27FC236}">
                <a16:creationId xmlns:a16="http://schemas.microsoft.com/office/drawing/2014/main" id="{216F31F0-5A82-0C47-819A-9B2D48E40E95}"/>
              </a:ext>
            </a:extLst>
          </p:cNvPr>
          <p:cNvPicPr>
            <a:picLocks noGrp="1" noChangeAspect="1"/>
          </p:cNvPicPr>
          <p:nvPr>
            <p:ph idx="1"/>
          </p:nvPr>
        </p:nvPicPr>
        <p:blipFill>
          <a:blip r:embed="rId2"/>
          <a:stretch>
            <a:fillRect/>
          </a:stretch>
        </p:blipFill>
        <p:spPr>
          <a:xfrm>
            <a:off x="8582179" y="479352"/>
            <a:ext cx="3319147" cy="5660650"/>
          </a:xfrm>
        </p:spPr>
      </p:pic>
      <p:sp>
        <p:nvSpPr>
          <p:cNvPr id="2" name="TextBox 1">
            <a:extLst>
              <a:ext uri="{FF2B5EF4-FFF2-40B4-BE49-F238E27FC236}">
                <a16:creationId xmlns:a16="http://schemas.microsoft.com/office/drawing/2014/main" id="{3D90D40F-4D81-391D-8D41-B6ABEB8DF508}"/>
              </a:ext>
            </a:extLst>
          </p:cNvPr>
          <p:cNvSpPr txBox="1"/>
          <p:nvPr/>
        </p:nvSpPr>
        <p:spPr>
          <a:xfrm>
            <a:off x="639349" y="476047"/>
            <a:ext cx="7580856" cy="6001643"/>
          </a:xfrm>
          <a:prstGeom prst="rect">
            <a:avLst/>
          </a:prstGeom>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Rockwell"/>
                <a:ea typeface="Cambria"/>
              </a:rPr>
              <a:t>Background: </a:t>
            </a:r>
          </a:p>
          <a:p>
            <a:pPr marL="342900" indent="-342900">
              <a:buFont typeface="Arial"/>
              <a:buChar char="•"/>
            </a:pPr>
            <a:r>
              <a:rPr lang="en-GB" sz="2400" dirty="0">
                <a:ea typeface="+mn-lt"/>
                <a:cs typeface="+mn-lt"/>
              </a:rPr>
              <a:t>Records of human and non-human relationships extend as far back as cave dwellers</a:t>
            </a:r>
          </a:p>
          <a:p>
            <a:pPr marL="342900" indent="-342900">
              <a:buFont typeface="Arial"/>
              <a:buChar char="•"/>
            </a:pPr>
            <a:r>
              <a:rPr lang="en-GB" sz="2400" dirty="0">
                <a:ea typeface="+mn-lt"/>
                <a:cs typeface="+mn-lt"/>
              </a:rPr>
              <a:t>for food, domestication as pets, rearing for food, used in religion for worship or sacrifice</a:t>
            </a:r>
          </a:p>
          <a:p>
            <a:pPr marL="342900" indent="-342900">
              <a:buFont typeface="Arial"/>
              <a:buChar char="•"/>
            </a:pPr>
            <a:r>
              <a:rPr lang="en-GB" sz="2400" dirty="0" err="1">
                <a:ea typeface="+mn-lt"/>
                <a:cs typeface="+mn-lt"/>
              </a:rPr>
              <a:t>Arluke</a:t>
            </a:r>
            <a:r>
              <a:rPr lang="en-GB" sz="2400" dirty="0">
                <a:ea typeface="+mn-lt"/>
                <a:cs typeface="+mn-lt"/>
              </a:rPr>
              <a:t> and Sanders (1996, p.10) that children learn through Disney movies, fairy tales and listening to parents what constitutes wild animals and those which are tame and kept as pets</a:t>
            </a:r>
          </a:p>
          <a:p>
            <a:pPr marL="342900" indent="-342900">
              <a:buFont typeface="Arial"/>
              <a:buChar char="•"/>
            </a:pPr>
            <a:r>
              <a:rPr lang="en-GB" sz="2400" dirty="0">
                <a:ea typeface="+mn-lt"/>
                <a:cs typeface="+mn-lt"/>
              </a:rPr>
              <a:t>Animal liberation groups “have emerged out of ideas, theories, and actions based upon the seemingly simple, but profoundly radical, premise that nonhuman animals are subjects with agency, not objects to be used as humans see fit.” (Nocella et al, 2014)</a:t>
            </a:r>
            <a:endParaRPr lang="en-GB" sz="2400" dirty="0"/>
          </a:p>
          <a:p>
            <a:endParaRPr lang="en-GB" sz="2400" dirty="0"/>
          </a:p>
        </p:txBody>
      </p:sp>
    </p:spTree>
    <p:extLst>
      <p:ext uri="{BB962C8B-B14F-4D97-AF65-F5344CB8AC3E}">
        <p14:creationId xmlns:p14="http://schemas.microsoft.com/office/powerpoint/2010/main" val="3789350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8161D518-08A2-16E0-599C-5B47DDC136D2}"/>
              </a:ext>
            </a:extLst>
          </p:cNvPr>
          <p:cNvGrpSpPr/>
          <p:nvPr/>
        </p:nvGrpSpPr>
        <p:grpSpPr>
          <a:xfrm>
            <a:off x="1551139" y="1162977"/>
            <a:ext cx="8265092" cy="4028902"/>
            <a:chOff x="1551139" y="1162977"/>
            <a:chExt cx="8265092" cy="4028902"/>
          </a:xfrm>
        </p:grpSpPr>
        <p:pic>
          <p:nvPicPr>
            <p:cNvPr id="4" name="Picture 4" descr="A picture containing text&#10;&#10;Description automatically generated">
              <a:extLst>
                <a:ext uri="{FF2B5EF4-FFF2-40B4-BE49-F238E27FC236}">
                  <a16:creationId xmlns:a16="http://schemas.microsoft.com/office/drawing/2014/main" id="{27302903-565F-62D9-184A-84F6DC3E5DD0}"/>
                </a:ext>
              </a:extLst>
            </p:cNvPr>
            <p:cNvPicPr>
              <a:picLocks noChangeAspect="1"/>
            </p:cNvPicPr>
            <p:nvPr/>
          </p:nvPicPr>
          <p:blipFill>
            <a:blip r:embed="rId2"/>
            <a:stretch>
              <a:fillRect/>
            </a:stretch>
          </p:blipFill>
          <p:spPr>
            <a:xfrm>
              <a:off x="1551139" y="1162977"/>
              <a:ext cx="2769335" cy="2005965"/>
            </a:xfrm>
            <a:prstGeom prst="rect">
              <a:avLst/>
            </a:prstGeom>
          </p:spPr>
        </p:pic>
        <p:pic>
          <p:nvPicPr>
            <p:cNvPr id="5" name="Picture 5" descr="A picture containing text&#10;&#10;Description automatically generated">
              <a:extLst>
                <a:ext uri="{FF2B5EF4-FFF2-40B4-BE49-F238E27FC236}">
                  <a16:creationId xmlns:a16="http://schemas.microsoft.com/office/drawing/2014/main" id="{C759F448-223B-0F59-9D24-B0C43064C01F}"/>
                </a:ext>
              </a:extLst>
            </p:cNvPr>
            <p:cNvPicPr>
              <a:picLocks noChangeAspect="1"/>
            </p:cNvPicPr>
            <p:nvPr/>
          </p:nvPicPr>
          <p:blipFill>
            <a:blip r:embed="rId3"/>
            <a:stretch>
              <a:fillRect/>
            </a:stretch>
          </p:blipFill>
          <p:spPr>
            <a:xfrm>
              <a:off x="1551139" y="3179686"/>
              <a:ext cx="2769335" cy="2012193"/>
            </a:xfrm>
            <a:prstGeom prst="rect">
              <a:avLst/>
            </a:prstGeom>
          </p:spPr>
        </p:pic>
        <p:pic>
          <p:nvPicPr>
            <p:cNvPr id="6" name="Picture 6">
              <a:extLst>
                <a:ext uri="{FF2B5EF4-FFF2-40B4-BE49-F238E27FC236}">
                  <a16:creationId xmlns:a16="http://schemas.microsoft.com/office/drawing/2014/main" id="{5BBEDA4A-B677-5297-2DB3-1A09DF716E17}"/>
                </a:ext>
              </a:extLst>
            </p:cNvPr>
            <p:cNvPicPr>
              <a:picLocks noChangeAspect="1"/>
            </p:cNvPicPr>
            <p:nvPr/>
          </p:nvPicPr>
          <p:blipFill>
            <a:blip r:embed="rId4"/>
            <a:stretch>
              <a:fillRect/>
            </a:stretch>
          </p:blipFill>
          <p:spPr>
            <a:xfrm>
              <a:off x="4312045" y="3176507"/>
              <a:ext cx="2769335" cy="2008108"/>
            </a:xfrm>
            <a:prstGeom prst="rect">
              <a:avLst/>
            </a:prstGeom>
          </p:spPr>
        </p:pic>
        <p:pic>
          <p:nvPicPr>
            <p:cNvPr id="7" name="Picture 7" descr="A picture containing tree&#10;&#10;Description automatically generated">
              <a:extLst>
                <a:ext uri="{FF2B5EF4-FFF2-40B4-BE49-F238E27FC236}">
                  <a16:creationId xmlns:a16="http://schemas.microsoft.com/office/drawing/2014/main" id="{5B674499-3895-710E-B398-E5857994830E}"/>
                </a:ext>
              </a:extLst>
            </p:cNvPr>
            <p:cNvPicPr>
              <a:picLocks noChangeAspect="1"/>
            </p:cNvPicPr>
            <p:nvPr/>
          </p:nvPicPr>
          <p:blipFill>
            <a:blip r:embed="rId5"/>
            <a:stretch>
              <a:fillRect/>
            </a:stretch>
          </p:blipFill>
          <p:spPr>
            <a:xfrm>
              <a:off x="4312045" y="1182781"/>
              <a:ext cx="2769335" cy="2008108"/>
            </a:xfrm>
            <a:prstGeom prst="rect">
              <a:avLst/>
            </a:prstGeom>
          </p:spPr>
        </p:pic>
        <p:pic>
          <p:nvPicPr>
            <p:cNvPr id="3" name="Picture 3" descr="A picture containing text, vector graphics, silhouette&#10;&#10;Description automatically generated">
              <a:extLst>
                <a:ext uri="{FF2B5EF4-FFF2-40B4-BE49-F238E27FC236}">
                  <a16:creationId xmlns:a16="http://schemas.microsoft.com/office/drawing/2014/main" id="{5473C07D-D612-B629-D567-6F4CB089D22C}"/>
                </a:ext>
              </a:extLst>
            </p:cNvPr>
            <p:cNvPicPr>
              <a:picLocks noChangeAspect="1"/>
            </p:cNvPicPr>
            <p:nvPr/>
          </p:nvPicPr>
          <p:blipFill>
            <a:blip r:embed="rId6"/>
            <a:stretch>
              <a:fillRect/>
            </a:stretch>
          </p:blipFill>
          <p:spPr>
            <a:xfrm>
              <a:off x="3690314" y="2591367"/>
              <a:ext cx="1336195" cy="1038527"/>
            </a:xfrm>
            <a:prstGeom prst="rect">
              <a:avLst/>
            </a:prstGeom>
          </p:spPr>
        </p:pic>
        <p:pic>
          <p:nvPicPr>
            <p:cNvPr id="8" name="Picture 8">
              <a:extLst>
                <a:ext uri="{FF2B5EF4-FFF2-40B4-BE49-F238E27FC236}">
                  <a16:creationId xmlns:a16="http://schemas.microsoft.com/office/drawing/2014/main" id="{4A943ABE-276B-DCB3-E241-BB689D2F6C74}"/>
                </a:ext>
              </a:extLst>
            </p:cNvPr>
            <p:cNvPicPr>
              <a:picLocks noChangeAspect="1"/>
            </p:cNvPicPr>
            <p:nvPr/>
          </p:nvPicPr>
          <p:blipFill>
            <a:blip r:embed="rId7"/>
            <a:stretch>
              <a:fillRect/>
            </a:stretch>
          </p:blipFill>
          <p:spPr>
            <a:xfrm>
              <a:off x="7073031" y="1200098"/>
              <a:ext cx="2743200" cy="1973475"/>
            </a:xfrm>
            <a:prstGeom prst="rect">
              <a:avLst/>
            </a:prstGeom>
          </p:spPr>
        </p:pic>
        <p:pic>
          <p:nvPicPr>
            <p:cNvPr id="10" name="Picture 10" descr="A picture containing outdoor, sky, sunset, sun&#10;&#10;Description automatically generated">
              <a:extLst>
                <a:ext uri="{FF2B5EF4-FFF2-40B4-BE49-F238E27FC236}">
                  <a16:creationId xmlns:a16="http://schemas.microsoft.com/office/drawing/2014/main" id="{A7FED8A8-ECAC-07DF-021A-8367ADEEE475}"/>
                </a:ext>
              </a:extLst>
            </p:cNvPr>
            <p:cNvPicPr>
              <a:picLocks noChangeAspect="1"/>
            </p:cNvPicPr>
            <p:nvPr/>
          </p:nvPicPr>
          <p:blipFill>
            <a:blip r:embed="rId8"/>
            <a:stretch>
              <a:fillRect/>
            </a:stretch>
          </p:blipFill>
          <p:spPr>
            <a:xfrm>
              <a:off x="7073030" y="3182655"/>
              <a:ext cx="2743200" cy="2006252"/>
            </a:xfrm>
            <a:prstGeom prst="rect">
              <a:avLst/>
            </a:prstGeom>
          </p:spPr>
        </p:pic>
      </p:grpSp>
      <p:sp>
        <p:nvSpPr>
          <p:cNvPr id="12" name="TextBox 11">
            <a:extLst>
              <a:ext uri="{FF2B5EF4-FFF2-40B4-BE49-F238E27FC236}">
                <a16:creationId xmlns:a16="http://schemas.microsoft.com/office/drawing/2014/main" id="{AD533C40-F3A7-26F2-F4D2-1E98EB1FE198}"/>
              </a:ext>
            </a:extLst>
          </p:cNvPr>
          <p:cNvSpPr txBox="1"/>
          <p:nvPr/>
        </p:nvSpPr>
        <p:spPr>
          <a:xfrm>
            <a:off x="1551603" y="5339242"/>
            <a:ext cx="8267729" cy="1077218"/>
          </a:xfrm>
          <a:prstGeom prst="rect">
            <a:avLst/>
          </a:prstGeom>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sz="4000" dirty="0">
                <a:ea typeface="+mn-lt"/>
                <a:cs typeface="+mn-lt"/>
              </a:rPr>
              <a:t>WHAT DETERMINES SUFFERING?</a:t>
            </a:r>
            <a:endParaRPr lang="en-US" sz="4000"/>
          </a:p>
          <a:p>
            <a:endParaRPr lang="en-GB" sz="2400" dirty="0"/>
          </a:p>
        </p:txBody>
      </p:sp>
    </p:spTree>
    <p:extLst>
      <p:ext uri="{BB962C8B-B14F-4D97-AF65-F5344CB8AC3E}">
        <p14:creationId xmlns:p14="http://schemas.microsoft.com/office/powerpoint/2010/main" val="38059904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picture containing text, newspaper&#10;&#10;Description automatically generated">
            <a:extLst>
              <a:ext uri="{FF2B5EF4-FFF2-40B4-BE49-F238E27FC236}">
                <a16:creationId xmlns:a16="http://schemas.microsoft.com/office/drawing/2014/main" id="{26026A17-4A4F-177B-5D8F-EF07969709EE}"/>
              </a:ext>
            </a:extLst>
          </p:cNvPr>
          <p:cNvPicPr>
            <a:picLocks noChangeAspect="1"/>
          </p:cNvPicPr>
          <p:nvPr/>
        </p:nvPicPr>
        <p:blipFill>
          <a:blip r:embed="rId2"/>
          <a:stretch>
            <a:fillRect/>
          </a:stretch>
        </p:blipFill>
        <p:spPr>
          <a:xfrm>
            <a:off x="5572257" y="893429"/>
            <a:ext cx="6220497" cy="3718861"/>
          </a:xfrm>
          <a:prstGeom prst="rect">
            <a:avLst/>
          </a:prstGeom>
        </p:spPr>
      </p:pic>
      <p:sp>
        <p:nvSpPr>
          <p:cNvPr id="5" name="TextBox 4">
            <a:extLst>
              <a:ext uri="{FF2B5EF4-FFF2-40B4-BE49-F238E27FC236}">
                <a16:creationId xmlns:a16="http://schemas.microsoft.com/office/drawing/2014/main" id="{EAA63835-DCC0-C1C6-FFF7-19C03AE75ACF}"/>
              </a:ext>
            </a:extLst>
          </p:cNvPr>
          <p:cNvSpPr txBox="1"/>
          <p:nvPr/>
        </p:nvSpPr>
        <p:spPr>
          <a:xfrm>
            <a:off x="295912" y="892566"/>
            <a:ext cx="5058745" cy="2308324"/>
          </a:xfrm>
          <a:prstGeom prst="rect">
            <a:avLst/>
          </a:prstGeom>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Womens Rights</a:t>
            </a:r>
          </a:p>
          <a:p>
            <a:r>
              <a:rPr lang="en-GB" sz="2400" dirty="0"/>
              <a:t>Racism</a:t>
            </a:r>
          </a:p>
          <a:p>
            <a:r>
              <a:rPr lang="en-GB" sz="2400" dirty="0"/>
              <a:t>Differences not a reason for depriving equal rights</a:t>
            </a:r>
          </a:p>
          <a:p>
            <a:r>
              <a:rPr lang="en-GB" sz="2400" dirty="0"/>
              <a:t>Rights to exist</a:t>
            </a:r>
          </a:p>
          <a:p>
            <a:endParaRPr lang="en-GB" sz="2400" dirty="0"/>
          </a:p>
        </p:txBody>
      </p:sp>
    </p:spTree>
    <p:extLst>
      <p:ext uri="{BB962C8B-B14F-4D97-AF65-F5344CB8AC3E}">
        <p14:creationId xmlns:p14="http://schemas.microsoft.com/office/powerpoint/2010/main" val="22853437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A3D0CE2-91FF-49B3-A5D8-181E900D7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8AEBD96-C315-4F53-9D9E-0E20E993E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78916AAA-66F6-4DFA-88ED-7E27CF6B8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3" name="Group 12">
            <a:extLst>
              <a:ext uri="{FF2B5EF4-FFF2-40B4-BE49-F238E27FC236}">
                <a16:creationId xmlns:a16="http://schemas.microsoft.com/office/drawing/2014/main" id="{A137D43F-BAD6-47F1-AA65-AEEA38A2FF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14" name="Oval 13">
              <a:extLst>
                <a:ext uri="{FF2B5EF4-FFF2-40B4-BE49-F238E27FC236}">
                  <a16:creationId xmlns:a16="http://schemas.microsoft.com/office/drawing/2014/main" id="{D512C9B2-6B22-4211-A940-FCD7C2CD0B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5" name="Oval 14">
              <a:extLst>
                <a:ext uri="{FF2B5EF4-FFF2-40B4-BE49-F238E27FC236}">
                  <a16:creationId xmlns:a16="http://schemas.microsoft.com/office/drawing/2014/main" id="{85F7DB84-CDE7-46F8-90DD-9D048A7D52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sp>
      </p:grpSp>
      <p:sp useBgFill="1">
        <p:nvSpPr>
          <p:cNvPr id="17" name="Rectangle 16">
            <a:extLst>
              <a:ext uri="{FF2B5EF4-FFF2-40B4-BE49-F238E27FC236}">
                <a16:creationId xmlns:a16="http://schemas.microsoft.com/office/drawing/2014/main" id="{C3D25154-9EF7-4C33-9AAC-7B3BE089F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9A7AB31-0B06-D62B-F6A5-59A4F14DD50C}"/>
              </a:ext>
            </a:extLst>
          </p:cNvPr>
          <p:cNvSpPr>
            <a:spLocks noGrp="1"/>
          </p:cNvSpPr>
          <p:nvPr>
            <p:ph type="title"/>
          </p:nvPr>
        </p:nvSpPr>
        <p:spPr>
          <a:xfrm>
            <a:off x="1234011" y="643468"/>
            <a:ext cx="9730848" cy="2927024"/>
          </a:xfrm>
        </p:spPr>
        <p:txBody>
          <a:bodyPr vert="horz" lIns="91440" tIns="45720" rIns="91440" bIns="45720" rtlCol="0" anchor="ctr">
            <a:normAutofit/>
          </a:bodyPr>
          <a:lstStyle/>
          <a:p>
            <a:pPr algn="ctr">
              <a:lnSpc>
                <a:spcPct val="80000"/>
              </a:lnSpc>
            </a:pPr>
            <a:r>
              <a:rPr lang="en-US" sz="9600" dirty="0">
                <a:blipFill dpi="0" rotWithShape="1">
                  <a:blip r:embed="rId4"/>
                  <a:srcRect/>
                  <a:tile tx="6350" ty="-127000" sx="65000" sy="64000" flip="none" algn="tl"/>
                </a:blipFill>
              </a:rPr>
              <a:t>conclusion</a:t>
            </a:r>
          </a:p>
        </p:txBody>
      </p:sp>
      <p:sp>
        <p:nvSpPr>
          <p:cNvPr id="19" name="Rectangle 18">
            <a:extLst>
              <a:ext uri="{FF2B5EF4-FFF2-40B4-BE49-F238E27FC236}">
                <a16:creationId xmlns:a16="http://schemas.microsoft.com/office/drawing/2014/main" id="{1604E8C0-C927-4C06-A96A-BF3323BA7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2000"/>
            <a:ext cx="12192000" cy="2295831"/>
          </a:xfrm>
          <a:prstGeom prst="rect">
            <a:avLst/>
          </a:prstGeom>
          <a:blipFill dpi="0" rotWithShape="1">
            <a:blip r:embed="rId2">
              <a:alphaModFix amt="85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9DCECFD5-4C30-4892-9FF0-540E17955A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45590" y="5111496"/>
            <a:ext cx="1080904" cy="1080902"/>
            <a:chOff x="10245590" y="5111496"/>
            <a:chExt cx="1080904" cy="1080902"/>
          </a:xfrm>
        </p:grpSpPr>
        <p:sp>
          <p:nvSpPr>
            <p:cNvPr id="22" name="Oval 21">
              <a:extLst>
                <a:ext uri="{FF2B5EF4-FFF2-40B4-BE49-F238E27FC236}">
                  <a16:creationId xmlns:a16="http://schemas.microsoft.com/office/drawing/2014/main" id="{95C67F70-EAFE-425C-8422-591620A96D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5590" y="5111496"/>
              <a:ext cx="1080904" cy="1080902"/>
            </a:xfrm>
            <a:prstGeom prst="ellipse">
              <a:avLst/>
            </a:prstGeom>
            <a:blipFill dpi="0" rotWithShape="1">
              <a:blip r:embed="rId4">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3" name="Oval 22">
              <a:extLst>
                <a:ext uri="{FF2B5EF4-FFF2-40B4-BE49-F238E27FC236}">
                  <a16:creationId xmlns:a16="http://schemas.microsoft.com/office/drawing/2014/main" id="{D47FA16B-C217-4D91-84EA-5B0846BDDA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53681" y="5219586"/>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2711689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Wood Type</vt:lpstr>
      <vt:lpstr>‘The question is not, can they reason, nor can they talk, but can they suffer’ (Bentham).</vt:lpstr>
      <vt:lpstr>PowerPoint Presentation</vt:lpstr>
      <vt:lpstr>PowerPoint Presentation</vt:lpstr>
      <vt:lpstr>PowerPoint Presentation</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217</cp:revision>
  <dcterms:created xsi:type="dcterms:W3CDTF">2022-10-27T13:03:13Z</dcterms:created>
  <dcterms:modified xsi:type="dcterms:W3CDTF">2022-11-11T10:31:53Z</dcterms:modified>
</cp:coreProperties>
</file>