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65" r:id="rId3"/>
    <p:sldId id="258" r:id="rId4"/>
    <p:sldId id="267" r:id="rId5"/>
    <p:sldId id="264" r:id="rId6"/>
    <p:sldId id="259" r:id="rId7"/>
    <p:sldId id="260" r:id="rId8"/>
    <p:sldId id="261" r:id="rId9"/>
    <p:sldId id="268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F942AD-DAD6-41B5-A7DE-452A2682D748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95F2B1-6AE1-4EE6-9AFD-B8BDB909DA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041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After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F2B1-6AE1-4EE6-9AFD-B8BDB909DAF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8385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95F2B1-6AE1-4EE6-9AFD-B8BDB909DA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156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986D115-9657-4011-8220-300ADA3F71F1}" type="datetimeFigureOut">
              <a:rPr lang="en-GB" smtClean="0"/>
              <a:t>17/11/2019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A683823-4C09-40E4-B4D9-C0DD41ECD961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rS_5-eVFUo" TargetMode="External"/><Relationship Id="rId2" Type="http://schemas.openxmlformats.org/officeDocument/2006/relationships/hyperlink" Target="https://www.bing.com/videos/search?q=should+zoos+be+banned&amp;view=detail&amp;mid=68746450460BD5EE506968746450460BD5EE5069&amp;FORM=VIR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tatic.vecteezy.com/system/resources/previews/000/299/454/original/vector-wild-animals-and-zoo-sign.jpg" TargetMode="External"/><Relationship Id="rId3" Type="http://schemas.openxmlformats.org/officeDocument/2006/relationships/hyperlink" Target="https://www.tripadvisor.com/LocationPhotoDirectLink-g190920-d215012-i63016486-Paignton_Zoo_Environmental_Park-Paignton_English_Riviera_Devon_England.html" TargetMode="External"/><Relationship Id="rId7" Type="http://schemas.openxmlformats.org/officeDocument/2006/relationships/hyperlink" Target="https://navajocodetalkers.org/the-pros-and-cons-of-zoos/" TargetMode="External"/><Relationship Id="rId2" Type="http://schemas.openxmlformats.org/officeDocument/2006/relationships/hyperlink" Target="https://www.youtube.com/watch?v=irS_5-eVFU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a-cdn.tripadvisor.com/media/photo-s/04/46/19/a4/folly-farm-adventure.jpg" TargetMode="External"/><Relationship Id="rId11" Type="http://schemas.openxmlformats.org/officeDocument/2006/relationships/hyperlink" Target="https://media.nationalgeographic.org/assets/photos/000/222/22252.jpg" TargetMode="External"/><Relationship Id="rId5" Type="http://schemas.openxmlformats.org/officeDocument/2006/relationships/hyperlink" Target="https://media-cdn.tripadvisor.com/media/photo-s/04/6d/39/5b/lion-zoo.jpg" TargetMode="External"/><Relationship Id="rId10" Type="http://schemas.openxmlformats.org/officeDocument/2006/relationships/hyperlink" Target="https://www.marwell.org.uk/images/main-images/education/boy-snake.jpg" TargetMode="External"/><Relationship Id="rId4" Type="http://schemas.openxmlformats.org/officeDocument/2006/relationships/hyperlink" Target="https://get.pxhere.com/photo/animal-wildlife-wild-zoo-mammal-monkey-fauna-primate-gorilla-chimpanzee-sad-king-ape-vertebrate-kong-strong-powerful-disappointed-pouting-western-gorilla-great-ape-common-chimpanzee-616784.jpg" TargetMode="External"/><Relationship Id="rId9" Type="http://schemas.openxmlformats.org/officeDocument/2006/relationships/hyperlink" Target="https://d1qvp5bygkarui.cloudfront.net/uploads/fly-images/2754/Zoo-keeper-talk-at-Folly-Farm-400x300-c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3356992"/>
            <a:ext cx="8208912" cy="2520280"/>
          </a:xfrm>
        </p:spPr>
        <p:txBody>
          <a:bodyPr/>
          <a:lstStyle/>
          <a:p>
            <a:r>
              <a:rPr lang="en-GB" dirty="0" smtClean="0"/>
              <a:t>Are animals imprisoned in zoo’s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1935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3464" b="69141" l="30015" r="57687">
                        <a14:backgroundMark x1="40630" y1="36458" x2="38507" y2="38542"/>
                        <a14:backgroundMark x1="38507" y1="38932" x2="36750" y2="42057"/>
                        <a14:backgroundMark x1="37042" y1="41927" x2="35652" y2="46094"/>
                        <a14:backgroundMark x1="35652" y1="46484" x2="35432" y2="51693"/>
                        <a14:backgroundMark x1="35505" y1="51693" x2="36310" y2="56510"/>
                        <a14:backgroundMark x1="36237" y1="57031" x2="38799" y2="61979"/>
                        <a14:backgroundMark x1="38507" y1="61979" x2="42094" y2="65234"/>
                        <a14:backgroundMark x1="42094" y1="65234" x2="45388" y2="66536"/>
                        <a14:backgroundMark x1="45242" y1="66667" x2="48389" y2="66276"/>
                        <a14:backgroundMark x1="48316" y1="66536" x2="51318" y2="64714"/>
                        <a14:backgroundMark x1="51464" y1="64714" x2="53148" y2="62891"/>
                        <a14:backgroundMark x1="53441" y1="62760" x2="55198" y2="59766"/>
                        <a14:backgroundMark x1="55417" y1="59505" x2="56442" y2="56510"/>
                        <a14:backgroundMark x1="56589" y1="56510" x2="57174" y2="51693"/>
                        <a14:backgroundMark x1="57101" y1="52083" x2="57174" y2="47786"/>
                        <a14:backgroundMark x1="57174" y1="47656" x2="56589" y2="44141"/>
                        <a14:backgroundMark x1="55930" y1="42188" x2="56955" y2="45703"/>
                        <a14:backgroundMark x1="52196" y1="36198" x2="53880" y2="38151"/>
                        <a14:backgroundMark x1="53807" y1="38281" x2="54978" y2="39844"/>
                        <a14:backgroundMark x1="54905" y1="39844" x2="56003" y2="4244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612" t="29586" r="38792" b="31065"/>
          <a:stretch/>
        </p:blipFill>
        <p:spPr bwMode="auto">
          <a:xfrm>
            <a:off x="-1116632" y="-243408"/>
            <a:ext cx="9505056" cy="666936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825354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6781800" cy="1600200"/>
          </a:xfrm>
        </p:spPr>
        <p:txBody>
          <a:bodyPr/>
          <a:lstStyle/>
          <a:p>
            <a:r>
              <a:rPr lang="en-GB" dirty="0" smtClean="0"/>
              <a:t>Video 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11560" y="2636912"/>
            <a:ext cx="712879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www.bing.com/videos/search?q=should+zoos+be+banned&amp;view=detail&amp;mid=68746450460BD5EE506968746450460BD5EE5069&amp;FORM=VIRE</a:t>
            </a:r>
            <a:r>
              <a:rPr lang="en-GB" dirty="0" smtClean="0"/>
              <a:t> – debate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www.youtube.com/watch?v=irS_5-eVFUo</a:t>
            </a:r>
            <a:r>
              <a:rPr lang="en-GB" dirty="0" smtClean="0"/>
              <a:t> – BBC 2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539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374" t="34072" r="22108" b="24375"/>
          <a:stretch/>
        </p:blipFill>
        <p:spPr bwMode="auto">
          <a:xfrm>
            <a:off x="251520" y="550600"/>
            <a:ext cx="4052153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50600"/>
            <a:ext cx="435094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4052153" cy="3094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784" y="3284984"/>
            <a:ext cx="4374596" cy="3094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8293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6781800" cy="1600200"/>
          </a:xfrm>
        </p:spPr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132856"/>
            <a:ext cx="7543800" cy="3886200"/>
          </a:xfrm>
        </p:spPr>
        <p:txBody>
          <a:bodyPr/>
          <a:lstStyle/>
          <a:p>
            <a:r>
              <a:rPr lang="en-GB" dirty="0" smtClean="0"/>
              <a:t>The research methods- Secondary, Primary</a:t>
            </a:r>
          </a:p>
          <a:p>
            <a:r>
              <a:rPr lang="en-GB" dirty="0" smtClean="0"/>
              <a:t>Target Market</a:t>
            </a:r>
          </a:p>
          <a:p>
            <a:r>
              <a:rPr lang="en-GB" dirty="0" smtClean="0"/>
              <a:t>History of zoo’s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074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836712"/>
            <a:ext cx="6781800" cy="1600200"/>
          </a:xfrm>
        </p:spPr>
        <p:txBody>
          <a:bodyPr/>
          <a:lstStyle/>
          <a:p>
            <a:r>
              <a:rPr lang="en-GB" dirty="0" smtClean="0"/>
              <a:t>Pro’s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516" y="2470355"/>
            <a:ext cx="7543800" cy="3886200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 smtClean="0"/>
              <a:t>Educational </a:t>
            </a:r>
          </a:p>
          <a:p>
            <a:pPr>
              <a:buFontTx/>
              <a:buChar char="-"/>
            </a:pPr>
            <a:r>
              <a:rPr lang="en-GB" dirty="0" smtClean="0"/>
              <a:t>Kept </a:t>
            </a:r>
            <a:r>
              <a:rPr lang="en-GB" dirty="0"/>
              <a:t>in Natural habitats </a:t>
            </a: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Conservation </a:t>
            </a:r>
          </a:p>
          <a:p>
            <a:pPr>
              <a:buFontTx/>
              <a:buChar char="-"/>
            </a:pPr>
            <a:r>
              <a:rPr lang="en-GB" dirty="0" smtClean="0"/>
              <a:t>Research Opportunities</a:t>
            </a:r>
          </a:p>
          <a:p>
            <a:pPr>
              <a:buFontTx/>
              <a:buChar char="-"/>
            </a:pPr>
            <a:r>
              <a:rPr lang="en-GB" dirty="0" smtClean="0"/>
              <a:t>Entertainment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372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620688"/>
            <a:ext cx="6781800" cy="1600200"/>
          </a:xfrm>
        </p:spPr>
        <p:txBody>
          <a:bodyPr/>
          <a:lstStyle/>
          <a:p>
            <a:r>
              <a:rPr lang="en-GB" dirty="0" smtClean="0"/>
              <a:t>Con’s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276872"/>
            <a:ext cx="7543800" cy="3886200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 smtClean="0"/>
              <a:t>Change </a:t>
            </a:r>
            <a:r>
              <a:rPr lang="en-GB" dirty="0"/>
              <a:t>of Natural </a:t>
            </a:r>
            <a:r>
              <a:rPr lang="en-GB" dirty="0" smtClean="0"/>
              <a:t>Behaviours </a:t>
            </a:r>
          </a:p>
          <a:p>
            <a:pPr>
              <a:buFontTx/>
              <a:buChar char="-"/>
            </a:pPr>
            <a:r>
              <a:rPr lang="en-GB" dirty="0" smtClean="0"/>
              <a:t>No </a:t>
            </a:r>
            <a:r>
              <a:rPr lang="en-GB" dirty="0"/>
              <a:t>way to recreate nature </a:t>
            </a: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For </a:t>
            </a:r>
            <a:r>
              <a:rPr lang="en-GB" dirty="0"/>
              <a:t>Human amusement </a:t>
            </a: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Captivity </a:t>
            </a:r>
            <a:r>
              <a:rPr lang="en-GB" dirty="0"/>
              <a:t>of animals </a:t>
            </a: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Animals are not able to experience a natural life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599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6781800" cy="1080120"/>
          </a:xfrm>
        </p:spPr>
        <p:txBody>
          <a:bodyPr/>
          <a:lstStyle/>
          <a:p>
            <a:r>
              <a:rPr lang="en-GB" dirty="0" smtClean="0"/>
              <a:t>Story Board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67544" y="1581476"/>
            <a:ext cx="3744416" cy="22075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427984" y="1545502"/>
            <a:ext cx="3960440" cy="224353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82063" y="4037430"/>
            <a:ext cx="3600400" cy="22238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421088" y="3934193"/>
            <a:ext cx="3967336" cy="232710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94" y="1558935"/>
            <a:ext cx="2448272" cy="1717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549846" y="3264382"/>
            <a:ext cx="37322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Imprisoned animals?? </a:t>
            </a:r>
            <a:endParaRPr lang="en-GB" sz="2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44064"/>
            <a:ext cx="3942104" cy="19944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93" y="3951115"/>
            <a:ext cx="3814600" cy="231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461193" y="6278379"/>
            <a:ext cx="29402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The Experts</a:t>
            </a:r>
            <a:endParaRPr lang="en-GB" sz="2800" b="1" dirty="0"/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53005"/>
            <a:ext cx="4022862" cy="2308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Box 12"/>
          <p:cNvSpPr txBox="1"/>
          <p:nvPr/>
        </p:nvSpPr>
        <p:spPr>
          <a:xfrm>
            <a:off x="4392468" y="6261295"/>
            <a:ext cx="46873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Educational </a:t>
            </a:r>
            <a:r>
              <a:rPr lang="en-GB" sz="2000" b="1" dirty="0" smtClean="0"/>
              <a:t>– along with other pro’s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434102" y="3276855"/>
            <a:ext cx="39359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Raise awareness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60429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6781800" cy="1159024"/>
          </a:xfrm>
        </p:spPr>
        <p:txBody>
          <a:bodyPr/>
          <a:lstStyle/>
          <a:p>
            <a:r>
              <a:rPr lang="en-GB" dirty="0" smtClean="0"/>
              <a:t>Story Board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880" y="1882057"/>
            <a:ext cx="3888432" cy="2308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http://sites.psu.edu/siowfa15/wp-content/uploads/sites/29639/2015/11/2003_12_15_mogo_zoo_-_122_22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496" y="1844822"/>
            <a:ext cx="3879304" cy="2308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459155" y="4228436"/>
            <a:ext cx="4311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Captivity- </a:t>
            </a:r>
            <a:r>
              <a:rPr lang="en-GB" sz="2000" b="1" dirty="0" smtClean="0"/>
              <a:t>along with  other cons</a:t>
            </a:r>
            <a:endParaRPr lang="en-GB" sz="2000" b="1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3"/>
            <a:ext cx="3888432" cy="23088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 descr="https://media.nationalgeographic.org/assets/photos/000/222/222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44823"/>
            <a:ext cx="3888432" cy="2309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56871" y="4228436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Endangered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4078041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7416824" cy="208823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Thanks For Listening</a:t>
            </a:r>
            <a:br>
              <a:rPr lang="en-GB" dirty="0" smtClean="0"/>
            </a:b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Any questions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2622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6781800" cy="1600200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276872"/>
            <a:ext cx="7543800" cy="3886200"/>
          </a:xfrm>
        </p:spPr>
        <p:txBody>
          <a:bodyPr>
            <a:normAutofit fontScale="77500" lnSpcReduction="20000"/>
          </a:bodyPr>
          <a:lstStyle/>
          <a:p>
            <a:r>
              <a:rPr lang="en-GB" sz="1600" dirty="0" smtClean="0"/>
              <a:t>BBC. (2016), </a:t>
            </a:r>
            <a:r>
              <a:rPr lang="en-GB" sz="1600" i="1" dirty="0" smtClean="0"/>
              <a:t>should we </a:t>
            </a:r>
            <a:r>
              <a:rPr lang="en-GB" sz="1600" i="1" dirty="0"/>
              <a:t>close our zoo’s?</a:t>
            </a:r>
            <a:r>
              <a:rPr lang="en-GB" sz="1600" dirty="0"/>
              <a:t>, </a:t>
            </a:r>
            <a:r>
              <a:rPr lang="en-GB" sz="1600" dirty="0">
                <a:hlinkClick r:id="rId2"/>
              </a:rPr>
              <a:t>https://</a:t>
            </a:r>
            <a:r>
              <a:rPr lang="en-GB" sz="1600" dirty="0" smtClean="0">
                <a:hlinkClick r:id="rId2"/>
              </a:rPr>
              <a:t>www.youtube.com/watch?v=irS_5-eVFUo</a:t>
            </a:r>
            <a:r>
              <a:rPr lang="en-GB" sz="1600" dirty="0" smtClean="0"/>
              <a:t> [Last accessed: 15.11.2019] </a:t>
            </a:r>
          </a:p>
          <a:p>
            <a:r>
              <a:rPr lang="en-GB" sz="1600" dirty="0" smtClean="0"/>
              <a:t>TripAdvisor. (2019</a:t>
            </a:r>
            <a:r>
              <a:rPr lang="en-GB" sz="1600" dirty="0"/>
              <a:t>), </a:t>
            </a:r>
            <a:r>
              <a:rPr lang="en-GB" sz="1600" i="1" dirty="0"/>
              <a:t>Paignton Zoo</a:t>
            </a:r>
            <a:r>
              <a:rPr lang="en-GB" sz="1600" dirty="0"/>
              <a:t>, </a:t>
            </a:r>
            <a:r>
              <a:rPr lang="en-GB" sz="1600" dirty="0">
                <a:hlinkClick r:id="rId3"/>
              </a:rPr>
              <a:t>https://</a:t>
            </a:r>
            <a:r>
              <a:rPr lang="en-GB" sz="1600" dirty="0" smtClean="0">
                <a:hlinkClick r:id="rId3"/>
              </a:rPr>
              <a:t>www.tripadvisor.com/LocationPhotoDirectLink-g190920-d215012-i63016486-Paignton_Zoo_Environmental_Park-Paignton_English_Riviera_Devon_England.html</a:t>
            </a:r>
            <a:r>
              <a:rPr lang="en-GB" sz="1600" dirty="0" smtClean="0"/>
              <a:t>, [Last accessed: 15.11.2019]  </a:t>
            </a:r>
          </a:p>
          <a:p>
            <a:r>
              <a:rPr lang="en-GB" sz="1600" dirty="0" err="1" smtClean="0"/>
              <a:t>Pxhere</a:t>
            </a:r>
            <a:r>
              <a:rPr lang="en-GB" sz="1600" dirty="0" smtClean="0"/>
              <a:t>. Com. (2018), </a:t>
            </a:r>
            <a:r>
              <a:rPr lang="en-GB" sz="1600" i="1" dirty="0" smtClean="0"/>
              <a:t>Animal wildlife zoo</a:t>
            </a:r>
            <a:r>
              <a:rPr lang="en-GB" sz="1600" dirty="0"/>
              <a:t>, </a:t>
            </a:r>
            <a:r>
              <a:rPr lang="en-GB" sz="1600" dirty="0">
                <a:hlinkClick r:id="rId4"/>
              </a:rPr>
              <a:t>https://</a:t>
            </a:r>
            <a:r>
              <a:rPr lang="en-GB" sz="1600" dirty="0" smtClean="0">
                <a:hlinkClick r:id="rId4"/>
              </a:rPr>
              <a:t>get.pxhere.com/photo/animal-wildlife-wild-zoo-mammal-monkey-fauna-primate-gorilla-chimpanzee-sad-king-ape-vertebrate-kong-strong-powerful-disappointed-pouting-western-gorilla-great-ape-common-chimpanzee-616784.jpg</a:t>
            </a:r>
            <a:r>
              <a:rPr lang="en-GB" sz="1600" dirty="0" smtClean="0"/>
              <a:t> [Last accessed: 15.11.2019] </a:t>
            </a:r>
          </a:p>
          <a:p>
            <a:r>
              <a:rPr lang="en-GB" sz="1600" dirty="0" smtClean="0"/>
              <a:t>TripAdvisor. (2019</a:t>
            </a:r>
            <a:r>
              <a:rPr lang="en-GB" sz="1600" dirty="0"/>
              <a:t>), </a:t>
            </a:r>
            <a:r>
              <a:rPr lang="en-GB" sz="1600" i="1" dirty="0"/>
              <a:t>Lion</a:t>
            </a:r>
            <a:r>
              <a:rPr lang="en-GB" sz="1600" dirty="0"/>
              <a:t>, </a:t>
            </a:r>
            <a:r>
              <a:rPr lang="en-GB" sz="1600" dirty="0">
                <a:hlinkClick r:id="rId5"/>
              </a:rPr>
              <a:t>https://</a:t>
            </a:r>
            <a:r>
              <a:rPr lang="en-GB" sz="1600" dirty="0" smtClean="0">
                <a:hlinkClick r:id="rId5"/>
              </a:rPr>
              <a:t>media-cdn.tripadvisor.com/media/photo-s/04/6d/39/5b/lion-zoo.jpg</a:t>
            </a:r>
            <a:r>
              <a:rPr lang="en-GB" sz="1600" dirty="0" smtClean="0"/>
              <a:t>, [Last accessed: 15.11.2019] </a:t>
            </a:r>
          </a:p>
          <a:p>
            <a:r>
              <a:rPr lang="en-GB" sz="1600" dirty="0" smtClean="0"/>
              <a:t>TripAdvisor. (2019), </a:t>
            </a:r>
            <a:r>
              <a:rPr lang="en-GB" sz="1600" i="1" dirty="0" smtClean="0"/>
              <a:t>Folly </a:t>
            </a:r>
            <a:r>
              <a:rPr lang="en-GB" sz="1600" i="1" dirty="0"/>
              <a:t>Farm Adventure</a:t>
            </a:r>
            <a:r>
              <a:rPr lang="en-GB" sz="1600" dirty="0"/>
              <a:t>, </a:t>
            </a:r>
            <a:r>
              <a:rPr lang="en-GB" sz="1600" dirty="0">
                <a:hlinkClick r:id="rId6"/>
              </a:rPr>
              <a:t>https://</a:t>
            </a:r>
            <a:r>
              <a:rPr lang="en-GB" sz="1600" dirty="0" smtClean="0">
                <a:hlinkClick r:id="rId6"/>
              </a:rPr>
              <a:t>media-cdn.tripadvisor.com/media/photo-s/04/46/19/a4/folly-farm-adventure.jpg</a:t>
            </a:r>
            <a:r>
              <a:rPr lang="en-GB" sz="1600" dirty="0" smtClean="0"/>
              <a:t>, [Last accessed: 15.11.2019]  </a:t>
            </a:r>
          </a:p>
          <a:p>
            <a:r>
              <a:rPr lang="en-GB" sz="1600" dirty="0" err="1" smtClean="0"/>
              <a:t>Navajocode</a:t>
            </a:r>
            <a:r>
              <a:rPr lang="en-GB" sz="1600" dirty="0" smtClean="0"/>
              <a:t>. </a:t>
            </a:r>
            <a:r>
              <a:rPr lang="en-GB" sz="1600" dirty="0"/>
              <a:t>(2015), </a:t>
            </a:r>
            <a:r>
              <a:rPr lang="en-GB" sz="1600" i="1" dirty="0"/>
              <a:t>The Pros and Cons of Zoos, </a:t>
            </a:r>
            <a:r>
              <a:rPr lang="en-GB" sz="1600" dirty="0">
                <a:hlinkClick r:id="rId7"/>
              </a:rPr>
              <a:t>https://navajocodetalkers.org/the-pros-and-cons-of-zoos</a:t>
            </a:r>
            <a:r>
              <a:rPr lang="en-GB" sz="1600" dirty="0" smtClean="0">
                <a:hlinkClick r:id="rId7"/>
              </a:rPr>
              <a:t>/</a:t>
            </a:r>
            <a:r>
              <a:rPr lang="en-GB" sz="1600" dirty="0" smtClean="0"/>
              <a:t>, [Last accessed:15.11.2019] </a:t>
            </a:r>
          </a:p>
          <a:p>
            <a:r>
              <a:rPr lang="en-GB" sz="1600" dirty="0" err="1" smtClean="0"/>
              <a:t>Vecteezy</a:t>
            </a:r>
            <a:r>
              <a:rPr lang="en-GB" sz="1600" dirty="0" smtClean="0"/>
              <a:t>. </a:t>
            </a:r>
            <a:r>
              <a:rPr lang="en-GB" sz="1600" dirty="0"/>
              <a:t>(2019), </a:t>
            </a:r>
            <a:r>
              <a:rPr lang="en-GB" sz="1600" i="1" dirty="0"/>
              <a:t>Zoo Sign</a:t>
            </a:r>
            <a:r>
              <a:rPr lang="en-GB" sz="1600" dirty="0"/>
              <a:t>, </a:t>
            </a:r>
            <a:r>
              <a:rPr lang="en-GB" sz="1600" dirty="0">
                <a:hlinkClick r:id="rId8"/>
              </a:rPr>
              <a:t>https://</a:t>
            </a:r>
            <a:r>
              <a:rPr lang="en-GB" sz="1600" dirty="0" smtClean="0">
                <a:hlinkClick r:id="rId8"/>
              </a:rPr>
              <a:t>static.vecteezy.com/system/resources/previews/000/299/454/original/vector-wild-animals-and-zoo-sign.jpg</a:t>
            </a:r>
            <a:r>
              <a:rPr lang="en-GB" sz="1600" dirty="0" smtClean="0"/>
              <a:t>, [Last accessed:15.11.2019]</a:t>
            </a:r>
          </a:p>
          <a:p>
            <a:r>
              <a:rPr lang="en-GB" sz="1600" dirty="0" smtClean="0"/>
              <a:t>Icloudfront.net. (2015),</a:t>
            </a:r>
            <a:r>
              <a:rPr lang="en-GB" sz="1600" i="1" dirty="0" smtClean="0"/>
              <a:t>Zoo Keeper talk </a:t>
            </a:r>
            <a:r>
              <a:rPr lang="en-GB" sz="1600" i="1" dirty="0"/>
              <a:t>at Folly Farm</a:t>
            </a:r>
            <a:r>
              <a:rPr lang="en-GB" sz="1600" dirty="0"/>
              <a:t>, </a:t>
            </a:r>
            <a:r>
              <a:rPr lang="en-GB" sz="1600" dirty="0">
                <a:hlinkClick r:id="rId9"/>
              </a:rPr>
              <a:t>https://</a:t>
            </a:r>
            <a:r>
              <a:rPr lang="en-GB" sz="1600" dirty="0" smtClean="0">
                <a:hlinkClick r:id="rId9"/>
              </a:rPr>
              <a:t>d1qvp5bygkarui.cloudfront.net/uploads/fly-images/2754/Zoo-keeper-talk-at-Folly-Farm-400x300-cc.jpg</a:t>
            </a:r>
            <a:r>
              <a:rPr lang="en-GB" sz="1600" dirty="0" smtClean="0"/>
              <a:t>, [Last accessed:15.11.2019] </a:t>
            </a:r>
          </a:p>
          <a:p>
            <a:r>
              <a:rPr lang="en-GB" sz="1600" dirty="0" smtClean="0"/>
              <a:t>Marwell.org. (2019), </a:t>
            </a:r>
            <a:r>
              <a:rPr lang="en-GB" sz="1600" i="1" dirty="0"/>
              <a:t>Boy- Snake</a:t>
            </a:r>
            <a:r>
              <a:rPr lang="en-GB" sz="1600" dirty="0"/>
              <a:t>, </a:t>
            </a:r>
            <a:r>
              <a:rPr lang="en-GB" sz="1600" dirty="0">
                <a:hlinkClick r:id="rId10"/>
              </a:rPr>
              <a:t>https://</a:t>
            </a:r>
            <a:r>
              <a:rPr lang="en-GB" sz="1600" dirty="0" smtClean="0">
                <a:hlinkClick r:id="rId10"/>
              </a:rPr>
              <a:t>www.marwell.org.uk/images/main-images/education/boy-snake.jpg</a:t>
            </a:r>
            <a:r>
              <a:rPr lang="en-GB" sz="1600" dirty="0" smtClean="0"/>
              <a:t>, [Last accessed:15.11.2019] </a:t>
            </a:r>
          </a:p>
          <a:p>
            <a:r>
              <a:rPr lang="en-GB" sz="1600" dirty="0" smtClean="0"/>
              <a:t>National geographic. (2018</a:t>
            </a:r>
            <a:r>
              <a:rPr lang="en-GB" sz="1600" dirty="0"/>
              <a:t>), Endangered animals, </a:t>
            </a:r>
            <a:r>
              <a:rPr lang="en-GB" sz="1600" dirty="0">
                <a:hlinkClick r:id="rId11"/>
              </a:rPr>
              <a:t>https://</a:t>
            </a:r>
            <a:r>
              <a:rPr lang="en-GB" sz="1600" dirty="0" smtClean="0">
                <a:hlinkClick r:id="rId11"/>
              </a:rPr>
              <a:t>media.nationalgeographic.org/assets/photos/000/222/22252.jpg</a:t>
            </a:r>
            <a:r>
              <a:rPr lang="en-GB" sz="1600" dirty="0" smtClean="0"/>
              <a:t>, [Last accessed:15.11.2019] 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614458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421</TotalTime>
  <Words>279</Words>
  <Application>Microsoft Office PowerPoint</Application>
  <PresentationFormat>On-screen Show (4:3)</PresentationFormat>
  <Paragraphs>46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NewsPrint</vt:lpstr>
      <vt:lpstr>Are animals imprisoned in zoo’s</vt:lpstr>
      <vt:lpstr>PowerPoint Presentation</vt:lpstr>
      <vt:lpstr>Video </vt:lpstr>
      <vt:lpstr>PowerPoint Presentation</vt:lpstr>
      <vt:lpstr>Aims and Objectives</vt:lpstr>
      <vt:lpstr>Pro’s</vt:lpstr>
      <vt:lpstr>Con’s</vt:lpstr>
      <vt:lpstr>Story Board</vt:lpstr>
      <vt:lpstr>Story Board</vt:lpstr>
      <vt:lpstr>Thanks For Listening   Any questions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SHOULD ZOO’S BE BANNED?</dc:title>
  <dc:creator>Georgia Hiles</dc:creator>
  <cp:lastModifiedBy>Georgia Hiles</cp:lastModifiedBy>
  <cp:revision>22</cp:revision>
  <dcterms:created xsi:type="dcterms:W3CDTF">2019-11-15T22:11:03Z</dcterms:created>
  <dcterms:modified xsi:type="dcterms:W3CDTF">2019-11-17T22:55:00Z</dcterms:modified>
</cp:coreProperties>
</file>