
<file path=[Content_Types].xml><?xml version="1.0" encoding="utf-8"?>
<Types xmlns="http://schemas.openxmlformats.org/package/2006/content-types">
  <Default Extension="vml" ContentType="application/vnd.openxmlformats-officedocument.vmlDrawing"/>
  <Default Extension="wav" ContentType="audio/x-wav"/>
  <Default Extension="png" ContentType="image/png"/>
  <Default Extension="jpeg" ContentType="image/jpeg"/>
  <Default Extension="wmf" ContentType="image/x-wmf"/>
  <Default Extension="gif" ContentType="image/gif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activeX/activeX1.bin" ContentType="application/vnd.ms-office.activeX"/>
  <Override PartName="/ppt/activeX/activeX1.xml" ContentType="application/vnd.ms-office.activeX+xml"/>
  <Override PartName="/ppt/commentAuthors.xml" ContentType="application/vnd.openxmlformats-officedocument.presentationml.commentAuthor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handoutMasterIdLst>
    <p:handoutMasterId r:id="rId41"/>
  </p:handoutMasterIdLst>
  <p:sldIdLst>
    <p:sldId id="256" r:id="rId3"/>
    <p:sldId id="492" r:id="rId5"/>
    <p:sldId id="356" r:id="rId6"/>
    <p:sldId id="361" r:id="rId7"/>
    <p:sldId id="413" r:id="rId8"/>
    <p:sldId id="354" r:id="rId9"/>
    <p:sldId id="352" r:id="rId10"/>
    <p:sldId id="444" r:id="rId11"/>
    <p:sldId id="385" r:id="rId12"/>
    <p:sldId id="414" r:id="rId13"/>
    <p:sldId id="415" r:id="rId14"/>
    <p:sldId id="386" r:id="rId15"/>
    <p:sldId id="387" r:id="rId16"/>
    <p:sldId id="388" r:id="rId17"/>
    <p:sldId id="389" r:id="rId18"/>
    <p:sldId id="258" r:id="rId19"/>
    <p:sldId id="353" r:id="rId20"/>
    <p:sldId id="390" r:id="rId21"/>
    <p:sldId id="471" r:id="rId22"/>
    <p:sldId id="391" r:id="rId23"/>
    <p:sldId id="364" r:id="rId24"/>
    <p:sldId id="412" r:id="rId25"/>
    <p:sldId id="410" r:id="rId26"/>
    <p:sldId id="304" r:id="rId27"/>
    <p:sldId id="358" r:id="rId28"/>
    <p:sldId id="362" r:id="rId29"/>
    <p:sldId id="474" r:id="rId30"/>
    <p:sldId id="363" r:id="rId31"/>
    <p:sldId id="359" r:id="rId32"/>
    <p:sldId id="360" r:id="rId33"/>
    <p:sldId id="475" r:id="rId34"/>
    <p:sldId id="476" r:id="rId35"/>
    <p:sldId id="477" r:id="rId36"/>
    <p:sldId id="302" r:id="rId37"/>
    <p:sldId id="478" r:id="rId38"/>
    <p:sldId id="493" r:id="rId39"/>
    <p:sldId id="303" r:id="rId40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05F2C04-C923-438B-8C0F-E0CD2BADF298}">
      <wppc:fontMiss xmlns:wppc="http://www.wps.cn/officeDocument/PresentationCustomData" type="true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作者" initials="作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4003A"/>
    <a:srgbClr val="DCDCDC"/>
    <a:srgbClr val="F0F0F0"/>
    <a:srgbClr val="E6E6E6"/>
    <a:srgbClr val="C8C8C8"/>
    <a:srgbClr val="FFFFFF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>
      <p:cViewPr varScale="1">
        <p:scale>
          <a:sx n="78" d="100"/>
          <a:sy n="78" d="100"/>
        </p:scale>
        <p:origin x="654" y="54"/>
      </p:cViewPr>
      <p:guideLst>
        <p:guide orient="horz" pos="2160"/>
        <p:guide pos="3865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5" Type="http://schemas.openxmlformats.org/officeDocument/2006/relationships/commentAuthors" Target="commentAuthors.xml"/><Relationship Id="rId44" Type="http://schemas.openxmlformats.org/officeDocument/2006/relationships/tableStyles" Target="tableStyles.xml"/><Relationship Id="rId43" Type="http://schemas.openxmlformats.org/officeDocument/2006/relationships/viewProps" Target="viewProps.xml"/><Relationship Id="rId42" Type="http://schemas.openxmlformats.org/officeDocument/2006/relationships/presProps" Target="presProps.xml"/><Relationship Id="rId41" Type="http://schemas.openxmlformats.org/officeDocument/2006/relationships/handoutMaster" Target="handoutMasters/handoutMaster1.xml"/><Relationship Id="rId40" Type="http://schemas.openxmlformats.org/officeDocument/2006/relationships/slide" Target="slides/slide37.xml"/><Relationship Id="rId4" Type="http://schemas.openxmlformats.org/officeDocument/2006/relationships/notesMaster" Target="notesMasters/notesMaster1.xml"/><Relationship Id="rId39" Type="http://schemas.openxmlformats.org/officeDocument/2006/relationships/slide" Target="slides/slide36.xml"/><Relationship Id="rId38" Type="http://schemas.openxmlformats.org/officeDocument/2006/relationships/slide" Target="slides/slide35.xml"/><Relationship Id="rId37" Type="http://schemas.openxmlformats.org/officeDocument/2006/relationships/slide" Target="slides/slide34.xml"/><Relationship Id="rId36" Type="http://schemas.openxmlformats.org/officeDocument/2006/relationships/slide" Target="slides/slide33.xml"/><Relationship Id="rId35" Type="http://schemas.openxmlformats.org/officeDocument/2006/relationships/slide" Target="slides/slide32.xml"/><Relationship Id="rId34" Type="http://schemas.openxmlformats.org/officeDocument/2006/relationships/slide" Target="slides/slide31.xml"/><Relationship Id="rId33" Type="http://schemas.openxmlformats.org/officeDocument/2006/relationships/slide" Target="slides/slide30.xml"/><Relationship Id="rId32" Type="http://schemas.openxmlformats.org/officeDocument/2006/relationships/slide" Target="slides/slide29.xml"/><Relationship Id="rId31" Type="http://schemas.openxmlformats.org/officeDocument/2006/relationships/slide" Target="slides/slide28.xml"/><Relationship Id="rId30" Type="http://schemas.openxmlformats.org/officeDocument/2006/relationships/slide" Target="slides/slide27.xml"/><Relationship Id="rId3" Type="http://schemas.openxmlformats.org/officeDocument/2006/relationships/slide" Target="slides/slide1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activeX1.xml><?xml version="1.0" encoding="utf-8"?>
<ax:ocx xmlns:ax="http://schemas.microsoft.com/office/2006/activeX" xmlns:r="http://schemas.openxmlformats.org/officeDocument/2006/relationships" ax:classid="{D27CDB6E-AE6D-11CF-96B8-444553540000}" ax:persistence="persistStorage" r:id="rId1"/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7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1AC49D05-6128-4D0D-A32A-06A5E73B386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5849F42C-2DAE-424C-A4B8-3140182C3E9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6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8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2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3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在</a:t>
            </a:r>
            <a:r>
              <a:rPr lang="en-US" altLang="zh-CN"/>
              <a:t>writeboard </a:t>
            </a:r>
            <a:r>
              <a:rPr lang="zh-CN" altLang="zh-CN"/>
              <a:t>上一起写。各种颜色拍照。</a:t>
            </a:r>
            <a:endParaRPr lang="zh-CN" alt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zh-CN"/>
              <a:t>用词造句。我是老师，我是中国人</a:t>
            </a:r>
            <a:endParaRPr lang="zh-CN" alt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Click on a numbered</a:t>
            </a:r>
            <a:r>
              <a:rPr lang="en-GB" baseline="0" dirty="0" smtClean="0"/>
              <a:t> square to make the square disappear.</a:t>
            </a:r>
            <a:endParaRPr lang="en-GB" baseline="0" dirty="0" smtClean="0"/>
          </a:p>
          <a:p>
            <a:r>
              <a:rPr lang="en-GB" baseline="0" dirty="0" smtClean="0"/>
              <a:t>Click on the image to reveal it. All the squares will disappear.</a:t>
            </a:r>
            <a:endParaRPr lang="en-GB" dirty="0" smtClean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0660A9-BCE2-4C6D-ABF4-C216132E46C5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Click on a numbered</a:t>
            </a:r>
            <a:r>
              <a:rPr lang="en-GB" baseline="0" dirty="0" smtClean="0"/>
              <a:t> square to make the square disappear.</a:t>
            </a:r>
            <a:endParaRPr lang="en-GB" baseline="0" dirty="0" smtClean="0"/>
          </a:p>
          <a:p>
            <a:r>
              <a:rPr lang="en-GB" baseline="0" dirty="0" smtClean="0"/>
              <a:t>Click on the image to reveal it. All the squares will disappear.</a:t>
            </a:r>
            <a:endParaRPr lang="en-GB" dirty="0" smtClean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0660A9-BCE2-4C6D-ABF4-C216132E46C5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 dirty="0">
                <a:sym typeface="+mn-ea"/>
              </a:rPr>
              <a:t>北京是一座有着三千多年历史的古都，It became the country's capital in 1421, at the start of the Ming period，</a:t>
            </a:r>
            <a:r>
              <a:rPr lang="en-US" altLang="zh-CN" dirty="0">
                <a:sym typeface="+mn-ea"/>
              </a:rPr>
              <a:t>The</a:t>
            </a:r>
            <a:r>
              <a:rPr lang="zh-CN" altLang="en-US" dirty="0">
                <a:sym typeface="+mn-ea"/>
              </a:rPr>
              <a:t> </a:t>
            </a:r>
            <a:r>
              <a:rPr lang="en-US" altLang="zh-CN" dirty="0">
                <a:sym typeface="+mn-ea"/>
              </a:rPr>
              <a:t>center</a:t>
            </a:r>
            <a:r>
              <a:rPr lang="zh-CN" altLang="en-US" dirty="0">
                <a:sym typeface="+mn-ea"/>
              </a:rPr>
              <a:t> </a:t>
            </a:r>
            <a:r>
              <a:rPr lang="en-US" altLang="zh-CN" dirty="0">
                <a:sym typeface="+mn-ea"/>
              </a:rPr>
              <a:t>of</a:t>
            </a:r>
            <a:r>
              <a:rPr lang="zh-CN" altLang="en-US" dirty="0">
                <a:sym typeface="+mn-ea"/>
              </a:rPr>
              <a:t> </a:t>
            </a:r>
            <a:r>
              <a:rPr lang="en-US" altLang="zh-CN" dirty="0">
                <a:sym typeface="+mn-ea"/>
              </a:rPr>
              <a:t>politics</a:t>
            </a:r>
            <a:r>
              <a:rPr lang="zh-CN" altLang="en-US" dirty="0">
                <a:sym typeface="+mn-ea"/>
              </a:rPr>
              <a:t>,</a:t>
            </a:r>
            <a:r>
              <a:rPr lang="en-US" altLang="zh-CN" dirty="0">
                <a:sym typeface="+mn-ea"/>
              </a:rPr>
              <a:t>culture</a:t>
            </a:r>
            <a:r>
              <a:rPr lang="zh-CN" altLang="en-US" dirty="0">
                <a:sym typeface="+mn-ea"/>
              </a:rPr>
              <a:t>,</a:t>
            </a:r>
            <a:r>
              <a:rPr lang="en-US" altLang="zh-CN" dirty="0">
                <a:sym typeface="+mn-ea"/>
              </a:rPr>
              <a:t>science</a:t>
            </a:r>
            <a:r>
              <a:rPr lang="zh-CN" altLang="en-US" dirty="0">
                <a:sym typeface="+mn-ea"/>
              </a:rPr>
              <a:t> </a:t>
            </a:r>
            <a:r>
              <a:rPr lang="en-US" altLang="zh-CN" dirty="0">
                <a:sym typeface="+mn-ea"/>
              </a:rPr>
              <a:t>and</a:t>
            </a:r>
            <a:r>
              <a:rPr lang="zh-CN" altLang="en-US" dirty="0">
                <a:sym typeface="+mn-ea"/>
              </a:rPr>
              <a:t> </a:t>
            </a:r>
            <a:r>
              <a:rPr lang="en-US" altLang="zh-CN" dirty="0">
                <a:sym typeface="+mn-ea"/>
              </a:rPr>
              <a:t>technology,</a:t>
            </a:r>
            <a:r>
              <a:rPr lang="zh-CN" altLang="en-US" dirty="0">
                <a:sym typeface="+mn-ea"/>
              </a:rPr>
              <a:t> </a:t>
            </a:r>
            <a:r>
              <a:rPr lang="en-US" altLang="zh-CN" dirty="0">
                <a:sym typeface="+mn-ea"/>
              </a:rPr>
              <a:t>international</a:t>
            </a:r>
            <a:r>
              <a:rPr lang="zh-CN" altLang="en-US" dirty="0">
                <a:sym typeface="+mn-ea"/>
              </a:rPr>
              <a:t> </a:t>
            </a:r>
            <a:r>
              <a:rPr lang="en-US" altLang="zh-CN" dirty="0">
                <a:sym typeface="+mn-ea"/>
              </a:rPr>
              <a:t>affairs</a:t>
            </a:r>
            <a:r>
              <a:rPr lang="zh-CN" altLang="en-US" dirty="0">
                <a:sym typeface="+mn-ea"/>
              </a:rPr>
              <a:t>。截至2017年末，北京市常住人口2170.7万人，是中国第二大城市，第一是上海，他是经济中心。尽管中国地大人多，但density分布不均衡,不是每个地方都有好多人，大部分人居住在中国东部比较发达的地区。看图。中国现在有13个超过10 million people的城市。让我们找几个。上海，北京，广州。</a:t>
            </a:r>
            <a:endParaRPr lang="zh-CN" altLang="en-US" dirty="0"/>
          </a:p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7" Type="http://schemas.openxmlformats.org/officeDocument/2006/relationships/image" Target="../media/image1.png"/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7" Type="http://schemas.openxmlformats.org/officeDocument/2006/relationships/tags" Target="../tags/tag11.xml"/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6" Type="http://schemas.openxmlformats.org/officeDocument/2006/relationships/tags" Target="../tags/tag16.xml"/><Relationship Id="rId5" Type="http://schemas.openxmlformats.org/officeDocument/2006/relationships/tags" Target="../tags/tag15.xml"/><Relationship Id="rId4" Type="http://schemas.openxmlformats.org/officeDocument/2006/relationships/tags" Target="../tags/tag14.xml"/><Relationship Id="rId3" Type="http://schemas.openxmlformats.org/officeDocument/2006/relationships/tags" Target="../tags/tag13.xml"/><Relationship Id="rId2" Type="http://schemas.openxmlformats.org/officeDocument/2006/relationships/tags" Target="../tags/tag12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7" Type="http://schemas.openxmlformats.org/officeDocument/2006/relationships/tags" Target="../tags/tag22.xml"/><Relationship Id="rId6" Type="http://schemas.openxmlformats.org/officeDocument/2006/relationships/tags" Target="../tags/tag21.xml"/><Relationship Id="rId5" Type="http://schemas.openxmlformats.org/officeDocument/2006/relationships/tags" Target="../tags/tag20.xml"/><Relationship Id="rId4" Type="http://schemas.openxmlformats.org/officeDocument/2006/relationships/tags" Target="../tags/tag19.xml"/><Relationship Id="rId3" Type="http://schemas.openxmlformats.org/officeDocument/2006/relationships/tags" Target="../tags/tag18.xml"/><Relationship Id="rId2" Type="http://schemas.openxmlformats.org/officeDocument/2006/relationships/tags" Target="../tags/tag17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30.xml"/><Relationship Id="rId8" Type="http://schemas.openxmlformats.org/officeDocument/2006/relationships/tags" Target="../tags/tag29.xml"/><Relationship Id="rId7" Type="http://schemas.openxmlformats.org/officeDocument/2006/relationships/tags" Target="../tags/tag28.xml"/><Relationship Id="rId6" Type="http://schemas.openxmlformats.org/officeDocument/2006/relationships/tags" Target="../tags/tag27.xml"/><Relationship Id="rId5" Type="http://schemas.openxmlformats.org/officeDocument/2006/relationships/tags" Target="../tags/tag26.xml"/><Relationship Id="rId4" Type="http://schemas.openxmlformats.org/officeDocument/2006/relationships/tags" Target="../tags/tag25.xml"/><Relationship Id="rId3" Type="http://schemas.openxmlformats.org/officeDocument/2006/relationships/tags" Target="../tags/tag24.xml"/><Relationship Id="rId2" Type="http://schemas.openxmlformats.org/officeDocument/2006/relationships/tags" Target="../tags/tag23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5" Type="http://schemas.openxmlformats.org/officeDocument/2006/relationships/tags" Target="../tags/tag34.xml"/><Relationship Id="rId4" Type="http://schemas.openxmlformats.org/officeDocument/2006/relationships/tags" Target="../tags/tag33.xml"/><Relationship Id="rId3" Type="http://schemas.openxmlformats.org/officeDocument/2006/relationships/tags" Target="../tags/tag32.xml"/><Relationship Id="rId2" Type="http://schemas.openxmlformats.org/officeDocument/2006/relationships/tags" Target="../tags/tag31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5" Type="http://schemas.openxmlformats.org/officeDocument/2006/relationships/image" Target="../media/image3.png"/><Relationship Id="rId4" Type="http://schemas.openxmlformats.org/officeDocument/2006/relationships/tags" Target="../tags/tag37.xml"/><Relationship Id="rId3" Type="http://schemas.openxmlformats.org/officeDocument/2006/relationships/tags" Target="../tags/tag36.xml"/><Relationship Id="rId2" Type="http://schemas.openxmlformats.org/officeDocument/2006/relationships/tags" Target="../tags/tag35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7" Type="http://schemas.openxmlformats.org/officeDocument/2006/relationships/tags" Target="../tags/tag43.xml"/><Relationship Id="rId6" Type="http://schemas.openxmlformats.org/officeDocument/2006/relationships/tags" Target="../tags/tag42.xml"/><Relationship Id="rId5" Type="http://schemas.openxmlformats.org/officeDocument/2006/relationships/tags" Target="../tags/tag41.xml"/><Relationship Id="rId4" Type="http://schemas.openxmlformats.org/officeDocument/2006/relationships/tags" Target="../tags/tag40.xml"/><Relationship Id="rId3" Type="http://schemas.openxmlformats.org/officeDocument/2006/relationships/tags" Target="../tags/tag39.xml"/><Relationship Id="rId2" Type="http://schemas.openxmlformats.org/officeDocument/2006/relationships/tags" Target="../tags/tag38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48.xml"/><Relationship Id="rId5" Type="http://schemas.openxmlformats.org/officeDocument/2006/relationships/tags" Target="../tags/tag47.xml"/><Relationship Id="rId4" Type="http://schemas.openxmlformats.org/officeDocument/2006/relationships/tags" Target="../tags/tag46.xml"/><Relationship Id="rId3" Type="http://schemas.openxmlformats.org/officeDocument/2006/relationships/tags" Target="../tags/tag45.xml"/><Relationship Id="rId2" Type="http://schemas.openxmlformats.org/officeDocument/2006/relationships/tags" Target="../tags/tag44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5" Type="http://schemas.openxmlformats.org/officeDocument/2006/relationships/tags" Target="../tags/tag52.xml"/><Relationship Id="rId4" Type="http://schemas.openxmlformats.org/officeDocument/2006/relationships/tags" Target="../tags/tag51.xml"/><Relationship Id="rId3" Type="http://schemas.openxmlformats.org/officeDocument/2006/relationships/tags" Target="../tags/tag50.xml"/><Relationship Id="rId2" Type="http://schemas.openxmlformats.org/officeDocument/2006/relationships/tags" Target="../tags/tag49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5" Type="http://schemas.openxmlformats.org/officeDocument/2006/relationships/tags" Target="../tags/tag56.xml"/><Relationship Id="rId4" Type="http://schemas.openxmlformats.org/officeDocument/2006/relationships/tags" Target="../tags/tag55.xml"/><Relationship Id="rId3" Type="http://schemas.openxmlformats.org/officeDocument/2006/relationships/tags" Target="../tags/tag54.xml"/><Relationship Id="rId2" Type="http://schemas.openxmlformats.org/officeDocument/2006/relationships/tags" Target="../tags/tag53.xm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669882" y="2588281"/>
            <a:ext cx="10852237" cy="899167"/>
          </a:xfrm>
        </p:spPr>
        <p:txBody>
          <a:bodyPr lIns="101600" tIns="38100" rIns="25400" bIns="38100" anchor="t" anchorCtr="0">
            <a:noAutofit/>
          </a:bodyPr>
          <a:lstStyle>
            <a:lvl1pPr algn="ctr">
              <a:defRPr sz="5400" b="0" spc="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3"/>
            </p:custDataLst>
          </p:nvPr>
        </p:nvSpPr>
        <p:spPr>
          <a:xfrm>
            <a:off x="669882" y="3566160"/>
            <a:ext cx="10852237" cy="950984"/>
          </a:xfrm>
        </p:spPr>
        <p:txBody>
          <a:bodyPr lIns="101600" tIns="38100" rIns="76200" bIns="38100">
            <a:no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400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58420" y="24130"/>
            <a:ext cx="3742690" cy="5496560"/>
          </a:xfrm>
          <a:prstGeom prst="rect">
            <a:avLst/>
          </a:prstGeom>
        </p:spPr>
      </p:pic>
    </p:spTree>
  </p:cSld>
  <p:clrMapOvr>
    <a:masterClrMapping/>
  </p:clrMapOvr>
  <p:hf sldNum="0" hdr="0" ft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1296000"/>
            <a:ext cx="10852237" cy="5041355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14605" y="6337300"/>
            <a:ext cx="878840" cy="302260"/>
          </a:xfrm>
        </p:spPr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pic>
        <p:nvPicPr>
          <p:cNvPr id="5123" name="图片 6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645140" y="10160"/>
            <a:ext cx="1524635" cy="246126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hf sldNum="0" hdr="0" ft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3808730"/>
            <a:ext cx="10852237" cy="624845"/>
          </a:xfrm>
        </p:spPr>
        <p:txBody>
          <a:bodyPr lIns="101600" tIns="38100" rIns="63500" bIns="38100" anchor="t" anchorCtr="0">
            <a:noAutofit/>
          </a:bodyPr>
          <a:lstStyle>
            <a:lvl1pPr>
              <a:defRPr sz="3600" b="0" u="none" strike="noStrike" kern="1200" cap="none" spc="300" normalizeH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69925" y="4511675"/>
            <a:ext cx="10852237" cy="1077985"/>
          </a:xfrm>
        </p:spPr>
        <p:txBody>
          <a:bodyPr lIns="101600" tIns="38100" rIns="76200" bIns="38100">
            <a:noAutofit/>
          </a:bodyPr>
          <a:lstStyle>
            <a:lvl1pPr marL="0" indent="0" eaLnBrk="1" fontAlgn="auto" latinLnBrk="0" hangingPunct="1"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1296000"/>
            <a:ext cx="5283242" cy="5040000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1296000"/>
            <a:ext cx="5283242" cy="5040000"/>
          </a:xfrm>
        </p:spPr>
        <p:txBody>
          <a:bodyPr>
            <a:noAutofit/>
          </a:bodyPr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1296000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sz="2000" b="1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789043"/>
            <a:ext cx="5283200" cy="4552234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296000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kumimoji="0" lang="zh-CN" altLang="en-US" sz="20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789043"/>
            <a:ext cx="5283242" cy="4552234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10669905" y="27940"/>
            <a:ext cx="1468755" cy="2371090"/>
          </a:xfrm>
          <a:prstGeom prst="rect">
            <a:avLst/>
          </a:prstGeom>
        </p:spPr>
      </p:pic>
    </p:spTree>
  </p:cSld>
  <p:clrMapOvr>
    <a:masterClrMapping/>
  </p:clrMapOvr>
  <p:hf sldNum="0" hdr="0" ft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69930" y="1296000"/>
            <a:ext cx="5283242" cy="5040000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None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 dirty="0"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238925" y="1296000"/>
            <a:ext cx="5283242" cy="50400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12">
              <a:rPr lang="en-US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04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  <p:hf sldNum="0"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669882" y="2588281"/>
            <a:ext cx="10852237" cy="899167"/>
          </a:xfrm>
        </p:spPr>
        <p:txBody>
          <a:bodyPr vert="horz" lIns="101600" tIns="38100" rIns="25400" bIns="38100" rtlCol="0" anchor="t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5400" b="0" i="0" u="none" strike="noStrike" kern="1200" cap="none" spc="600" normalizeH="0" baseline="0" noProof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</p:spTree>
  </p:cSld>
  <p:clrMapOvr>
    <a:masterClrMapping/>
  </p:clrMapOvr>
  <p:hf sldNum="0" hdr="0" ftr="0"/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8" Type="http://schemas.openxmlformats.org/officeDocument/2006/relationships/theme" Target="../theme/theme1.xml"/><Relationship Id="rId17" Type="http://schemas.openxmlformats.org/officeDocument/2006/relationships/tags" Target="../tags/tag62.xml"/><Relationship Id="rId16" Type="http://schemas.openxmlformats.org/officeDocument/2006/relationships/tags" Target="../tags/tag61.xml"/><Relationship Id="rId15" Type="http://schemas.openxmlformats.org/officeDocument/2006/relationships/tags" Target="../tags/tag60.xml"/><Relationship Id="rId14" Type="http://schemas.openxmlformats.org/officeDocument/2006/relationships/tags" Target="../tags/tag59.xml"/><Relationship Id="rId13" Type="http://schemas.openxmlformats.org/officeDocument/2006/relationships/tags" Target="../tags/tag58.xml"/><Relationship Id="rId12" Type="http://schemas.openxmlformats.org/officeDocument/2006/relationships/tags" Target="../tags/tag57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69882" y="432000"/>
            <a:ext cx="10852237" cy="64800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69882" y="1296000"/>
            <a:ext cx="10852237" cy="504000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KSO_TEMPLATE" hidden="1"/>
          <p:cNvSpPr/>
          <p:nvPr>
            <p:custDataLst>
              <p:tags r:id="rId17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800" b="1" u="none" strike="noStrike" kern="1200" cap="none" spc="200" normalizeH="0">
          <a:solidFill>
            <a:schemeClr val="tx1"/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tabLst>
          <a:tab pos="1609725" algn="l"/>
        </a:tabLst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1.xml"/><Relationship Id="rId4" Type="http://schemas.openxmlformats.org/officeDocument/2006/relationships/tags" Target="../tags/tag64.xml"/><Relationship Id="rId3" Type="http://schemas.openxmlformats.org/officeDocument/2006/relationships/image" Target="../media/image5.png"/><Relationship Id="rId2" Type="http://schemas.openxmlformats.org/officeDocument/2006/relationships/tags" Target="../tags/tag63.xml"/><Relationship Id="rId1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5.xml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2.xml"/><Relationship Id="rId3" Type="http://schemas.openxmlformats.org/officeDocument/2006/relationships/slideLayout" Target="../slideLayouts/slideLayout2.xml"/><Relationship Id="rId2" Type="http://schemas.openxmlformats.org/officeDocument/2006/relationships/tags" Target="../tags/tag66.xml"/><Relationship Id="rId1" Type="http://schemas.openxmlformats.org/officeDocument/2006/relationships/hyperlink" Target="https://www.youtube.com/watch?v=ihQLbG61zV0&amp;list=PLOHG5PB2LOciGzeyO8vQZs7ZmUqSkliZ8&amp;index=2" TargetMode="External"/></Relationships>
</file>

<file path=ppt/slides/_rels/slide4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2.xml"/><Relationship Id="rId3" Type="http://schemas.openxmlformats.org/officeDocument/2006/relationships/tags" Target="../tags/tag67.xml"/><Relationship Id="rId2" Type="http://schemas.openxmlformats.org/officeDocument/2006/relationships/image" Target="../media/image7.GIF"/><Relationship Id="rId1" Type="http://schemas.openxmlformats.org/officeDocument/2006/relationships/image" Target="../media/image6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69.xml"/><Relationship Id="rId1" Type="http://schemas.openxmlformats.org/officeDocument/2006/relationships/tags" Target="../tags/tag6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0.xml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71.xml"/><Relationship Id="rId2" Type="http://schemas.openxmlformats.org/officeDocument/2006/relationships/image" Target="../media/image9.png"/><Relationship Id="rId1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72.xml"/><Relationship Id="rId1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73.xml"/><Relationship Id="rId1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74.xml"/><Relationship Id="rId1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75.xml"/><Relationship Id="rId1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76.xml"/><Relationship Id="rId1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77.xml"/><Relationship Id="rId1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78.xml"/><Relationship Id="rId1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79.xml"/><Relationship Id="rId1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tags" Target="../tags/tag83.xml"/><Relationship Id="rId4" Type="http://schemas.openxmlformats.org/officeDocument/2006/relationships/image" Target="../media/image18.png"/><Relationship Id="rId3" Type="http://schemas.openxmlformats.org/officeDocument/2006/relationships/tags" Target="../tags/tag82.xml"/><Relationship Id="rId2" Type="http://schemas.openxmlformats.org/officeDocument/2006/relationships/tags" Target="../tags/tag81.xml"/><Relationship Id="rId1" Type="http://schemas.openxmlformats.org/officeDocument/2006/relationships/tags" Target="../tags/tag80.xml"/></Relationships>
</file>

<file path=ppt/slides/_rels/slide17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tags" Target="../tags/tag84.xml"/><Relationship Id="rId4" Type="http://schemas.openxmlformats.org/officeDocument/2006/relationships/image" Target="../media/image21.png"/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4.xml"/><Relationship Id="rId3" Type="http://schemas.openxmlformats.org/officeDocument/2006/relationships/slideLayout" Target="../slideLayouts/slideLayout2.xml"/><Relationship Id="rId2" Type="http://schemas.openxmlformats.org/officeDocument/2006/relationships/tags" Target="../tags/tag86.xml"/><Relationship Id="rId1" Type="http://schemas.openxmlformats.org/officeDocument/2006/relationships/tags" Target="../tags/tag85.xml"/></Relationships>
</file>

<file path=ppt/slides/_rels/slide19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tags" Target="../tags/tag87.xml"/><Relationship Id="rId4" Type="http://schemas.openxmlformats.org/officeDocument/2006/relationships/image" Target="../media/image21.png"/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image" Target="../media/image5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8.xml"/></Relationships>
</file>

<file path=ppt/slides/_rels/slide21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tags" Target="../tags/tag90.xml"/><Relationship Id="rId4" Type="http://schemas.openxmlformats.org/officeDocument/2006/relationships/image" Target="../media/image24.png"/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tags" Target="../tags/tag89.xml"/></Relationships>
</file>

<file path=ppt/slides/_rels/slide22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5.xml"/><Relationship Id="rId4" Type="http://schemas.openxmlformats.org/officeDocument/2006/relationships/slideLayout" Target="../slideLayouts/slideLayout7.xml"/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image" Target="../media/image25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26.jpeg"/></Relationships>
</file>

<file path=ppt/slides/_rels/slide24.xml.rels><?xml version="1.0" encoding="UTF-8" standalone="yes"?>
<Relationships xmlns="http://schemas.openxmlformats.org/package/2006/relationships"><Relationship Id="rId5" Type="http://schemas.openxmlformats.org/officeDocument/2006/relationships/vmlDrawing" Target="../drawings/vmlDrawing1.vml"/><Relationship Id="rId4" Type="http://schemas.openxmlformats.org/officeDocument/2006/relationships/slideLayout" Target="../slideLayouts/slideLayout2.xml"/><Relationship Id="rId3" Type="http://schemas.openxmlformats.org/officeDocument/2006/relationships/tags" Target="../tags/tag91.xml"/><Relationship Id="rId2" Type="http://schemas.openxmlformats.org/officeDocument/2006/relationships/image" Target="../media/image27.wmf"/><Relationship Id="rId1" Type="http://schemas.openxmlformats.org/officeDocument/2006/relationships/control" Target="../activeX/activeX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9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93.xml"/></Relationships>
</file>

<file path=ppt/slides/_rels/slide2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94.xml"/><Relationship Id="rId2" Type="http://schemas.openxmlformats.org/officeDocument/2006/relationships/image" Target="../media/image29.png"/><Relationship Id="rId1" Type="http://schemas.openxmlformats.org/officeDocument/2006/relationships/image" Target="../media/image28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95.xml"/></Relationships>
</file>

<file path=ppt/slides/_rels/slide29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7.xml"/><Relationship Id="rId6" Type="http://schemas.openxmlformats.org/officeDocument/2006/relationships/slideLayout" Target="../slideLayouts/slideLayout2.xml"/><Relationship Id="rId5" Type="http://schemas.openxmlformats.org/officeDocument/2006/relationships/tags" Target="../tags/tag96.xml"/><Relationship Id="rId4" Type="http://schemas.openxmlformats.org/officeDocument/2006/relationships/hyperlink" Target="https://www.youtube.com/watch?v=bfsrzlJ9Vg4" TargetMode="External"/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hyperlink" Target="https://www.youtube.com/watch?v=EGfSrsOWOwA" TargetMode="Externa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9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98.xml"/><Relationship Id="rId1" Type="http://schemas.openxmlformats.org/officeDocument/2006/relationships/image" Target="../media/image32.png"/></Relationships>
</file>

<file path=ppt/slides/_rels/slide3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99.xml"/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image" Target="../media/image33.png"/></Relationships>
</file>

<file path=ppt/slides/_rels/slide33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100.xml"/><Relationship Id="rId3" Type="http://schemas.openxmlformats.org/officeDocument/2006/relationships/hyperlink" Target="https://www.youtube.com/watch?v=hNqFq_b2_Vs" TargetMode="External"/><Relationship Id="rId2" Type="http://schemas.openxmlformats.org/officeDocument/2006/relationships/image" Target="../media/image37.png"/><Relationship Id="rId1" Type="http://schemas.openxmlformats.org/officeDocument/2006/relationships/image" Target="../media/image36.png"/></Relationships>
</file>

<file path=ppt/slides/_rels/slide34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.xml"/><Relationship Id="rId8" Type="http://schemas.openxmlformats.org/officeDocument/2006/relationships/tags" Target="../tags/tag101.xml"/><Relationship Id="rId7" Type="http://schemas.openxmlformats.org/officeDocument/2006/relationships/image" Target="../media/image43.png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hyperlink" Target="https://www.youtube.com/watch?v=DAxV2zNbcPg" TargetMode="External"/></Relationships>
</file>

<file path=ppt/slides/_rels/slide3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02.xml"/><Relationship Id="rId2" Type="http://schemas.openxmlformats.org/officeDocument/2006/relationships/image" Target="../media/image45.jpeg"/><Relationship Id="rId1" Type="http://schemas.openxmlformats.org/officeDocument/2006/relationships/image" Target="../media/image44.jpe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121"/>
          <p:cNvPicPr>
            <a:picLocks noChangeAspect="1"/>
          </p:cNvPicPr>
          <p:nvPr/>
        </p:nvPicPr>
        <p:blipFill>
          <a:blip r:embed="rId1">
            <a:lum bright="12000"/>
          </a:blip>
          <a:stretch>
            <a:fillRect/>
          </a:stretch>
        </p:blipFill>
        <p:spPr>
          <a:xfrm>
            <a:off x="5183505" y="3060700"/>
            <a:ext cx="7006590" cy="3422650"/>
          </a:xfrm>
          <a:prstGeom prst="roundRect">
            <a:avLst/>
          </a:prstGeom>
          <a:ln>
            <a:solidFill>
              <a:schemeClr val="accent1"/>
            </a:solidFill>
          </a:ln>
          <a:effectLst>
            <a:softEdge rad="596900"/>
          </a:effectLst>
        </p:spPr>
      </p:pic>
      <p:sp>
        <p:nvSpPr>
          <p:cNvPr id="43009" name="标题 4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3989070" y="1074420"/>
            <a:ext cx="7239000" cy="1238250"/>
          </a:xfrm>
        </p:spPr>
        <p:txBody>
          <a:bodyPr vert="horz" lIns="101600" tIns="38100" rIns="76200" bIns="38100" anchor="b">
            <a:noAutofit/>
          </a:bodyPr>
          <a:p>
            <a:pPr marL="0" marR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6000" b="1" i="0" u="none" strike="noStrike" kern="1200" cap="none" spc="200" normalizeH="0" baseline="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李丽在北京的12天</a:t>
            </a:r>
            <a:endParaRPr kumimoji="0" lang="zh-CN" altLang="en-US" sz="6000" b="1" i="0" u="none" strike="noStrike" kern="1200" cap="none" spc="200" normalizeH="0" baseline="0" noProof="1" dirty="0">
              <a:solidFill>
                <a:srgbClr val="C4003A"/>
              </a:solidFill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010" name="副标题 5"/>
          <p:cNvSpPr>
            <a:spLocks noGrp="1"/>
          </p:cNvSpPr>
          <p:nvPr>
            <p:ph type="subTitle" idx="1" hasCustomPrompt="1"/>
          </p:nvPr>
        </p:nvSpPr>
        <p:spPr>
          <a:xfrm>
            <a:off x="7768590" y="2203450"/>
            <a:ext cx="3260725" cy="482600"/>
          </a:xfrm>
        </p:spPr>
        <p:txBody>
          <a:bodyPr vert="horz" lIns="101600" tIns="0" rIns="82550" bIns="0" anchor="t">
            <a:normAutofit/>
          </a:bodyPr>
          <a:p>
            <a:pPr marL="0" marR="0" indent="0" algn="ctr" defTabSz="6858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None/>
            </a:pPr>
            <a:r>
              <a:rPr kumimoji="0" lang="en-US" altLang="zh-CN" sz="1800" b="0" i="0" u="none" strike="noStrike" kern="1200" cap="none" spc="200" normalizeH="0" baseline="0" noProof="1">
                <a:solidFill>
                  <a:srgbClr val="C4003A"/>
                </a:solidFill>
                <a:uFillTx/>
                <a:latin typeface="Arial" panose="020B0604020202020204" pitchFamily="34" charset="0"/>
                <a:ea typeface="隶书" pitchFamily="49" charset="-122"/>
                <a:cs typeface="+mn-cs"/>
                <a:sym typeface="+mn-ea"/>
              </a:rPr>
              <a:t>Lily's 12 days in Beijing</a:t>
            </a:r>
            <a:endParaRPr kumimoji="0" lang="en-US" altLang="zh-CN" sz="1800" b="0" i="0" u="none" strike="noStrike" kern="1200" cap="none" spc="200" normalizeH="0" baseline="0" noProof="1">
              <a:solidFill>
                <a:srgbClr val="C4003A"/>
              </a:solidFill>
              <a:uFillTx/>
              <a:latin typeface="Arial" panose="020B0604020202020204" pitchFamily="34" charset="0"/>
              <a:ea typeface="隶书" pitchFamily="49" charset="-122"/>
              <a:cs typeface="+mn-cs"/>
              <a:sym typeface="+mn-ea"/>
            </a:endParaRPr>
          </a:p>
        </p:txBody>
      </p:sp>
      <p:pic>
        <p:nvPicPr>
          <p:cNvPr id="61444" name="图片 3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3494"/>
          <a:stretch>
            <a:fillRect/>
          </a:stretch>
        </p:blipFill>
        <p:spPr>
          <a:xfrm>
            <a:off x="3804285" y="3633470"/>
            <a:ext cx="1613535" cy="296481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4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421640" y="494665"/>
            <a:ext cx="11109960" cy="56311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/>
            <a:r>
              <a:rPr lang="en-US" sz="3600" b="1" u="sng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The content of Day2</a:t>
            </a:r>
            <a:endParaRPr lang="en-US" sz="3600" b="1" u="sng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endParaRPr lang="en-US" sz="3600" b="1" u="sng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endParaRPr lang="en-US" sz="3600" b="1" u="sng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 b="1">
                <a:solidFill>
                  <a:schemeClr val="accent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1.Review</a:t>
            </a:r>
            <a:endParaRPr lang="en-US" sz="3600" b="1">
              <a:solidFill>
                <a:schemeClr val="accent5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endParaRPr lang="en-US" sz="36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2.Pinyin    </a:t>
            </a:r>
            <a:r>
              <a:rPr lang="en-US" sz="3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Mandrain phonetic symbols</a:t>
            </a:r>
            <a:endParaRPr lang="en-US" sz="3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endParaRPr lang="en-US" sz="3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3.New words and expression</a:t>
            </a:r>
            <a:r>
              <a:rPr lang="en-US" sz="3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   </a:t>
            </a:r>
            <a:r>
              <a:rPr lang="en-US" altLang="zh-CN" sz="3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Self Introducation</a:t>
            </a:r>
            <a:endParaRPr lang="en-US" altLang="zh-CN" sz="3600" spc="200" dirty="0">
              <a:solidFill>
                <a:srgbClr val="C4003A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/>
            <a:endParaRPr lang="en-US" sz="3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4.Name,Beijing and Public Transportation</a:t>
            </a:r>
            <a:endParaRPr lang="en-US" sz="36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2627630" y="1351280"/>
            <a:ext cx="6532880" cy="39382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zh-CN" altLang="en-US" sz="25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  <a:hlinkClick r:id="rId1" action="ppaction://hlinkfile"/>
              </a:rPr>
              <a:t>你好</a:t>
            </a:r>
            <a:endParaRPr lang="zh-CN" altLang="en-US" sz="250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  <a:hlinkClick r:id="rId1" action="ppaction://hlinkfile"/>
            </a:endParaRPr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7" name="图片 6" descr="b34dd6ef867974b4385894bb0aaeb1c2b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2070" y="1624330"/>
            <a:ext cx="3581400" cy="3581400"/>
          </a:xfrm>
          <a:prstGeom prst="rect">
            <a:avLst/>
          </a:prstGeom>
        </p:spPr>
      </p:pic>
      <p:pic>
        <p:nvPicPr>
          <p:cNvPr id="8" name="图片 7" descr="b49cf178c427711e5a5cdc8e0eb15ce0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3470" y="1624330"/>
            <a:ext cx="3608705" cy="360870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0680065" y="6446520"/>
            <a:ext cx="135826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Let us write</a:t>
            </a:r>
            <a:endParaRPr lang="en-US" altLang="zh-CN"/>
          </a:p>
        </p:txBody>
      </p:sp>
    </p:spTree>
    <p:custDataLst>
      <p:tags r:id="rId3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117475" y="6337300"/>
            <a:ext cx="878840" cy="302260"/>
          </a:xfrm>
        </p:spPr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996315" y="1214755"/>
            <a:ext cx="2621280" cy="1568450"/>
          </a:xfrm>
          <a:prstGeom prst="rect">
            <a:avLst/>
          </a:prstGeom>
          <a:gradFill>
            <a:gsLst>
              <a:gs pos="0">
                <a:srgbClr val="FBFB11"/>
              </a:gs>
              <a:gs pos="100000">
                <a:srgbClr val="838309">
                  <a:alpha val="44000"/>
                </a:srgbClr>
              </a:gs>
            </a:gsLst>
            <a:lin ang="5400000" scaled="0"/>
          </a:gradFill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9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你好</a:t>
            </a:r>
            <a:endParaRPr lang="zh-CN" altLang="en-US" sz="9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4007485" y="3072130"/>
            <a:ext cx="3840480" cy="1568450"/>
          </a:xfrm>
          <a:prstGeom prst="rect">
            <a:avLst/>
          </a:prstGeom>
          <a:gradFill>
            <a:gsLst>
              <a:gs pos="0">
                <a:srgbClr val="FBFB11"/>
              </a:gs>
              <a:gs pos="100000">
                <a:srgbClr val="838309">
                  <a:alpha val="44000"/>
                </a:srgbClr>
              </a:gs>
            </a:gsLst>
            <a:lin ang="5400000" scaled="0"/>
          </a:gradFill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9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不客气</a:t>
            </a:r>
            <a:endParaRPr lang="zh-CN" altLang="en-US" sz="9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9305290" y="4935855"/>
            <a:ext cx="2621280" cy="1568450"/>
          </a:xfrm>
          <a:prstGeom prst="rect">
            <a:avLst/>
          </a:prstGeom>
          <a:gradFill>
            <a:gsLst>
              <a:gs pos="0">
                <a:srgbClr val="FBFB11"/>
              </a:gs>
              <a:gs pos="100000">
                <a:srgbClr val="838309">
                  <a:alpha val="44000"/>
                </a:srgbClr>
              </a:gs>
            </a:gsLst>
            <a:lin ang="5400000" scaled="0"/>
          </a:gradFill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9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再见</a:t>
            </a:r>
            <a:endParaRPr lang="zh-CN" altLang="en-US" sz="9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4007485" y="1214755"/>
            <a:ext cx="2621280" cy="1568450"/>
          </a:xfrm>
          <a:prstGeom prst="rect">
            <a:avLst/>
          </a:prstGeom>
          <a:gradFill>
            <a:gsLst>
              <a:gs pos="0">
                <a:srgbClr val="FBFB11"/>
              </a:gs>
              <a:gs pos="100000">
                <a:srgbClr val="838309">
                  <a:alpha val="44000"/>
                </a:srgbClr>
              </a:gs>
            </a:gsLst>
            <a:lin ang="5400000" scaled="0"/>
          </a:gradFill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9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您好</a:t>
            </a:r>
            <a:endParaRPr lang="zh-CN" altLang="en-US" sz="9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996315" y="4935855"/>
            <a:ext cx="3840480" cy="1568450"/>
          </a:xfrm>
          <a:prstGeom prst="rect">
            <a:avLst/>
          </a:prstGeom>
          <a:gradFill>
            <a:gsLst>
              <a:gs pos="0">
                <a:srgbClr val="FBFB11"/>
              </a:gs>
              <a:gs pos="100000">
                <a:srgbClr val="838309">
                  <a:alpha val="44000"/>
                </a:srgbClr>
              </a:gs>
            </a:gsLst>
            <a:lin ang="5400000" scaled="0"/>
          </a:gradFill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9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对不起</a:t>
            </a:r>
            <a:endParaRPr lang="zh-CN" altLang="en-US" sz="9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5128895" y="4935855"/>
            <a:ext cx="3840480" cy="1568450"/>
          </a:xfrm>
          <a:prstGeom prst="rect">
            <a:avLst/>
          </a:prstGeom>
          <a:gradFill>
            <a:gsLst>
              <a:gs pos="0">
                <a:srgbClr val="FBFB11"/>
              </a:gs>
              <a:gs pos="100000">
                <a:srgbClr val="838309">
                  <a:alpha val="44000"/>
                </a:srgbClr>
              </a:gs>
            </a:gsLst>
            <a:lin ang="5400000" scaled="0"/>
          </a:gradFill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9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没关系</a:t>
            </a:r>
            <a:endParaRPr lang="zh-CN" altLang="en-US" sz="9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996315" y="3072130"/>
            <a:ext cx="2621280" cy="1568450"/>
          </a:xfrm>
          <a:prstGeom prst="rect">
            <a:avLst/>
          </a:prstGeom>
          <a:gradFill>
            <a:gsLst>
              <a:gs pos="0">
                <a:srgbClr val="FBFB11"/>
              </a:gs>
              <a:gs pos="100000">
                <a:srgbClr val="838309">
                  <a:alpha val="44000"/>
                </a:srgbClr>
              </a:gs>
            </a:gsLst>
            <a:lin ang="5400000" scaled="0"/>
          </a:gradFill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9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谢谢</a:t>
            </a:r>
            <a:endParaRPr lang="zh-CN" altLang="en-US" sz="9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12" name="文本框 11"/>
          <p:cNvSpPr txBox="1"/>
          <p:nvPr>
            <p:custDataLst>
              <p:tags r:id="rId1"/>
            </p:custDataLst>
          </p:nvPr>
        </p:nvSpPr>
        <p:spPr>
          <a:xfrm>
            <a:off x="109220" y="146685"/>
            <a:ext cx="3724910" cy="574675"/>
          </a:xfrm>
          <a:prstGeom prst="rect">
            <a:avLst/>
          </a:prstGeom>
        </p:spPr>
        <p:txBody>
          <a:bodyPr vert="horz" lIns="68580" tIns="34290" rIns="68580" bIns="34290" rtlCol="0">
            <a:noAutofit/>
          </a:bodyPr>
          <a:lstStyle>
            <a:defPPr>
              <a:defRPr lang="zh-CN"/>
            </a:defPPr>
            <a:lvl1pPr marR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 kumimoji="0" sz="3600" b="0" i="0" u="none" strike="noStrike" cap="none" spc="0" normalizeH="0" baseline="0">
                <a:ln>
                  <a:noFill/>
                </a:ln>
                <a:effectLst/>
                <a:uLnTx/>
                <a:uFillTx/>
                <a:latin typeface="Calibri" panose="020F0502020204030204" charset="0"/>
                <a:ea typeface="微软雅黑" panose="020B0503020204020204" charset="-122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bg1">
                    <a:lumMod val="85000"/>
                  </a:schemeClr>
                </a:solidFill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marL="0" marR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3200" b="0" i="0" u="none" strike="noStrike" kern="1200" cap="none" spc="200" normalizeH="0" baseline="0" noProof="1" dirty="0">
                <a:gradFill>
                  <a:gsLst>
                    <a:gs pos="0">
                      <a:srgbClr val="14CD68"/>
                    </a:gs>
                    <a:gs pos="100000">
                      <a:srgbClr val="0B6E38"/>
                    </a:gs>
                  </a:gsLst>
                  <a:lin scaled="0"/>
                </a:gradFill>
                <a:uFillTx/>
                <a:latin typeface="Comic Sans MS" panose="030F0702030302020204" charset="0"/>
                <a:ea typeface="DFKai-SB" panose="03000509000000000000" charset="-120"/>
                <a:cs typeface="Comic Sans MS" panose="030F0702030302020204" charset="0"/>
                <a:sym typeface="+mn-ea"/>
              </a:rPr>
              <a:t>Pass the Words</a:t>
            </a:r>
            <a:endParaRPr kumimoji="0" lang="zh-CN" altLang="zh-CN" sz="6000" b="0" i="0" u="none" strike="noStrike" kern="1200" cap="none" spc="200" normalizeH="0" baseline="0" noProof="1" dirty="0">
              <a:gradFill>
                <a:gsLst>
                  <a:gs pos="0">
                    <a:srgbClr val="14CD68"/>
                  </a:gs>
                  <a:gs pos="100000">
                    <a:srgbClr val="0B6E38"/>
                  </a:gs>
                </a:gsLst>
                <a:lin scaled="0"/>
              </a:gradFill>
              <a:uFillTx/>
              <a:latin typeface="Comic Sans MS" panose="030F0702030302020204" charset="0"/>
              <a:ea typeface="DFKai-SB" panose="03000509000000000000" charset="-120"/>
              <a:cs typeface="Comic Sans MS" panose="030F0702030302020204" charset="0"/>
              <a:sym typeface="+mn-ea"/>
            </a:endParaRPr>
          </a:p>
          <a:p>
            <a:pPr marL="0" marR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zh-CN" sz="6000" b="0" i="0" u="none" strike="noStrike" kern="1200" cap="none" spc="200" normalizeH="0" baseline="0" noProof="1" dirty="0">
              <a:gradFill>
                <a:gsLst>
                  <a:gs pos="0">
                    <a:srgbClr val="14CD68"/>
                  </a:gs>
                  <a:gs pos="100000">
                    <a:srgbClr val="0B6E38"/>
                  </a:gs>
                </a:gsLst>
                <a:lin scaled="0"/>
              </a:gradFill>
              <a:uFillTx/>
              <a:latin typeface="Comic Sans MS" panose="030F0702030302020204" charset="0"/>
              <a:ea typeface="DFKai-SB" panose="03000509000000000000" charset="-120"/>
              <a:cs typeface="Comic Sans MS" panose="030F0702030302020204" charset="0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 bldLvl="0" animBg="1"/>
      <p:bldP spid="6" grpId="0" bldLvl="0" animBg="1"/>
      <p:bldP spid="7" grpId="0" bldLvl="0" animBg="1"/>
      <p:bldP spid="8" grpId="0" bldLvl="0" animBg="1"/>
      <p:bldP spid="9" grpId="0" bldLvl="0" animBg="1"/>
      <p:bldP spid="10" grpId="0" bldLvl="0" animBg="1"/>
      <p:bldP spid="11" grpId="0" bldLvl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3987165" y="1711960"/>
            <a:ext cx="4217670" cy="1938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60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Mandarin</a:t>
            </a:r>
            <a:endParaRPr lang="en-US" altLang="zh-CN" sz="60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ctr"/>
            <a:r>
              <a:rPr lang="en-US" altLang="zh-CN" sz="60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(HSK1 )</a:t>
            </a:r>
            <a:endParaRPr lang="zh-CN" altLang="en-US" sz="6000"/>
          </a:p>
        </p:txBody>
      </p:sp>
      <p:sp>
        <p:nvSpPr>
          <p:cNvPr id="2" name="文本框 1"/>
          <p:cNvSpPr txBox="1"/>
          <p:nvPr/>
        </p:nvSpPr>
        <p:spPr>
          <a:xfrm>
            <a:off x="3776345" y="5106035"/>
            <a:ext cx="5236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Do you want to say something in Chinese to me?</a:t>
            </a:r>
            <a:endParaRPr lang="en-US" altLang="zh-CN"/>
          </a:p>
        </p:txBody>
      </p:sp>
    </p:spTree>
    <p:custDataLst>
      <p:tags r:id="rId1"/>
    </p:custData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14605" y="5015230"/>
            <a:ext cx="1763395" cy="13220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4800">
                <a:latin typeface="方正楷体拼音字库01" panose="03000509000000000000" charset="-122"/>
                <a:ea typeface="方正楷体拼音字库01" panose="03000509000000000000" charset="-122"/>
              </a:rPr>
              <a:t>拼音</a:t>
            </a:r>
            <a:r>
              <a:rPr lang="en-US" sz="3200"/>
              <a:t>Pinyin</a:t>
            </a:r>
            <a:endParaRPr lang="en-US" sz="3200"/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23790" y="3466465"/>
            <a:ext cx="2345690" cy="2671445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7800" y="2577465"/>
            <a:ext cx="1675765" cy="131953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4605" y="748665"/>
            <a:ext cx="4909185" cy="2717800"/>
          </a:xfrm>
          <a:prstGeom prst="rect">
            <a:avLst/>
          </a:prstGeom>
          <a:noFill/>
          <a:ln w="28575" cmpd="sng">
            <a:solidFill>
              <a:srgbClr val="FF0000"/>
            </a:solidFill>
            <a:prstDash val="solid"/>
          </a:ln>
        </p:spPr>
        <p:txBody>
          <a:bodyPr wrap="square" rtlCol="0">
            <a:spAutoFit/>
          </a:bodyPr>
          <a:p>
            <a:r>
              <a:rPr lang="zh-CN" altLang="en-US" sz="4265" dirty="0" smtClean="0">
                <a:solidFill>
                  <a:srgbClr val="FF0000"/>
                </a:solidFill>
              </a:rPr>
              <a:t>b  p  m  f     d  t  n  l</a:t>
            </a:r>
            <a:endParaRPr lang="zh-CN" altLang="en-US" sz="4265" dirty="0" smtClean="0">
              <a:solidFill>
                <a:srgbClr val="FF0000"/>
              </a:solidFill>
            </a:endParaRPr>
          </a:p>
          <a:p>
            <a:r>
              <a:rPr lang="zh-CN" altLang="en-US" sz="4265" dirty="0" smtClean="0">
                <a:solidFill>
                  <a:srgbClr val="FF0000"/>
                </a:solidFill>
              </a:rPr>
              <a:t>  g  k  h       </a:t>
            </a:r>
            <a:r>
              <a:rPr lang="zh-CN" altLang="en-US" sz="4265" dirty="0" smtClean="0">
                <a:solidFill>
                  <a:srgbClr val="00B050"/>
                </a:solidFill>
              </a:rPr>
              <a:t> j  q</a:t>
            </a:r>
            <a:r>
              <a:rPr lang="zh-CN" altLang="en-US" sz="4265" dirty="0" smtClean="0">
                <a:solidFill>
                  <a:srgbClr val="FF0000"/>
                </a:solidFill>
              </a:rPr>
              <a:t>  x</a:t>
            </a:r>
            <a:endParaRPr lang="zh-CN" altLang="en-US" sz="4265" dirty="0" smtClean="0">
              <a:solidFill>
                <a:srgbClr val="FF0000"/>
              </a:solidFill>
            </a:endParaRPr>
          </a:p>
          <a:p>
            <a:r>
              <a:rPr lang="zh-CN" altLang="en-US" sz="4265" dirty="0" smtClean="0">
                <a:solidFill>
                  <a:srgbClr val="FF0000"/>
                </a:solidFill>
              </a:rPr>
              <a:t>zh ch sh r    z  c  s</a:t>
            </a:r>
            <a:endParaRPr lang="zh-CN" altLang="en-US" sz="4265" dirty="0" smtClean="0">
              <a:solidFill>
                <a:srgbClr val="FF0000"/>
              </a:solidFill>
            </a:endParaRPr>
          </a:p>
          <a:p>
            <a:r>
              <a:rPr lang="zh-CN" altLang="en-US" sz="4265" dirty="0" smtClean="0">
                <a:solidFill>
                  <a:srgbClr val="FF0000"/>
                </a:solidFill>
              </a:rPr>
              <a:t>       y               w</a:t>
            </a:r>
            <a:endParaRPr lang="zh-CN" altLang="en-US" sz="4265" dirty="0" smtClean="0">
              <a:solidFill>
                <a:srgbClr val="FF000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4591" y="380285"/>
            <a:ext cx="164592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pPr algn="l"/>
            <a:r>
              <a:rPr lang="en-US" altLang="zh-CN" b="1" dirty="0" smtClean="0">
                <a:solidFill>
                  <a:srgbClr val="FF0000"/>
                </a:solidFill>
                <a:sym typeface="+mn-ea"/>
              </a:rPr>
              <a:t>Initials</a:t>
            </a:r>
            <a:r>
              <a:rPr lang="zh-CN" altLang="en-US" b="1" dirty="0" smtClean="0">
                <a:solidFill>
                  <a:srgbClr val="FF0000"/>
                </a:solidFill>
                <a:latin typeface="+mn-ea"/>
              </a:rPr>
              <a:t>（</a:t>
            </a:r>
            <a:r>
              <a:rPr lang="en-US" altLang="zh-CN" b="1" dirty="0" smtClean="0">
                <a:solidFill>
                  <a:srgbClr val="FF0000"/>
                </a:solidFill>
                <a:latin typeface="+mn-ea"/>
              </a:rPr>
              <a:t>23</a:t>
            </a:r>
            <a:r>
              <a:rPr lang="zh-CN" altLang="en-US" b="1" dirty="0" smtClean="0">
                <a:solidFill>
                  <a:srgbClr val="FF0000"/>
                </a:solidFill>
                <a:latin typeface="+mn-ea"/>
              </a:rPr>
              <a:t>）</a:t>
            </a:r>
            <a:endParaRPr lang="zh-CN" altLang="en-US" b="1" dirty="0" smtClean="0">
              <a:solidFill>
                <a:srgbClr val="FF0000"/>
              </a:solidFill>
              <a:latin typeface="+mn-ea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7886912" y="2778760"/>
            <a:ext cx="3865880" cy="4046220"/>
          </a:xfrm>
          <a:prstGeom prst="rect">
            <a:avLst/>
          </a:prstGeom>
          <a:noFill/>
          <a:ln w="28575" cmpd="sng">
            <a:solidFill>
              <a:srgbClr val="FFFF00"/>
            </a:solidFill>
            <a:prstDash val="solid"/>
          </a:ln>
        </p:spPr>
        <p:txBody>
          <a:bodyPr wrap="square" rtlCol="0">
            <a:spAutoFit/>
          </a:bodyPr>
          <a:p>
            <a:r>
              <a:rPr lang="en-US" altLang="zh-CN" sz="4265" dirty="0" smtClean="0">
                <a:solidFill>
                  <a:srgbClr val="FFFF00"/>
                </a:solidFill>
              </a:rPr>
              <a:t>a o e </a:t>
            </a:r>
            <a:r>
              <a:rPr lang="en-US" altLang="zh-CN" sz="4265" dirty="0" err="1" smtClean="0">
                <a:solidFill>
                  <a:srgbClr val="FFFF00"/>
                </a:solidFill>
              </a:rPr>
              <a:t>i</a:t>
            </a:r>
            <a:r>
              <a:rPr lang="en-US" altLang="zh-CN" sz="4265" dirty="0" smtClean="0">
                <a:solidFill>
                  <a:srgbClr val="FFFF00"/>
                </a:solidFill>
              </a:rPr>
              <a:t> u ü</a:t>
            </a:r>
            <a:endParaRPr lang="en-US" altLang="zh-CN" sz="4265" dirty="0" smtClean="0">
              <a:solidFill>
                <a:srgbClr val="FFFF00"/>
              </a:solidFill>
            </a:endParaRPr>
          </a:p>
          <a:p>
            <a:r>
              <a:rPr lang="en-US" altLang="zh-CN" sz="4265" dirty="0" err="1" smtClean="0">
                <a:solidFill>
                  <a:srgbClr val="FFFF00"/>
                </a:solidFill>
              </a:rPr>
              <a:t>ai</a:t>
            </a:r>
            <a:r>
              <a:rPr lang="en-US" altLang="zh-CN" sz="4265" dirty="0" smtClean="0">
                <a:solidFill>
                  <a:srgbClr val="FFFF00"/>
                </a:solidFill>
              </a:rPr>
              <a:t> </a:t>
            </a:r>
            <a:r>
              <a:rPr lang="en-US" altLang="zh-CN" sz="4265" dirty="0" err="1" smtClean="0">
                <a:solidFill>
                  <a:srgbClr val="FFFF00"/>
                </a:solidFill>
              </a:rPr>
              <a:t>ei</a:t>
            </a:r>
            <a:r>
              <a:rPr lang="en-US" altLang="zh-CN" sz="4265" dirty="0" smtClean="0">
                <a:solidFill>
                  <a:srgbClr val="FFFF00"/>
                </a:solidFill>
              </a:rPr>
              <a:t> </a:t>
            </a:r>
            <a:r>
              <a:rPr lang="en-US" altLang="zh-CN" sz="4265" dirty="0" err="1" smtClean="0">
                <a:solidFill>
                  <a:srgbClr val="FFFF00"/>
                </a:solidFill>
              </a:rPr>
              <a:t>ui</a:t>
            </a:r>
            <a:r>
              <a:rPr lang="en-US" altLang="zh-CN" sz="4265" dirty="0" smtClean="0">
                <a:solidFill>
                  <a:srgbClr val="FFFF00"/>
                </a:solidFill>
              </a:rPr>
              <a:t> </a:t>
            </a:r>
            <a:r>
              <a:rPr lang="en-US" altLang="zh-CN" sz="4265" dirty="0" err="1" smtClean="0">
                <a:solidFill>
                  <a:srgbClr val="FFFF00"/>
                </a:solidFill>
              </a:rPr>
              <a:t>ao</a:t>
            </a:r>
            <a:r>
              <a:rPr lang="en-US" altLang="zh-CN" sz="4265" dirty="0" smtClean="0">
                <a:solidFill>
                  <a:srgbClr val="FFFF00"/>
                </a:solidFill>
              </a:rPr>
              <a:t> </a:t>
            </a:r>
            <a:r>
              <a:rPr lang="en-US" altLang="zh-CN" sz="4265" dirty="0" err="1" smtClean="0">
                <a:solidFill>
                  <a:srgbClr val="FFFF00"/>
                </a:solidFill>
              </a:rPr>
              <a:t>ou</a:t>
            </a:r>
            <a:r>
              <a:rPr lang="en-US" altLang="zh-CN" sz="4265" dirty="0" smtClean="0">
                <a:solidFill>
                  <a:srgbClr val="FFFF00"/>
                </a:solidFill>
              </a:rPr>
              <a:t> </a:t>
            </a:r>
            <a:r>
              <a:rPr lang="en-US" altLang="zh-CN" sz="4265" dirty="0" err="1" smtClean="0">
                <a:solidFill>
                  <a:srgbClr val="FFFF00"/>
                </a:solidFill>
              </a:rPr>
              <a:t>iu</a:t>
            </a:r>
            <a:r>
              <a:rPr lang="en-US" altLang="zh-CN" sz="4265" dirty="0" smtClean="0">
                <a:solidFill>
                  <a:srgbClr val="FFFF00"/>
                </a:solidFill>
              </a:rPr>
              <a:t> </a:t>
            </a:r>
            <a:endParaRPr lang="en-US" altLang="zh-CN" sz="4265" dirty="0" smtClean="0">
              <a:solidFill>
                <a:srgbClr val="FFFF00"/>
              </a:solidFill>
            </a:endParaRPr>
          </a:p>
          <a:p>
            <a:r>
              <a:rPr lang="en-US" altLang="zh-CN" sz="4265" dirty="0" err="1" smtClean="0">
                <a:solidFill>
                  <a:srgbClr val="FFFF00"/>
                </a:solidFill>
              </a:rPr>
              <a:t>ie</a:t>
            </a:r>
            <a:r>
              <a:rPr lang="en-US" altLang="zh-CN" sz="4265" dirty="0" smtClean="0">
                <a:solidFill>
                  <a:srgbClr val="FFFF00"/>
                </a:solidFill>
              </a:rPr>
              <a:t> </a:t>
            </a:r>
            <a:r>
              <a:rPr lang="en-US" altLang="zh-CN" sz="4265" dirty="0" err="1" smtClean="0">
                <a:solidFill>
                  <a:srgbClr val="FFFF00"/>
                </a:solidFill>
              </a:rPr>
              <a:t>üe</a:t>
            </a:r>
            <a:r>
              <a:rPr lang="en-US" altLang="zh-CN" sz="4265" dirty="0" smtClean="0">
                <a:solidFill>
                  <a:srgbClr val="FFFF00"/>
                </a:solidFill>
              </a:rPr>
              <a:t> </a:t>
            </a:r>
            <a:r>
              <a:rPr lang="en-US" altLang="zh-CN" sz="4265" dirty="0" err="1" smtClean="0">
                <a:solidFill>
                  <a:srgbClr val="FFFF00"/>
                </a:solidFill>
              </a:rPr>
              <a:t>er</a:t>
            </a:r>
            <a:endParaRPr lang="en-US" altLang="zh-CN" sz="4265" dirty="0" smtClean="0">
              <a:solidFill>
                <a:srgbClr val="FFFF00"/>
              </a:solidFill>
            </a:endParaRPr>
          </a:p>
          <a:p>
            <a:r>
              <a:rPr lang="en-US" altLang="zh-CN" sz="4265" dirty="0" smtClean="0">
                <a:solidFill>
                  <a:srgbClr val="FFFF00"/>
                </a:solidFill>
              </a:rPr>
              <a:t>an en in un </a:t>
            </a:r>
            <a:r>
              <a:rPr lang="en-US" altLang="zh-CN" sz="4265" dirty="0" err="1" smtClean="0">
                <a:solidFill>
                  <a:srgbClr val="FFFF00"/>
                </a:solidFill>
              </a:rPr>
              <a:t>ün</a:t>
            </a:r>
            <a:endParaRPr lang="en-US" altLang="zh-CN" sz="4265" dirty="0" smtClean="0">
              <a:solidFill>
                <a:srgbClr val="FFFF00"/>
              </a:solidFill>
            </a:endParaRPr>
          </a:p>
          <a:p>
            <a:r>
              <a:rPr lang="en-US" altLang="zh-CN" sz="4265" dirty="0" err="1" smtClean="0">
                <a:solidFill>
                  <a:srgbClr val="FFFF00"/>
                </a:solidFill>
              </a:rPr>
              <a:t>ang</a:t>
            </a:r>
            <a:r>
              <a:rPr lang="en-US" altLang="zh-CN" sz="4265" dirty="0" smtClean="0">
                <a:solidFill>
                  <a:srgbClr val="FFFF00"/>
                </a:solidFill>
              </a:rPr>
              <a:t> eng </a:t>
            </a:r>
            <a:r>
              <a:rPr lang="en-US" altLang="zh-CN" sz="4265" dirty="0" err="1" smtClean="0">
                <a:solidFill>
                  <a:srgbClr val="FFFF00"/>
                </a:solidFill>
              </a:rPr>
              <a:t>ing</a:t>
            </a:r>
            <a:r>
              <a:rPr lang="en-US" altLang="zh-CN" sz="4265" dirty="0" smtClean="0">
                <a:solidFill>
                  <a:srgbClr val="FFFF00"/>
                </a:solidFill>
              </a:rPr>
              <a:t> </a:t>
            </a:r>
            <a:r>
              <a:rPr lang="en-US" altLang="zh-CN" sz="4265" dirty="0" err="1" smtClean="0">
                <a:solidFill>
                  <a:srgbClr val="FFFF00"/>
                </a:solidFill>
              </a:rPr>
              <a:t>ong</a:t>
            </a:r>
            <a:endParaRPr lang="zh-CN" altLang="zh-CN" sz="4265" dirty="0" smtClean="0">
              <a:solidFill>
                <a:srgbClr val="FFFF00"/>
              </a:solidFill>
            </a:endParaRPr>
          </a:p>
          <a:p>
            <a:endParaRPr lang="zh-CN" altLang="zh-CN" sz="4265" dirty="0" smtClean="0">
              <a:solidFill>
                <a:srgbClr val="FFFF00"/>
              </a:solidFill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7886700" y="748665"/>
            <a:ext cx="2716530" cy="1014730"/>
          </a:xfrm>
          <a:prstGeom prst="rect">
            <a:avLst/>
          </a:prstGeom>
          <a:noFill/>
          <a:ln w="28575" cmpd="sng">
            <a:solidFill>
              <a:srgbClr val="00B050"/>
            </a:solidFill>
            <a:prstDash val="solid"/>
          </a:ln>
        </p:spPr>
        <p:txBody>
          <a:bodyPr wrap="square" rtlCol="0" anchor="t">
            <a:spAutoFit/>
          </a:bodyPr>
          <a:p>
            <a:pPr algn="ctr"/>
            <a:r>
              <a:rPr lang="zh-CN" altLang="en-US" sz="4400" b="1" dirty="0">
                <a:solidFill>
                  <a:srgbClr val="00B050"/>
                </a:solidFill>
                <a:cs typeface="+mn-lt"/>
              </a:rPr>
              <a:t>ā á ǎ à</a:t>
            </a:r>
            <a:r>
              <a:rPr lang="zh-CN" altLang="en-US" sz="6000" b="1" dirty="0">
                <a:solidFill>
                  <a:schemeClr val="accent5"/>
                </a:solidFill>
              </a:rPr>
              <a:t> </a:t>
            </a:r>
            <a:r>
              <a:rPr lang="en-US" altLang="zh-CN" sz="4400" b="1" dirty="0">
                <a:solidFill>
                  <a:srgbClr val="00B050"/>
                </a:solidFill>
                <a:cs typeface="+mn-lt"/>
                <a:sym typeface="+mn-ea"/>
              </a:rPr>
              <a:t>a </a:t>
            </a:r>
            <a:endParaRPr lang="en-US" altLang="zh-CN" sz="4400" b="1" dirty="0">
              <a:solidFill>
                <a:srgbClr val="00B050"/>
              </a:solidFill>
              <a:latin typeface="+mn-ea"/>
              <a:cs typeface="+mn-lt"/>
              <a:sym typeface="+mn-ea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7886700" y="2365375"/>
            <a:ext cx="185547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b="1" dirty="0" smtClean="0">
                <a:solidFill>
                  <a:srgbClr val="FFC000"/>
                </a:solidFill>
                <a:latin typeface="+mn-ea"/>
              </a:rPr>
              <a:t> </a:t>
            </a:r>
            <a:r>
              <a:rPr lang="en-US" altLang="zh-CN" b="1" dirty="0" smtClean="0">
                <a:solidFill>
                  <a:srgbClr val="FFFF00"/>
                </a:solidFill>
                <a:sym typeface="+mn-ea"/>
              </a:rPr>
              <a:t>Finals</a:t>
            </a:r>
            <a:r>
              <a:rPr lang="zh-CN" altLang="en-US" b="1" dirty="0" smtClean="0">
                <a:solidFill>
                  <a:srgbClr val="FFFF00"/>
                </a:solidFill>
                <a:latin typeface="+mn-ea"/>
              </a:rPr>
              <a:t>（</a:t>
            </a:r>
            <a:r>
              <a:rPr lang="en-US" altLang="zh-CN" b="1" dirty="0" smtClean="0">
                <a:solidFill>
                  <a:srgbClr val="FFFF00"/>
                </a:solidFill>
                <a:latin typeface="+mn-ea"/>
              </a:rPr>
              <a:t>24</a:t>
            </a:r>
            <a:r>
              <a:rPr lang="zh-CN" altLang="en-US" b="1" dirty="0" smtClean="0">
                <a:solidFill>
                  <a:srgbClr val="FFFF00"/>
                </a:solidFill>
                <a:latin typeface="+mn-ea"/>
              </a:rPr>
              <a:t>）</a:t>
            </a:r>
            <a:endParaRPr lang="zh-CN" altLang="en-US" b="1" dirty="0" smtClean="0">
              <a:solidFill>
                <a:srgbClr val="FFFF00"/>
              </a:solidFill>
              <a:latin typeface="+mn-ea"/>
            </a:endParaRPr>
          </a:p>
        </p:txBody>
      </p:sp>
      <p:sp>
        <p:nvSpPr>
          <p:cNvPr id="18" name="TextBox 11"/>
          <p:cNvSpPr txBox="1"/>
          <p:nvPr/>
        </p:nvSpPr>
        <p:spPr>
          <a:xfrm>
            <a:off x="7886898" y="380285"/>
            <a:ext cx="1423035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pPr algn="l"/>
            <a:r>
              <a:rPr lang="en-US" altLang="zh-CN" b="1" dirty="0" smtClean="0">
                <a:solidFill>
                  <a:srgbClr val="00B050"/>
                </a:solidFill>
                <a:sym typeface="+mn-ea"/>
              </a:rPr>
              <a:t>Tones</a:t>
            </a:r>
            <a:r>
              <a:rPr lang="en-US" altLang="zh-CN" b="1" dirty="0" smtClean="0">
                <a:solidFill>
                  <a:srgbClr val="00B050"/>
                </a:solidFill>
              </a:rPr>
              <a:t>（4）</a:t>
            </a:r>
            <a:endParaRPr lang="en-US" altLang="zh-CN" b="1" dirty="0" smtClean="0">
              <a:solidFill>
                <a:srgbClr val="00B050"/>
              </a:solidFill>
              <a:latin typeface="+mn-ea"/>
            </a:endParaRPr>
          </a:p>
        </p:txBody>
      </p:sp>
      <p:cxnSp>
        <p:nvCxnSpPr>
          <p:cNvPr id="15" name="直接箭头连接符 14"/>
          <p:cNvCxnSpPr>
            <a:stCxn id="10" idx="1"/>
          </p:cNvCxnSpPr>
          <p:nvPr/>
        </p:nvCxnSpPr>
        <p:spPr>
          <a:xfrm flipH="1" flipV="1">
            <a:off x="4971415" y="2919730"/>
            <a:ext cx="286385" cy="317500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箭头连接符 15"/>
          <p:cNvCxnSpPr>
            <a:stCxn id="10" idx="3"/>
          </p:cNvCxnSpPr>
          <p:nvPr/>
        </p:nvCxnSpPr>
        <p:spPr>
          <a:xfrm flipV="1">
            <a:off x="6933565" y="3236595"/>
            <a:ext cx="871855" cy="635"/>
          </a:xfrm>
          <a:prstGeom prst="straightConnector1">
            <a:avLst/>
          </a:prstGeom>
          <a:ln w="635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箭头连接符 18"/>
          <p:cNvCxnSpPr/>
          <p:nvPr/>
        </p:nvCxnSpPr>
        <p:spPr>
          <a:xfrm flipV="1">
            <a:off x="6839585" y="1827530"/>
            <a:ext cx="886460" cy="696595"/>
          </a:xfrm>
          <a:prstGeom prst="straightConnector1">
            <a:avLst/>
          </a:prstGeom>
          <a:ln w="635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椭圆 1"/>
          <p:cNvSpPr/>
          <p:nvPr/>
        </p:nvSpPr>
        <p:spPr>
          <a:xfrm>
            <a:off x="5196205" y="2577465"/>
            <a:ext cx="1737360" cy="1281430"/>
          </a:xfrm>
          <a:prstGeom prst="ellipse">
            <a:avLst/>
          </a:prstGeom>
          <a:noFill/>
          <a:ln w="28575" cmpd="sng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  <p:custDataLst>
      <p:tags r:id="rId3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ldLvl="0" animBg="1"/>
      <p:bldP spid="12" grpId="0"/>
      <p:bldP spid="14" grpId="0"/>
      <p:bldP spid="13" grpId="0" animBg="1"/>
      <p:bldP spid="17" grpId="0" bldLvl="0" animBg="1"/>
      <p:bldP spid="18" grpId="0"/>
      <p:bldP spid="6" grpId="0"/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9" name="文本框 8"/>
          <p:cNvSpPr txBox="1"/>
          <p:nvPr/>
        </p:nvSpPr>
        <p:spPr>
          <a:xfrm>
            <a:off x="50165" y="83185"/>
            <a:ext cx="15417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b="1" dirty="0" smtClean="0">
                <a:solidFill>
                  <a:srgbClr val="FF0000"/>
                </a:solidFill>
                <a:sym typeface="+mn-ea"/>
              </a:rPr>
              <a:t>Initials Song</a:t>
            </a:r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>
            <a:off x="3255010" y="83185"/>
            <a:ext cx="5681980" cy="82994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sz="4800" b="1" dirty="0" smtClean="0">
                <a:solidFill>
                  <a:schemeClr val="tx1"/>
                </a:solidFill>
                <a:sym typeface="+mn-ea"/>
              </a:rPr>
              <a:t>Where are you Y W</a:t>
            </a:r>
            <a:endParaRPr lang="en-US" altLang="zh-CN" sz="4800" b="1" dirty="0" smtClean="0">
              <a:solidFill>
                <a:schemeClr val="tx1"/>
              </a:solidFill>
              <a:sym typeface="+mn-ea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775" y="913130"/>
            <a:ext cx="11220450" cy="5857875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419100" y="236855"/>
            <a:ext cx="2453005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dirty="0" smtClean="0">
                <a:latin typeface="+mn-ea"/>
                <a:sym typeface="+mn-ea"/>
              </a:rPr>
              <a:t>Tones with the Finals</a:t>
            </a:r>
            <a:endParaRPr lang="zh-CN" altLang="en-US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4875" y="1242695"/>
            <a:ext cx="10382250" cy="4371975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213043" y="1630680"/>
            <a:ext cx="691515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en-US" altLang="zh-CN" sz="7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</a:t>
            </a:r>
            <a:endParaRPr lang="en-US" altLang="zh-CN" sz="7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矩形 2"/>
          <p:cNvSpPr/>
          <p:nvPr/>
        </p:nvSpPr>
        <p:spPr>
          <a:xfrm>
            <a:off x="5955983" y="1630680"/>
            <a:ext cx="691515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en-US" altLang="zh-CN" sz="7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</a:t>
            </a:r>
            <a:endParaRPr lang="en-US" altLang="zh-CN" sz="7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矩形 6"/>
          <p:cNvSpPr/>
          <p:nvPr/>
        </p:nvSpPr>
        <p:spPr>
          <a:xfrm>
            <a:off x="213043" y="4028440"/>
            <a:ext cx="691515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en-US" altLang="zh-CN" sz="7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</a:t>
            </a:r>
            <a:endParaRPr lang="en-US" altLang="zh-CN" sz="7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矩形 7"/>
          <p:cNvSpPr/>
          <p:nvPr/>
        </p:nvSpPr>
        <p:spPr>
          <a:xfrm>
            <a:off x="5955983" y="4028440"/>
            <a:ext cx="691515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en-US" altLang="zh-CN" sz="7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4</a:t>
            </a:r>
            <a:endParaRPr lang="en-US" altLang="zh-CN" sz="7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3342005" y="834390"/>
            <a:ext cx="2087880" cy="27686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ctr"/>
            <a:r>
              <a:rPr lang="zh-CN" altLang="en-US" sz="15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问</a:t>
            </a:r>
            <a:endParaRPr lang="zh-CN" altLang="en-US" sz="150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/>
            <a:r>
              <a:rPr lang="en-US" altLang="zh-CN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v.ask</a:t>
            </a:r>
            <a:endParaRPr lang="en-US" altLang="zh-CN" sz="24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6314440" y="834390"/>
            <a:ext cx="2087880" cy="276860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15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吻</a:t>
            </a:r>
            <a:endParaRPr lang="zh-CN" altLang="en-US" sz="150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/>
            <a:r>
              <a:rPr lang="en-US" altLang="zh-CN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v.kiss</a:t>
            </a:r>
            <a:endParaRPr lang="en-US" altLang="zh-CN" sz="24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4060190" y="4770120"/>
            <a:ext cx="4152265" cy="175323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ctr"/>
            <a:r>
              <a:rPr lang="zh-CN" altLang="zh-CN" sz="7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我</a:t>
            </a:r>
            <a:r>
              <a:rPr lang="en-US" altLang="zh-CN" sz="7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 __ </a:t>
            </a:r>
            <a:r>
              <a:rPr lang="zh-CN" altLang="zh-CN" sz="7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你</a:t>
            </a:r>
            <a:r>
              <a:rPr lang="zh-CN" altLang="zh-CN" sz="7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。</a:t>
            </a:r>
            <a:endParaRPr lang="zh-CN" altLang="zh-CN" sz="7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l"/>
            <a:r>
              <a:rPr lang="en-US" altLang="zh-CN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I                You.</a:t>
            </a:r>
            <a:endParaRPr lang="en-US" altLang="zh-CN" sz="36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4605" y="62865"/>
            <a:ext cx="2891155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l"/>
            <a:r>
              <a:rPr lang="en-US" altLang="zh-CN" dirty="0" smtClean="0">
                <a:latin typeface="+mn-ea"/>
                <a:sym typeface="+mn-ea"/>
              </a:rPr>
              <a:t>Be careful with the tones</a:t>
            </a:r>
            <a:endParaRPr lang="en-US" altLang="zh-CN" dirty="0" smtClean="0">
              <a:latin typeface="+mn-ea"/>
              <a:sym typeface="+mn-ea"/>
            </a:endParaRPr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402320" y="4060825"/>
            <a:ext cx="3000375" cy="2276475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2265045" y="1071880"/>
            <a:ext cx="2087880" cy="276860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15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挨</a:t>
            </a:r>
            <a:endParaRPr lang="zh-CN" altLang="en-US" sz="150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/>
            <a:r>
              <a:rPr lang="en-US" altLang="zh-CN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be next to</a:t>
            </a:r>
            <a:endParaRPr lang="en-US" altLang="zh-CN" sz="24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7185660" y="1071880"/>
            <a:ext cx="2087880" cy="276860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15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爱</a:t>
            </a:r>
            <a:endParaRPr lang="zh-CN" altLang="en-US" sz="150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/>
            <a:r>
              <a:rPr lang="en-US" altLang="zh-CN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v &amp; n.love</a:t>
            </a:r>
            <a:endParaRPr lang="en-US" altLang="zh-CN" sz="24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4060190" y="4770120"/>
            <a:ext cx="4152265" cy="175323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ctr"/>
            <a:r>
              <a:rPr lang="zh-CN" altLang="zh-CN" sz="7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我</a:t>
            </a:r>
            <a:r>
              <a:rPr lang="en-US" altLang="zh-CN" sz="7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 __ </a:t>
            </a:r>
            <a:r>
              <a:rPr lang="zh-CN" altLang="zh-CN" sz="7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你</a:t>
            </a:r>
            <a:r>
              <a:rPr lang="zh-CN" altLang="zh-CN" sz="7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。</a:t>
            </a:r>
            <a:endParaRPr lang="zh-CN" altLang="zh-CN" sz="7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l"/>
            <a:r>
              <a:rPr lang="en-US" altLang="zh-CN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I                 You.</a:t>
            </a:r>
            <a:endParaRPr lang="en-US" altLang="zh-CN" sz="36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45110" y="220980"/>
            <a:ext cx="2309495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dirty="0" smtClean="0">
                <a:latin typeface="+mn-ea"/>
                <a:sym typeface="+mn-ea"/>
              </a:rPr>
              <a:t>Becareful the Tones</a:t>
            </a:r>
            <a:endParaRPr lang="zh-CN" altLang="en-US"/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09685" y="4094480"/>
            <a:ext cx="2543175" cy="2428875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42035" y="479425"/>
            <a:ext cx="9525000" cy="5857875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56970" y="1918970"/>
            <a:ext cx="9877425" cy="3019425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cxnSp>
        <p:nvCxnSpPr>
          <p:cNvPr id="15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pic>
        <p:nvPicPr>
          <p:cNvPr id="84" name="图片 8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6240" y="960120"/>
            <a:ext cx="11811000" cy="4953000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pic>
        <p:nvPicPr>
          <p:cNvPr id="11" name="图片 10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8675" y="1309370"/>
            <a:ext cx="10534650" cy="4238625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cxnSp>
        <p:nvCxnSpPr>
          <p:cNvPr id="10" name="直接连接符 9"/>
          <p:cNvCxnSpPr/>
          <p:nvPr>
            <p:custDataLst>
              <p:tags r:id="rId1"/>
            </p:custDataLst>
          </p:nvPr>
        </p:nvCxnSpPr>
        <p:spPr>
          <a:xfrm flipV="1">
            <a:off x="401320" y="3920490"/>
            <a:ext cx="11477625" cy="3810"/>
          </a:xfrm>
          <a:prstGeom prst="line">
            <a:avLst/>
          </a:prstGeom>
          <a:ln>
            <a:solidFill>
              <a:srgbClr val="C4003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>
            <p:custDataLst>
              <p:tags r:id="rId2"/>
            </p:custDataLst>
          </p:nvPr>
        </p:nvSpPr>
        <p:spPr>
          <a:xfrm>
            <a:off x="401320" y="1943735"/>
            <a:ext cx="9451340" cy="1981200"/>
          </a:xfrm>
          <a:prstGeom prst="rect">
            <a:avLst/>
          </a:prstGeom>
        </p:spPr>
        <p:txBody>
          <a:bodyPr vert="horz" lIns="68580" tIns="34290" rIns="68580" bIns="34290" rtlCol="0" anchor="b">
            <a:normAutofit fontScale="90000"/>
          </a:bodyPr>
          <a:lstStyle>
            <a:defPPr>
              <a:defRPr lang="zh-CN"/>
            </a:defPPr>
            <a:lvl1pPr lvl="0">
              <a:lnSpc>
                <a:spcPct val="90000"/>
              </a:lnSpc>
              <a:spcBef>
                <a:spcPct val="0"/>
              </a:spcBef>
              <a:buNone/>
              <a:defRPr sz="4800">
                <a:solidFill>
                  <a:srgbClr val="00B0F0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/>
            <a:r>
              <a:rPr altLang="zh-CN" sz="7500" b="1" strike="noStrike" spc="20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第</a:t>
            </a:r>
            <a:r>
              <a:rPr lang="en-US" altLang="zh-CN" sz="7500" b="1" strike="noStrike" spc="20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2</a:t>
            </a:r>
            <a:r>
              <a:rPr altLang="zh-CN" sz="7500" b="1" strike="noStrike" spc="20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天 </a:t>
            </a:r>
            <a:r>
              <a:rPr lang="zh-CN" sz="7500" b="1" strike="noStrike" spc="20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大兴国际机场</a:t>
            </a:r>
            <a:br>
              <a:rPr altLang="zh-CN" sz="3600" spc="200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</a:br>
            <a:r>
              <a:rPr lang="en-US" altLang="zh-CN" sz="4000" b="1" strike="noStrike" noProof="1">
                <a:solidFill>
                  <a:schemeClr val="accent1"/>
                </a:solidFill>
                <a:ea typeface="汉仪雅酷黑简" panose="00020600040101010101" charset="-122"/>
                <a:cs typeface="+mj-lt"/>
                <a:sym typeface="+mn-ea"/>
              </a:rPr>
              <a:t>Day2            Daxing International Airport</a:t>
            </a:r>
            <a:endParaRPr lang="en-US" altLang="zh-CN" sz="4000" b="1" strike="noStrike" noProof="1">
              <a:solidFill>
                <a:schemeClr val="accent1"/>
              </a:solidFill>
              <a:ea typeface="汉仪雅酷黑简" panose="00020600040101010101" charset="-122"/>
              <a:cs typeface="+mj-lt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3"/>
            </p:custDataLst>
          </p:nvPr>
        </p:nvSpPr>
        <p:spPr>
          <a:xfrm>
            <a:off x="2099945" y="4084320"/>
            <a:ext cx="5495925" cy="1489075"/>
          </a:xfrm>
          <a:prstGeom prst="rect">
            <a:avLst/>
          </a:prstGeom>
        </p:spPr>
        <p:txBody>
          <a:bodyPr vert="horz" lIns="68580" tIns="34290" rIns="68580" bIns="34290" rtlCol="0">
            <a:noAutofit/>
          </a:bodyPr>
          <a:lstStyle>
            <a:defPPr>
              <a:defRPr lang="zh-CN"/>
            </a:defPPr>
            <a:lvl1pPr marR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 kumimoji="0" sz="3600" b="0" i="0" u="none" strike="noStrike" cap="none" spc="0" normalizeH="0" baseline="0">
                <a:ln>
                  <a:noFill/>
                </a:ln>
                <a:effectLst/>
                <a:uLnTx/>
                <a:uFillTx/>
                <a:latin typeface="Calibri" panose="020F0502020204030204" charset="0"/>
                <a:ea typeface="微软雅黑" panose="020B0503020204020204" charset="-122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bg1">
                    <a:lumMod val="85000"/>
                  </a:schemeClr>
                </a:solidFill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marL="0" marR="0" indent="0" algn="ctr" defTabSz="6858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zh-CN" sz="4000" strike="noStrike" spc="200" noProof="1" dirty="0">
                <a:solidFill>
                  <a:srgbClr val="C4003A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你叫什么名字?</a:t>
            </a:r>
            <a:endParaRPr lang="en-US" altLang="zh-CN" sz="4000" strike="noStrike" spc="200" noProof="1" dirty="0">
              <a:solidFill>
                <a:srgbClr val="C4003A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marL="0" marR="0" indent="0" algn="ctr" defTabSz="6858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2000" b="0" i="0" u="none" strike="noStrike" kern="1200" cap="none" spc="200" normalizeH="0" baseline="0" noProof="1" dirty="0">
                <a:solidFill>
                  <a:srgbClr val="C4003A"/>
                </a:solidFill>
                <a:uFillTx/>
                <a:latin typeface="Aharoni" panose="02010803020104030203" charset="0"/>
                <a:ea typeface="方正楷体拼音字库01" panose="03000509000000000000" charset="-122"/>
                <a:cs typeface="Aharoni" panose="02010803020104030203" charset="0"/>
                <a:sym typeface="+mn-ea"/>
              </a:rPr>
              <a:t>What’s your name?</a:t>
            </a:r>
            <a:endParaRPr kumimoji="0" lang="en-US" altLang="zh-CN" sz="4000" b="0" i="0" u="none" strike="noStrike" kern="1200" cap="none" spc="200" normalizeH="0" baseline="0" noProof="1" dirty="0">
              <a:solidFill>
                <a:srgbClr val="C4003A"/>
              </a:solidFill>
              <a:uFillTx/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marL="0" marR="0" indent="0" algn="ctr" defTabSz="6858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2000" b="0" i="0" u="none" strike="noStrike" kern="1200" cap="none" spc="200" normalizeH="0" baseline="0" noProof="1" dirty="0">
              <a:solidFill>
                <a:srgbClr val="C4003A"/>
              </a:solidFill>
              <a:uFillTx/>
              <a:latin typeface="Aharoni" panose="02010803020104030203" charset="0"/>
              <a:ea typeface="方正楷体拼音字库01" panose="03000509000000000000" charset="-122"/>
              <a:cs typeface="Aharoni" panose="02010803020104030203" charset="0"/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1165" y="4084320"/>
            <a:ext cx="3827780" cy="2552065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8712200" y="6196965"/>
            <a:ext cx="313182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sz="3200"/>
              <a:t>Scene1  Airport  </a:t>
            </a:r>
            <a:endParaRPr lang="en-US" sz="3200"/>
          </a:p>
        </p:txBody>
      </p:sp>
      <p:sp>
        <p:nvSpPr>
          <p:cNvPr id="7" name="文本框 6"/>
          <p:cNvSpPr txBox="1"/>
          <p:nvPr/>
        </p:nvSpPr>
        <p:spPr>
          <a:xfrm>
            <a:off x="1652905" y="786130"/>
            <a:ext cx="9675495" cy="34150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en-US" altLang="zh-CN" sz="36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L:</a:t>
            </a:r>
            <a:r>
              <a:rPr lang="zh-CN" altLang="zh-CN" sz="36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你好</a:t>
            </a:r>
            <a:r>
              <a:rPr lang="en-US" altLang="zh-CN" sz="36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,</a:t>
            </a:r>
            <a:r>
              <a:rPr lang="zh-CN" altLang="zh-CN" sz="36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我是</a:t>
            </a:r>
            <a:r>
              <a:rPr lang="en-US" altLang="zh-CN" sz="36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Lily,</a:t>
            </a:r>
            <a:r>
              <a:rPr lang="zh-CN" altLang="en-US" sz="36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你叫什么名字？</a:t>
            </a:r>
            <a:endParaRPr lang="zh-CN" altLang="en-US" sz="54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3600">
                <a:solidFill>
                  <a:srgbClr val="FFC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Y:</a:t>
            </a:r>
            <a:r>
              <a:rPr lang="zh-CN" altLang="en-US" sz="3600">
                <a:solidFill>
                  <a:srgbClr val="FFC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我叫悦悦。</a:t>
            </a:r>
            <a:endParaRPr lang="zh-CN" altLang="en-US" sz="3600">
              <a:solidFill>
                <a:srgbClr val="FFC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3600">
                <a:solidFill>
                  <a:srgbClr val="FFC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  你是英国人吗？</a:t>
            </a:r>
            <a:endParaRPr lang="zh-CN" altLang="en-US" sz="36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36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L:</a:t>
            </a:r>
            <a:r>
              <a:rPr lang="zh-CN" altLang="en-US" sz="36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我不是英国人，我是美国人。</a:t>
            </a:r>
            <a:endParaRPr lang="zh-CN" altLang="en-US" sz="36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</p:txBody>
      </p:sp>
      <p:pic>
        <p:nvPicPr>
          <p:cNvPr id="61444" name="图片 3"/>
          <p:cNvPicPr>
            <a:picLocks noChangeAspect="1"/>
          </p:cNvPicPr>
          <p:nvPr/>
        </p:nvPicPr>
        <p:blipFill>
          <a:blip r:embed="rId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3494"/>
          <a:stretch>
            <a:fillRect/>
          </a:stretch>
        </p:blipFill>
        <p:spPr>
          <a:xfrm>
            <a:off x="390525" y="4389755"/>
            <a:ext cx="1059815" cy="194754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rcRect l="16674" t="3829" r="11256"/>
          <a:stretch>
            <a:fillRect/>
          </a:stretch>
        </p:blipFill>
        <p:spPr>
          <a:xfrm>
            <a:off x="1652905" y="5408930"/>
            <a:ext cx="753110" cy="1045210"/>
          </a:xfrm>
          <a:prstGeom prst="rect">
            <a:avLst/>
          </a:prstGeom>
        </p:spPr>
      </p:pic>
      <p:grpSp>
        <p:nvGrpSpPr>
          <p:cNvPr id="13" name="组合 12"/>
          <p:cNvGrpSpPr/>
          <p:nvPr/>
        </p:nvGrpSpPr>
        <p:grpSpPr>
          <a:xfrm>
            <a:off x="4159885" y="4725035"/>
            <a:ext cx="2847340" cy="2054860"/>
            <a:chOff x="4257" y="269"/>
            <a:chExt cx="4484" cy="3236"/>
          </a:xfrm>
        </p:grpSpPr>
        <p:pic>
          <p:nvPicPr>
            <p:cNvPr id="5" name="图片 4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  <a:lum bright="12000" contrast="-30000"/>
            </a:blip>
            <a:srcRect l="20947" r="26600"/>
            <a:stretch>
              <a:fillRect/>
            </a:stretch>
          </p:blipFill>
          <p:spPr>
            <a:xfrm>
              <a:off x="4257" y="269"/>
              <a:ext cx="1370" cy="3236"/>
            </a:xfrm>
            <a:prstGeom prst="rect">
              <a:avLst/>
            </a:prstGeom>
          </p:spPr>
        </p:pic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671" y="988"/>
              <a:ext cx="1366" cy="1366"/>
            </a:xfrm>
            <a:prstGeom prst="rect">
              <a:avLst/>
            </a:prstGeom>
          </p:spPr>
        </p:pic>
        <p:sp>
          <p:nvSpPr>
            <p:cNvPr id="12" name="云形标注 11"/>
            <p:cNvSpPr/>
            <p:nvPr/>
          </p:nvSpPr>
          <p:spPr>
            <a:xfrm>
              <a:off x="6347" y="988"/>
              <a:ext cx="2394" cy="1745"/>
            </a:xfrm>
            <a:prstGeom prst="cloudCallout">
              <a:avLst>
                <a:gd name="adj1" fmla="val -87092"/>
                <a:gd name="adj2" fmla="val -61002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sp>
        <p:nvSpPr>
          <p:cNvPr id="15" name="云形标注 14"/>
          <p:cNvSpPr/>
          <p:nvPr/>
        </p:nvSpPr>
        <p:spPr>
          <a:xfrm>
            <a:off x="1083310" y="133350"/>
            <a:ext cx="9747250" cy="4907915"/>
          </a:xfrm>
          <a:prstGeom prst="cloudCallout">
            <a:avLst>
              <a:gd name="adj1" fmla="val -44540"/>
              <a:gd name="adj2" fmla="val 53040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8" name="文本框 17"/>
          <p:cNvSpPr txBox="1"/>
          <p:nvPr/>
        </p:nvSpPr>
        <p:spPr>
          <a:xfrm>
            <a:off x="2168525" y="6196330"/>
            <a:ext cx="114617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Yueyue</a:t>
            </a:r>
            <a:endParaRPr lang="en-US" altLang="zh-CN"/>
          </a:p>
        </p:txBody>
      </p:sp>
      <p:sp>
        <p:nvSpPr>
          <p:cNvPr id="19" name="文本框 18"/>
          <p:cNvSpPr txBox="1"/>
          <p:nvPr/>
        </p:nvSpPr>
        <p:spPr>
          <a:xfrm>
            <a:off x="347980" y="4201160"/>
            <a:ext cx="54546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Lily</a:t>
            </a:r>
            <a:endParaRPr lang="en-US" altLang="zh-CN"/>
          </a:p>
        </p:txBody>
      </p:sp>
      <p:sp>
        <p:nvSpPr>
          <p:cNvPr id="20" name="文本框 19"/>
          <p:cNvSpPr txBox="1"/>
          <p:nvPr/>
        </p:nvSpPr>
        <p:spPr>
          <a:xfrm>
            <a:off x="4919345" y="6337300"/>
            <a:ext cx="184785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Zhuangzhuang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5" grpId="0" bldLvl="0" animBg="1"/>
      <p:bldP spid="18" grpId="0"/>
      <p:bldP spid="2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graphicFrame>
        <p:nvGraphicFramePr>
          <p:cNvPr id="5" name="表格 4"/>
          <p:cNvGraphicFramePr/>
          <p:nvPr>
            <p:custDataLst>
              <p:tags r:id="rId1"/>
            </p:custDataLst>
          </p:nvPr>
        </p:nvGraphicFramePr>
        <p:xfrm>
          <a:off x="182245" y="719455"/>
          <a:ext cx="11642090" cy="45491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2660"/>
                <a:gridCol w="1272540"/>
                <a:gridCol w="1866900"/>
                <a:gridCol w="1470025"/>
                <a:gridCol w="1844675"/>
                <a:gridCol w="1259205"/>
                <a:gridCol w="1719580"/>
                <a:gridCol w="1246505"/>
              </a:tblGrid>
              <a:tr h="1484630"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en-US" sz="6000">
                          <a:solidFill>
                            <a:srgbClr val="C00000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我</a:t>
                      </a:r>
                      <a:endParaRPr lang="zh-CN" altLang="en-US" sz="6000">
                        <a:solidFill>
                          <a:srgbClr val="C00000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800" b="0">
                          <a:solidFill>
                            <a:schemeClr val="tx1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pron.I,</a:t>
                      </a:r>
                      <a:endParaRPr lang="en-US" altLang="zh-CN" sz="1800" b="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800" b="0">
                          <a:solidFill>
                            <a:schemeClr val="tx1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me</a:t>
                      </a:r>
                      <a:endParaRPr lang="en-US" altLang="zh-CN" sz="1800" b="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en-US" sz="6000">
                          <a:solidFill>
                            <a:srgbClr val="C00000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叫</a:t>
                      </a:r>
                      <a:endParaRPr lang="zh-CN" altLang="en-US" sz="6000">
                        <a:solidFill>
                          <a:srgbClr val="C00000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800" b="0">
                          <a:solidFill>
                            <a:schemeClr val="tx1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v.to call,</a:t>
                      </a:r>
                      <a:endParaRPr lang="en-US" altLang="zh-CN" sz="1800" b="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800" b="0">
                          <a:solidFill>
                            <a:schemeClr val="tx1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to be called</a:t>
                      </a:r>
                      <a:endParaRPr lang="en-US" altLang="zh-CN" sz="1800" b="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en-US" sz="6000">
                          <a:solidFill>
                            <a:srgbClr val="FF0000"/>
                          </a:solidFill>
                          <a:latin typeface="方正楷体拼音字库02" panose="03000509000000000000" charset="-122"/>
                          <a:ea typeface="方正楷体拼音字库02" panose="03000509000000000000" charset="-122"/>
                          <a:sym typeface="+mn-ea"/>
                        </a:rPr>
                        <a:t>什</a:t>
                      </a:r>
                      <a:r>
                        <a:rPr lang="zh-CN" altLang="en-US" sz="6000">
                          <a:solidFill>
                            <a:srgbClr val="FF0000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么</a:t>
                      </a:r>
                      <a:endParaRPr lang="zh-CN" altLang="en-US" sz="6000">
                        <a:solidFill>
                          <a:srgbClr val="FF0000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800" b="0">
                          <a:solidFill>
                            <a:schemeClr val="tx1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pron.what</a:t>
                      </a:r>
                      <a:endParaRPr lang="en-US" altLang="zh-CN" b="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en-US" sz="6000">
                          <a:solidFill>
                            <a:srgbClr val="C00000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名字</a:t>
                      </a:r>
                      <a:endParaRPr lang="zh-CN" altLang="en-US" sz="6000">
                        <a:solidFill>
                          <a:srgbClr val="C00000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800" b="0">
                          <a:solidFill>
                            <a:schemeClr val="tx1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n.name</a:t>
                      </a:r>
                      <a:endParaRPr lang="en-US" altLang="zh-CN" b="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</a:tr>
              <a:tr h="1463040"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en-US" sz="6000" b="1">
                          <a:solidFill>
                            <a:srgbClr val="FF0000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是</a:t>
                      </a:r>
                      <a:endParaRPr lang="zh-CN" altLang="en-US" sz="6000" b="1">
                        <a:solidFill>
                          <a:srgbClr val="FF0000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>
                          <a:solidFill>
                            <a:schemeClr val="tx1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</a:rPr>
                        <a:t>am,is,are</a:t>
                      </a:r>
                      <a:endParaRPr lang="en-US" altLang="zh-CN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en-US" sz="6000" b="1">
                          <a:solidFill>
                            <a:srgbClr val="C00000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英国</a:t>
                      </a:r>
                      <a:endParaRPr lang="zh-CN" altLang="en-US" sz="6000" b="1">
                        <a:solidFill>
                          <a:srgbClr val="C00000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800">
                          <a:solidFill>
                            <a:schemeClr val="tx1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the UK</a:t>
                      </a:r>
                      <a:endParaRPr lang="en-US" altLang="zh-CN" sz="180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  <a:p>
                      <a:pPr algn="l">
                        <a:buClrTx/>
                        <a:buSzTx/>
                        <a:buFontTx/>
                        <a:buNone/>
                      </a:pPr>
                      <a:endParaRPr lang="en-US" altLang="zh-CN" sz="180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en-US" sz="6000" b="1">
                          <a:solidFill>
                            <a:srgbClr val="C00000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美国</a:t>
                      </a:r>
                      <a:endParaRPr lang="zh-CN" altLang="en-US" sz="6000" b="1">
                        <a:solidFill>
                          <a:srgbClr val="C00000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800">
                          <a:solidFill>
                            <a:schemeClr val="tx1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the USA</a:t>
                      </a:r>
                      <a:endParaRPr lang="en-US" altLang="zh-CN" sz="180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  <a:p>
                      <a:pPr algn="l">
                        <a:buClrTx/>
                        <a:buSzTx/>
                        <a:buFontTx/>
                        <a:buNone/>
                      </a:pPr>
                      <a:endParaRPr lang="en-US" altLang="zh-CN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en-US" sz="6000" b="1">
                          <a:solidFill>
                            <a:srgbClr val="C00000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人</a:t>
                      </a:r>
                      <a:endParaRPr lang="zh-CN" altLang="en-US" sz="6000" b="1">
                        <a:solidFill>
                          <a:srgbClr val="C00000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800">
                          <a:solidFill>
                            <a:schemeClr val="tx1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n.human,</a:t>
                      </a:r>
                      <a:endParaRPr lang="en-US" altLang="zh-CN" sz="180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800">
                          <a:solidFill>
                            <a:schemeClr val="tx1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person</a:t>
                      </a:r>
                      <a:endParaRPr lang="en-US" altLang="zh-CN" sz="180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</a:tr>
              <a:tr h="1601470"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en-US" sz="6000" b="1">
                          <a:solidFill>
                            <a:srgbClr val="FF0000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吗</a:t>
                      </a:r>
                      <a:endParaRPr lang="zh-CN" altLang="en-US" sz="6000" b="1">
                        <a:solidFill>
                          <a:srgbClr val="FF0000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800">
                          <a:solidFill>
                            <a:schemeClr val="tx1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part.used at the end of the qestion</a:t>
                      </a:r>
                      <a:endParaRPr lang="en-US" altLang="zh-CN" sz="180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  <a:p>
                      <a:pPr algn="l">
                        <a:buClrTx/>
                        <a:buSzTx/>
                        <a:buFontTx/>
                        <a:buNone/>
                      </a:pPr>
                      <a:endParaRPr lang="en-US" altLang="zh-CN" sz="180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en-US" sz="6000" b="1">
                          <a:solidFill>
                            <a:srgbClr val="C00000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老师</a:t>
                      </a:r>
                      <a:endParaRPr lang="zh-CN" altLang="en-US" sz="6000" b="1">
                        <a:solidFill>
                          <a:srgbClr val="C00000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800">
                          <a:solidFill>
                            <a:schemeClr val="tx1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n.teacher</a:t>
                      </a:r>
                      <a:endParaRPr lang="en-US" altLang="zh-CN" sz="180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en-US" sz="6000" b="1">
                          <a:solidFill>
                            <a:srgbClr val="C00000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学生</a:t>
                      </a:r>
                      <a:endParaRPr lang="zh-CN" altLang="en-US" sz="6000" b="1">
                        <a:solidFill>
                          <a:srgbClr val="C00000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800">
                          <a:solidFill>
                            <a:schemeClr val="tx1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n.studetn</a:t>
                      </a:r>
                      <a:endParaRPr lang="en-US" altLang="zh-CN" sz="180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  <a:p>
                      <a:pPr algn="l">
                        <a:buClrTx/>
                        <a:buSzTx/>
                        <a:buFontTx/>
                        <a:buNone/>
                      </a:pPr>
                      <a:endParaRPr lang="en-US" altLang="zh-CN" sz="180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zh-CN" sz="6000" b="1">
                          <a:solidFill>
                            <a:srgbClr val="C00000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</a:rPr>
                        <a:t>不</a:t>
                      </a:r>
                      <a:endParaRPr lang="zh-CN" altLang="zh-CN" sz="6000" b="1">
                        <a:solidFill>
                          <a:srgbClr val="C00000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None/>
                      </a:pPr>
                      <a:r>
                        <a:rPr lang="en-US" altLang="zh-CN"/>
                        <a:t>no,not</a:t>
                      </a:r>
                      <a:endParaRPr lang="en-US" altLang="zh-CN"/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sp>
        <p:nvSpPr>
          <p:cNvPr id="6" name="文本框 5"/>
          <p:cNvSpPr txBox="1"/>
          <p:nvPr/>
        </p:nvSpPr>
        <p:spPr>
          <a:xfrm>
            <a:off x="8082915" y="6196965"/>
            <a:ext cx="406844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sz="3200"/>
              <a:t>New Words HSK1.3</a:t>
            </a:r>
            <a:endParaRPr lang="en-US" sz="3200"/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8712200" y="6196965"/>
            <a:ext cx="313182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sz="3200"/>
              <a:t>Scene1  Airport  </a:t>
            </a:r>
            <a:endParaRPr lang="en-US" sz="3200"/>
          </a:p>
        </p:txBody>
      </p:sp>
      <p:sp>
        <p:nvSpPr>
          <p:cNvPr id="7" name="文本框 6"/>
          <p:cNvSpPr txBox="1"/>
          <p:nvPr/>
        </p:nvSpPr>
        <p:spPr>
          <a:xfrm>
            <a:off x="1652905" y="786130"/>
            <a:ext cx="9675495" cy="34150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en-US" altLang="zh-CN" sz="36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L:</a:t>
            </a:r>
            <a:r>
              <a:rPr lang="zh-CN" altLang="zh-CN" sz="36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你好</a:t>
            </a:r>
            <a:r>
              <a:rPr lang="en-US" altLang="zh-CN" sz="36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,</a:t>
            </a:r>
            <a:r>
              <a:rPr lang="zh-CN" altLang="zh-CN" sz="36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我是</a:t>
            </a:r>
            <a:r>
              <a:rPr lang="en-US" altLang="zh-CN" sz="36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Lily,</a:t>
            </a:r>
            <a:r>
              <a:rPr lang="zh-CN" altLang="en-US" sz="36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你叫什么名字？</a:t>
            </a:r>
            <a:r>
              <a:rPr lang="en-US" altLang="zh-CN" sz="20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What is your name?</a:t>
            </a:r>
            <a:endParaRPr lang="zh-CN" altLang="en-US" sz="54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3600">
                <a:solidFill>
                  <a:srgbClr val="FFC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Y:</a:t>
            </a:r>
            <a:r>
              <a:rPr lang="zh-CN" altLang="en-US" sz="3600">
                <a:solidFill>
                  <a:srgbClr val="FFC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我叫悦悦。</a:t>
            </a:r>
            <a:r>
              <a:rPr lang="en-US" altLang="zh-CN" sz="2000"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My</a:t>
            </a:r>
            <a:r>
              <a:rPr lang="en-US" altLang="zh-CN" sz="2000"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 name is Yueyue.</a:t>
            </a:r>
            <a:endParaRPr lang="en-US" altLang="zh-CN" sz="2000"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3600">
                <a:solidFill>
                  <a:srgbClr val="FFC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  你是英国人吗？</a:t>
            </a:r>
            <a:endParaRPr lang="zh-CN" altLang="en-US" sz="36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36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L:</a:t>
            </a:r>
            <a:r>
              <a:rPr lang="zh-CN" altLang="en-US" sz="36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我不是英国人，我是美国人。</a:t>
            </a:r>
            <a:endParaRPr lang="zh-CN" altLang="en-US" sz="36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</p:txBody>
      </p:sp>
      <p:pic>
        <p:nvPicPr>
          <p:cNvPr id="61444" name="图片 3"/>
          <p:cNvPicPr>
            <a:picLocks noChangeAspect="1"/>
          </p:cNvPicPr>
          <p:nvPr/>
        </p:nvPicPr>
        <p:blipFill>
          <a:blip r:embed="rId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3494"/>
          <a:stretch>
            <a:fillRect/>
          </a:stretch>
        </p:blipFill>
        <p:spPr>
          <a:xfrm>
            <a:off x="390525" y="4389755"/>
            <a:ext cx="1059815" cy="194754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rcRect l="16674" t="3829" r="11256"/>
          <a:stretch>
            <a:fillRect/>
          </a:stretch>
        </p:blipFill>
        <p:spPr>
          <a:xfrm>
            <a:off x="1652905" y="5408930"/>
            <a:ext cx="753110" cy="1045210"/>
          </a:xfrm>
          <a:prstGeom prst="rect">
            <a:avLst/>
          </a:prstGeom>
        </p:spPr>
      </p:pic>
      <p:grpSp>
        <p:nvGrpSpPr>
          <p:cNvPr id="13" name="组合 12"/>
          <p:cNvGrpSpPr/>
          <p:nvPr/>
        </p:nvGrpSpPr>
        <p:grpSpPr>
          <a:xfrm>
            <a:off x="4159885" y="4725035"/>
            <a:ext cx="2847340" cy="2054860"/>
            <a:chOff x="4257" y="269"/>
            <a:chExt cx="4484" cy="3236"/>
          </a:xfrm>
        </p:grpSpPr>
        <p:pic>
          <p:nvPicPr>
            <p:cNvPr id="5" name="图片 4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  <a:lum bright="12000" contrast="-30000"/>
            </a:blip>
            <a:srcRect l="20947" r="26600"/>
            <a:stretch>
              <a:fillRect/>
            </a:stretch>
          </p:blipFill>
          <p:spPr>
            <a:xfrm>
              <a:off x="4257" y="269"/>
              <a:ext cx="1370" cy="3236"/>
            </a:xfrm>
            <a:prstGeom prst="rect">
              <a:avLst/>
            </a:prstGeom>
          </p:spPr>
        </p:pic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671" y="988"/>
              <a:ext cx="1366" cy="1366"/>
            </a:xfrm>
            <a:prstGeom prst="rect">
              <a:avLst/>
            </a:prstGeom>
          </p:spPr>
        </p:pic>
        <p:sp>
          <p:nvSpPr>
            <p:cNvPr id="12" name="云形标注 11"/>
            <p:cNvSpPr/>
            <p:nvPr/>
          </p:nvSpPr>
          <p:spPr>
            <a:xfrm>
              <a:off x="6347" y="988"/>
              <a:ext cx="2394" cy="1745"/>
            </a:xfrm>
            <a:prstGeom prst="cloudCallout">
              <a:avLst>
                <a:gd name="adj1" fmla="val -87092"/>
                <a:gd name="adj2" fmla="val -61002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sp>
        <p:nvSpPr>
          <p:cNvPr id="15" name="云形标注 14"/>
          <p:cNvSpPr/>
          <p:nvPr/>
        </p:nvSpPr>
        <p:spPr>
          <a:xfrm>
            <a:off x="1083310" y="133350"/>
            <a:ext cx="9747250" cy="4907915"/>
          </a:xfrm>
          <a:prstGeom prst="cloudCallout">
            <a:avLst>
              <a:gd name="adj1" fmla="val -44540"/>
              <a:gd name="adj2" fmla="val 53040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8" name="文本框 17"/>
          <p:cNvSpPr txBox="1"/>
          <p:nvPr/>
        </p:nvSpPr>
        <p:spPr>
          <a:xfrm>
            <a:off x="2168525" y="6196330"/>
            <a:ext cx="114617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Yueyue</a:t>
            </a:r>
            <a:endParaRPr lang="en-US" altLang="zh-CN"/>
          </a:p>
        </p:txBody>
      </p:sp>
      <p:sp>
        <p:nvSpPr>
          <p:cNvPr id="19" name="文本框 18"/>
          <p:cNvSpPr txBox="1"/>
          <p:nvPr/>
        </p:nvSpPr>
        <p:spPr>
          <a:xfrm>
            <a:off x="347980" y="4201160"/>
            <a:ext cx="54546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Lily</a:t>
            </a:r>
            <a:endParaRPr lang="en-US" altLang="zh-CN"/>
          </a:p>
        </p:txBody>
      </p:sp>
      <p:sp>
        <p:nvSpPr>
          <p:cNvPr id="20" name="文本框 19"/>
          <p:cNvSpPr txBox="1"/>
          <p:nvPr/>
        </p:nvSpPr>
        <p:spPr>
          <a:xfrm>
            <a:off x="4919345" y="6337300"/>
            <a:ext cx="184785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Zhuangzhuang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549275" y="321310"/>
            <a:ext cx="10609580" cy="56311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sz="80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我</a:t>
            </a:r>
            <a:r>
              <a:rPr lang="zh-CN" sz="8000">
                <a:solidFill>
                  <a:srgbClr val="FF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是</a:t>
            </a:r>
            <a:r>
              <a:rPr lang="zh-CN" sz="80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老师。       </a:t>
            </a:r>
            <a:r>
              <a:rPr lang="zh-CN" altLang="en-US" sz="2000">
                <a:sym typeface="+mn-ea"/>
              </a:rPr>
              <a:t>declarative sentence</a:t>
            </a:r>
            <a:endParaRPr lang="zh-CN" sz="80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sz="80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我</a:t>
            </a:r>
            <a:r>
              <a:rPr lang="zh-CN" sz="8000">
                <a:solidFill>
                  <a:srgbClr val="FF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是</a:t>
            </a:r>
            <a:r>
              <a:rPr lang="zh-CN" sz="80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老师</a:t>
            </a:r>
            <a:r>
              <a:rPr lang="zh-CN" sz="8000">
                <a:solidFill>
                  <a:srgbClr val="FF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吗？</a:t>
            </a:r>
            <a:r>
              <a:rPr lang="zh-CN" sz="80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   </a:t>
            </a:r>
            <a:r>
              <a:rPr lang="zh-CN" altLang="en-US" sz="2000">
                <a:sym typeface="+mn-ea"/>
              </a:rPr>
              <a:t>Interrogative sentence</a:t>
            </a:r>
            <a:endParaRPr lang="zh-CN" sz="80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sz="80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我</a:t>
            </a:r>
            <a:r>
              <a:rPr lang="zh-CN" sz="8000">
                <a:solidFill>
                  <a:srgbClr val="FF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不是</a:t>
            </a:r>
            <a:r>
              <a:rPr lang="zh-CN" sz="80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老师。   </a:t>
            </a:r>
            <a:r>
              <a:rPr lang="zh-CN" altLang="en-US" sz="2000">
                <a:sym typeface="+mn-ea"/>
              </a:rPr>
              <a:t>Negative Sentence</a:t>
            </a:r>
            <a:endParaRPr lang="zh-CN" sz="20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8419465" y="6337300"/>
            <a:ext cx="373697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3200">
                <a:sym typeface="+mn-ea"/>
              </a:rPr>
              <a:t>Simple </a:t>
            </a:r>
            <a:r>
              <a:rPr lang="zh-CN" altLang="en-US" sz="3200">
                <a:sym typeface="+mn-ea"/>
              </a:rPr>
              <a:t>Sentences</a:t>
            </a:r>
            <a:r>
              <a:rPr lang="en-US" sz="3200"/>
              <a:t>  </a:t>
            </a:r>
            <a:endParaRPr lang="en-US" sz="320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727075" y="758825"/>
            <a:ext cx="9636760" cy="2861310"/>
          </a:xfrm>
          <a:prstGeom prst="rect">
            <a:avLst/>
          </a:prstGeom>
          <a:noFill/>
          <a:ln w="12700" cmpd="sng">
            <a:solidFill>
              <a:schemeClr val="accent1">
                <a:shade val="50000"/>
              </a:schemeClr>
            </a:solidFill>
            <a:prstDash val="solid"/>
          </a:ln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en-US" altLang="zh-CN" sz="6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A</a:t>
            </a:r>
            <a:r>
              <a:rPr lang="zh-CN" altLang="en-US" sz="6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：</a:t>
            </a:r>
            <a:r>
              <a:rPr lang="en-US" altLang="zh-CN" sz="6000">
                <a:solidFill>
                  <a:schemeClr val="accent1">
                    <a:lumMod val="75000"/>
                  </a:schemeClr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Niles</a:t>
            </a:r>
            <a:r>
              <a:rPr lang="zh-CN" altLang="en-US" sz="6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，你是</a:t>
            </a:r>
            <a:r>
              <a:rPr lang="zh-CN" altLang="en-US" sz="6000" u="sng">
                <a:solidFill>
                  <a:schemeClr val="accent1">
                    <a:lumMod val="75000"/>
                  </a:schemeClr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学生</a:t>
            </a:r>
            <a:r>
              <a:rPr lang="zh-CN" altLang="en-US" sz="6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吗？</a:t>
            </a:r>
            <a:endParaRPr lang="zh-CN" altLang="en-US" sz="60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6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B</a:t>
            </a:r>
            <a:r>
              <a:rPr lang="zh-CN" altLang="en-US" sz="6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：我不是</a:t>
            </a:r>
            <a:r>
              <a:rPr lang="zh-CN" altLang="en-US" sz="6000" u="sng">
                <a:solidFill>
                  <a:schemeClr val="accent1">
                    <a:lumMod val="75000"/>
                  </a:schemeClr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学生</a:t>
            </a:r>
            <a:r>
              <a:rPr lang="zh-CN" altLang="en-US" sz="6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，我是</a:t>
            </a:r>
            <a:r>
              <a:rPr lang="zh-CN" altLang="en-US" sz="6000" u="sng">
                <a:solidFill>
                  <a:schemeClr val="accent1">
                    <a:lumMod val="75000"/>
                  </a:schemeClr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老师</a:t>
            </a:r>
            <a:r>
              <a:rPr lang="zh-CN" altLang="en-US" sz="6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。</a:t>
            </a:r>
            <a:endParaRPr lang="zh-CN" altLang="en-US" sz="60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94360" y="3752850"/>
            <a:ext cx="10441940" cy="258445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l">
              <a:lnSpc>
                <a:spcPct val="150000"/>
              </a:lnSpc>
            </a:pPr>
            <a:r>
              <a:rPr lang="zh-CN" altLang="en-US" sz="54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医生   </a:t>
            </a:r>
            <a:r>
              <a:rPr lang="en-US" altLang="zh-CN" sz="20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 </a:t>
            </a:r>
            <a:r>
              <a:rPr lang="zh-CN" altLang="en-US" sz="54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,明星</a:t>
            </a:r>
            <a:r>
              <a:rPr lang="zh-CN" altLang="en-US" sz="20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star</a:t>
            </a:r>
            <a:r>
              <a:rPr lang="zh-CN" altLang="en-US" sz="54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,</a:t>
            </a:r>
            <a:r>
              <a:rPr lang="zh-CN" altLang="en-US" sz="54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导演</a:t>
            </a:r>
            <a:r>
              <a:rPr lang="zh-CN" altLang="en-US" sz="20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director</a:t>
            </a:r>
            <a:r>
              <a:rPr lang="en-US" altLang="zh-CN" sz="54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,</a:t>
            </a:r>
            <a:r>
              <a:rPr lang="zh-CN" altLang="en-US" sz="54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演员</a:t>
            </a:r>
            <a:r>
              <a:rPr lang="zh-CN" altLang="en-US" sz="20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actor</a:t>
            </a:r>
            <a:r>
              <a:rPr lang="en-US" altLang="zh-CN" sz="20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/</a:t>
            </a:r>
            <a:r>
              <a:rPr lang="zh-CN" altLang="en-US" sz="20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actress</a:t>
            </a:r>
            <a:endParaRPr lang="zh-CN" altLang="en-US" sz="5400">
              <a:solidFill>
                <a:schemeClr val="tx1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54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(</a:t>
            </a:r>
            <a:r>
              <a:rPr lang="zh-CN" altLang="en-US" sz="54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地球   </a:t>
            </a:r>
            <a:r>
              <a:rPr lang="en-US" altLang="zh-CN" sz="54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,</a:t>
            </a:r>
            <a:r>
              <a:rPr lang="zh-CN" altLang="en-US" sz="54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外星   </a:t>
            </a:r>
            <a:r>
              <a:rPr lang="en-US" altLang="zh-CN" sz="54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,</a:t>
            </a:r>
            <a:r>
              <a:rPr lang="zh-CN" altLang="en-US" sz="54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中国</a:t>
            </a:r>
            <a:r>
              <a:rPr lang="en-US" altLang="zh-CN" sz="54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,</a:t>
            </a:r>
            <a:r>
              <a:rPr lang="zh-CN" altLang="en-US" sz="54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美国</a:t>
            </a:r>
            <a:r>
              <a:rPr lang="en-US" altLang="zh-CN" sz="54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,</a:t>
            </a:r>
            <a:r>
              <a:rPr lang="zh-CN" altLang="en-US" sz="54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英国</a:t>
            </a:r>
            <a:r>
              <a:rPr lang="en-US" altLang="zh-CN" sz="20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UK</a:t>
            </a:r>
            <a:r>
              <a:rPr lang="en-US" altLang="zh-CN" sz="54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)</a:t>
            </a:r>
            <a:r>
              <a:rPr lang="zh-CN" altLang="zh-CN" sz="54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人</a:t>
            </a:r>
            <a:endParaRPr lang="zh-CN" altLang="zh-CN" sz="5400">
              <a:solidFill>
                <a:schemeClr val="tx1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0621010" y="6196965"/>
            <a:ext cx="134556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sz="3200">
                <a:sym typeface="+mn-ea"/>
              </a:rPr>
              <a:t>Dialog</a:t>
            </a:r>
            <a:endParaRPr lang="en-US" sz="3200"/>
          </a:p>
        </p:txBody>
      </p:sp>
      <p:sp>
        <p:nvSpPr>
          <p:cNvPr id="3" name="文本框 2"/>
          <p:cNvSpPr txBox="1"/>
          <p:nvPr>
            <p:custDataLst>
              <p:tags r:id="rId1"/>
            </p:custDataLst>
          </p:nvPr>
        </p:nvSpPr>
        <p:spPr>
          <a:xfrm>
            <a:off x="594360" y="184150"/>
            <a:ext cx="4230370" cy="574675"/>
          </a:xfrm>
          <a:prstGeom prst="rect">
            <a:avLst/>
          </a:prstGeom>
        </p:spPr>
        <p:txBody>
          <a:bodyPr vert="horz" lIns="68580" tIns="34290" rIns="68580" bIns="34290" rtlCol="0">
            <a:noAutofit/>
          </a:bodyPr>
          <a:lstStyle>
            <a:defPPr>
              <a:defRPr lang="zh-CN"/>
            </a:defPPr>
            <a:lvl1pPr marR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 kumimoji="0" sz="3600" b="0" i="0" u="none" strike="noStrike" cap="none" spc="0" normalizeH="0" baseline="0">
                <a:ln>
                  <a:noFill/>
                </a:ln>
                <a:effectLst/>
                <a:uLnTx/>
                <a:uFillTx/>
                <a:latin typeface="Calibri" panose="020F0502020204030204" charset="0"/>
                <a:ea typeface="微软雅黑" panose="020B0503020204020204" charset="-122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bg1">
                    <a:lumMod val="85000"/>
                  </a:schemeClr>
                </a:solidFill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marL="0" marR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3200" b="0" i="0" u="none" strike="noStrike" kern="1200" cap="none" spc="200" normalizeH="0" baseline="0" noProof="1" dirty="0">
                <a:gradFill>
                  <a:gsLst>
                    <a:gs pos="0">
                      <a:srgbClr val="14CD68"/>
                    </a:gs>
                    <a:gs pos="100000">
                      <a:srgbClr val="0B6E38"/>
                    </a:gs>
                  </a:gsLst>
                  <a:lin scaled="0"/>
                </a:gradFill>
                <a:uFillTx/>
                <a:latin typeface="Comic Sans MS" panose="030F0702030302020204" charset="0"/>
                <a:ea typeface="DFKai-SB" panose="03000509000000000000" charset="-120"/>
                <a:cs typeface="Comic Sans MS" panose="030F0702030302020204" charset="0"/>
                <a:sym typeface="+mn-ea"/>
              </a:rPr>
              <a:t>Pass the sentence</a:t>
            </a:r>
            <a:endParaRPr kumimoji="0" lang="zh-CN" altLang="zh-CN" sz="6000" b="0" i="0" u="none" strike="noStrike" kern="1200" cap="none" spc="200" normalizeH="0" baseline="0" noProof="1" dirty="0">
              <a:gradFill>
                <a:gsLst>
                  <a:gs pos="0">
                    <a:srgbClr val="14CD68"/>
                  </a:gs>
                  <a:gs pos="100000">
                    <a:srgbClr val="0B6E38"/>
                  </a:gs>
                </a:gsLst>
                <a:lin scaled="0"/>
              </a:gradFill>
              <a:uFillTx/>
              <a:latin typeface="Comic Sans MS" panose="030F0702030302020204" charset="0"/>
              <a:ea typeface="DFKai-SB" panose="03000509000000000000" charset="-120"/>
              <a:cs typeface="Comic Sans MS" panose="030F0702030302020204" charset="0"/>
              <a:sym typeface="+mn-ea"/>
            </a:endParaRPr>
          </a:p>
          <a:p>
            <a:pPr marL="0" marR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zh-CN" sz="6000" b="0" i="0" u="none" strike="noStrike" kern="1200" cap="none" spc="200" normalizeH="0" baseline="0" noProof="1" dirty="0">
              <a:gradFill>
                <a:gsLst>
                  <a:gs pos="0">
                    <a:srgbClr val="14CD68"/>
                  </a:gs>
                  <a:gs pos="100000">
                    <a:srgbClr val="0B6E38"/>
                  </a:gs>
                </a:gsLst>
                <a:lin scaled="0"/>
              </a:gradFill>
              <a:uFillTx/>
              <a:latin typeface="Comic Sans MS" panose="030F0702030302020204" charset="0"/>
              <a:ea typeface="DFKai-SB" panose="03000509000000000000" charset="-120"/>
              <a:cs typeface="Comic Sans MS" panose="030F0702030302020204" charset="0"/>
              <a:sym typeface="+mn-ea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clrChange>
              <a:clrFrom>
                <a:srgbClr val="FEFEFE">
                  <a:alpha val="100000"/>
                </a:srgbClr>
              </a:clrFrom>
              <a:clrTo>
                <a:srgbClr val="FEFEFE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054225" y="4215765"/>
            <a:ext cx="743585" cy="743585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21626" t="10537" r="22981" b="25138"/>
          <a:stretch>
            <a:fillRect/>
          </a:stretch>
        </p:blipFill>
        <p:spPr>
          <a:xfrm>
            <a:off x="4372610" y="5666740"/>
            <a:ext cx="692785" cy="67056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237105" y="5666740"/>
            <a:ext cx="670560" cy="670560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" descr="C:\Users\Administrator\Desktop\1.jpg1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-1" y="0"/>
            <a:ext cx="12192000" cy="6857999"/>
          </a:xfrm>
          <a:prstGeom prst="rect">
            <a:avLst/>
          </a:prstGeom>
          <a:ln>
            <a:noFill/>
          </a:ln>
        </p:spPr>
      </p:pic>
      <p:sp>
        <p:nvSpPr>
          <p:cNvPr id="4" name="Number 2"/>
          <p:cNvSpPr/>
          <p:nvPr/>
        </p:nvSpPr>
        <p:spPr>
          <a:xfrm>
            <a:off x="2028000" y="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23000">
                <a:schemeClr val="accent5">
                  <a:lumMod val="89000"/>
                </a:schemeClr>
              </a:gs>
              <a:gs pos="69000">
                <a:schemeClr val="accent5">
                  <a:lumMod val="75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What</a:t>
            </a:r>
            <a:endParaRPr lang="en-US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5" name="Number 3"/>
          <p:cNvSpPr/>
          <p:nvPr/>
        </p:nvSpPr>
        <p:spPr>
          <a:xfrm>
            <a:off x="4056000" y="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89000"/>
                </a:schemeClr>
              </a:gs>
              <a:gs pos="23000">
                <a:schemeClr val="accent6">
                  <a:lumMod val="89000"/>
                </a:schemeClr>
              </a:gs>
              <a:gs pos="69000">
                <a:schemeClr val="accent6">
                  <a:lumMod val="75000"/>
                </a:schemeClr>
              </a:gs>
              <a:gs pos="97000">
                <a:schemeClr val="accent6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Bye</a:t>
            </a:r>
            <a:endParaRPr lang="en-US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2" name="Number 4"/>
          <p:cNvSpPr/>
          <p:nvPr/>
        </p:nvSpPr>
        <p:spPr>
          <a:xfrm>
            <a:off x="6084000" y="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89000"/>
                </a:schemeClr>
              </a:gs>
              <a:gs pos="23000">
                <a:schemeClr val="accent2">
                  <a:lumMod val="89000"/>
                </a:schemeClr>
              </a:gs>
              <a:gs pos="69000">
                <a:schemeClr val="accent2">
                  <a:lumMod val="75000"/>
                </a:schemeClr>
              </a:gs>
              <a:gs pos="97000">
                <a:schemeClr val="accent2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CN" altLang="en-US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啤酒</a:t>
            </a:r>
            <a:endParaRPr lang="zh-CN" altLang="en-US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13" name="Number 5"/>
          <p:cNvSpPr/>
          <p:nvPr/>
        </p:nvSpPr>
        <p:spPr>
          <a:xfrm>
            <a:off x="8112000" y="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谢谢</a:t>
            </a:r>
            <a:endParaRPr lang="zh-CN" altLang="en-US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4" name="Number 6"/>
          <p:cNvSpPr/>
          <p:nvPr/>
        </p:nvSpPr>
        <p:spPr>
          <a:xfrm>
            <a:off x="10140000" y="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23000">
                <a:schemeClr val="accent5">
                  <a:lumMod val="89000"/>
                </a:schemeClr>
              </a:gs>
              <a:gs pos="69000">
                <a:schemeClr val="accent5">
                  <a:lumMod val="75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CN" altLang="en-US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2" panose="03000509000000000000" charset="-122"/>
                <a:ea typeface="方正楷体拼音字库02" panose="03000509000000000000" charset="-122"/>
              </a:rPr>
              <a:t>咖</a:t>
            </a:r>
            <a:r>
              <a:rPr lang="zh-CN" altLang="en-US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啡</a:t>
            </a:r>
            <a:endParaRPr lang="zh-CN" altLang="en-US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21" name="Number 7"/>
          <p:cNvSpPr/>
          <p:nvPr/>
        </p:nvSpPr>
        <p:spPr>
          <a:xfrm>
            <a:off x="0" y="1152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89000"/>
                </a:schemeClr>
              </a:gs>
              <a:gs pos="23000">
                <a:schemeClr val="accent2">
                  <a:lumMod val="89000"/>
                </a:schemeClr>
              </a:gs>
              <a:gs pos="69000">
                <a:schemeClr val="accent2">
                  <a:lumMod val="75000"/>
                </a:schemeClr>
              </a:gs>
              <a:gs pos="97000">
                <a:schemeClr val="accent2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Student</a:t>
            </a:r>
            <a:endParaRPr lang="en-US" sz="28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22" name="Number 8"/>
          <p:cNvSpPr/>
          <p:nvPr/>
        </p:nvSpPr>
        <p:spPr>
          <a:xfrm>
            <a:off x="2028000" y="1152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老师</a:t>
            </a:r>
            <a:endParaRPr lang="zh-CN" altLang="en-US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23" name="Number 9"/>
          <p:cNvSpPr/>
          <p:nvPr/>
        </p:nvSpPr>
        <p:spPr>
          <a:xfrm>
            <a:off x="4056000" y="1152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23000">
                <a:schemeClr val="accent5">
                  <a:lumMod val="89000"/>
                </a:schemeClr>
              </a:gs>
              <a:gs pos="69000">
                <a:schemeClr val="accent5">
                  <a:lumMod val="75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美国</a:t>
            </a:r>
            <a:endParaRPr lang="zh-CN" altLang="en-US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24" name="Number 10"/>
          <p:cNvSpPr/>
          <p:nvPr/>
        </p:nvSpPr>
        <p:spPr>
          <a:xfrm>
            <a:off x="6084000" y="1152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89000"/>
                </a:schemeClr>
              </a:gs>
              <a:gs pos="23000">
                <a:schemeClr val="accent6">
                  <a:lumMod val="89000"/>
                </a:schemeClr>
              </a:gs>
              <a:gs pos="69000">
                <a:schemeClr val="accent6">
                  <a:lumMod val="75000"/>
                </a:schemeClr>
              </a:gs>
              <a:gs pos="97000">
                <a:schemeClr val="accent6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CN" altLang="en-US" sz="48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不客气</a:t>
            </a:r>
            <a:endParaRPr lang="zh-CN" altLang="en-US" sz="48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25" name="Number 11"/>
          <p:cNvSpPr/>
          <p:nvPr/>
        </p:nvSpPr>
        <p:spPr>
          <a:xfrm>
            <a:off x="8112000" y="1152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89000"/>
                </a:schemeClr>
              </a:gs>
              <a:gs pos="23000">
                <a:schemeClr val="accent2">
                  <a:lumMod val="89000"/>
                </a:schemeClr>
              </a:gs>
              <a:gs pos="69000">
                <a:schemeClr val="accent2">
                  <a:lumMod val="75000"/>
                </a:schemeClr>
              </a:gs>
              <a:gs pos="97000">
                <a:schemeClr val="accent2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名字</a:t>
            </a:r>
            <a:endParaRPr lang="zh-CN" altLang="en-US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26" name="Number 12"/>
          <p:cNvSpPr/>
          <p:nvPr/>
        </p:nvSpPr>
        <p:spPr>
          <a:xfrm>
            <a:off x="10140000" y="1152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中国</a:t>
            </a:r>
            <a:endParaRPr 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27" name="Number 13"/>
          <p:cNvSpPr/>
          <p:nvPr/>
        </p:nvSpPr>
        <p:spPr>
          <a:xfrm>
            <a:off x="0" y="2304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89000"/>
                </a:schemeClr>
              </a:gs>
              <a:gs pos="23000">
                <a:schemeClr val="accent6">
                  <a:lumMod val="89000"/>
                </a:schemeClr>
              </a:gs>
              <a:gs pos="69000">
                <a:schemeClr val="accent6">
                  <a:lumMod val="75000"/>
                </a:schemeClr>
              </a:gs>
              <a:gs pos="97000">
                <a:schemeClr val="accent6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人</a:t>
            </a:r>
            <a:endParaRPr lang="zh-CN" altLang="en-US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28" name="Number 14"/>
          <p:cNvSpPr/>
          <p:nvPr/>
        </p:nvSpPr>
        <p:spPr>
          <a:xfrm>
            <a:off x="2028000" y="2304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89000"/>
                </a:schemeClr>
              </a:gs>
              <a:gs pos="23000">
                <a:schemeClr val="accent2">
                  <a:lumMod val="89000"/>
                </a:schemeClr>
              </a:gs>
              <a:gs pos="69000">
                <a:schemeClr val="accent2">
                  <a:lumMod val="75000"/>
                </a:schemeClr>
              </a:gs>
              <a:gs pos="97000">
                <a:schemeClr val="accent2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Coffee</a:t>
            </a:r>
            <a:endParaRPr lang="en-US" sz="4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29" name="Number 15"/>
          <p:cNvSpPr/>
          <p:nvPr/>
        </p:nvSpPr>
        <p:spPr>
          <a:xfrm>
            <a:off x="4056000" y="2304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不是</a:t>
            </a:r>
            <a:endParaRPr lang="zh-CN" altLang="en-US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30" name="Number 16"/>
          <p:cNvSpPr/>
          <p:nvPr/>
        </p:nvSpPr>
        <p:spPr>
          <a:xfrm>
            <a:off x="6084000" y="2304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23000">
                <a:schemeClr val="accent5">
                  <a:lumMod val="89000"/>
                </a:schemeClr>
              </a:gs>
              <a:gs pos="69000">
                <a:schemeClr val="accent5">
                  <a:lumMod val="75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China</a:t>
            </a:r>
            <a:endParaRPr lang="en-US" sz="40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31" name="Number 17"/>
          <p:cNvSpPr/>
          <p:nvPr/>
        </p:nvSpPr>
        <p:spPr>
          <a:xfrm>
            <a:off x="8112000" y="2304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89000"/>
                </a:schemeClr>
              </a:gs>
              <a:gs pos="23000">
                <a:schemeClr val="accent6">
                  <a:lumMod val="89000"/>
                </a:schemeClr>
              </a:gs>
              <a:gs pos="69000">
                <a:schemeClr val="accent6">
                  <a:lumMod val="75000"/>
                </a:schemeClr>
              </a:gs>
              <a:gs pos="97000">
                <a:schemeClr val="accent6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48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没关系</a:t>
            </a:r>
            <a:endParaRPr lang="zh-CN" altLang="en-US" sz="48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32" name="Number 18"/>
          <p:cNvSpPr/>
          <p:nvPr/>
        </p:nvSpPr>
        <p:spPr>
          <a:xfrm>
            <a:off x="10140000" y="2304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89000"/>
                </a:schemeClr>
              </a:gs>
              <a:gs pos="23000">
                <a:schemeClr val="accent2">
                  <a:lumMod val="89000"/>
                </a:schemeClr>
              </a:gs>
              <a:gs pos="69000">
                <a:schemeClr val="accent2">
                  <a:lumMod val="75000"/>
                </a:schemeClr>
              </a:gs>
              <a:gs pos="97000">
                <a:schemeClr val="accent2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CN" altLang="en-US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是</a:t>
            </a:r>
            <a:endParaRPr lang="zh-CN" altLang="en-US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36" name="Number 19"/>
          <p:cNvSpPr/>
          <p:nvPr/>
        </p:nvSpPr>
        <p:spPr>
          <a:xfrm>
            <a:off x="0" y="3429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23000">
                <a:schemeClr val="accent5">
                  <a:lumMod val="89000"/>
                </a:schemeClr>
              </a:gs>
              <a:gs pos="69000">
                <a:schemeClr val="accent5">
                  <a:lumMod val="75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英国</a:t>
            </a:r>
            <a:endParaRPr lang="zh-CN" altLang="en-US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37" name="Number 20"/>
          <p:cNvSpPr/>
          <p:nvPr/>
        </p:nvSpPr>
        <p:spPr>
          <a:xfrm>
            <a:off x="2028000" y="3429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89000"/>
                </a:schemeClr>
              </a:gs>
              <a:gs pos="23000">
                <a:schemeClr val="accent6">
                  <a:lumMod val="89000"/>
                </a:schemeClr>
              </a:gs>
              <a:gs pos="69000">
                <a:schemeClr val="accent6">
                  <a:lumMod val="75000"/>
                </a:schemeClr>
              </a:gs>
              <a:gs pos="97000">
                <a:schemeClr val="accent6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你好</a:t>
            </a:r>
            <a:endParaRPr lang="zh-CN" altLang="en-US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38" name="Number 21"/>
          <p:cNvSpPr/>
          <p:nvPr/>
        </p:nvSpPr>
        <p:spPr>
          <a:xfrm>
            <a:off x="4032505" y="3429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89000"/>
                </a:schemeClr>
              </a:gs>
              <a:gs pos="23000">
                <a:schemeClr val="accent2">
                  <a:lumMod val="89000"/>
                </a:schemeClr>
              </a:gs>
              <a:gs pos="69000">
                <a:schemeClr val="accent2">
                  <a:lumMod val="75000"/>
                </a:schemeClr>
              </a:gs>
              <a:gs pos="97000">
                <a:schemeClr val="accent2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You</a:t>
            </a:r>
            <a:endParaRPr lang="en-US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39" name="Number 22"/>
          <p:cNvSpPr/>
          <p:nvPr/>
        </p:nvSpPr>
        <p:spPr>
          <a:xfrm>
            <a:off x="6084000" y="3429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CN" altLang="en-US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再见</a:t>
            </a:r>
            <a:endParaRPr lang="zh-CN" altLang="en-US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40" name="Number 23"/>
          <p:cNvSpPr/>
          <p:nvPr/>
        </p:nvSpPr>
        <p:spPr>
          <a:xfrm>
            <a:off x="8112000" y="3429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23000">
                <a:schemeClr val="accent5">
                  <a:lumMod val="89000"/>
                </a:schemeClr>
              </a:gs>
              <a:gs pos="69000">
                <a:schemeClr val="accent5">
                  <a:lumMod val="75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Sorry</a:t>
            </a:r>
            <a:endParaRPr lang="en-US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41" name="Number 24"/>
          <p:cNvSpPr/>
          <p:nvPr/>
        </p:nvSpPr>
        <p:spPr>
          <a:xfrm>
            <a:off x="10140000" y="3429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89000"/>
                </a:schemeClr>
              </a:gs>
              <a:gs pos="23000">
                <a:schemeClr val="accent6">
                  <a:lumMod val="89000"/>
                </a:schemeClr>
              </a:gs>
              <a:gs pos="69000">
                <a:schemeClr val="accent6">
                  <a:lumMod val="75000"/>
                </a:schemeClr>
              </a:gs>
              <a:gs pos="97000">
                <a:schemeClr val="accent6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no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42" name="Number 25"/>
          <p:cNvSpPr/>
          <p:nvPr/>
        </p:nvSpPr>
        <p:spPr>
          <a:xfrm>
            <a:off x="0" y="4581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2" panose="03000509000000000000" charset="-122"/>
                <a:ea typeface="方正楷体拼音字库02" panose="03000509000000000000" charset="-122"/>
              </a:rPr>
              <a:t>什</a:t>
            </a:r>
            <a:r>
              <a:rPr lang="zh-CN" altLang="en-US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么</a:t>
            </a:r>
            <a:endParaRPr lang="zh-CN" altLang="en-US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43" name="Number 26"/>
          <p:cNvSpPr/>
          <p:nvPr/>
        </p:nvSpPr>
        <p:spPr>
          <a:xfrm>
            <a:off x="2028000" y="4581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23000">
                <a:schemeClr val="accent5">
                  <a:lumMod val="89000"/>
                </a:schemeClr>
              </a:gs>
              <a:gs pos="69000">
                <a:schemeClr val="accent5">
                  <a:lumMod val="75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name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44" name="Number 27"/>
          <p:cNvSpPr/>
          <p:nvPr/>
        </p:nvSpPr>
        <p:spPr>
          <a:xfrm>
            <a:off x="4056000" y="4581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89000"/>
                </a:schemeClr>
              </a:gs>
              <a:gs pos="23000">
                <a:schemeClr val="accent6">
                  <a:lumMod val="89000"/>
                </a:schemeClr>
              </a:gs>
              <a:gs pos="69000">
                <a:schemeClr val="accent6">
                  <a:lumMod val="75000"/>
                </a:schemeClr>
              </a:gs>
              <a:gs pos="97000">
                <a:schemeClr val="accent6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吗</a:t>
            </a:r>
            <a:endParaRPr lang="zh-CN" altLang="en-US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45" name="Number 28"/>
          <p:cNvSpPr/>
          <p:nvPr/>
        </p:nvSpPr>
        <p:spPr>
          <a:xfrm>
            <a:off x="6107495" y="4581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89000"/>
                </a:schemeClr>
              </a:gs>
              <a:gs pos="23000">
                <a:schemeClr val="accent2">
                  <a:lumMod val="89000"/>
                </a:schemeClr>
              </a:gs>
              <a:gs pos="69000">
                <a:schemeClr val="accent2">
                  <a:lumMod val="75000"/>
                </a:schemeClr>
              </a:gs>
              <a:gs pos="97000">
                <a:schemeClr val="accent2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不</a:t>
            </a:r>
            <a:endParaRPr 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46" name="Number 29"/>
          <p:cNvSpPr/>
          <p:nvPr/>
        </p:nvSpPr>
        <p:spPr>
          <a:xfrm>
            <a:off x="8112000" y="4581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学生</a:t>
            </a:r>
            <a:endParaRPr lang="zh-CN" altLang="en-US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47" name="Number 30"/>
          <p:cNvSpPr/>
          <p:nvPr/>
        </p:nvSpPr>
        <p:spPr>
          <a:xfrm>
            <a:off x="10140000" y="4581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23000">
                <a:schemeClr val="accent5">
                  <a:lumMod val="89000"/>
                </a:schemeClr>
              </a:gs>
              <a:gs pos="69000">
                <a:schemeClr val="accent5">
                  <a:lumMod val="75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你</a:t>
            </a:r>
            <a:endParaRPr 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48" name="Number 31"/>
          <p:cNvSpPr/>
          <p:nvPr/>
        </p:nvSpPr>
        <p:spPr>
          <a:xfrm>
            <a:off x="0" y="5733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89000"/>
                </a:schemeClr>
              </a:gs>
              <a:gs pos="23000">
                <a:schemeClr val="accent2">
                  <a:lumMod val="89000"/>
                </a:schemeClr>
              </a:gs>
              <a:gs pos="69000">
                <a:schemeClr val="accent2">
                  <a:lumMod val="75000"/>
                </a:schemeClr>
              </a:gs>
              <a:gs pos="97000">
                <a:schemeClr val="accent2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USA</a:t>
            </a:r>
            <a:endParaRPr lang="en-US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49" name="Number 32"/>
          <p:cNvSpPr/>
          <p:nvPr/>
        </p:nvSpPr>
        <p:spPr>
          <a:xfrm>
            <a:off x="2028000" y="5733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zh-CN" sz="48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斯旺西</a:t>
            </a:r>
            <a:endParaRPr lang="zh-CN" altLang="zh-CN" sz="48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50" name="Number 33"/>
          <p:cNvSpPr/>
          <p:nvPr/>
        </p:nvSpPr>
        <p:spPr>
          <a:xfrm>
            <a:off x="4056000" y="5733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23000">
                <a:schemeClr val="accent5">
                  <a:lumMod val="89000"/>
                </a:schemeClr>
              </a:gs>
              <a:gs pos="69000">
                <a:schemeClr val="accent5">
                  <a:lumMod val="75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叫</a:t>
            </a:r>
            <a:endParaRPr lang="zh-CN" altLang="en-US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51" name="Number 34"/>
          <p:cNvSpPr/>
          <p:nvPr/>
        </p:nvSpPr>
        <p:spPr>
          <a:xfrm>
            <a:off x="6084000" y="5733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89000"/>
                </a:schemeClr>
              </a:gs>
              <a:gs pos="23000">
                <a:schemeClr val="accent6">
                  <a:lumMod val="89000"/>
                </a:schemeClr>
              </a:gs>
              <a:gs pos="69000">
                <a:schemeClr val="accent6">
                  <a:lumMod val="75000"/>
                </a:schemeClr>
              </a:gs>
              <a:gs pos="97000">
                <a:schemeClr val="accent6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sz="4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people</a:t>
            </a:r>
            <a:endParaRPr lang="en-US" altLang="zh-CN" sz="4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52" name="Number 35"/>
          <p:cNvSpPr/>
          <p:nvPr/>
        </p:nvSpPr>
        <p:spPr>
          <a:xfrm>
            <a:off x="8112000" y="5733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89000"/>
                </a:schemeClr>
              </a:gs>
              <a:gs pos="23000">
                <a:schemeClr val="accent2">
                  <a:lumMod val="89000"/>
                </a:schemeClr>
              </a:gs>
              <a:gs pos="69000">
                <a:schemeClr val="accent2">
                  <a:lumMod val="75000"/>
                </a:schemeClr>
              </a:gs>
              <a:gs pos="97000">
                <a:schemeClr val="accent2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UK</a:t>
            </a:r>
            <a:endParaRPr lang="en-US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53" name="Number 36"/>
          <p:cNvSpPr/>
          <p:nvPr/>
        </p:nvSpPr>
        <p:spPr>
          <a:xfrm>
            <a:off x="10140000" y="5733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sz="36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to be called</a:t>
            </a:r>
            <a:endParaRPr lang="en-US" altLang="zh-CN" sz="36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6" name="Number 1"/>
          <p:cNvSpPr/>
          <p:nvPr/>
        </p:nvSpPr>
        <p:spPr>
          <a:xfrm>
            <a:off x="0" y="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我</a:t>
            </a:r>
            <a:endParaRPr lang="zh-CN" altLang="en-US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8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0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0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6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1" fill="hold">
                      <p:stCondLst>
                        <p:cond delay="0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4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6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9" fill="hold">
                      <p:stCondLst>
                        <p:cond delay="0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2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0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08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9" fill="hold">
                      <p:stCondLst>
                        <p:cond delay="0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2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1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7" fill="hold">
                      <p:stCondLst>
                        <p:cond delay="0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0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>
                      <p:stCondLst>
                        <p:cond delay="0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6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4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1" fill="hold">
                      <p:stCondLst>
                        <p:cond delay="0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4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56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7" fill="hold">
                      <p:stCondLst>
                        <p:cond delay="0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0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64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5" fill="hold">
                      <p:stCondLst>
                        <p:cond delay="0"/>
                      </p:stCondLst>
                      <p:childTnLst>
                        <p:par>
                          <p:cTn id="266" fill="hold">
                            <p:stCondLst>
                              <p:cond delay="0"/>
                            </p:stCondLst>
                            <p:childTnLst>
                              <p:par>
                                <p:cTn id="26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8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6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80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1" fill="hold">
                      <p:stCondLst>
                        <p:cond delay="0"/>
                      </p:stCondLst>
                      <p:childTnLst>
                        <p:par>
                          <p:cTn id="282" fill="hold">
                            <p:stCondLst>
                              <p:cond delay="0"/>
                            </p:stCondLst>
                            <p:childTnLst>
                              <p:par>
                                <p:cTn id="28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4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8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9" fill="hold">
                      <p:stCondLst>
                        <p:cond delay="0"/>
                      </p:stCondLst>
                      <p:childTnLst>
                        <p:par>
                          <p:cTn id="290" fill="hold">
                            <p:stCondLst>
                              <p:cond delay="0"/>
                            </p:stCondLst>
                            <p:childTnLst>
                              <p:par>
                                <p:cTn id="29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9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7" fill="hold">
                      <p:stCondLst>
                        <p:cond delay="0"/>
                      </p:stCondLst>
                      <p:childTnLst>
                        <p:par>
                          <p:cTn id="398" fill="hold">
                            <p:stCondLst>
                              <p:cond delay="0"/>
                            </p:stCondLst>
                            <p:childTnLst>
                              <p:par>
                                <p:cTn id="39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bldLvl="0" animBg="1"/>
      <p:bldP spid="4" grpId="1" bldLvl="0" animBg="1"/>
      <p:bldP spid="5" grpId="0" bldLvl="0" animBg="1"/>
      <p:bldP spid="5" grpId="1" bldLvl="0" animBg="1"/>
      <p:bldP spid="12" grpId="0" bldLvl="0" animBg="1"/>
      <p:bldP spid="12" grpId="1" bldLvl="0" animBg="1"/>
      <p:bldP spid="13" grpId="0" bldLvl="0" animBg="1"/>
      <p:bldP spid="13" grpId="1" bldLvl="0" animBg="1"/>
      <p:bldP spid="14" grpId="0" bldLvl="0" animBg="1"/>
      <p:bldP spid="14" grpId="1" bldLvl="0" animBg="1"/>
      <p:bldP spid="21" grpId="0" bldLvl="0" animBg="1"/>
      <p:bldP spid="21" grpId="1" bldLvl="0" animBg="1"/>
      <p:bldP spid="22" grpId="0" bldLvl="0" animBg="1"/>
      <p:bldP spid="22" grpId="1" bldLvl="0" animBg="1"/>
      <p:bldP spid="23" grpId="0" bldLvl="0" animBg="1"/>
      <p:bldP spid="23" grpId="1" bldLvl="0" animBg="1"/>
      <p:bldP spid="24" grpId="0" bldLvl="0" animBg="1"/>
      <p:bldP spid="24" grpId="1" bldLvl="0" animBg="1"/>
      <p:bldP spid="25" grpId="0" bldLvl="0" animBg="1"/>
      <p:bldP spid="25" grpId="1" bldLvl="0" animBg="1"/>
      <p:bldP spid="26" grpId="0" bldLvl="0" animBg="1"/>
      <p:bldP spid="26" grpId="1" bldLvl="0" animBg="1"/>
      <p:bldP spid="27" grpId="0" bldLvl="0" animBg="1"/>
      <p:bldP spid="27" grpId="1" bldLvl="0" animBg="1"/>
      <p:bldP spid="28" grpId="0" bldLvl="0" animBg="1"/>
      <p:bldP spid="28" grpId="1" bldLvl="0" animBg="1"/>
      <p:bldP spid="29" grpId="0" bldLvl="0" animBg="1"/>
      <p:bldP spid="29" grpId="1" bldLvl="0" animBg="1"/>
      <p:bldP spid="30" grpId="0" bldLvl="0" animBg="1"/>
      <p:bldP spid="30" grpId="1" bldLvl="0" animBg="1"/>
      <p:bldP spid="31" grpId="0" bldLvl="0" animBg="1"/>
      <p:bldP spid="31" grpId="1" bldLvl="0" animBg="1"/>
      <p:bldP spid="32" grpId="0" bldLvl="0" animBg="1"/>
      <p:bldP spid="32" grpId="1" bldLvl="0" animBg="1"/>
      <p:bldP spid="36" grpId="0" bldLvl="0" animBg="1"/>
      <p:bldP spid="36" grpId="1" bldLvl="0" animBg="1"/>
      <p:bldP spid="37" grpId="0" bldLvl="0" animBg="1"/>
      <p:bldP spid="37" grpId="1" bldLvl="0" animBg="1"/>
      <p:bldP spid="38" grpId="0" bldLvl="0" animBg="1"/>
      <p:bldP spid="38" grpId="1" bldLvl="0" animBg="1"/>
      <p:bldP spid="39" grpId="0" bldLvl="0" animBg="1"/>
      <p:bldP spid="39" grpId="1" bldLvl="0" animBg="1"/>
      <p:bldP spid="40" grpId="0" bldLvl="0" animBg="1"/>
      <p:bldP spid="40" grpId="1" bldLvl="0" animBg="1"/>
      <p:bldP spid="41" grpId="0" bldLvl="0" animBg="1"/>
      <p:bldP spid="41" grpId="1" bldLvl="0" animBg="1"/>
      <p:bldP spid="42" grpId="0" bldLvl="0" animBg="1"/>
      <p:bldP spid="42" grpId="1" bldLvl="0" animBg="1"/>
      <p:bldP spid="43" grpId="0" bldLvl="0" animBg="1"/>
      <p:bldP spid="43" grpId="1" bldLvl="0" animBg="1"/>
      <p:bldP spid="44" grpId="0" bldLvl="0" animBg="1"/>
      <p:bldP spid="44" grpId="1" bldLvl="0" animBg="1"/>
      <p:bldP spid="45" grpId="0" bldLvl="0" animBg="1"/>
      <p:bldP spid="45" grpId="1" bldLvl="0" animBg="1"/>
      <p:bldP spid="46" grpId="0" bldLvl="0" animBg="1"/>
      <p:bldP spid="46" grpId="1" bldLvl="0" animBg="1"/>
      <p:bldP spid="47" grpId="0" bldLvl="0" animBg="1"/>
      <p:bldP spid="47" grpId="1" bldLvl="0" animBg="1"/>
      <p:bldP spid="48" grpId="0" bldLvl="0" animBg="1"/>
      <p:bldP spid="48" grpId="1" bldLvl="0" animBg="1"/>
      <p:bldP spid="49" grpId="0" bldLvl="0" animBg="1"/>
      <p:bldP spid="49" grpId="1" bldLvl="0" animBg="1"/>
      <p:bldP spid="50" grpId="0" bldLvl="0" animBg="1"/>
      <p:bldP spid="50" grpId="1" bldLvl="0" animBg="1"/>
      <p:bldP spid="51" grpId="0" bldLvl="0" animBg="1"/>
      <p:bldP spid="51" grpId="1" bldLvl="0" animBg="1"/>
      <p:bldP spid="52" grpId="0" bldLvl="0" animBg="1"/>
      <p:bldP spid="52" grpId="1" bldLvl="0" animBg="1"/>
      <p:bldP spid="53" grpId="0" bldLvl="0" animBg="1"/>
      <p:bldP spid="53" grpId="1" bldLvl="0" animBg="1"/>
      <p:bldP spid="6" grpId="0" bldLvl="0" animBg="1"/>
      <p:bldP spid="6" grpId="1" bldLvl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 descr="1"/>
          <p:cNvPicPr>
            <a:picLocks noChangeAspect="1"/>
          </p:cNvPicPr>
          <p:nvPr/>
        </p:nvPicPr>
        <p:blipFill>
          <a:blip r:embed="rId1"/>
          <a:srcRect l="7264" r="29812" b="32801"/>
          <a:stretch>
            <a:fillRect/>
          </a:stretch>
        </p:blipFill>
        <p:spPr>
          <a:xfrm>
            <a:off x="0" y="0"/>
            <a:ext cx="12186920" cy="6861810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2151380" y="3583305"/>
            <a:ext cx="2926080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7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火星哥</a:t>
            </a:r>
            <a:endParaRPr lang="zh-CN" altLang="en-US" sz="72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196850" y="114300"/>
            <a:ext cx="9110345" cy="42462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5400">
                <a:latin typeface="方正楷体拼音字库01" panose="03000509000000000000" charset="-122"/>
                <a:ea typeface="方正楷体拼音字库01" panose="03000509000000000000" charset="-122"/>
              </a:rPr>
              <a:t>一剪梅</a:t>
            </a:r>
            <a:endParaRPr lang="zh-CN" altLang="en-US" sz="5400"/>
          </a:p>
          <a:p>
            <a:r>
              <a:rPr lang="zh-CN" altLang="en-US" sz="5400"/>
              <a:t>A branch of plum blossom - Fei Yu Qing</a:t>
            </a:r>
            <a:endParaRPr lang="zh-CN" altLang="en-US" sz="5400"/>
          </a:p>
          <a:p>
            <a:endParaRPr lang="zh-CN" altLang="en-US" sz="5400"/>
          </a:p>
          <a:p>
            <a:r>
              <a:rPr lang="zh-CN" altLang="en-US" sz="540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雪花飘飘 北风潇潇</a:t>
            </a:r>
            <a:endParaRPr lang="zh-CN" altLang="en-US" sz="5400"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2051" name="" r:id="rId1" imgW="4047490" imgH="3431540"/>
        </mc:Choice>
        <mc:Fallback>
          <p:control name="" r:id="rId1" imgW="4047490" imgH="3431540">
            <p:pic>
              <p:nvPicPr>
                <p:cNvPr id="0" name="Host Control  2050"/>
                <p:cNvPicPr/>
                <p:nvPr/>
              </p:nvPicPr>
              <p:blipFill>
                <a:blip r:embed="rId2"/>
                <a:stretch>
                  <a:fillRect/>
                </a:stretch>
              </p:blipFill>
              <p:spPr>
                <a:xfrm>
                  <a:off x="7160895" y="2701290"/>
                  <a:ext cx="4047490" cy="3431540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</p:pic>
          </p:control>
        </mc:Fallback>
      </mc:AlternateContent>
    </p:controls>
    <p:custDataLst>
      <p:tags r:id="rId3"/>
    </p:custData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2774315" y="2199640"/>
            <a:ext cx="6871970" cy="1938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60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Know More About </a:t>
            </a:r>
            <a:r>
              <a:rPr lang="en-US" altLang="zh-CN" sz="60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China</a:t>
            </a:r>
            <a:endParaRPr lang="en-US" altLang="zh-CN" sz="60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3188971" y="1290955"/>
            <a:ext cx="5283200" cy="427672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zh-CN" sz="20000" b="1">
                <a:solidFill>
                  <a:schemeClr val="accent1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名字</a:t>
            </a:r>
            <a:endParaRPr lang="zh-CN" altLang="zh-CN" sz="200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/>
            <a:endParaRPr lang="en-US" altLang="zh-CN" sz="36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方正楷体拼音字库01" panose="03000509000000000000" charset="-122"/>
              <a:cs typeface="+mj-lt"/>
            </a:endParaRPr>
          </a:p>
          <a:p>
            <a:pPr algn="ctr"/>
            <a:r>
              <a:rPr lang="en-US" altLang="zh-CN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方正楷体拼音字库01" panose="03000509000000000000" charset="-122"/>
                <a:cs typeface="+mj-lt"/>
              </a:rPr>
              <a:t>name</a:t>
            </a:r>
            <a:endParaRPr lang="en-US" altLang="zh-CN" sz="36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方正楷体拼音字库01" panose="03000509000000000000" charset="-122"/>
              <a:cs typeface="+mj-lt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2114550" y="4381500"/>
            <a:ext cx="2011680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zh-CN" sz="7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姚</a:t>
            </a:r>
            <a:r>
              <a:rPr lang="zh-CN" altLang="zh-CN" sz="7200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明</a:t>
            </a:r>
            <a:endParaRPr lang="zh-CN" altLang="zh-CN" sz="7200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6730365" y="4381500"/>
            <a:ext cx="2926080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zh-CN" sz="7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李</a:t>
            </a:r>
            <a:r>
              <a:rPr lang="zh-CN" altLang="zh-CN" sz="7200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小龙</a:t>
            </a:r>
            <a:endParaRPr lang="zh-CN" altLang="zh-CN" sz="7200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05610" y="728980"/>
            <a:ext cx="3018790" cy="3271520"/>
          </a:xfrm>
          <a:prstGeom prst="ellipse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8010" y="661035"/>
            <a:ext cx="2510155" cy="3407410"/>
          </a:xfrm>
          <a:prstGeom prst="ellipse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1424305" y="5580380"/>
            <a:ext cx="155194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/>
              <a:t>last name</a:t>
            </a:r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>
            <a:off x="3355975" y="5580380"/>
            <a:ext cx="155194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>
                <a:solidFill>
                  <a:srgbClr val="FF0000"/>
                </a:solidFill>
              </a:rPr>
              <a:t>firstname</a:t>
            </a:r>
            <a:endParaRPr lang="en-US" altLang="zh-CN">
              <a:solidFill>
                <a:srgbClr val="FF0000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1038225" y="4382135"/>
            <a:ext cx="2926080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zh-CN" sz="7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郭</a:t>
            </a:r>
            <a:r>
              <a:rPr lang="zh-CN" altLang="zh-CN" sz="7200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老师</a:t>
            </a:r>
            <a:endParaRPr lang="zh-CN" altLang="zh-CN" sz="7200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4632960" y="4382135"/>
            <a:ext cx="2926080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zh-CN" sz="7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王</a:t>
            </a:r>
            <a:r>
              <a:rPr lang="zh-CN" altLang="zh-CN" sz="7200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经理</a:t>
            </a:r>
            <a:endParaRPr lang="zh-CN" altLang="zh-CN" sz="7200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8068945" y="4382135"/>
            <a:ext cx="2926080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zh-CN" sz="7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张</a:t>
            </a:r>
            <a:r>
              <a:rPr lang="zh-CN" altLang="zh-CN" sz="7200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教授</a:t>
            </a:r>
            <a:endParaRPr lang="zh-CN" altLang="zh-CN" sz="7200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2400935" y="2322830"/>
            <a:ext cx="2926080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zh-CN" sz="7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郭</a:t>
            </a:r>
            <a:r>
              <a:rPr lang="zh-CN" altLang="zh-CN" sz="7200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先生</a:t>
            </a:r>
            <a:endParaRPr lang="zh-CN" altLang="zh-CN" sz="7200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6755130" y="2291715"/>
            <a:ext cx="2926080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zh-CN" sz="7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郭</a:t>
            </a:r>
            <a:r>
              <a:rPr lang="zh-CN" altLang="zh-CN" sz="7200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小姐</a:t>
            </a:r>
            <a:endParaRPr lang="zh-CN" altLang="zh-CN" sz="7200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3999230" y="3521710"/>
            <a:ext cx="52324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>
                <a:solidFill>
                  <a:srgbClr val="FF0000"/>
                </a:solidFill>
              </a:rPr>
              <a:t>Mr</a:t>
            </a:r>
            <a:endParaRPr lang="en-US" altLang="zh-CN">
              <a:solidFill>
                <a:srgbClr val="FF0000"/>
              </a:solidFill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7958455" y="3506470"/>
            <a:ext cx="95059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>
                <a:solidFill>
                  <a:srgbClr val="FF0000"/>
                </a:solidFill>
              </a:rPr>
              <a:t>Miss</a:t>
            </a:r>
            <a:endParaRPr lang="en-US" altLang="zh-CN">
              <a:solidFill>
                <a:srgbClr val="FF0000"/>
              </a:solidFill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2997518" y="407035"/>
            <a:ext cx="6196965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en-US" altLang="zh-CN" sz="7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方正楷体拼音字库01" panose="03000509000000000000" charset="-122"/>
                <a:cs typeface="+mj-lt"/>
              </a:rPr>
              <a:t>Surname&amp;</a:t>
            </a:r>
            <a:r>
              <a:rPr lang="en-US" altLang="zh-CN" sz="7200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方正楷体拼音字库01" panose="03000509000000000000" charset="-122"/>
                <a:cs typeface="+mj-lt"/>
              </a:rPr>
              <a:t>Title</a:t>
            </a:r>
            <a:endParaRPr lang="en-US" altLang="zh-CN" sz="7200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方正楷体拼音字库01" panose="03000509000000000000" charset="-122"/>
              <a:cs typeface="+mj-lt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3491230" y="736600"/>
            <a:ext cx="5283200" cy="538480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ctr"/>
            <a:r>
              <a:rPr lang="zh-CN" altLang="en-US" sz="200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  <a:hlinkClick r:id="rId1" action="ppaction://hlinkfile"/>
              </a:rPr>
              <a:t>北京</a:t>
            </a:r>
            <a:endParaRPr lang="zh-CN" altLang="en-US" sz="7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endParaRPr lang="zh-CN" altLang="en-US" sz="7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zh-CN" altLang="en-US" sz="7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Beijing</a:t>
            </a:r>
            <a:endParaRPr lang="zh-CN" altLang="en-US" sz="7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0405" y="4699000"/>
            <a:ext cx="3752215" cy="1940560"/>
          </a:xfrm>
          <a:prstGeom prst="ellipse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rcRect l="1000" t="10346" r="7653" b="1978"/>
          <a:stretch>
            <a:fillRect/>
          </a:stretch>
        </p:blipFill>
        <p:spPr>
          <a:xfrm>
            <a:off x="189230" y="346075"/>
            <a:ext cx="3302000" cy="2032000"/>
          </a:xfrm>
          <a:prstGeom prst="ellipse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189230" y="4699000"/>
            <a:ext cx="3176905" cy="1476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dirty="0">
                <a:sym typeface="+mn-ea"/>
              </a:rPr>
              <a:t>It became the capital in 1421, at the start of the Ming period</a:t>
            </a:r>
            <a:r>
              <a:rPr lang="en-US" altLang="zh-CN" dirty="0">
                <a:sym typeface="+mn-ea"/>
              </a:rPr>
              <a:t>.</a:t>
            </a:r>
            <a:endParaRPr lang="zh-CN" altLang="en-US" dirty="0">
              <a:sym typeface="+mn-ea"/>
            </a:endParaRPr>
          </a:p>
          <a:p>
            <a:r>
              <a:rPr lang="zh-CN" altLang="en-US"/>
              <a:t>The center of politics, culture, science and technology, international affairs。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/>
          </p:nvPr>
        </p:nvSpPr>
        <p:spPr>
          <a:xfrm>
            <a:off x="7446010" y="4231640"/>
            <a:ext cx="4440555" cy="363220"/>
          </a:xfrm>
        </p:spPr>
        <p:txBody>
          <a:bodyPr/>
          <a:p>
            <a:r>
              <a:rPr altLang="zh-CN">
                <a:hlinkClick r:id="rId4" tooltip="" action="ppaction://hlinkfile"/>
              </a:rPr>
              <a:t>很酷的介绍北京的宣传片</a:t>
            </a:r>
            <a:endParaRPr altLang="zh-CN"/>
          </a:p>
        </p:txBody>
      </p:sp>
    </p:spTree>
    <p:custDataLst>
      <p:tags r:id="rId5"/>
    </p:custData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3014028" y="1835785"/>
            <a:ext cx="6585585" cy="230695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7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交通</a:t>
            </a:r>
            <a:endParaRPr lang="zh-CN" altLang="en-US" sz="7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zh-CN" altLang="en-US" sz="7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Transportation</a:t>
            </a:r>
            <a:endParaRPr lang="zh-CN" altLang="en-US" sz="7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53945" y="307340"/>
            <a:ext cx="7790815" cy="5669915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rcRect t="17385"/>
          <a:stretch>
            <a:fillRect/>
          </a:stretch>
        </p:blipFill>
        <p:spPr>
          <a:xfrm>
            <a:off x="6887210" y="2706370"/>
            <a:ext cx="4148455" cy="224155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rcRect b="7141"/>
          <a:stretch>
            <a:fillRect/>
          </a:stretch>
        </p:blipFill>
        <p:spPr>
          <a:xfrm>
            <a:off x="14605" y="192405"/>
            <a:ext cx="5356860" cy="199834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7305" y="2721610"/>
            <a:ext cx="4630420" cy="2226310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8887460" y="5116830"/>
            <a:ext cx="2011680" cy="169164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zh-CN" sz="7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机</a:t>
            </a:r>
            <a:r>
              <a:rPr lang="zh-CN" altLang="zh-CN" sz="7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2" panose="03000509000000000000" charset="-122"/>
                <a:ea typeface="方正楷体拼音字库02" panose="03000509000000000000" charset="-122"/>
              </a:rPr>
              <a:t>场</a:t>
            </a:r>
            <a:r>
              <a:rPr lang="zh-CN" altLang="zh-CN" sz="7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 </a:t>
            </a:r>
            <a:endParaRPr lang="zh-CN" altLang="zh-CN" sz="7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/>
            <a:r>
              <a:rPr lang="en-US" altLang="zh-CN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方正楷体拼音字库01" panose="03000509000000000000" charset="-122"/>
                <a:cs typeface="+mj-lt"/>
              </a:rPr>
              <a:t>Airport</a:t>
            </a:r>
            <a:endParaRPr lang="en-US" altLang="zh-CN" sz="32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方正楷体拼音字库01" panose="03000509000000000000" charset="-122"/>
              <a:cs typeface="+mj-lt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5371465" y="345440"/>
            <a:ext cx="2011680" cy="169164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zh-CN" sz="7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护照</a:t>
            </a:r>
            <a:r>
              <a:rPr lang="zh-CN" altLang="zh-CN" sz="7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 </a:t>
            </a:r>
            <a:endParaRPr lang="zh-CN" altLang="zh-CN" sz="7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/>
            <a:r>
              <a:rPr lang="en-US" altLang="zh-CN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方正楷体拼音字库01" panose="03000509000000000000" charset="-122"/>
                <a:cs typeface="+mj-lt"/>
              </a:rPr>
              <a:t>Passport</a:t>
            </a:r>
            <a:endParaRPr lang="en-US" altLang="zh-CN" sz="32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方正楷体拼音字库01" panose="03000509000000000000" charset="-122"/>
              <a:cs typeface="+mj-lt"/>
            </a:endParaRPr>
          </a:p>
        </p:txBody>
      </p:sp>
    </p:spTree>
    <p:custDataLst>
      <p:tags r:id="rId4"/>
    </p:custData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5" y="115570"/>
            <a:ext cx="7991475" cy="365760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7555" y="2219960"/>
            <a:ext cx="3286125" cy="4419600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590868" y="4460875"/>
            <a:ext cx="6294755" cy="187642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zh-CN" sz="8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  <a:hlinkClick r:id="rId3" action="ppaction://hlinkfile"/>
              </a:rPr>
              <a:t>快 准时</a:t>
            </a:r>
            <a:r>
              <a:rPr lang="zh-CN" altLang="zh-CN" sz="8000" u="sng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  <a:hlinkClick r:id="rId3" action="ppaction://hlinkfile"/>
              </a:rPr>
              <a:t> 便宜</a:t>
            </a:r>
            <a:endParaRPr lang="zh-CN" altLang="zh-CN" sz="80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l"/>
            <a:r>
              <a:rPr lang="en-US" altLang="zh-CN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Fast   Punctual    Cheap</a:t>
            </a:r>
            <a:endParaRPr lang="en-US" altLang="zh-CN" sz="36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</p:spTree>
    <p:custDataLst>
      <p:tags r:id="rId4"/>
    </p:custData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框 3"/>
          <p:cNvSpPr txBox="1"/>
          <p:nvPr/>
        </p:nvSpPr>
        <p:spPr>
          <a:xfrm>
            <a:off x="347345" y="4488815"/>
            <a:ext cx="4174490" cy="14452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4000">
                <a:cs typeface="+mn-lt"/>
              </a:rPr>
              <a:t>Cheap </a:t>
            </a:r>
            <a:r>
              <a:rPr lang="zh-CN" altLang="en-US" sz="8800">
                <a:latin typeface="方正楷体拼音字库02" panose="03000509000000000000" charset="-122"/>
                <a:ea typeface="方正楷体拼音字库02" panose="03000509000000000000" charset="-122"/>
                <a:cs typeface="+mn-lt"/>
              </a:rPr>
              <a:t>便</a:t>
            </a:r>
            <a:r>
              <a:rPr lang="zh-CN" altLang="en-US" sz="8800">
                <a:latin typeface="方正楷体拼音字库01" panose="03000509000000000000" charset="-122"/>
                <a:ea typeface="方正楷体拼音字库01" panose="03000509000000000000" charset="-122"/>
                <a:cs typeface="+mn-lt"/>
              </a:rPr>
              <a:t>宜</a:t>
            </a:r>
            <a:endParaRPr lang="zh-CN" altLang="en-US" sz="8800">
              <a:latin typeface="方正楷体拼音字库01" panose="03000509000000000000" charset="-122"/>
              <a:ea typeface="方正楷体拼音字库01" panose="03000509000000000000" charset="-122"/>
              <a:cs typeface="+mn-lt"/>
            </a:endParaRP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244475" y="3492500"/>
            <a:ext cx="866394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4000">
                <a:hlinkClick r:id="rId1" action="ppaction://hlinkfile"/>
              </a:rPr>
              <a:t>Public Transportation in </a:t>
            </a:r>
            <a:r>
              <a:rPr lang="en-US" altLang="zh-CN" sz="4000">
                <a:hlinkClick r:id="rId1" action="ppaction://hlinkfile"/>
              </a:rPr>
              <a:t>Beijing</a:t>
            </a:r>
            <a:endParaRPr lang="en-US" altLang="zh-CN" sz="4000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475" y="194310"/>
            <a:ext cx="3535045" cy="265557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3"/>
          <a:srcRect l="54541" t="36617" r="124" b="20782"/>
          <a:stretch>
            <a:fillRect/>
          </a:stretch>
        </p:blipFill>
        <p:spPr>
          <a:xfrm>
            <a:off x="7831455" y="194310"/>
            <a:ext cx="3719195" cy="266827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1615" y="288290"/>
            <a:ext cx="3547745" cy="2454910"/>
          </a:xfrm>
          <a:prstGeom prst="rect">
            <a:avLst/>
          </a:prstGeom>
          <a:ln w="101600" cmpd="dbl">
            <a:solidFill>
              <a:schemeClr val="tx1"/>
            </a:solidFill>
            <a:prstDash val="solid"/>
          </a:ln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00" y="4415155"/>
            <a:ext cx="2391410" cy="1592580"/>
          </a:xfrm>
          <a:prstGeom prst="rect">
            <a:avLst/>
          </a:prstGeom>
          <a:ln w="101600" cmpd="thickThin">
            <a:solidFill>
              <a:schemeClr val="tx1"/>
            </a:solidFill>
            <a:prstDash val="solid"/>
          </a:ln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6"/>
          <a:srcRect l="25458" t="15185" r="11070" b="14149"/>
          <a:stretch>
            <a:fillRect/>
          </a:stretch>
        </p:blipFill>
        <p:spPr>
          <a:xfrm>
            <a:off x="9796780" y="4415155"/>
            <a:ext cx="2148205" cy="1593215"/>
          </a:xfrm>
          <a:prstGeom prst="rect">
            <a:avLst/>
          </a:prstGeom>
          <a:ln w="101600" cmpd="thickThin">
            <a:solidFill>
              <a:schemeClr val="tx1"/>
            </a:solidFill>
            <a:prstDash val="solid"/>
          </a:ln>
        </p:spPr>
      </p:pic>
      <p:sp>
        <p:nvSpPr>
          <p:cNvPr id="12" name="文本框 11"/>
          <p:cNvSpPr txBox="1"/>
          <p:nvPr/>
        </p:nvSpPr>
        <p:spPr>
          <a:xfrm>
            <a:off x="991870" y="6055995"/>
            <a:ext cx="30397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/>
              <a:t>1GBP=9 YUAN</a:t>
            </a:r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3" name="文本框 12"/>
          <p:cNvSpPr txBox="1"/>
          <p:nvPr/>
        </p:nvSpPr>
        <p:spPr>
          <a:xfrm>
            <a:off x="893445" y="2862580"/>
            <a:ext cx="23241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/>
              <a:t>3-9 YUAN</a:t>
            </a:r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文本框 13"/>
          <p:cNvSpPr txBox="1"/>
          <p:nvPr/>
        </p:nvSpPr>
        <p:spPr>
          <a:xfrm>
            <a:off x="4660900" y="2862580"/>
            <a:ext cx="266509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/>
              <a:t>&gt;=10 YUAN</a:t>
            </a:r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5" name="文本框 14"/>
          <p:cNvSpPr txBox="1"/>
          <p:nvPr/>
        </p:nvSpPr>
        <p:spPr>
          <a:xfrm>
            <a:off x="8682355" y="2849880"/>
            <a:ext cx="201739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/>
              <a:t>≈0 YUAN</a:t>
            </a:r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6" name="文本框 15"/>
          <p:cNvSpPr txBox="1"/>
          <p:nvPr/>
        </p:nvSpPr>
        <p:spPr>
          <a:xfrm>
            <a:off x="4660900" y="6163310"/>
            <a:ext cx="21024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Cheaper than Taxi </a:t>
            </a:r>
            <a:endParaRPr lang="en-US" altLang="zh-CN"/>
          </a:p>
        </p:txBody>
      </p:sp>
      <p:pic>
        <p:nvPicPr>
          <p:cNvPr id="17" name="图片 16"/>
          <p:cNvPicPr>
            <a:picLocks noChangeAspect="1"/>
          </p:cNvPicPr>
          <p:nvPr/>
        </p:nvPicPr>
        <p:blipFill>
          <a:blip r:embed="rId7"/>
          <a:srcRect l="14602"/>
          <a:stretch>
            <a:fillRect/>
          </a:stretch>
        </p:blipFill>
        <p:spPr>
          <a:xfrm>
            <a:off x="7244080" y="4414520"/>
            <a:ext cx="2334895" cy="1593215"/>
          </a:xfrm>
          <a:prstGeom prst="rect">
            <a:avLst/>
          </a:prstGeom>
          <a:ln w="101600" cmpd="thickThin">
            <a:solidFill>
              <a:schemeClr val="tx1"/>
            </a:solidFill>
            <a:prstDash val="solid"/>
          </a:ln>
        </p:spPr>
      </p:pic>
    </p:spTree>
    <p:custDataLst>
      <p:tags r:id="rId8"/>
    </p:custData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6698" y="2353174"/>
            <a:ext cx="1847850" cy="18478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1180" y="2353174"/>
            <a:ext cx="1847850" cy="18478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itle 4"/>
          <p:cNvSpPr txBox="1"/>
          <p:nvPr/>
        </p:nvSpPr>
        <p:spPr>
          <a:xfrm>
            <a:off x="4368800" y="4201416"/>
            <a:ext cx="2084916" cy="66675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 smtClean="0"/>
              <a:t>Baidu Map</a:t>
            </a:r>
            <a:endParaRPr lang="en-GB" dirty="0"/>
          </a:p>
        </p:txBody>
      </p:sp>
      <p:sp>
        <p:nvSpPr>
          <p:cNvPr id="9" name="Title 4"/>
          <p:cNvSpPr txBox="1"/>
          <p:nvPr/>
        </p:nvSpPr>
        <p:spPr>
          <a:xfrm>
            <a:off x="6793865" y="4201160"/>
            <a:ext cx="2442210" cy="66675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200" dirty="0" err="1" smtClean="0"/>
              <a:t>Gaode</a:t>
            </a:r>
            <a:r>
              <a:rPr lang="en-US" sz="3200" dirty="0" smtClean="0"/>
              <a:t> Map</a:t>
            </a:r>
            <a:endParaRPr lang="en-US" sz="3200" dirty="0" smtClean="0"/>
          </a:p>
        </p:txBody>
      </p:sp>
      <p:sp>
        <p:nvSpPr>
          <p:cNvPr id="5" name="Title 4"/>
          <p:cNvSpPr txBox="1"/>
          <p:nvPr/>
        </p:nvSpPr>
        <p:spPr>
          <a:xfrm>
            <a:off x="412115" y="328295"/>
            <a:ext cx="8093075" cy="66675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200" dirty="0" err="1" smtClean="0"/>
              <a:t>Sorry Google</a:t>
            </a:r>
            <a:r>
              <a:rPr lang="en-US" sz="3200" dirty="0" smtClean="0"/>
              <a:t> Map does not work in China</a:t>
            </a:r>
            <a:endParaRPr lang="en-US" sz="3200" dirty="0" smtClean="0"/>
          </a:p>
        </p:txBody>
      </p:sp>
    </p:spTree>
    <p:custDataLst>
      <p:tags r:id="rId3"/>
    </p:custData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526415" y="1116965"/>
            <a:ext cx="11139805" cy="42462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en-US" altLang="zh-CN" sz="60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Try to </a:t>
            </a:r>
            <a:endParaRPr lang="en-US" altLang="zh-CN" sz="60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60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introduce youself in Mandrain</a:t>
            </a:r>
            <a:endParaRPr lang="en-US" altLang="zh-CN" sz="60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60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with the new words today</a:t>
            </a:r>
            <a:endParaRPr lang="en-US" altLang="zh-CN" sz="60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矩形 3"/>
          <p:cNvSpPr/>
          <p:nvPr/>
        </p:nvSpPr>
        <p:spPr>
          <a:xfrm>
            <a:off x="1563370" y="1893570"/>
            <a:ext cx="8793480" cy="23996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zh-CN" sz="15000" b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谢谢 再见</a:t>
            </a:r>
            <a:endParaRPr lang="zh-CN" altLang="zh-CN" sz="15000" b="1"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1"/>
    </p:custDataLst>
  </p:cSld>
  <p:clrMapOvr>
    <a:masterClrMapping/>
  </p:clrMapOvr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187308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187308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TEMPLATE_THUMBS_INDEX" val="1"/>
  <p:tag name="KSO_WM_TEMPLATE_SUBCATEGORY" val="0"/>
  <p:tag name="KSO_WM_TAG_VERSION" val="1.0"/>
  <p:tag name="KSO_WM_BEAUTIFY_FLAG" val="#wm#"/>
  <p:tag name="KSO_WM_TEMPLATE_CATEGORY" val="custom"/>
  <p:tag name="KSO_WM_TEMPLATE_INDEX" val="20187308"/>
</p:tagLst>
</file>

<file path=ppt/tags/tag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01161_1*a*1"/>
  <p:tag name="KSO_WM_TEMPLATE_CATEGORY" val="custom"/>
  <p:tag name="KSO_WM_TEMPLATE_INDEX" val="20201161"/>
  <p:tag name="KSO_WM_UNIT_LAYERLEVEL" val="1"/>
  <p:tag name="KSO_WM_TAG_VERSION" val="1.0"/>
  <p:tag name="KSO_WM_BEAUTIFY_FLAG" val="#wm#"/>
  <p:tag name="KSO_WM_UNIT_ISCONTENTSTITLE" val="0"/>
  <p:tag name="KSO_WM_UNIT_PRESET_TEXT" val="国潮来袭"/>
  <p:tag name="KSO_WM_UNIT_NOCLEAR" val="0"/>
  <p:tag name="KSO_WM_UNIT_SHOW_EDIT_AREA_INDICATION" val="1"/>
  <p:tag name="KSO_WM_UNIT_VALUE" val="6"/>
  <p:tag name="KSO_WM_UNIT_TYPE" val="a"/>
  <p:tag name="KSO_WM_UNIT_INDEX" val="1"/>
</p:tagLst>
</file>

<file path=ppt/tags/tag64.xml><?xml version="1.0" encoding="utf-8"?>
<p:tagLst xmlns:p="http://schemas.openxmlformats.org/presentationml/2006/main">
  <p:tag name="KSO_WM_TEMPLATE_THUMBS_INDEX" val="1"/>
  <p:tag name="KSO_WM_SLIDE_ID" val="custom20187308_1"/>
  <p:tag name="KSO_WM_TEMPLATE_SUBCATEGORY" val="0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187308"/>
  <p:tag name="KSO_WM_SLIDE_LAYOUT" val="a_b"/>
  <p:tag name="KSO_WM_SLIDE_LAYOUT_CNT" val="1_1"/>
</p:tagLst>
</file>

<file path=ppt/tags/tag65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8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80351"/>
  <p:tag name="KSO_WM_UNIT_COMPATIBLE" val="0"/>
  <p:tag name="KSO_WM_UNIT_HIGHLIGHT" val="0"/>
  <p:tag name="KSO_WM_UNIT_VALUE" val="72"/>
  <p:tag name="KSO_WM_UNIT_LAYERLEVEL" val="1"/>
  <p:tag name="KSO_WM_UNIT_INDEX" val="1"/>
  <p:tag name="KSO_WM_UNIT_TYPE" val="f"/>
  <p:tag name="KSO_WM_UNIT_ID" val="custom20180351_25*f*1"/>
  <p:tag name="KSO_WM_UNIT_PRESET_TEXT" val="请在此输入您的文本。请在此输入您的文本。请在此输入您的文本。"/>
  <p:tag name="KSO_WM_UNIT_NOCLEAR" val="0"/>
  <p:tag name="KSO_WM_UNIT_DIAGRAM_ISNUMVISUAL" val="0"/>
  <p:tag name="KSO_WM_UNIT_DIAGRAM_ISREFERUNIT" val="0"/>
  <p:tag name="KSO_WM_UNIT_SUBTYPE" val="a"/>
</p:tagLst>
</file>

<file path=ppt/tags/tag6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4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5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0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custom20180351_25*i*1"/>
  <p:tag name="KSO_WM_TEMPLATE_CATEGORY" val="custom"/>
  <p:tag name="KSO_WM_TEMPLATE_INDEX" val="20180351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81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80351"/>
  <p:tag name="KSO_WM_UNIT_COMPATIBLE" val="0"/>
  <p:tag name="KSO_WM_UNIT_HIGHLIGHT" val="0"/>
  <p:tag name="KSO_WM_UNIT_ISCONTENTSTITLE" val="0"/>
  <p:tag name="KSO_WM_UNIT_VALUE" val="38"/>
  <p:tag name="KSO_WM_UNIT_LAYERLEVEL" val="1"/>
  <p:tag name="KSO_WM_UNIT_INDEX" val="1"/>
  <p:tag name="KSO_WM_UNIT_TYPE" val="a"/>
  <p:tag name="KSO_WM_UNIT_ID" val="custom20180351_25*a*1"/>
  <p:tag name="KSO_WM_UNIT_PRESET_TEXT" val="请在此输入您的标题"/>
  <p:tag name="KSO_WM_UNIT_NOCLEAR" val="0"/>
  <p:tag name="KSO_WM_UNIT_DIAGRAM_ISNUMVISUAL" val="0"/>
  <p:tag name="KSO_WM_UNIT_DIAGRAM_ISREFERUNIT" val="0"/>
  <p:tag name="KSO_WM_UNIT_ISNUMDGMTITLE" val="0"/>
</p:tagLst>
</file>

<file path=ppt/tags/tag82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80351"/>
  <p:tag name="KSO_WM_UNIT_COMPATIBLE" val="0"/>
  <p:tag name="KSO_WM_UNIT_HIGHLIGHT" val="0"/>
  <p:tag name="KSO_WM_UNIT_VALUE" val="72"/>
  <p:tag name="KSO_WM_UNIT_LAYERLEVEL" val="1"/>
  <p:tag name="KSO_WM_UNIT_INDEX" val="1"/>
  <p:tag name="KSO_WM_UNIT_TYPE" val="f"/>
  <p:tag name="KSO_WM_UNIT_ID" val="custom20180351_25*f*1"/>
  <p:tag name="KSO_WM_UNIT_PRESET_TEXT" val="请在此输入您的文本。请在此输入您的文本。请在此输入您的文本。"/>
  <p:tag name="KSO_WM_UNIT_NOCLEAR" val="0"/>
  <p:tag name="KSO_WM_UNIT_DIAGRAM_ISNUMVISUAL" val="0"/>
  <p:tag name="KSO_WM_UNIT_DIAGRAM_ISREFERUNIT" val="0"/>
  <p:tag name="KSO_WM_UNIT_SUBTYPE" val="a"/>
</p:tagLst>
</file>

<file path=ppt/tags/tag8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4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5.xml><?xml version="1.0" encoding="utf-8"?>
<p:tagLst xmlns:p="http://schemas.openxmlformats.org/presentationml/2006/main">
  <p:tag name="KSO_WM_UNIT_TABLE_BEAUTIFY" val="smartTable{2dbf0e28-e1f2-4cb1-bbf7-85f6fa44912a}"/>
</p:tagLst>
</file>

<file path=ppt/tags/tag8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9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80351"/>
  <p:tag name="KSO_WM_UNIT_COMPATIBLE" val="0"/>
  <p:tag name="KSO_WM_UNIT_HIGHLIGHT" val="0"/>
  <p:tag name="KSO_WM_UNIT_VALUE" val="72"/>
  <p:tag name="KSO_WM_UNIT_LAYERLEVEL" val="1"/>
  <p:tag name="KSO_WM_UNIT_INDEX" val="1"/>
  <p:tag name="KSO_WM_UNIT_TYPE" val="f"/>
  <p:tag name="KSO_WM_UNIT_ID" val="custom20180351_25*f*1"/>
  <p:tag name="KSO_WM_UNIT_PRESET_TEXT" val="请在此输入您的文本。请在此输入您的文本。请在此输入您的文本。"/>
  <p:tag name="KSO_WM_UNIT_NOCLEAR" val="0"/>
  <p:tag name="KSO_WM_UNIT_DIAGRAM_ISNUMVISUAL" val="0"/>
  <p:tag name="KSO_WM_UNIT_DIAGRAM_ISREFERUNIT" val="0"/>
  <p:tag name="KSO_WM_UNIT_SUBTYPE" val="a"/>
</p:tagLst>
</file>

<file path=ppt/tags/tag9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4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5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4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2109</Words>
  <Application>WPS 演示</Application>
  <PresentationFormat>宽屏</PresentationFormat>
  <Paragraphs>429</Paragraphs>
  <Slides>37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13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37</vt:i4>
      </vt:variant>
    </vt:vector>
  </HeadingPairs>
  <TitlesOfParts>
    <vt:vector size="51" baseType="lpstr">
      <vt:lpstr>Arial</vt:lpstr>
      <vt:lpstr>宋体</vt:lpstr>
      <vt:lpstr>Wingdings</vt:lpstr>
      <vt:lpstr>微软雅黑</vt:lpstr>
      <vt:lpstr>隶书</vt:lpstr>
      <vt:lpstr>方正楷体拼音字库01</vt:lpstr>
      <vt:lpstr>Calibri</vt:lpstr>
      <vt:lpstr>Comic Sans MS</vt:lpstr>
      <vt:lpstr>DFKai-SB</vt:lpstr>
      <vt:lpstr>Arial Unicode MS</vt:lpstr>
      <vt:lpstr>汉仪雅酷黑简</vt:lpstr>
      <vt:lpstr>Aharoni</vt:lpstr>
      <vt:lpstr>方正楷体拼音字库02</vt:lpstr>
      <vt:lpstr>Office 主题​​</vt:lpstr>
      <vt:lpstr>李丽在北京的12天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https://www.youtube.com/watch?v=bfsrzlJ9Vg4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龙龙爸爸</cp:lastModifiedBy>
  <cp:revision>117</cp:revision>
  <dcterms:created xsi:type="dcterms:W3CDTF">2019-06-19T02:08:00Z</dcterms:created>
  <dcterms:modified xsi:type="dcterms:W3CDTF">2021-04-05T11:48:53Z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2052-11.3.0.9228</vt:lpwstr>
  </property>
</Properties>
</file>