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sldIdLst>
    <p:sldId id="256" r:id="rId2"/>
    <p:sldId id="259" r:id="rId3"/>
    <p:sldId id="265" r:id="rId4"/>
    <p:sldId id="268" r:id="rId5"/>
    <p:sldId id="266" r:id="rId6"/>
    <p:sldId id="267" r:id="rId7"/>
    <p:sldId id="269" r:id="rId8"/>
    <p:sldId id="263" r:id="rId9"/>
    <p:sldId id="271" r:id="rId10"/>
    <p:sldId id="270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AA82F5AE-3680-4A6B-A7B8-104FB68278D4}">
          <p14:sldIdLst>
            <p14:sldId id="256"/>
            <p14:sldId id="259"/>
            <p14:sldId id="265"/>
            <p14:sldId id="268"/>
            <p14:sldId id="266"/>
            <p14:sldId id="267"/>
            <p14:sldId id="269"/>
            <p14:sldId id="263"/>
            <p14:sldId id="271"/>
            <p14:sldId id="270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99C08-B759-46A5-B28B-1FC7EAFF789B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13A10-546C-4A49-AAFD-3FF4055D1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48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13A10-546C-4A49-AAFD-3FF4055D1F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09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41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53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13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95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18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434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38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2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49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388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2122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790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36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57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308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24/02/2023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Sharmin Ahmad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B5F04DC-9FD9-4C12-843E-29EA3662F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813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991/ijes.v10i01.28995" TargetMode="External"/><Relationship Id="rId2" Type="http://schemas.openxmlformats.org/officeDocument/2006/relationships/hyperlink" Target="https://doi.org/10.1016/j.susoc.2022.05.00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kitaboo.com/wp-content/uploads/2018/02/6-Reasons-Why-Students-Prefer-Digital-Content-01-1536x1349.jpg" TargetMode="External"/><Relationship Id="rId4" Type="http://schemas.openxmlformats.org/officeDocument/2006/relationships/hyperlink" Target="https://doi.org/10.1093/cid/cit0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60229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TITLE: ARE DIGITAL SKILLS IMPORTANT FOR STUDY AND WORK ?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524000" y="3580325"/>
            <a:ext cx="9144000" cy="2459867"/>
          </a:xfrm>
        </p:spPr>
        <p:txBody>
          <a:bodyPr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Student’s Name: Mohammad Shakil Ahmad (MSA)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Sharmin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M Ahmad (SMA)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ID’s: 2233030 (MSA) &amp; 2232368 (SMA)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Course: Certificate in Higher Education Skills for the workplace in Health &amp;Social care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LCHS4002_BIRM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Tutor Name: Professor Neale Haddon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Group Presentation</a:t>
            </a:r>
            <a:endParaRPr lang="en-GB" sz="1200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79013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1</a:t>
            </a:fld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12946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1247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6372"/>
            <a:ext cx="10515600" cy="471366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skills are needed now a days for all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kinds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 non face-to-face communications in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niversity,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usiness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Medical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and other purposes.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First, we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need to establish what we know about Digital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and which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popular at university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level, specially top 5.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 smtClean="0"/>
              <a:t>“Instead </a:t>
            </a:r>
            <a:r>
              <a:rPr lang="en-GB" sz="2000" dirty="0"/>
              <a:t>of using pen and paper, students nowadays use various software and tools to create presentations and projects</a:t>
            </a:r>
            <a:r>
              <a:rPr lang="en-GB" sz="2000" dirty="0" smtClean="0"/>
              <a:t>.”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Abid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Haleem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2022).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expertise of someone to search, assess, use, share and create content by using digital instruments.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Top Digital Skills at UWTSD: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Office 365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One Drive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eLibrary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will research on the topic “which digital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 do UWTSD students think is most important?”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2</a:t>
            </a:fld>
            <a:endParaRPr lang="en-GB" sz="12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40377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</a:t>
            </a:r>
            <a:r>
              <a:rPr lang="en-GB" sz="1200" dirty="0" err="1" smtClean="0"/>
              <a:t>Sharmin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23966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00012"/>
            <a:ext cx="8596668" cy="38894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We will study eBook, articles and journals to find out the digital skills used most by the students while they studying at university.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We will gain our own insight by carrying out a student survey from the current students at UWTSD to determine the accuracy of the research.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It will give feedback to University administration as well as teacher to put their emphasis on which skill</a:t>
            </a:r>
            <a:r>
              <a:rPr lang="en-GB" sz="2000" dirty="0"/>
              <a:t> </a:t>
            </a:r>
            <a:r>
              <a:rPr lang="en-GB" sz="2000" dirty="0" smtClean="0"/>
              <a:t>they need to explore.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By knowing less using digital skills will limit them to save time and cost.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err="1"/>
              <a:t>Haider</a:t>
            </a:r>
            <a:r>
              <a:rPr lang="en-GB" sz="2000" dirty="0"/>
              <a:t> </a:t>
            </a:r>
            <a:r>
              <a:rPr lang="en-GB" sz="2000" dirty="0" err="1"/>
              <a:t>Th.Salim</a:t>
            </a:r>
            <a:r>
              <a:rPr lang="en-GB" sz="2000" dirty="0"/>
              <a:t> </a:t>
            </a:r>
            <a:r>
              <a:rPr lang="en-GB" sz="2000" dirty="0" err="1"/>
              <a:t>Alrikabi</a:t>
            </a:r>
            <a:r>
              <a:rPr lang="en-GB" sz="2000" dirty="0"/>
              <a:t> </a:t>
            </a:r>
            <a:r>
              <a:rPr lang="en-GB" sz="2000" i="1" dirty="0"/>
              <a:t>et al.</a:t>
            </a:r>
            <a:r>
              <a:rPr lang="en-GB" sz="2000" dirty="0"/>
              <a:t> (2022</a:t>
            </a:r>
            <a:r>
              <a:rPr lang="en-GB" sz="2000" dirty="0" smtClean="0"/>
              <a:t>) states that Universities and other academic organizations have to think carefully to adapt on new digital skills what today’s student expect.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800" dirty="0" smtClean="0"/>
          </a:p>
          <a:p>
            <a:pPr>
              <a:buFont typeface="Wingdings" panose="05000000000000000000" pitchFamily="2" charset="2"/>
              <a:buChar char="v"/>
            </a:pP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1200" dirty="0"/>
              <a:t>3</a:t>
            </a:r>
            <a:endParaRPr lang="en-GB" sz="12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063104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</a:t>
            </a:r>
            <a:r>
              <a:rPr lang="en-GB" sz="1200" dirty="0" err="1" smtClean="0"/>
              <a:t>Sharmin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12187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(</a:t>
            </a:r>
            <a:r>
              <a:rPr lang="en-GB" dirty="0" err="1" smtClean="0"/>
              <a:t>What?Who?How</a:t>
            </a:r>
            <a:r>
              <a:rPr lang="en-GB" dirty="0" smtClean="0"/>
              <a:t>?)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8794" y="1262131"/>
            <a:ext cx="10375006" cy="4662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We will conduct a survey with voluntary participating students of UWTSD who are still studying at different levels at Birmingham </a:t>
            </a:r>
            <a:r>
              <a:rPr lang="en-GB" sz="2000" dirty="0" smtClean="0"/>
              <a:t>campus.</a:t>
            </a:r>
            <a:endParaRPr lang="en-GB" sz="20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“</a:t>
            </a:r>
            <a:r>
              <a:rPr lang="en-GB" sz="2000" dirty="0"/>
              <a:t>It is essential to define the purpose of the survey and to be as specific as possible in terms of the data to be collected” (</a:t>
            </a:r>
            <a:r>
              <a:rPr lang="en-GB" sz="2000" dirty="0" err="1"/>
              <a:t>Sinkowitz</a:t>
            </a:r>
            <a:r>
              <a:rPr lang="en-GB" sz="2000" dirty="0"/>
              <a:t>-Cochran, R.L. 2013</a:t>
            </a:r>
            <a:r>
              <a:rPr lang="en-GB" sz="2000" dirty="0" smtClean="0"/>
              <a:t>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We will establish a </a:t>
            </a:r>
            <a:r>
              <a:rPr lang="en-GB" sz="2000" dirty="0" smtClean="0"/>
              <a:t>tailor-made survey questionnaire with our research findings which will ensure serve our purpose more closely.</a:t>
            </a:r>
            <a:endParaRPr lang="en-GB" sz="20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This is a online survey designed by us (group allocated by UWTSD) with 6 unique </a:t>
            </a:r>
            <a:r>
              <a:rPr lang="en-GB" sz="2000" dirty="0" smtClean="0"/>
              <a:t>questionnaire </a:t>
            </a:r>
            <a:r>
              <a:rPr lang="en-GB" sz="2000" dirty="0" smtClean="0"/>
              <a:t>to reach a conclusion.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The survey </a:t>
            </a:r>
            <a:r>
              <a:rPr lang="en-GB" sz="2000" dirty="0" smtClean="0"/>
              <a:t>questionnaire </a:t>
            </a:r>
            <a:r>
              <a:rPr lang="en-GB" sz="2000" dirty="0" smtClean="0"/>
              <a:t>will be </a:t>
            </a:r>
            <a:r>
              <a:rPr lang="en-GB" sz="2000" dirty="0" smtClean="0"/>
              <a:t>created</a:t>
            </a:r>
            <a:r>
              <a:rPr lang="en-GB" sz="2000" dirty="0" smtClean="0"/>
              <a:t> </a:t>
            </a:r>
            <a:r>
              <a:rPr lang="en-GB" sz="2000" dirty="0" smtClean="0"/>
              <a:t>in “MS form” format </a:t>
            </a:r>
            <a:r>
              <a:rPr lang="en-GB" sz="2000" dirty="0" smtClean="0"/>
              <a:t>and </a:t>
            </a:r>
            <a:r>
              <a:rPr lang="en-GB" sz="2000" dirty="0" smtClean="0"/>
              <a:t>shared with </a:t>
            </a:r>
            <a:r>
              <a:rPr lang="en-GB" sz="2000" dirty="0" smtClean="0"/>
              <a:t>the target </a:t>
            </a:r>
            <a:r>
              <a:rPr lang="en-GB" sz="2000" dirty="0" smtClean="0"/>
              <a:t>students </a:t>
            </a:r>
            <a:r>
              <a:rPr lang="en-GB" sz="2000" dirty="0" smtClean="0"/>
              <a:t>at </a:t>
            </a:r>
            <a:r>
              <a:rPr lang="en-GB" sz="2000" dirty="0" smtClean="0"/>
              <a:t>“one drive” @ UWTSD </a:t>
            </a:r>
            <a:r>
              <a:rPr lang="en-GB" sz="2000" dirty="0" err="1" smtClean="0"/>
              <a:t>hwb</a:t>
            </a:r>
            <a:r>
              <a:rPr lang="en-GB" sz="2000" dirty="0" smtClean="0"/>
              <a:t> for </a:t>
            </a:r>
            <a:r>
              <a:rPr lang="en-GB" sz="2000" dirty="0" smtClean="0"/>
              <a:t>the</a:t>
            </a:r>
            <a:r>
              <a:rPr lang="en-GB" sz="2000" dirty="0" smtClean="0"/>
              <a:t> </a:t>
            </a:r>
            <a:r>
              <a:rPr lang="en-GB" sz="2000" dirty="0" smtClean="0"/>
              <a:t>submission </a:t>
            </a:r>
            <a:r>
              <a:rPr lang="en-GB" sz="2000" dirty="0" smtClean="0"/>
              <a:t>of their feedback.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 smtClean="0"/>
              <a:t>We will analyse the result and come to the conclusion of our group research.</a:t>
            </a:r>
            <a:endParaRPr lang="en-GB" sz="2000" dirty="0" smtClean="0"/>
          </a:p>
          <a:p>
            <a:pPr>
              <a:buFont typeface="Wingdings" panose="05000000000000000000" pitchFamily="2" charset="2"/>
              <a:buChar char="v"/>
            </a:pPr>
            <a:endParaRPr lang="en-GB" sz="1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4</a:t>
            </a:fld>
            <a:endParaRPr lang="en-GB" sz="12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40377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55673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(Questionnaire)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6232" y="1361986"/>
            <a:ext cx="5744432" cy="4351338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5</a:t>
            </a:fld>
            <a:endParaRPr lang="en-GB" sz="12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53256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50774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(</a:t>
            </a:r>
            <a:r>
              <a:rPr lang="en-GB" dirty="0" err="1" smtClean="0"/>
              <a:t>Questinnaire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0322" y="1365161"/>
            <a:ext cx="5589430" cy="4378816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6</a:t>
            </a:fld>
            <a:endParaRPr lang="en-GB" sz="12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14619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8311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43386"/>
            <a:ext cx="8596668" cy="786781"/>
          </a:xfrm>
        </p:spPr>
        <p:txBody>
          <a:bodyPr/>
          <a:lstStyle/>
          <a:p>
            <a:r>
              <a:rPr lang="en-GB" dirty="0" smtClean="0"/>
              <a:t>Method (Findings)</a:t>
            </a:r>
            <a:endParaRPr lang="en-GB" dirty="0"/>
          </a:p>
        </p:txBody>
      </p:sp>
      <p:pic>
        <p:nvPicPr>
          <p:cNvPr id="4" name="Picture 2" descr="6 Reasons Why Students Prefer Digital Content-0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317" y="1236372"/>
            <a:ext cx="4955965" cy="4185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8433979"/>
              </p:ext>
            </p:extLst>
          </p:nvPr>
        </p:nvGraphicFramePr>
        <p:xfrm>
          <a:off x="2032000" y="5465091"/>
          <a:ext cx="7408214" cy="4334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08214"/>
              </a:tblGrid>
              <a:tr h="433433">
                <a:tc>
                  <a:txBody>
                    <a:bodyPr/>
                    <a:lstStyle/>
                    <a:p>
                      <a:r>
                        <a:rPr lang="en-GB" dirty="0" smtClean="0"/>
                        <a:t>https://kitaboo.com/6-reasons-students-prefer-digital-content/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7</a:t>
            </a:fld>
            <a:endParaRPr lang="en-GB" sz="120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01740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03631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Consideration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32587"/>
            <a:ext cx="8596668" cy="408260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 smtClean="0"/>
              <a:t>We have taken permission of UWTSD students to participate voluntarily. </a:t>
            </a:r>
          </a:p>
          <a:p>
            <a:r>
              <a:rPr lang="en-GB" sz="2000" dirty="0" smtClean="0"/>
              <a:t>Participating students were informed about the purpose of survey.</a:t>
            </a:r>
          </a:p>
          <a:p>
            <a:r>
              <a:rPr lang="en-GB" sz="2000" dirty="0" smtClean="0"/>
              <a:t>Participation on the survey will not hamper their ongoing study and course.</a:t>
            </a:r>
          </a:p>
          <a:p>
            <a:r>
              <a:rPr lang="en-GB" sz="2000" dirty="0" smtClean="0"/>
              <a:t>We assure to be respectful, kind and fair with the upmost integrity.</a:t>
            </a:r>
          </a:p>
          <a:p>
            <a:r>
              <a:rPr lang="en-GB" sz="2000" dirty="0" smtClean="0"/>
              <a:t>The outcome of the survey are not personally linked to the students.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8</a:t>
            </a:fld>
            <a:endParaRPr lang="en-GB" sz="12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998709" cy="365125"/>
          </a:xfrm>
        </p:spPr>
        <p:txBody>
          <a:bodyPr/>
          <a:lstStyle/>
          <a:p>
            <a:r>
              <a:rPr lang="en-US" sz="1200" smtClean="0"/>
              <a:t>24/02/2023</a:t>
            </a:r>
            <a:endParaRPr lang="en-GB" sz="120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14143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64654"/>
          </a:xfrm>
        </p:spPr>
        <p:txBody>
          <a:bodyPr/>
          <a:lstStyle/>
          <a:p>
            <a:r>
              <a:rPr lang="en-GB" dirty="0" smtClean="0"/>
              <a:t>Research Timeline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796350"/>
              </p:ext>
            </p:extLst>
          </p:nvPr>
        </p:nvGraphicFramePr>
        <p:xfrm>
          <a:off x="677863" y="2160588"/>
          <a:ext cx="8596310" cy="238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262"/>
                <a:gridCol w="1719262"/>
                <a:gridCol w="1719262"/>
                <a:gridCol w="1719262"/>
                <a:gridCol w="171926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Week 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Week 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Week 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Week 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Week 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Assignment</a:t>
                      </a:r>
                      <a:r>
                        <a:rPr lang="en-GB" baseline="0" dirty="0" smtClean="0"/>
                        <a:t> Ready &amp; 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Survey</a:t>
                      </a:r>
                      <a:r>
                        <a:rPr lang="en-GB" baseline="0" dirty="0" smtClean="0"/>
                        <a:t> Form ready, Shared with Students and Email Notification of submission deadline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Submission Deadline and Analyse Data.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Our</a:t>
                      </a:r>
                      <a:r>
                        <a:rPr lang="en-GB" baseline="0" dirty="0" smtClean="0"/>
                        <a:t> Findings on Research &amp; Evaluation.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Research</a:t>
                      </a:r>
                      <a:r>
                        <a:rPr lang="en-GB" baseline="0" dirty="0" smtClean="0"/>
                        <a:t> outcome submission to teacher and University Administration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91892" cy="365125"/>
          </a:xfrm>
        </p:spPr>
        <p:txBody>
          <a:bodyPr/>
          <a:lstStyle/>
          <a:p>
            <a:r>
              <a:rPr lang="en-US" sz="1200" smtClean="0"/>
              <a:t>24/02/2023</a:t>
            </a:r>
            <a:endParaRPr lang="en-GB" sz="12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Presenter: Mohammad Shakil Ahmad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9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786601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96981"/>
            <a:ext cx="8596668" cy="39538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Our Hypothesis is Moodle is the heart of all communications which links with other digital channels at UWTSD. </a:t>
            </a:r>
          </a:p>
          <a:p>
            <a:r>
              <a:rPr lang="en-GB" sz="2000" dirty="0" smtClean="0"/>
              <a:t>Most of the students use Moodle in classroom to see the study contents while Teacher delivering the same lesson.</a:t>
            </a:r>
          </a:p>
          <a:p>
            <a:r>
              <a:rPr lang="en-GB" sz="2000" dirty="0" smtClean="0"/>
              <a:t>Moodle can be accessed via offline and can be downloaded any material without internet access irrespective of place, time and device.</a:t>
            </a:r>
          </a:p>
          <a:p>
            <a:r>
              <a:rPr lang="en-GB" sz="2000" dirty="0" smtClean="0"/>
              <a:t>Moodle is cheaper option in compare to other licensing platform and user friendly than other components.</a:t>
            </a:r>
          </a:p>
          <a:p>
            <a:r>
              <a:rPr lang="en-GB" sz="2000" dirty="0" smtClean="0"/>
              <a:t>That is why our Hypothesis on</a:t>
            </a:r>
            <a:r>
              <a:rPr lang="en-GB" sz="2000" dirty="0" smtClean="0"/>
              <a:t> the most use of Digital Skill used by UWTSD student id Moodle.</a:t>
            </a:r>
            <a:endParaRPr lang="en-GB" sz="20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10</a:t>
            </a:fld>
            <a:endParaRPr lang="en-GB" sz="12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53256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36935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22739"/>
            <a:ext cx="8596668" cy="4159875"/>
          </a:xfrm>
        </p:spPr>
        <p:txBody>
          <a:bodyPr>
            <a:normAutofit fontScale="92500"/>
          </a:bodyPr>
          <a:lstStyle/>
          <a:p>
            <a:r>
              <a:rPr lang="en-GB" sz="2000" dirty="0" err="1"/>
              <a:t>Abid</a:t>
            </a:r>
            <a:r>
              <a:rPr lang="en-GB" sz="2000" dirty="0"/>
              <a:t> </a:t>
            </a:r>
            <a:r>
              <a:rPr lang="en-GB" sz="2000" dirty="0" err="1"/>
              <a:t>Haleem</a:t>
            </a:r>
            <a:r>
              <a:rPr lang="en-GB" sz="2000" dirty="0"/>
              <a:t> </a:t>
            </a:r>
            <a:r>
              <a:rPr lang="en-GB" sz="2000" i="1" dirty="0"/>
              <a:t>et al.</a:t>
            </a:r>
            <a:r>
              <a:rPr lang="en-GB" sz="2000" dirty="0"/>
              <a:t> (2022) ‘Understanding the role of digital technologies in education: A review’, </a:t>
            </a:r>
            <a:r>
              <a:rPr lang="en-GB" sz="2000" i="1" dirty="0"/>
              <a:t>Sustainable Operations and Computers</a:t>
            </a:r>
            <a:r>
              <a:rPr lang="en-GB" sz="2000" dirty="0"/>
              <a:t>, 3, pp. 275–285. Available at: </a:t>
            </a:r>
            <a:r>
              <a:rPr lang="en-GB" sz="2000" dirty="0">
                <a:hlinkClick r:id="rId2"/>
              </a:rPr>
              <a:t>https://doi.org/10.1016/j.susoc.2022.05.004</a:t>
            </a:r>
            <a:r>
              <a:rPr lang="en-GB" sz="2000" dirty="0" smtClean="0"/>
              <a:t>.</a:t>
            </a:r>
          </a:p>
          <a:p>
            <a:r>
              <a:rPr lang="en-GB" sz="2000" dirty="0" err="1"/>
              <a:t>Haider</a:t>
            </a:r>
            <a:r>
              <a:rPr lang="en-GB" sz="2000" dirty="0"/>
              <a:t> </a:t>
            </a:r>
            <a:r>
              <a:rPr lang="en-GB" sz="2000" dirty="0" err="1"/>
              <a:t>Th.Salim</a:t>
            </a:r>
            <a:r>
              <a:rPr lang="en-GB" sz="2000" dirty="0"/>
              <a:t> </a:t>
            </a:r>
            <a:r>
              <a:rPr lang="en-GB" sz="2000" dirty="0" err="1"/>
              <a:t>Alrikabi</a:t>
            </a:r>
            <a:r>
              <a:rPr lang="en-GB" sz="2000" dirty="0"/>
              <a:t> </a:t>
            </a:r>
            <a:r>
              <a:rPr lang="en-GB" sz="2000" i="1" dirty="0"/>
              <a:t>et al.</a:t>
            </a:r>
            <a:r>
              <a:rPr lang="en-GB" sz="2000" dirty="0"/>
              <a:t> (2022) ‘Smart Learning based on Moodle E-learning Platform and Digital Skills for University Students’, </a:t>
            </a:r>
            <a:r>
              <a:rPr lang="en-GB" sz="2000" i="1" dirty="0"/>
              <a:t>International journal of recent contributions from engineering, science &amp; IT</a:t>
            </a:r>
            <a:r>
              <a:rPr lang="en-GB" sz="2000" dirty="0"/>
              <a:t>, 10(1). Available at: </a:t>
            </a:r>
            <a:r>
              <a:rPr lang="en-GB" sz="2000" dirty="0">
                <a:hlinkClick r:id="rId3"/>
              </a:rPr>
              <a:t>https://doi.org/10.3991/ijes.v10i01.28995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Sinkowitz</a:t>
            </a:r>
            <a:r>
              <a:rPr lang="en-GB" sz="2000" dirty="0" smtClean="0"/>
              <a:t>-Cochran</a:t>
            </a:r>
            <a:r>
              <a:rPr lang="en-GB" sz="2000" dirty="0"/>
              <a:t>, R.L. (2013) ‘Survey Design: To Ask or Not to Ask? That is the Question’, </a:t>
            </a:r>
            <a:r>
              <a:rPr lang="en-GB" sz="2000" i="1" dirty="0"/>
              <a:t>Clinical infectious diseases</a:t>
            </a:r>
            <a:r>
              <a:rPr lang="en-GB" sz="2000" dirty="0"/>
              <a:t>, 56(8), pp. 1159–1164. Available at: </a:t>
            </a:r>
            <a:r>
              <a:rPr lang="en-GB" sz="2000" dirty="0">
                <a:hlinkClick r:id="rId4"/>
              </a:rPr>
              <a:t>https://doi.org/10.1093/cid/cit005</a:t>
            </a:r>
            <a:r>
              <a:rPr lang="en-GB" sz="2000" dirty="0" smtClean="0"/>
              <a:t>.</a:t>
            </a:r>
          </a:p>
          <a:p>
            <a:r>
              <a:rPr lang="en-GB" sz="2000" dirty="0">
                <a:hlinkClick r:id="rId5"/>
              </a:rPr>
              <a:t>https://kitaboo.com/wp-content/uploads/2018/02/6-Reasons-Why-Students-Prefer-Digital-Content-01-1536x1349.jpg</a:t>
            </a:r>
            <a:endParaRPr lang="en-GB" sz="2000" dirty="0"/>
          </a:p>
          <a:p>
            <a:endParaRPr lang="en-GB" sz="1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F04DC-9FD9-4C12-843E-29EA3662F15F}" type="slidenum">
              <a:rPr lang="en-GB" sz="1200" smtClean="0"/>
              <a:t>11</a:t>
            </a:fld>
            <a:endParaRPr lang="en-GB" sz="12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1101740" cy="365125"/>
          </a:xfrm>
        </p:spPr>
        <p:txBody>
          <a:bodyPr/>
          <a:lstStyle/>
          <a:p>
            <a:r>
              <a:rPr lang="en-US" sz="1200" dirty="0" smtClean="0"/>
              <a:t>24/02/2023</a:t>
            </a:r>
            <a:endParaRPr lang="en-GB" sz="1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 smtClean="0"/>
              <a:t>Presenter: Mohammad Shakil</a:t>
            </a:r>
            <a:r>
              <a:rPr lang="en-GB" sz="1200" dirty="0" smtClean="0"/>
              <a:t> Ahmad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87686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2898</TotalTime>
  <Words>755</Words>
  <Application>Microsoft Office PowerPoint</Application>
  <PresentationFormat>Widescreen</PresentationFormat>
  <Paragraphs>105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Wingdings</vt:lpstr>
      <vt:lpstr>Wingdings 3</vt:lpstr>
      <vt:lpstr>Facet</vt:lpstr>
      <vt:lpstr>ASSIGNMENT TITLE: ARE DIGITAL SKILLS IMPORTANT FOR STUDY AND WORK ?</vt:lpstr>
      <vt:lpstr>Introduction</vt:lpstr>
      <vt:lpstr>Rationale</vt:lpstr>
      <vt:lpstr>Method (What?Who?How?)</vt:lpstr>
      <vt:lpstr>Method (Questionnaire)</vt:lpstr>
      <vt:lpstr>Method (Questinnaire)</vt:lpstr>
      <vt:lpstr>Method (Findings)</vt:lpstr>
      <vt:lpstr>Ethical Consideration</vt:lpstr>
      <vt:lpstr>Research Timeline</vt:lpstr>
      <vt:lpstr>Hypothesis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STUDY AND WORK ?</dc:title>
  <dc:creator>Shakil Ahmad</dc:creator>
  <cp:lastModifiedBy>Shakil Ahmad</cp:lastModifiedBy>
  <cp:revision>92</cp:revision>
  <dcterms:created xsi:type="dcterms:W3CDTF">2023-02-10T09:42:57Z</dcterms:created>
  <dcterms:modified xsi:type="dcterms:W3CDTF">2023-02-22T22:10:46Z</dcterms:modified>
</cp:coreProperties>
</file>