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17"/>
  </p:normalViewPr>
  <p:slideViewPr>
    <p:cSldViewPr snapToGrid="0">
      <p:cViewPr varScale="1">
        <p:scale>
          <a:sx n="100" d="100"/>
          <a:sy n="100" d="100"/>
        </p:scale>
        <p:origin x="1000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8ED090-E541-4325-B030-E097245D83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0F17143-DCBC-5A33-5D58-FD5008033DA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8AE9AE-4455-8902-2BEC-6DED7A8089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BBFCD-9E3F-4E47-88AC-8916996E17C5}" type="datetimeFigureOut">
              <a:rPr lang="en-GB" smtClean="0"/>
              <a:t>20/02/2025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D9F001-0000-A14A-D9A1-0FB058CDEB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2938DC-DFF3-D692-03A9-DC0E011D8E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A16C6-F00A-164D-8132-1F7E6379A3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52176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D591AF-3CE1-1F4F-6AC7-76CBD3E557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586AC8-48E8-2BF5-7BBC-FBC524BE604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819BCC-7B69-5263-1510-EBA2396203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BBFCD-9E3F-4E47-88AC-8916996E17C5}" type="datetimeFigureOut">
              <a:rPr lang="en-GB" smtClean="0"/>
              <a:t>20/02/2025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712E7A-EB75-C38D-D875-DCC6DFBCA9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23A0CD-1A3B-0FD7-8B0F-B1EBA7975A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A16C6-F00A-164D-8132-1F7E6379A3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40172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F284C04-43ED-8B9C-71C7-8EC05D05B5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072CC0-9C15-FA04-C9AB-EE8811DB0B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CC12BB-F033-93A3-80CC-CAB047CE16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BBFCD-9E3F-4E47-88AC-8916996E17C5}" type="datetimeFigureOut">
              <a:rPr lang="en-GB" smtClean="0"/>
              <a:t>20/02/2025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9C8EED-D09C-CFBC-38E9-E62865E3C2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5BC844-1249-19E3-0482-D33BD63CCA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A16C6-F00A-164D-8132-1F7E6379A3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11466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17A85A-91CF-F5AF-BA33-8C52AF2607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2ABA8F-EBB4-A34E-05F6-7AAD13CF96F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DD22903-6470-421A-E23E-2376EE258C9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E58D31-5E57-BBB0-7C38-A8F98DAAC0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BBFCD-9E3F-4E47-88AC-8916996E17C5}" type="datetimeFigureOut">
              <a:rPr lang="en-GB" smtClean="0"/>
              <a:t>20/02/2025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FE17B6-9176-2320-9DB1-F835539DD9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4D3A5-8A0D-E55C-1642-6A9AFF3E50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A16C6-F00A-164D-8132-1F7E6379A3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46043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26BB17-FDA5-5E18-E6CB-1CF34C6F67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68201A-8738-A3FF-1BCB-84DE357F78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DE5382A-69AD-2689-C084-9CC60E02E7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365C482-EF30-E11A-C389-A301C891D72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5B91ED8-EEB9-52D7-D279-2329AA362E4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9870724-5B4C-126F-E9E4-80CC898043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BBFCD-9E3F-4E47-88AC-8916996E17C5}" type="datetimeFigureOut">
              <a:rPr lang="en-GB" smtClean="0"/>
              <a:t>20/02/2025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3469623-F4E3-5E9D-7751-C6DDBDA0E0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48621D3-1DCE-7B8A-F528-F391287B57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A16C6-F00A-164D-8132-1F7E6379A3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6179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5C82E-4EA5-F520-1FFF-A9F751FF31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8C6C62-7A30-C3E9-84A8-24C27434B8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BBFCD-9E3F-4E47-88AC-8916996E17C5}" type="datetimeFigureOut">
              <a:rPr lang="en-GB" smtClean="0"/>
              <a:t>20/02/2025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9F4F66-0A37-552E-BBAF-ADD101758C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458C86-2782-534F-2FB5-7C2BCA8BEF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A16C6-F00A-164D-8132-1F7E6379A3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88531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8BC8CEE-DA5C-9FFB-73DD-08A068F96E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BBFCD-9E3F-4E47-88AC-8916996E17C5}" type="datetimeFigureOut">
              <a:rPr lang="en-GB" smtClean="0"/>
              <a:t>20/02/2025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D047903-A8BB-3962-7D45-C300CE1205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3D2FE9-04F4-8C02-C444-817A0A94DC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A16C6-F00A-164D-8132-1F7E6379A3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90725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06F72C-AB3E-8120-B2C2-7674E9DBE8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F54D34-AA72-7297-796F-C331671D63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056C69-675C-D30C-5557-8270DC2CFDA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4F05A78-A02E-8A01-A87D-943599455E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BBFCD-9E3F-4E47-88AC-8916996E17C5}" type="datetimeFigureOut">
              <a:rPr lang="en-GB" smtClean="0"/>
              <a:t>20/02/2025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E77E5FD-D04C-80D6-94FD-E60FF2FA3A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A26032-F9F8-ECA9-ADCA-E7943FFFAF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A16C6-F00A-164D-8132-1F7E6379A3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22659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D61BAE-8FD1-CBCD-8175-5865C74D20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9386620-A673-60BC-1F3F-F8A9AB148A2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170C10-D9C0-2682-1A91-B1D1EAD321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781681-0545-6053-B6C3-2B11A8295D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BBFCD-9E3F-4E47-88AC-8916996E17C5}" type="datetimeFigureOut">
              <a:rPr lang="en-GB" smtClean="0"/>
              <a:t>20/02/2025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8C8A4E9-047B-853F-C34D-8835EA151C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37ADBBD-C0E2-B4C3-9551-1E9A11FCF9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A16C6-F00A-164D-8132-1F7E6379A3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63772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0BE5E4-2F19-DE6F-C93C-66A2B01D96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FE655CC-EA13-F3F9-4CBC-FF706517875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8FD45C5-243C-4FF6-44FC-462EC86479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BBFCD-9E3F-4E47-88AC-8916996E17C5}" type="datetimeFigureOut">
              <a:rPr lang="en-GB" smtClean="0"/>
              <a:t>20/02/2025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551563-AE5C-0929-7C50-0A92B77505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406968-77D1-FD1F-8D58-2C25E1BA5D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A16C6-F00A-164D-8132-1F7E6379A3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59977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0B8EE6C-470A-D5CB-B2A2-DCC0AA02BA5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1259925-3135-2C8E-62A8-62FCA970B8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F9C910-6029-1809-1122-B107A8EA9B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7BBFCD-9E3F-4E47-88AC-8916996E17C5}" type="datetimeFigureOut">
              <a:rPr lang="en-GB" smtClean="0"/>
              <a:t>20/02/2025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67CFA8-543D-4F01-890E-837E135D56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BD3D0B-55DE-0189-617D-E4DC526038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DA16C6-F00A-164D-8132-1F7E6379A3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03138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33520F6-9A03-5C16-D2C1-3D49F165E0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B7D57E0-E7CF-FAA7-C509-50366CF106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FF2500-31E0-E462-C027-BDCC6935A80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D7BBFCD-9E3F-4E47-88AC-8916996E17C5}" type="datetimeFigureOut">
              <a:rPr lang="en-GB" smtClean="0"/>
              <a:t>20/02/2025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2EE61A-324E-53C3-2516-058483574F5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575586-71E8-A641-E6B5-AC6FDB44A5B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9DA16C6-F00A-164D-8132-1F7E6379A3C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9257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675EDB-0EB0-FE55-10EC-5E8753770D5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Module Name and code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813CEC-9049-6A34-4F76-E8E4D1BBB78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Student names:</a:t>
            </a:r>
          </a:p>
          <a:p>
            <a:r>
              <a:rPr lang="en-GB" dirty="0"/>
              <a:t>Lecturer name: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335333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16513E-D379-702B-B766-673E7DC357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Content of the presentation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F13A64-C344-6961-BAB7-606FE9DCDC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3215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D23943-C1EC-F46B-9436-C980F5221B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288D24-193B-D5F6-8477-F44D55A232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 and purpose of the presentation</a:t>
            </a:r>
          </a:p>
          <a:p>
            <a:r>
              <a:rPr lang="en-GB" dirty="0"/>
              <a:t>Include a definition of management (to be referenced)</a:t>
            </a:r>
          </a:p>
          <a:p>
            <a:r>
              <a:rPr lang="en-GB" dirty="0"/>
              <a:t>Overview of the company chosen </a:t>
            </a:r>
          </a:p>
        </p:txBody>
      </p:sp>
    </p:spTree>
    <p:extLst>
      <p:ext uri="{BB962C8B-B14F-4D97-AF65-F5344CB8AC3E}">
        <p14:creationId xmlns:p14="http://schemas.microsoft.com/office/powerpoint/2010/main" val="6659923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DE6B6D-ED87-CF17-85A4-0C25125DFDE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Mintzberg's managerial role - Figurehead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AED417-08E2-8F5F-458B-8325F64F06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Figurehead: Explanation of the role (with proper referencing)</a:t>
            </a:r>
          </a:p>
          <a:p>
            <a:r>
              <a:rPr lang="en-GB" dirty="0"/>
              <a:t>How managers can develop this role and how the role contributes to organizational performance</a:t>
            </a:r>
          </a:p>
          <a:p>
            <a:r>
              <a:rPr lang="en-GB" dirty="0"/>
              <a:t>A practical example from the chosen company for this role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56296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64FA50-D046-CFC5-9FAE-461BD14B8B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Mintzberg's managerial role - Leader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A62456-01A4-E8E7-91EB-83811E3898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Leader: Explanation of the role (with proper referencing)</a:t>
            </a:r>
          </a:p>
          <a:p>
            <a:r>
              <a:rPr lang="en-GB" dirty="0"/>
              <a:t>How managers can develop this role and how the role contributes to organizational performance</a:t>
            </a:r>
          </a:p>
          <a:p>
            <a:r>
              <a:rPr lang="en-GB" dirty="0"/>
              <a:t>A practical example from the chosen company for this role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117407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990301-425D-2655-7100-8877A79A3E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Mintzberg's managerial role - Liaison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5DE378-F8FF-493D-BE69-0E6F708CAA3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Liaison: Explanation of the role (with proper referencing)</a:t>
            </a:r>
          </a:p>
          <a:p>
            <a:r>
              <a:rPr lang="en-GB" dirty="0"/>
              <a:t>How managers can develop this role and how the role contributes to organizational performance</a:t>
            </a:r>
          </a:p>
          <a:p>
            <a:r>
              <a:rPr lang="en-GB" dirty="0"/>
              <a:t>A practical example from the chosen company for this role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29997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933993-659F-2F7E-6F9D-4047202726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Mintzberg's managerial role - Monitor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84ABBC-69BB-43E8-62AA-7AACBD2FA0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Monitor: Explanation of the role (with proper referencing)</a:t>
            </a:r>
          </a:p>
          <a:p>
            <a:r>
              <a:rPr lang="en-GB" dirty="0"/>
              <a:t>How managers can develop this role and how the role contributes to organizational performance</a:t>
            </a:r>
          </a:p>
          <a:p>
            <a:r>
              <a:rPr lang="en-GB" dirty="0"/>
              <a:t>A practical example from the chosen company for this role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57555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A6702-73DB-468C-9A3C-608AD32180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Mintzberg's managerial role - Disseminator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3BB54D-B4D1-E15D-AF1F-0196DB094B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Disseminator: Explanation of the role (with proper referencing)</a:t>
            </a:r>
          </a:p>
          <a:p>
            <a:r>
              <a:rPr lang="en-GB" dirty="0"/>
              <a:t>How managers can develop this role and how the role contributes to organizational performance</a:t>
            </a:r>
          </a:p>
          <a:p>
            <a:r>
              <a:rPr lang="en-GB" dirty="0"/>
              <a:t>A practical example from the chosen company for this role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99910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3D6615-D365-6C05-B88B-A8CC52B10A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Mintzberg's managerial role - Spokesperson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78ACC2-EA6B-6FA0-F5A8-FCB0270FE1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Spokesperson: Explanation of the role (with proper referencing)</a:t>
            </a:r>
          </a:p>
          <a:p>
            <a:r>
              <a:rPr lang="en-GB" dirty="0"/>
              <a:t>How managers can develop this role and how the role contributes to organizational performance</a:t>
            </a:r>
          </a:p>
          <a:p>
            <a:r>
              <a:rPr lang="en-GB" dirty="0"/>
              <a:t>A practical example from the chosen company for this role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804028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B77105-4EAF-8CB9-A401-71E3E58A04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Mintzberg's managerial role - Negotiator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039A00-3C3F-E404-6E27-096397E0410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Negotiator: Explanation of the role (with proper referencing)</a:t>
            </a:r>
          </a:p>
          <a:p>
            <a:r>
              <a:rPr lang="en-GB" dirty="0"/>
              <a:t>How managers can develop this role and how the role contributes to organizational performance</a:t>
            </a:r>
          </a:p>
          <a:p>
            <a:r>
              <a:rPr lang="en-GB" dirty="0"/>
              <a:t>A practical example from the chosen company for this role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58159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3B1F82-2614-3B4C-9C61-E4BF24DF522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Mintzberg's managerial role - Resource Allocator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008C1C-DAC6-8EA7-30BE-07606E6D04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Resource Allocator: Explanation of the role (with proper referencing)</a:t>
            </a:r>
          </a:p>
          <a:p>
            <a:r>
              <a:rPr lang="en-GB" dirty="0"/>
              <a:t>How managers can develop this role and how the role contributes to organizational performance</a:t>
            </a:r>
          </a:p>
          <a:p>
            <a:r>
              <a:rPr lang="en-GB" dirty="0"/>
              <a:t>A practical example from the chosen company for this role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838082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FB6AA0-1035-1F18-D1B8-3F99AAADC4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Mintzberg's managerial role - Disturbance Handler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A597AC-3588-A9EF-4AD1-EF264E8CAAA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Disturbance Handler: Explanation of the role (with proper referencing)</a:t>
            </a:r>
          </a:p>
          <a:p>
            <a:r>
              <a:rPr lang="en-GB" dirty="0"/>
              <a:t>How managers can develop this role and how the role contributes to organizational performance</a:t>
            </a:r>
          </a:p>
          <a:p>
            <a:r>
              <a:rPr lang="en-GB" dirty="0"/>
              <a:t>A practical example from the chosen company for this role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386081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BD3B22-CA39-D87E-CCE7-A102646D17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Mintzberg's managerial role - Entrepreneur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DFA8B3-EF4C-E6E8-F3B2-D443AD0D307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Entrepreneur: Explanation of the role (with proper referencing)</a:t>
            </a:r>
          </a:p>
          <a:p>
            <a:r>
              <a:rPr lang="en-GB" dirty="0"/>
              <a:t>How managers can develop this role and how the role contributes to organizational performance</a:t>
            </a:r>
          </a:p>
          <a:p>
            <a:r>
              <a:rPr lang="en-GB" dirty="0"/>
              <a:t>A practical example from the chosen company for this role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607538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F5F056-9F62-343A-F5E7-88330381B2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Additional Managerial Roles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CFFDCD-A9B5-53AA-F52E-1932CC96202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solidFill>
                  <a:srgbClr val="000000"/>
                </a:solidFill>
                <a:latin typeface="+mj-lt"/>
              </a:rPr>
              <a:t>S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+mj-lt"/>
              </a:rPr>
              <a:t>uggestion any additional managerial roles relevant </a:t>
            </a:r>
            <a:r>
              <a:rPr lang="en-GB" dirty="0">
                <a:solidFill>
                  <a:srgbClr val="000000"/>
                </a:solidFill>
                <a:latin typeface="+mj-lt"/>
              </a:rPr>
              <a:t>a</a:t>
            </a:r>
            <a:r>
              <a:rPr lang="en-GB" b="0" i="0" u="none" strike="noStrike" dirty="0">
                <a:solidFill>
                  <a:srgbClr val="000000"/>
                </a:solidFill>
                <a:effectLst/>
                <a:latin typeface="+mj-lt"/>
              </a:rPr>
              <a:t>nd necessary in today’s business environment.</a:t>
            </a:r>
            <a:endParaRPr lang="en-GB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317803345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6935F2-A082-9AAC-4F16-6F04C54AE7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F4A8EC-29C7-6DB8-8D2E-06B7C11B9B4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Summarise and highlight the key point covered in the presentation</a:t>
            </a:r>
          </a:p>
        </p:txBody>
      </p:sp>
    </p:spTree>
    <p:extLst>
      <p:ext uri="{BB962C8B-B14F-4D97-AF65-F5344CB8AC3E}">
        <p14:creationId xmlns:p14="http://schemas.microsoft.com/office/powerpoint/2010/main" val="343354995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7CDCA7-350C-578B-65A7-0000F3F51B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B1D776-ABFE-1CF4-7CA2-F746BA3E1C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Please follow Harvard referencing style</a:t>
            </a:r>
          </a:p>
          <a:p>
            <a:r>
              <a:rPr lang="en-GB" dirty="0"/>
              <a:t>Visit CITE THEM RIGHT for guidance</a:t>
            </a:r>
          </a:p>
          <a:p>
            <a:r>
              <a:rPr lang="en-GB" dirty="0"/>
              <a:t>Get in touch with library team for support with referencing</a:t>
            </a:r>
          </a:p>
        </p:txBody>
      </p:sp>
    </p:spTree>
    <p:extLst>
      <p:ext uri="{BB962C8B-B14F-4D97-AF65-F5344CB8AC3E}">
        <p14:creationId xmlns:p14="http://schemas.microsoft.com/office/powerpoint/2010/main" val="19665188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</TotalTime>
  <Words>489</Words>
  <Application>Microsoft Macintosh PowerPoint</Application>
  <PresentationFormat>Widescreen</PresentationFormat>
  <Paragraphs>56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Aptos</vt:lpstr>
      <vt:lpstr>Aptos Display</vt:lpstr>
      <vt:lpstr>Arial</vt:lpstr>
      <vt:lpstr>Office Theme</vt:lpstr>
      <vt:lpstr>Module Name and code</vt:lpstr>
      <vt:lpstr>Content of the presentation</vt:lpstr>
      <vt:lpstr>Introduction</vt:lpstr>
      <vt:lpstr>Mintzberg's managerial role - Figurehead</vt:lpstr>
      <vt:lpstr>Mintzberg's managerial role - Leader</vt:lpstr>
      <vt:lpstr>Mintzberg's managerial role - Liaison</vt:lpstr>
      <vt:lpstr>Mintzberg's managerial role - Monitor</vt:lpstr>
      <vt:lpstr>Mintzberg's managerial role - Disseminator</vt:lpstr>
      <vt:lpstr>Mintzberg's managerial role - Spokesperson</vt:lpstr>
      <vt:lpstr>Mintzberg's managerial role - Negotiator</vt:lpstr>
      <vt:lpstr>Mintzberg's managerial role - Resource Allocator</vt:lpstr>
      <vt:lpstr>Mintzberg's managerial role - Disturbance Handler</vt:lpstr>
      <vt:lpstr>Mintzberg's managerial role - Entrepreneur</vt:lpstr>
      <vt:lpstr>Additional Managerial Roles 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Laila Maazouz</dc:creator>
  <cp:lastModifiedBy>Laila Maazouz</cp:lastModifiedBy>
  <cp:revision>1</cp:revision>
  <dcterms:created xsi:type="dcterms:W3CDTF">2025-02-20T16:14:56Z</dcterms:created>
  <dcterms:modified xsi:type="dcterms:W3CDTF">2025-02-20T16:37:54Z</dcterms:modified>
</cp:coreProperties>
</file>