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9" r:id="rId42"/>
    <p:sldId id="300" r:id="rId43"/>
    <p:sldId id="301" r:id="rId44"/>
    <p:sldId id="302" r:id="rId45"/>
    <p:sldId id="303" r:id="rId46"/>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308069-0DA4-459E-87D3-C14788AF5788}" v="6" dt="2026-09-22T15:44:51.048"/>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02" y="9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custSel addSld delSld modSld sldOrd">
      <pc:chgData name="Ellie Brown" userId="fb51a185-9f8a-4b58-9e86-92b6e2c1185d" providerId="ADAL" clId="{20265939-53F3-4730-BE9D-07BAABE94B46}" dt="2026-09-22T15:45:55.159" v="418" actId="403"/>
      <pc:docMkLst>
        <pc:docMk/>
      </pc:docMkLst>
      <pc:sldChg chg="modSp mod">
        <pc:chgData name="Ellie Brown" userId="fb51a185-9f8a-4b58-9e86-92b6e2c1185d" providerId="ADAL" clId="{20265939-53F3-4730-BE9D-07BAABE94B46}" dt="2026-09-22T15:40:56.861" v="6" actId="20577"/>
        <pc:sldMkLst>
          <pc:docMk/>
          <pc:sldMk cId="0" sldId="256"/>
        </pc:sldMkLst>
        <pc:spChg chg="mod">
          <ac:chgData name="Ellie Brown" userId="fb51a185-9f8a-4b58-9e86-92b6e2c1185d" providerId="ADAL" clId="{20265939-53F3-4730-BE9D-07BAABE94B46}" dt="2026-09-22T15:40:56.861" v="6" actId="20577"/>
          <ac:spMkLst>
            <pc:docMk/>
            <pc:sldMk cId="0" sldId="256"/>
            <ac:spMk id="12" creationId="{00000000-0000-0000-0000-000000000000}"/>
          </ac:spMkLst>
        </pc:spChg>
      </pc:sldChg>
      <pc:sldChg chg="modSp mod">
        <pc:chgData name="Ellie Brown" userId="fb51a185-9f8a-4b58-9e86-92b6e2c1185d" providerId="ADAL" clId="{20265939-53F3-4730-BE9D-07BAABE94B46}" dt="2026-09-22T15:41:00.512" v="13" actId="20577"/>
        <pc:sldMkLst>
          <pc:docMk/>
          <pc:sldMk cId="0" sldId="257"/>
        </pc:sldMkLst>
        <pc:spChg chg="mod">
          <ac:chgData name="Ellie Brown" userId="fb51a185-9f8a-4b58-9e86-92b6e2c1185d" providerId="ADAL" clId="{20265939-53F3-4730-BE9D-07BAABE94B46}" dt="2026-09-22T15:41:00.512" v="13" actId="20577"/>
          <ac:spMkLst>
            <pc:docMk/>
            <pc:sldMk cId="0" sldId="257"/>
            <ac:spMk id="5" creationId="{00000000-0000-0000-0000-000000000000}"/>
          </ac:spMkLst>
        </pc:spChg>
      </pc:sldChg>
      <pc:sldChg chg="del">
        <pc:chgData name="Ellie Brown" userId="fb51a185-9f8a-4b58-9e86-92b6e2c1185d" providerId="ADAL" clId="{20265939-53F3-4730-BE9D-07BAABE94B46}" dt="2026-09-22T15:41:04.919" v="14" actId="47"/>
        <pc:sldMkLst>
          <pc:docMk/>
          <pc:sldMk cId="0" sldId="258"/>
        </pc:sldMkLst>
      </pc:sldChg>
      <pc:sldChg chg="modSp mod">
        <pc:chgData name="Ellie Brown" userId="fb51a185-9f8a-4b58-9e86-92b6e2c1185d" providerId="ADAL" clId="{20265939-53F3-4730-BE9D-07BAABE94B46}" dt="2026-09-22T15:41:13.280" v="32" actId="20577"/>
        <pc:sldMkLst>
          <pc:docMk/>
          <pc:sldMk cId="0" sldId="259"/>
        </pc:sldMkLst>
        <pc:spChg chg="mod">
          <ac:chgData name="Ellie Brown" userId="fb51a185-9f8a-4b58-9e86-92b6e2c1185d" providerId="ADAL" clId="{20265939-53F3-4730-BE9D-07BAABE94B46}" dt="2026-09-22T15:41:13.280" v="32" actId="20577"/>
          <ac:spMkLst>
            <pc:docMk/>
            <pc:sldMk cId="0" sldId="259"/>
            <ac:spMk id="19" creationId="{00000000-0000-0000-0000-000000000000}"/>
          </ac:spMkLst>
        </pc:spChg>
      </pc:sldChg>
      <pc:sldChg chg="del">
        <pc:chgData name="Ellie Brown" userId="fb51a185-9f8a-4b58-9e86-92b6e2c1185d" providerId="ADAL" clId="{20265939-53F3-4730-BE9D-07BAABE94B46}" dt="2026-09-22T15:42:07.520" v="33" actId="47"/>
        <pc:sldMkLst>
          <pc:docMk/>
          <pc:sldMk cId="0" sldId="280"/>
        </pc:sldMkLst>
      </pc:sldChg>
      <pc:sldChg chg="modSp mod">
        <pc:chgData name="Ellie Brown" userId="fb51a185-9f8a-4b58-9e86-92b6e2c1185d" providerId="ADAL" clId="{20265939-53F3-4730-BE9D-07BAABE94B46}" dt="2026-09-22T15:42:12.129" v="35" actId="20577"/>
        <pc:sldMkLst>
          <pc:docMk/>
          <pc:sldMk cId="0" sldId="286"/>
        </pc:sldMkLst>
        <pc:spChg chg="mod">
          <ac:chgData name="Ellie Brown" userId="fb51a185-9f8a-4b58-9e86-92b6e2c1185d" providerId="ADAL" clId="{20265939-53F3-4730-BE9D-07BAABE94B46}" dt="2026-09-22T15:42:12.129" v="35" actId="20577"/>
          <ac:spMkLst>
            <pc:docMk/>
            <pc:sldMk cId="0" sldId="286"/>
            <ac:spMk id="2" creationId="{00000000-0000-0000-0000-000000000000}"/>
          </ac:spMkLst>
        </pc:spChg>
      </pc:sldChg>
      <pc:sldChg chg="modSp mod">
        <pc:chgData name="Ellie Brown" userId="fb51a185-9f8a-4b58-9e86-92b6e2c1185d" providerId="ADAL" clId="{20265939-53F3-4730-BE9D-07BAABE94B46}" dt="2026-09-22T15:42:53.098" v="44" actId="20577"/>
        <pc:sldMkLst>
          <pc:docMk/>
          <pc:sldMk cId="0" sldId="289"/>
        </pc:sldMkLst>
        <pc:spChg chg="mod">
          <ac:chgData name="Ellie Brown" userId="fb51a185-9f8a-4b58-9e86-92b6e2c1185d" providerId="ADAL" clId="{20265939-53F3-4730-BE9D-07BAABE94B46}" dt="2026-09-22T15:42:18.288" v="39" actId="20577"/>
          <ac:spMkLst>
            <pc:docMk/>
            <pc:sldMk cId="0" sldId="289"/>
            <ac:spMk id="5" creationId="{00000000-0000-0000-0000-000000000000}"/>
          </ac:spMkLst>
        </pc:spChg>
        <pc:spChg chg="mod">
          <ac:chgData name="Ellie Brown" userId="fb51a185-9f8a-4b58-9e86-92b6e2c1185d" providerId="ADAL" clId="{20265939-53F3-4730-BE9D-07BAABE94B46}" dt="2026-09-22T15:42:53.098" v="44" actId="20577"/>
          <ac:spMkLst>
            <pc:docMk/>
            <pc:sldMk cId="0" sldId="289"/>
            <ac:spMk id="7" creationId="{00000000-0000-0000-0000-000000000000}"/>
          </ac:spMkLst>
        </pc:spChg>
      </pc:sldChg>
      <pc:sldChg chg="modSp mod">
        <pc:chgData name="Ellie Brown" userId="fb51a185-9f8a-4b58-9e86-92b6e2c1185d" providerId="ADAL" clId="{20265939-53F3-4730-BE9D-07BAABE94B46}" dt="2026-09-22T15:43:35.536" v="79" actId="20577"/>
        <pc:sldMkLst>
          <pc:docMk/>
          <pc:sldMk cId="0" sldId="296"/>
        </pc:sldMkLst>
        <pc:spChg chg="mod">
          <ac:chgData name="Ellie Brown" userId="fb51a185-9f8a-4b58-9e86-92b6e2c1185d" providerId="ADAL" clId="{20265939-53F3-4730-BE9D-07BAABE94B46}" dt="2026-09-22T15:43:35.536" v="79" actId="20577"/>
          <ac:spMkLst>
            <pc:docMk/>
            <pc:sldMk cId="0" sldId="296"/>
            <ac:spMk id="5" creationId="{00000000-0000-0000-0000-000000000000}"/>
          </ac:spMkLst>
        </pc:spChg>
      </pc:sldChg>
      <pc:sldChg chg="modSp mod">
        <pc:chgData name="Ellie Brown" userId="fb51a185-9f8a-4b58-9e86-92b6e2c1185d" providerId="ADAL" clId="{20265939-53F3-4730-BE9D-07BAABE94B46}" dt="2026-09-22T15:43:39.049" v="86" actId="20577"/>
        <pc:sldMkLst>
          <pc:docMk/>
          <pc:sldMk cId="0" sldId="297"/>
        </pc:sldMkLst>
        <pc:spChg chg="mod">
          <ac:chgData name="Ellie Brown" userId="fb51a185-9f8a-4b58-9e86-92b6e2c1185d" providerId="ADAL" clId="{20265939-53F3-4730-BE9D-07BAABE94B46}" dt="2026-09-22T15:43:39.049" v="86" actId="20577"/>
          <ac:spMkLst>
            <pc:docMk/>
            <pc:sldMk cId="0" sldId="297"/>
            <ac:spMk id="3" creationId="{00000000-0000-0000-0000-000000000000}"/>
          </ac:spMkLst>
        </pc:spChg>
      </pc:sldChg>
      <pc:sldChg chg="delSp modSp del mod ord">
        <pc:chgData name="Ellie Brown" userId="fb51a185-9f8a-4b58-9e86-92b6e2c1185d" providerId="ADAL" clId="{20265939-53F3-4730-BE9D-07BAABE94B46}" dt="2026-09-22T15:45:00.080" v="152" actId="47"/>
        <pc:sldMkLst>
          <pc:docMk/>
          <pc:sldMk cId="0" sldId="298"/>
        </pc:sldMkLst>
        <pc:spChg chg="del">
          <ac:chgData name="Ellie Brown" userId="fb51a185-9f8a-4b58-9e86-92b6e2c1185d" providerId="ADAL" clId="{20265939-53F3-4730-BE9D-07BAABE94B46}" dt="2026-09-22T15:43:28.756" v="61" actId="478"/>
          <ac:spMkLst>
            <pc:docMk/>
            <pc:sldMk cId="0" sldId="298"/>
            <ac:spMk id="2" creationId="{00000000-0000-0000-0000-000000000000}"/>
          </ac:spMkLst>
        </pc:spChg>
        <pc:spChg chg="del mod">
          <ac:chgData name="Ellie Brown" userId="fb51a185-9f8a-4b58-9e86-92b6e2c1185d" providerId="ADAL" clId="{20265939-53F3-4730-BE9D-07BAABE94B46}" dt="2026-09-22T15:43:28.760" v="63"/>
          <ac:spMkLst>
            <pc:docMk/>
            <pc:sldMk cId="0" sldId="298"/>
            <ac:spMk id="9" creationId="{00000000-0000-0000-0000-000000000000}"/>
          </ac:spMkLst>
        </pc:spChg>
      </pc:sldChg>
      <pc:sldChg chg="modSp new mod">
        <pc:chgData name="Ellie Brown" userId="fb51a185-9f8a-4b58-9e86-92b6e2c1185d" providerId="ADAL" clId="{20265939-53F3-4730-BE9D-07BAABE94B46}" dt="2026-09-22T15:43:50.251" v="102" actId="20577"/>
        <pc:sldMkLst>
          <pc:docMk/>
          <pc:sldMk cId="1843709617" sldId="299"/>
        </pc:sldMkLst>
        <pc:spChg chg="mod">
          <ac:chgData name="Ellie Brown" userId="fb51a185-9f8a-4b58-9e86-92b6e2c1185d" providerId="ADAL" clId="{20265939-53F3-4730-BE9D-07BAABE94B46}" dt="2026-09-22T15:43:50.251" v="102" actId="20577"/>
          <ac:spMkLst>
            <pc:docMk/>
            <pc:sldMk cId="1843709617" sldId="299"/>
            <ac:spMk id="2" creationId="{1AEAA42F-D6BE-9C13-FD07-92C16A45E6C1}"/>
          </ac:spMkLst>
        </pc:spChg>
        <pc:spChg chg="mod">
          <ac:chgData name="Ellie Brown" userId="fb51a185-9f8a-4b58-9e86-92b6e2c1185d" providerId="ADAL" clId="{20265939-53F3-4730-BE9D-07BAABE94B46}" dt="2026-09-22T15:43:47.459" v="95" actId="404"/>
          <ac:spMkLst>
            <pc:docMk/>
            <pc:sldMk cId="1843709617" sldId="299"/>
            <ac:spMk id="3" creationId="{DAB2E203-30C8-E582-C2D1-CFD388A73E7A}"/>
          </ac:spMkLst>
        </pc:spChg>
      </pc:sldChg>
      <pc:sldChg chg="modSp new mod">
        <pc:chgData name="Ellie Brown" userId="fb51a185-9f8a-4b58-9e86-92b6e2c1185d" providerId="ADAL" clId="{20265939-53F3-4730-BE9D-07BAABE94B46}" dt="2026-09-22T15:44:21.730" v="122" actId="404"/>
        <pc:sldMkLst>
          <pc:docMk/>
          <pc:sldMk cId="3723897003" sldId="300"/>
        </pc:sldMkLst>
        <pc:spChg chg="mod">
          <ac:chgData name="Ellie Brown" userId="fb51a185-9f8a-4b58-9e86-92b6e2c1185d" providerId="ADAL" clId="{20265939-53F3-4730-BE9D-07BAABE94B46}" dt="2026-09-22T15:43:55.751" v="110" actId="20577"/>
          <ac:spMkLst>
            <pc:docMk/>
            <pc:sldMk cId="3723897003" sldId="300"/>
            <ac:spMk id="2" creationId="{4F369FB3-F996-C5A0-E214-2935E76E87C2}"/>
          </ac:spMkLst>
        </pc:spChg>
        <pc:spChg chg="mod">
          <ac:chgData name="Ellie Brown" userId="fb51a185-9f8a-4b58-9e86-92b6e2c1185d" providerId="ADAL" clId="{20265939-53F3-4730-BE9D-07BAABE94B46}" dt="2026-09-22T15:44:21.730" v="122" actId="404"/>
          <ac:spMkLst>
            <pc:docMk/>
            <pc:sldMk cId="3723897003" sldId="300"/>
            <ac:spMk id="3" creationId="{948DF2FF-35CD-AA92-E1B0-ECB874E27A4E}"/>
          </ac:spMkLst>
        </pc:spChg>
      </pc:sldChg>
      <pc:sldChg chg="modSp new mod">
        <pc:chgData name="Ellie Brown" userId="fb51a185-9f8a-4b58-9e86-92b6e2c1185d" providerId="ADAL" clId="{20265939-53F3-4730-BE9D-07BAABE94B46}" dt="2026-09-22T15:44:37.963" v="133" actId="20577"/>
        <pc:sldMkLst>
          <pc:docMk/>
          <pc:sldMk cId="3131185652" sldId="301"/>
        </pc:sldMkLst>
        <pc:spChg chg="mod">
          <ac:chgData name="Ellie Brown" userId="fb51a185-9f8a-4b58-9e86-92b6e2c1185d" providerId="ADAL" clId="{20265939-53F3-4730-BE9D-07BAABE94B46}" dt="2026-09-22T15:44:37.963" v="133" actId="20577"/>
          <ac:spMkLst>
            <pc:docMk/>
            <pc:sldMk cId="3131185652" sldId="301"/>
            <ac:spMk id="2" creationId="{35EEB5FB-7541-A5EB-08CB-16D28FDA9C2D}"/>
          </ac:spMkLst>
        </pc:spChg>
        <pc:spChg chg="mod">
          <ac:chgData name="Ellie Brown" userId="fb51a185-9f8a-4b58-9e86-92b6e2c1185d" providerId="ADAL" clId="{20265939-53F3-4730-BE9D-07BAABE94B46}" dt="2026-09-22T15:44:34.105" v="126" actId="404"/>
          <ac:spMkLst>
            <pc:docMk/>
            <pc:sldMk cId="3131185652" sldId="301"/>
            <ac:spMk id="3" creationId="{40C0E5D6-76BB-B1F9-B738-5A12610A56CA}"/>
          </ac:spMkLst>
        </pc:spChg>
      </pc:sldChg>
      <pc:sldChg chg="modSp new mod">
        <pc:chgData name="Ellie Brown" userId="fb51a185-9f8a-4b58-9e86-92b6e2c1185d" providerId="ADAL" clId="{20265939-53F3-4730-BE9D-07BAABE94B46}" dt="2026-09-22T15:44:53.229" v="149" actId="404"/>
        <pc:sldMkLst>
          <pc:docMk/>
          <pc:sldMk cId="1644795390" sldId="302"/>
        </pc:sldMkLst>
        <pc:spChg chg="mod">
          <ac:chgData name="Ellie Brown" userId="fb51a185-9f8a-4b58-9e86-92b6e2c1185d" providerId="ADAL" clId="{20265939-53F3-4730-BE9D-07BAABE94B46}" dt="2026-09-22T15:44:42.585" v="143" actId="20577"/>
          <ac:spMkLst>
            <pc:docMk/>
            <pc:sldMk cId="1644795390" sldId="302"/>
            <ac:spMk id="2" creationId="{A54979BB-7A87-65EA-236C-34C1A611FCB3}"/>
          </ac:spMkLst>
        </pc:spChg>
        <pc:spChg chg="mod">
          <ac:chgData name="Ellie Brown" userId="fb51a185-9f8a-4b58-9e86-92b6e2c1185d" providerId="ADAL" clId="{20265939-53F3-4730-BE9D-07BAABE94B46}" dt="2026-09-22T15:44:53.229" v="149" actId="404"/>
          <ac:spMkLst>
            <pc:docMk/>
            <pc:sldMk cId="1644795390" sldId="302"/>
            <ac:spMk id="3" creationId="{707903FC-798A-0CB9-1EB2-6A076BB956AF}"/>
          </ac:spMkLst>
        </pc:spChg>
      </pc:sldChg>
      <pc:sldChg chg="modSp new mod">
        <pc:chgData name="Ellie Brown" userId="fb51a185-9f8a-4b58-9e86-92b6e2c1185d" providerId="ADAL" clId="{20265939-53F3-4730-BE9D-07BAABE94B46}" dt="2026-09-22T15:45:55.159" v="418" actId="403"/>
        <pc:sldMkLst>
          <pc:docMk/>
          <pc:sldMk cId="3154955819" sldId="303"/>
        </pc:sldMkLst>
        <pc:spChg chg="mod">
          <ac:chgData name="Ellie Brown" userId="fb51a185-9f8a-4b58-9e86-92b6e2c1185d" providerId="ADAL" clId="{20265939-53F3-4730-BE9D-07BAABE94B46}" dt="2026-09-22T15:45:42.923" v="381" actId="20577"/>
          <ac:spMkLst>
            <pc:docMk/>
            <pc:sldMk cId="3154955819" sldId="303"/>
            <ac:spMk id="2" creationId="{E78A76B7-173C-5405-A542-59BA60D163E3}"/>
          </ac:spMkLst>
        </pc:spChg>
        <pc:spChg chg="mod">
          <ac:chgData name="Ellie Brown" userId="fb51a185-9f8a-4b58-9e86-92b6e2c1185d" providerId="ADAL" clId="{20265939-53F3-4730-BE9D-07BAABE94B46}" dt="2026-09-22T15:45:55.159" v="418" actId="403"/>
          <ac:spMkLst>
            <pc:docMk/>
            <pc:sldMk cId="3154955819" sldId="303"/>
            <ac:spMk id="3" creationId="{FC38B0BE-0924-5759-B863-CE5E69DC89D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7500" b="1" i="0">
                <a:solidFill>
                  <a:srgbClr val="292959"/>
                </a:solidFill>
                <a:latin typeface="Trebuchet MS"/>
                <a:cs typeface="Trebuchet MS"/>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375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292959"/>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375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292959"/>
                </a:solidFill>
                <a:latin typeface="Trebuchet MS"/>
                <a:cs typeface="Trebuchet MS"/>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17" name="bg object 17"/>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18" name="bg object 18"/>
          <p:cNvSpPr/>
          <p:nvPr/>
        </p:nvSpPr>
        <p:spPr>
          <a:xfrm>
            <a:off x="0" y="0"/>
            <a:ext cx="14420850" cy="767080"/>
          </a:xfrm>
          <a:custGeom>
            <a:avLst/>
            <a:gdLst/>
            <a:ahLst/>
            <a:cxnLst/>
            <a:rect l="l" t="t" r="r" b="b"/>
            <a:pathLst>
              <a:path w="14420850" h="767080">
                <a:moveTo>
                  <a:pt x="14420848" y="766836"/>
                </a:moveTo>
                <a:lnTo>
                  <a:pt x="0" y="766836"/>
                </a:lnTo>
                <a:lnTo>
                  <a:pt x="0" y="0"/>
                </a:lnTo>
                <a:lnTo>
                  <a:pt x="14420848" y="0"/>
                </a:lnTo>
                <a:lnTo>
                  <a:pt x="14420848" y="766836"/>
                </a:lnTo>
                <a:close/>
              </a:path>
            </a:pathLst>
          </a:custGeom>
          <a:solidFill>
            <a:srgbClr val="292959"/>
          </a:solidFill>
        </p:spPr>
        <p:txBody>
          <a:bodyPr wrap="square" lIns="0" tIns="0" rIns="0" bIns="0" rtlCol="0"/>
          <a:lstStyle/>
          <a:p>
            <a:endParaRPr/>
          </a:p>
        </p:txBody>
      </p:sp>
      <p:pic>
        <p:nvPicPr>
          <p:cNvPr id="19" name="bg object 19"/>
          <p:cNvPicPr/>
          <p:nvPr/>
        </p:nvPicPr>
        <p:blipFill>
          <a:blip r:embed="rId2" cstate="print"/>
          <a:stretch>
            <a:fillRect/>
          </a:stretch>
        </p:blipFill>
        <p:spPr>
          <a:xfrm>
            <a:off x="1390576" y="2426018"/>
            <a:ext cx="161925" cy="161924"/>
          </a:xfrm>
          <a:prstGeom prst="rect">
            <a:avLst/>
          </a:prstGeom>
        </p:spPr>
      </p:pic>
      <p:sp>
        <p:nvSpPr>
          <p:cNvPr id="2" name="Holder 2"/>
          <p:cNvSpPr>
            <a:spLocks noGrp="1"/>
          </p:cNvSpPr>
          <p:nvPr>
            <p:ph type="title"/>
          </p:nvPr>
        </p:nvSpPr>
        <p:spPr/>
        <p:txBody>
          <a:bodyPr lIns="0" tIns="0" rIns="0" bIns="0"/>
          <a:lstStyle>
            <a:lvl1pPr>
              <a:defRPr sz="7500" b="1" i="0">
                <a:solidFill>
                  <a:srgbClr val="292959"/>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17" name="bg object 17"/>
          <p:cNvSpPr/>
          <p:nvPr/>
        </p:nvSpPr>
        <p:spPr>
          <a:xfrm>
            <a:off x="0" y="0"/>
            <a:ext cx="14420850" cy="770890"/>
          </a:xfrm>
          <a:custGeom>
            <a:avLst/>
            <a:gdLst/>
            <a:ahLst/>
            <a:cxnLst/>
            <a:rect l="l" t="t" r="r" b="b"/>
            <a:pathLst>
              <a:path w="14420850" h="770890">
                <a:moveTo>
                  <a:pt x="14420848" y="770505"/>
                </a:moveTo>
                <a:lnTo>
                  <a:pt x="0" y="770505"/>
                </a:lnTo>
                <a:lnTo>
                  <a:pt x="0" y="0"/>
                </a:lnTo>
                <a:lnTo>
                  <a:pt x="14420848" y="0"/>
                </a:lnTo>
                <a:lnTo>
                  <a:pt x="14420848" y="770505"/>
                </a:lnTo>
                <a:close/>
              </a:path>
            </a:pathLst>
          </a:custGeom>
          <a:solidFill>
            <a:srgbClr val="292959"/>
          </a:solidFill>
        </p:spPr>
        <p:txBody>
          <a:bodyPr wrap="square" lIns="0" tIns="0" rIns="0" bIns="0" rtlCol="0"/>
          <a:lstStyle/>
          <a:p>
            <a:endParaRPr/>
          </a:p>
        </p:txBody>
      </p:sp>
      <p:sp>
        <p:nvSpPr>
          <p:cNvPr id="18" name="bg object 18"/>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E65385"/>
          </a:solidFill>
        </p:spPr>
        <p:txBody>
          <a:bodyPr wrap="square" lIns="0" tIns="0" rIns="0" bIns="0" rtlCol="0"/>
          <a:lstStyle/>
          <a:p>
            <a:endParaRPr/>
          </a:p>
        </p:txBody>
      </p:sp>
      <p:sp>
        <p:nvSpPr>
          <p:cNvPr id="2" name="Holder 2"/>
          <p:cNvSpPr>
            <a:spLocks noGrp="1"/>
          </p:cNvSpPr>
          <p:nvPr>
            <p:ph type="title"/>
          </p:nvPr>
        </p:nvSpPr>
        <p:spPr>
          <a:xfrm>
            <a:off x="1016000" y="968375"/>
            <a:ext cx="15969615" cy="1168400"/>
          </a:xfrm>
          <a:prstGeom prst="rect">
            <a:avLst/>
          </a:prstGeom>
        </p:spPr>
        <p:txBody>
          <a:bodyPr wrap="square" lIns="0" tIns="0" rIns="0" bIns="0">
            <a:spAutoFit/>
          </a:bodyPr>
          <a:lstStyle>
            <a:lvl1pPr>
              <a:defRPr sz="7500" b="1" i="0">
                <a:solidFill>
                  <a:srgbClr val="292959"/>
                </a:solidFill>
                <a:latin typeface="Trebuchet MS"/>
                <a:cs typeface="Trebuchet MS"/>
              </a:defRPr>
            </a:lvl1pPr>
          </a:lstStyle>
          <a:p>
            <a:endParaRPr/>
          </a:p>
        </p:txBody>
      </p:sp>
      <p:sp>
        <p:nvSpPr>
          <p:cNvPr id="3" name="Holder 3"/>
          <p:cNvSpPr>
            <a:spLocks noGrp="1"/>
          </p:cNvSpPr>
          <p:nvPr>
            <p:ph type="body" idx="1"/>
          </p:nvPr>
        </p:nvSpPr>
        <p:spPr>
          <a:xfrm>
            <a:off x="1016000" y="2266800"/>
            <a:ext cx="15559405" cy="3930650"/>
          </a:xfrm>
          <a:prstGeom prst="rect">
            <a:avLst/>
          </a:prstGeom>
        </p:spPr>
        <p:txBody>
          <a:bodyPr wrap="square" lIns="0" tIns="0" rIns="0" bIns="0">
            <a:spAutoFit/>
          </a:bodyPr>
          <a:lstStyle>
            <a:lvl1pPr>
              <a:defRPr sz="375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image" Target="../media/image24.jp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30.jpg"/><Relationship Id="rId5" Type="http://schemas.openxmlformats.org/officeDocument/2006/relationships/image" Target="../media/image29.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26.png"/><Relationship Id="rId4" Type="http://schemas.openxmlformats.org/officeDocument/2006/relationships/image" Target="../media/image43.png"/></Relationships>
</file>

<file path=ppt/slides/_rels/slide21.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4.png"/><Relationship Id="rId7" Type="http://schemas.openxmlformats.org/officeDocument/2006/relationships/image" Target="../media/image47.png"/><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46.png"/><Relationship Id="rId4" Type="http://schemas.openxmlformats.org/officeDocument/2006/relationships/image" Target="../media/image45.png"/></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50.jpg"/></Relationships>
</file>

<file path=ppt/slides/_rels/slide25.xml.rels><?xml version="1.0" encoding="UTF-8" standalone="yes"?>
<Relationships xmlns="http://schemas.openxmlformats.org/package/2006/relationships"><Relationship Id="rId8" Type="http://schemas.openxmlformats.org/officeDocument/2006/relationships/image" Target="../media/image54.jpg"/><Relationship Id="rId3" Type="http://schemas.openxmlformats.org/officeDocument/2006/relationships/image" Target="../media/image17.png"/><Relationship Id="rId7" Type="http://schemas.openxmlformats.org/officeDocument/2006/relationships/image" Target="../media/image18.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2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54.jpg"/><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2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25.png"/><Relationship Id="rId4" Type="http://schemas.openxmlformats.org/officeDocument/2006/relationships/image" Target="../media/image59.png"/></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1.png"/><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0.png"/><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8000" cy="10286999"/>
            </a:xfrm>
            <a:prstGeom prst="rect">
              <a:avLst/>
            </a:prstGeom>
          </p:spPr>
        </p:pic>
        <p:sp>
          <p:nvSpPr>
            <p:cNvPr id="4" name="object 4"/>
            <p:cNvSpPr/>
            <p:nvPr/>
          </p:nvSpPr>
          <p:spPr>
            <a:xfrm>
              <a:off x="0" y="0"/>
              <a:ext cx="13411200" cy="1858645"/>
            </a:xfrm>
            <a:custGeom>
              <a:avLst/>
              <a:gdLst/>
              <a:ahLst/>
              <a:cxnLst/>
              <a:rect l="l" t="t" r="r" b="b"/>
              <a:pathLst>
                <a:path w="13411200" h="1858645">
                  <a:moveTo>
                    <a:pt x="12927132" y="1858334"/>
                  </a:moveTo>
                  <a:lnTo>
                    <a:pt x="79098" y="1858334"/>
                  </a:lnTo>
                  <a:lnTo>
                    <a:pt x="31085" y="1855957"/>
                  </a:lnTo>
                  <a:lnTo>
                    <a:pt x="0" y="1851319"/>
                  </a:lnTo>
                  <a:lnTo>
                    <a:pt x="0" y="0"/>
                  </a:lnTo>
                  <a:lnTo>
                    <a:pt x="13410944" y="0"/>
                  </a:lnTo>
                  <a:lnTo>
                    <a:pt x="13410944" y="1412172"/>
                  </a:lnTo>
                  <a:lnTo>
                    <a:pt x="13403485" y="1467772"/>
                  </a:lnTo>
                  <a:lnTo>
                    <a:pt x="13391908" y="1513840"/>
                  </a:lnTo>
                  <a:lnTo>
                    <a:pt x="13375928" y="1558457"/>
                  </a:lnTo>
                  <a:lnTo>
                    <a:pt x="13355679" y="1601306"/>
                  </a:lnTo>
                  <a:lnTo>
                    <a:pt x="13331290" y="1642068"/>
                  </a:lnTo>
                  <a:lnTo>
                    <a:pt x="13302896" y="1680423"/>
                  </a:lnTo>
                  <a:lnTo>
                    <a:pt x="13270627" y="1716054"/>
                  </a:lnTo>
                  <a:lnTo>
                    <a:pt x="13234996" y="1748324"/>
                  </a:lnTo>
                  <a:lnTo>
                    <a:pt x="13196640" y="1776718"/>
                  </a:lnTo>
                  <a:lnTo>
                    <a:pt x="13155878" y="1801107"/>
                  </a:lnTo>
                  <a:lnTo>
                    <a:pt x="13113029" y="1821357"/>
                  </a:lnTo>
                  <a:lnTo>
                    <a:pt x="13068412" y="1837337"/>
                  </a:lnTo>
                  <a:lnTo>
                    <a:pt x="13022344" y="1848914"/>
                  </a:lnTo>
                  <a:lnTo>
                    <a:pt x="12975144" y="1855957"/>
                  </a:lnTo>
                  <a:lnTo>
                    <a:pt x="12927132" y="1858334"/>
                  </a:lnTo>
                  <a:close/>
                </a:path>
              </a:pathLst>
            </a:custGeom>
            <a:solidFill>
              <a:srgbClr val="FED307">
                <a:alpha val="69999"/>
              </a:srgbClr>
            </a:solidFill>
          </p:spPr>
          <p:txBody>
            <a:bodyPr wrap="square" lIns="0" tIns="0" rIns="0" bIns="0" rtlCol="0"/>
            <a:lstStyle/>
            <a:p>
              <a:endParaRPr/>
            </a:p>
          </p:txBody>
        </p:sp>
        <p:sp>
          <p:nvSpPr>
            <p:cNvPr id="5" name="object 5"/>
            <p:cNvSpPr/>
            <p:nvPr/>
          </p:nvSpPr>
          <p:spPr>
            <a:xfrm>
              <a:off x="8536542" y="2718170"/>
              <a:ext cx="9751695" cy="4848225"/>
            </a:xfrm>
            <a:custGeom>
              <a:avLst/>
              <a:gdLst/>
              <a:ahLst/>
              <a:cxnLst/>
              <a:rect l="l" t="t" r="r" b="b"/>
              <a:pathLst>
                <a:path w="9751694" h="4848225">
                  <a:moveTo>
                    <a:pt x="9676219" y="4848224"/>
                  </a:moveTo>
                  <a:lnTo>
                    <a:pt x="274639" y="4848224"/>
                  </a:lnTo>
                  <a:lnTo>
                    <a:pt x="255359" y="4846668"/>
                  </a:lnTo>
                  <a:lnTo>
                    <a:pt x="208459" y="4835119"/>
                  </a:lnTo>
                  <a:lnTo>
                    <a:pt x="164726" y="4816637"/>
                  </a:lnTo>
                  <a:lnTo>
                    <a:pt x="124789" y="4791849"/>
                  </a:lnTo>
                  <a:lnTo>
                    <a:pt x="89273" y="4761384"/>
                  </a:lnTo>
                  <a:lnTo>
                    <a:pt x="58808" y="4725869"/>
                  </a:lnTo>
                  <a:lnTo>
                    <a:pt x="34021" y="4685931"/>
                  </a:lnTo>
                  <a:lnTo>
                    <a:pt x="15538" y="4642198"/>
                  </a:lnTo>
                  <a:lnTo>
                    <a:pt x="3989" y="4595298"/>
                  </a:lnTo>
                  <a:lnTo>
                    <a:pt x="0" y="4545858"/>
                  </a:lnTo>
                  <a:lnTo>
                    <a:pt x="0" y="304799"/>
                  </a:lnTo>
                  <a:lnTo>
                    <a:pt x="3989" y="255359"/>
                  </a:lnTo>
                  <a:lnTo>
                    <a:pt x="15538" y="208459"/>
                  </a:lnTo>
                  <a:lnTo>
                    <a:pt x="34021" y="164726"/>
                  </a:lnTo>
                  <a:lnTo>
                    <a:pt x="58808" y="124789"/>
                  </a:lnTo>
                  <a:lnTo>
                    <a:pt x="89273" y="89273"/>
                  </a:lnTo>
                  <a:lnTo>
                    <a:pt x="124789" y="58808"/>
                  </a:lnTo>
                  <a:lnTo>
                    <a:pt x="164726" y="34021"/>
                  </a:lnTo>
                  <a:lnTo>
                    <a:pt x="208459" y="15538"/>
                  </a:lnTo>
                  <a:lnTo>
                    <a:pt x="255359" y="3989"/>
                  </a:lnTo>
                  <a:lnTo>
                    <a:pt x="304799" y="0"/>
                  </a:lnTo>
                  <a:lnTo>
                    <a:pt x="9646059" y="0"/>
                  </a:lnTo>
                  <a:lnTo>
                    <a:pt x="9695499" y="3989"/>
                  </a:lnTo>
                  <a:lnTo>
                    <a:pt x="9742400" y="15538"/>
                  </a:lnTo>
                  <a:lnTo>
                    <a:pt x="9751457" y="19366"/>
                  </a:lnTo>
                  <a:lnTo>
                    <a:pt x="9751457" y="4831291"/>
                  </a:lnTo>
                  <a:lnTo>
                    <a:pt x="9742400" y="4835119"/>
                  </a:lnTo>
                  <a:lnTo>
                    <a:pt x="9695499" y="4846668"/>
                  </a:lnTo>
                  <a:lnTo>
                    <a:pt x="9676219" y="4848224"/>
                  </a:lnTo>
                  <a:close/>
                </a:path>
              </a:pathLst>
            </a:custGeom>
            <a:solidFill>
              <a:srgbClr val="292959"/>
            </a:solidFill>
          </p:spPr>
          <p:txBody>
            <a:bodyPr wrap="square" lIns="0" tIns="0" rIns="0" bIns="0" rtlCol="0"/>
            <a:lstStyle/>
            <a:p>
              <a:endParaRPr/>
            </a:p>
          </p:txBody>
        </p:sp>
        <p:pic>
          <p:nvPicPr>
            <p:cNvPr id="6" name="object 6"/>
            <p:cNvPicPr/>
            <p:nvPr/>
          </p:nvPicPr>
          <p:blipFill>
            <a:blip r:embed="rId3" cstate="print"/>
            <a:stretch>
              <a:fillRect/>
            </a:stretch>
          </p:blipFill>
          <p:spPr>
            <a:xfrm>
              <a:off x="8917541" y="4357687"/>
              <a:ext cx="133350" cy="133349"/>
            </a:xfrm>
            <a:prstGeom prst="rect">
              <a:avLst/>
            </a:prstGeom>
          </p:spPr>
        </p:pic>
        <p:pic>
          <p:nvPicPr>
            <p:cNvPr id="7" name="object 7"/>
            <p:cNvPicPr/>
            <p:nvPr/>
          </p:nvPicPr>
          <p:blipFill>
            <a:blip r:embed="rId4" cstate="print"/>
            <a:stretch>
              <a:fillRect/>
            </a:stretch>
          </p:blipFill>
          <p:spPr>
            <a:xfrm>
              <a:off x="8917541" y="4852987"/>
              <a:ext cx="133350" cy="133349"/>
            </a:xfrm>
            <a:prstGeom prst="rect">
              <a:avLst/>
            </a:prstGeom>
          </p:spPr>
        </p:pic>
        <p:pic>
          <p:nvPicPr>
            <p:cNvPr id="8" name="object 8"/>
            <p:cNvPicPr/>
            <p:nvPr/>
          </p:nvPicPr>
          <p:blipFill>
            <a:blip r:embed="rId3" cstate="print"/>
            <a:stretch>
              <a:fillRect/>
            </a:stretch>
          </p:blipFill>
          <p:spPr>
            <a:xfrm>
              <a:off x="8917541" y="5348287"/>
              <a:ext cx="133350" cy="133349"/>
            </a:xfrm>
            <a:prstGeom prst="rect">
              <a:avLst/>
            </a:prstGeom>
          </p:spPr>
        </p:pic>
        <p:pic>
          <p:nvPicPr>
            <p:cNvPr id="9" name="object 9"/>
            <p:cNvPicPr/>
            <p:nvPr/>
          </p:nvPicPr>
          <p:blipFill>
            <a:blip r:embed="rId3" cstate="print"/>
            <a:stretch>
              <a:fillRect/>
            </a:stretch>
          </p:blipFill>
          <p:spPr>
            <a:xfrm>
              <a:off x="8917541" y="5843587"/>
              <a:ext cx="133350" cy="133349"/>
            </a:xfrm>
            <a:prstGeom prst="rect">
              <a:avLst/>
            </a:prstGeom>
          </p:spPr>
        </p:pic>
        <p:pic>
          <p:nvPicPr>
            <p:cNvPr id="10" name="object 10"/>
            <p:cNvPicPr/>
            <p:nvPr/>
          </p:nvPicPr>
          <p:blipFill>
            <a:blip r:embed="rId5" cstate="print"/>
            <a:stretch>
              <a:fillRect/>
            </a:stretch>
          </p:blipFill>
          <p:spPr>
            <a:xfrm>
              <a:off x="8917541" y="6338887"/>
              <a:ext cx="133350" cy="133349"/>
            </a:xfrm>
            <a:prstGeom prst="rect">
              <a:avLst/>
            </a:prstGeom>
          </p:spPr>
        </p:pic>
      </p:grpSp>
      <p:sp>
        <p:nvSpPr>
          <p:cNvPr id="11" name="object 11"/>
          <p:cNvSpPr txBox="1"/>
          <p:nvPr/>
        </p:nvSpPr>
        <p:spPr>
          <a:xfrm>
            <a:off x="8635313" y="3596227"/>
            <a:ext cx="6348095" cy="3039110"/>
          </a:xfrm>
          <a:prstGeom prst="rect">
            <a:avLst/>
          </a:prstGeom>
        </p:spPr>
        <p:txBody>
          <a:bodyPr vert="horz" wrap="square" lIns="0" tIns="12065" rIns="0" bIns="0" rtlCol="0">
            <a:spAutoFit/>
          </a:bodyPr>
          <a:lstStyle/>
          <a:p>
            <a:pPr marL="12700">
              <a:lnSpc>
                <a:spcPts val="4190"/>
              </a:lnSpc>
              <a:spcBef>
                <a:spcPts val="95"/>
              </a:spcBef>
            </a:pPr>
            <a:r>
              <a:rPr sz="3500" b="1" spc="-10" dirty="0">
                <a:solidFill>
                  <a:srgbClr val="FFFFFF"/>
                </a:solidFill>
                <a:latin typeface="Trebuchet MS"/>
                <a:cs typeface="Trebuchet MS"/>
              </a:rPr>
              <a:t>Contents</a:t>
            </a:r>
            <a:endParaRPr sz="3500">
              <a:latin typeface="Trebuchet MS"/>
              <a:cs typeface="Trebuchet MS"/>
            </a:endParaRPr>
          </a:p>
          <a:p>
            <a:pPr marL="612140">
              <a:lnSpc>
                <a:spcPts val="3920"/>
              </a:lnSpc>
            </a:pPr>
            <a:r>
              <a:rPr sz="3300" spc="-110" dirty="0">
                <a:solidFill>
                  <a:srgbClr val="FFFFFF"/>
                </a:solidFill>
                <a:latin typeface="Trebuchet MS"/>
                <a:cs typeface="Trebuchet MS"/>
              </a:rPr>
              <a:t>Judicial</a:t>
            </a:r>
            <a:r>
              <a:rPr sz="3300" spc="-140" dirty="0">
                <a:solidFill>
                  <a:srgbClr val="FFFFFF"/>
                </a:solidFill>
                <a:latin typeface="Trebuchet MS"/>
                <a:cs typeface="Trebuchet MS"/>
              </a:rPr>
              <a:t> </a:t>
            </a:r>
            <a:r>
              <a:rPr sz="3300" spc="-40" dirty="0">
                <a:solidFill>
                  <a:srgbClr val="FFFFFF"/>
                </a:solidFill>
                <a:latin typeface="Trebuchet MS"/>
                <a:cs typeface="Trebuchet MS"/>
              </a:rPr>
              <a:t>decision</a:t>
            </a:r>
            <a:r>
              <a:rPr sz="3300" spc="-150" dirty="0">
                <a:solidFill>
                  <a:srgbClr val="FFFFFF"/>
                </a:solidFill>
                <a:latin typeface="Trebuchet MS"/>
                <a:cs typeface="Trebuchet MS"/>
              </a:rPr>
              <a:t> </a:t>
            </a:r>
            <a:r>
              <a:rPr sz="3300" spc="-10" dirty="0">
                <a:solidFill>
                  <a:srgbClr val="FFFFFF"/>
                </a:solidFill>
                <a:latin typeface="Trebuchet MS"/>
                <a:cs typeface="Trebuchet MS"/>
              </a:rPr>
              <a:t>making</a:t>
            </a:r>
            <a:endParaRPr sz="3300">
              <a:latin typeface="Trebuchet MS"/>
              <a:cs typeface="Trebuchet MS"/>
            </a:endParaRPr>
          </a:p>
          <a:p>
            <a:pPr marL="612140" marR="5080">
              <a:lnSpc>
                <a:spcPts val="3900"/>
              </a:lnSpc>
              <a:spcBef>
                <a:spcPts val="130"/>
              </a:spcBef>
            </a:pPr>
            <a:r>
              <a:rPr sz="3300" dirty="0">
                <a:solidFill>
                  <a:srgbClr val="FFFFFF"/>
                </a:solidFill>
                <a:latin typeface="Trebuchet MS"/>
                <a:cs typeface="Trebuchet MS"/>
              </a:rPr>
              <a:t>Some</a:t>
            </a:r>
            <a:r>
              <a:rPr sz="3300" spc="-145" dirty="0">
                <a:solidFill>
                  <a:srgbClr val="FFFFFF"/>
                </a:solidFill>
                <a:latin typeface="Trebuchet MS"/>
                <a:cs typeface="Trebuchet MS"/>
              </a:rPr>
              <a:t> </a:t>
            </a:r>
            <a:r>
              <a:rPr sz="3300" spc="-30" dirty="0">
                <a:solidFill>
                  <a:srgbClr val="FFFFFF"/>
                </a:solidFill>
                <a:latin typeface="Trebuchet MS"/>
                <a:cs typeface="Trebuchet MS"/>
              </a:rPr>
              <a:t>specific</a:t>
            </a:r>
            <a:r>
              <a:rPr sz="3300" spc="-140" dirty="0">
                <a:solidFill>
                  <a:srgbClr val="FFFFFF"/>
                </a:solidFill>
                <a:latin typeface="Trebuchet MS"/>
                <a:cs typeface="Trebuchet MS"/>
              </a:rPr>
              <a:t> </a:t>
            </a:r>
            <a:r>
              <a:rPr sz="3300" spc="-80" dirty="0">
                <a:solidFill>
                  <a:srgbClr val="FFFFFF"/>
                </a:solidFill>
                <a:latin typeface="Trebuchet MS"/>
                <a:cs typeface="Trebuchet MS"/>
              </a:rPr>
              <a:t>types</a:t>
            </a:r>
            <a:r>
              <a:rPr sz="3300" spc="-145" dirty="0">
                <a:solidFill>
                  <a:srgbClr val="FFFFFF"/>
                </a:solidFill>
                <a:latin typeface="Trebuchet MS"/>
                <a:cs typeface="Trebuchet MS"/>
              </a:rPr>
              <a:t> </a:t>
            </a:r>
            <a:r>
              <a:rPr sz="3300" dirty="0">
                <a:solidFill>
                  <a:srgbClr val="FFFFFF"/>
                </a:solidFill>
                <a:latin typeface="Trebuchet MS"/>
                <a:cs typeface="Trebuchet MS"/>
              </a:rPr>
              <a:t>of</a:t>
            </a:r>
            <a:r>
              <a:rPr sz="3300" spc="-140" dirty="0">
                <a:solidFill>
                  <a:srgbClr val="FFFFFF"/>
                </a:solidFill>
                <a:latin typeface="Trebuchet MS"/>
                <a:cs typeface="Trebuchet MS"/>
              </a:rPr>
              <a:t> </a:t>
            </a:r>
            <a:r>
              <a:rPr sz="3300" spc="-95" dirty="0">
                <a:solidFill>
                  <a:srgbClr val="FFFFFF"/>
                </a:solidFill>
                <a:latin typeface="Trebuchet MS"/>
                <a:cs typeface="Trebuchet MS"/>
              </a:rPr>
              <a:t>property </a:t>
            </a:r>
            <a:r>
              <a:rPr sz="3300" spc="-75" dirty="0">
                <a:solidFill>
                  <a:srgbClr val="FFFFFF"/>
                </a:solidFill>
                <a:latin typeface="Trebuchet MS"/>
                <a:cs typeface="Trebuchet MS"/>
              </a:rPr>
              <a:t>Pre-</a:t>
            </a:r>
            <a:r>
              <a:rPr sz="3300" spc="-105" dirty="0">
                <a:solidFill>
                  <a:srgbClr val="FFFFFF"/>
                </a:solidFill>
                <a:latin typeface="Trebuchet MS"/>
                <a:cs typeface="Trebuchet MS"/>
              </a:rPr>
              <a:t>nuptial</a:t>
            </a:r>
            <a:r>
              <a:rPr sz="3300" spc="-85" dirty="0">
                <a:solidFill>
                  <a:srgbClr val="FFFFFF"/>
                </a:solidFill>
                <a:latin typeface="Trebuchet MS"/>
                <a:cs typeface="Trebuchet MS"/>
              </a:rPr>
              <a:t> </a:t>
            </a:r>
            <a:r>
              <a:rPr sz="3300" spc="-10" dirty="0">
                <a:solidFill>
                  <a:srgbClr val="FFFFFF"/>
                </a:solidFill>
                <a:latin typeface="Trebuchet MS"/>
                <a:cs typeface="Trebuchet MS"/>
              </a:rPr>
              <a:t>agreements </a:t>
            </a:r>
            <a:r>
              <a:rPr sz="3300" spc="-35" dirty="0">
                <a:solidFill>
                  <a:srgbClr val="FFFFFF"/>
                </a:solidFill>
                <a:latin typeface="Trebuchet MS"/>
                <a:cs typeface="Trebuchet MS"/>
              </a:rPr>
              <a:t>Negotiating</a:t>
            </a:r>
            <a:r>
              <a:rPr sz="3300" spc="-145" dirty="0">
                <a:solidFill>
                  <a:srgbClr val="FFFFFF"/>
                </a:solidFill>
                <a:latin typeface="Trebuchet MS"/>
                <a:cs typeface="Trebuchet MS"/>
              </a:rPr>
              <a:t> </a:t>
            </a:r>
            <a:r>
              <a:rPr sz="3300" spc="135" dirty="0">
                <a:solidFill>
                  <a:srgbClr val="FFFFFF"/>
                </a:solidFill>
                <a:latin typeface="Trebuchet MS"/>
                <a:cs typeface="Trebuchet MS"/>
              </a:rPr>
              <a:t>a</a:t>
            </a:r>
            <a:r>
              <a:rPr sz="3300" spc="-145" dirty="0">
                <a:solidFill>
                  <a:srgbClr val="FFFFFF"/>
                </a:solidFill>
                <a:latin typeface="Trebuchet MS"/>
                <a:cs typeface="Trebuchet MS"/>
              </a:rPr>
              <a:t> </a:t>
            </a:r>
            <a:r>
              <a:rPr sz="3300" spc="-35" dirty="0">
                <a:solidFill>
                  <a:srgbClr val="FFFFFF"/>
                </a:solidFill>
                <a:latin typeface="Trebuchet MS"/>
                <a:cs typeface="Trebuchet MS"/>
              </a:rPr>
              <a:t>settlement </a:t>
            </a:r>
            <a:r>
              <a:rPr sz="3300" dirty="0">
                <a:solidFill>
                  <a:srgbClr val="FFFFFF"/>
                </a:solidFill>
                <a:latin typeface="Trebuchet MS"/>
                <a:cs typeface="Trebuchet MS"/>
              </a:rPr>
              <a:t>Consent</a:t>
            </a:r>
            <a:r>
              <a:rPr sz="3300" spc="-170" dirty="0">
                <a:solidFill>
                  <a:srgbClr val="FFFFFF"/>
                </a:solidFill>
                <a:latin typeface="Trebuchet MS"/>
                <a:cs typeface="Trebuchet MS"/>
              </a:rPr>
              <a:t> </a:t>
            </a:r>
            <a:r>
              <a:rPr sz="3300" spc="-10" dirty="0">
                <a:solidFill>
                  <a:srgbClr val="FFFFFF"/>
                </a:solidFill>
                <a:latin typeface="Trebuchet MS"/>
                <a:cs typeface="Trebuchet MS"/>
              </a:rPr>
              <a:t>orders</a:t>
            </a:r>
            <a:endParaRPr sz="3300">
              <a:latin typeface="Trebuchet MS"/>
              <a:cs typeface="Trebuchet MS"/>
            </a:endParaRPr>
          </a:p>
        </p:txBody>
      </p:sp>
      <p:sp>
        <p:nvSpPr>
          <p:cNvPr id="12" name="object 12" descr="$PPTXTitle"/>
          <p:cNvSpPr txBox="1">
            <a:spLocks noGrp="1"/>
          </p:cNvSpPr>
          <p:nvPr>
            <p:ph type="title"/>
          </p:nvPr>
        </p:nvSpPr>
        <p:spPr>
          <a:xfrm>
            <a:off x="318063" y="116957"/>
            <a:ext cx="12980670" cy="1477071"/>
          </a:xfrm>
          <a:prstGeom prst="rect">
            <a:avLst/>
          </a:prstGeom>
        </p:spPr>
        <p:txBody>
          <a:bodyPr vert="horz" wrap="square" lIns="0" tIns="12700" rIns="0" bIns="0" rtlCol="0">
            <a:spAutoFit/>
          </a:bodyPr>
          <a:lstStyle/>
          <a:p>
            <a:pPr marL="12700" marR="5080">
              <a:lnSpc>
                <a:spcPct val="125000"/>
              </a:lnSpc>
              <a:spcBef>
                <a:spcPts val="100"/>
              </a:spcBef>
              <a:tabLst>
                <a:tab pos="1499235" algn="l"/>
                <a:tab pos="2345690" algn="l"/>
                <a:tab pos="4548505" algn="l"/>
                <a:tab pos="7332980" algn="l"/>
                <a:tab pos="8159115" algn="l"/>
                <a:tab pos="10688320" algn="l"/>
              </a:tabLst>
            </a:pPr>
            <a:r>
              <a:rPr lang="en-GB" sz="4000" spc="-20" dirty="0"/>
              <a:t>WEEK 11</a:t>
            </a:r>
            <a:r>
              <a:rPr sz="4000" spc="-25" dirty="0"/>
              <a:t>:</a:t>
            </a:r>
            <a:r>
              <a:rPr sz="4000" dirty="0"/>
              <a:t>	</a:t>
            </a:r>
            <a:r>
              <a:rPr sz="4000" spc="60" dirty="0"/>
              <a:t>FAMILY</a:t>
            </a:r>
            <a:r>
              <a:rPr sz="4000" dirty="0"/>
              <a:t>	</a:t>
            </a:r>
            <a:r>
              <a:rPr sz="4000" spc="-10" dirty="0"/>
              <a:t>PROPERTY</a:t>
            </a:r>
            <a:r>
              <a:rPr sz="4000" dirty="0"/>
              <a:t>	</a:t>
            </a:r>
            <a:r>
              <a:rPr sz="4000" spc="-305" dirty="0"/>
              <a:t>2:</a:t>
            </a:r>
            <a:r>
              <a:rPr sz="4000" dirty="0"/>
              <a:t>	</a:t>
            </a:r>
            <a:r>
              <a:rPr sz="4000" spc="-10" dirty="0"/>
              <a:t>JUDICIAL</a:t>
            </a:r>
            <a:r>
              <a:rPr sz="4000" dirty="0"/>
              <a:t>	</a:t>
            </a:r>
            <a:r>
              <a:rPr sz="4000" spc="85" dirty="0"/>
              <a:t>DECISION </a:t>
            </a:r>
            <a:r>
              <a:rPr sz="4000" spc="185" dirty="0"/>
              <a:t>MAKING</a:t>
            </a:r>
            <a:r>
              <a:rPr sz="4000" spc="-210" dirty="0"/>
              <a:t> </a:t>
            </a:r>
            <a:r>
              <a:rPr sz="4000" dirty="0"/>
              <a:t>AND</a:t>
            </a:r>
            <a:r>
              <a:rPr sz="4000" spc="-204" dirty="0"/>
              <a:t> </a:t>
            </a:r>
            <a:r>
              <a:rPr sz="4000" spc="-10" dirty="0"/>
              <a:t>PLANNING</a:t>
            </a:r>
            <a:r>
              <a:rPr sz="4000" spc="-204" dirty="0"/>
              <a:t> </a:t>
            </a:r>
            <a:r>
              <a:rPr sz="4000" spc="-110" dirty="0"/>
              <a:t>FOR</a:t>
            </a:r>
            <a:r>
              <a:rPr sz="4000" spc="-210" dirty="0"/>
              <a:t> </a:t>
            </a:r>
            <a:r>
              <a:rPr sz="4000" spc="-10" dirty="0"/>
              <a:t>BREAKDOWN</a:t>
            </a:r>
            <a:endParaRPr sz="4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lang="en-GB" spc="-225" dirty="0">
                <a:solidFill>
                  <a:srgbClr val="FED307"/>
                </a:solidFill>
              </a:rPr>
              <a:t>WEEK 11</a:t>
            </a:r>
            <a:r>
              <a:rPr spc="-370" dirty="0">
                <a:solidFill>
                  <a:srgbClr val="FED307"/>
                </a:solidFill>
              </a:rPr>
              <a:t>:</a:t>
            </a:r>
            <a:r>
              <a:rPr spc="-385" dirty="0">
                <a:solidFill>
                  <a:srgbClr val="FED307"/>
                </a:solidFill>
              </a:rPr>
              <a:t> </a:t>
            </a:r>
            <a:r>
              <a:rPr spc="-40" dirty="0">
                <a:solidFill>
                  <a:srgbClr val="FFFFFF"/>
                </a:solidFill>
              </a:rPr>
              <a:t>LEARNING</a:t>
            </a:r>
            <a:r>
              <a:rPr spc="-490" dirty="0">
                <a:solidFill>
                  <a:srgbClr val="FFFFFF"/>
                </a:solidFill>
              </a:rPr>
              <a:t> </a:t>
            </a:r>
            <a:r>
              <a:rPr spc="350" dirty="0">
                <a:solidFill>
                  <a:srgbClr val="FFFFFF"/>
                </a:solidFill>
              </a:rPr>
              <a:t>OUTCOMES</a:t>
            </a:r>
          </a:p>
        </p:txBody>
      </p:sp>
      <p:pic>
        <p:nvPicPr>
          <p:cNvPr id="6" name="object 6"/>
          <p:cNvPicPr/>
          <p:nvPr/>
        </p:nvPicPr>
        <p:blipFill>
          <a:blip r:embed="rId2" cstate="print"/>
          <a:stretch>
            <a:fillRect/>
          </a:stretch>
        </p:blipFill>
        <p:spPr>
          <a:xfrm>
            <a:off x="1428749" y="2631050"/>
            <a:ext cx="133350" cy="133349"/>
          </a:xfrm>
          <a:prstGeom prst="rect">
            <a:avLst/>
          </a:prstGeom>
        </p:spPr>
      </p:pic>
      <p:pic>
        <p:nvPicPr>
          <p:cNvPr id="7" name="object 7"/>
          <p:cNvPicPr/>
          <p:nvPr/>
        </p:nvPicPr>
        <p:blipFill>
          <a:blip r:embed="rId2" cstate="print"/>
          <a:stretch>
            <a:fillRect/>
          </a:stretch>
        </p:blipFill>
        <p:spPr>
          <a:xfrm>
            <a:off x="1428749" y="3488299"/>
            <a:ext cx="133350" cy="133349"/>
          </a:xfrm>
          <a:prstGeom prst="rect">
            <a:avLst/>
          </a:prstGeom>
        </p:spPr>
      </p:pic>
      <p:pic>
        <p:nvPicPr>
          <p:cNvPr id="8" name="object 8"/>
          <p:cNvPicPr/>
          <p:nvPr/>
        </p:nvPicPr>
        <p:blipFill>
          <a:blip r:embed="rId2" cstate="print"/>
          <a:stretch>
            <a:fillRect/>
          </a:stretch>
        </p:blipFill>
        <p:spPr>
          <a:xfrm>
            <a:off x="1428749" y="4345549"/>
            <a:ext cx="133350" cy="133349"/>
          </a:xfrm>
          <a:prstGeom prst="rect">
            <a:avLst/>
          </a:prstGeom>
        </p:spPr>
      </p:pic>
      <p:pic>
        <p:nvPicPr>
          <p:cNvPr id="9" name="object 9"/>
          <p:cNvPicPr/>
          <p:nvPr/>
        </p:nvPicPr>
        <p:blipFill>
          <a:blip r:embed="rId3" cstate="print"/>
          <a:stretch>
            <a:fillRect/>
          </a:stretch>
        </p:blipFill>
        <p:spPr>
          <a:xfrm>
            <a:off x="1428749" y="5202799"/>
            <a:ext cx="133350" cy="133349"/>
          </a:xfrm>
          <a:prstGeom prst="rect">
            <a:avLst/>
          </a:prstGeom>
        </p:spPr>
      </p:pic>
      <p:pic>
        <p:nvPicPr>
          <p:cNvPr id="10" name="object 10"/>
          <p:cNvPicPr/>
          <p:nvPr/>
        </p:nvPicPr>
        <p:blipFill>
          <a:blip r:embed="rId3" cstate="print"/>
          <a:stretch>
            <a:fillRect/>
          </a:stretch>
        </p:blipFill>
        <p:spPr>
          <a:xfrm>
            <a:off x="1428749" y="6060050"/>
            <a:ext cx="133350" cy="133349"/>
          </a:xfrm>
          <a:prstGeom prst="rect">
            <a:avLst/>
          </a:prstGeom>
        </p:spPr>
      </p:pic>
      <p:sp>
        <p:nvSpPr>
          <p:cNvPr id="11" name="object 11"/>
          <p:cNvSpPr txBox="1"/>
          <p:nvPr/>
        </p:nvSpPr>
        <p:spPr>
          <a:xfrm>
            <a:off x="1750020" y="2386607"/>
            <a:ext cx="15803880" cy="3972560"/>
          </a:xfrm>
          <a:prstGeom prst="rect">
            <a:avLst/>
          </a:prstGeom>
        </p:spPr>
        <p:txBody>
          <a:bodyPr vert="horz" wrap="square" lIns="0" tIns="12700" rIns="0" bIns="0" rtlCol="0">
            <a:spAutoFit/>
          </a:bodyPr>
          <a:lstStyle/>
          <a:p>
            <a:pPr marL="12700">
              <a:lnSpc>
                <a:spcPct val="100000"/>
              </a:lnSpc>
              <a:spcBef>
                <a:spcPts val="100"/>
              </a:spcBef>
            </a:pPr>
            <a:r>
              <a:rPr sz="3400" dirty="0">
                <a:solidFill>
                  <a:srgbClr val="FFFFFF"/>
                </a:solidFill>
                <a:latin typeface="Trebuchet MS"/>
                <a:cs typeface="Trebuchet MS"/>
              </a:rPr>
              <a:t>Explain</a:t>
            </a:r>
            <a:r>
              <a:rPr sz="3400" spc="-135" dirty="0">
                <a:solidFill>
                  <a:srgbClr val="FFFFFF"/>
                </a:solidFill>
                <a:latin typeface="Trebuchet MS"/>
                <a:cs typeface="Trebuchet MS"/>
              </a:rPr>
              <a:t> </a:t>
            </a:r>
            <a:r>
              <a:rPr sz="3400" dirty="0">
                <a:solidFill>
                  <a:srgbClr val="FFFFFF"/>
                </a:solidFill>
                <a:latin typeface="Trebuchet MS"/>
                <a:cs typeface="Trebuchet MS"/>
              </a:rPr>
              <a:t>the</a:t>
            </a:r>
            <a:r>
              <a:rPr sz="3400" spc="-135" dirty="0">
                <a:solidFill>
                  <a:srgbClr val="FFFFFF"/>
                </a:solidFill>
                <a:latin typeface="Trebuchet MS"/>
                <a:cs typeface="Trebuchet MS"/>
              </a:rPr>
              <a:t> </a:t>
            </a:r>
            <a:r>
              <a:rPr sz="3400" spc="60" dirty="0">
                <a:solidFill>
                  <a:srgbClr val="FFFFFF"/>
                </a:solidFill>
                <a:latin typeface="Trebuchet MS"/>
                <a:cs typeface="Trebuchet MS"/>
              </a:rPr>
              <a:t>approach</a:t>
            </a:r>
            <a:r>
              <a:rPr sz="3400" spc="-135" dirty="0">
                <a:solidFill>
                  <a:srgbClr val="FFFFFF"/>
                </a:solidFill>
                <a:latin typeface="Trebuchet MS"/>
                <a:cs typeface="Trebuchet MS"/>
              </a:rPr>
              <a:t> </a:t>
            </a:r>
            <a:r>
              <a:rPr sz="3400" dirty="0">
                <a:solidFill>
                  <a:srgbClr val="FFFFFF"/>
                </a:solidFill>
                <a:latin typeface="Trebuchet MS"/>
                <a:cs typeface="Trebuchet MS"/>
              </a:rPr>
              <a:t>to</a:t>
            </a:r>
            <a:r>
              <a:rPr sz="3400" spc="-130" dirty="0">
                <a:solidFill>
                  <a:srgbClr val="FFFFFF"/>
                </a:solidFill>
                <a:latin typeface="Trebuchet MS"/>
                <a:cs typeface="Trebuchet MS"/>
              </a:rPr>
              <a:t> </a:t>
            </a:r>
            <a:r>
              <a:rPr sz="3400" spc="-45" dirty="0">
                <a:solidFill>
                  <a:srgbClr val="FFFFFF"/>
                </a:solidFill>
                <a:latin typeface="Trebuchet MS"/>
                <a:cs typeface="Trebuchet MS"/>
              </a:rPr>
              <a:t>judicial</a:t>
            </a:r>
            <a:r>
              <a:rPr sz="3400" spc="-135" dirty="0">
                <a:solidFill>
                  <a:srgbClr val="FFFFFF"/>
                </a:solidFill>
                <a:latin typeface="Trebuchet MS"/>
                <a:cs typeface="Trebuchet MS"/>
              </a:rPr>
              <a:t> </a:t>
            </a:r>
            <a:r>
              <a:rPr sz="3400" dirty="0">
                <a:solidFill>
                  <a:srgbClr val="FFFFFF"/>
                </a:solidFill>
                <a:latin typeface="Trebuchet MS"/>
                <a:cs typeface="Trebuchet MS"/>
              </a:rPr>
              <a:t>decision</a:t>
            </a:r>
            <a:r>
              <a:rPr sz="3400" spc="-135" dirty="0">
                <a:solidFill>
                  <a:srgbClr val="FFFFFF"/>
                </a:solidFill>
                <a:latin typeface="Trebuchet MS"/>
                <a:cs typeface="Trebuchet MS"/>
              </a:rPr>
              <a:t> </a:t>
            </a:r>
            <a:r>
              <a:rPr sz="3400" dirty="0">
                <a:solidFill>
                  <a:srgbClr val="FFFFFF"/>
                </a:solidFill>
                <a:latin typeface="Trebuchet MS"/>
                <a:cs typeface="Trebuchet MS"/>
              </a:rPr>
              <a:t>making</a:t>
            </a:r>
            <a:r>
              <a:rPr sz="3400" spc="-130" dirty="0">
                <a:solidFill>
                  <a:srgbClr val="FFFFFF"/>
                </a:solidFill>
                <a:latin typeface="Trebuchet MS"/>
                <a:cs typeface="Trebuchet MS"/>
              </a:rPr>
              <a:t> </a:t>
            </a:r>
            <a:r>
              <a:rPr sz="3400" spc="-10" dirty="0">
                <a:solidFill>
                  <a:srgbClr val="FFFFFF"/>
                </a:solidFill>
                <a:latin typeface="Trebuchet MS"/>
                <a:cs typeface="Trebuchet MS"/>
              </a:rPr>
              <a:t>in</a:t>
            </a:r>
            <a:r>
              <a:rPr sz="3400" spc="-135" dirty="0">
                <a:solidFill>
                  <a:srgbClr val="FFFFFF"/>
                </a:solidFill>
                <a:latin typeface="Trebuchet MS"/>
                <a:cs typeface="Trebuchet MS"/>
              </a:rPr>
              <a:t> </a:t>
            </a:r>
            <a:r>
              <a:rPr sz="3400" dirty="0">
                <a:solidFill>
                  <a:srgbClr val="FFFFFF"/>
                </a:solidFill>
                <a:latin typeface="Trebuchet MS"/>
                <a:cs typeface="Trebuchet MS"/>
              </a:rPr>
              <a:t>financial</a:t>
            </a:r>
            <a:r>
              <a:rPr sz="3400" spc="-135" dirty="0">
                <a:solidFill>
                  <a:srgbClr val="FFFFFF"/>
                </a:solidFill>
                <a:latin typeface="Trebuchet MS"/>
                <a:cs typeface="Trebuchet MS"/>
              </a:rPr>
              <a:t> </a:t>
            </a:r>
            <a:r>
              <a:rPr sz="3400" spc="75" dirty="0">
                <a:solidFill>
                  <a:srgbClr val="FFFFFF"/>
                </a:solidFill>
                <a:latin typeface="Trebuchet MS"/>
                <a:cs typeface="Trebuchet MS"/>
              </a:rPr>
              <a:t>cases</a:t>
            </a:r>
            <a:endParaRPr sz="3400">
              <a:latin typeface="Trebuchet MS"/>
              <a:cs typeface="Trebuchet MS"/>
            </a:endParaRPr>
          </a:p>
          <a:p>
            <a:pPr marL="12700" marR="5080">
              <a:lnSpc>
                <a:spcPct val="165400"/>
              </a:lnSpc>
            </a:pPr>
            <a:r>
              <a:rPr sz="3400" spc="-55" dirty="0">
                <a:solidFill>
                  <a:srgbClr val="FFFFFF"/>
                </a:solidFill>
                <a:latin typeface="Trebuchet MS"/>
                <a:cs typeface="Trebuchet MS"/>
              </a:rPr>
              <a:t>Identify</a:t>
            </a:r>
            <a:r>
              <a:rPr sz="3400" spc="-114" dirty="0">
                <a:solidFill>
                  <a:srgbClr val="FFFFFF"/>
                </a:solidFill>
                <a:latin typeface="Trebuchet MS"/>
                <a:cs typeface="Trebuchet MS"/>
              </a:rPr>
              <a:t> </a:t>
            </a:r>
            <a:r>
              <a:rPr sz="3400" dirty="0">
                <a:solidFill>
                  <a:srgbClr val="FFFFFF"/>
                </a:solidFill>
                <a:latin typeface="Trebuchet MS"/>
                <a:cs typeface="Trebuchet MS"/>
              </a:rPr>
              <a:t>the</a:t>
            </a:r>
            <a:r>
              <a:rPr sz="3400" spc="-110" dirty="0">
                <a:solidFill>
                  <a:srgbClr val="FFFFFF"/>
                </a:solidFill>
                <a:latin typeface="Trebuchet MS"/>
                <a:cs typeface="Trebuchet MS"/>
              </a:rPr>
              <a:t> </a:t>
            </a:r>
            <a:r>
              <a:rPr sz="3400" spc="-65" dirty="0">
                <a:solidFill>
                  <a:srgbClr val="FFFFFF"/>
                </a:solidFill>
                <a:latin typeface="Trebuchet MS"/>
                <a:cs typeface="Trebuchet MS"/>
              </a:rPr>
              <a:t>key</a:t>
            </a:r>
            <a:r>
              <a:rPr sz="3400" spc="-110" dirty="0">
                <a:solidFill>
                  <a:srgbClr val="FFFFFF"/>
                </a:solidFill>
                <a:latin typeface="Trebuchet MS"/>
                <a:cs typeface="Trebuchet MS"/>
              </a:rPr>
              <a:t> </a:t>
            </a:r>
            <a:r>
              <a:rPr sz="3400" dirty="0">
                <a:solidFill>
                  <a:srgbClr val="FFFFFF"/>
                </a:solidFill>
                <a:latin typeface="Trebuchet MS"/>
                <a:cs typeface="Trebuchet MS"/>
              </a:rPr>
              <a:t>factors</a:t>
            </a:r>
            <a:r>
              <a:rPr sz="3400" spc="-110" dirty="0">
                <a:solidFill>
                  <a:srgbClr val="FFFFFF"/>
                </a:solidFill>
                <a:latin typeface="Trebuchet MS"/>
                <a:cs typeface="Trebuchet MS"/>
              </a:rPr>
              <a:t> </a:t>
            </a:r>
            <a:r>
              <a:rPr sz="3400" dirty="0">
                <a:solidFill>
                  <a:srgbClr val="FFFFFF"/>
                </a:solidFill>
                <a:latin typeface="Trebuchet MS"/>
                <a:cs typeface="Trebuchet MS"/>
              </a:rPr>
              <a:t>used</a:t>
            </a:r>
            <a:r>
              <a:rPr sz="3400" spc="-110" dirty="0">
                <a:solidFill>
                  <a:srgbClr val="FFFFFF"/>
                </a:solidFill>
                <a:latin typeface="Trebuchet MS"/>
                <a:cs typeface="Trebuchet MS"/>
              </a:rPr>
              <a:t> </a:t>
            </a:r>
            <a:r>
              <a:rPr sz="3400" dirty="0">
                <a:solidFill>
                  <a:srgbClr val="FFFFFF"/>
                </a:solidFill>
                <a:latin typeface="Trebuchet MS"/>
                <a:cs typeface="Trebuchet MS"/>
              </a:rPr>
              <a:t>by</a:t>
            </a:r>
            <a:r>
              <a:rPr sz="3400" spc="-110" dirty="0">
                <a:solidFill>
                  <a:srgbClr val="FFFFFF"/>
                </a:solidFill>
                <a:latin typeface="Trebuchet MS"/>
                <a:cs typeface="Trebuchet MS"/>
              </a:rPr>
              <a:t> </a:t>
            </a:r>
            <a:r>
              <a:rPr sz="3400" dirty="0">
                <a:solidFill>
                  <a:srgbClr val="FFFFFF"/>
                </a:solidFill>
                <a:latin typeface="Trebuchet MS"/>
                <a:cs typeface="Trebuchet MS"/>
              </a:rPr>
              <a:t>judges</a:t>
            </a:r>
            <a:r>
              <a:rPr sz="3400" spc="-110" dirty="0">
                <a:solidFill>
                  <a:srgbClr val="FFFFFF"/>
                </a:solidFill>
                <a:latin typeface="Trebuchet MS"/>
                <a:cs typeface="Trebuchet MS"/>
              </a:rPr>
              <a:t> </a:t>
            </a:r>
            <a:r>
              <a:rPr sz="3400" dirty="0">
                <a:solidFill>
                  <a:srgbClr val="FFFFFF"/>
                </a:solidFill>
                <a:latin typeface="Trebuchet MS"/>
                <a:cs typeface="Trebuchet MS"/>
              </a:rPr>
              <a:t>to</a:t>
            </a:r>
            <a:r>
              <a:rPr sz="3400" spc="-110" dirty="0">
                <a:solidFill>
                  <a:srgbClr val="FFFFFF"/>
                </a:solidFill>
                <a:latin typeface="Trebuchet MS"/>
                <a:cs typeface="Trebuchet MS"/>
              </a:rPr>
              <a:t> </a:t>
            </a:r>
            <a:r>
              <a:rPr sz="3400" dirty="0">
                <a:solidFill>
                  <a:srgbClr val="FFFFFF"/>
                </a:solidFill>
                <a:latin typeface="Trebuchet MS"/>
                <a:cs typeface="Trebuchet MS"/>
              </a:rPr>
              <a:t>assist</a:t>
            </a:r>
            <a:r>
              <a:rPr sz="3400" spc="-110" dirty="0">
                <a:solidFill>
                  <a:srgbClr val="FFFFFF"/>
                </a:solidFill>
                <a:latin typeface="Trebuchet MS"/>
                <a:cs typeface="Trebuchet MS"/>
              </a:rPr>
              <a:t> </a:t>
            </a:r>
            <a:r>
              <a:rPr sz="3400" spc="-60" dirty="0">
                <a:solidFill>
                  <a:srgbClr val="FFFFFF"/>
                </a:solidFill>
                <a:latin typeface="Trebuchet MS"/>
                <a:cs typeface="Trebuchet MS"/>
              </a:rPr>
              <a:t>them</a:t>
            </a:r>
            <a:r>
              <a:rPr sz="3400" spc="-110" dirty="0">
                <a:solidFill>
                  <a:srgbClr val="FFFFFF"/>
                </a:solidFill>
                <a:latin typeface="Trebuchet MS"/>
                <a:cs typeface="Trebuchet MS"/>
              </a:rPr>
              <a:t> </a:t>
            </a:r>
            <a:r>
              <a:rPr sz="3400" spc="-10" dirty="0">
                <a:solidFill>
                  <a:srgbClr val="FFFFFF"/>
                </a:solidFill>
                <a:latin typeface="Trebuchet MS"/>
                <a:cs typeface="Trebuchet MS"/>
              </a:rPr>
              <a:t>in</a:t>
            </a:r>
            <a:r>
              <a:rPr sz="3400" spc="-110" dirty="0">
                <a:solidFill>
                  <a:srgbClr val="FFFFFF"/>
                </a:solidFill>
                <a:latin typeface="Trebuchet MS"/>
                <a:cs typeface="Trebuchet MS"/>
              </a:rPr>
              <a:t> </a:t>
            </a:r>
            <a:r>
              <a:rPr sz="3400" dirty="0">
                <a:solidFill>
                  <a:srgbClr val="FFFFFF"/>
                </a:solidFill>
                <a:latin typeface="Trebuchet MS"/>
                <a:cs typeface="Trebuchet MS"/>
              </a:rPr>
              <a:t>exercising</a:t>
            </a:r>
            <a:r>
              <a:rPr sz="3400" spc="-110" dirty="0">
                <a:solidFill>
                  <a:srgbClr val="FFFFFF"/>
                </a:solidFill>
                <a:latin typeface="Trebuchet MS"/>
                <a:cs typeface="Trebuchet MS"/>
              </a:rPr>
              <a:t> </a:t>
            </a:r>
            <a:r>
              <a:rPr sz="3400" spc="-85" dirty="0">
                <a:solidFill>
                  <a:srgbClr val="FFFFFF"/>
                </a:solidFill>
                <a:latin typeface="Trebuchet MS"/>
                <a:cs typeface="Trebuchet MS"/>
              </a:rPr>
              <a:t>their</a:t>
            </a:r>
            <a:r>
              <a:rPr sz="3400" spc="-110" dirty="0">
                <a:solidFill>
                  <a:srgbClr val="FFFFFF"/>
                </a:solidFill>
                <a:latin typeface="Trebuchet MS"/>
                <a:cs typeface="Trebuchet MS"/>
              </a:rPr>
              <a:t> </a:t>
            </a:r>
            <a:r>
              <a:rPr sz="3400" spc="-10" dirty="0">
                <a:solidFill>
                  <a:srgbClr val="FFFFFF"/>
                </a:solidFill>
                <a:latin typeface="Trebuchet MS"/>
                <a:cs typeface="Trebuchet MS"/>
              </a:rPr>
              <a:t>discretion </a:t>
            </a:r>
            <a:r>
              <a:rPr sz="3400" dirty="0">
                <a:solidFill>
                  <a:srgbClr val="FFFFFF"/>
                </a:solidFill>
                <a:latin typeface="Trebuchet MS"/>
                <a:cs typeface="Trebuchet MS"/>
              </a:rPr>
              <a:t>Explain</a:t>
            </a:r>
            <a:r>
              <a:rPr sz="3400" spc="-135" dirty="0">
                <a:solidFill>
                  <a:srgbClr val="FFFFFF"/>
                </a:solidFill>
                <a:latin typeface="Trebuchet MS"/>
                <a:cs typeface="Trebuchet MS"/>
              </a:rPr>
              <a:t> </a:t>
            </a:r>
            <a:r>
              <a:rPr sz="3400" dirty="0">
                <a:solidFill>
                  <a:srgbClr val="FFFFFF"/>
                </a:solidFill>
                <a:latin typeface="Trebuchet MS"/>
                <a:cs typeface="Trebuchet MS"/>
              </a:rPr>
              <a:t>the</a:t>
            </a:r>
            <a:r>
              <a:rPr sz="3400" spc="-130" dirty="0">
                <a:solidFill>
                  <a:srgbClr val="FFFFFF"/>
                </a:solidFill>
                <a:latin typeface="Trebuchet MS"/>
                <a:cs typeface="Trebuchet MS"/>
              </a:rPr>
              <a:t> </a:t>
            </a:r>
            <a:r>
              <a:rPr sz="3400" spc="60" dirty="0">
                <a:solidFill>
                  <a:srgbClr val="FFFFFF"/>
                </a:solidFill>
                <a:latin typeface="Trebuchet MS"/>
                <a:cs typeface="Trebuchet MS"/>
              </a:rPr>
              <a:t>approach</a:t>
            </a:r>
            <a:r>
              <a:rPr sz="3400" spc="-130" dirty="0">
                <a:solidFill>
                  <a:srgbClr val="FFFFFF"/>
                </a:solidFill>
                <a:latin typeface="Trebuchet MS"/>
                <a:cs typeface="Trebuchet MS"/>
              </a:rPr>
              <a:t> </a:t>
            </a:r>
            <a:r>
              <a:rPr sz="3400" dirty="0">
                <a:solidFill>
                  <a:srgbClr val="FFFFFF"/>
                </a:solidFill>
                <a:latin typeface="Trebuchet MS"/>
                <a:cs typeface="Trebuchet MS"/>
              </a:rPr>
              <a:t>taken</a:t>
            </a:r>
            <a:r>
              <a:rPr sz="3400" spc="-135" dirty="0">
                <a:solidFill>
                  <a:srgbClr val="FFFFFF"/>
                </a:solidFill>
                <a:latin typeface="Trebuchet MS"/>
                <a:cs typeface="Trebuchet MS"/>
              </a:rPr>
              <a:t> </a:t>
            </a:r>
            <a:r>
              <a:rPr sz="3400" spc="-10" dirty="0">
                <a:solidFill>
                  <a:srgbClr val="FFFFFF"/>
                </a:solidFill>
                <a:latin typeface="Trebuchet MS"/>
                <a:cs typeface="Trebuchet MS"/>
              </a:rPr>
              <a:t>in</a:t>
            </a:r>
            <a:r>
              <a:rPr sz="3400" spc="-130" dirty="0">
                <a:solidFill>
                  <a:srgbClr val="FFFFFF"/>
                </a:solidFill>
                <a:latin typeface="Trebuchet MS"/>
                <a:cs typeface="Trebuchet MS"/>
              </a:rPr>
              <a:t> </a:t>
            </a:r>
            <a:r>
              <a:rPr sz="3400" spc="-35" dirty="0">
                <a:solidFill>
                  <a:srgbClr val="FFFFFF"/>
                </a:solidFill>
                <a:latin typeface="Trebuchet MS"/>
                <a:cs typeface="Trebuchet MS"/>
              </a:rPr>
              <a:t>relation</a:t>
            </a:r>
            <a:r>
              <a:rPr sz="3400" spc="-130" dirty="0">
                <a:solidFill>
                  <a:srgbClr val="FFFFFF"/>
                </a:solidFill>
                <a:latin typeface="Trebuchet MS"/>
                <a:cs typeface="Trebuchet MS"/>
              </a:rPr>
              <a:t> </a:t>
            </a:r>
            <a:r>
              <a:rPr sz="3400" dirty="0">
                <a:solidFill>
                  <a:srgbClr val="FFFFFF"/>
                </a:solidFill>
                <a:latin typeface="Trebuchet MS"/>
                <a:cs typeface="Trebuchet MS"/>
              </a:rPr>
              <a:t>to</a:t>
            </a:r>
            <a:r>
              <a:rPr sz="3400" spc="-135" dirty="0">
                <a:solidFill>
                  <a:srgbClr val="FFFFFF"/>
                </a:solidFill>
                <a:latin typeface="Trebuchet MS"/>
                <a:cs typeface="Trebuchet MS"/>
              </a:rPr>
              <a:t> </a:t>
            </a:r>
            <a:r>
              <a:rPr sz="3400" dirty="0">
                <a:solidFill>
                  <a:srgbClr val="FFFFFF"/>
                </a:solidFill>
                <a:latin typeface="Trebuchet MS"/>
                <a:cs typeface="Trebuchet MS"/>
              </a:rPr>
              <a:t>certain</a:t>
            </a:r>
            <a:r>
              <a:rPr sz="3400" spc="-130" dirty="0">
                <a:solidFill>
                  <a:srgbClr val="FFFFFF"/>
                </a:solidFill>
                <a:latin typeface="Trebuchet MS"/>
                <a:cs typeface="Trebuchet MS"/>
              </a:rPr>
              <a:t> </a:t>
            </a:r>
            <a:r>
              <a:rPr sz="3400" dirty="0">
                <a:solidFill>
                  <a:srgbClr val="FFFFFF"/>
                </a:solidFill>
                <a:latin typeface="Trebuchet MS"/>
                <a:cs typeface="Trebuchet MS"/>
              </a:rPr>
              <a:t>specific</a:t>
            </a:r>
            <a:r>
              <a:rPr sz="3400" spc="-130" dirty="0">
                <a:solidFill>
                  <a:srgbClr val="FFFFFF"/>
                </a:solidFill>
                <a:latin typeface="Trebuchet MS"/>
                <a:cs typeface="Trebuchet MS"/>
              </a:rPr>
              <a:t> </a:t>
            </a:r>
            <a:r>
              <a:rPr sz="3400" dirty="0">
                <a:solidFill>
                  <a:srgbClr val="FFFFFF"/>
                </a:solidFill>
                <a:latin typeface="Trebuchet MS"/>
                <a:cs typeface="Trebuchet MS"/>
              </a:rPr>
              <a:t>types</a:t>
            </a:r>
            <a:r>
              <a:rPr sz="3400" spc="-135" dirty="0">
                <a:solidFill>
                  <a:srgbClr val="FFFFFF"/>
                </a:solidFill>
                <a:latin typeface="Trebuchet MS"/>
                <a:cs typeface="Trebuchet MS"/>
              </a:rPr>
              <a:t> </a:t>
            </a:r>
            <a:r>
              <a:rPr sz="3400" dirty="0">
                <a:solidFill>
                  <a:srgbClr val="FFFFFF"/>
                </a:solidFill>
                <a:latin typeface="Trebuchet MS"/>
                <a:cs typeface="Trebuchet MS"/>
              </a:rPr>
              <a:t>of</a:t>
            </a:r>
            <a:r>
              <a:rPr sz="3400" spc="-130" dirty="0">
                <a:solidFill>
                  <a:srgbClr val="FFFFFF"/>
                </a:solidFill>
                <a:latin typeface="Trebuchet MS"/>
                <a:cs typeface="Trebuchet MS"/>
              </a:rPr>
              <a:t> </a:t>
            </a:r>
            <a:r>
              <a:rPr sz="3400" spc="-10" dirty="0">
                <a:solidFill>
                  <a:srgbClr val="FFFFFF"/>
                </a:solidFill>
                <a:latin typeface="Trebuchet MS"/>
                <a:cs typeface="Trebuchet MS"/>
              </a:rPr>
              <a:t>property </a:t>
            </a:r>
            <a:r>
              <a:rPr sz="3400" dirty="0">
                <a:solidFill>
                  <a:srgbClr val="FFFFFF"/>
                </a:solidFill>
                <a:latin typeface="Trebuchet MS"/>
                <a:cs typeface="Trebuchet MS"/>
              </a:rPr>
              <a:t>Explain</a:t>
            </a:r>
            <a:r>
              <a:rPr sz="3400" spc="-120" dirty="0">
                <a:solidFill>
                  <a:srgbClr val="FFFFFF"/>
                </a:solidFill>
                <a:latin typeface="Trebuchet MS"/>
                <a:cs typeface="Trebuchet MS"/>
              </a:rPr>
              <a:t> </a:t>
            </a:r>
            <a:r>
              <a:rPr sz="3400" dirty="0">
                <a:solidFill>
                  <a:srgbClr val="FFFFFF"/>
                </a:solidFill>
                <a:latin typeface="Trebuchet MS"/>
                <a:cs typeface="Trebuchet MS"/>
              </a:rPr>
              <a:t>the</a:t>
            </a:r>
            <a:r>
              <a:rPr sz="3400" spc="-120" dirty="0">
                <a:solidFill>
                  <a:srgbClr val="FFFFFF"/>
                </a:solidFill>
                <a:latin typeface="Trebuchet MS"/>
                <a:cs typeface="Trebuchet MS"/>
              </a:rPr>
              <a:t> </a:t>
            </a:r>
            <a:r>
              <a:rPr sz="3400" spc="-25" dirty="0">
                <a:solidFill>
                  <a:srgbClr val="FFFFFF"/>
                </a:solidFill>
                <a:latin typeface="Trebuchet MS"/>
                <a:cs typeface="Trebuchet MS"/>
              </a:rPr>
              <a:t>enforceability</a:t>
            </a:r>
            <a:r>
              <a:rPr sz="3400" spc="-120" dirty="0">
                <a:solidFill>
                  <a:srgbClr val="FFFFFF"/>
                </a:solidFill>
                <a:latin typeface="Trebuchet MS"/>
                <a:cs typeface="Trebuchet MS"/>
              </a:rPr>
              <a:t> </a:t>
            </a:r>
            <a:r>
              <a:rPr sz="3400" dirty="0">
                <a:solidFill>
                  <a:srgbClr val="FFFFFF"/>
                </a:solidFill>
                <a:latin typeface="Trebuchet MS"/>
                <a:cs typeface="Trebuchet MS"/>
              </a:rPr>
              <a:t>of</a:t>
            </a:r>
            <a:r>
              <a:rPr sz="3400" spc="-120" dirty="0">
                <a:solidFill>
                  <a:srgbClr val="FFFFFF"/>
                </a:solidFill>
                <a:latin typeface="Trebuchet MS"/>
                <a:cs typeface="Trebuchet MS"/>
              </a:rPr>
              <a:t> </a:t>
            </a:r>
            <a:r>
              <a:rPr sz="3400" dirty="0">
                <a:solidFill>
                  <a:srgbClr val="FFFFFF"/>
                </a:solidFill>
                <a:latin typeface="Trebuchet MS"/>
                <a:cs typeface="Trebuchet MS"/>
              </a:rPr>
              <a:t>pre-</a:t>
            </a:r>
            <a:r>
              <a:rPr sz="3400" spc="-30" dirty="0">
                <a:solidFill>
                  <a:srgbClr val="FFFFFF"/>
                </a:solidFill>
                <a:latin typeface="Trebuchet MS"/>
                <a:cs typeface="Trebuchet MS"/>
              </a:rPr>
              <a:t>nuptial</a:t>
            </a:r>
            <a:r>
              <a:rPr sz="3400" spc="-120" dirty="0">
                <a:solidFill>
                  <a:srgbClr val="FFFFFF"/>
                </a:solidFill>
                <a:latin typeface="Trebuchet MS"/>
                <a:cs typeface="Trebuchet MS"/>
              </a:rPr>
              <a:t> </a:t>
            </a:r>
            <a:r>
              <a:rPr sz="3400" spc="-10" dirty="0">
                <a:solidFill>
                  <a:srgbClr val="FFFFFF"/>
                </a:solidFill>
                <a:latin typeface="Trebuchet MS"/>
                <a:cs typeface="Trebuchet MS"/>
              </a:rPr>
              <a:t>agreements</a:t>
            </a:r>
            <a:endParaRPr sz="3400">
              <a:latin typeface="Trebuchet MS"/>
              <a:cs typeface="Trebuchet MS"/>
            </a:endParaRPr>
          </a:p>
          <a:p>
            <a:pPr marL="12700">
              <a:lnSpc>
                <a:spcPct val="100000"/>
              </a:lnSpc>
              <a:spcBef>
                <a:spcPts val="2670"/>
              </a:spcBef>
            </a:pPr>
            <a:r>
              <a:rPr sz="3400" dirty="0">
                <a:solidFill>
                  <a:srgbClr val="FFFFFF"/>
                </a:solidFill>
                <a:latin typeface="Trebuchet MS"/>
                <a:cs typeface="Trebuchet MS"/>
              </a:rPr>
              <a:t>Apply</a:t>
            </a:r>
            <a:r>
              <a:rPr sz="3400" spc="-90" dirty="0">
                <a:solidFill>
                  <a:srgbClr val="FFFFFF"/>
                </a:solidFill>
                <a:latin typeface="Trebuchet MS"/>
                <a:cs typeface="Trebuchet MS"/>
              </a:rPr>
              <a:t> </a:t>
            </a:r>
            <a:r>
              <a:rPr sz="3400" dirty="0">
                <a:solidFill>
                  <a:srgbClr val="FFFFFF"/>
                </a:solidFill>
                <a:latin typeface="Trebuchet MS"/>
                <a:cs typeface="Trebuchet MS"/>
              </a:rPr>
              <a:t>the</a:t>
            </a:r>
            <a:r>
              <a:rPr sz="3400" spc="-85" dirty="0">
                <a:solidFill>
                  <a:srgbClr val="FFFFFF"/>
                </a:solidFill>
                <a:latin typeface="Trebuchet MS"/>
                <a:cs typeface="Trebuchet MS"/>
              </a:rPr>
              <a:t> </a:t>
            </a:r>
            <a:r>
              <a:rPr sz="3400" dirty="0">
                <a:solidFill>
                  <a:srgbClr val="FFFFFF"/>
                </a:solidFill>
                <a:latin typeface="Trebuchet MS"/>
                <a:cs typeface="Trebuchet MS"/>
              </a:rPr>
              <a:t>law</a:t>
            </a:r>
            <a:r>
              <a:rPr sz="3400" spc="-85" dirty="0">
                <a:solidFill>
                  <a:srgbClr val="FFFFFF"/>
                </a:solidFill>
                <a:latin typeface="Trebuchet MS"/>
                <a:cs typeface="Trebuchet MS"/>
              </a:rPr>
              <a:t> </a:t>
            </a:r>
            <a:r>
              <a:rPr sz="3400" dirty="0">
                <a:solidFill>
                  <a:srgbClr val="FFFFFF"/>
                </a:solidFill>
                <a:latin typeface="Trebuchet MS"/>
                <a:cs typeface="Trebuchet MS"/>
              </a:rPr>
              <a:t>to</a:t>
            </a:r>
            <a:r>
              <a:rPr sz="3400" spc="-85" dirty="0">
                <a:solidFill>
                  <a:srgbClr val="FFFFFF"/>
                </a:solidFill>
                <a:latin typeface="Trebuchet MS"/>
                <a:cs typeface="Trebuchet MS"/>
              </a:rPr>
              <a:t> </a:t>
            </a:r>
            <a:r>
              <a:rPr sz="3400" dirty="0">
                <a:solidFill>
                  <a:srgbClr val="FFFFFF"/>
                </a:solidFill>
                <a:latin typeface="Trebuchet MS"/>
                <a:cs typeface="Trebuchet MS"/>
              </a:rPr>
              <a:t>practical</a:t>
            </a:r>
            <a:r>
              <a:rPr sz="3400" spc="-85" dirty="0">
                <a:solidFill>
                  <a:srgbClr val="FFFFFF"/>
                </a:solidFill>
                <a:latin typeface="Trebuchet MS"/>
                <a:cs typeface="Trebuchet MS"/>
              </a:rPr>
              <a:t> </a:t>
            </a:r>
            <a:r>
              <a:rPr sz="3400" spc="-10" dirty="0">
                <a:solidFill>
                  <a:srgbClr val="FFFFFF"/>
                </a:solidFill>
                <a:latin typeface="Trebuchet MS"/>
                <a:cs typeface="Trebuchet MS"/>
              </a:rPr>
              <a:t>scenarios</a:t>
            </a:r>
            <a:endParaRPr sz="3400">
              <a:latin typeface="Trebuchet MS"/>
              <a:cs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4" name="object 4"/>
          <p:cNvGrpSpPr/>
          <p:nvPr/>
        </p:nvGrpSpPr>
        <p:grpSpPr>
          <a:xfrm>
            <a:off x="11589837" y="771525"/>
            <a:ext cx="6698615" cy="9515475"/>
            <a:chOff x="11589837" y="771525"/>
            <a:chExt cx="6698615" cy="9515475"/>
          </a:xfrm>
        </p:grpSpPr>
        <p:sp>
          <p:nvSpPr>
            <p:cNvPr id="5" name="object 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6" name="object 6"/>
            <p:cNvPicPr/>
            <p:nvPr/>
          </p:nvPicPr>
          <p:blipFill>
            <a:blip r:embed="rId2" cstate="print"/>
            <a:stretch>
              <a:fillRect/>
            </a:stretch>
          </p:blipFill>
          <p:spPr>
            <a:xfrm>
              <a:off x="11589837" y="771525"/>
              <a:ext cx="6696075" cy="8963024"/>
            </a:xfrm>
            <a:prstGeom prst="rect">
              <a:avLst/>
            </a:prstGeom>
          </p:spPr>
        </p:pic>
      </p:grpSp>
      <p:sp>
        <p:nvSpPr>
          <p:cNvPr id="7" name="object 7" descr="$PPTXTitle"/>
          <p:cNvSpPr txBox="1">
            <a:spLocks noGrp="1"/>
          </p:cNvSpPr>
          <p:nvPr>
            <p:ph type="title"/>
          </p:nvPr>
        </p:nvSpPr>
        <p:spPr>
          <a:xfrm>
            <a:off x="1016000" y="958946"/>
            <a:ext cx="6764655" cy="1168400"/>
          </a:xfrm>
          <a:prstGeom prst="rect">
            <a:avLst/>
          </a:prstGeom>
        </p:spPr>
        <p:txBody>
          <a:bodyPr vert="horz" wrap="square" lIns="0" tIns="12700" rIns="0" bIns="0" rtlCol="0">
            <a:spAutoFit/>
          </a:bodyPr>
          <a:lstStyle/>
          <a:p>
            <a:pPr marL="12700">
              <a:lnSpc>
                <a:spcPct val="100000"/>
              </a:lnSpc>
              <a:spcBef>
                <a:spcPts val="100"/>
              </a:spcBef>
            </a:pPr>
            <a:r>
              <a:rPr spc="-10" dirty="0">
                <a:solidFill>
                  <a:srgbClr val="E65385"/>
                </a:solidFill>
              </a:rPr>
              <a:t>INTRODUCTION</a:t>
            </a:r>
          </a:p>
        </p:txBody>
      </p:sp>
      <p:pic>
        <p:nvPicPr>
          <p:cNvPr id="8" name="object 8"/>
          <p:cNvPicPr/>
          <p:nvPr/>
        </p:nvPicPr>
        <p:blipFill>
          <a:blip r:embed="rId3" cstate="print"/>
          <a:stretch>
            <a:fillRect/>
          </a:stretch>
        </p:blipFill>
        <p:spPr>
          <a:xfrm>
            <a:off x="1371599" y="2343152"/>
            <a:ext cx="123825" cy="123824"/>
          </a:xfrm>
          <a:prstGeom prst="rect">
            <a:avLst/>
          </a:prstGeom>
        </p:spPr>
      </p:pic>
      <p:pic>
        <p:nvPicPr>
          <p:cNvPr id="9" name="object 9"/>
          <p:cNvPicPr/>
          <p:nvPr/>
        </p:nvPicPr>
        <p:blipFill>
          <a:blip r:embed="rId4" cstate="print"/>
          <a:stretch>
            <a:fillRect/>
          </a:stretch>
        </p:blipFill>
        <p:spPr>
          <a:xfrm>
            <a:off x="2014537" y="2967039"/>
            <a:ext cx="133350" cy="133349"/>
          </a:xfrm>
          <a:prstGeom prst="rect">
            <a:avLst/>
          </a:prstGeom>
        </p:spPr>
      </p:pic>
      <p:pic>
        <p:nvPicPr>
          <p:cNvPr id="10" name="object 10"/>
          <p:cNvPicPr/>
          <p:nvPr/>
        </p:nvPicPr>
        <p:blipFill>
          <a:blip r:embed="rId5" cstate="print"/>
          <a:stretch>
            <a:fillRect/>
          </a:stretch>
        </p:blipFill>
        <p:spPr>
          <a:xfrm>
            <a:off x="2014537" y="3595689"/>
            <a:ext cx="133350" cy="133349"/>
          </a:xfrm>
          <a:prstGeom prst="rect">
            <a:avLst/>
          </a:prstGeom>
        </p:spPr>
      </p:pic>
      <p:sp>
        <p:nvSpPr>
          <p:cNvPr id="11" name="object 11"/>
          <p:cNvSpPr/>
          <p:nvPr/>
        </p:nvSpPr>
        <p:spPr>
          <a:xfrm>
            <a:off x="2666999" y="4229101"/>
            <a:ext cx="123825" cy="123825"/>
          </a:xfrm>
          <a:custGeom>
            <a:avLst/>
            <a:gdLst/>
            <a:ahLst/>
            <a:cxnLst/>
            <a:rect l="l" t="t" r="r" b="b"/>
            <a:pathLst>
              <a:path w="123825" h="123825">
                <a:moveTo>
                  <a:pt x="123824" y="123824"/>
                </a:moveTo>
                <a:lnTo>
                  <a:pt x="0" y="123824"/>
                </a:lnTo>
                <a:lnTo>
                  <a:pt x="0" y="0"/>
                </a:lnTo>
                <a:lnTo>
                  <a:pt x="123824" y="0"/>
                </a:lnTo>
                <a:lnTo>
                  <a:pt x="123824" y="123824"/>
                </a:lnTo>
                <a:close/>
              </a:path>
            </a:pathLst>
          </a:custGeom>
          <a:solidFill>
            <a:srgbClr val="292959"/>
          </a:solidFill>
        </p:spPr>
        <p:txBody>
          <a:bodyPr wrap="square" lIns="0" tIns="0" rIns="0" bIns="0" rtlCol="0"/>
          <a:lstStyle/>
          <a:p>
            <a:endParaRPr/>
          </a:p>
        </p:txBody>
      </p:sp>
      <p:pic>
        <p:nvPicPr>
          <p:cNvPr id="12" name="object 12"/>
          <p:cNvPicPr/>
          <p:nvPr/>
        </p:nvPicPr>
        <p:blipFill>
          <a:blip r:embed="rId6" cstate="print"/>
          <a:stretch>
            <a:fillRect/>
          </a:stretch>
        </p:blipFill>
        <p:spPr>
          <a:xfrm>
            <a:off x="2014537" y="5481639"/>
            <a:ext cx="133350" cy="133349"/>
          </a:xfrm>
          <a:prstGeom prst="rect">
            <a:avLst/>
          </a:prstGeom>
        </p:spPr>
      </p:pic>
      <p:pic>
        <p:nvPicPr>
          <p:cNvPr id="13" name="object 13"/>
          <p:cNvPicPr/>
          <p:nvPr/>
        </p:nvPicPr>
        <p:blipFill>
          <a:blip r:embed="rId3" cstate="print"/>
          <a:stretch>
            <a:fillRect/>
          </a:stretch>
        </p:blipFill>
        <p:spPr>
          <a:xfrm>
            <a:off x="1371599" y="6115051"/>
            <a:ext cx="123825" cy="123824"/>
          </a:xfrm>
          <a:prstGeom prst="rect">
            <a:avLst/>
          </a:prstGeom>
        </p:spPr>
      </p:pic>
      <p:pic>
        <p:nvPicPr>
          <p:cNvPr id="14" name="object 14"/>
          <p:cNvPicPr/>
          <p:nvPr/>
        </p:nvPicPr>
        <p:blipFill>
          <a:blip r:embed="rId6" cstate="print"/>
          <a:stretch>
            <a:fillRect/>
          </a:stretch>
        </p:blipFill>
        <p:spPr>
          <a:xfrm>
            <a:off x="2014537" y="6738939"/>
            <a:ext cx="133350" cy="133349"/>
          </a:xfrm>
          <a:prstGeom prst="rect">
            <a:avLst/>
          </a:prstGeom>
        </p:spPr>
      </p:pic>
      <p:pic>
        <p:nvPicPr>
          <p:cNvPr id="15" name="object 15"/>
          <p:cNvPicPr/>
          <p:nvPr/>
        </p:nvPicPr>
        <p:blipFill>
          <a:blip r:embed="rId7" cstate="print"/>
          <a:stretch>
            <a:fillRect/>
          </a:stretch>
        </p:blipFill>
        <p:spPr>
          <a:xfrm>
            <a:off x="2014537" y="7367589"/>
            <a:ext cx="133350" cy="133349"/>
          </a:xfrm>
          <a:prstGeom prst="rect">
            <a:avLst/>
          </a:prstGeom>
        </p:spPr>
      </p:pic>
      <p:pic>
        <p:nvPicPr>
          <p:cNvPr id="16" name="object 16"/>
          <p:cNvPicPr/>
          <p:nvPr/>
        </p:nvPicPr>
        <p:blipFill>
          <a:blip r:embed="rId6" cstate="print"/>
          <a:stretch>
            <a:fillRect/>
          </a:stretch>
        </p:blipFill>
        <p:spPr>
          <a:xfrm>
            <a:off x="2014537" y="7996239"/>
            <a:ext cx="133350" cy="133349"/>
          </a:xfrm>
          <a:prstGeom prst="rect">
            <a:avLst/>
          </a:prstGeom>
        </p:spPr>
      </p:pic>
      <p:pic>
        <p:nvPicPr>
          <p:cNvPr id="17" name="object 17"/>
          <p:cNvPicPr/>
          <p:nvPr/>
        </p:nvPicPr>
        <p:blipFill>
          <a:blip r:embed="rId7" cstate="print"/>
          <a:stretch>
            <a:fillRect/>
          </a:stretch>
        </p:blipFill>
        <p:spPr>
          <a:xfrm>
            <a:off x="2014537" y="8624889"/>
            <a:ext cx="133350" cy="133349"/>
          </a:xfrm>
          <a:prstGeom prst="rect">
            <a:avLst/>
          </a:prstGeom>
        </p:spPr>
      </p:pic>
      <p:pic>
        <p:nvPicPr>
          <p:cNvPr id="18" name="object 18"/>
          <p:cNvPicPr/>
          <p:nvPr/>
        </p:nvPicPr>
        <p:blipFill>
          <a:blip r:embed="rId6" cstate="print"/>
          <a:stretch>
            <a:fillRect/>
          </a:stretch>
        </p:blipFill>
        <p:spPr>
          <a:xfrm>
            <a:off x="2014537" y="9253539"/>
            <a:ext cx="133350" cy="133349"/>
          </a:xfrm>
          <a:prstGeom prst="rect">
            <a:avLst/>
          </a:prstGeom>
        </p:spPr>
      </p:pic>
      <p:sp>
        <p:nvSpPr>
          <p:cNvPr id="19" name="object 19"/>
          <p:cNvSpPr txBox="1"/>
          <p:nvPr/>
        </p:nvSpPr>
        <p:spPr>
          <a:xfrm>
            <a:off x="1663700" y="1958977"/>
            <a:ext cx="9579610" cy="7674409"/>
          </a:xfrm>
          <a:prstGeom prst="rect">
            <a:avLst/>
          </a:prstGeom>
        </p:spPr>
        <p:txBody>
          <a:bodyPr vert="horz" wrap="square" lIns="0" tIns="12700" rIns="0" bIns="0" rtlCol="0">
            <a:spAutoFit/>
          </a:bodyPr>
          <a:lstStyle/>
          <a:p>
            <a:pPr marL="659765" marR="5334000" indent="-647700">
              <a:lnSpc>
                <a:spcPct val="137500"/>
              </a:lnSpc>
              <a:spcBef>
                <a:spcPts val="100"/>
              </a:spcBef>
            </a:pPr>
            <a:r>
              <a:rPr lang="en-GB" sz="3000" spc="-150" dirty="0">
                <a:solidFill>
                  <a:srgbClr val="292959"/>
                </a:solidFill>
                <a:latin typeface="Trebuchet MS"/>
                <a:cs typeface="Trebuchet MS"/>
              </a:rPr>
              <a:t>Week 11 </a:t>
            </a:r>
            <a:r>
              <a:rPr sz="3000" spc="-10" dirty="0">
                <a:solidFill>
                  <a:srgbClr val="292959"/>
                </a:solidFill>
                <a:latin typeface="Trebuchet MS"/>
                <a:cs typeface="Trebuchet MS"/>
              </a:rPr>
              <a:t>explored: </a:t>
            </a:r>
            <a:r>
              <a:rPr sz="3000" spc="-75" dirty="0">
                <a:solidFill>
                  <a:srgbClr val="292959"/>
                </a:solidFill>
                <a:latin typeface="Trebuchet MS"/>
                <a:cs typeface="Trebuchet MS"/>
              </a:rPr>
              <a:t>ownership</a:t>
            </a:r>
            <a:r>
              <a:rPr sz="3000" spc="-125" dirty="0">
                <a:solidFill>
                  <a:srgbClr val="292959"/>
                </a:solidFill>
                <a:latin typeface="Trebuchet MS"/>
                <a:cs typeface="Trebuchet MS"/>
              </a:rPr>
              <a:t> </a:t>
            </a:r>
            <a:r>
              <a:rPr sz="3000" dirty="0">
                <a:solidFill>
                  <a:srgbClr val="292959"/>
                </a:solidFill>
                <a:latin typeface="Trebuchet MS"/>
                <a:cs typeface="Trebuchet MS"/>
              </a:rPr>
              <a:t>of</a:t>
            </a:r>
            <a:r>
              <a:rPr sz="3000" spc="-120" dirty="0">
                <a:solidFill>
                  <a:srgbClr val="292959"/>
                </a:solidFill>
                <a:latin typeface="Trebuchet MS"/>
                <a:cs typeface="Trebuchet MS"/>
              </a:rPr>
              <a:t> </a:t>
            </a:r>
            <a:r>
              <a:rPr sz="3000" spc="-100" dirty="0">
                <a:solidFill>
                  <a:srgbClr val="292959"/>
                </a:solidFill>
                <a:latin typeface="Trebuchet MS"/>
                <a:cs typeface="Trebuchet MS"/>
              </a:rPr>
              <a:t>property</a:t>
            </a:r>
            <a:endParaRPr sz="3000" dirty="0">
              <a:latin typeface="Trebuchet MS"/>
              <a:cs typeface="Trebuchet MS"/>
            </a:endParaRPr>
          </a:p>
          <a:p>
            <a:pPr marL="659765">
              <a:lnSpc>
                <a:spcPct val="100000"/>
              </a:lnSpc>
              <a:spcBef>
                <a:spcPts val="1350"/>
              </a:spcBef>
            </a:pPr>
            <a:r>
              <a:rPr sz="3000" dirty="0">
                <a:solidFill>
                  <a:srgbClr val="292959"/>
                </a:solidFill>
                <a:latin typeface="Trebuchet MS"/>
                <a:cs typeface="Trebuchet MS"/>
              </a:rPr>
              <a:t>range</a:t>
            </a:r>
            <a:r>
              <a:rPr sz="3000" spc="-160" dirty="0">
                <a:solidFill>
                  <a:srgbClr val="292959"/>
                </a:solidFill>
                <a:latin typeface="Trebuchet MS"/>
                <a:cs typeface="Trebuchet MS"/>
              </a:rPr>
              <a:t> </a:t>
            </a:r>
            <a:r>
              <a:rPr sz="3000" dirty="0">
                <a:solidFill>
                  <a:srgbClr val="292959"/>
                </a:solidFill>
                <a:latin typeface="Trebuchet MS"/>
                <a:cs typeface="Trebuchet MS"/>
              </a:rPr>
              <a:t>of</a:t>
            </a:r>
            <a:r>
              <a:rPr sz="3000" spc="-155" dirty="0">
                <a:solidFill>
                  <a:srgbClr val="292959"/>
                </a:solidFill>
                <a:latin typeface="Trebuchet MS"/>
                <a:cs typeface="Trebuchet MS"/>
              </a:rPr>
              <a:t> </a:t>
            </a:r>
            <a:r>
              <a:rPr sz="3000" spc="-30" dirty="0">
                <a:solidFill>
                  <a:srgbClr val="292959"/>
                </a:solidFill>
                <a:latin typeface="Trebuchet MS"/>
                <a:cs typeface="Trebuchet MS"/>
              </a:rPr>
              <a:t>powers</a:t>
            </a:r>
            <a:r>
              <a:rPr sz="3000" spc="-160" dirty="0">
                <a:solidFill>
                  <a:srgbClr val="292959"/>
                </a:solidFill>
                <a:latin typeface="Trebuchet MS"/>
                <a:cs typeface="Trebuchet MS"/>
              </a:rPr>
              <a:t> </a:t>
            </a:r>
            <a:r>
              <a:rPr sz="3000" spc="-45" dirty="0">
                <a:solidFill>
                  <a:srgbClr val="292959"/>
                </a:solidFill>
                <a:latin typeface="Trebuchet MS"/>
                <a:cs typeface="Trebuchet MS"/>
              </a:rPr>
              <a:t>available</a:t>
            </a:r>
            <a:r>
              <a:rPr sz="3000" spc="-155" dirty="0">
                <a:solidFill>
                  <a:srgbClr val="292959"/>
                </a:solidFill>
                <a:latin typeface="Trebuchet MS"/>
                <a:cs typeface="Trebuchet MS"/>
              </a:rPr>
              <a:t> </a:t>
            </a:r>
            <a:r>
              <a:rPr sz="3000" dirty="0">
                <a:solidFill>
                  <a:srgbClr val="292959"/>
                </a:solidFill>
                <a:latin typeface="Trebuchet MS"/>
                <a:cs typeface="Trebuchet MS"/>
              </a:rPr>
              <a:t>on</a:t>
            </a:r>
            <a:r>
              <a:rPr sz="3000" spc="-155" dirty="0">
                <a:solidFill>
                  <a:srgbClr val="292959"/>
                </a:solidFill>
                <a:latin typeface="Trebuchet MS"/>
                <a:cs typeface="Trebuchet MS"/>
              </a:rPr>
              <a:t> </a:t>
            </a:r>
            <a:r>
              <a:rPr sz="3000" spc="-10" dirty="0">
                <a:solidFill>
                  <a:srgbClr val="292959"/>
                </a:solidFill>
                <a:latin typeface="Trebuchet MS"/>
                <a:cs typeface="Trebuchet MS"/>
              </a:rPr>
              <a:t>separation</a:t>
            </a:r>
            <a:endParaRPr sz="3000" dirty="0">
              <a:latin typeface="Trebuchet MS"/>
              <a:cs typeface="Trebuchet MS"/>
            </a:endParaRPr>
          </a:p>
          <a:p>
            <a:pPr marL="1307465" marR="5080">
              <a:lnSpc>
                <a:spcPct val="137500"/>
              </a:lnSpc>
            </a:pPr>
            <a:r>
              <a:rPr sz="3000" spc="-10" dirty="0">
                <a:solidFill>
                  <a:srgbClr val="292959"/>
                </a:solidFill>
                <a:latin typeface="Trebuchet MS"/>
                <a:cs typeface="Trebuchet MS"/>
              </a:rPr>
              <a:t>how</a:t>
            </a:r>
            <a:r>
              <a:rPr sz="3000" spc="-195" dirty="0">
                <a:solidFill>
                  <a:srgbClr val="292959"/>
                </a:solidFill>
                <a:latin typeface="Trebuchet MS"/>
                <a:cs typeface="Trebuchet MS"/>
              </a:rPr>
              <a:t> </a:t>
            </a:r>
            <a:r>
              <a:rPr sz="3000" spc="-65" dirty="0">
                <a:solidFill>
                  <a:srgbClr val="292959"/>
                </a:solidFill>
                <a:latin typeface="Trebuchet MS"/>
                <a:cs typeface="Trebuchet MS"/>
              </a:rPr>
              <a:t>these</a:t>
            </a:r>
            <a:r>
              <a:rPr sz="3000" spc="-160" dirty="0">
                <a:solidFill>
                  <a:srgbClr val="292959"/>
                </a:solidFill>
                <a:latin typeface="Trebuchet MS"/>
                <a:cs typeface="Trebuchet MS"/>
              </a:rPr>
              <a:t> </a:t>
            </a:r>
            <a:r>
              <a:rPr sz="3000" spc="-30" dirty="0">
                <a:solidFill>
                  <a:srgbClr val="292959"/>
                </a:solidFill>
                <a:latin typeface="Trebuchet MS"/>
                <a:cs typeface="Trebuchet MS"/>
              </a:rPr>
              <a:t>powers</a:t>
            </a:r>
            <a:r>
              <a:rPr sz="3000" spc="-160" dirty="0">
                <a:solidFill>
                  <a:srgbClr val="292959"/>
                </a:solidFill>
                <a:latin typeface="Trebuchet MS"/>
                <a:cs typeface="Trebuchet MS"/>
              </a:rPr>
              <a:t> </a:t>
            </a:r>
            <a:r>
              <a:rPr sz="3000" spc="-95" dirty="0">
                <a:solidFill>
                  <a:srgbClr val="292959"/>
                </a:solidFill>
                <a:latin typeface="Trebuchet MS"/>
                <a:cs typeface="Trebuchet MS"/>
              </a:rPr>
              <a:t>differ</a:t>
            </a:r>
            <a:r>
              <a:rPr sz="3000" spc="-130" dirty="0">
                <a:solidFill>
                  <a:srgbClr val="292959"/>
                </a:solidFill>
                <a:latin typeface="Trebuchet MS"/>
                <a:cs typeface="Trebuchet MS"/>
              </a:rPr>
              <a:t> </a:t>
            </a:r>
            <a:r>
              <a:rPr sz="3000" spc="-45" dirty="0">
                <a:solidFill>
                  <a:srgbClr val="292959"/>
                </a:solidFill>
                <a:latin typeface="Trebuchet MS"/>
                <a:cs typeface="Trebuchet MS"/>
              </a:rPr>
              <a:t>between</a:t>
            </a:r>
            <a:r>
              <a:rPr sz="3000" spc="-160" dirty="0">
                <a:solidFill>
                  <a:srgbClr val="292959"/>
                </a:solidFill>
                <a:latin typeface="Trebuchet MS"/>
                <a:cs typeface="Trebuchet MS"/>
              </a:rPr>
              <a:t> </a:t>
            </a:r>
            <a:r>
              <a:rPr sz="3000" spc="-35" dirty="0">
                <a:solidFill>
                  <a:srgbClr val="292959"/>
                </a:solidFill>
                <a:latin typeface="Trebuchet MS"/>
                <a:cs typeface="Trebuchet MS"/>
              </a:rPr>
              <a:t>cohabitants</a:t>
            </a:r>
            <a:r>
              <a:rPr sz="3000" spc="-160" dirty="0">
                <a:solidFill>
                  <a:srgbClr val="292959"/>
                </a:solidFill>
                <a:latin typeface="Trebuchet MS"/>
                <a:cs typeface="Trebuchet MS"/>
              </a:rPr>
              <a:t> </a:t>
            </a:r>
            <a:r>
              <a:rPr sz="3000" spc="-25" dirty="0">
                <a:solidFill>
                  <a:srgbClr val="292959"/>
                </a:solidFill>
                <a:latin typeface="Trebuchet MS"/>
                <a:cs typeface="Trebuchet MS"/>
              </a:rPr>
              <a:t>and </a:t>
            </a:r>
            <a:r>
              <a:rPr sz="3000" spc="-110" dirty="0">
                <a:solidFill>
                  <a:srgbClr val="292959"/>
                </a:solidFill>
                <a:latin typeface="Trebuchet MS"/>
                <a:cs typeface="Trebuchet MS"/>
              </a:rPr>
              <a:t>married/civil</a:t>
            </a:r>
            <a:r>
              <a:rPr sz="3000" spc="-30" dirty="0">
                <a:solidFill>
                  <a:srgbClr val="292959"/>
                </a:solidFill>
                <a:latin typeface="Trebuchet MS"/>
                <a:cs typeface="Trebuchet MS"/>
              </a:rPr>
              <a:t> </a:t>
            </a:r>
            <a:r>
              <a:rPr sz="3000" spc="-10" dirty="0">
                <a:solidFill>
                  <a:srgbClr val="292959"/>
                </a:solidFill>
                <a:latin typeface="Trebuchet MS"/>
                <a:cs typeface="Trebuchet MS"/>
              </a:rPr>
              <a:t>partners</a:t>
            </a:r>
            <a:endParaRPr sz="3000" dirty="0">
              <a:latin typeface="Trebuchet MS"/>
              <a:cs typeface="Trebuchet MS"/>
            </a:endParaRPr>
          </a:p>
          <a:p>
            <a:pPr marL="12700" marR="1006475" indent="647700">
              <a:lnSpc>
                <a:spcPct val="137500"/>
              </a:lnSpc>
            </a:pPr>
            <a:r>
              <a:rPr sz="3000" spc="-10" dirty="0">
                <a:solidFill>
                  <a:srgbClr val="292959"/>
                </a:solidFill>
                <a:latin typeface="Trebuchet MS"/>
                <a:cs typeface="Trebuchet MS"/>
              </a:rPr>
              <a:t>process</a:t>
            </a:r>
            <a:r>
              <a:rPr sz="3000" spc="-175" dirty="0">
                <a:solidFill>
                  <a:srgbClr val="292959"/>
                </a:solidFill>
                <a:latin typeface="Trebuchet MS"/>
                <a:cs typeface="Trebuchet MS"/>
              </a:rPr>
              <a:t> </a:t>
            </a:r>
            <a:r>
              <a:rPr sz="3000" spc="-95" dirty="0">
                <a:solidFill>
                  <a:srgbClr val="292959"/>
                </a:solidFill>
                <a:latin typeface="Trebuchet MS"/>
                <a:cs typeface="Trebuchet MS"/>
              </a:rPr>
              <a:t>for</a:t>
            </a:r>
            <a:r>
              <a:rPr sz="3000" spc="-130" dirty="0">
                <a:solidFill>
                  <a:srgbClr val="292959"/>
                </a:solidFill>
                <a:latin typeface="Trebuchet MS"/>
                <a:cs typeface="Trebuchet MS"/>
              </a:rPr>
              <a:t> </a:t>
            </a:r>
            <a:r>
              <a:rPr sz="3000" spc="-55" dirty="0">
                <a:solidFill>
                  <a:srgbClr val="292959"/>
                </a:solidFill>
                <a:latin typeface="Trebuchet MS"/>
                <a:cs typeface="Trebuchet MS"/>
              </a:rPr>
              <a:t>requesting</a:t>
            </a:r>
            <a:r>
              <a:rPr sz="3000" spc="-130" dirty="0">
                <a:solidFill>
                  <a:srgbClr val="292959"/>
                </a:solidFill>
                <a:latin typeface="Trebuchet MS"/>
                <a:cs typeface="Trebuchet MS"/>
              </a:rPr>
              <a:t> </a:t>
            </a:r>
            <a:r>
              <a:rPr sz="3000" spc="-65" dirty="0">
                <a:solidFill>
                  <a:srgbClr val="292959"/>
                </a:solidFill>
                <a:latin typeface="Trebuchet MS"/>
                <a:cs typeface="Trebuchet MS"/>
              </a:rPr>
              <a:t>financial</a:t>
            </a:r>
            <a:r>
              <a:rPr sz="3000" spc="-130" dirty="0">
                <a:solidFill>
                  <a:srgbClr val="292959"/>
                </a:solidFill>
                <a:latin typeface="Trebuchet MS"/>
                <a:cs typeface="Trebuchet MS"/>
              </a:rPr>
              <a:t> relief</a:t>
            </a:r>
            <a:r>
              <a:rPr sz="3000" spc="-95" dirty="0">
                <a:solidFill>
                  <a:srgbClr val="292959"/>
                </a:solidFill>
                <a:latin typeface="Trebuchet MS"/>
                <a:cs typeface="Trebuchet MS"/>
              </a:rPr>
              <a:t> </a:t>
            </a:r>
            <a:r>
              <a:rPr sz="3000" dirty="0">
                <a:solidFill>
                  <a:srgbClr val="292959"/>
                </a:solidFill>
                <a:latin typeface="Trebuchet MS"/>
                <a:cs typeface="Trebuchet MS"/>
              </a:rPr>
              <a:t>on</a:t>
            </a:r>
            <a:r>
              <a:rPr sz="3000" spc="-135" dirty="0">
                <a:solidFill>
                  <a:srgbClr val="292959"/>
                </a:solidFill>
                <a:latin typeface="Trebuchet MS"/>
                <a:cs typeface="Trebuchet MS"/>
              </a:rPr>
              <a:t> </a:t>
            </a:r>
            <a:r>
              <a:rPr sz="3000" spc="-35" dirty="0">
                <a:solidFill>
                  <a:srgbClr val="292959"/>
                </a:solidFill>
                <a:latin typeface="Trebuchet MS"/>
                <a:cs typeface="Trebuchet MS"/>
              </a:rPr>
              <a:t>divorce </a:t>
            </a:r>
            <a:r>
              <a:rPr lang="en-GB" sz="3000" spc="-150" dirty="0">
                <a:solidFill>
                  <a:srgbClr val="292959"/>
                </a:solidFill>
                <a:latin typeface="Trebuchet MS"/>
                <a:cs typeface="Trebuchet MS"/>
              </a:rPr>
              <a:t>Week 11 </a:t>
            </a:r>
            <a:r>
              <a:rPr sz="3000" spc="-10" dirty="0">
                <a:solidFill>
                  <a:srgbClr val="292959"/>
                </a:solidFill>
                <a:latin typeface="Trebuchet MS"/>
                <a:cs typeface="Trebuchet MS"/>
              </a:rPr>
              <a:t>considers:</a:t>
            </a:r>
            <a:endParaRPr sz="3000" dirty="0">
              <a:latin typeface="Trebuchet MS"/>
              <a:cs typeface="Trebuchet MS"/>
            </a:endParaRPr>
          </a:p>
          <a:p>
            <a:pPr marL="659765">
              <a:lnSpc>
                <a:spcPct val="100000"/>
              </a:lnSpc>
              <a:spcBef>
                <a:spcPts val="1350"/>
              </a:spcBef>
            </a:pPr>
            <a:r>
              <a:rPr sz="3000" spc="-110" dirty="0">
                <a:solidFill>
                  <a:srgbClr val="292959"/>
                </a:solidFill>
                <a:latin typeface="Trebuchet MS"/>
                <a:cs typeface="Trebuchet MS"/>
              </a:rPr>
              <a:t>judicial</a:t>
            </a:r>
            <a:r>
              <a:rPr sz="3000" spc="-114" dirty="0">
                <a:solidFill>
                  <a:srgbClr val="292959"/>
                </a:solidFill>
                <a:latin typeface="Trebuchet MS"/>
                <a:cs typeface="Trebuchet MS"/>
              </a:rPr>
              <a:t> </a:t>
            </a:r>
            <a:r>
              <a:rPr sz="3000" spc="-35" dirty="0">
                <a:solidFill>
                  <a:srgbClr val="292959"/>
                </a:solidFill>
                <a:latin typeface="Trebuchet MS"/>
                <a:cs typeface="Trebuchet MS"/>
              </a:rPr>
              <a:t>decision</a:t>
            </a:r>
            <a:r>
              <a:rPr sz="3000" spc="-110" dirty="0">
                <a:solidFill>
                  <a:srgbClr val="292959"/>
                </a:solidFill>
                <a:latin typeface="Trebuchet MS"/>
                <a:cs typeface="Trebuchet MS"/>
              </a:rPr>
              <a:t> </a:t>
            </a:r>
            <a:r>
              <a:rPr sz="3000" spc="-10" dirty="0">
                <a:solidFill>
                  <a:srgbClr val="292959"/>
                </a:solidFill>
                <a:latin typeface="Trebuchet MS"/>
                <a:cs typeface="Trebuchet MS"/>
              </a:rPr>
              <a:t>making</a:t>
            </a:r>
            <a:endParaRPr sz="3000" dirty="0">
              <a:latin typeface="Trebuchet MS"/>
              <a:cs typeface="Trebuchet MS"/>
            </a:endParaRPr>
          </a:p>
          <a:p>
            <a:pPr marL="659765">
              <a:lnSpc>
                <a:spcPct val="100000"/>
              </a:lnSpc>
              <a:spcBef>
                <a:spcPts val="1350"/>
              </a:spcBef>
            </a:pPr>
            <a:r>
              <a:rPr sz="3000" spc="-25" dirty="0">
                <a:solidFill>
                  <a:srgbClr val="292959"/>
                </a:solidFill>
                <a:latin typeface="Trebuchet MS"/>
                <a:cs typeface="Trebuchet MS"/>
              </a:rPr>
              <a:t>some</a:t>
            </a:r>
            <a:r>
              <a:rPr sz="3000" spc="-190" dirty="0">
                <a:solidFill>
                  <a:srgbClr val="292959"/>
                </a:solidFill>
                <a:latin typeface="Trebuchet MS"/>
                <a:cs typeface="Trebuchet MS"/>
              </a:rPr>
              <a:t> </a:t>
            </a:r>
            <a:r>
              <a:rPr sz="3000" spc="-25" dirty="0">
                <a:solidFill>
                  <a:srgbClr val="292959"/>
                </a:solidFill>
                <a:latin typeface="Trebuchet MS"/>
                <a:cs typeface="Trebuchet MS"/>
              </a:rPr>
              <a:t>specific</a:t>
            </a:r>
            <a:r>
              <a:rPr sz="3000" spc="-170" dirty="0">
                <a:solidFill>
                  <a:srgbClr val="292959"/>
                </a:solidFill>
                <a:latin typeface="Trebuchet MS"/>
                <a:cs typeface="Trebuchet MS"/>
              </a:rPr>
              <a:t> </a:t>
            </a:r>
            <a:r>
              <a:rPr sz="3000" spc="-75" dirty="0">
                <a:solidFill>
                  <a:srgbClr val="292959"/>
                </a:solidFill>
                <a:latin typeface="Trebuchet MS"/>
                <a:cs typeface="Trebuchet MS"/>
              </a:rPr>
              <a:t>types</a:t>
            </a:r>
            <a:r>
              <a:rPr sz="3000" spc="-150" dirty="0">
                <a:solidFill>
                  <a:srgbClr val="292959"/>
                </a:solidFill>
                <a:latin typeface="Trebuchet MS"/>
                <a:cs typeface="Trebuchet MS"/>
              </a:rPr>
              <a:t> </a:t>
            </a:r>
            <a:r>
              <a:rPr sz="3000" dirty="0">
                <a:solidFill>
                  <a:srgbClr val="292959"/>
                </a:solidFill>
                <a:latin typeface="Trebuchet MS"/>
                <a:cs typeface="Trebuchet MS"/>
              </a:rPr>
              <a:t>of</a:t>
            </a:r>
            <a:r>
              <a:rPr sz="3000" spc="-165" dirty="0">
                <a:solidFill>
                  <a:srgbClr val="292959"/>
                </a:solidFill>
                <a:latin typeface="Trebuchet MS"/>
                <a:cs typeface="Trebuchet MS"/>
              </a:rPr>
              <a:t> </a:t>
            </a:r>
            <a:r>
              <a:rPr sz="3000" spc="-10" dirty="0">
                <a:solidFill>
                  <a:srgbClr val="292959"/>
                </a:solidFill>
                <a:latin typeface="Trebuchet MS"/>
                <a:cs typeface="Trebuchet MS"/>
              </a:rPr>
              <a:t>property</a:t>
            </a:r>
            <a:endParaRPr sz="3000" dirty="0">
              <a:latin typeface="Trebuchet MS"/>
              <a:cs typeface="Trebuchet MS"/>
            </a:endParaRPr>
          </a:p>
          <a:p>
            <a:pPr marL="659765" marR="2238375">
              <a:lnSpc>
                <a:spcPct val="137500"/>
              </a:lnSpc>
            </a:pPr>
            <a:r>
              <a:rPr sz="3000" spc="-30" dirty="0">
                <a:solidFill>
                  <a:srgbClr val="292959"/>
                </a:solidFill>
                <a:latin typeface="Trebuchet MS"/>
                <a:cs typeface="Trebuchet MS"/>
              </a:rPr>
              <a:t>pre-</a:t>
            </a:r>
            <a:r>
              <a:rPr sz="3000" spc="-85" dirty="0">
                <a:solidFill>
                  <a:srgbClr val="292959"/>
                </a:solidFill>
                <a:latin typeface="Trebuchet MS"/>
                <a:cs typeface="Trebuchet MS"/>
              </a:rPr>
              <a:t>nuptual</a:t>
            </a:r>
            <a:r>
              <a:rPr sz="3000" spc="-70" dirty="0">
                <a:solidFill>
                  <a:srgbClr val="292959"/>
                </a:solidFill>
                <a:latin typeface="Trebuchet MS"/>
                <a:cs typeface="Trebuchet MS"/>
              </a:rPr>
              <a:t> </a:t>
            </a:r>
            <a:r>
              <a:rPr sz="3000" dirty="0">
                <a:solidFill>
                  <a:srgbClr val="292959"/>
                </a:solidFill>
                <a:latin typeface="Trebuchet MS"/>
                <a:cs typeface="Trebuchet MS"/>
              </a:rPr>
              <a:t>and</a:t>
            </a:r>
            <a:r>
              <a:rPr sz="3000" spc="-70" dirty="0">
                <a:solidFill>
                  <a:srgbClr val="292959"/>
                </a:solidFill>
                <a:latin typeface="Trebuchet MS"/>
                <a:cs typeface="Trebuchet MS"/>
              </a:rPr>
              <a:t> </a:t>
            </a:r>
            <a:r>
              <a:rPr sz="3000" spc="-10" dirty="0">
                <a:solidFill>
                  <a:srgbClr val="292959"/>
                </a:solidFill>
                <a:latin typeface="Trebuchet MS"/>
                <a:cs typeface="Trebuchet MS"/>
              </a:rPr>
              <a:t>post-</a:t>
            </a:r>
            <a:r>
              <a:rPr sz="3000" spc="-110" dirty="0">
                <a:solidFill>
                  <a:srgbClr val="292959"/>
                </a:solidFill>
                <a:latin typeface="Trebuchet MS"/>
                <a:cs typeface="Trebuchet MS"/>
              </a:rPr>
              <a:t>nutual</a:t>
            </a:r>
            <a:r>
              <a:rPr sz="3000" spc="-65" dirty="0">
                <a:solidFill>
                  <a:srgbClr val="292959"/>
                </a:solidFill>
                <a:latin typeface="Trebuchet MS"/>
                <a:cs typeface="Trebuchet MS"/>
              </a:rPr>
              <a:t> </a:t>
            </a:r>
            <a:r>
              <a:rPr sz="3000" spc="-35" dirty="0">
                <a:solidFill>
                  <a:srgbClr val="292959"/>
                </a:solidFill>
                <a:latin typeface="Trebuchet MS"/>
                <a:cs typeface="Trebuchet MS"/>
              </a:rPr>
              <a:t>agreements </a:t>
            </a:r>
            <a:r>
              <a:rPr sz="3000" spc="-30" dirty="0">
                <a:solidFill>
                  <a:srgbClr val="292959"/>
                </a:solidFill>
                <a:latin typeface="Trebuchet MS"/>
                <a:cs typeface="Trebuchet MS"/>
              </a:rPr>
              <a:t>negotiating</a:t>
            </a:r>
            <a:r>
              <a:rPr sz="3000" spc="-125" dirty="0">
                <a:solidFill>
                  <a:srgbClr val="292959"/>
                </a:solidFill>
                <a:latin typeface="Trebuchet MS"/>
                <a:cs typeface="Trebuchet MS"/>
              </a:rPr>
              <a:t> </a:t>
            </a:r>
            <a:r>
              <a:rPr sz="3000" spc="125" dirty="0">
                <a:solidFill>
                  <a:srgbClr val="292959"/>
                </a:solidFill>
                <a:latin typeface="Trebuchet MS"/>
                <a:cs typeface="Trebuchet MS"/>
              </a:rPr>
              <a:t>a</a:t>
            </a:r>
            <a:r>
              <a:rPr sz="3000" spc="-120" dirty="0">
                <a:solidFill>
                  <a:srgbClr val="292959"/>
                </a:solidFill>
                <a:latin typeface="Trebuchet MS"/>
                <a:cs typeface="Trebuchet MS"/>
              </a:rPr>
              <a:t> </a:t>
            </a:r>
            <a:r>
              <a:rPr sz="3000" spc="-20" dirty="0">
                <a:solidFill>
                  <a:srgbClr val="292959"/>
                </a:solidFill>
                <a:latin typeface="Trebuchet MS"/>
                <a:cs typeface="Trebuchet MS"/>
              </a:rPr>
              <a:t>settlement</a:t>
            </a:r>
            <a:endParaRPr sz="3000" dirty="0">
              <a:latin typeface="Trebuchet MS"/>
              <a:cs typeface="Trebuchet MS"/>
            </a:endParaRPr>
          </a:p>
          <a:p>
            <a:pPr marL="659765">
              <a:lnSpc>
                <a:spcPct val="100000"/>
              </a:lnSpc>
              <a:spcBef>
                <a:spcPts val="1350"/>
              </a:spcBef>
            </a:pPr>
            <a:r>
              <a:rPr sz="3000" spc="-40" dirty="0">
                <a:solidFill>
                  <a:srgbClr val="292959"/>
                </a:solidFill>
                <a:latin typeface="Trebuchet MS"/>
                <a:cs typeface="Trebuchet MS"/>
              </a:rPr>
              <a:t>consent</a:t>
            </a:r>
            <a:r>
              <a:rPr sz="3000" spc="-170" dirty="0">
                <a:solidFill>
                  <a:srgbClr val="292959"/>
                </a:solidFill>
                <a:latin typeface="Trebuchet MS"/>
                <a:cs typeface="Trebuchet MS"/>
              </a:rPr>
              <a:t> </a:t>
            </a:r>
            <a:r>
              <a:rPr sz="3000" spc="-10" dirty="0">
                <a:solidFill>
                  <a:srgbClr val="292959"/>
                </a:solidFill>
                <a:latin typeface="Trebuchet MS"/>
                <a:cs typeface="Trebuchet MS"/>
              </a:rPr>
              <a:t>orders</a:t>
            </a:r>
            <a:endParaRPr sz="3000" dirty="0">
              <a:latin typeface="Trebuchet MS"/>
              <a:cs typeface="Trebuchet M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4" name="object 4"/>
          <p:cNvSpPr/>
          <p:nvPr/>
        </p:nvSpPr>
        <p:spPr>
          <a:xfrm>
            <a:off x="0" y="0"/>
            <a:ext cx="14420850" cy="767080"/>
          </a:xfrm>
          <a:custGeom>
            <a:avLst/>
            <a:gdLst/>
            <a:ahLst/>
            <a:cxnLst/>
            <a:rect l="l" t="t" r="r" b="b"/>
            <a:pathLst>
              <a:path w="14420850" h="767080">
                <a:moveTo>
                  <a:pt x="14420848" y="766836"/>
                </a:moveTo>
                <a:lnTo>
                  <a:pt x="0" y="766836"/>
                </a:lnTo>
                <a:lnTo>
                  <a:pt x="0" y="0"/>
                </a:lnTo>
                <a:lnTo>
                  <a:pt x="14420848" y="0"/>
                </a:lnTo>
                <a:lnTo>
                  <a:pt x="14420848" y="766836"/>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597084" y="837406"/>
            <a:ext cx="15245715" cy="1168400"/>
          </a:xfrm>
          <a:prstGeom prst="rect">
            <a:avLst/>
          </a:prstGeom>
        </p:spPr>
        <p:txBody>
          <a:bodyPr vert="horz" wrap="square" lIns="0" tIns="12700" rIns="0" bIns="0" rtlCol="0">
            <a:spAutoFit/>
          </a:bodyPr>
          <a:lstStyle/>
          <a:p>
            <a:pPr marL="12700">
              <a:lnSpc>
                <a:spcPct val="100000"/>
              </a:lnSpc>
              <a:spcBef>
                <a:spcPts val="100"/>
              </a:spcBef>
            </a:pPr>
            <a:r>
              <a:rPr spc="130" dirty="0">
                <a:solidFill>
                  <a:srgbClr val="E65385"/>
                </a:solidFill>
              </a:rPr>
              <a:t>ACTIVITY</a:t>
            </a:r>
            <a:r>
              <a:rPr spc="-400" dirty="0">
                <a:solidFill>
                  <a:srgbClr val="E65385"/>
                </a:solidFill>
              </a:rPr>
              <a:t> </a:t>
            </a:r>
            <a:r>
              <a:rPr spc="-1335" dirty="0">
                <a:solidFill>
                  <a:srgbClr val="E65385"/>
                </a:solidFill>
              </a:rPr>
              <a:t>1:</a:t>
            </a:r>
            <a:r>
              <a:rPr spc="-370" dirty="0">
                <a:solidFill>
                  <a:srgbClr val="E65385"/>
                </a:solidFill>
              </a:rPr>
              <a:t> </a:t>
            </a:r>
            <a:r>
              <a:rPr spc="-85" dirty="0"/>
              <a:t>CLIENT</a:t>
            </a:r>
            <a:r>
              <a:rPr spc="-385" dirty="0"/>
              <a:t> </a:t>
            </a:r>
            <a:r>
              <a:rPr spc="-145" dirty="0"/>
              <a:t>FIRST</a:t>
            </a:r>
            <a:r>
              <a:rPr spc="-385" dirty="0"/>
              <a:t> </a:t>
            </a:r>
            <a:r>
              <a:rPr spc="65" dirty="0"/>
              <a:t>MEETING</a:t>
            </a:r>
          </a:p>
        </p:txBody>
      </p:sp>
      <p:pic>
        <p:nvPicPr>
          <p:cNvPr id="6" name="object 6"/>
          <p:cNvPicPr/>
          <p:nvPr/>
        </p:nvPicPr>
        <p:blipFill>
          <a:blip r:embed="rId2" cstate="print"/>
          <a:stretch>
            <a:fillRect/>
          </a:stretch>
        </p:blipFill>
        <p:spPr>
          <a:xfrm>
            <a:off x="1266751" y="2366010"/>
            <a:ext cx="133350" cy="133349"/>
          </a:xfrm>
          <a:prstGeom prst="rect">
            <a:avLst/>
          </a:prstGeom>
        </p:spPr>
      </p:pic>
      <p:pic>
        <p:nvPicPr>
          <p:cNvPr id="7" name="object 7"/>
          <p:cNvPicPr/>
          <p:nvPr/>
        </p:nvPicPr>
        <p:blipFill>
          <a:blip r:embed="rId3" cstate="print"/>
          <a:stretch>
            <a:fillRect/>
          </a:stretch>
        </p:blipFill>
        <p:spPr>
          <a:xfrm>
            <a:off x="1266751" y="3699510"/>
            <a:ext cx="133350" cy="133349"/>
          </a:xfrm>
          <a:prstGeom prst="rect">
            <a:avLst/>
          </a:prstGeom>
        </p:spPr>
      </p:pic>
      <p:sp>
        <p:nvSpPr>
          <p:cNvPr id="8" name="object 8"/>
          <p:cNvSpPr txBox="1"/>
          <p:nvPr/>
        </p:nvSpPr>
        <p:spPr>
          <a:xfrm>
            <a:off x="1573436" y="1958327"/>
            <a:ext cx="15346680" cy="2692400"/>
          </a:xfrm>
          <a:prstGeom prst="rect">
            <a:avLst/>
          </a:prstGeom>
        </p:spPr>
        <p:txBody>
          <a:bodyPr vert="horz" wrap="square" lIns="0" tIns="12700" rIns="0" bIns="0" rtlCol="0">
            <a:spAutoFit/>
          </a:bodyPr>
          <a:lstStyle/>
          <a:p>
            <a:pPr marL="12700" marR="5080">
              <a:lnSpc>
                <a:spcPct val="136700"/>
              </a:lnSpc>
              <a:spcBef>
                <a:spcPts val="100"/>
              </a:spcBef>
            </a:pPr>
            <a:r>
              <a:rPr sz="3200" spc="-50" dirty="0">
                <a:solidFill>
                  <a:srgbClr val="292959"/>
                </a:solidFill>
                <a:latin typeface="Trebuchet MS"/>
                <a:cs typeface="Trebuchet MS"/>
              </a:rPr>
              <a:t>Imagine</a:t>
            </a:r>
            <a:r>
              <a:rPr sz="3200" spc="-195" dirty="0">
                <a:solidFill>
                  <a:srgbClr val="292959"/>
                </a:solidFill>
                <a:latin typeface="Trebuchet MS"/>
                <a:cs typeface="Trebuchet MS"/>
              </a:rPr>
              <a:t> </a:t>
            </a:r>
            <a:r>
              <a:rPr sz="3200" spc="-110" dirty="0">
                <a:solidFill>
                  <a:srgbClr val="292959"/>
                </a:solidFill>
                <a:latin typeface="Trebuchet MS"/>
                <a:cs typeface="Trebuchet MS"/>
              </a:rPr>
              <a:t>that</a:t>
            </a:r>
            <a:r>
              <a:rPr sz="3200" spc="-130" dirty="0">
                <a:solidFill>
                  <a:srgbClr val="292959"/>
                </a:solidFill>
                <a:latin typeface="Trebuchet MS"/>
                <a:cs typeface="Trebuchet MS"/>
              </a:rPr>
              <a:t> </a:t>
            </a:r>
            <a:r>
              <a:rPr sz="3200" spc="-100" dirty="0">
                <a:solidFill>
                  <a:srgbClr val="292959"/>
                </a:solidFill>
                <a:latin typeface="Trebuchet MS"/>
                <a:cs typeface="Trebuchet MS"/>
              </a:rPr>
              <a:t>you</a:t>
            </a:r>
            <a:r>
              <a:rPr sz="3200" spc="-140" dirty="0">
                <a:solidFill>
                  <a:srgbClr val="292959"/>
                </a:solidFill>
                <a:latin typeface="Trebuchet MS"/>
                <a:cs typeface="Trebuchet MS"/>
              </a:rPr>
              <a:t> </a:t>
            </a:r>
            <a:r>
              <a:rPr sz="3200" spc="-10" dirty="0">
                <a:solidFill>
                  <a:srgbClr val="292959"/>
                </a:solidFill>
                <a:latin typeface="Trebuchet MS"/>
                <a:cs typeface="Trebuchet MS"/>
              </a:rPr>
              <a:t>are</a:t>
            </a:r>
            <a:r>
              <a:rPr sz="3200" spc="-185" dirty="0">
                <a:solidFill>
                  <a:srgbClr val="292959"/>
                </a:solidFill>
                <a:latin typeface="Trebuchet MS"/>
                <a:cs typeface="Trebuchet MS"/>
              </a:rPr>
              <a:t> </a:t>
            </a:r>
            <a:r>
              <a:rPr sz="3200" spc="-95" dirty="0">
                <a:solidFill>
                  <a:srgbClr val="292959"/>
                </a:solidFill>
                <a:latin typeface="Trebuchet MS"/>
                <a:cs typeface="Trebuchet MS"/>
              </a:rPr>
              <a:t>working</a:t>
            </a:r>
            <a:r>
              <a:rPr sz="3200" spc="-14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55" dirty="0">
                <a:solidFill>
                  <a:srgbClr val="292959"/>
                </a:solidFill>
                <a:latin typeface="Trebuchet MS"/>
                <a:cs typeface="Trebuchet MS"/>
              </a:rPr>
              <a:t>family</a:t>
            </a:r>
            <a:r>
              <a:rPr sz="3200" spc="-105" dirty="0">
                <a:solidFill>
                  <a:srgbClr val="292959"/>
                </a:solidFill>
                <a:latin typeface="Trebuchet MS"/>
                <a:cs typeface="Trebuchet MS"/>
              </a:rPr>
              <a:t> </a:t>
            </a:r>
            <a:r>
              <a:rPr sz="3200" spc="-35" dirty="0">
                <a:solidFill>
                  <a:srgbClr val="292959"/>
                </a:solidFill>
                <a:latin typeface="Trebuchet MS"/>
                <a:cs typeface="Trebuchet MS"/>
              </a:rPr>
              <a:t>law</a:t>
            </a:r>
            <a:r>
              <a:rPr sz="3200" spc="-140" dirty="0">
                <a:solidFill>
                  <a:srgbClr val="292959"/>
                </a:solidFill>
                <a:latin typeface="Trebuchet MS"/>
                <a:cs typeface="Trebuchet MS"/>
              </a:rPr>
              <a:t> </a:t>
            </a:r>
            <a:r>
              <a:rPr sz="3200" spc="-75" dirty="0">
                <a:solidFill>
                  <a:srgbClr val="292959"/>
                </a:solidFill>
                <a:latin typeface="Trebuchet MS"/>
                <a:cs typeface="Trebuchet MS"/>
              </a:rPr>
              <a:t>practice.</a:t>
            </a:r>
            <a:r>
              <a:rPr sz="3200" spc="-140" dirty="0">
                <a:solidFill>
                  <a:srgbClr val="292959"/>
                </a:solidFill>
                <a:latin typeface="Trebuchet MS"/>
                <a:cs typeface="Trebuchet MS"/>
              </a:rPr>
              <a:t> </a:t>
            </a:r>
            <a:r>
              <a:rPr sz="3200" spc="75" dirty="0">
                <a:solidFill>
                  <a:srgbClr val="292959"/>
                </a:solidFill>
                <a:latin typeface="Trebuchet MS"/>
                <a:cs typeface="Trebuchet MS"/>
              </a:rPr>
              <a:t>A</a:t>
            </a:r>
            <a:r>
              <a:rPr sz="3200" spc="-140" dirty="0">
                <a:solidFill>
                  <a:srgbClr val="292959"/>
                </a:solidFill>
                <a:latin typeface="Trebuchet MS"/>
                <a:cs typeface="Trebuchet MS"/>
              </a:rPr>
              <a:t> </a:t>
            </a:r>
            <a:r>
              <a:rPr sz="3200" spc="-45" dirty="0">
                <a:solidFill>
                  <a:srgbClr val="292959"/>
                </a:solidFill>
                <a:latin typeface="Trebuchet MS"/>
                <a:cs typeface="Trebuchet MS"/>
              </a:rPr>
              <a:t>new</a:t>
            </a:r>
            <a:r>
              <a:rPr sz="3200" spc="-140" dirty="0">
                <a:solidFill>
                  <a:srgbClr val="292959"/>
                </a:solidFill>
                <a:latin typeface="Trebuchet MS"/>
                <a:cs typeface="Trebuchet MS"/>
              </a:rPr>
              <a:t> </a:t>
            </a:r>
            <a:r>
              <a:rPr sz="3200" spc="-125" dirty="0">
                <a:solidFill>
                  <a:srgbClr val="292959"/>
                </a:solidFill>
                <a:latin typeface="Trebuchet MS"/>
                <a:cs typeface="Trebuchet MS"/>
              </a:rPr>
              <a:t>client</a:t>
            </a:r>
            <a:r>
              <a:rPr sz="3200" spc="-114" dirty="0">
                <a:solidFill>
                  <a:srgbClr val="292959"/>
                </a:solidFill>
                <a:latin typeface="Trebuchet MS"/>
                <a:cs typeface="Trebuchet MS"/>
              </a:rPr>
              <a:t> </a:t>
            </a:r>
            <a:r>
              <a:rPr sz="3200" dirty="0">
                <a:solidFill>
                  <a:srgbClr val="292959"/>
                </a:solidFill>
                <a:latin typeface="Trebuchet MS"/>
                <a:cs typeface="Trebuchet MS"/>
              </a:rPr>
              <a:t>has</a:t>
            </a:r>
            <a:r>
              <a:rPr sz="3200" spc="-140" dirty="0">
                <a:solidFill>
                  <a:srgbClr val="292959"/>
                </a:solidFill>
                <a:latin typeface="Trebuchet MS"/>
                <a:cs typeface="Trebuchet MS"/>
              </a:rPr>
              <a:t> </a:t>
            </a:r>
            <a:r>
              <a:rPr sz="3200" spc="-75" dirty="0">
                <a:solidFill>
                  <a:srgbClr val="292959"/>
                </a:solidFill>
                <a:latin typeface="Trebuchet MS"/>
                <a:cs typeface="Trebuchet MS"/>
              </a:rPr>
              <a:t>requested</a:t>
            </a:r>
            <a:r>
              <a:rPr sz="3200" spc="-135"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20" dirty="0">
                <a:solidFill>
                  <a:srgbClr val="292959"/>
                </a:solidFill>
                <a:latin typeface="Trebuchet MS"/>
                <a:cs typeface="Trebuchet MS"/>
              </a:rPr>
              <a:t>meet </a:t>
            </a:r>
            <a:r>
              <a:rPr sz="3200" spc="-160" dirty="0">
                <a:solidFill>
                  <a:srgbClr val="292959"/>
                </a:solidFill>
                <a:latin typeface="Trebuchet MS"/>
                <a:cs typeface="Trebuchet MS"/>
              </a:rPr>
              <a:t>with</a:t>
            </a:r>
            <a:r>
              <a:rPr sz="3200" spc="-105" dirty="0">
                <a:solidFill>
                  <a:srgbClr val="292959"/>
                </a:solidFill>
                <a:latin typeface="Trebuchet MS"/>
                <a:cs typeface="Trebuchet MS"/>
              </a:rPr>
              <a:t> </a:t>
            </a:r>
            <a:r>
              <a:rPr sz="3200" spc="-100" dirty="0">
                <a:solidFill>
                  <a:srgbClr val="292959"/>
                </a:solidFill>
                <a:latin typeface="Trebuchet MS"/>
                <a:cs typeface="Trebuchet MS"/>
              </a:rPr>
              <a:t>you</a:t>
            </a:r>
            <a:r>
              <a:rPr sz="3200" spc="-145" dirty="0">
                <a:solidFill>
                  <a:srgbClr val="292959"/>
                </a:solidFill>
                <a:latin typeface="Trebuchet MS"/>
                <a:cs typeface="Trebuchet MS"/>
              </a:rPr>
              <a:t> </a:t>
            </a:r>
            <a:r>
              <a:rPr sz="3200" spc="50" dirty="0">
                <a:solidFill>
                  <a:srgbClr val="292959"/>
                </a:solidFill>
                <a:latin typeface="Trebuchet MS"/>
                <a:cs typeface="Trebuchet MS"/>
              </a:rPr>
              <a:t>as</a:t>
            </a:r>
            <a:r>
              <a:rPr sz="3200" spc="-240" dirty="0">
                <a:solidFill>
                  <a:srgbClr val="292959"/>
                </a:solidFill>
                <a:latin typeface="Trebuchet MS"/>
                <a:cs typeface="Trebuchet MS"/>
              </a:rPr>
              <a:t> </a:t>
            </a:r>
            <a:r>
              <a:rPr sz="3200" spc="-155" dirty="0">
                <a:solidFill>
                  <a:srgbClr val="292959"/>
                </a:solidFill>
                <a:latin typeface="Trebuchet MS"/>
                <a:cs typeface="Trebuchet MS"/>
              </a:rPr>
              <a:t>they</a:t>
            </a:r>
            <a:r>
              <a:rPr sz="3200" spc="-105" dirty="0">
                <a:solidFill>
                  <a:srgbClr val="292959"/>
                </a:solidFill>
                <a:latin typeface="Trebuchet MS"/>
                <a:cs typeface="Trebuchet MS"/>
              </a:rPr>
              <a:t> </a:t>
            </a:r>
            <a:r>
              <a:rPr sz="3200" spc="-10" dirty="0">
                <a:solidFill>
                  <a:srgbClr val="292959"/>
                </a:solidFill>
                <a:latin typeface="Trebuchet MS"/>
                <a:cs typeface="Trebuchet MS"/>
              </a:rPr>
              <a:t>are</a:t>
            </a:r>
            <a:r>
              <a:rPr sz="3200" spc="-190" dirty="0">
                <a:solidFill>
                  <a:srgbClr val="292959"/>
                </a:solidFill>
                <a:latin typeface="Trebuchet MS"/>
                <a:cs typeface="Trebuchet MS"/>
              </a:rPr>
              <a:t> </a:t>
            </a:r>
            <a:r>
              <a:rPr sz="3200" spc="-35" dirty="0">
                <a:solidFill>
                  <a:srgbClr val="292959"/>
                </a:solidFill>
                <a:latin typeface="Trebuchet MS"/>
                <a:cs typeface="Trebuchet MS"/>
              </a:rPr>
              <a:t>having</a:t>
            </a:r>
            <a:r>
              <a:rPr sz="3200" spc="-150" dirty="0">
                <a:solidFill>
                  <a:srgbClr val="292959"/>
                </a:solidFill>
                <a:latin typeface="Trebuchet MS"/>
                <a:cs typeface="Trebuchet MS"/>
              </a:rPr>
              <a:t> </a:t>
            </a:r>
            <a:r>
              <a:rPr sz="3200" spc="-110" dirty="0">
                <a:solidFill>
                  <a:srgbClr val="292959"/>
                </a:solidFill>
                <a:latin typeface="Trebuchet MS"/>
                <a:cs typeface="Trebuchet MS"/>
              </a:rPr>
              <a:t>difficulties</a:t>
            </a:r>
            <a:r>
              <a:rPr sz="3200" spc="-130" dirty="0">
                <a:solidFill>
                  <a:srgbClr val="292959"/>
                </a:solidFill>
                <a:latin typeface="Trebuchet MS"/>
                <a:cs typeface="Trebuchet MS"/>
              </a:rPr>
              <a:t> </a:t>
            </a:r>
            <a:r>
              <a:rPr sz="3200" dirty="0">
                <a:solidFill>
                  <a:srgbClr val="292959"/>
                </a:solidFill>
                <a:latin typeface="Trebuchet MS"/>
                <a:cs typeface="Trebuchet MS"/>
              </a:rPr>
              <a:t>at</a:t>
            </a:r>
            <a:r>
              <a:rPr sz="3200" spc="-155" dirty="0">
                <a:solidFill>
                  <a:srgbClr val="292959"/>
                </a:solidFill>
                <a:latin typeface="Trebuchet MS"/>
                <a:cs typeface="Trebuchet MS"/>
              </a:rPr>
              <a:t> </a:t>
            </a:r>
            <a:r>
              <a:rPr sz="3200" spc="-75" dirty="0">
                <a:solidFill>
                  <a:srgbClr val="292959"/>
                </a:solidFill>
                <a:latin typeface="Trebuchet MS"/>
                <a:cs typeface="Trebuchet MS"/>
              </a:rPr>
              <a:t>home</a:t>
            </a:r>
            <a:r>
              <a:rPr sz="3200" spc="-150" dirty="0">
                <a:solidFill>
                  <a:srgbClr val="292959"/>
                </a:solidFill>
                <a:latin typeface="Trebuchet MS"/>
                <a:cs typeface="Trebuchet MS"/>
              </a:rPr>
              <a:t> </a:t>
            </a:r>
            <a:r>
              <a:rPr sz="3200" dirty="0">
                <a:solidFill>
                  <a:srgbClr val="292959"/>
                </a:solidFill>
                <a:latin typeface="Trebuchet MS"/>
                <a:cs typeface="Trebuchet MS"/>
              </a:rPr>
              <a:t>and</a:t>
            </a:r>
            <a:r>
              <a:rPr sz="3200" spc="-150" dirty="0">
                <a:solidFill>
                  <a:srgbClr val="292959"/>
                </a:solidFill>
                <a:latin typeface="Trebuchet MS"/>
                <a:cs typeface="Trebuchet MS"/>
              </a:rPr>
              <a:t> </a:t>
            </a:r>
            <a:r>
              <a:rPr sz="3200" spc="-60" dirty="0">
                <a:solidFill>
                  <a:srgbClr val="292959"/>
                </a:solidFill>
                <a:latin typeface="Trebuchet MS"/>
                <a:cs typeface="Trebuchet MS"/>
              </a:rPr>
              <a:t>want</a:t>
            </a:r>
            <a:r>
              <a:rPr sz="3200" spc="-155" dirty="0">
                <a:solidFill>
                  <a:srgbClr val="292959"/>
                </a:solidFill>
                <a:latin typeface="Trebuchet MS"/>
                <a:cs typeface="Trebuchet MS"/>
              </a:rPr>
              <a:t> </a:t>
            </a:r>
            <a:r>
              <a:rPr sz="3200" spc="-10" dirty="0">
                <a:solidFill>
                  <a:srgbClr val="292959"/>
                </a:solidFill>
                <a:latin typeface="Trebuchet MS"/>
                <a:cs typeface="Trebuchet MS"/>
              </a:rPr>
              <a:t>advice</a:t>
            </a:r>
            <a:r>
              <a:rPr sz="3200" spc="-150" dirty="0">
                <a:solidFill>
                  <a:srgbClr val="292959"/>
                </a:solidFill>
                <a:latin typeface="Trebuchet MS"/>
                <a:cs typeface="Trebuchet MS"/>
              </a:rPr>
              <a:t> </a:t>
            </a:r>
            <a:r>
              <a:rPr sz="3200" dirty="0">
                <a:solidFill>
                  <a:srgbClr val="292959"/>
                </a:solidFill>
                <a:latin typeface="Trebuchet MS"/>
                <a:cs typeface="Trebuchet MS"/>
              </a:rPr>
              <a:t>on</a:t>
            </a:r>
            <a:r>
              <a:rPr sz="3200" spc="-155" dirty="0">
                <a:solidFill>
                  <a:srgbClr val="292959"/>
                </a:solidFill>
                <a:latin typeface="Trebuchet MS"/>
                <a:cs typeface="Trebuchet MS"/>
              </a:rPr>
              <a:t> </a:t>
            </a:r>
            <a:r>
              <a:rPr sz="3200" spc="-10" dirty="0">
                <a:solidFill>
                  <a:srgbClr val="292959"/>
                </a:solidFill>
                <a:latin typeface="Trebuchet MS"/>
                <a:cs typeface="Trebuchet MS"/>
              </a:rPr>
              <a:t>separation.</a:t>
            </a:r>
            <a:endParaRPr sz="3200">
              <a:latin typeface="Trebuchet MS"/>
              <a:cs typeface="Trebuchet MS"/>
            </a:endParaRPr>
          </a:p>
          <a:p>
            <a:pPr marL="12700" marR="62230">
              <a:lnSpc>
                <a:spcPct val="136700"/>
              </a:lnSpc>
            </a:pPr>
            <a:r>
              <a:rPr sz="3200" spc="-114" dirty="0">
                <a:solidFill>
                  <a:srgbClr val="292959"/>
                </a:solidFill>
                <a:latin typeface="Trebuchet MS"/>
                <a:cs typeface="Trebuchet MS"/>
              </a:rPr>
              <a:t>What</a:t>
            </a:r>
            <a:r>
              <a:rPr sz="3200" spc="-130" dirty="0">
                <a:solidFill>
                  <a:srgbClr val="292959"/>
                </a:solidFill>
                <a:latin typeface="Trebuchet MS"/>
                <a:cs typeface="Trebuchet MS"/>
              </a:rPr>
              <a:t> </a:t>
            </a:r>
            <a:r>
              <a:rPr sz="3200" spc="-155" dirty="0">
                <a:solidFill>
                  <a:srgbClr val="292959"/>
                </a:solidFill>
                <a:latin typeface="Trebuchet MS"/>
                <a:cs typeface="Trebuchet MS"/>
              </a:rPr>
              <a:t>initial</a:t>
            </a:r>
            <a:r>
              <a:rPr sz="3200" spc="-105" dirty="0">
                <a:solidFill>
                  <a:srgbClr val="292959"/>
                </a:solidFill>
                <a:latin typeface="Trebuchet MS"/>
                <a:cs typeface="Trebuchet MS"/>
              </a:rPr>
              <a:t> </a:t>
            </a:r>
            <a:r>
              <a:rPr sz="3200" spc="-80" dirty="0">
                <a:solidFill>
                  <a:srgbClr val="292959"/>
                </a:solidFill>
                <a:latin typeface="Trebuchet MS"/>
                <a:cs typeface="Trebuchet MS"/>
              </a:rPr>
              <a:t>questions</a:t>
            </a:r>
            <a:r>
              <a:rPr sz="3200" spc="-160" dirty="0">
                <a:solidFill>
                  <a:srgbClr val="292959"/>
                </a:solidFill>
                <a:latin typeface="Trebuchet MS"/>
                <a:cs typeface="Trebuchet MS"/>
              </a:rPr>
              <a:t> </a:t>
            </a:r>
            <a:r>
              <a:rPr sz="3200" spc="-70" dirty="0">
                <a:solidFill>
                  <a:srgbClr val="292959"/>
                </a:solidFill>
                <a:latin typeface="Trebuchet MS"/>
                <a:cs typeface="Trebuchet MS"/>
              </a:rPr>
              <a:t>would</a:t>
            </a:r>
            <a:r>
              <a:rPr sz="3200" spc="-170" dirty="0">
                <a:solidFill>
                  <a:srgbClr val="292959"/>
                </a:solidFill>
                <a:latin typeface="Trebuchet MS"/>
                <a:cs typeface="Trebuchet MS"/>
              </a:rPr>
              <a:t> </a:t>
            </a:r>
            <a:r>
              <a:rPr sz="3200" spc="-100" dirty="0">
                <a:solidFill>
                  <a:srgbClr val="292959"/>
                </a:solidFill>
                <a:latin typeface="Trebuchet MS"/>
                <a:cs typeface="Trebuchet MS"/>
              </a:rPr>
              <a:t>you</a:t>
            </a:r>
            <a:r>
              <a:rPr sz="3200" spc="-140" dirty="0">
                <a:solidFill>
                  <a:srgbClr val="292959"/>
                </a:solidFill>
                <a:latin typeface="Trebuchet MS"/>
                <a:cs typeface="Trebuchet MS"/>
              </a:rPr>
              <a:t> </a:t>
            </a:r>
            <a:r>
              <a:rPr sz="3200" spc="-20" dirty="0">
                <a:solidFill>
                  <a:srgbClr val="292959"/>
                </a:solidFill>
                <a:latin typeface="Trebuchet MS"/>
                <a:cs typeface="Trebuchet MS"/>
              </a:rPr>
              <a:t>ask</a:t>
            </a:r>
            <a:r>
              <a:rPr sz="3200" spc="-170" dirty="0">
                <a:solidFill>
                  <a:srgbClr val="292959"/>
                </a:solidFill>
                <a:latin typeface="Trebuchet MS"/>
                <a:cs typeface="Trebuchet MS"/>
              </a:rPr>
              <a:t> </a:t>
            </a:r>
            <a:r>
              <a:rPr sz="3200" dirty="0">
                <a:solidFill>
                  <a:srgbClr val="292959"/>
                </a:solidFill>
                <a:latin typeface="Trebuchet MS"/>
                <a:cs typeface="Trebuchet MS"/>
              </a:rPr>
              <a:t>at</a:t>
            </a:r>
            <a:r>
              <a:rPr sz="3200" spc="-130" dirty="0">
                <a:solidFill>
                  <a:srgbClr val="292959"/>
                </a:solidFill>
                <a:latin typeface="Trebuchet MS"/>
                <a:cs typeface="Trebuchet MS"/>
              </a:rPr>
              <a:t> </a:t>
            </a:r>
            <a:r>
              <a:rPr sz="3200" spc="-145" dirty="0">
                <a:solidFill>
                  <a:srgbClr val="292959"/>
                </a:solidFill>
                <a:latin typeface="Trebuchet MS"/>
                <a:cs typeface="Trebuchet MS"/>
              </a:rPr>
              <a:t>this</a:t>
            </a:r>
            <a:r>
              <a:rPr sz="3200" spc="-105" dirty="0">
                <a:solidFill>
                  <a:srgbClr val="292959"/>
                </a:solidFill>
                <a:latin typeface="Trebuchet MS"/>
                <a:cs typeface="Trebuchet MS"/>
              </a:rPr>
              <a:t> </a:t>
            </a:r>
            <a:r>
              <a:rPr sz="3200" spc="-10" dirty="0">
                <a:solidFill>
                  <a:srgbClr val="292959"/>
                </a:solidFill>
                <a:latin typeface="Trebuchet MS"/>
                <a:cs typeface="Trebuchet MS"/>
              </a:rPr>
              <a:t>meeting?</a:t>
            </a:r>
            <a:r>
              <a:rPr sz="3200" spc="-135" dirty="0">
                <a:solidFill>
                  <a:srgbClr val="292959"/>
                </a:solidFill>
                <a:latin typeface="Trebuchet MS"/>
                <a:cs typeface="Trebuchet MS"/>
              </a:rPr>
              <a:t> </a:t>
            </a:r>
            <a:r>
              <a:rPr sz="3200" dirty="0">
                <a:solidFill>
                  <a:srgbClr val="292959"/>
                </a:solidFill>
                <a:latin typeface="Trebuchet MS"/>
                <a:cs typeface="Trebuchet MS"/>
              </a:rPr>
              <a:t>You</a:t>
            </a:r>
            <a:r>
              <a:rPr sz="3200" spc="-135" dirty="0">
                <a:solidFill>
                  <a:srgbClr val="292959"/>
                </a:solidFill>
                <a:latin typeface="Trebuchet MS"/>
                <a:cs typeface="Trebuchet MS"/>
              </a:rPr>
              <a:t> </a:t>
            </a:r>
            <a:r>
              <a:rPr sz="3200" spc="-30" dirty="0">
                <a:solidFill>
                  <a:srgbClr val="292959"/>
                </a:solidFill>
                <a:latin typeface="Trebuchet MS"/>
                <a:cs typeface="Trebuchet MS"/>
              </a:rPr>
              <a:t>have</a:t>
            </a:r>
            <a:r>
              <a:rPr sz="3200" spc="-130" dirty="0">
                <a:solidFill>
                  <a:srgbClr val="292959"/>
                </a:solidFill>
                <a:latin typeface="Trebuchet MS"/>
                <a:cs typeface="Trebuchet MS"/>
              </a:rPr>
              <a:t> </a:t>
            </a:r>
            <a:r>
              <a:rPr sz="3200" dirty="0">
                <a:solidFill>
                  <a:srgbClr val="292959"/>
                </a:solidFill>
                <a:latin typeface="Trebuchet MS"/>
                <a:cs typeface="Trebuchet MS"/>
              </a:rPr>
              <a:t>no</a:t>
            </a:r>
            <a:r>
              <a:rPr sz="3200" spc="-135" dirty="0">
                <a:solidFill>
                  <a:srgbClr val="292959"/>
                </a:solidFill>
                <a:latin typeface="Trebuchet MS"/>
                <a:cs typeface="Trebuchet MS"/>
              </a:rPr>
              <a:t> </a:t>
            </a:r>
            <a:r>
              <a:rPr sz="3200" spc="-170" dirty="0">
                <a:solidFill>
                  <a:srgbClr val="292959"/>
                </a:solidFill>
                <a:latin typeface="Trebuchet MS"/>
                <a:cs typeface="Trebuchet MS"/>
              </a:rPr>
              <a:t>further</a:t>
            </a:r>
            <a:r>
              <a:rPr sz="3200" spc="-105" dirty="0">
                <a:solidFill>
                  <a:srgbClr val="292959"/>
                </a:solidFill>
                <a:latin typeface="Trebuchet MS"/>
                <a:cs typeface="Trebuchet MS"/>
              </a:rPr>
              <a:t> </a:t>
            </a:r>
            <a:r>
              <a:rPr sz="3200" spc="-125" dirty="0">
                <a:solidFill>
                  <a:srgbClr val="292959"/>
                </a:solidFill>
                <a:latin typeface="Trebuchet MS"/>
                <a:cs typeface="Trebuchet MS"/>
              </a:rPr>
              <a:t>information</a:t>
            </a:r>
            <a:r>
              <a:rPr sz="3200" spc="-114" dirty="0">
                <a:solidFill>
                  <a:srgbClr val="292959"/>
                </a:solidFill>
                <a:latin typeface="Trebuchet MS"/>
                <a:cs typeface="Trebuchet MS"/>
              </a:rPr>
              <a:t> </a:t>
            </a:r>
            <a:r>
              <a:rPr sz="3200" spc="-25" dirty="0">
                <a:solidFill>
                  <a:srgbClr val="292959"/>
                </a:solidFill>
                <a:latin typeface="Trebuchet MS"/>
                <a:cs typeface="Trebuchet MS"/>
              </a:rPr>
              <a:t>at </a:t>
            </a:r>
            <a:r>
              <a:rPr sz="3200" spc="-145" dirty="0">
                <a:solidFill>
                  <a:srgbClr val="292959"/>
                </a:solidFill>
                <a:latin typeface="Trebuchet MS"/>
                <a:cs typeface="Trebuchet MS"/>
              </a:rPr>
              <a:t>this</a:t>
            </a:r>
            <a:r>
              <a:rPr sz="3200" spc="-105" dirty="0">
                <a:solidFill>
                  <a:srgbClr val="292959"/>
                </a:solidFill>
                <a:latin typeface="Trebuchet MS"/>
                <a:cs typeface="Trebuchet MS"/>
              </a:rPr>
              <a:t> </a:t>
            </a:r>
            <a:r>
              <a:rPr sz="3200" spc="-10" dirty="0">
                <a:solidFill>
                  <a:srgbClr val="292959"/>
                </a:solidFill>
                <a:latin typeface="Trebuchet MS"/>
                <a:cs typeface="Trebuchet MS"/>
              </a:rPr>
              <a:t>point.</a:t>
            </a:r>
            <a:endParaRPr sz="3200">
              <a:latin typeface="Trebuchet MS"/>
              <a:cs typeface="Trebuchet M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029571" y="2171700"/>
            <a:ext cx="5819774" cy="5819774"/>
          </a:xfrm>
          <a:prstGeom prst="rect">
            <a:avLst/>
          </a:prstGeom>
        </p:spPr>
      </p:pic>
      <p:pic>
        <p:nvPicPr>
          <p:cNvPr id="3" name="object 3"/>
          <p:cNvPicPr/>
          <p:nvPr/>
        </p:nvPicPr>
        <p:blipFill>
          <a:blip r:embed="rId3" cstate="print"/>
          <a:stretch>
            <a:fillRect/>
          </a:stretch>
        </p:blipFill>
        <p:spPr>
          <a:xfrm>
            <a:off x="1400174" y="2366010"/>
            <a:ext cx="133350" cy="133349"/>
          </a:xfrm>
          <a:prstGeom prst="rect">
            <a:avLst/>
          </a:prstGeom>
        </p:spPr>
      </p:pic>
      <p:pic>
        <p:nvPicPr>
          <p:cNvPr id="4" name="object 4"/>
          <p:cNvPicPr/>
          <p:nvPr/>
        </p:nvPicPr>
        <p:blipFill>
          <a:blip r:embed="rId3" cstate="print"/>
          <a:stretch>
            <a:fillRect/>
          </a:stretch>
        </p:blipFill>
        <p:spPr>
          <a:xfrm>
            <a:off x="1400174" y="3699510"/>
            <a:ext cx="133350" cy="133349"/>
          </a:xfrm>
          <a:prstGeom prst="rect">
            <a:avLst/>
          </a:prstGeom>
        </p:spPr>
      </p:pic>
      <p:pic>
        <p:nvPicPr>
          <p:cNvPr id="5" name="object 5"/>
          <p:cNvPicPr/>
          <p:nvPr/>
        </p:nvPicPr>
        <p:blipFill>
          <a:blip r:embed="rId4" cstate="print"/>
          <a:stretch>
            <a:fillRect/>
          </a:stretch>
        </p:blipFill>
        <p:spPr>
          <a:xfrm>
            <a:off x="1400174" y="5033010"/>
            <a:ext cx="133350" cy="133349"/>
          </a:xfrm>
          <a:prstGeom prst="rect">
            <a:avLst/>
          </a:prstGeom>
        </p:spPr>
      </p:pic>
      <p:pic>
        <p:nvPicPr>
          <p:cNvPr id="6" name="object 6"/>
          <p:cNvPicPr/>
          <p:nvPr/>
        </p:nvPicPr>
        <p:blipFill>
          <a:blip r:embed="rId4" cstate="print"/>
          <a:stretch>
            <a:fillRect/>
          </a:stretch>
        </p:blipFill>
        <p:spPr>
          <a:xfrm>
            <a:off x="1400174" y="5699759"/>
            <a:ext cx="133350" cy="133349"/>
          </a:xfrm>
          <a:prstGeom prst="rect">
            <a:avLst/>
          </a:prstGeom>
        </p:spPr>
      </p:pic>
      <p:sp>
        <p:nvSpPr>
          <p:cNvPr id="7" name="object 7"/>
          <p:cNvSpPr txBox="1"/>
          <p:nvPr/>
        </p:nvSpPr>
        <p:spPr>
          <a:xfrm>
            <a:off x="1706860" y="1958327"/>
            <a:ext cx="9504045" cy="4692650"/>
          </a:xfrm>
          <a:prstGeom prst="rect">
            <a:avLst/>
          </a:prstGeom>
        </p:spPr>
        <p:txBody>
          <a:bodyPr vert="horz" wrap="square" lIns="0" tIns="12700" rIns="0" bIns="0" rtlCol="0">
            <a:spAutoFit/>
          </a:bodyPr>
          <a:lstStyle/>
          <a:p>
            <a:pPr marL="12700" marR="5080">
              <a:lnSpc>
                <a:spcPct val="136700"/>
              </a:lnSpc>
              <a:spcBef>
                <a:spcPts val="100"/>
              </a:spcBef>
            </a:pPr>
            <a:r>
              <a:rPr sz="3200" dirty="0">
                <a:solidFill>
                  <a:srgbClr val="292959"/>
                </a:solidFill>
                <a:latin typeface="Trebuchet MS"/>
                <a:cs typeface="Trebuchet MS"/>
              </a:rPr>
              <a:t>MoJ</a:t>
            </a:r>
            <a:r>
              <a:rPr sz="3200" spc="-215" dirty="0">
                <a:solidFill>
                  <a:srgbClr val="292959"/>
                </a:solidFill>
                <a:latin typeface="Trebuchet MS"/>
                <a:cs typeface="Trebuchet MS"/>
              </a:rPr>
              <a:t> </a:t>
            </a:r>
            <a:r>
              <a:rPr sz="3200" spc="-125" dirty="0">
                <a:solidFill>
                  <a:srgbClr val="292959"/>
                </a:solidFill>
                <a:latin typeface="Trebuchet MS"/>
                <a:cs typeface="Trebuchet MS"/>
              </a:rPr>
              <a:t>(2021):</a:t>
            </a:r>
            <a:r>
              <a:rPr sz="3200" spc="-114" dirty="0">
                <a:solidFill>
                  <a:srgbClr val="292959"/>
                </a:solidFill>
                <a:latin typeface="Trebuchet MS"/>
                <a:cs typeface="Trebuchet MS"/>
              </a:rPr>
              <a:t> </a:t>
            </a:r>
            <a:r>
              <a:rPr sz="3200" spc="-290" dirty="0">
                <a:solidFill>
                  <a:srgbClr val="292959"/>
                </a:solidFill>
                <a:latin typeface="Trebuchet MS"/>
                <a:cs typeface="Trebuchet MS"/>
              </a:rPr>
              <a:t>10,015</a:t>
            </a:r>
            <a:r>
              <a:rPr sz="3200" spc="-105" dirty="0">
                <a:solidFill>
                  <a:srgbClr val="292959"/>
                </a:solidFill>
                <a:latin typeface="Trebuchet MS"/>
                <a:cs typeface="Trebuchet MS"/>
              </a:rPr>
              <a:t> </a:t>
            </a:r>
            <a:r>
              <a:rPr sz="3200" spc="-65" dirty="0">
                <a:solidFill>
                  <a:srgbClr val="292959"/>
                </a:solidFill>
                <a:latin typeface="Trebuchet MS"/>
                <a:cs typeface="Trebuchet MS"/>
              </a:rPr>
              <a:t>financial</a:t>
            </a:r>
            <a:r>
              <a:rPr sz="3200" spc="-135" dirty="0">
                <a:solidFill>
                  <a:srgbClr val="292959"/>
                </a:solidFill>
                <a:latin typeface="Trebuchet MS"/>
                <a:cs typeface="Trebuchet MS"/>
              </a:rPr>
              <a:t> </a:t>
            </a:r>
            <a:r>
              <a:rPr sz="3200" spc="-125" dirty="0">
                <a:solidFill>
                  <a:srgbClr val="292959"/>
                </a:solidFill>
                <a:latin typeface="Trebuchet MS"/>
                <a:cs typeface="Trebuchet MS"/>
              </a:rPr>
              <a:t>remedy</a:t>
            </a:r>
            <a:r>
              <a:rPr sz="3200" spc="-114" dirty="0">
                <a:solidFill>
                  <a:srgbClr val="292959"/>
                </a:solidFill>
                <a:latin typeface="Trebuchet MS"/>
                <a:cs typeface="Trebuchet MS"/>
              </a:rPr>
              <a:t> </a:t>
            </a:r>
            <a:r>
              <a:rPr sz="3200" spc="-45" dirty="0">
                <a:solidFill>
                  <a:srgbClr val="292959"/>
                </a:solidFill>
                <a:latin typeface="Trebuchet MS"/>
                <a:cs typeface="Trebuchet MS"/>
              </a:rPr>
              <a:t>applications</a:t>
            </a:r>
            <a:r>
              <a:rPr sz="3200" spc="-140" dirty="0">
                <a:solidFill>
                  <a:srgbClr val="292959"/>
                </a:solidFill>
                <a:latin typeface="Trebuchet MS"/>
                <a:cs typeface="Trebuchet MS"/>
              </a:rPr>
              <a:t> </a:t>
            </a:r>
            <a:r>
              <a:rPr sz="3200" spc="-20" dirty="0">
                <a:solidFill>
                  <a:srgbClr val="292959"/>
                </a:solidFill>
                <a:latin typeface="Trebuchet MS"/>
                <a:cs typeface="Trebuchet MS"/>
              </a:rPr>
              <a:t>made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250" dirty="0">
                <a:solidFill>
                  <a:srgbClr val="292959"/>
                </a:solidFill>
                <a:latin typeface="Trebuchet MS"/>
                <a:cs typeface="Trebuchet MS"/>
              </a:rPr>
              <a:t>July</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80" dirty="0">
                <a:solidFill>
                  <a:srgbClr val="292959"/>
                </a:solidFill>
                <a:latin typeface="Trebuchet MS"/>
                <a:cs typeface="Trebuchet MS"/>
              </a:rPr>
              <a:t> </a:t>
            </a:r>
            <a:r>
              <a:rPr sz="3200" spc="-45" dirty="0">
                <a:solidFill>
                  <a:srgbClr val="292959"/>
                </a:solidFill>
                <a:latin typeface="Trebuchet MS"/>
                <a:cs typeface="Trebuchet MS"/>
              </a:rPr>
              <a:t>September</a:t>
            </a:r>
            <a:r>
              <a:rPr sz="3200" spc="-130" dirty="0">
                <a:solidFill>
                  <a:srgbClr val="292959"/>
                </a:solidFill>
                <a:latin typeface="Trebuchet MS"/>
                <a:cs typeface="Trebuchet MS"/>
              </a:rPr>
              <a:t> </a:t>
            </a:r>
            <a:r>
              <a:rPr sz="3200" spc="-10" dirty="0">
                <a:solidFill>
                  <a:srgbClr val="292959"/>
                </a:solidFill>
                <a:latin typeface="Trebuchet MS"/>
                <a:cs typeface="Trebuchet MS"/>
              </a:rPr>
              <a:t>2021’</a:t>
            </a:r>
            <a:endParaRPr sz="3200">
              <a:latin typeface="Trebuchet MS"/>
              <a:cs typeface="Trebuchet MS"/>
            </a:endParaRPr>
          </a:p>
          <a:p>
            <a:pPr marL="12700" marR="805815">
              <a:lnSpc>
                <a:spcPct val="136700"/>
              </a:lnSpc>
            </a:pPr>
            <a:r>
              <a:rPr sz="3200" spc="-100" dirty="0">
                <a:solidFill>
                  <a:srgbClr val="292959"/>
                </a:solidFill>
                <a:latin typeface="Trebuchet MS"/>
                <a:cs typeface="Trebuchet MS"/>
              </a:rPr>
              <a:t>Attempting </a:t>
            </a:r>
            <a:r>
              <a:rPr sz="3200" spc="-65" dirty="0">
                <a:solidFill>
                  <a:srgbClr val="292959"/>
                </a:solidFill>
                <a:latin typeface="Trebuchet MS"/>
                <a:cs typeface="Trebuchet MS"/>
              </a:rPr>
              <a:t>to</a:t>
            </a:r>
            <a:r>
              <a:rPr sz="3200" spc="-95" dirty="0">
                <a:solidFill>
                  <a:srgbClr val="292959"/>
                </a:solidFill>
                <a:latin typeface="Trebuchet MS"/>
                <a:cs typeface="Trebuchet MS"/>
              </a:rPr>
              <a:t> </a:t>
            </a:r>
            <a:r>
              <a:rPr sz="3200" dirty="0">
                <a:solidFill>
                  <a:srgbClr val="292959"/>
                </a:solidFill>
                <a:latin typeface="Trebuchet MS"/>
                <a:cs typeface="Trebuchet MS"/>
              </a:rPr>
              <a:t>agree</a:t>
            </a:r>
            <a:r>
              <a:rPr sz="3200" spc="-95" dirty="0">
                <a:solidFill>
                  <a:srgbClr val="292959"/>
                </a:solidFill>
                <a:latin typeface="Trebuchet MS"/>
                <a:cs typeface="Trebuchet MS"/>
              </a:rPr>
              <a:t> </a:t>
            </a:r>
            <a:r>
              <a:rPr sz="3200" spc="-180" dirty="0">
                <a:solidFill>
                  <a:srgbClr val="292959"/>
                </a:solidFill>
                <a:latin typeface="Trebuchet MS"/>
                <a:cs typeface="Trebuchet MS"/>
              </a:rPr>
              <a:t>mutally</a:t>
            </a:r>
            <a:r>
              <a:rPr sz="3200" spc="-95" dirty="0">
                <a:solidFill>
                  <a:srgbClr val="292959"/>
                </a:solidFill>
                <a:latin typeface="Trebuchet MS"/>
                <a:cs typeface="Trebuchet MS"/>
              </a:rPr>
              <a:t> </a:t>
            </a:r>
            <a:r>
              <a:rPr sz="3200" spc="-75" dirty="0">
                <a:solidFill>
                  <a:srgbClr val="292959"/>
                </a:solidFill>
                <a:latin typeface="Trebuchet MS"/>
                <a:cs typeface="Trebuchet MS"/>
              </a:rPr>
              <a:t>should</a:t>
            </a:r>
            <a:r>
              <a:rPr sz="3200" spc="-95" dirty="0">
                <a:solidFill>
                  <a:srgbClr val="292959"/>
                </a:solidFill>
                <a:latin typeface="Trebuchet MS"/>
                <a:cs typeface="Trebuchet MS"/>
              </a:rPr>
              <a:t> </a:t>
            </a:r>
            <a:r>
              <a:rPr sz="3200" dirty="0">
                <a:solidFill>
                  <a:srgbClr val="292959"/>
                </a:solidFill>
                <a:latin typeface="Trebuchet MS"/>
                <a:cs typeface="Trebuchet MS"/>
              </a:rPr>
              <a:t>be</a:t>
            </a:r>
            <a:r>
              <a:rPr sz="3200" spc="-100" dirty="0">
                <a:solidFill>
                  <a:srgbClr val="292959"/>
                </a:solidFill>
                <a:latin typeface="Trebuchet MS"/>
                <a:cs typeface="Trebuchet MS"/>
              </a:rPr>
              <a:t> </a:t>
            </a:r>
            <a:r>
              <a:rPr sz="3200" spc="135" dirty="0">
                <a:solidFill>
                  <a:srgbClr val="292959"/>
                </a:solidFill>
                <a:latin typeface="Trebuchet MS"/>
                <a:cs typeface="Trebuchet MS"/>
              </a:rPr>
              <a:t>a</a:t>
            </a:r>
            <a:r>
              <a:rPr sz="3200" spc="-95" dirty="0">
                <a:solidFill>
                  <a:srgbClr val="292959"/>
                </a:solidFill>
                <a:latin typeface="Trebuchet MS"/>
                <a:cs typeface="Trebuchet MS"/>
              </a:rPr>
              <a:t> </a:t>
            </a:r>
            <a:r>
              <a:rPr sz="3200" spc="-55" dirty="0">
                <a:solidFill>
                  <a:srgbClr val="292959"/>
                </a:solidFill>
                <a:latin typeface="Trebuchet MS"/>
                <a:cs typeface="Trebuchet MS"/>
              </a:rPr>
              <a:t>priority: </a:t>
            </a:r>
            <a:r>
              <a:rPr sz="3200" spc="-130" dirty="0">
                <a:solidFill>
                  <a:srgbClr val="292959"/>
                </a:solidFill>
                <a:latin typeface="Trebuchet MS"/>
                <a:cs typeface="Trebuchet MS"/>
              </a:rPr>
              <a:t>mediation,</a:t>
            </a:r>
            <a:r>
              <a:rPr sz="3200" spc="-55" dirty="0">
                <a:solidFill>
                  <a:srgbClr val="292959"/>
                </a:solidFill>
                <a:latin typeface="Trebuchet MS"/>
                <a:cs typeface="Trebuchet MS"/>
              </a:rPr>
              <a:t> </a:t>
            </a:r>
            <a:r>
              <a:rPr sz="3200" spc="-140" dirty="0">
                <a:solidFill>
                  <a:srgbClr val="292959"/>
                </a:solidFill>
                <a:latin typeface="Trebuchet MS"/>
                <a:cs typeface="Trebuchet MS"/>
              </a:rPr>
              <a:t>arbitration,</a:t>
            </a:r>
            <a:r>
              <a:rPr sz="3200" spc="-50" dirty="0">
                <a:solidFill>
                  <a:srgbClr val="292959"/>
                </a:solidFill>
                <a:latin typeface="Trebuchet MS"/>
                <a:cs typeface="Trebuchet MS"/>
              </a:rPr>
              <a:t> </a:t>
            </a:r>
            <a:r>
              <a:rPr sz="3200" spc="-10" dirty="0">
                <a:solidFill>
                  <a:srgbClr val="292959"/>
                </a:solidFill>
                <a:latin typeface="Trebuchet MS"/>
                <a:cs typeface="Trebuchet MS"/>
              </a:rPr>
              <a:t>negotiation </a:t>
            </a:r>
            <a:r>
              <a:rPr sz="3200" spc="-60" dirty="0">
                <a:solidFill>
                  <a:srgbClr val="292959"/>
                </a:solidFill>
                <a:latin typeface="Trebuchet MS"/>
                <a:cs typeface="Trebuchet MS"/>
              </a:rPr>
              <a:t>Communication</a:t>
            </a:r>
            <a:r>
              <a:rPr sz="3200" spc="-13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75" dirty="0">
                <a:solidFill>
                  <a:srgbClr val="292959"/>
                </a:solidFill>
                <a:latin typeface="Trebuchet MS"/>
                <a:cs typeface="Trebuchet MS"/>
              </a:rPr>
              <a:t>divorce</a:t>
            </a:r>
            <a:r>
              <a:rPr sz="3200" spc="-114" dirty="0">
                <a:solidFill>
                  <a:srgbClr val="292959"/>
                </a:solidFill>
                <a:latin typeface="Trebuchet MS"/>
                <a:cs typeface="Trebuchet MS"/>
              </a:rPr>
              <a:t> </a:t>
            </a:r>
            <a:r>
              <a:rPr sz="3200" spc="-105" dirty="0">
                <a:solidFill>
                  <a:srgbClr val="292959"/>
                </a:solidFill>
                <a:latin typeface="Trebuchet MS"/>
                <a:cs typeface="Trebuchet MS"/>
              </a:rPr>
              <a:t>may</a:t>
            </a:r>
            <a:r>
              <a:rPr sz="3200" spc="-120" dirty="0">
                <a:solidFill>
                  <a:srgbClr val="292959"/>
                </a:solidFill>
                <a:latin typeface="Trebuchet MS"/>
                <a:cs typeface="Trebuchet MS"/>
              </a:rPr>
              <a:t> </a:t>
            </a:r>
            <a:r>
              <a:rPr sz="3200" dirty="0">
                <a:solidFill>
                  <a:srgbClr val="292959"/>
                </a:solidFill>
                <a:latin typeface="Trebuchet MS"/>
                <a:cs typeface="Trebuchet MS"/>
              </a:rPr>
              <a:t>be</a:t>
            </a:r>
            <a:r>
              <a:rPr sz="3200" spc="-114" dirty="0">
                <a:solidFill>
                  <a:srgbClr val="292959"/>
                </a:solidFill>
                <a:latin typeface="Trebuchet MS"/>
                <a:cs typeface="Trebuchet MS"/>
              </a:rPr>
              <a:t> </a:t>
            </a:r>
            <a:r>
              <a:rPr sz="3200" spc="-10" dirty="0">
                <a:solidFill>
                  <a:srgbClr val="292959"/>
                </a:solidFill>
                <a:latin typeface="Trebuchet MS"/>
                <a:cs typeface="Trebuchet MS"/>
              </a:rPr>
              <a:t>challenging </a:t>
            </a:r>
            <a:r>
              <a:rPr sz="3200" spc="-75" dirty="0">
                <a:solidFill>
                  <a:srgbClr val="292959"/>
                </a:solidFill>
                <a:latin typeface="Trebuchet MS"/>
                <a:cs typeface="Trebuchet MS"/>
              </a:rPr>
              <a:t>Before</a:t>
            </a:r>
            <a:r>
              <a:rPr sz="3200" spc="-155" dirty="0">
                <a:solidFill>
                  <a:srgbClr val="292959"/>
                </a:solidFill>
                <a:latin typeface="Trebuchet MS"/>
                <a:cs typeface="Trebuchet MS"/>
              </a:rPr>
              <a:t> </a:t>
            </a:r>
            <a:r>
              <a:rPr sz="3200" spc="-40" dirty="0">
                <a:solidFill>
                  <a:srgbClr val="292959"/>
                </a:solidFill>
                <a:latin typeface="Trebuchet MS"/>
                <a:cs typeface="Trebuchet MS"/>
              </a:rPr>
              <a:t>applying</a:t>
            </a:r>
            <a:r>
              <a:rPr sz="3200" spc="-130" dirty="0">
                <a:solidFill>
                  <a:srgbClr val="292959"/>
                </a:solidFill>
                <a:latin typeface="Trebuchet MS"/>
                <a:cs typeface="Trebuchet MS"/>
              </a:rPr>
              <a:t> </a:t>
            </a:r>
            <a:r>
              <a:rPr sz="3200" spc="-110" dirty="0">
                <a:solidFill>
                  <a:srgbClr val="292959"/>
                </a:solidFill>
                <a:latin typeface="Trebuchet MS"/>
                <a:cs typeface="Trebuchet MS"/>
              </a:rPr>
              <a:t>for</a:t>
            </a:r>
            <a:r>
              <a:rPr sz="3200" spc="-130" dirty="0">
                <a:solidFill>
                  <a:srgbClr val="292959"/>
                </a:solidFill>
                <a:latin typeface="Trebuchet MS"/>
                <a:cs typeface="Trebuchet MS"/>
              </a:rPr>
              <a:t> </a:t>
            </a:r>
            <a:r>
              <a:rPr sz="3200" spc="-100" dirty="0">
                <a:solidFill>
                  <a:srgbClr val="292959"/>
                </a:solidFill>
                <a:latin typeface="Trebuchet MS"/>
                <a:cs typeface="Trebuchet MS"/>
              </a:rPr>
              <a:t>court</a:t>
            </a:r>
            <a:r>
              <a:rPr sz="3200" spc="-130" dirty="0">
                <a:solidFill>
                  <a:srgbClr val="292959"/>
                </a:solidFill>
                <a:latin typeface="Trebuchet MS"/>
                <a:cs typeface="Trebuchet MS"/>
              </a:rPr>
              <a:t> </a:t>
            </a:r>
            <a:r>
              <a:rPr sz="3200" spc="-95" dirty="0">
                <a:solidFill>
                  <a:srgbClr val="292959"/>
                </a:solidFill>
                <a:latin typeface="Trebuchet MS"/>
                <a:cs typeface="Trebuchet MS"/>
              </a:rPr>
              <a:t>order</a:t>
            </a:r>
            <a:r>
              <a:rPr sz="3200" spc="-130" dirty="0">
                <a:solidFill>
                  <a:srgbClr val="292959"/>
                </a:solidFill>
                <a:latin typeface="Trebuchet MS"/>
                <a:cs typeface="Trebuchet MS"/>
              </a:rPr>
              <a:t> </a:t>
            </a:r>
            <a:r>
              <a:rPr sz="3200" spc="-160" dirty="0">
                <a:solidFill>
                  <a:srgbClr val="292959"/>
                </a:solidFill>
                <a:latin typeface="Trebuchet MS"/>
                <a:cs typeface="Trebuchet MS"/>
              </a:rPr>
              <a:t>must</a:t>
            </a:r>
            <a:r>
              <a:rPr sz="3200" spc="-105" dirty="0">
                <a:solidFill>
                  <a:srgbClr val="292959"/>
                </a:solidFill>
                <a:latin typeface="Trebuchet MS"/>
                <a:cs typeface="Trebuchet MS"/>
              </a:rPr>
              <a:t> </a:t>
            </a:r>
            <a:r>
              <a:rPr sz="3200" spc="-70" dirty="0">
                <a:solidFill>
                  <a:srgbClr val="292959"/>
                </a:solidFill>
                <a:latin typeface="Trebuchet MS"/>
                <a:cs typeface="Trebuchet MS"/>
              </a:rPr>
              <a:t>attend</a:t>
            </a:r>
            <a:r>
              <a:rPr sz="3200" spc="-130" dirty="0">
                <a:solidFill>
                  <a:srgbClr val="292959"/>
                </a:solidFill>
                <a:latin typeface="Trebuchet MS"/>
                <a:cs typeface="Trebuchet MS"/>
              </a:rPr>
              <a:t> </a:t>
            </a:r>
            <a:r>
              <a:rPr sz="3200" spc="60" dirty="0">
                <a:solidFill>
                  <a:srgbClr val="292959"/>
                </a:solidFill>
                <a:latin typeface="Trebuchet MS"/>
                <a:cs typeface="Trebuchet MS"/>
              </a:rPr>
              <a:t>MIAM </a:t>
            </a:r>
            <a:r>
              <a:rPr sz="3200" spc="-114" dirty="0">
                <a:solidFill>
                  <a:srgbClr val="292959"/>
                </a:solidFill>
                <a:latin typeface="Trebuchet MS"/>
                <a:cs typeface="Trebuchet MS"/>
              </a:rPr>
              <a:t>(unless</a:t>
            </a:r>
            <a:r>
              <a:rPr sz="3200" spc="-95" dirty="0">
                <a:solidFill>
                  <a:srgbClr val="292959"/>
                </a:solidFill>
                <a:latin typeface="Trebuchet MS"/>
                <a:cs typeface="Trebuchet MS"/>
              </a:rPr>
              <a:t> </a:t>
            </a:r>
            <a:r>
              <a:rPr sz="3200" spc="-10" dirty="0">
                <a:solidFill>
                  <a:srgbClr val="292959"/>
                </a:solidFill>
                <a:latin typeface="Trebuchet MS"/>
                <a:cs typeface="Trebuchet MS"/>
              </a:rPr>
              <a:t>exempt)</a:t>
            </a:r>
            <a:endParaRPr sz="3200">
              <a:latin typeface="Trebuchet MS"/>
              <a:cs typeface="Trebuchet MS"/>
            </a:endParaRPr>
          </a:p>
        </p:txBody>
      </p:sp>
      <p:sp>
        <p:nvSpPr>
          <p:cNvPr id="8" name="object 8" descr="$PPTXTitle"/>
          <p:cNvSpPr txBox="1">
            <a:spLocks noGrp="1"/>
          </p:cNvSpPr>
          <p:nvPr>
            <p:ph type="title"/>
          </p:nvPr>
        </p:nvSpPr>
        <p:spPr>
          <a:xfrm>
            <a:off x="1016000" y="976691"/>
            <a:ext cx="8808085" cy="924560"/>
          </a:xfrm>
          <a:prstGeom prst="rect">
            <a:avLst/>
          </a:prstGeom>
        </p:spPr>
        <p:txBody>
          <a:bodyPr vert="horz" wrap="square" lIns="0" tIns="12700" rIns="0" bIns="0" rtlCol="0">
            <a:spAutoFit/>
          </a:bodyPr>
          <a:lstStyle/>
          <a:p>
            <a:pPr marL="12700">
              <a:lnSpc>
                <a:spcPct val="100000"/>
              </a:lnSpc>
              <a:spcBef>
                <a:spcPts val="100"/>
              </a:spcBef>
            </a:pPr>
            <a:r>
              <a:rPr sz="5900" spc="150" dirty="0">
                <a:solidFill>
                  <a:srgbClr val="E65385"/>
                </a:solidFill>
              </a:rPr>
              <a:t>DO</a:t>
            </a:r>
            <a:r>
              <a:rPr sz="5900" spc="-340" dirty="0">
                <a:solidFill>
                  <a:srgbClr val="E65385"/>
                </a:solidFill>
              </a:rPr>
              <a:t> </a:t>
            </a:r>
            <a:r>
              <a:rPr sz="5900" spc="-50" dirty="0">
                <a:solidFill>
                  <a:srgbClr val="E65385"/>
                </a:solidFill>
              </a:rPr>
              <a:t>PARTIES</a:t>
            </a:r>
            <a:r>
              <a:rPr sz="5900" spc="-320" dirty="0">
                <a:solidFill>
                  <a:srgbClr val="E65385"/>
                </a:solidFill>
              </a:rPr>
              <a:t> </a:t>
            </a:r>
            <a:r>
              <a:rPr sz="5900" spc="-165" dirty="0"/>
              <a:t>EVER</a:t>
            </a:r>
            <a:r>
              <a:rPr sz="5900" spc="-295" dirty="0"/>
              <a:t> </a:t>
            </a:r>
            <a:r>
              <a:rPr sz="5900" spc="-10" dirty="0"/>
              <a:t>AGREE?</a:t>
            </a:r>
            <a:endParaRPr sz="59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00174" y="2376166"/>
            <a:ext cx="133350" cy="133349"/>
          </a:xfrm>
          <a:prstGeom prst="rect">
            <a:avLst/>
          </a:prstGeom>
        </p:spPr>
      </p:pic>
      <p:pic>
        <p:nvPicPr>
          <p:cNvPr id="3" name="object 3"/>
          <p:cNvPicPr/>
          <p:nvPr/>
        </p:nvPicPr>
        <p:blipFill>
          <a:blip r:embed="rId2" cstate="print"/>
          <a:stretch>
            <a:fillRect/>
          </a:stretch>
        </p:blipFill>
        <p:spPr>
          <a:xfrm>
            <a:off x="1400174" y="3709666"/>
            <a:ext cx="133350" cy="133349"/>
          </a:xfrm>
          <a:prstGeom prst="rect">
            <a:avLst/>
          </a:prstGeom>
        </p:spPr>
      </p:pic>
      <p:pic>
        <p:nvPicPr>
          <p:cNvPr id="4" name="object 4"/>
          <p:cNvPicPr/>
          <p:nvPr/>
        </p:nvPicPr>
        <p:blipFill>
          <a:blip r:embed="rId2" cstate="print"/>
          <a:stretch>
            <a:fillRect/>
          </a:stretch>
        </p:blipFill>
        <p:spPr>
          <a:xfrm>
            <a:off x="1400174" y="4376415"/>
            <a:ext cx="133350" cy="133349"/>
          </a:xfrm>
          <a:prstGeom prst="rect">
            <a:avLst/>
          </a:prstGeom>
        </p:spPr>
      </p:pic>
      <p:pic>
        <p:nvPicPr>
          <p:cNvPr id="5" name="object 5"/>
          <p:cNvPicPr/>
          <p:nvPr/>
        </p:nvPicPr>
        <p:blipFill>
          <a:blip r:embed="rId2" cstate="print"/>
          <a:stretch>
            <a:fillRect/>
          </a:stretch>
        </p:blipFill>
        <p:spPr>
          <a:xfrm>
            <a:off x="1400174" y="5043165"/>
            <a:ext cx="133350" cy="133349"/>
          </a:xfrm>
          <a:prstGeom prst="rect">
            <a:avLst/>
          </a:prstGeom>
        </p:spPr>
      </p:pic>
      <p:pic>
        <p:nvPicPr>
          <p:cNvPr id="6" name="object 6"/>
          <p:cNvPicPr/>
          <p:nvPr/>
        </p:nvPicPr>
        <p:blipFill>
          <a:blip r:embed="rId2" cstate="print"/>
          <a:stretch>
            <a:fillRect/>
          </a:stretch>
        </p:blipFill>
        <p:spPr>
          <a:xfrm>
            <a:off x="1400174" y="6376665"/>
            <a:ext cx="133350" cy="133349"/>
          </a:xfrm>
          <a:prstGeom prst="rect">
            <a:avLst/>
          </a:prstGeom>
        </p:spPr>
      </p:pic>
      <p:sp>
        <p:nvSpPr>
          <p:cNvPr id="7" name="object 7"/>
          <p:cNvSpPr txBox="1"/>
          <p:nvPr/>
        </p:nvSpPr>
        <p:spPr>
          <a:xfrm>
            <a:off x="1706860" y="1968483"/>
            <a:ext cx="9201785" cy="4692650"/>
          </a:xfrm>
          <a:prstGeom prst="rect">
            <a:avLst/>
          </a:prstGeom>
        </p:spPr>
        <p:txBody>
          <a:bodyPr vert="horz" wrap="square" lIns="0" tIns="12700" rIns="0" bIns="0" rtlCol="0">
            <a:spAutoFit/>
          </a:bodyPr>
          <a:lstStyle/>
          <a:p>
            <a:pPr marL="12700" marR="5080">
              <a:lnSpc>
                <a:spcPct val="136700"/>
              </a:lnSpc>
              <a:spcBef>
                <a:spcPts val="100"/>
              </a:spcBef>
            </a:pPr>
            <a:r>
              <a:rPr sz="3200" spc="-150" dirty="0">
                <a:solidFill>
                  <a:srgbClr val="292959"/>
                </a:solidFill>
                <a:latin typeface="Trebuchet MS"/>
                <a:cs typeface="Trebuchet MS"/>
              </a:rPr>
              <a:t>If</a:t>
            </a:r>
            <a:r>
              <a:rPr sz="3200" spc="-105" dirty="0">
                <a:solidFill>
                  <a:srgbClr val="292959"/>
                </a:solidFill>
                <a:latin typeface="Trebuchet MS"/>
                <a:cs typeface="Trebuchet MS"/>
              </a:rPr>
              <a:t> </a:t>
            </a:r>
            <a:r>
              <a:rPr sz="3200" spc="-20" dirty="0">
                <a:solidFill>
                  <a:srgbClr val="292959"/>
                </a:solidFill>
                <a:latin typeface="Trebuchet MS"/>
                <a:cs typeface="Trebuchet MS"/>
              </a:rPr>
              <a:t>reach</a:t>
            </a:r>
            <a:r>
              <a:rPr sz="3200" spc="-135" dirty="0">
                <a:solidFill>
                  <a:srgbClr val="292959"/>
                </a:solidFill>
                <a:latin typeface="Trebuchet MS"/>
                <a:cs typeface="Trebuchet MS"/>
              </a:rPr>
              <a:t> </a:t>
            </a:r>
            <a:r>
              <a:rPr sz="3200" spc="-95" dirty="0">
                <a:solidFill>
                  <a:srgbClr val="292959"/>
                </a:solidFill>
                <a:latin typeface="Trebuchet MS"/>
                <a:cs typeface="Trebuchet MS"/>
              </a:rPr>
              <a:t>agreement:</a:t>
            </a:r>
            <a:r>
              <a:rPr sz="3200" spc="-120" dirty="0">
                <a:solidFill>
                  <a:srgbClr val="292959"/>
                </a:solidFill>
                <a:latin typeface="Trebuchet MS"/>
                <a:cs typeface="Trebuchet MS"/>
              </a:rPr>
              <a:t> </a:t>
            </a:r>
            <a:r>
              <a:rPr sz="3200" dirty="0">
                <a:solidFill>
                  <a:srgbClr val="292959"/>
                </a:solidFill>
                <a:latin typeface="Trebuchet MS"/>
                <a:cs typeface="Trebuchet MS"/>
              </a:rPr>
              <a:t>can</a:t>
            </a:r>
            <a:r>
              <a:rPr sz="3200" spc="-120" dirty="0">
                <a:solidFill>
                  <a:srgbClr val="292959"/>
                </a:solidFill>
                <a:latin typeface="Trebuchet MS"/>
                <a:cs typeface="Trebuchet MS"/>
              </a:rPr>
              <a:t> </a:t>
            </a:r>
            <a:r>
              <a:rPr sz="3200" spc="-45" dirty="0">
                <a:solidFill>
                  <a:srgbClr val="292959"/>
                </a:solidFill>
                <a:latin typeface="Trebuchet MS"/>
                <a:cs typeface="Trebuchet MS"/>
              </a:rPr>
              <a:t>apply</a:t>
            </a:r>
            <a:r>
              <a:rPr sz="3200" spc="-120" dirty="0">
                <a:solidFill>
                  <a:srgbClr val="292959"/>
                </a:solidFill>
                <a:latin typeface="Trebuchet MS"/>
                <a:cs typeface="Trebuchet MS"/>
              </a:rPr>
              <a:t> </a:t>
            </a:r>
            <a:r>
              <a:rPr sz="3200" spc="-65" dirty="0">
                <a:solidFill>
                  <a:srgbClr val="292959"/>
                </a:solidFill>
                <a:latin typeface="Trebuchet MS"/>
                <a:cs typeface="Trebuchet MS"/>
              </a:rPr>
              <a:t>to</a:t>
            </a:r>
            <a:r>
              <a:rPr sz="3200" spc="-120" dirty="0">
                <a:solidFill>
                  <a:srgbClr val="292959"/>
                </a:solidFill>
                <a:latin typeface="Trebuchet MS"/>
                <a:cs typeface="Trebuchet MS"/>
              </a:rPr>
              <a:t> </a:t>
            </a:r>
            <a:r>
              <a:rPr sz="3200" spc="-110" dirty="0">
                <a:solidFill>
                  <a:srgbClr val="292959"/>
                </a:solidFill>
                <a:latin typeface="Trebuchet MS"/>
                <a:cs typeface="Trebuchet MS"/>
              </a:rPr>
              <a:t>convert</a:t>
            </a:r>
            <a:r>
              <a:rPr sz="3200" spc="-120" dirty="0">
                <a:solidFill>
                  <a:srgbClr val="292959"/>
                </a:solidFill>
                <a:latin typeface="Trebuchet MS"/>
                <a:cs typeface="Trebuchet MS"/>
              </a:rPr>
              <a:t> </a:t>
            </a:r>
            <a:r>
              <a:rPr sz="3200" spc="-25" dirty="0">
                <a:solidFill>
                  <a:srgbClr val="292959"/>
                </a:solidFill>
                <a:latin typeface="Trebuchet MS"/>
                <a:cs typeface="Trebuchet MS"/>
              </a:rPr>
              <a:t>agreement </a:t>
            </a:r>
            <a:r>
              <a:rPr sz="3200" spc="-135" dirty="0">
                <a:solidFill>
                  <a:srgbClr val="292959"/>
                </a:solidFill>
                <a:latin typeface="Trebuchet MS"/>
                <a:cs typeface="Trebuchet MS"/>
              </a:rPr>
              <a:t>into</a:t>
            </a:r>
            <a:r>
              <a:rPr sz="3200" spc="-110" dirty="0">
                <a:solidFill>
                  <a:srgbClr val="292959"/>
                </a:solidFill>
                <a:latin typeface="Trebuchet MS"/>
                <a:cs typeface="Trebuchet MS"/>
              </a:rPr>
              <a:t> </a:t>
            </a:r>
            <a:r>
              <a:rPr sz="3200" spc="135" dirty="0">
                <a:solidFill>
                  <a:srgbClr val="292959"/>
                </a:solidFill>
                <a:latin typeface="Trebuchet MS"/>
                <a:cs typeface="Trebuchet MS"/>
              </a:rPr>
              <a:t>a</a:t>
            </a:r>
            <a:r>
              <a:rPr sz="3200" spc="-120" dirty="0">
                <a:solidFill>
                  <a:srgbClr val="292959"/>
                </a:solidFill>
                <a:latin typeface="Trebuchet MS"/>
                <a:cs typeface="Trebuchet MS"/>
              </a:rPr>
              <a:t> </a:t>
            </a:r>
            <a:r>
              <a:rPr sz="3200" spc="-65" dirty="0">
                <a:solidFill>
                  <a:srgbClr val="292959"/>
                </a:solidFill>
                <a:latin typeface="Trebuchet MS"/>
                <a:cs typeface="Trebuchet MS"/>
              </a:rPr>
              <a:t>financial</a:t>
            </a:r>
            <a:r>
              <a:rPr sz="3200" spc="-114" dirty="0">
                <a:solidFill>
                  <a:srgbClr val="292959"/>
                </a:solidFill>
                <a:latin typeface="Trebuchet MS"/>
                <a:cs typeface="Trebuchet MS"/>
              </a:rPr>
              <a:t> </a:t>
            </a:r>
            <a:r>
              <a:rPr sz="3200" spc="-125" dirty="0">
                <a:solidFill>
                  <a:srgbClr val="292959"/>
                </a:solidFill>
                <a:latin typeface="Trebuchet MS"/>
                <a:cs typeface="Trebuchet MS"/>
              </a:rPr>
              <a:t>remedy</a:t>
            </a:r>
            <a:r>
              <a:rPr sz="3200" spc="-114" dirty="0">
                <a:solidFill>
                  <a:srgbClr val="292959"/>
                </a:solidFill>
                <a:latin typeface="Trebuchet MS"/>
                <a:cs typeface="Trebuchet MS"/>
              </a:rPr>
              <a:t> </a:t>
            </a:r>
            <a:r>
              <a:rPr sz="3200" spc="-95" dirty="0">
                <a:solidFill>
                  <a:srgbClr val="292959"/>
                </a:solidFill>
                <a:latin typeface="Trebuchet MS"/>
                <a:cs typeface="Trebuchet MS"/>
              </a:rPr>
              <a:t>order</a:t>
            </a:r>
            <a:r>
              <a:rPr sz="3200" spc="-114" dirty="0">
                <a:solidFill>
                  <a:srgbClr val="292959"/>
                </a:solidFill>
                <a:latin typeface="Trebuchet MS"/>
                <a:cs typeface="Trebuchet MS"/>
              </a:rPr>
              <a:t> </a:t>
            </a:r>
            <a:r>
              <a:rPr sz="3200" spc="-80" dirty="0">
                <a:solidFill>
                  <a:srgbClr val="292959"/>
                </a:solidFill>
                <a:latin typeface="Trebuchet MS"/>
                <a:cs typeface="Trebuchet MS"/>
              </a:rPr>
              <a:t>(consent</a:t>
            </a:r>
            <a:r>
              <a:rPr sz="3200" spc="-114" dirty="0">
                <a:solidFill>
                  <a:srgbClr val="292959"/>
                </a:solidFill>
                <a:latin typeface="Trebuchet MS"/>
                <a:cs typeface="Trebuchet MS"/>
              </a:rPr>
              <a:t> </a:t>
            </a:r>
            <a:r>
              <a:rPr sz="3200" spc="-10" dirty="0">
                <a:solidFill>
                  <a:srgbClr val="292959"/>
                </a:solidFill>
                <a:latin typeface="Trebuchet MS"/>
                <a:cs typeface="Trebuchet MS"/>
              </a:rPr>
              <a:t>order)</a:t>
            </a:r>
            <a:endParaRPr sz="3200">
              <a:latin typeface="Trebuchet MS"/>
              <a:cs typeface="Trebuchet MS"/>
            </a:endParaRPr>
          </a:p>
          <a:p>
            <a:pPr marL="12700" marR="123189">
              <a:lnSpc>
                <a:spcPct val="136700"/>
              </a:lnSpc>
            </a:pPr>
            <a:r>
              <a:rPr sz="3200" dirty="0">
                <a:solidFill>
                  <a:srgbClr val="292959"/>
                </a:solidFill>
                <a:latin typeface="Trebuchet MS"/>
                <a:cs typeface="Trebuchet MS"/>
              </a:rPr>
              <a:t>Most</a:t>
            </a:r>
            <a:r>
              <a:rPr sz="3200" spc="-180" dirty="0">
                <a:solidFill>
                  <a:srgbClr val="292959"/>
                </a:solidFill>
                <a:latin typeface="Trebuchet MS"/>
                <a:cs typeface="Trebuchet MS"/>
              </a:rPr>
              <a:t> </a:t>
            </a:r>
            <a:r>
              <a:rPr sz="3200" spc="-30" dirty="0">
                <a:solidFill>
                  <a:srgbClr val="292959"/>
                </a:solidFill>
                <a:latin typeface="Trebuchet MS"/>
                <a:cs typeface="Trebuchet MS"/>
              </a:rPr>
              <a:t>couples</a:t>
            </a:r>
            <a:r>
              <a:rPr sz="3200" spc="-145" dirty="0">
                <a:solidFill>
                  <a:srgbClr val="292959"/>
                </a:solidFill>
                <a:latin typeface="Trebuchet MS"/>
                <a:cs typeface="Trebuchet MS"/>
              </a:rPr>
              <a:t> </a:t>
            </a:r>
            <a:r>
              <a:rPr sz="3200" dirty="0">
                <a:solidFill>
                  <a:srgbClr val="292959"/>
                </a:solidFill>
                <a:latin typeface="Trebuchet MS"/>
                <a:cs typeface="Trebuchet MS"/>
              </a:rPr>
              <a:t>do</a:t>
            </a:r>
            <a:r>
              <a:rPr sz="3200" spc="-140" dirty="0">
                <a:solidFill>
                  <a:srgbClr val="292959"/>
                </a:solidFill>
                <a:latin typeface="Trebuchet MS"/>
                <a:cs typeface="Trebuchet MS"/>
              </a:rPr>
              <a:t> </a:t>
            </a:r>
            <a:r>
              <a:rPr sz="3200" spc="-35" dirty="0">
                <a:solidFill>
                  <a:srgbClr val="292959"/>
                </a:solidFill>
                <a:latin typeface="Trebuchet MS"/>
                <a:cs typeface="Trebuchet MS"/>
              </a:rPr>
              <a:t>agree:</a:t>
            </a:r>
            <a:r>
              <a:rPr sz="3200" spc="-140" dirty="0">
                <a:solidFill>
                  <a:srgbClr val="292959"/>
                </a:solidFill>
                <a:latin typeface="Trebuchet MS"/>
                <a:cs typeface="Trebuchet MS"/>
              </a:rPr>
              <a:t> </a:t>
            </a:r>
            <a:r>
              <a:rPr sz="3200" spc="-185" dirty="0">
                <a:solidFill>
                  <a:srgbClr val="292959"/>
                </a:solidFill>
                <a:latin typeface="Trebuchet MS"/>
                <a:cs typeface="Trebuchet MS"/>
              </a:rPr>
              <a:t>very</a:t>
            </a:r>
            <a:r>
              <a:rPr sz="3200" spc="-105" dirty="0">
                <a:solidFill>
                  <a:srgbClr val="292959"/>
                </a:solidFill>
                <a:latin typeface="Trebuchet MS"/>
                <a:cs typeface="Trebuchet MS"/>
              </a:rPr>
              <a:t> </a:t>
            </a:r>
            <a:r>
              <a:rPr sz="3200" spc="-40" dirty="0">
                <a:solidFill>
                  <a:srgbClr val="292959"/>
                </a:solidFill>
                <a:latin typeface="Trebuchet MS"/>
                <a:cs typeface="Trebuchet MS"/>
              </a:rPr>
              <a:t>few</a:t>
            </a:r>
            <a:r>
              <a:rPr sz="3200" spc="-145" dirty="0">
                <a:solidFill>
                  <a:srgbClr val="292959"/>
                </a:solidFill>
                <a:latin typeface="Trebuchet MS"/>
                <a:cs typeface="Trebuchet MS"/>
              </a:rPr>
              <a:t> </a:t>
            </a:r>
            <a:r>
              <a:rPr sz="3200" spc="125" dirty="0">
                <a:solidFill>
                  <a:srgbClr val="292959"/>
                </a:solidFill>
                <a:latin typeface="Trebuchet MS"/>
                <a:cs typeface="Trebuchet MS"/>
              </a:rPr>
              <a:t>go</a:t>
            </a:r>
            <a:r>
              <a:rPr sz="3200" spc="-140" dirty="0">
                <a:solidFill>
                  <a:srgbClr val="292959"/>
                </a:solidFill>
                <a:latin typeface="Trebuchet MS"/>
                <a:cs typeface="Trebuchet MS"/>
              </a:rPr>
              <a:t> </a:t>
            </a:r>
            <a:r>
              <a:rPr sz="3200" dirty="0">
                <a:solidFill>
                  <a:srgbClr val="292959"/>
                </a:solidFill>
                <a:latin typeface="Trebuchet MS"/>
                <a:cs typeface="Trebuchet MS"/>
              </a:rPr>
              <a:t>on</a:t>
            </a:r>
            <a:r>
              <a:rPr sz="3200" spc="-140" dirty="0">
                <a:solidFill>
                  <a:srgbClr val="292959"/>
                </a:solidFill>
                <a:latin typeface="Trebuchet MS"/>
                <a:cs typeface="Trebuchet MS"/>
              </a:rPr>
              <a:t>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spc="-10" dirty="0">
                <a:solidFill>
                  <a:srgbClr val="292959"/>
                </a:solidFill>
                <a:latin typeface="Trebuchet MS"/>
                <a:cs typeface="Trebuchet MS"/>
              </a:rPr>
              <a:t>contest </a:t>
            </a:r>
            <a:r>
              <a:rPr sz="3200" spc="-50" dirty="0">
                <a:solidFill>
                  <a:srgbClr val="292959"/>
                </a:solidFill>
                <a:latin typeface="Trebuchet MS"/>
                <a:cs typeface="Trebuchet MS"/>
              </a:rPr>
              <a:t>Only</a:t>
            </a:r>
            <a:r>
              <a:rPr sz="3200" spc="-195" dirty="0">
                <a:solidFill>
                  <a:srgbClr val="292959"/>
                </a:solidFill>
                <a:latin typeface="Trebuchet MS"/>
                <a:cs typeface="Trebuchet MS"/>
              </a:rPr>
              <a:t> </a:t>
            </a:r>
            <a:r>
              <a:rPr sz="3200" spc="135" dirty="0">
                <a:solidFill>
                  <a:srgbClr val="292959"/>
                </a:solidFill>
                <a:latin typeface="Trebuchet MS"/>
                <a:cs typeface="Trebuchet MS"/>
              </a:rPr>
              <a:t>a</a:t>
            </a:r>
            <a:r>
              <a:rPr sz="3200" spc="-165" dirty="0">
                <a:solidFill>
                  <a:srgbClr val="292959"/>
                </a:solidFill>
                <a:latin typeface="Trebuchet MS"/>
                <a:cs typeface="Trebuchet MS"/>
              </a:rPr>
              <a:t> </a:t>
            </a:r>
            <a:r>
              <a:rPr sz="3200" spc="-40" dirty="0">
                <a:solidFill>
                  <a:srgbClr val="292959"/>
                </a:solidFill>
                <a:latin typeface="Trebuchet MS"/>
                <a:cs typeface="Trebuchet MS"/>
              </a:rPr>
              <a:t>few</a:t>
            </a:r>
            <a:r>
              <a:rPr sz="3200" spc="-14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0" dirty="0">
                <a:solidFill>
                  <a:srgbClr val="292959"/>
                </a:solidFill>
                <a:latin typeface="Trebuchet MS"/>
                <a:cs typeface="Trebuchet MS"/>
              </a:rPr>
              <a:t>fact</a:t>
            </a:r>
            <a:r>
              <a:rPr sz="3200" spc="-140" dirty="0">
                <a:solidFill>
                  <a:srgbClr val="292959"/>
                </a:solidFill>
                <a:latin typeface="Trebuchet MS"/>
                <a:cs typeface="Trebuchet MS"/>
              </a:rPr>
              <a:t> </a:t>
            </a:r>
            <a:r>
              <a:rPr sz="3200" spc="-110" dirty="0">
                <a:solidFill>
                  <a:srgbClr val="292959"/>
                </a:solidFill>
                <a:latin typeface="Trebuchet MS"/>
                <a:cs typeface="Trebuchet MS"/>
              </a:rPr>
              <a:t>convert</a:t>
            </a:r>
            <a:r>
              <a:rPr sz="3200" spc="-130" dirty="0">
                <a:solidFill>
                  <a:srgbClr val="292959"/>
                </a:solidFill>
                <a:latin typeface="Trebuchet MS"/>
                <a:cs typeface="Trebuchet MS"/>
              </a:rPr>
              <a:t> </a:t>
            </a:r>
            <a:r>
              <a:rPr sz="3200" spc="-135" dirty="0">
                <a:solidFill>
                  <a:srgbClr val="292959"/>
                </a:solidFill>
                <a:latin typeface="Trebuchet MS"/>
                <a:cs typeface="Trebuchet MS"/>
              </a:rPr>
              <a:t>into</a:t>
            </a:r>
            <a:r>
              <a:rPr sz="3200" spc="-105" dirty="0">
                <a:solidFill>
                  <a:srgbClr val="292959"/>
                </a:solidFill>
                <a:latin typeface="Trebuchet MS"/>
                <a:cs typeface="Trebuchet MS"/>
              </a:rPr>
              <a:t> </a:t>
            </a:r>
            <a:r>
              <a:rPr sz="3200" spc="-90" dirty="0">
                <a:solidFill>
                  <a:srgbClr val="292959"/>
                </a:solidFill>
                <a:latin typeface="Trebuchet MS"/>
                <a:cs typeface="Trebuchet MS"/>
              </a:rPr>
              <a:t>legally</a:t>
            </a:r>
            <a:r>
              <a:rPr sz="3200" spc="-140" dirty="0">
                <a:solidFill>
                  <a:srgbClr val="292959"/>
                </a:solidFill>
                <a:latin typeface="Trebuchet MS"/>
                <a:cs typeface="Trebuchet MS"/>
              </a:rPr>
              <a:t> </a:t>
            </a:r>
            <a:r>
              <a:rPr sz="3200" spc="-35" dirty="0">
                <a:solidFill>
                  <a:srgbClr val="292959"/>
                </a:solidFill>
                <a:latin typeface="Trebuchet MS"/>
                <a:cs typeface="Trebuchet MS"/>
              </a:rPr>
              <a:t>binding</a:t>
            </a:r>
            <a:r>
              <a:rPr sz="3200" spc="-140" dirty="0">
                <a:solidFill>
                  <a:srgbClr val="292959"/>
                </a:solidFill>
                <a:latin typeface="Trebuchet MS"/>
                <a:cs typeface="Trebuchet MS"/>
              </a:rPr>
              <a:t> </a:t>
            </a:r>
            <a:r>
              <a:rPr sz="3200" spc="-10" dirty="0">
                <a:solidFill>
                  <a:srgbClr val="292959"/>
                </a:solidFill>
                <a:latin typeface="Trebuchet MS"/>
                <a:cs typeface="Trebuchet MS"/>
              </a:rPr>
              <a:t>order </a:t>
            </a:r>
            <a:r>
              <a:rPr sz="3200" spc="-55" dirty="0">
                <a:solidFill>
                  <a:srgbClr val="292959"/>
                </a:solidFill>
                <a:latin typeface="Trebuchet MS"/>
                <a:cs typeface="Trebuchet MS"/>
              </a:rPr>
              <a:t>Small</a:t>
            </a:r>
            <a:r>
              <a:rPr sz="3200" spc="-110" dirty="0">
                <a:solidFill>
                  <a:srgbClr val="292959"/>
                </a:solidFill>
                <a:latin typeface="Trebuchet MS"/>
                <a:cs typeface="Trebuchet MS"/>
              </a:rPr>
              <a:t> </a:t>
            </a:r>
            <a:r>
              <a:rPr sz="3200" spc="-95" dirty="0">
                <a:solidFill>
                  <a:srgbClr val="292959"/>
                </a:solidFill>
                <a:latin typeface="Trebuchet MS"/>
                <a:cs typeface="Trebuchet MS"/>
              </a:rPr>
              <a:t>proportion</a:t>
            </a:r>
            <a:r>
              <a:rPr sz="3200" spc="-110" dirty="0">
                <a:solidFill>
                  <a:srgbClr val="292959"/>
                </a:solidFill>
                <a:latin typeface="Trebuchet MS"/>
                <a:cs typeface="Trebuchet MS"/>
              </a:rPr>
              <a:t> </a:t>
            </a:r>
            <a:r>
              <a:rPr sz="3200" spc="-125" dirty="0">
                <a:solidFill>
                  <a:srgbClr val="292959"/>
                </a:solidFill>
                <a:latin typeface="Trebuchet MS"/>
                <a:cs typeface="Trebuchet MS"/>
              </a:rPr>
              <a:t>require</a:t>
            </a:r>
            <a:r>
              <a:rPr sz="3200" spc="-105" dirty="0">
                <a:solidFill>
                  <a:srgbClr val="292959"/>
                </a:solidFill>
                <a:latin typeface="Trebuchet MS"/>
                <a:cs typeface="Trebuchet MS"/>
              </a:rPr>
              <a:t> </a:t>
            </a:r>
            <a:r>
              <a:rPr sz="3200" spc="-100" dirty="0">
                <a:solidFill>
                  <a:srgbClr val="292959"/>
                </a:solidFill>
                <a:latin typeface="Trebuchet MS"/>
                <a:cs typeface="Trebuchet MS"/>
              </a:rPr>
              <a:t>court</a:t>
            </a:r>
            <a:r>
              <a:rPr sz="3200" spc="-110" dirty="0">
                <a:solidFill>
                  <a:srgbClr val="292959"/>
                </a:solidFill>
                <a:latin typeface="Trebuchet MS"/>
                <a:cs typeface="Trebuchet MS"/>
              </a:rPr>
              <a:t> </a:t>
            </a:r>
            <a:r>
              <a:rPr sz="3200" spc="-100" dirty="0">
                <a:solidFill>
                  <a:srgbClr val="292959"/>
                </a:solidFill>
                <a:latin typeface="Trebuchet MS"/>
                <a:cs typeface="Trebuchet MS"/>
              </a:rPr>
              <a:t>decision,</a:t>
            </a:r>
            <a:r>
              <a:rPr sz="3200" spc="-110" dirty="0">
                <a:solidFill>
                  <a:srgbClr val="292959"/>
                </a:solidFill>
                <a:latin typeface="Trebuchet MS"/>
                <a:cs typeface="Trebuchet MS"/>
              </a:rPr>
              <a:t> </a:t>
            </a:r>
            <a:r>
              <a:rPr sz="3200" spc="-100" dirty="0">
                <a:solidFill>
                  <a:srgbClr val="292959"/>
                </a:solidFill>
                <a:latin typeface="Trebuchet MS"/>
                <a:cs typeface="Trebuchet MS"/>
              </a:rPr>
              <a:t>but</a:t>
            </a:r>
            <a:r>
              <a:rPr sz="3200" spc="-105" dirty="0">
                <a:solidFill>
                  <a:srgbClr val="292959"/>
                </a:solidFill>
                <a:latin typeface="Trebuchet MS"/>
                <a:cs typeface="Trebuchet MS"/>
              </a:rPr>
              <a:t> </a:t>
            </a:r>
            <a:r>
              <a:rPr sz="3200" spc="-125" dirty="0">
                <a:solidFill>
                  <a:srgbClr val="292959"/>
                </a:solidFill>
                <a:latin typeface="Trebuchet MS"/>
                <a:cs typeface="Trebuchet MS"/>
              </a:rPr>
              <a:t>majority </a:t>
            </a:r>
            <a:r>
              <a:rPr sz="3200" dirty="0">
                <a:solidFill>
                  <a:srgbClr val="292959"/>
                </a:solidFill>
                <a:latin typeface="Trebuchet MS"/>
                <a:cs typeface="Trebuchet MS"/>
              </a:rPr>
              <a:t>of</a:t>
            </a:r>
            <a:r>
              <a:rPr sz="3200" spc="-229" dirty="0">
                <a:solidFill>
                  <a:srgbClr val="292959"/>
                </a:solidFill>
                <a:latin typeface="Trebuchet MS"/>
                <a:cs typeface="Trebuchet MS"/>
              </a:rPr>
              <a:t> </a:t>
            </a:r>
            <a:r>
              <a:rPr sz="3200" spc="-80" dirty="0">
                <a:solidFill>
                  <a:srgbClr val="292959"/>
                </a:solidFill>
                <a:latin typeface="Trebuchet MS"/>
                <a:cs typeface="Trebuchet MS"/>
              </a:rPr>
              <a:t>these</a:t>
            </a:r>
            <a:r>
              <a:rPr sz="3200" spc="-160" dirty="0">
                <a:solidFill>
                  <a:srgbClr val="292959"/>
                </a:solidFill>
                <a:latin typeface="Trebuchet MS"/>
                <a:cs typeface="Trebuchet MS"/>
              </a:rPr>
              <a:t> </a:t>
            </a:r>
            <a:r>
              <a:rPr sz="3200" dirty="0">
                <a:solidFill>
                  <a:srgbClr val="292959"/>
                </a:solidFill>
                <a:latin typeface="Trebuchet MS"/>
                <a:cs typeface="Trebuchet MS"/>
              </a:rPr>
              <a:t>also</a:t>
            </a:r>
            <a:r>
              <a:rPr sz="3200" spc="-165" dirty="0">
                <a:solidFill>
                  <a:srgbClr val="292959"/>
                </a:solidFill>
                <a:latin typeface="Trebuchet MS"/>
                <a:cs typeface="Trebuchet MS"/>
              </a:rPr>
              <a:t> </a:t>
            </a:r>
            <a:r>
              <a:rPr sz="3200" spc="-135" dirty="0">
                <a:solidFill>
                  <a:srgbClr val="292959"/>
                </a:solidFill>
                <a:latin typeface="Trebuchet MS"/>
                <a:cs typeface="Trebuchet MS"/>
              </a:rPr>
              <a:t>settle</a:t>
            </a:r>
            <a:r>
              <a:rPr sz="3200" spc="-110" dirty="0">
                <a:solidFill>
                  <a:srgbClr val="292959"/>
                </a:solidFill>
                <a:latin typeface="Trebuchet MS"/>
                <a:cs typeface="Trebuchet MS"/>
              </a:rPr>
              <a:t> </a:t>
            </a:r>
            <a:r>
              <a:rPr sz="3200" spc="-45" dirty="0">
                <a:solidFill>
                  <a:srgbClr val="292959"/>
                </a:solidFill>
                <a:latin typeface="Trebuchet MS"/>
                <a:cs typeface="Trebuchet MS"/>
              </a:rPr>
              <a:t>before</a:t>
            </a:r>
            <a:r>
              <a:rPr sz="3200" spc="-165" dirty="0">
                <a:solidFill>
                  <a:srgbClr val="292959"/>
                </a:solidFill>
                <a:latin typeface="Trebuchet MS"/>
                <a:cs typeface="Trebuchet MS"/>
              </a:rPr>
              <a:t> </a:t>
            </a:r>
            <a:r>
              <a:rPr sz="3200" spc="-10" dirty="0">
                <a:solidFill>
                  <a:srgbClr val="292959"/>
                </a:solidFill>
                <a:latin typeface="Trebuchet MS"/>
                <a:cs typeface="Trebuchet MS"/>
              </a:rPr>
              <a:t>decision</a:t>
            </a:r>
            <a:endParaRPr sz="3200">
              <a:latin typeface="Trebuchet MS"/>
              <a:cs typeface="Trebuchet MS"/>
            </a:endParaRPr>
          </a:p>
          <a:p>
            <a:pPr marL="12700">
              <a:lnSpc>
                <a:spcPct val="100000"/>
              </a:lnSpc>
              <a:spcBef>
                <a:spcPts val="1410"/>
              </a:spcBef>
            </a:pPr>
            <a:r>
              <a:rPr sz="3200" spc="-20" dirty="0">
                <a:solidFill>
                  <a:srgbClr val="292959"/>
                </a:solidFill>
                <a:latin typeface="Trebuchet MS"/>
                <a:cs typeface="Trebuchet MS"/>
              </a:rPr>
              <a:t>Court</a:t>
            </a:r>
            <a:r>
              <a:rPr sz="3200" spc="-225" dirty="0">
                <a:solidFill>
                  <a:srgbClr val="292959"/>
                </a:solidFill>
                <a:latin typeface="Trebuchet MS"/>
                <a:cs typeface="Trebuchet MS"/>
              </a:rPr>
              <a:t> </a:t>
            </a:r>
            <a:r>
              <a:rPr sz="3200" spc="-20" dirty="0">
                <a:solidFill>
                  <a:srgbClr val="292959"/>
                </a:solidFill>
                <a:latin typeface="Trebuchet MS"/>
                <a:cs typeface="Trebuchet MS"/>
              </a:rPr>
              <a:t>process</a:t>
            </a:r>
            <a:r>
              <a:rPr sz="3200" spc="-215" dirty="0">
                <a:solidFill>
                  <a:srgbClr val="292959"/>
                </a:solidFill>
                <a:latin typeface="Trebuchet MS"/>
                <a:cs typeface="Trebuchet MS"/>
              </a:rPr>
              <a:t> </a:t>
            </a:r>
            <a:r>
              <a:rPr sz="3200" dirty="0">
                <a:solidFill>
                  <a:srgbClr val="292959"/>
                </a:solidFill>
                <a:latin typeface="Trebuchet MS"/>
                <a:cs typeface="Trebuchet MS"/>
              </a:rPr>
              <a:t>designed</a:t>
            </a:r>
            <a:r>
              <a:rPr sz="3200" spc="-170" dirty="0">
                <a:solidFill>
                  <a:srgbClr val="292959"/>
                </a:solidFill>
                <a:latin typeface="Trebuchet MS"/>
                <a:cs typeface="Trebuchet MS"/>
              </a:rPr>
              <a:t> </a:t>
            </a:r>
            <a:r>
              <a:rPr sz="3200" spc="-65" dirty="0">
                <a:solidFill>
                  <a:srgbClr val="292959"/>
                </a:solidFill>
                <a:latin typeface="Trebuchet MS"/>
                <a:cs typeface="Trebuchet MS"/>
              </a:rPr>
              <a:t>to</a:t>
            </a:r>
            <a:r>
              <a:rPr sz="3200" spc="-165" dirty="0">
                <a:solidFill>
                  <a:srgbClr val="292959"/>
                </a:solidFill>
                <a:latin typeface="Trebuchet MS"/>
                <a:cs typeface="Trebuchet MS"/>
              </a:rPr>
              <a:t> </a:t>
            </a:r>
            <a:r>
              <a:rPr sz="3200" dirty="0">
                <a:solidFill>
                  <a:srgbClr val="292959"/>
                </a:solidFill>
                <a:latin typeface="Trebuchet MS"/>
                <a:cs typeface="Trebuchet MS"/>
              </a:rPr>
              <a:t>encourage</a:t>
            </a:r>
            <a:r>
              <a:rPr sz="3200" spc="-170" dirty="0">
                <a:solidFill>
                  <a:srgbClr val="292959"/>
                </a:solidFill>
                <a:latin typeface="Trebuchet MS"/>
                <a:cs typeface="Trebuchet MS"/>
              </a:rPr>
              <a:t> </a:t>
            </a:r>
            <a:r>
              <a:rPr sz="3200" spc="-210" dirty="0">
                <a:solidFill>
                  <a:srgbClr val="292959"/>
                </a:solidFill>
                <a:latin typeface="Trebuchet MS"/>
                <a:cs typeface="Trebuchet MS"/>
              </a:rPr>
              <a:t>this,</a:t>
            </a:r>
            <a:r>
              <a:rPr sz="3200" spc="-105" dirty="0">
                <a:solidFill>
                  <a:srgbClr val="292959"/>
                </a:solidFill>
                <a:latin typeface="Trebuchet MS"/>
                <a:cs typeface="Trebuchet MS"/>
              </a:rPr>
              <a:t> </a:t>
            </a:r>
            <a:r>
              <a:rPr sz="3200" spc="-110" dirty="0">
                <a:solidFill>
                  <a:srgbClr val="292959"/>
                </a:solidFill>
                <a:latin typeface="Trebuchet MS"/>
                <a:cs typeface="Trebuchet MS"/>
              </a:rPr>
              <a:t>e.g.</a:t>
            </a:r>
            <a:r>
              <a:rPr sz="3200" spc="-130" dirty="0">
                <a:solidFill>
                  <a:srgbClr val="292959"/>
                </a:solidFill>
                <a:latin typeface="Trebuchet MS"/>
                <a:cs typeface="Trebuchet MS"/>
              </a:rPr>
              <a:t> </a:t>
            </a:r>
            <a:r>
              <a:rPr sz="3200" spc="-25" dirty="0">
                <a:solidFill>
                  <a:srgbClr val="292959"/>
                </a:solidFill>
                <a:latin typeface="Trebuchet MS"/>
                <a:cs typeface="Trebuchet MS"/>
              </a:rPr>
              <a:t>FDR</a:t>
            </a:r>
            <a:endParaRPr sz="3200">
              <a:latin typeface="Trebuchet MS"/>
              <a:cs typeface="Trebuchet MS"/>
            </a:endParaRPr>
          </a:p>
        </p:txBody>
      </p:sp>
      <p:pic>
        <p:nvPicPr>
          <p:cNvPr id="8" name="object 8"/>
          <p:cNvPicPr/>
          <p:nvPr/>
        </p:nvPicPr>
        <p:blipFill>
          <a:blip r:embed="rId3" cstate="print"/>
          <a:stretch>
            <a:fillRect/>
          </a:stretch>
        </p:blipFill>
        <p:spPr>
          <a:xfrm>
            <a:off x="11586920" y="771525"/>
            <a:ext cx="6701079" cy="8963024"/>
          </a:xfrm>
          <a:prstGeom prst="rect">
            <a:avLst/>
          </a:prstGeom>
        </p:spPr>
      </p:pic>
      <p:sp>
        <p:nvSpPr>
          <p:cNvPr id="9" name="object 9" descr="$PPTXTitle"/>
          <p:cNvSpPr txBox="1">
            <a:spLocks noGrp="1"/>
          </p:cNvSpPr>
          <p:nvPr>
            <p:ph type="title"/>
          </p:nvPr>
        </p:nvSpPr>
        <p:spPr>
          <a:xfrm>
            <a:off x="1016000" y="976691"/>
            <a:ext cx="8808085" cy="924560"/>
          </a:xfrm>
          <a:prstGeom prst="rect">
            <a:avLst/>
          </a:prstGeom>
        </p:spPr>
        <p:txBody>
          <a:bodyPr vert="horz" wrap="square" lIns="0" tIns="12700" rIns="0" bIns="0" rtlCol="0">
            <a:spAutoFit/>
          </a:bodyPr>
          <a:lstStyle/>
          <a:p>
            <a:pPr marL="12700">
              <a:lnSpc>
                <a:spcPct val="100000"/>
              </a:lnSpc>
              <a:spcBef>
                <a:spcPts val="100"/>
              </a:spcBef>
            </a:pPr>
            <a:r>
              <a:rPr sz="5900" spc="150" dirty="0">
                <a:solidFill>
                  <a:srgbClr val="E65385"/>
                </a:solidFill>
              </a:rPr>
              <a:t>DO</a:t>
            </a:r>
            <a:r>
              <a:rPr sz="5900" spc="-340" dirty="0">
                <a:solidFill>
                  <a:srgbClr val="E65385"/>
                </a:solidFill>
              </a:rPr>
              <a:t> </a:t>
            </a:r>
            <a:r>
              <a:rPr sz="5900" spc="-50" dirty="0">
                <a:solidFill>
                  <a:srgbClr val="E65385"/>
                </a:solidFill>
              </a:rPr>
              <a:t>PARTIES</a:t>
            </a:r>
            <a:r>
              <a:rPr sz="5900" spc="-320" dirty="0">
                <a:solidFill>
                  <a:srgbClr val="E65385"/>
                </a:solidFill>
              </a:rPr>
              <a:t> </a:t>
            </a:r>
            <a:r>
              <a:rPr sz="5900" spc="-165" dirty="0"/>
              <a:t>EVER</a:t>
            </a:r>
            <a:r>
              <a:rPr sz="5900" spc="-295" dirty="0"/>
              <a:t> </a:t>
            </a:r>
            <a:r>
              <a:rPr sz="5900" spc="-10" dirty="0"/>
              <a:t>AGREE?</a:t>
            </a:r>
            <a:endParaRPr sz="59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00174" y="2366010"/>
            <a:ext cx="133350" cy="133349"/>
          </a:xfrm>
          <a:prstGeom prst="rect">
            <a:avLst/>
          </a:prstGeom>
        </p:spPr>
      </p:pic>
      <p:pic>
        <p:nvPicPr>
          <p:cNvPr id="3" name="object 3"/>
          <p:cNvPicPr/>
          <p:nvPr/>
        </p:nvPicPr>
        <p:blipFill>
          <a:blip r:embed="rId2" cstate="print"/>
          <a:stretch>
            <a:fillRect/>
          </a:stretch>
        </p:blipFill>
        <p:spPr>
          <a:xfrm>
            <a:off x="1400174" y="3699510"/>
            <a:ext cx="133350" cy="133349"/>
          </a:xfrm>
          <a:prstGeom prst="rect">
            <a:avLst/>
          </a:prstGeom>
        </p:spPr>
      </p:pic>
      <p:pic>
        <p:nvPicPr>
          <p:cNvPr id="4" name="object 4"/>
          <p:cNvPicPr/>
          <p:nvPr/>
        </p:nvPicPr>
        <p:blipFill>
          <a:blip r:embed="rId3" cstate="print"/>
          <a:stretch>
            <a:fillRect/>
          </a:stretch>
        </p:blipFill>
        <p:spPr>
          <a:xfrm>
            <a:off x="1400174" y="5033010"/>
            <a:ext cx="133350" cy="133349"/>
          </a:xfrm>
          <a:prstGeom prst="rect">
            <a:avLst/>
          </a:prstGeom>
        </p:spPr>
      </p:pic>
      <p:pic>
        <p:nvPicPr>
          <p:cNvPr id="5" name="object 5"/>
          <p:cNvPicPr/>
          <p:nvPr/>
        </p:nvPicPr>
        <p:blipFill>
          <a:blip r:embed="rId3" cstate="print"/>
          <a:stretch>
            <a:fillRect/>
          </a:stretch>
        </p:blipFill>
        <p:spPr>
          <a:xfrm>
            <a:off x="1400174" y="5699759"/>
            <a:ext cx="133350" cy="133349"/>
          </a:xfrm>
          <a:prstGeom prst="rect">
            <a:avLst/>
          </a:prstGeom>
        </p:spPr>
      </p:pic>
      <p:pic>
        <p:nvPicPr>
          <p:cNvPr id="6" name="object 6"/>
          <p:cNvPicPr/>
          <p:nvPr/>
        </p:nvPicPr>
        <p:blipFill>
          <a:blip r:embed="rId4" cstate="print"/>
          <a:stretch>
            <a:fillRect/>
          </a:stretch>
        </p:blipFill>
        <p:spPr>
          <a:xfrm>
            <a:off x="1400174" y="7033259"/>
            <a:ext cx="133350" cy="133349"/>
          </a:xfrm>
          <a:prstGeom prst="rect">
            <a:avLst/>
          </a:prstGeom>
        </p:spPr>
      </p:pic>
      <p:pic>
        <p:nvPicPr>
          <p:cNvPr id="7" name="object 7"/>
          <p:cNvPicPr/>
          <p:nvPr/>
        </p:nvPicPr>
        <p:blipFill>
          <a:blip r:embed="rId5" cstate="print"/>
          <a:stretch>
            <a:fillRect/>
          </a:stretch>
        </p:blipFill>
        <p:spPr>
          <a:xfrm>
            <a:off x="2081212" y="7695247"/>
            <a:ext cx="142875" cy="142874"/>
          </a:xfrm>
          <a:prstGeom prst="rect">
            <a:avLst/>
          </a:prstGeom>
        </p:spPr>
      </p:pic>
      <p:pic>
        <p:nvPicPr>
          <p:cNvPr id="8" name="object 8"/>
          <p:cNvPicPr/>
          <p:nvPr/>
        </p:nvPicPr>
        <p:blipFill>
          <a:blip r:embed="rId6" cstate="print"/>
          <a:stretch>
            <a:fillRect/>
          </a:stretch>
        </p:blipFill>
        <p:spPr>
          <a:xfrm>
            <a:off x="2081212" y="8361997"/>
            <a:ext cx="142875" cy="142874"/>
          </a:xfrm>
          <a:prstGeom prst="rect">
            <a:avLst/>
          </a:prstGeom>
        </p:spPr>
      </p:pic>
      <p:pic>
        <p:nvPicPr>
          <p:cNvPr id="9" name="object 9"/>
          <p:cNvPicPr/>
          <p:nvPr/>
        </p:nvPicPr>
        <p:blipFill>
          <a:blip r:embed="rId7" cstate="print"/>
          <a:stretch>
            <a:fillRect/>
          </a:stretch>
        </p:blipFill>
        <p:spPr>
          <a:xfrm>
            <a:off x="1390649" y="9014459"/>
            <a:ext cx="123825" cy="123824"/>
          </a:xfrm>
          <a:prstGeom prst="rect">
            <a:avLst/>
          </a:prstGeom>
        </p:spPr>
      </p:pic>
      <p:sp>
        <p:nvSpPr>
          <p:cNvPr id="10" name="object 10"/>
          <p:cNvSpPr txBox="1"/>
          <p:nvPr/>
        </p:nvSpPr>
        <p:spPr>
          <a:xfrm>
            <a:off x="1685280" y="1958327"/>
            <a:ext cx="15195550" cy="7976234"/>
          </a:xfrm>
          <a:prstGeom prst="rect">
            <a:avLst/>
          </a:prstGeom>
        </p:spPr>
        <p:txBody>
          <a:bodyPr vert="horz" wrap="square" lIns="0" tIns="12700" rIns="0" bIns="0" rtlCol="0">
            <a:spAutoFit/>
          </a:bodyPr>
          <a:lstStyle/>
          <a:p>
            <a:pPr marL="33655" marR="5080">
              <a:lnSpc>
                <a:spcPct val="136700"/>
              </a:lnSpc>
              <a:spcBef>
                <a:spcPts val="100"/>
              </a:spcBef>
            </a:pPr>
            <a:r>
              <a:rPr sz="3200" spc="-150" dirty="0">
                <a:solidFill>
                  <a:srgbClr val="292959"/>
                </a:solidFill>
                <a:latin typeface="Trebuchet MS"/>
                <a:cs typeface="Trebuchet MS"/>
              </a:rPr>
              <a:t>If</a:t>
            </a:r>
            <a:r>
              <a:rPr sz="3200" spc="-105" dirty="0">
                <a:solidFill>
                  <a:srgbClr val="292959"/>
                </a:solidFill>
                <a:latin typeface="Trebuchet MS"/>
                <a:cs typeface="Trebuchet MS"/>
              </a:rPr>
              <a:t> </a:t>
            </a:r>
            <a:r>
              <a:rPr sz="3200" spc="-80" dirty="0">
                <a:solidFill>
                  <a:srgbClr val="292959"/>
                </a:solidFill>
                <a:latin typeface="Trebuchet MS"/>
                <a:cs typeface="Trebuchet MS"/>
              </a:rPr>
              <a:t>parties</a:t>
            </a:r>
            <a:r>
              <a:rPr sz="3200" spc="-150" dirty="0">
                <a:solidFill>
                  <a:srgbClr val="292959"/>
                </a:solidFill>
                <a:latin typeface="Trebuchet MS"/>
                <a:cs typeface="Trebuchet MS"/>
              </a:rPr>
              <a:t> </a:t>
            </a:r>
            <a:r>
              <a:rPr sz="3200" spc="-25" dirty="0">
                <a:solidFill>
                  <a:srgbClr val="292959"/>
                </a:solidFill>
                <a:latin typeface="Trebuchet MS"/>
                <a:cs typeface="Trebuchet MS"/>
              </a:rPr>
              <a:t>cannot</a:t>
            </a:r>
            <a:r>
              <a:rPr sz="3200" spc="-110" dirty="0">
                <a:solidFill>
                  <a:srgbClr val="292959"/>
                </a:solidFill>
                <a:latin typeface="Trebuchet MS"/>
                <a:cs typeface="Trebuchet MS"/>
              </a:rPr>
              <a:t> </a:t>
            </a:r>
            <a:r>
              <a:rPr sz="3200" spc="-60" dirty="0">
                <a:solidFill>
                  <a:srgbClr val="292959"/>
                </a:solidFill>
                <a:latin typeface="Trebuchet MS"/>
                <a:cs typeface="Trebuchet MS"/>
              </a:rPr>
              <a:t>agree,</a:t>
            </a:r>
            <a:r>
              <a:rPr sz="3200" spc="-114" dirty="0">
                <a:solidFill>
                  <a:srgbClr val="292959"/>
                </a:solidFill>
                <a:latin typeface="Trebuchet MS"/>
                <a:cs typeface="Trebuchet MS"/>
              </a:rPr>
              <a:t> </a:t>
            </a:r>
            <a:r>
              <a:rPr sz="3200" spc="-100" dirty="0">
                <a:solidFill>
                  <a:srgbClr val="292959"/>
                </a:solidFill>
                <a:latin typeface="Trebuchet MS"/>
                <a:cs typeface="Trebuchet MS"/>
              </a:rPr>
              <a:t>court</a:t>
            </a:r>
            <a:r>
              <a:rPr sz="3200" spc="-114" dirty="0">
                <a:solidFill>
                  <a:srgbClr val="292959"/>
                </a:solidFill>
                <a:latin typeface="Trebuchet MS"/>
                <a:cs typeface="Trebuchet MS"/>
              </a:rPr>
              <a:t> </a:t>
            </a:r>
            <a:r>
              <a:rPr sz="3200" dirty="0">
                <a:solidFill>
                  <a:srgbClr val="292959"/>
                </a:solidFill>
                <a:latin typeface="Trebuchet MS"/>
                <a:cs typeface="Trebuchet MS"/>
              </a:rPr>
              <a:t>has</a:t>
            </a:r>
            <a:r>
              <a:rPr sz="3200" spc="-114" dirty="0">
                <a:solidFill>
                  <a:srgbClr val="292959"/>
                </a:solidFill>
                <a:latin typeface="Trebuchet MS"/>
                <a:cs typeface="Trebuchet MS"/>
              </a:rPr>
              <a:t> </a:t>
            </a:r>
            <a:r>
              <a:rPr sz="3200" spc="135" dirty="0">
                <a:solidFill>
                  <a:srgbClr val="292959"/>
                </a:solidFill>
                <a:latin typeface="Trebuchet MS"/>
                <a:cs typeface="Trebuchet MS"/>
              </a:rPr>
              <a:t>a</a:t>
            </a:r>
            <a:r>
              <a:rPr sz="3200" spc="-114" dirty="0">
                <a:solidFill>
                  <a:srgbClr val="292959"/>
                </a:solidFill>
                <a:latin typeface="Trebuchet MS"/>
                <a:cs typeface="Trebuchet MS"/>
              </a:rPr>
              <a:t> </a:t>
            </a:r>
            <a:r>
              <a:rPr sz="3200" spc="-125" dirty="0">
                <a:solidFill>
                  <a:srgbClr val="292959"/>
                </a:solidFill>
                <a:latin typeface="Trebuchet MS"/>
                <a:cs typeface="Trebuchet MS"/>
              </a:rPr>
              <a:t>role</a:t>
            </a:r>
            <a:r>
              <a:rPr sz="3200" spc="-11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10" dirty="0">
                <a:solidFill>
                  <a:srgbClr val="292959"/>
                </a:solidFill>
                <a:latin typeface="Trebuchet MS"/>
                <a:cs typeface="Trebuchet MS"/>
              </a:rPr>
              <a:t>determining</a:t>
            </a:r>
            <a:r>
              <a:rPr sz="3200" spc="-114"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30" dirty="0">
                <a:solidFill>
                  <a:srgbClr val="292959"/>
                </a:solidFill>
                <a:latin typeface="Trebuchet MS"/>
                <a:cs typeface="Trebuchet MS"/>
              </a:rPr>
              <a:t>distribution</a:t>
            </a:r>
            <a:r>
              <a:rPr sz="3200" spc="-110" dirty="0">
                <a:solidFill>
                  <a:srgbClr val="292959"/>
                </a:solidFill>
                <a:latin typeface="Trebuchet MS"/>
                <a:cs typeface="Trebuchet MS"/>
              </a:rPr>
              <a:t> </a:t>
            </a:r>
            <a:r>
              <a:rPr sz="3200" dirty="0">
                <a:solidFill>
                  <a:srgbClr val="292959"/>
                </a:solidFill>
                <a:latin typeface="Trebuchet MS"/>
                <a:cs typeface="Trebuchet MS"/>
              </a:rPr>
              <a:t>of</a:t>
            </a:r>
            <a:r>
              <a:rPr sz="3200" spc="-114" dirty="0">
                <a:solidFill>
                  <a:srgbClr val="292959"/>
                </a:solidFill>
                <a:latin typeface="Trebuchet MS"/>
                <a:cs typeface="Trebuchet MS"/>
              </a:rPr>
              <a:t> </a:t>
            </a:r>
            <a:r>
              <a:rPr sz="3200" spc="-155" dirty="0">
                <a:solidFill>
                  <a:srgbClr val="292959"/>
                </a:solidFill>
                <a:latin typeface="Trebuchet MS"/>
                <a:cs typeface="Trebuchet MS"/>
              </a:rPr>
              <a:t>family</a:t>
            </a:r>
            <a:r>
              <a:rPr sz="3200" spc="-105" dirty="0">
                <a:solidFill>
                  <a:srgbClr val="292959"/>
                </a:solidFill>
                <a:latin typeface="Trebuchet MS"/>
                <a:cs typeface="Trebuchet MS"/>
              </a:rPr>
              <a:t> </a:t>
            </a:r>
            <a:r>
              <a:rPr sz="3200" spc="-10" dirty="0">
                <a:solidFill>
                  <a:srgbClr val="292959"/>
                </a:solidFill>
                <a:latin typeface="Trebuchet MS"/>
                <a:cs typeface="Trebuchet MS"/>
              </a:rPr>
              <a:t>assets, </a:t>
            </a:r>
            <a:r>
              <a:rPr sz="3200" dirty="0">
                <a:solidFill>
                  <a:srgbClr val="292959"/>
                </a:solidFill>
                <a:latin typeface="Trebuchet MS"/>
                <a:cs typeface="Trebuchet MS"/>
              </a:rPr>
              <a:t>and</a:t>
            </a:r>
            <a:r>
              <a:rPr sz="3200" spc="-120" dirty="0">
                <a:solidFill>
                  <a:srgbClr val="292959"/>
                </a:solidFill>
                <a:latin typeface="Trebuchet MS"/>
                <a:cs typeface="Trebuchet MS"/>
              </a:rPr>
              <a:t> </a:t>
            </a:r>
            <a:r>
              <a:rPr sz="3200" dirty="0">
                <a:solidFill>
                  <a:srgbClr val="292959"/>
                </a:solidFill>
                <a:latin typeface="Trebuchet MS"/>
                <a:cs typeface="Trebuchet MS"/>
              </a:rPr>
              <a:t>can</a:t>
            </a:r>
            <a:r>
              <a:rPr sz="3200" spc="-120" dirty="0">
                <a:solidFill>
                  <a:srgbClr val="292959"/>
                </a:solidFill>
                <a:latin typeface="Trebuchet MS"/>
                <a:cs typeface="Trebuchet MS"/>
              </a:rPr>
              <a:t> </a:t>
            </a:r>
            <a:r>
              <a:rPr sz="3200" spc="-95" dirty="0">
                <a:solidFill>
                  <a:srgbClr val="292959"/>
                </a:solidFill>
                <a:latin typeface="Trebuchet MS"/>
                <a:cs typeface="Trebuchet MS"/>
              </a:rPr>
              <a:t>make</a:t>
            </a:r>
            <a:r>
              <a:rPr sz="3200" spc="-114" dirty="0">
                <a:solidFill>
                  <a:srgbClr val="292959"/>
                </a:solidFill>
                <a:latin typeface="Trebuchet MS"/>
                <a:cs typeface="Trebuchet MS"/>
              </a:rPr>
              <a:t> </a:t>
            </a:r>
            <a:r>
              <a:rPr sz="3200" dirty="0">
                <a:solidFill>
                  <a:srgbClr val="292959"/>
                </a:solidFill>
                <a:latin typeface="Trebuchet MS"/>
                <a:cs typeface="Trebuchet MS"/>
              </a:rPr>
              <a:t>range</a:t>
            </a:r>
            <a:r>
              <a:rPr sz="3200" spc="-120" dirty="0">
                <a:solidFill>
                  <a:srgbClr val="292959"/>
                </a:solidFill>
                <a:latin typeface="Trebuchet MS"/>
                <a:cs typeface="Trebuchet MS"/>
              </a:rPr>
              <a:t> </a:t>
            </a:r>
            <a:r>
              <a:rPr sz="3200" dirty="0">
                <a:solidFill>
                  <a:srgbClr val="292959"/>
                </a:solidFill>
                <a:latin typeface="Trebuchet MS"/>
                <a:cs typeface="Trebuchet MS"/>
              </a:rPr>
              <a:t>of</a:t>
            </a:r>
            <a:r>
              <a:rPr sz="3200" spc="-114" dirty="0">
                <a:solidFill>
                  <a:srgbClr val="292959"/>
                </a:solidFill>
                <a:latin typeface="Trebuchet MS"/>
                <a:cs typeface="Trebuchet MS"/>
              </a:rPr>
              <a:t> </a:t>
            </a:r>
            <a:r>
              <a:rPr sz="3200" spc="-80" dirty="0">
                <a:solidFill>
                  <a:srgbClr val="292959"/>
                </a:solidFill>
                <a:latin typeface="Trebuchet MS"/>
                <a:cs typeface="Trebuchet MS"/>
              </a:rPr>
              <a:t>orders</a:t>
            </a:r>
            <a:r>
              <a:rPr sz="3200" spc="-120" dirty="0">
                <a:solidFill>
                  <a:srgbClr val="292959"/>
                </a:solidFill>
                <a:latin typeface="Trebuchet MS"/>
                <a:cs typeface="Trebuchet MS"/>
              </a:rPr>
              <a:t> </a:t>
            </a:r>
            <a:r>
              <a:rPr sz="3200" spc="-95" dirty="0">
                <a:solidFill>
                  <a:srgbClr val="292959"/>
                </a:solidFill>
                <a:latin typeface="Trebuchet MS"/>
                <a:cs typeface="Trebuchet MS"/>
              </a:rPr>
              <a:t>under</a:t>
            </a:r>
            <a:r>
              <a:rPr sz="3200" spc="-114" dirty="0">
                <a:solidFill>
                  <a:srgbClr val="292959"/>
                </a:solidFill>
                <a:latin typeface="Trebuchet MS"/>
                <a:cs typeface="Trebuchet MS"/>
              </a:rPr>
              <a:t> </a:t>
            </a:r>
            <a:r>
              <a:rPr sz="3200" spc="-45" dirty="0">
                <a:solidFill>
                  <a:srgbClr val="292959"/>
                </a:solidFill>
                <a:latin typeface="Trebuchet MS"/>
                <a:cs typeface="Trebuchet MS"/>
              </a:rPr>
              <a:t>wide</a:t>
            </a:r>
            <a:r>
              <a:rPr sz="3200" spc="-120" dirty="0">
                <a:solidFill>
                  <a:srgbClr val="292959"/>
                </a:solidFill>
                <a:latin typeface="Trebuchet MS"/>
                <a:cs typeface="Trebuchet MS"/>
              </a:rPr>
              <a:t> </a:t>
            </a:r>
            <a:r>
              <a:rPr sz="3200" spc="-105" dirty="0">
                <a:solidFill>
                  <a:srgbClr val="292959"/>
                </a:solidFill>
                <a:latin typeface="Trebuchet MS"/>
                <a:cs typeface="Trebuchet MS"/>
              </a:rPr>
              <a:t>discretionary</a:t>
            </a:r>
            <a:r>
              <a:rPr sz="3200" spc="-120" dirty="0">
                <a:solidFill>
                  <a:srgbClr val="292959"/>
                </a:solidFill>
                <a:latin typeface="Trebuchet MS"/>
                <a:cs typeface="Trebuchet MS"/>
              </a:rPr>
              <a:t> </a:t>
            </a:r>
            <a:r>
              <a:rPr sz="3200" spc="-10" dirty="0">
                <a:solidFill>
                  <a:srgbClr val="292959"/>
                </a:solidFill>
                <a:latin typeface="Trebuchet MS"/>
                <a:cs typeface="Trebuchet MS"/>
              </a:rPr>
              <a:t>powers</a:t>
            </a:r>
            <a:endParaRPr sz="3200">
              <a:latin typeface="Trebuchet MS"/>
              <a:cs typeface="Trebuchet MS"/>
            </a:endParaRPr>
          </a:p>
          <a:p>
            <a:pPr marL="33655" marR="984250">
              <a:lnSpc>
                <a:spcPct val="136700"/>
              </a:lnSpc>
            </a:pPr>
            <a:r>
              <a:rPr sz="3200" spc="-45" dirty="0">
                <a:solidFill>
                  <a:srgbClr val="292959"/>
                </a:solidFill>
                <a:latin typeface="Trebuchet MS"/>
                <a:cs typeface="Trebuchet MS"/>
              </a:rPr>
              <a:t>Increasing</a:t>
            </a:r>
            <a:r>
              <a:rPr sz="3200" spc="-114" dirty="0">
                <a:solidFill>
                  <a:srgbClr val="292959"/>
                </a:solidFill>
                <a:latin typeface="Trebuchet MS"/>
                <a:cs typeface="Trebuchet MS"/>
              </a:rPr>
              <a:t> </a:t>
            </a:r>
            <a:r>
              <a:rPr sz="3200" spc="-55" dirty="0">
                <a:solidFill>
                  <a:srgbClr val="292959"/>
                </a:solidFill>
                <a:latin typeface="Trebuchet MS"/>
                <a:cs typeface="Trebuchet MS"/>
              </a:rPr>
              <a:t>encouragement</a:t>
            </a:r>
            <a:r>
              <a:rPr sz="3200" spc="-105" dirty="0">
                <a:solidFill>
                  <a:srgbClr val="292959"/>
                </a:solidFill>
                <a:latin typeface="Trebuchet MS"/>
                <a:cs typeface="Trebuchet MS"/>
              </a:rPr>
              <a:t> </a:t>
            </a:r>
            <a:r>
              <a:rPr sz="3200" spc="-110" dirty="0">
                <a:solidFill>
                  <a:srgbClr val="292959"/>
                </a:solidFill>
                <a:latin typeface="Trebuchet MS"/>
                <a:cs typeface="Trebuchet MS"/>
              </a:rPr>
              <a:t>that </a:t>
            </a:r>
            <a:r>
              <a:rPr sz="3200" spc="-80" dirty="0">
                <a:solidFill>
                  <a:srgbClr val="292959"/>
                </a:solidFill>
                <a:latin typeface="Trebuchet MS"/>
                <a:cs typeface="Trebuchet MS"/>
              </a:rPr>
              <a:t>parties</a:t>
            </a:r>
            <a:r>
              <a:rPr sz="3200" spc="-105" dirty="0">
                <a:solidFill>
                  <a:srgbClr val="292959"/>
                </a:solidFill>
                <a:latin typeface="Trebuchet MS"/>
                <a:cs typeface="Trebuchet MS"/>
              </a:rPr>
              <a:t> </a:t>
            </a:r>
            <a:r>
              <a:rPr sz="3200" spc="-110" dirty="0">
                <a:solidFill>
                  <a:srgbClr val="292959"/>
                </a:solidFill>
                <a:latin typeface="Trebuchet MS"/>
                <a:cs typeface="Trebuchet MS"/>
              </a:rPr>
              <a:t>resolve</a:t>
            </a:r>
            <a:r>
              <a:rPr sz="3200" spc="-105" dirty="0">
                <a:solidFill>
                  <a:srgbClr val="292959"/>
                </a:solidFill>
                <a:latin typeface="Trebuchet MS"/>
                <a:cs typeface="Trebuchet MS"/>
              </a:rPr>
              <a:t> </a:t>
            </a:r>
            <a:r>
              <a:rPr sz="3200" spc="-175" dirty="0">
                <a:solidFill>
                  <a:srgbClr val="292959"/>
                </a:solidFill>
                <a:latin typeface="Trebuchet MS"/>
                <a:cs typeface="Trebuchet MS"/>
              </a:rPr>
              <a:t>their</a:t>
            </a:r>
            <a:r>
              <a:rPr sz="3200" spc="-105" dirty="0">
                <a:solidFill>
                  <a:srgbClr val="292959"/>
                </a:solidFill>
                <a:latin typeface="Trebuchet MS"/>
                <a:cs typeface="Trebuchet MS"/>
              </a:rPr>
              <a:t> </a:t>
            </a:r>
            <a:r>
              <a:rPr sz="3200" spc="-70" dirty="0">
                <a:solidFill>
                  <a:srgbClr val="292959"/>
                </a:solidFill>
                <a:latin typeface="Trebuchet MS"/>
                <a:cs typeface="Trebuchet MS"/>
              </a:rPr>
              <a:t>disputes</a:t>
            </a:r>
            <a:r>
              <a:rPr sz="3200" spc="-110" dirty="0">
                <a:solidFill>
                  <a:srgbClr val="292959"/>
                </a:solidFill>
                <a:latin typeface="Trebuchet MS"/>
                <a:cs typeface="Trebuchet MS"/>
              </a:rPr>
              <a:t> </a:t>
            </a:r>
            <a:r>
              <a:rPr sz="3200" spc="-140" dirty="0">
                <a:solidFill>
                  <a:srgbClr val="292959"/>
                </a:solidFill>
                <a:latin typeface="Trebuchet MS"/>
                <a:cs typeface="Trebuchet MS"/>
              </a:rPr>
              <a:t>without</a:t>
            </a:r>
            <a:r>
              <a:rPr sz="3200" spc="-105" dirty="0">
                <a:solidFill>
                  <a:srgbClr val="292959"/>
                </a:solidFill>
                <a:latin typeface="Trebuchet MS"/>
                <a:cs typeface="Trebuchet MS"/>
              </a:rPr>
              <a:t> </a:t>
            </a:r>
            <a:r>
              <a:rPr sz="3200" spc="-170" dirty="0">
                <a:solidFill>
                  <a:srgbClr val="292959"/>
                </a:solidFill>
                <a:latin typeface="Trebuchet MS"/>
                <a:cs typeface="Trebuchet MS"/>
              </a:rPr>
              <a:t>court,</a:t>
            </a:r>
            <a:r>
              <a:rPr sz="3200" spc="-105" dirty="0">
                <a:solidFill>
                  <a:srgbClr val="292959"/>
                </a:solidFill>
                <a:latin typeface="Trebuchet MS"/>
                <a:cs typeface="Trebuchet MS"/>
              </a:rPr>
              <a:t> </a:t>
            </a:r>
            <a:r>
              <a:rPr sz="3200" spc="-25" dirty="0">
                <a:solidFill>
                  <a:srgbClr val="292959"/>
                </a:solidFill>
                <a:latin typeface="Trebuchet MS"/>
                <a:cs typeface="Trebuchet MS"/>
              </a:rPr>
              <a:t>either </a:t>
            </a:r>
            <a:r>
              <a:rPr sz="3200" spc="-90" dirty="0">
                <a:solidFill>
                  <a:srgbClr val="292959"/>
                </a:solidFill>
                <a:latin typeface="Trebuchet MS"/>
                <a:cs typeface="Trebuchet MS"/>
              </a:rPr>
              <a:t>through</a:t>
            </a:r>
            <a:r>
              <a:rPr sz="3200" spc="-145" dirty="0">
                <a:solidFill>
                  <a:srgbClr val="292959"/>
                </a:solidFill>
                <a:latin typeface="Trebuchet MS"/>
                <a:cs typeface="Trebuchet MS"/>
              </a:rPr>
              <a:t> </a:t>
            </a:r>
            <a:r>
              <a:rPr sz="3200" spc="-60" dirty="0">
                <a:solidFill>
                  <a:srgbClr val="292959"/>
                </a:solidFill>
                <a:latin typeface="Trebuchet MS"/>
                <a:cs typeface="Trebuchet MS"/>
              </a:rPr>
              <a:t>negotiation</a:t>
            </a:r>
            <a:r>
              <a:rPr sz="3200" spc="-130" dirty="0">
                <a:solidFill>
                  <a:srgbClr val="292959"/>
                </a:solidFill>
                <a:latin typeface="Trebuchet MS"/>
                <a:cs typeface="Trebuchet MS"/>
              </a:rPr>
              <a:t> </a:t>
            </a:r>
            <a:r>
              <a:rPr sz="3200" spc="-100" dirty="0">
                <a:solidFill>
                  <a:srgbClr val="292959"/>
                </a:solidFill>
                <a:latin typeface="Trebuchet MS"/>
                <a:cs typeface="Trebuchet MS"/>
              </a:rPr>
              <a:t>or</a:t>
            </a:r>
            <a:r>
              <a:rPr sz="3200" spc="-130" dirty="0">
                <a:solidFill>
                  <a:srgbClr val="292959"/>
                </a:solidFill>
                <a:latin typeface="Trebuchet MS"/>
                <a:cs typeface="Trebuchet MS"/>
              </a:rPr>
              <a:t> </a:t>
            </a:r>
            <a:r>
              <a:rPr sz="3200" spc="-10" dirty="0">
                <a:solidFill>
                  <a:srgbClr val="292959"/>
                </a:solidFill>
                <a:latin typeface="Trebuchet MS"/>
                <a:cs typeface="Trebuchet MS"/>
              </a:rPr>
              <a:t>mediation</a:t>
            </a:r>
            <a:endParaRPr sz="3200">
              <a:latin typeface="Trebuchet MS"/>
              <a:cs typeface="Trebuchet MS"/>
            </a:endParaRPr>
          </a:p>
          <a:p>
            <a:pPr marL="33655" marR="707390">
              <a:lnSpc>
                <a:spcPct val="136700"/>
              </a:lnSpc>
            </a:pPr>
            <a:r>
              <a:rPr sz="3200" spc="-150" dirty="0">
                <a:solidFill>
                  <a:srgbClr val="292959"/>
                </a:solidFill>
                <a:latin typeface="Trebuchet MS"/>
                <a:cs typeface="Trebuchet MS"/>
              </a:rPr>
              <a:t>If</a:t>
            </a:r>
            <a:r>
              <a:rPr sz="3200" spc="-105" dirty="0">
                <a:solidFill>
                  <a:srgbClr val="292959"/>
                </a:solidFill>
                <a:latin typeface="Trebuchet MS"/>
                <a:cs typeface="Trebuchet MS"/>
              </a:rPr>
              <a:t> </a:t>
            </a:r>
            <a:r>
              <a:rPr sz="3200" spc="-80" dirty="0">
                <a:solidFill>
                  <a:srgbClr val="292959"/>
                </a:solidFill>
                <a:latin typeface="Trebuchet MS"/>
                <a:cs typeface="Trebuchet MS"/>
              </a:rPr>
              <a:t>parties</a:t>
            </a:r>
            <a:r>
              <a:rPr sz="3200" spc="-165" dirty="0">
                <a:solidFill>
                  <a:srgbClr val="292959"/>
                </a:solidFill>
                <a:latin typeface="Trebuchet MS"/>
                <a:cs typeface="Trebuchet MS"/>
              </a:rPr>
              <a:t> </a:t>
            </a:r>
            <a:r>
              <a:rPr sz="3200" spc="-20" dirty="0">
                <a:solidFill>
                  <a:srgbClr val="292959"/>
                </a:solidFill>
                <a:latin typeface="Trebuchet MS"/>
                <a:cs typeface="Trebuchet MS"/>
              </a:rPr>
              <a:t>reach</a:t>
            </a:r>
            <a:r>
              <a:rPr sz="3200" spc="-125" dirty="0">
                <a:solidFill>
                  <a:srgbClr val="292959"/>
                </a:solidFill>
                <a:latin typeface="Trebuchet MS"/>
                <a:cs typeface="Trebuchet MS"/>
              </a:rPr>
              <a:t> </a:t>
            </a:r>
            <a:r>
              <a:rPr sz="3200" spc="-95" dirty="0">
                <a:solidFill>
                  <a:srgbClr val="292959"/>
                </a:solidFill>
                <a:latin typeface="Trebuchet MS"/>
                <a:cs typeface="Trebuchet MS"/>
              </a:rPr>
              <a:t>agreement:</a:t>
            </a:r>
            <a:r>
              <a:rPr sz="3200" spc="-125" dirty="0">
                <a:solidFill>
                  <a:srgbClr val="292959"/>
                </a:solidFill>
                <a:latin typeface="Trebuchet MS"/>
                <a:cs typeface="Trebuchet MS"/>
              </a:rPr>
              <a:t> </a:t>
            </a:r>
            <a:r>
              <a:rPr sz="3200" spc="-70" dirty="0">
                <a:solidFill>
                  <a:srgbClr val="292959"/>
                </a:solidFill>
                <a:latin typeface="Trebuchet MS"/>
                <a:cs typeface="Trebuchet MS"/>
              </a:rPr>
              <a:t>incorporate</a:t>
            </a:r>
            <a:r>
              <a:rPr sz="3200" spc="-125" dirty="0">
                <a:solidFill>
                  <a:srgbClr val="292959"/>
                </a:solidFill>
                <a:latin typeface="Trebuchet MS"/>
                <a:cs typeface="Trebuchet MS"/>
              </a:rPr>
              <a:t> </a:t>
            </a:r>
            <a:r>
              <a:rPr sz="3200" spc="-135" dirty="0">
                <a:solidFill>
                  <a:srgbClr val="292959"/>
                </a:solidFill>
                <a:latin typeface="Trebuchet MS"/>
                <a:cs typeface="Trebuchet MS"/>
              </a:rPr>
              <a:t>into</a:t>
            </a:r>
            <a:r>
              <a:rPr sz="3200" spc="-105" dirty="0">
                <a:solidFill>
                  <a:srgbClr val="292959"/>
                </a:solidFill>
                <a:latin typeface="Trebuchet MS"/>
                <a:cs typeface="Trebuchet MS"/>
              </a:rPr>
              <a:t> </a:t>
            </a:r>
            <a:r>
              <a:rPr sz="3200" spc="-95" dirty="0">
                <a:solidFill>
                  <a:srgbClr val="292959"/>
                </a:solidFill>
                <a:latin typeface="Trebuchet MS"/>
                <a:cs typeface="Trebuchet MS"/>
              </a:rPr>
              <a:t>order</a:t>
            </a:r>
            <a:r>
              <a:rPr sz="3200" spc="-125" dirty="0">
                <a:solidFill>
                  <a:srgbClr val="292959"/>
                </a:solidFill>
                <a:latin typeface="Trebuchet MS"/>
                <a:cs typeface="Trebuchet MS"/>
              </a:rPr>
              <a:t> </a:t>
            </a:r>
            <a:r>
              <a:rPr sz="3200" spc="-75" dirty="0">
                <a:solidFill>
                  <a:srgbClr val="292959"/>
                </a:solidFill>
                <a:latin typeface="Trebuchet MS"/>
                <a:cs typeface="Trebuchet MS"/>
              </a:rPr>
              <a:t>presented</a:t>
            </a:r>
            <a:r>
              <a:rPr sz="3200" spc="-125" dirty="0">
                <a:solidFill>
                  <a:srgbClr val="292959"/>
                </a:solidFill>
                <a:latin typeface="Trebuchet MS"/>
                <a:cs typeface="Trebuchet MS"/>
              </a:rPr>
              <a:t> </a:t>
            </a:r>
            <a:r>
              <a:rPr sz="3200" spc="-65" dirty="0">
                <a:solidFill>
                  <a:srgbClr val="292959"/>
                </a:solidFill>
                <a:latin typeface="Trebuchet MS"/>
                <a:cs typeface="Trebuchet MS"/>
              </a:rPr>
              <a:t>to</a:t>
            </a:r>
            <a:r>
              <a:rPr sz="3200" spc="-125" dirty="0">
                <a:solidFill>
                  <a:srgbClr val="292959"/>
                </a:solidFill>
                <a:latin typeface="Trebuchet MS"/>
                <a:cs typeface="Trebuchet MS"/>
              </a:rPr>
              <a:t> </a:t>
            </a:r>
            <a:r>
              <a:rPr sz="3200" spc="-100" dirty="0">
                <a:solidFill>
                  <a:srgbClr val="292959"/>
                </a:solidFill>
                <a:latin typeface="Trebuchet MS"/>
                <a:cs typeface="Trebuchet MS"/>
              </a:rPr>
              <a:t>court</a:t>
            </a:r>
            <a:r>
              <a:rPr sz="3200" spc="-125" dirty="0">
                <a:solidFill>
                  <a:srgbClr val="292959"/>
                </a:solidFill>
                <a:latin typeface="Trebuchet MS"/>
                <a:cs typeface="Trebuchet MS"/>
              </a:rPr>
              <a:t> </a:t>
            </a:r>
            <a:r>
              <a:rPr sz="3200" spc="-110" dirty="0">
                <a:solidFill>
                  <a:srgbClr val="292959"/>
                </a:solidFill>
                <a:latin typeface="Trebuchet MS"/>
                <a:cs typeface="Trebuchet MS"/>
              </a:rPr>
              <a:t>for</a:t>
            </a:r>
            <a:r>
              <a:rPr sz="3200" spc="-125" dirty="0">
                <a:solidFill>
                  <a:srgbClr val="292959"/>
                </a:solidFill>
                <a:latin typeface="Trebuchet MS"/>
                <a:cs typeface="Trebuchet MS"/>
              </a:rPr>
              <a:t> </a:t>
            </a:r>
            <a:r>
              <a:rPr sz="3200" spc="-10" dirty="0">
                <a:solidFill>
                  <a:srgbClr val="292959"/>
                </a:solidFill>
                <a:latin typeface="Trebuchet MS"/>
                <a:cs typeface="Trebuchet MS"/>
              </a:rPr>
              <a:t>approval </a:t>
            </a:r>
            <a:r>
              <a:rPr sz="3200" spc="-20" dirty="0">
                <a:solidFill>
                  <a:srgbClr val="292959"/>
                </a:solidFill>
                <a:latin typeface="Trebuchet MS"/>
                <a:cs typeface="Trebuchet MS"/>
              </a:rPr>
              <a:t>Court</a:t>
            </a:r>
            <a:r>
              <a:rPr sz="3200" spc="-145" dirty="0">
                <a:solidFill>
                  <a:srgbClr val="292959"/>
                </a:solidFill>
                <a:latin typeface="Trebuchet MS"/>
                <a:cs typeface="Trebuchet MS"/>
              </a:rPr>
              <a:t> </a:t>
            </a:r>
            <a:r>
              <a:rPr sz="3200" spc="-105" dirty="0">
                <a:solidFill>
                  <a:srgbClr val="292959"/>
                </a:solidFill>
                <a:latin typeface="Trebuchet MS"/>
                <a:cs typeface="Trebuchet MS"/>
              </a:rPr>
              <a:t>retains</a:t>
            </a:r>
            <a:r>
              <a:rPr sz="3200" spc="-114" dirty="0">
                <a:solidFill>
                  <a:srgbClr val="292959"/>
                </a:solidFill>
                <a:latin typeface="Trebuchet MS"/>
                <a:cs typeface="Trebuchet MS"/>
              </a:rPr>
              <a:t> </a:t>
            </a:r>
            <a:r>
              <a:rPr sz="3200" spc="-50" dirty="0">
                <a:solidFill>
                  <a:srgbClr val="292959"/>
                </a:solidFill>
                <a:latin typeface="Trebuchet MS"/>
                <a:cs typeface="Trebuchet MS"/>
              </a:rPr>
              <a:t>power</a:t>
            </a:r>
            <a:r>
              <a:rPr sz="3200" spc="-120" dirty="0">
                <a:solidFill>
                  <a:srgbClr val="292959"/>
                </a:solidFill>
                <a:latin typeface="Trebuchet MS"/>
                <a:cs typeface="Trebuchet MS"/>
              </a:rPr>
              <a:t> </a:t>
            </a:r>
            <a:r>
              <a:rPr sz="3200" spc="-65" dirty="0">
                <a:solidFill>
                  <a:srgbClr val="292959"/>
                </a:solidFill>
                <a:latin typeface="Trebuchet MS"/>
                <a:cs typeface="Trebuchet MS"/>
              </a:rPr>
              <a:t>to</a:t>
            </a:r>
            <a:r>
              <a:rPr sz="3200" spc="-114" dirty="0">
                <a:solidFill>
                  <a:srgbClr val="292959"/>
                </a:solidFill>
                <a:latin typeface="Trebuchet MS"/>
                <a:cs typeface="Trebuchet MS"/>
              </a:rPr>
              <a:t> </a:t>
            </a:r>
            <a:r>
              <a:rPr sz="3200" spc="-90" dirty="0">
                <a:solidFill>
                  <a:srgbClr val="292959"/>
                </a:solidFill>
                <a:latin typeface="Trebuchet MS"/>
                <a:cs typeface="Trebuchet MS"/>
              </a:rPr>
              <a:t>examine</a:t>
            </a:r>
            <a:r>
              <a:rPr sz="3200" spc="-120" dirty="0">
                <a:solidFill>
                  <a:srgbClr val="292959"/>
                </a:solidFill>
                <a:latin typeface="Trebuchet MS"/>
                <a:cs typeface="Trebuchet MS"/>
              </a:rPr>
              <a:t> </a:t>
            </a:r>
            <a:r>
              <a:rPr sz="3200" dirty="0">
                <a:solidFill>
                  <a:srgbClr val="292959"/>
                </a:solidFill>
                <a:latin typeface="Trebuchet MS"/>
                <a:cs typeface="Trebuchet MS"/>
              </a:rPr>
              <a:t>and</a:t>
            </a:r>
            <a:r>
              <a:rPr sz="3200" spc="-114" dirty="0">
                <a:solidFill>
                  <a:srgbClr val="292959"/>
                </a:solidFill>
                <a:latin typeface="Trebuchet MS"/>
                <a:cs typeface="Trebuchet MS"/>
              </a:rPr>
              <a:t> </a:t>
            </a:r>
            <a:r>
              <a:rPr sz="3200" spc="-55" dirty="0">
                <a:solidFill>
                  <a:srgbClr val="292959"/>
                </a:solidFill>
                <a:latin typeface="Trebuchet MS"/>
                <a:cs typeface="Trebuchet MS"/>
              </a:rPr>
              <a:t>consider</a:t>
            </a:r>
            <a:r>
              <a:rPr sz="3200" spc="-120" dirty="0">
                <a:solidFill>
                  <a:srgbClr val="292959"/>
                </a:solidFill>
                <a:latin typeface="Trebuchet MS"/>
                <a:cs typeface="Trebuchet MS"/>
              </a:rPr>
              <a:t> </a:t>
            </a:r>
            <a:r>
              <a:rPr sz="3200" spc="-55" dirty="0">
                <a:solidFill>
                  <a:srgbClr val="292959"/>
                </a:solidFill>
                <a:latin typeface="Trebuchet MS"/>
                <a:cs typeface="Trebuchet MS"/>
              </a:rPr>
              <a:t>factors</a:t>
            </a:r>
            <a:r>
              <a:rPr sz="3200" spc="-114"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10" dirty="0">
                <a:solidFill>
                  <a:srgbClr val="292959"/>
                </a:solidFill>
                <a:latin typeface="Trebuchet MS"/>
                <a:cs typeface="Trebuchet MS"/>
              </a:rPr>
              <a:t>s25</a:t>
            </a:r>
            <a:r>
              <a:rPr sz="3200" spc="-120" dirty="0">
                <a:solidFill>
                  <a:srgbClr val="292959"/>
                </a:solidFill>
                <a:latin typeface="Trebuchet MS"/>
                <a:cs typeface="Trebuchet MS"/>
              </a:rPr>
              <a:t> </a:t>
            </a:r>
            <a:r>
              <a:rPr sz="3200" spc="229" dirty="0">
                <a:solidFill>
                  <a:srgbClr val="292959"/>
                </a:solidFill>
                <a:latin typeface="Trebuchet MS"/>
                <a:cs typeface="Trebuchet MS"/>
              </a:rPr>
              <a:t>MCA</a:t>
            </a:r>
            <a:r>
              <a:rPr sz="3200" spc="-114" dirty="0">
                <a:solidFill>
                  <a:srgbClr val="292959"/>
                </a:solidFill>
                <a:latin typeface="Trebuchet MS"/>
                <a:cs typeface="Trebuchet MS"/>
              </a:rPr>
              <a:t> </a:t>
            </a:r>
            <a:r>
              <a:rPr sz="3200" spc="-260" dirty="0">
                <a:solidFill>
                  <a:srgbClr val="292959"/>
                </a:solidFill>
                <a:latin typeface="Trebuchet MS"/>
                <a:cs typeface="Trebuchet MS"/>
              </a:rPr>
              <a:t>1973:</a:t>
            </a:r>
            <a:r>
              <a:rPr sz="3200" spc="-105" dirty="0">
                <a:solidFill>
                  <a:srgbClr val="292959"/>
                </a:solidFill>
                <a:latin typeface="Trebuchet MS"/>
                <a:cs typeface="Trebuchet MS"/>
              </a:rPr>
              <a:t> </a:t>
            </a:r>
            <a:r>
              <a:rPr sz="3200" b="1" i="1" dirty="0">
                <a:solidFill>
                  <a:srgbClr val="292959"/>
                </a:solidFill>
                <a:latin typeface="Trebuchet MS"/>
                <a:cs typeface="Trebuchet MS"/>
              </a:rPr>
              <a:t>Sharland</a:t>
            </a:r>
            <a:r>
              <a:rPr sz="3200" b="1" i="1" spc="-175" dirty="0">
                <a:solidFill>
                  <a:srgbClr val="292959"/>
                </a:solidFill>
                <a:latin typeface="Trebuchet MS"/>
                <a:cs typeface="Trebuchet MS"/>
              </a:rPr>
              <a:t> </a:t>
            </a:r>
            <a:r>
              <a:rPr sz="3200" b="1" i="1" spc="-50" dirty="0">
                <a:solidFill>
                  <a:srgbClr val="292959"/>
                </a:solidFill>
                <a:latin typeface="Trebuchet MS"/>
                <a:cs typeface="Trebuchet MS"/>
              </a:rPr>
              <a:t>v </a:t>
            </a:r>
            <a:r>
              <a:rPr sz="3200" b="1" i="1" dirty="0">
                <a:solidFill>
                  <a:srgbClr val="292959"/>
                </a:solidFill>
                <a:latin typeface="Trebuchet MS"/>
                <a:cs typeface="Trebuchet MS"/>
              </a:rPr>
              <a:t>Sharland</a:t>
            </a:r>
            <a:r>
              <a:rPr sz="3200" b="1" i="1" spc="-130" dirty="0">
                <a:solidFill>
                  <a:srgbClr val="292959"/>
                </a:solidFill>
                <a:latin typeface="Trebuchet MS"/>
                <a:cs typeface="Trebuchet MS"/>
              </a:rPr>
              <a:t> </a:t>
            </a:r>
            <a:r>
              <a:rPr sz="3200" b="1" spc="-280" dirty="0">
                <a:solidFill>
                  <a:srgbClr val="292959"/>
                </a:solidFill>
                <a:latin typeface="Trebuchet MS"/>
                <a:cs typeface="Trebuchet MS"/>
              </a:rPr>
              <a:t>[2015]</a:t>
            </a:r>
            <a:r>
              <a:rPr sz="3200" b="1" spc="-125" dirty="0">
                <a:solidFill>
                  <a:srgbClr val="292959"/>
                </a:solidFill>
                <a:latin typeface="Trebuchet MS"/>
                <a:cs typeface="Trebuchet MS"/>
              </a:rPr>
              <a:t> </a:t>
            </a:r>
            <a:r>
              <a:rPr sz="3200" b="1" spc="160" dirty="0">
                <a:solidFill>
                  <a:srgbClr val="292959"/>
                </a:solidFill>
                <a:latin typeface="Trebuchet MS"/>
                <a:cs typeface="Trebuchet MS"/>
              </a:rPr>
              <a:t>UKSC</a:t>
            </a:r>
            <a:r>
              <a:rPr sz="3200" b="1" spc="-125" dirty="0">
                <a:solidFill>
                  <a:srgbClr val="292959"/>
                </a:solidFill>
                <a:latin typeface="Trebuchet MS"/>
                <a:cs typeface="Trebuchet MS"/>
              </a:rPr>
              <a:t> </a:t>
            </a:r>
            <a:r>
              <a:rPr sz="3200" b="1" spc="-25" dirty="0">
                <a:solidFill>
                  <a:srgbClr val="292959"/>
                </a:solidFill>
                <a:latin typeface="Trebuchet MS"/>
                <a:cs typeface="Trebuchet MS"/>
              </a:rPr>
              <a:t>60</a:t>
            </a:r>
            <a:endParaRPr sz="3200">
              <a:latin typeface="Trebuchet MS"/>
              <a:cs typeface="Trebuchet MS"/>
            </a:endParaRPr>
          </a:p>
          <a:p>
            <a:pPr marL="33655">
              <a:lnSpc>
                <a:spcPct val="100000"/>
              </a:lnSpc>
              <a:spcBef>
                <a:spcPts val="1410"/>
              </a:spcBef>
            </a:pPr>
            <a:r>
              <a:rPr sz="3200" spc="-75" dirty="0">
                <a:solidFill>
                  <a:srgbClr val="292959"/>
                </a:solidFill>
                <a:latin typeface="Trebuchet MS"/>
                <a:cs typeface="Trebuchet MS"/>
              </a:rPr>
              <a:t>Ward </a:t>
            </a:r>
            <a:r>
              <a:rPr sz="3200" spc="-350" dirty="0">
                <a:solidFill>
                  <a:srgbClr val="292959"/>
                </a:solidFill>
                <a:latin typeface="Trebuchet MS"/>
                <a:cs typeface="Trebuchet MS"/>
              </a:rPr>
              <a:t>LJ</a:t>
            </a:r>
            <a:r>
              <a:rPr sz="3200" spc="-70" dirty="0">
                <a:solidFill>
                  <a:srgbClr val="292959"/>
                </a:solidFill>
                <a:latin typeface="Trebuchet MS"/>
                <a:cs typeface="Trebuchet MS"/>
              </a:rPr>
              <a:t> </a:t>
            </a:r>
            <a:r>
              <a:rPr sz="3200" spc="-155" dirty="0">
                <a:solidFill>
                  <a:srgbClr val="292959"/>
                </a:solidFill>
                <a:latin typeface="Trebuchet MS"/>
                <a:cs typeface="Trebuchet MS"/>
              </a:rPr>
              <a:t>in</a:t>
            </a:r>
            <a:r>
              <a:rPr sz="3200" spc="-75" dirty="0">
                <a:solidFill>
                  <a:srgbClr val="292959"/>
                </a:solidFill>
                <a:latin typeface="Trebuchet MS"/>
                <a:cs typeface="Trebuchet MS"/>
              </a:rPr>
              <a:t> </a:t>
            </a:r>
            <a:r>
              <a:rPr sz="3200" spc="-140" dirty="0">
                <a:solidFill>
                  <a:srgbClr val="292959"/>
                </a:solidFill>
                <a:latin typeface="Trebuchet MS"/>
                <a:cs typeface="Trebuchet MS"/>
              </a:rPr>
              <a:t>Harris</a:t>
            </a:r>
            <a:r>
              <a:rPr sz="3200" spc="-70" dirty="0">
                <a:solidFill>
                  <a:srgbClr val="292959"/>
                </a:solidFill>
                <a:latin typeface="Trebuchet MS"/>
                <a:cs typeface="Trebuchet MS"/>
              </a:rPr>
              <a:t> </a:t>
            </a:r>
            <a:r>
              <a:rPr sz="3200" spc="-204" dirty="0">
                <a:solidFill>
                  <a:srgbClr val="292959"/>
                </a:solidFill>
                <a:latin typeface="Trebuchet MS"/>
                <a:cs typeface="Trebuchet MS"/>
              </a:rPr>
              <a:t>v</a:t>
            </a:r>
            <a:r>
              <a:rPr sz="3200" spc="-70" dirty="0">
                <a:solidFill>
                  <a:srgbClr val="292959"/>
                </a:solidFill>
                <a:latin typeface="Trebuchet MS"/>
                <a:cs typeface="Trebuchet MS"/>
              </a:rPr>
              <a:t> </a:t>
            </a:r>
            <a:r>
              <a:rPr sz="3200" dirty="0">
                <a:solidFill>
                  <a:srgbClr val="292959"/>
                </a:solidFill>
                <a:latin typeface="Trebuchet MS"/>
                <a:cs typeface="Trebuchet MS"/>
              </a:rPr>
              <a:t>Manahan</a:t>
            </a:r>
            <a:r>
              <a:rPr sz="3200" spc="-75" dirty="0">
                <a:solidFill>
                  <a:srgbClr val="292959"/>
                </a:solidFill>
                <a:latin typeface="Trebuchet MS"/>
                <a:cs typeface="Trebuchet MS"/>
              </a:rPr>
              <a:t> </a:t>
            </a:r>
            <a:r>
              <a:rPr sz="3200" spc="-195" dirty="0">
                <a:solidFill>
                  <a:srgbClr val="292959"/>
                </a:solidFill>
                <a:latin typeface="Trebuchet MS"/>
                <a:cs typeface="Trebuchet MS"/>
              </a:rPr>
              <a:t>[1997]</a:t>
            </a:r>
            <a:r>
              <a:rPr sz="3200" spc="-70" dirty="0">
                <a:solidFill>
                  <a:srgbClr val="292959"/>
                </a:solidFill>
                <a:latin typeface="Trebuchet MS"/>
                <a:cs typeface="Trebuchet MS"/>
              </a:rPr>
              <a:t> </a:t>
            </a:r>
            <a:r>
              <a:rPr sz="3200" spc="-775" dirty="0">
                <a:solidFill>
                  <a:srgbClr val="292959"/>
                </a:solidFill>
                <a:latin typeface="Trebuchet MS"/>
                <a:cs typeface="Trebuchet MS"/>
              </a:rPr>
              <a:t>1</a:t>
            </a:r>
            <a:r>
              <a:rPr sz="3200" spc="-75" dirty="0">
                <a:solidFill>
                  <a:srgbClr val="292959"/>
                </a:solidFill>
                <a:latin typeface="Trebuchet MS"/>
                <a:cs typeface="Trebuchet MS"/>
              </a:rPr>
              <a:t> </a:t>
            </a:r>
            <a:r>
              <a:rPr sz="3200" spc="-190" dirty="0">
                <a:solidFill>
                  <a:srgbClr val="292959"/>
                </a:solidFill>
                <a:latin typeface="Trebuchet MS"/>
                <a:cs typeface="Trebuchet MS"/>
              </a:rPr>
              <a:t>FLR</a:t>
            </a:r>
            <a:r>
              <a:rPr sz="3200" spc="-70" dirty="0">
                <a:solidFill>
                  <a:srgbClr val="292959"/>
                </a:solidFill>
                <a:latin typeface="Trebuchet MS"/>
                <a:cs typeface="Trebuchet MS"/>
              </a:rPr>
              <a:t> </a:t>
            </a:r>
            <a:r>
              <a:rPr sz="3200" spc="-20" dirty="0">
                <a:solidFill>
                  <a:srgbClr val="292959"/>
                </a:solidFill>
                <a:latin typeface="Trebuchet MS"/>
                <a:cs typeface="Trebuchet MS"/>
              </a:rPr>
              <a:t>205:</a:t>
            </a:r>
            <a:endParaRPr sz="3200">
              <a:latin typeface="Trebuchet MS"/>
              <a:cs typeface="Trebuchet MS"/>
            </a:endParaRPr>
          </a:p>
          <a:p>
            <a:pPr marL="724535">
              <a:lnSpc>
                <a:spcPct val="100000"/>
              </a:lnSpc>
              <a:spcBef>
                <a:spcPts val="1410"/>
              </a:spcBef>
            </a:pPr>
            <a:r>
              <a:rPr sz="3200" spc="-125" dirty="0">
                <a:solidFill>
                  <a:srgbClr val="292959"/>
                </a:solidFill>
                <a:latin typeface="Trebuchet MS"/>
                <a:cs typeface="Trebuchet MS"/>
              </a:rPr>
              <a:t>the</a:t>
            </a:r>
            <a:r>
              <a:rPr sz="3200" spc="-120" dirty="0">
                <a:solidFill>
                  <a:srgbClr val="292959"/>
                </a:solidFill>
                <a:latin typeface="Trebuchet MS"/>
                <a:cs typeface="Trebuchet MS"/>
              </a:rPr>
              <a:t> </a:t>
            </a:r>
            <a:r>
              <a:rPr sz="3200" spc="-100" dirty="0">
                <a:solidFill>
                  <a:srgbClr val="292959"/>
                </a:solidFill>
                <a:latin typeface="Trebuchet MS"/>
                <a:cs typeface="Trebuchet MS"/>
              </a:rPr>
              <a:t>court</a:t>
            </a:r>
            <a:r>
              <a:rPr sz="3200" spc="-140" dirty="0">
                <a:solidFill>
                  <a:srgbClr val="292959"/>
                </a:solidFill>
                <a:latin typeface="Trebuchet MS"/>
                <a:cs typeface="Trebuchet MS"/>
              </a:rPr>
              <a:t> </a:t>
            </a:r>
            <a:r>
              <a:rPr sz="3200" spc="-85" dirty="0">
                <a:solidFill>
                  <a:srgbClr val="292959"/>
                </a:solidFill>
                <a:latin typeface="Trebuchet MS"/>
                <a:cs typeface="Trebuchet MS"/>
              </a:rPr>
              <a:t>is</a:t>
            </a:r>
            <a:r>
              <a:rPr sz="3200" spc="-155" dirty="0">
                <a:solidFill>
                  <a:srgbClr val="292959"/>
                </a:solidFill>
                <a:latin typeface="Trebuchet MS"/>
                <a:cs typeface="Trebuchet MS"/>
              </a:rPr>
              <a:t> </a:t>
            </a:r>
            <a:r>
              <a:rPr sz="3200" dirty="0">
                <a:solidFill>
                  <a:srgbClr val="292959"/>
                </a:solidFill>
                <a:latin typeface="Trebuchet MS"/>
                <a:cs typeface="Trebuchet MS"/>
              </a:rPr>
              <a:t>no</a:t>
            </a:r>
            <a:r>
              <a:rPr sz="3200" spc="-204" dirty="0">
                <a:solidFill>
                  <a:srgbClr val="292959"/>
                </a:solidFill>
                <a:latin typeface="Trebuchet MS"/>
                <a:cs typeface="Trebuchet MS"/>
              </a:rPr>
              <a:t> </a:t>
            </a:r>
            <a:r>
              <a:rPr sz="3200" spc="-100" dirty="0">
                <a:solidFill>
                  <a:srgbClr val="292959"/>
                </a:solidFill>
                <a:latin typeface="Trebuchet MS"/>
                <a:cs typeface="Trebuchet MS"/>
              </a:rPr>
              <a:t>rubber</a:t>
            </a:r>
            <a:r>
              <a:rPr sz="3200" spc="-135" dirty="0">
                <a:solidFill>
                  <a:srgbClr val="292959"/>
                </a:solidFill>
                <a:latin typeface="Trebuchet MS"/>
                <a:cs typeface="Trebuchet MS"/>
              </a:rPr>
              <a:t> </a:t>
            </a:r>
            <a:r>
              <a:rPr sz="3200" spc="-60" dirty="0">
                <a:solidFill>
                  <a:srgbClr val="292959"/>
                </a:solidFill>
                <a:latin typeface="Trebuchet MS"/>
                <a:cs typeface="Trebuchet MS"/>
              </a:rPr>
              <a:t>stamp</a:t>
            </a:r>
            <a:r>
              <a:rPr sz="3200" spc="-135" dirty="0">
                <a:solidFill>
                  <a:srgbClr val="292959"/>
                </a:solidFill>
                <a:latin typeface="Trebuchet MS"/>
                <a:cs typeface="Trebuchet MS"/>
              </a:rPr>
              <a:t> </a:t>
            </a:r>
            <a:r>
              <a:rPr sz="3200" spc="-120" dirty="0">
                <a:solidFill>
                  <a:srgbClr val="292959"/>
                </a:solidFill>
                <a:latin typeface="Trebuchet MS"/>
                <a:cs typeface="Trebuchet MS"/>
              </a:rPr>
              <a:t>nor </a:t>
            </a:r>
            <a:r>
              <a:rPr sz="3200" spc="-85" dirty="0">
                <a:solidFill>
                  <a:srgbClr val="292959"/>
                </a:solidFill>
                <a:latin typeface="Trebuchet MS"/>
                <a:cs typeface="Trebuchet MS"/>
              </a:rPr>
              <a:t>is</a:t>
            </a:r>
            <a:r>
              <a:rPr sz="3200" spc="-135" dirty="0">
                <a:solidFill>
                  <a:srgbClr val="292959"/>
                </a:solidFill>
                <a:latin typeface="Trebuchet MS"/>
                <a:cs typeface="Trebuchet MS"/>
              </a:rPr>
              <a:t> </a:t>
            </a:r>
            <a:r>
              <a:rPr sz="3200" spc="-215" dirty="0">
                <a:solidFill>
                  <a:srgbClr val="292959"/>
                </a:solidFill>
                <a:latin typeface="Trebuchet MS"/>
                <a:cs typeface="Trebuchet MS"/>
              </a:rPr>
              <a:t>it</a:t>
            </a:r>
            <a:r>
              <a:rPr sz="3200" spc="-105" dirty="0">
                <a:solidFill>
                  <a:srgbClr val="292959"/>
                </a:solidFill>
                <a:latin typeface="Trebuchet MS"/>
                <a:cs typeface="Trebuchet MS"/>
              </a:rPr>
              <a:t> </a:t>
            </a:r>
            <a:r>
              <a:rPr sz="3200" spc="-50" dirty="0">
                <a:solidFill>
                  <a:srgbClr val="292959"/>
                </a:solidFill>
                <a:latin typeface="Trebuchet MS"/>
                <a:cs typeface="Trebuchet MS"/>
              </a:rPr>
              <a:t>some</a:t>
            </a:r>
            <a:r>
              <a:rPr sz="3200" spc="-135" dirty="0">
                <a:solidFill>
                  <a:srgbClr val="292959"/>
                </a:solidFill>
                <a:latin typeface="Trebuchet MS"/>
                <a:cs typeface="Trebuchet MS"/>
              </a:rPr>
              <a:t> </a:t>
            </a:r>
            <a:r>
              <a:rPr sz="3200" spc="-140" dirty="0">
                <a:solidFill>
                  <a:srgbClr val="292959"/>
                </a:solidFill>
                <a:latin typeface="Trebuchet MS"/>
                <a:cs typeface="Trebuchet MS"/>
              </a:rPr>
              <a:t>kind</a:t>
            </a:r>
            <a:r>
              <a:rPr sz="3200" spc="-105" dirty="0">
                <a:solidFill>
                  <a:srgbClr val="292959"/>
                </a:solidFill>
                <a:latin typeface="Trebuchet MS"/>
                <a:cs typeface="Trebuchet MS"/>
              </a:rPr>
              <a:t> </a:t>
            </a:r>
            <a:r>
              <a:rPr sz="3200" dirty="0">
                <a:solidFill>
                  <a:srgbClr val="292959"/>
                </a:solidFill>
                <a:latin typeface="Trebuchet MS"/>
                <a:cs typeface="Trebuchet MS"/>
              </a:rPr>
              <a:t>of</a:t>
            </a:r>
            <a:r>
              <a:rPr sz="3200" spc="-135" dirty="0">
                <a:solidFill>
                  <a:srgbClr val="292959"/>
                </a:solidFill>
                <a:latin typeface="Trebuchet MS"/>
                <a:cs typeface="Trebuchet MS"/>
              </a:rPr>
              <a:t> </a:t>
            </a:r>
            <a:r>
              <a:rPr sz="3200" spc="-80" dirty="0">
                <a:solidFill>
                  <a:srgbClr val="292959"/>
                </a:solidFill>
                <a:latin typeface="Trebuchet MS"/>
                <a:cs typeface="Trebuchet MS"/>
              </a:rPr>
              <a:t>forensic</a:t>
            </a:r>
            <a:r>
              <a:rPr sz="3200" spc="-140" dirty="0">
                <a:solidFill>
                  <a:srgbClr val="292959"/>
                </a:solidFill>
                <a:latin typeface="Trebuchet MS"/>
                <a:cs typeface="Trebuchet MS"/>
              </a:rPr>
              <a:t> </a:t>
            </a:r>
            <a:r>
              <a:rPr sz="3200" spc="-20" dirty="0">
                <a:solidFill>
                  <a:srgbClr val="292959"/>
                </a:solidFill>
                <a:latin typeface="Trebuchet MS"/>
                <a:cs typeface="Trebuchet MS"/>
              </a:rPr>
              <a:t>ferret’</a:t>
            </a:r>
            <a:endParaRPr sz="3200">
              <a:latin typeface="Trebuchet MS"/>
              <a:cs typeface="Trebuchet MS"/>
            </a:endParaRPr>
          </a:p>
          <a:p>
            <a:pPr marL="12700" marR="283845" indent="711835">
              <a:lnSpc>
                <a:spcPct val="135300"/>
              </a:lnSpc>
              <a:spcBef>
                <a:spcPts val="55"/>
              </a:spcBef>
            </a:pPr>
            <a:r>
              <a:rPr sz="3200" dirty="0">
                <a:solidFill>
                  <a:srgbClr val="292959"/>
                </a:solidFill>
                <a:latin typeface="Trebuchet MS"/>
                <a:cs typeface="Trebuchet MS"/>
              </a:rPr>
              <a:t>does</a:t>
            </a:r>
            <a:r>
              <a:rPr sz="3200" spc="-125" dirty="0">
                <a:solidFill>
                  <a:srgbClr val="292959"/>
                </a:solidFill>
                <a:latin typeface="Trebuchet MS"/>
                <a:cs typeface="Trebuchet MS"/>
              </a:rPr>
              <a:t> </a:t>
            </a:r>
            <a:r>
              <a:rPr sz="3200" spc="-100" dirty="0">
                <a:solidFill>
                  <a:srgbClr val="292959"/>
                </a:solidFill>
                <a:latin typeface="Trebuchet MS"/>
                <a:cs typeface="Trebuchet MS"/>
              </a:rPr>
              <a:t>not</a:t>
            </a:r>
            <a:r>
              <a:rPr sz="3200" spc="-114" dirty="0">
                <a:solidFill>
                  <a:srgbClr val="292959"/>
                </a:solidFill>
                <a:latin typeface="Trebuchet MS"/>
                <a:cs typeface="Trebuchet MS"/>
              </a:rPr>
              <a:t> </a:t>
            </a:r>
            <a:r>
              <a:rPr sz="3200" spc="-145" dirty="0">
                <a:solidFill>
                  <a:srgbClr val="292959"/>
                </a:solidFill>
                <a:latin typeface="Trebuchet MS"/>
                <a:cs typeface="Trebuchet MS"/>
              </a:rPr>
              <a:t>blindly</a:t>
            </a:r>
            <a:r>
              <a:rPr sz="3200" spc="-105" dirty="0">
                <a:solidFill>
                  <a:srgbClr val="292959"/>
                </a:solidFill>
                <a:latin typeface="Trebuchet MS"/>
                <a:cs typeface="Trebuchet MS"/>
              </a:rPr>
              <a:t> </a:t>
            </a:r>
            <a:r>
              <a:rPr sz="3200" spc="-45" dirty="0">
                <a:solidFill>
                  <a:srgbClr val="292959"/>
                </a:solidFill>
                <a:latin typeface="Trebuchet MS"/>
                <a:cs typeface="Trebuchet MS"/>
              </a:rPr>
              <a:t>accept,</a:t>
            </a:r>
            <a:r>
              <a:rPr sz="3200" spc="-114" dirty="0">
                <a:solidFill>
                  <a:srgbClr val="292959"/>
                </a:solidFill>
                <a:latin typeface="Trebuchet MS"/>
                <a:cs typeface="Trebuchet MS"/>
              </a:rPr>
              <a:t> </a:t>
            </a:r>
            <a:r>
              <a:rPr sz="3200" spc="-100" dirty="0">
                <a:solidFill>
                  <a:srgbClr val="292959"/>
                </a:solidFill>
                <a:latin typeface="Trebuchet MS"/>
                <a:cs typeface="Trebuchet MS"/>
              </a:rPr>
              <a:t>but</a:t>
            </a:r>
            <a:r>
              <a:rPr sz="3200" spc="-110" dirty="0">
                <a:solidFill>
                  <a:srgbClr val="292959"/>
                </a:solidFill>
                <a:latin typeface="Trebuchet MS"/>
                <a:cs typeface="Trebuchet MS"/>
              </a:rPr>
              <a:t> </a:t>
            </a:r>
            <a:r>
              <a:rPr sz="3200" spc="-100" dirty="0">
                <a:solidFill>
                  <a:srgbClr val="292959"/>
                </a:solidFill>
                <a:latin typeface="Trebuchet MS"/>
                <a:cs typeface="Trebuchet MS"/>
              </a:rPr>
              <a:t>not</a:t>
            </a:r>
            <a:r>
              <a:rPr sz="3200" spc="-114" dirty="0">
                <a:solidFill>
                  <a:srgbClr val="292959"/>
                </a:solidFill>
                <a:latin typeface="Trebuchet MS"/>
                <a:cs typeface="Trebuchet MS"/>
              </a:rPr>
              <a:t> </a:t>
            </a:r>
            <a:r>
              <a:rPr sz="3200" spc="-20" dirty="0">
                <a:solidFill>
                  <a:srgbClr val="292959"/>
                </a:solidFill>
                <a:latin typeface="Trebuchet MS"/>
                <a:cs typeface="Trebuchet MS"/>
              </a:rPr>
              <a:t>spending</a:t>
            </a:r>
            <a:r>
              <a:rPr sz="3200" spc="-114" dirty="0">
                <a:solidFill>
                  <a:srgbClr val="292959"/>
                </a:solidFill>
                <a:latin typeface="Trebuchet MS"/>
                <a:cs typeface="Trebuchet MS"/>
              </a:rPr>
              <a:t> </a:t>
            </a:r>
            <a:r>
              <a:rPr sz="3200" spc="-95" dirty="0">
                <a:solidFill>
                  <a:srgbClr val="292959"/>
                </a:solidFill>
                <a:latin typeface="Trebuchet MS"/>
                <a:cs typeface="Trebuchet MS"/>
              </a:rPr>
              <a:t>enormous</a:t>
            </a:r>
            <a:r>
              <a:rPr sz="3200" spc="-114" dirty="0">
                <a:solidFill>
                  <a:srgbClr val="292959"/>
                </a:solidFill>
                <a:latin typeface="Trebuchet MS"/>
                <a:cs typeface="Trebuchet MS"/>
              </a:rPr>
              <a:t> </a:t>
            </a:r>
            <a:r>
              <a:rPr sz="3200" spc="-120" dirty="0">
                <a:solidFill>
                  <a:srgbClr val="292959"/>
                </a:solidFill>
                <a:latin typeface="Trebuchet MS"/>
                <a:cs typeface="Trebuchet MS"/>
              </a:rPr>
              <a:t>effort</a:t>
            </a:r>
            <a:r>
              <a:rPr sz="3200" spc="-114" dirty="0">
                <a:solidFill>
                  <a:srgbClr val="292959"/>
                </a:solidFill>
                <a:latin typeface="Trebuchet MS"/>
                <a:cs typeface="Trebuchet MS"/>
              </a:rPr>
              <a:t> </a:t>
            </a:r>
            <a:r>
              <a:rPr sz="3200" spc="-105" dirty="0">
                <a:solidFill>
                  <a:srgbClr val="292959"/>
                </a:solidFill>
                <a:latin typeface="Trebuchet MS"/>
                <a:cs typeface="Trebuchet MS"/>
              </a:rPr>
              <a:t>scrutinising</a:t>
            </a:r>
            <a:r>
              <a:rPr sz="3200" spc="-110" dirty="0">
                <a:solidFill>
                  <a:srgbClr val="292959"/>
                </a:solidFill>
                <a:latin typeface="Trebuchet MS"/>
                <a:cs typeface="Trebuchet MS"/>
              </a:rPr>
              <a:t> </a:t>
            </a:r>
            <a:r>
              <a:rPr sz="3200" spc="-10" dirty="0">
                <a:solidFill>
                  <a:srgbClr val="292959"/>
                </a:solidFill>
                <a:latin typeface="Trebuchet MS"/>
                <a:cs typeface="Trebuchet MS"/>
              </a:rPr>
              <a:t>agreement </a:t>
            </a:r>
            <a:r>
              <a:rPr sz="3100" spc="-10" dirty="0">
                <a:solidFill>
                  <a:srgbClr val="292959"/>
                </a:solidFill>
                <a:latin typeface="Trebuchet MS"/>
                <a:cs typeface="Trebuchet MS"/>
              </a:rPr>
              <a:t>Court</a:t>
            </a:r>
            <a:r>
              <a:rPr sz="3100" spc="-225" dirty="0">
                <a:solidFill>
                  <a:srgbClr val="292959"/>
                </a:solidFill>
                <a:latin typeface="Trebuchet MS"/>
                <a:cs typeface="Trebuchet MS"/>
              </a:rPr>
              <a:t> </a:t>
            </a:r>
            <a:r>
              <a:rPr sz="3100" spc="-30" dirty="0">
                <a:solidFill>
                  <a:srgbClr val="292959"/>
                </a:solidFill>
                <a:latin typeface="Trebuchet MS"/>
                <a:cs typeface="Trebuchet MS"/>
              </a:rPr>
              <a:t>assumes</a:t>
            </a:r>
            <a:r>
              <a:rPr sz="3100" spc="-190" dirty="0">
                <a:solidFill>
                  <a:srgbClr val="292959"/>
                </a:solidFill>
                <a:latin typeface="Trebuchet MS"/>
                <a:cs typeface="Trebuchet MS"/>
              </a:rPr>
              <a:t> </a:t>
            </a:r>
            <a:r>
              <a:rPr sz="3100" spc="-145" dirty="0">
                <a:solidFill>
                  <a:srgbClr val="292959"/>
                </a:solidFill>
                <a:latin typeface="Trebuchet MS"/>
                <a:cs typeface="Trebuchet MS"/>
              </a:rPr>
              <a:t>if</a:t>
            </a:r>
            <a:r>
              <a:rPr sz="3100" spc="-100" dirty="0">
                <a:solidFill>
                  <a:srgbClr val="292959"/>
                </a:solidFill>
                <a:latin typeface="Trebuchet MS"/>
                <a:cs typeface="Trebuchet MS"/>
              </a:rPr>
              <a:t> </a:t>
            </a:r>
            <a:r>
              <a:rPr sz="3100" spc="-65" dirty="0">
                <a:solidFill>
                  <a:srgbClr val="292959"/>
                </a:solidFill>
                <a:latin typeface="Trebuchet MS"/>
                <a:cs typeface="Trebuchet MS"/>
              </a:rPr>
              <a:t>independent</a:t>
            </a:r>
            <a:r>
              <a:rPr sz="3100" spc="-150" dirty="0">
                <a:solidFill>
                  <a:srgbClr val="292959"/>
                </a:solidFill>
                <a:latin typeface="Trebuchet MS"/>
                <a:cs typeface="Trebuchet MS"/>
              </a:rPr>
              <a:t> </a:t>
            </a:r>
            <a:r>
              <a:rPr sz="3100" dirty="0">
                <a:solidFill>
                  <a:srgbClr val="292959"/>
                </a:solidFill>
                <a:latin typeface="Trebuchet MS"/>
                <a:cs typeface="Trebuchet MS"/>
              </a:rPr>
              <a:t>legal</a:t>
            </a:r>
            <a:r>
              <a:rPr sz="3100" spc="-145" dirty="0">
                <a:solidFill>
                  <a:srgbClr val="292959"/>
                </a:solidFill>
                <a:latin typeface="Trebuchet MS"/>
                <a:cs typeface="Trebuchet MS"/>
              </a:rPr>
              <a:t> </a:t>
            </a:r>
            <a:r>
              <a:rPr sz="3100" spc="-10" dirty="0">
                <a:solidFill>
                  <a:srgbClr val="292959"/>
                </a:solidFill>
                <a:latin typeface="Trebuchet MS"/>
                <a:cs typeface="Trebuchet MS"/>
              </a:rPr>
              <a:t>advice</a:t>
            </a:r>
            <a:r>
              <a:rPr sz="3100" spc="-150" dirty="0">
                <a:solidFill>
                  <a:srgbClr val="292959"/>
                </a:solidFill>
                <a:latin typeface="Trebuchet MS"/>
                <a:cs typeface="Trebuchet MS"/>
              </a:rPr>
              <a:t> </a:t>
            </a:r>
            <a:r>
              <a:rPr sz="3100" spc="-105" dirty="0">
                <a:solidFill>
                  <a:srgbClr val="292959"/>
                </a:solidFill>
                <a:latin typeface="Trebuchet MS"/>
                <a:cs typeface="Trebuchet MS"/>
              </a:rPr>
              <a:t>provided,</a:t>
            </a:r>
            <a:r>
              <a:rPr sz="3100" spc="-130" dirty="0">
                <a:solidFill>
                  <a:srgbClr val="292959"/>
                </a:solidFill>
                <a:latin typeface="Trebuchet MS"/>
                <a:cs typeface="Trebuchet MS"/>
              </a:rPr>
              <a:t> </a:t>
            </a:r>
            <a:r>
              <a:rPr sz="3100" spc="-145" dirty="0">
                <a:solidFill>
                  <a:srgbClr val="292959"/>
                </a:solidFill>
                <a:latin typeface="Trebuchet MS"/>
                <a:cs typeface="Trebuchet MS"/>
              </a:rPr>
              <a:t>terms</a:t>
            </a:r>
            <a:r>
              <a:rPr sz="3100" spc="-100" dirty="0">
                <a:solidFill>
                  <a:srgbClr val="292959"/>
                </a:solidFill>
                <a:latin typeface="Trebuchet MS"/>
                <a:cs typeface="Trebuchet MS"/>
              </a:rPr>
              <a:t> </a:t>
            </a:r>
            <a:r>
              <a:rPr sz="3100" spc="-25" dirty="0">
                <a:solidFill>
                  <a:srgbClr val="292959"/>
                </a:solidFill>
                <a:latin typeface="Trebuchet MS"/>
                <a:cs typeface="Trebuchet MS"/>
              </a:rPr>
              <a:t>reasonable</a:t>
            </a:r>
            <a:r>
              <a:rPr sz="3100" spc="-150" dirty="0">
                <a:solidFill>
                  <a:srgbClr val="292959"/>
                </a:solidFill>
                <a:latin typeface="Trebuchet MS"/>
                <a:cs typeface="Trebuchet MS"/>
              </a:rPr>
              <a:t> </a:t>
            </a:r>
            <a:r>
              <a:rPr sz="3100" dirty="0">
                <a:solidFill>
                  <a:srgbClr val="292959"/>
                </a:solidFill>
                <a:latin typeface="Trebuchet MS"/>
                <a:cs typeface="Trebuchet MS"/>
              </a:rPr>
              <a:t>and</a:t>
            </a:r>
            <a:r>
              <a:rPr sz="3100" spc="-145" dirty="0">
                <a:solidFill>
                  <a:srgbClr val="292959"/>
                </a:solidFill>
                <a:latin typeface="Trebuchet MS"/>
                <a:cs typeface="Trebuchet MS"/>
              </a:rPr>
              <a:t> </a:t>
            </a:r>
            <a:r>
              <a:rPr sz="3100" spc="-85" dirty="0">
                <a:solidFill>
                  <a:srgbClr val="292959"/>
                </a:solidFill>
                <a:latin typeface="Trebuchet MS"/>
                <a:cs typeface="Trebuchet MS"/>
              </a:rPr>
              <a:t>make</a:t>
            </a:r>
            <a:r>
              <a:rPr sz="3100" spc="-150" dirty="0">
                <a:solidFill>
                  <a:srgbClr val="292959"/>
                </a:solidFill>
                <a:latin typeface="Trebuchet MS"/>
                <a:cs typeface="Trebuchet MS"/>
              </a:rPr>
              <a:t> </a:t>
            </a:r>
            <a:r>
              <a:rPr sz="3100" spc="-20" dirty="0">
                <a:solidFill>
                  <a:srgbClr val="292959"/>
                </a:solidFill>
                <a:latin typeface="Trebuchet MS"/>
                <a:cs typeface="Trebuchet MS"/>
              </a:rPr>
              <a:t>order </a:t>
            </a:r>
            <a:r>
              <a:rPr sz="3100" spc="-90" dirty="0">
                <a:solidFill>
                  <a:srgbClr val="292959"/>
                </a:solidFill>
                <a:latin typeface="Trebuchet MS"/>
                <a:cs typeface="Trebuchet MS"/>
              </a:rPr>
              <a:t>requested:</a:t>
            </a:r>
            <a:r>
              <a:rPr sz="3100" spc="-125" dirty="0">
                <a:solidFill>
                  <a:srgbClr val="292959"/>
                </a:solidFill>
                <a:latin typeface="Trebuchet MS"/>
                <a:cs typeface="Trebuchet MS"/>
              </a:rPr>
              <a:t> </a:t>
            </a:r>
            <a:r>
              <a:rPr sz="3100" i="1" spc="-40" dirty="0">
                <a:solidFill>
                  <a:srgbClr val="292959"/>
                </a:solidFill>
                <a:latin typeface="Trebuchet MS"/>
                <a:cs typeface="Trebuchet MS"/>
              </a:rPr>
              <a:t>Xydhias</a:t>
            </a:r>
            <a:r>
              <a:rPr sz="3100" i="1" spc="-105" dirty="0">
                <a:solidFill>
                  <a:srgbClr val="292959"/>
                </a:solidFill>
                <a:latin typeface="Trebuchet MS"/>
                <a:cs typeface="Trebuchet MS"/>
              </a:rPr>
              <a:t> </a:t>
            </a:r>
            <a:r>
              <a:rPr sz="3100" i="1" spc="-204" dirty="0">
                <a:solidFill>
                  <a:srgbClr val="292959"/>
                </a:solidFill>
                <a:latin typeface="Trebuchet MS"/>
                <a:cs typeface="Trebuchet MS"/>
              </a:rPr>
              <a:t>v</a:t>
            </a:r>
            <a:r>
              <a:rPr sz="3100" i="1" spc="-100" dirty="0">
                <a:solidFill>
                  <a:srgbClr val="292959"/>
                </a:solidFill>
                <a:latin typeface="Trebuchet MS"/>
                <a:cs typeface="Trebuchet MS"/>
              </a:rPr>
              <a:t> </a:t>
            </a:r>
            <a:r>
              <a:rPr sz="3100" i="1" spc="-40" dirty="0">
                <a:solidFill>
                  <a:srgbClr val="292959"/>
                </a:solidFill>
                <a:latin typeface="Trebuchet MS"/>
                <a:cs typeface="Trebuchet MS"/>
              </a:rPr>
              <a:t>Xydihas</a:t>
            </a:r>
            <a:r>
              <a:rPr sz="3100" i="1" spc="-105" dirty="0">
                <a:solidFill>
                  <a:srgbClr val="292959"/>
                </a:solidFill>
                <a:latin typeface="Trebuchet MS"/>
                <a:cs typeface="Trebuchet MS"/>
              </a:rPr>
              <a:t> </a:t>
            </a:r>
            <a:r>
              <a:rPr sz="3100" spc="-180" dirty="0">
                <a:solidFill>
                  <a:srgbClr val="292959"/>
                </a:solidFill>
                <a:latin typeface="Trebuchet MS"/>
                <a:cs typeface="Trebuchet MS"/>
              </a:rPr>
              <a:t>[1999]</a:t>
            </a:r>
            <a:r>
              <a:rPr sz="3100" spc="-100" dirty="0">
                <a:solidFill>
                  <a:srgbClr val="292959"/>
                </a:solidFill>
                <a:latin typeface="Trebuchet MS"/>
                <a:cs typeface="Trebuchet MS"/>
              </a:rPr>
              <a:t> </a:t>
            </a:r>
            <a:r>
              <a:rPr sz="3100" spc="-750" dirty="0">
                <a:solidFill>
                  <a:srgbClr val="292959"/>
                </a:solidFill>
                <a:latin typeface="Trebuchet MS"/>
                <a:cs typeface="Trebuchet MS"/>
              </a:rPr>
              <a:t>1</a:t>
            </a:r>
            <a:r>
              <a:rPr sz="3100" spc="-100" dirty="0">
                <a:solidFill>
                  <a:srgbClr val="292959"/>
                </a:solidFill>
                <a:latin typeface="Trebuchet MS"/>
                <a:cs typeface="Trebuchet MS"/>
              </a:rPr>
              <a:t> </a:t>
            </a:r>
            <a:r>
              <a:rPr sz="3100" spc="-185" dirty="0">
                <a:solidFill>
                  <a:srgbClr val="292959"/>
                </a:solidFill>
                <a:latin typeface="Trebuchet MS"/>
                <a:cs typeface="Trebuchet MS"/>
              </a:rPr>
              <a:t>FRL</a:t>
            </a:r>
            <a:r>
              <a:rPr sz="3100" spc="-100" dirty="0">
                <a:solidFill>
                  <a:srgbClr val="292959"/>
                </a:solidFill>
                <a:latin typeface="Trebuchet MS"/>
                <a:cs typeface="Trebuchet MS"/>
              </a:rPr>
              <a:t> </a:t>
            </a:r>
            <a:r>
              <a:rPr sz="3100" spc="-25" dirty="0">
                <a:solidFill>
                  <a:srgbClr val="292959"/>
                </a:solidFill>
                <a:latin typeface="Trebuchet MS"/>
                <a:cs typeface="Trebuchet MS"/>
              </a:rPr>
              <a:t>683</a:t>
            </a:r>
            <a:endParaRPr sz="3100">
              <a:latin typeface="Trebuchet MS"/>
              <a:cs typeface="Trebuchet MS"/>
            </a:endParaRPr>
          </a:p>
        </p:txBody>
      </p:sp>
      <p:sp>
        <p:nvSpPr>
          <p:cNvPr id="11" name="object 11" descr="$PPTXTitle"/>
          <p:cNvSpPr txBox="1">
            <a:spLocks noGrp="1"/>
          </p:cNvSpPr>
          <p:nvPr>
            <p:ph type="title"/>
          </p:nvPr>
        </p:nvSpPr>
        <p:spPr>
          <a:xfrm>
            <a:off x="1016000" y="976691"/>
            <a:ext cx="14018260" cy="924560"/>
          </a:xfrm>
          <a:prstGeom prst="rect">
            <a:avLst/>
          </a:prstGeom>
        </p:spPr>
        <p:txBody>
          <a:bodyPr vert="horz" wrap="square" lIns="0" tIns="12700" rIns="0" bIns="0" rtlCol="0">
            <a:spAutoFit/>
          </a:bodyPr>
          <a:lstStyle/>
          <a:p>
            <a:pPr marL="12700">
              <a:lnSpc>
                <a:spcPct val="100000"/>
              </a:lnSpc>
              <a:spcBef>
                <a:spcPts val="100"/>
              </a:spcBef>
            </a:pPr>
            <a:r>
              <a:rPr sz="5900" spc="-265" dirty="0">
                <a:solidFill>
                  <a:srgbClr val="E65385"/>
                </a:solidFill>
              </a:rPr>
              <a:t>IF</a:t>
            </a:r>
            <a:r>
              <a:rPr sz="5900" spc="-295" dirty="0">
                <a:solidFill>
                  <a:srgbClr val="E65385"/>
                </a:solidFill>
              </a:rPr>
              <a:t> </a:t>
            </a:r>
            <a:r>
              <a:rPr sz="5900" spc="-310" dirty="0">
                <a:solidFill>
                  <a:srgbClr val="E65385"/>
                </a:solidFill>
              </a:rPr>
              <a:t>THE</a:t>
            </a:r>
            <a:r>
              <a:rPr sz="5900" spc="-295" dirty="0">
                <a:solidFill>
                  <a:srgbClr val="E65385"/>
                </a:solidFill>
              </a:rPr>
              <a:t> </a:t>
            </a:r>
            <a:r>
              <a:rPr sz="5900" spc="-50" dirty="0">
                <a:solidFill>
                  <a:srgbClr val="E65385"/>
                </a:solidFill>
              </a:rPr>
              <a:t>PARTIES</a:t>
            </a:r>
            <a:r>
              <a:rPr sz="5900" spc="-375" dirty="0">
                <a:solidFill>
                  <a:srgbClr val="E65385"/>
                </a:solidFill>
              </a:rPr>
              <a:t> </a:t>
            </a:r>
            <a:r>
              <a:rPr sz="5900" dirty="0"/>
              <a:t>AGREE</a:t>
            </a:r>
            <a:r>
              <a:rPr sz="5900" spc="-325" dirty="0"/>
              <a:t> </a:t>
            </a:r>
            <a:r>
              <a:rPr sz="5900" spc="50" dirty="0"/>
              <a:t>(CONSENT</a:t>
            </a:r>
            <a:r>
              <a:rPr sz="5900" spc="-320" dirty="0"/>
              <a:t> </a:t>
            </a:r>
            <a:r>
              <a:rPr sz="5900" spc="-100" dirty="0"/>
              <a:t>ORDER)</a:t>
            </a:r>
            <a:endParaRPr sz="59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00174" y="2366010"/>
            <a:ext cx="133350" cy="133349"/>
          </a:xfrm>
          <a:prstGeom prst="rect">
            <a:avLst/>
          </a:prstGeom>
        </p:spPr>
      </p:pic>
      <p:pic>
        <p:nvPicPr>
          <p:cNvPr id="3" name="object 3"/>
          <p:cNvPicPr/>
          <p:nvPr/>
        </p:nvPicPr>
        <p:blipFill>
          <a:blip r:embed="rId3" cstate="print"/>
          <a:stretch>
            <a:fillRect/>
          </a:stretch>
        </p:blipFill>
        <p:spPr>
          <a:xfrm>
            <a:off x="1400174" y="9033509"/>
            <a:ext cx="133350" cy="133349"/>
          </a:xfrm>
          <a:prstGeom prst="rect">
            <a:avLst/>
          </a:prstGeom>
        </p:spPr>
      </p:pic>
      <p:sp>
        <p:nvSpPr>
          <p:cNvPr id="4" name="object 4"/>
          <p:cNvSpPr txBox="1"/>
          <p:nvPr/>
        </p:nvSpPr>
        <p:spPr>
          <a:xfrm>
            <a:off x="1706860" y="1958327"/>
            <a:ext cx="15845155" cy="8026400"/>
          </a:xfrm>
          <a:prstGeom prst="rect">
            <a:avLst/>
          </a:prstGeom>
        </p:spPr>
        <p:txBody>
          <a:bodyPr vert="horz" wrap="square" lIns="0" tIns="12700" rIns="0" bIns="0" rtlCol="0">
            <a:spAutoFit/>
          </a:bodyPr>
          <a:lstStyle/>
          <a:p>
            <a:pPr marL="12700" marR="198755">
              <a:lnSpc>
                <a:spcPct val="136700"/>
              </a:lnSpc>
              <a:spcBef>
                <a:spcPts val="100"/>
              </a:spcBef>
            </a:pPr>
            <a:r>
              <a:rPr sz="3200" spc="-130" dirty="0">
                <a:solidFill>
                  <a:srgbClr val="292959"/>
                </a:solidFill>
                <a:latin typeface="Trebuchet MS"/>
                <a:cs typeface="Trebuchet MS"/>
              </a:rPr>
              <a:t>Per</a:t>
            </a:r>
            <a:r>
              <a:rPr sz="3200" spc="-105" dirty="0">
                <a:solidFill>
                  <a:srgbClr val="292959"/>
                </a:solidFill>
                <a:latin typeface="Trebuchet MS"/>
                <a:cs typeface="Trebuchet MS"/>
              </a:rPr>
              <a:t> </a:t>
            </a:r>
            <a:r>
              <a:rPr sz="3200" b="1" i="1" spc="80" dirty="0">
                <a:solidFill>
                  <a:srgbClr val="292959"/>
                </a:solidFill>
                <a:latin typeface="Trebuchet MS"/>
                <a:cs typeface="Trebuchet MS"/>
              </a:rPr>
              <a:t>Macleod</a:t>
            </a:r>
            <a:r>
              <a:rPr sz="3200" b="1" i="1" spc="-165" dirty="0">
                <a:solidFill>
                  <a:srgbClr val="292959"/>
                </a:solidFill>
                <a:latin typeface="Trebuchet MS"/>
                <a:cs typeface="Trebuchet MS"/>
              </a:rPr>
              <a:t> </a:t>
            </a:r>
            <a:r>
              <a:rPr sz="3200" b="1" i="1" spc="-200" dirty="0">
                <a:solidFill>
                  <a:srgbClr val="292959"/>
                </a:solidFill>
                <a:latin typeface="Trebuchet MS"/>
                <a:cs typeface="Trebuchet MS"/>
              </a:rPr>
              <a:t>v</a:t>
            </a:r>
            <a:r>
              <a:rPr sz="3200" b="1" i="1" spc="-165" dirty="0">
                <a:solidFill>
                  <a:srgbClr val="292959"/>
                </a:solidFill>
                <a:latin typeface="Trebuchet MS"/>
                <a:cs typeface="Trebuchet MS"/>
              </a:rPr>
              <a:t> </a:t>
            </a:r>
            <a:r>
              <a:rPr sz="3200" b="1" i="1" spc="80" dirty="0">
                <a:solidFill>
                  <a:srgbClr val="292959"/>
                </a:solidFill>
                <a:latin typeface="Trebuchet MS"/>
                <a:cs typeface="Trebuchet MS"/>
              </a:rPr>
              <a:t>Macleod</a:t>
            </a:r>
            <a:r>
              <a:rPr sz="3200" b="1" i="1" spc="-165" dirty="0">
                <a:solidFill>
                  <a:srgbClr val="292959"/>
                </a:solidFill>
                <a:latin typeface="Trebuchet MS"/>
                <a:cs typeface="Trebuchet MS"/>
              </a:rPr>
              <a:t> </a:t>
            </a:r>
            <a:r>
              <a:rPr sz="3200" b="1" spc="-114" dirty="0">
                <a:solidFill>
                  <a:srgbClr val="292959"/>
                </a:solidFill>
                <a:latin typeface="Trebuchet MS"/>
                <a:cs typeface="Trebuchet MS"/>
              </a:rPr>
              <a:t>[2008]</a:t>
            </a:r>
            <a:r>
              <a:rPr sz="3200" b="1" spc="-165" dirty="0">
                <a:solidFill>
                  <a:srgbClr val="292959"/>
                </a:solidFill>
                <a:latin typeface="Trebuchet MS"/>
                <a:cs typeface="Trebuchet MS"/>
              </a:rPr>
              <a:t> </a:t>
            </a:r>
            <a:r>
              <a:rPr sz="3200" b="1" dirty="0">
                <a:solidFill>
                  <a:srgbClr val="292959"/>
                </a:solidFill>
                <a:latin typeface="Trebuchet MS"/>
                <a:cs typeface="Trebuchet MS"/>
              </a:rPr>
              <a:t>UKPC</a:t>
            </a:r>
            <a:r>
              <a:rPr sz="3200" b="1" spc="-165" dirty="0">
                <a:solidFill>
                  <a:srgbClr val="292959"/>
                </a:solidFill>
                <a:latin typeface="Trebuchet MS"/>
                <a:cs typeface="Trebuchet MS"/>
              </a:rPr>
              <a:t> </a:t>
            </a:r>
            <a:r>
              <a:rPr sz="3200" b="1" spc="-85" dirty="0">
                <a:solidFill>
                  <a:srgbClr val="292959"/>
                </a:solidFill>
                <a:latin typeface="Trebuchet MS"/>
                <a:cs typeface="Trebuchet MS"/>
              </a:rPr>
              <a:t>64:</a:t>
            </a:r>
            <a:r>
              <a:rPr sz="3200" b="1" spc="-165" dirty="0">
                <a:solidFill>
                  <a:srgbClr val="292959"/>
                </a:solidFill>
                <a:latin typeface="Trebuchet MS"/>
                <a:cs typeface="Trebuchet MS"/>
              </a:rPr>
              <a:t> </a:t>
            </a:r>
            <a:r>
              <a:rPr sz="3200" spc="-150" dirty="0">
                <a:solidFill>
                  <a:srgbClr val="292959"/>
                </a:solidFill>
                <a:latin typeface="Trebuchet MS"/>
                <a:cs typeface="Trebuchet MS"/>
              </a:rPr>
              <a:t>If</a:t>
            </a:r>
            <a:r>
              <a:rPr sz="3200" spc="-105" dirty="0">
                <a:solidFill>
                  <a:srgbClr val="292959"/>
                </a:solidFill>
                <a:latin typeface="Trebuchet MS"/>
                <a:cs typeface="Trebuchet MS"/>
              </a:rPr>
              <a:t> </a:t>
            </a:r>
            <a:r>
              <a:rPr sz="3200" spc="-80" dirty="0">
                <a:solidFill>
                  <a:srgbClr val="292959"/>
                </a:solidFill>
                <a:latin typeface="Trebuchet MS"/>
                <a:cs typeface="Trebuchet MS"/>
              </a:rPr>
              <a:t>parties</a:t>
            </a:r>
            <a:r>
              <a:rPr sz="3200" spc="-110" dirty="0">
                <a:solidFill>
                  <a:srgbClr val="292959"/>
                </a:solidFill>
                <a:latin typeface="Trebuchet MS"/>
                <a:cs typeface="Trebuchet MS"/>
              </a:rPr>
              <a:t> </a:t>
            </a:r>
            <a:r>
              <a:rPr sz="3200" spc="-60" dirty="0">
                <a:solidFill>
                  <a:srgbClr val="292959"/>
                </a:solidFill>
                <a:latin typeface="Trebuchet MS"/>
                <a:cs typeface="Trebuchet MS"/>
              </a:rPr>
              <a:t>agree,</a:t>
            </a:r>
            <a:r>
              <a:rPr sz="3200" spc="-105" dirty="0">
                <a:solidFill>
                  <a:srgbClr val="292959"/>
                </a:solidFill>
                <a:latin typeface="Trebuchet MS"/>
                <a:cs typeface="Trebuchet MS"/>
              </a:rPr>
              <a:t> </a:t>
            </a:r>
            <a:r>
              <a:rPr sz="3200" spc="-100" dirty="0">
                <a:solidFill>
                  <a:srgbClr val="292959"/>
                </a:solidFill>
                <a:latin typeface="Trebuchet MS"/>
                <a:cs typeface="Trebuchet MS"/>
              </a:rPr>
              <a:t>but</a:t>
            </a:r>
            <a:r>
              <a:rPr sz="3200" spc="-105" dirty="0">
                <a:solidFill>
                  <a:srgbClr val="292959"/>
                </a:solidFill>
                <a:latin typeface="Trebuchet MS"/>
                <a:cs typeface="Trebuchet MS"/>
              </a:rPr>
              <a:t> </a:t>
            </a:r>
            <a:r>
              <a:rPr sz="3200" spc="-125" dirty="0">
                <a:solidFill>
                  <a:srgbClr val="292959"/>
                </a:solidFill>
                <a:latin typeface="Trebuchet MS"/>
                <a:cs typeface="Trebuchet MS"/>
              </a:rPr>
              <a:t>then</a:t>
            </a:r>
            <a:r>
              <a:rPr sz="3200" spc="-105" dirty="0">
                <a:solidFill>
                  <a:srgbClr val="292959"/>
                </a:solidFill>
                <a:latin typeface="Trebuchet MS"/>
                <a:cs typeface="Trebuchet MS"/>
              </a:rPr>
              <a:t> </a:t>
            </a:r>
            <a:r>
              <a:rPr sz="3200" spc="-75" dirty="0">
                <a:solidFill>
                  <a:srgbClr val="292959"/>
                </a:solidFill>
                <a:latin typeface="Trebuchet MS"/>
                <a:cs typeface="Trebuchet MS"/>
              </a:rPr>
              <a:t>seek</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05" dirty="0">
                <a:solidFill>
                  <a:srgbClr val="292959"/>
                </a:solidFill>
                <a:latin typeface="Trebuchet MS"/>
                <a:cs typeface="Trebuchet MS"/>
              </a:rPr>
              <a:t> </a:t>
            </a:r>
            <a:r>
              <a:rPr sz="3200" spc="-130" dirty="0">
                <a:solidFill>
                  <a:srgbClr val="292959"/>
                </a:solidFill>
                <a:latin typeface="Trebuchet MS"/>
                <a:cs typeface="Trebuchet MS"/>
              </a:rPr>
              <a:t>resile</a:t>
            </a:r>
            <a:r>
              <a:rPr sz="3200" spc="-105" dirty="0">
                <a:solidFill>
                  <a:srgbClr val="292959"/>
                </a:solidFill>
                <a:latin typeface="Trebuchet MS"/>
                <a:cs typeface="Trebuchet MS"/>
              </a:rPr>
              <a:t> </a:t>
            </a:r>
            <a:r>
              <a:rPr sz="3200" spc="-150" dirty="0">
                <a:solidFill>
                  <a:srgbClr val="292959"/>
                </a:solidFill>
                <a:latin typeface="Trebuchet MS"/>
                <a:cs typeface="Trebuchet MS"/>
              </a:rPr>
              <a:t>from</a:t>
            </a:r>
            <a:r>
              <a:rPr sz="3200" spc="-105" dirty="0">
                <a:solidFill>
                  <a:srgbClr val="292959"/>
                </a:solidFill>
                <a:latin typeface="Trebuchet MS"/>
                <a:cs typeface="Trebuchet MS"/>
              </a:rPr>
              <a:t> </a:t>
            </a:r>
            <a:r>
              <a:rPr sz="3200" spc="-25" dirty="0">
                <a:solidFill>
                  <a:srgbClr val="292959"/>
                </a:solidFill>
                <a:latin typeface="Trebuchet MS"/>
                <a:cs typeface="Trebuchet MS"/>
              </a:rPr>
              <a:t>it </a:t>
            </a:r>
            <a:r>
              <a:rPr sz="3200" spc="-45" dirty="0">
                <a:solidFill>
                  <a:srgbClr val="292959"/>
                </a:solidFill>
                <a:latin typeface="Trebuchet MS"/>
                <a:cs typeface="Trebuchet MS"/>
              </a:rPr>
              <a:t>before</a:t>
            </a:r>
            <a:r>
              <a:rPr sz="3200" spc="-200" dirty="0">
                <a:solidFill>
                  <a:srgbClr val="292959"/>
                </a:solidFill>
                <a:latin typeface="Trebuchet MS"/>
                <a:cs typeface="Trebuchet MS"/>
              </a:rPr>
              <a:t> </a:t>
            </a:r>
            <a:r>
              <a:rPr sz="3200" spc="-50" dirty="0">
                <a:solidFill>
                  <a:srgbClr val="292959"/>
                </a:solidFill>
                <a:latin typeface="Trebuchet MS"/>
                <a:cs typeface="Trebuchet MS"/>
              </a:rPr>
              <a:t>consent</a:t>
            </a:r>
            <a:r>
              <a:rPr sz="3200" spc="-155" dirty="0">
                <a:solidFill>
                  <a:srgbClr val="292959"/>
                </a:solidFill>
                <a:latin typeface="Trebuchet MS"/>
                <a:cs typeface="Trebuchet MS"/>
              </a:rPr>
              <a:t> </a:t>
            </a:r>
            <a:r>
              <a:rPr sz="3200" spc="-140" dirty="0">
                <a:solidFill>
                  <a:srgbClr val="292959"/>
                </a:solidFill>
                <a:latin typeface="Trebuchet MS"/>
                <a:cs typeface="Trebuchet MS"/>
              </a:rPr>
              <a:t>order:</a:t>
            </a:r>
            <a:r>
              <a:rPr sz="3200" spc="-105" dirty="0">
                <a:solidFill>
                  <a:srgbClr val="292959"/>
                </a:solidFill>
                <a:latin typeface="Trebuchet MS"/>
                <a:cs typeface="Trebuchet MS"/>
              </a:rPr>
              <a:t> </a:t>
            </a:r>
            <a:r>
              <a:rPr sz="3200" spc="-160" dirty="0">
                <a:solidFill>
                  <a:srgbClr val="292959"/>
                </a:solidFill>
                <a:latin typeface="Trebuchet MS"/>
                <a:cs typeface="Trebuchet MS"/>
              </a:rPr>
              <a:t>must</a:t>
            </a:r>
            <a:r>
              <a:rPr sz="3200" spc="-105" dirty="0">
                <a:solidFill>
                  <a:srgbClr val="292959"/>
                </a:solidFill>
                <a:latin typeface="Trebuchet MS"/>
                <a:cs typeface="Trebuchet MS"/>
              </a:rPr>
              <a:t> </a:t>
            </a:r>
            <a:r>
              <a:rPr sz="3200" spc="-60" dirty="0">
                <a:solidFill>
                  <a:srgbClr val="292959"/>
                </a:solidFill>
                <a:latin typeface="Trebuchet MS"/>
                <a:cs typeface="Trebuchet MS"/>
              </a:rPr>
              <a:t>hold</a:t>
            </a:r>
            <a:r>
              <a:rPr sz="3200" spc="-135" dirty="0">
                <a:solidFill>
                  <a:srgbClr val="292959"/>
                </a:solidFill>
                <a:latin typeface="Trebuchet MS"/>
                <a:cs typeface="Trebuchet MS"/>
              </a:rPr>
              <a:t> </a:t>
            </a:r>
            <a:r>
              <a:rPr sz="3200" spc="135" dirty="0">
                <a:solidFill>
                  <a:srgbClr val="292959"/>
                </a:solidFill>
                <a:latin typeface="Trebuchet MS"/>
                <a:cs typeface="Trebuchet MS"/>
              </a:rPr>
              <a:t>a</a:t>
            </a:r>
            <a:r>
              <a:rPr sz="3200" spc="-135" dirty="0">
                <a:solidFill>
                  <a:srgbClr val="292959"/>
                </a:solidFill>
                <a:latin typeface="Trebuchet MS"/>
                <a:cs typeface="Trebuchet MS"/>
              </a:rPr>
              <a:t> </a:t>
            </a:r>
            <a:r>
              <a:rPr sz="3200" spc="-50" dirty="0">
                <a:solidFill>
                  <a:srgbClr val="292959"/>
                </a:solidFill>
                <a:latin typeface="Trebuchet MS"/>
                <a:cs typeface="Trebuchet MS"/>
              </a:rPr>
              <a:t>contested</a:t>
            </a:r>
            <a:r>
              <a:rPr sz="3200" spc="-135" dirty="0">
                <a:solidFill>
                  <a:srgbClr val="292959"/>
                </a:solidFill>
                <a:latin typeface="Trebuchet MS"/>
                <a:cs typeface="Trebuchet MS"/>
              </a:rPr>
              <a:t> </a:t>
            </a:r>
            <a:r>
              <a:rPr sz="3200" spc="-105" dirty="0">
                <a:solidFill>
                  <a:srgbClr val="292959"/>
                </a:solidFill>
                <a:latin typeface="Trebuchet MS"/>
                <a:cs typeface="Trebuchet MS"/>
              </a:rPr>
              <a:t>hearing,</a:t>
            </a:r>
            <a:r>
              <a:rPr sz="3200" spc="-135" dirty="0">
                <a:solidFill>
                  <a:srgbClr val="292959"/>
                </a:solidFill>
                <a:latin typeface="Trebuchet MS"/>
                <a:cs typeface="Trebuchet MS"/>
              </a:rPr>
              <a:t> </a:t>
            </a:r>
            <a:r>
              <a:rPr sz="3200" spc="-100" dirty="0">
                <a:solidFill>
                  <a:srgbClr val="292959"/>
                </a:solidFill>
                <a:latin typeface="Trebuchet MS"/>
                <a:cs typeface="Trebuchet MS"/>
              </a:rPr>
              <a:t>but</a:t>
            </a:r>
            <a:r>
              <a:rPr sz="3200" spc="-135" dirty="0">
                <a:solidFill>
                  <a:srgbClr val="292959"/>
                </a:solidFill>
                <a:latin typeface="Trebuchet MS"/>
                <a:cs typeface="Trebuchet MS"/>
              </a:rPr>
              <a:t> </a:t>
            </a:r>
            <a:r>
              <a:rPr sz="3200" spc="-75" dirty="0">
                <a:solidFill>
                  <a:srgbClr val="292959"/>
                </a:solidFill>
                <a:latin typeface="Trebuchet MS"/>
                <a:cs typeface="Trebuchet MS"/>
              </a:rPr>
              <a:t>providing</a:t>
            </a:r>
            <a:r>
              <a:rPr sz="3200" spc="-13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60" dirty="0">
                <a:solidFill>
                  <a:srgbClr val="292959"/>
                </a:solidFill>
                <a:latin typeface="Trebuchet MS"/>
                <a:cs typeface="Trebuchet MS"/>
              </a:rPr>
              <a:t>agreement</a:t>
            </a:r>
            <a:r>
              <a:rPr sz="3200" spc="-135" dirty="0">
                <a:solidFill>
                  <a:srgbClr val="292959"/>
                </a:solidFill>
                <a:latin typeface="Trebuchet MS"/>
                <a:cs typeface="Trebuchet MS"/>
              </a:rPr>
              <a:t> </a:t>
            </a:r>
            <a:r>
              <a:rPr sz="3200" spc="-85" dirty="0">
                <a:solidFill>
                  <a:srgbClr val="292959"/>
                </a:solidFill>
                <a:latin typeface="Trebuchet MS"/>
                <a:cs typeface="Trebuchet MS"/>
              </a:rPr>
              <a:t>is</a:t>
            </a:r>
            <a:r>
              <a:rPr sz="3200" spc="-135" dirty="0">
                <a:solidFill>
                  <a:srgbClr val="292959"/>
                </a:solidFill>
                <a:latin typeface="Trebuchet MS"/>
                <a:cs typeface="Trebuchet MS"/>
              </a:rPr>
              <a:t> </a:t>
            </a:r>
            <a:r>
              <a:rPr sz="3200" spc="-25" dirty="0">
                <a:solidFill>
                  <a:srgbClr val="292959"/>
                </a:solidFill>
                <a:latin typeface="Trebuchet MS"/>
                <a:cs typeface="Trebuchet MS"/>
              </a:rPr>
              <a:t>in </a:t>
            </a:r>
            <a:r>
              <a:rPr sz="3200" spc="-170" dirty="0">
                <a:solidFill>
                  <a:srgbClr val="292959"/>
                </a:solidFill>
                <a:latin typeface="Trebuchet MS"/>
                <a:cs typeface="Trebuchet MS"/>
              </a:rPr>
              <a:t>writing,</a:t>
            </a:r>
            <a:r>
              <a:rPr sz="3200" spc="-105" dirty="0">
                <a:solidFill>
                  <a:srgbClr val="292959"/>
                </a:solidFill>
                <a:latin typeface="Trebuchet MS"/>
                <a:cs typeface="Trebuchet MS"/>
              </a:rPr>
              <a:t> </a:t>
            </a:r>
            <a:r>
              <a:rPr sz="3200" spc="-215" dirty="0">
                <a:solidFill>
                  <a:srgbClr val="292959"/>
                </a:solidFill>
                <a:latin typeface="Trebuchet MS"/>
                <a:cs typeface="Trebuchet MS"/>
              </a:rPr>
              <a:t>it</a:t>
            </a:r>
            <a:r>
              <a:rPr sz="3200" spc="-105" dirty="0">
                <a:solidFill>
                  <a:srgbClr val="292959"/>
                </a:solidFill>
                <a:latin typeface="Trebuchet MS"/>
                <a:cs typeface="Trebuchet MS"/>
              </a:rPr>
              <a:t> </a:t>
            </a:r>
            <a:r>
              <a:rPr sz="3200" spc="-200" dirty="0">
                <a:solidFill>
                  <a:srgbClr val="292959"/>
                </a:solidFill>
                <a:latin typeface="Trebuchet MS"/>
                <a:cs typeface="Trebuchet MS"/>
              </a:rPr>
              <a:t>will</a:t>
            </a:r>
            <a:r>
              <a:rPr sz="3200" spc="-105" dirty="0">
                <a:solidFill>
                  <a:srgbClr val="292959"/>
                </a:solidFill>
                <a:latin typeface="Trebuchet MS"/>
                <a:cs typeface="Trebuchet MS"/>
              </a:rPr>
              <a:t> </a:t>
            </a:r>
            <a:r>
              <a:rPr sz="3200" spc="-45" dirty="0">
                <a:solidFill>
                  <a:srgbClr val="292959"/>
                </a:solidFill>
                <a:latin typeface="Trebuchet MS"/>
                <a:cs typeface="Trebuchet MS"/>
              </a:rPr>
              <a:t>bind</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05" dirty="0">
                <a:solidFill>
                  <a:srgbClr val="292959"/>
                </a:solidFill>
                <a:latin typeface="Trebuchet MS"/>
                <a:cs typeface="Trebuchet MS"/>
              </a:rPr>
              <a:t> </a:t>
            </a:r>
            <a:r>
              <a:rPr sz="3200" spc="-130" dirty="0">
                <a:solidFill>
                  <a:srgbClr val="292959"/>
                </a:solidFill>
                <a:latin typeface="Trebuchet MS"/>
                <a:cs typeface="Trebuchet MS"/>
              </a:rPr>
              <a:t>parties,</a:t>
            </a:r>
            <a:r>
              <a:rPr sz="3200" spc="-105" dirty="0">
                <a:solidFill>
                  <a:srgbClr val="292959"/>
                </a:solidFill>
                <a:latin typeface="Trebuchet MS"/>
                <a:cs typeface="Trebuchet MS"/>
              </a:rPr>
              <a:t> subject </a:t>
            </a:r>
            <a:r>
              <a:rPr sz="3200" spc="-65" dirty="0">
                <a:solidFill>
                  <a:srgbClr val="292959"/>
                </a:solidFill>
                <a:latin typeface="Trebuchet MS"/>
                <a:cs typeface="Trebuchet MS"/>
              </a:rPr>
              <a:t>to</a:t>
            </a:r>
            <a:r>
              <a:rPr sz="3200" spc="-105" dirty="0">
                <a:solidFill>
                  <a:srgbClr val="292959"/>
                </a:solidFill>
                <a:latin typeface="Trebuchet MS"/>
                <a:cs typeface="Trebuchet MS"/>
              </a:rPr>
              <a:t> </a:t>
            </a:r>
            <a:r>
              <a:rPr sz="3200" spc="-135" dirty="0">
                <a:solidFill>
                  <a:srgbClr val="292959"/>
                </a:solidFill>
                <a:latin typeface="Trebuchet MS"/>
                <a:cs typeface="Trebuchet MS"/>
              </a:rPr>
              <a:t>three</a:t>
            </a:r>
            <a:r>
              <a:rPr sz="3200" spc="-105" dirty="0">
                <a:solidFill>
                  <a:srgbClr val="292959"/>
                </a:solidFill>
                <a:latin typeface="Trebuchet MS"/>
                <a:cs typeface="Trebuchet MS"/>
              </a:rPr>
              <a:t> </a:t>
            </a:r>
            <a:r>
              <a:rPr sz="3200" spc="-10" dirty="0">
                <a:solidFill>
                  <a:srgbClr val="292959"/>
                </a:solidFill>
                <a:latin typeface="Trebuchet MS"/>
                <a:cs typeface="Trebuchet MS"/>
              </a:rPr>
              <a:t>caveats:</a:t>
            </a:r>
            <a:endParaRPr sz="3200">
              <a:latin typeface="Trebuchet MS"/>
              <a:cs typeface="Trebuchet MS"/>
            </a:endParaRPr>
          </a:p>
          <a:p>
            <a:pPr marL="702945" marR="304800" indent="-381000">
              <a:lnSpc>
                <a:spcPct val="136700"/>
              </a:lnSpc>
              <a:buAutoNum type="alphaLcPeriod"/>
              <a:tabLst>
                <a:tab pos="702945" algn="l"/>
              </a:tabLst>
            </a:pPr>
            <a:r>
              <a:rPr sz="3200" spc="-60" dirty="0">
                <a:solidFill>
                  <a:srgbClr val="292959"/>
                </a:solidFill>
                <a:latin typeface="Trebuchet MS"/>
                <a:cs typeface="Trebuchet MS"/>
              </a:rPr>
              <a:t>agreement</a:t>
            </a:r>
            <a:r>
              <a:rPr sz="3200" spc="-140" dirty="0">
                <a:solidFill>
                  <a:srgbClr val="292959"/>
                </a:solidFill>
                <a:latin typeface="Trebuchet MS"/>
                <a:cs typeface="Trebuchet MS"/>
              </a:rPr>
              <a:t> </a:t>
            </a:r>
            <a:r>
              <a:rPr sz="3200" spc="-30" dirty="0">
                <a:solidFill>
                  <a:srgbClr val="292959"/>
                </a:solidFill>
                <a:latin typeface="Trebuchet MS"/>
                <a:cs typeface="Trebuchet MS"/>
              </a:rPr>
              <a:t>could</a:t>
            </a:r>
            <a:r>
              <a:rPr sz="3200" spc="-130" dirty="0">
                <a:solidFill>
                  <a:srgbClr val="292959"/>
                </a:solidFill>
                <a:latin typeface="Trebuchet MS"/>
                <a:cs typeface="Trebuchet MS"/>
              </a:rPr>
              <a:t> </a:t>
            </a:r>
            <a:r>
              <a:rPr sz="3200" dirty="0">
                <a:solidFill>
                  <a:srgbClr val="292959"/>
                </a:solidFill>
                <a:latin typeface="Trebuchet MS"/>
                <a:cs typeface="Trebuchet MS"/>
              </a:rPr>
              <a:t>be</a:t>
            </a:r>
            <a:r>
              <a:rPr sz="3200" spc="-135" dirty="0">
                <a:solidFill>
                  <a:srgbClr val="292959"/>
                </a:solidFill>
                <a:latin typeface="Trebuchet MS"/>
                <a:cs typeface="Trebuchet MS"/>
              </a:rPr>
              <a:t> </a:t>
            </a:r>
            <a:r>
              <a:rPr sz="3200" spc="-30" dirty="0">
                <a:solidFill>
                  <a:srgbClr val="292959"/>
                </a:solidFill>
                <a:latin typeface="Trebuchet MS"/>
                <a:cs typeface="Trebuchet MS"/>
              </a:rPr>
              <a:t>challenged</a:t>
            </a:r>
            <a:r>
              <a:rPr sz="3200" spc="-135" dirty="0">
                <a:solidFill>
                  <a:srgbClr val="292959"/>
                </a:solidFill>
                <a:latin typeface="Trebuchet MS"/>
                <a:cs typeface="Trebuchet MS"/>
              </a:rPr>
              <a:t> </a:t>
            </a:r>
            <a:r>
              <a:rPr sz="3200" dirty="0">
                <a:solidFill>
                  <a:srgbClr val="292959"/>
                </a:solidFill>
                <a:latin typeface="Trebuchet MS"/>
                <a:cs typeface="Trebuchet MS"/>
              </a:rPr>
              <a:t>because</a:t>
            </a:r>
            <a:r>
              <a:rPr sz="3200" spc="-135" dirty="0">
                <a:solidFill>
                  <a:srgbClr val="292959"/>
                </a:solidFill>
                <a:latin typeface="Trebuchet MS"/>
                <a:cs typeface="Trebuchet MS"/>
              </a:rPr>
              <a:t> </a:t>
            </a:r>
            <a:r>
              <a:rPr sz="3200" dirty="0">
                <a:solidFill>
                  <a:srgbClr val="292959"/>
                </a:solidFill>
                <a:latin typeface="Trebuchet MS"/>
                <a:cs typeface="Trebuchet MS"/>
              </a:rPr>
              <a:t>of</a:t>
            </a:r>
            <a:r>
              <a:rPr sz="3200" spc="-130" dirty="0">
                <a:solidFill>
                  <a:srgbClr val="292959"/>
                </a:solidFill>
                <a:latin typeface="Trebuchet MS"/>
                <a:cs typeface="Trebuchet MS"/>
              </a:rPr>
              <a:t> </a:t>
            </a:r>
            <a:r>
              <a:rPr sz="3200" spc="-70" dirty="0">
                <a:solidFill>
                  <a:srgbClr val="292959"/>
                </a:solidFill>
                <a:latin typeface="Trebuchet MS"/>
                <a:cs typeface="Trebuchet MS"/>
              </a:rPr>
              <a:t>circumstances</a:t>
            </a:r>
            <a:r>
              <a:rPr sz="3200" spc="-135" dirty="0">
                <a:solidFill>
                  <a:srgbClr val="292959"/>
                </a:solidFill>
                <a:latin typeface="Trebuchet MS"/>
                <a:cs typeface="Trebuchet MS"/>
              </a:rPr>
              <a:t> </a:t>
            </a:r>
            <a:r>
              <a:rPr sz="3200" dirty="0">
                <a:solidFill>
                  <a:srgbClr val="292959"/>
                </a:solidFill>
                <a:latin typeface="Trebuchet MS"/>
                <a:cs typeface="Trebuchet MS"/>
              </a:rPr>
              <a:t>of</a:t>
            </a:r>
            <a:r>
              <a:rPr sz="3200" spc="-135" dirty="0">
                <a:solidFill>
                  <a:srgbClr val="292959"/>
                </a:solidFill>
                <a:latin typeface="Trebuchet MS"/>
                <a:cs typeface="Trebuchet MS"/>
              </a:rPr>
              <a:t> </a:t>
            </a:r>
            <a:r>
              <a:rPr sz="3200" spc="-95" dirty="0">
                <a:solidFill>
                  <a:srgbClr val="292959"/>
                </a:solidFill>
                <a:latin typeface="Trebuchet MS"/>
                <a:cs typeface="Trebuchet MS"/>
              </a:rPr>
              <a:t>agreement:</a:t>
            </a:r>
            <a:r>
              <a:rPr sz="3200" spc="-130" dirty="0">
                <a:solidFill>
                  <a:srgbClr val="292959"/>
                </a:solidFill>
                <a:latin typeface="Trebuchet MS"/>
                <a:cs typeface="Trebuchet MS"/>
              </a:rPr>
              <a:t> </a:t>
            </a:r>
            <a:r>
              <a:rPr sz="3200" spc="-110" dirty="0">
                <a:solidFill>
                  <a:srgbClr val="292959"/>
                </a:solidFill>
                <a:latin typeface="Trebuchet MS"/>
                <a:cs typeface="Trebuchet MS"/>
              </a:rPr>
              <a:t>e.g.</a:t>
            </a:r>
            <a:r>
              <a:rPr sz="3200" spc="-130" dirty="0">
                <a:solidFill>
                  <a:srgbClr val="292959"/>
                </a:solidFill>
                <a:latin typeface="Trebuchet MS"/>
                <a:cs typeface="Trebuchet MS"/>
              </a:rPr>
              <a:t> </a:t>
            </a:r>
            <a:r>
              <a:rPr sz="3200" spc="-20" dirty="0">
                <a:solidFill>
                  <a:srgbClr val="292959"/>
                </a:solidFill>
                <a:latin typeface="Trebuchet MS"/>
                <a:cs typeface="Trebuchet MS"/>
              </a:rPr>
              <a:t>undue </a:t>
            </a:r>
            <a:r>
              <a:rPr sz="3200" spc="-90" dirty="0">
                <a:solidFill>
                  <a:srgbClr val="292959"/>
                </a:solidFill>
                <a:latin typeface="Trebuchet MS"/>
                <a:cs typeface="Trebuchet MS"/>
              </a:rPr>
              <a:t>pressure</a:t>
            </a:r>
            <a:r>
              <a:rPr sz="3200" spc="-110" dirty="0">
                <a:solidFill>
                  <a:srgbClr val="292959"/>
                </a:solidFill>
                <a:latin typeface="Trebuchet MS"/>
                <a:cs typeface="Trebuchet MS"/>
              </a:rPr>
              <a:t> </a:t>
            </a:r>
            <a:r>
              <a:rPr sz="3200" spc="-100" dirty="0">
                <a:solidFill>
                  <a:srgbClr val="292959"/>
                </a:solidFill>
                <a:latin typeface="Trebuchet MS"/>
                <a:cs typeface="Trebuchet MS"/>
              </a:rPr>
              <a:t>or</a:t>
            </a:r>
            <a:r>
              <a:rPr sz="3200" spc="-110" dirty="0">
                <a:solidFill>
                  <a:srgbClr val="292959"/>
                </a:solidFill>
                <a:latin typeface="Trebuchet MS"/>
                <a:cs typeface="Trebuchet MS"/>
              </a:rPr>
              <a:t> </a:t>
            </a:r>
            <a:r>
              <a:rPr sz="3200" spc="-35" dirty="0">
                <a:solidFill>
                  <a:srgbClr val="292959"/>
                </a:solidFill>
                <a:latin typeface="Trebuchet MS"/>
                <a:cs typeface="Trebuchet MS"/>
              </a:rPr>
              <a:t>non-</a:t>
            </a:r>
            <a:r>
              <a:rPr sz="3200" spc="-10" dirty="0">
                <a:solidFill>
                  <a:srgbClr val="292959"/>
                </a:solidFill>
                <a:latin typeface="Trebuchet MS"/>
                <a:cs typeface="Trebuchet MS"/>
              </a:rPr>
              <a:t>disclosure</a:t>
            </a:r>
            <a:endParaRPr sz="3200">
              <a:latin typeface="Trebuchet MS"/>
              <a:cs typeface="Trebuchet MS"/>
            </a:endParaRPr>
          </a:p>
          <a:p>
            <a:pPr marL="702945" marR="415925" indent="-389890">
              <a:lnSpc>
                <a:spcPct val="136700"/>
              </a:lnSpc>
              <a:buAutoNum type="alphaLcPeriod"/>
              <a:tabLst>
                <a:tab pos="702945" algn="l"/>
              </a:tabLst>
            </a:pPr>
            <a:r>
              <a:rPr sz="3200" spc="-80" dirty="0">
                <a:solidFill>
                  <a:srgbClr val="292959"/>
                </a:solidFill>
                <a:latin typeface="Trebuchet MS"/>
                <a:cs typeface="Trebuchet MS"/>
              </a:rPr>
              <a:t>varied</a:t>
            </a:r>
            <a:r>
              <a:rPr sz="3200" spc="-90" dirty="0">
                <a:solidFill>
                  <a:srgbClr val="292959"/>
                </a:solidFill>
                <a:latin typeface="Trebuchet MS"/>
                <a:cs typeface="Trebuchet MS"/>
              </a:rPr>
              <a:t> </a:t>
            </a:r>
            <a:r>
              <a:rPr sz="3200" spc="-95" dirty="0">
                <a:solidFill>
                  <a:srgbClr val="292959"/>
                </a:solidFill>
                <a:latin typeface="Trebuchet MS"/>
                <a:cs typeface="Trebuchet MS"/>
              </a:rPr>
              <a:t>under</a:t>
            </a:r>
            <a:r>
              <a:rPr sz="3200" spc="-90" dirty="0">
                <a:solidFill>
                  <a:srgbClr val="292959"/>
                </a:solidFill>
                <a:latin typeface="Trebuchet MS"/>
                <a:cs typeface="Trebuchet MS"/>
              </a:rPr>
              <a:t> </a:t>
            </a:r>
            <a:r>
              <a:rPr sz="3200" dirty="0">
                <a:solidFill>
                  <a:srgbClr val="292959"/>
                </a:solidFill>
                <a:latin typeface="Trebuchet MS"/>
                <a:cs typeface="Trebuchet MS"/>
              </a:rPr>
              <a:t>s35</a:t>
            </a:r>
            <a:r>
              <a:rPr sz="3200" spc="-90" dirty="0">
                <a:solidFill>
                  <a:srgbClr val="292959"/>
                </a:solidFill>
                <a:latin typeface="Trebuchet MS"/>
                <a:cs typeface="Trebuchet MS"/>
              </a:rPr>
              <a:t> </a:t>
            </a:r>
            <a:r>
              <a:rPr sz="3200" spc="229" dirty="0">
                <a:solidFill>
                  <a:srgbClr val="292959"/>
                </a:solidFill>
                <a:latin typeface="Trebuchet MS"/>
                <a:cs typeface="Trebuchet MS"/>
              </a:rPr>
              <a:t>MCA</a:t>
            </a:r>
            <a:r>
              <a:rPr sz="3200" spc="-90" dirty="0">
                <a:solidFill>
                  <a:srgbClr val="292959"/>
                </a:solidFill>
                <a:latin typeface="Trebuchet MS"/>
                <a:cs typeface="Trebuchet MS"/>
              </a:rPr>
              <a:t> </a:t>
            </a:r>
            <a:r>
              <a:rPr sz="3200" spc="-280" dirty="0">
                <a:solidFill>
                  <a:srgbClr val="292959"/>
                </a:solidFill>
                <a:latin typeface="Trebuchet MS"/>
                <a:cs typeface="Trebuchet MS"/>
              </a:rPr>
              <a:t>1973,</a:t>
            </a:r>
            <a:r>
              <a:rPr sz="3200" spc="-90" dirty="0">
                <a:solidFill>
                  <a:srgbClr val="292959"/>
                </a:solidFill>
                <a:latin typeface="Trebuchet MS"/>
                <a:cs typeface="Trebuchet MS"/>
              </a:rPr>
              <a:t> </a:t>
            </a:r>
            <a:r>
              <a:rPr sz="3200" dirty="0">
                <a:solidFill>
                  <a:srgbClr val="292959"/>
                </a:solidFill>
                <a:latin typeface="Trebuchet MS"/>
                <a:cs typeface="Trebuchet MS"/>
              </a:rPr>
              <a:t>because</a:t>
            </a:r>
            <a:r>
              <a:rPr sz="3200" spc="-85" dirty="0">
                <a:solidFill>
                  <a:srgbClr val="292959"/>
                </a:solidFill>
                <a:latin typeface="Trebuchet MS"/>
                <a:cs typeface="Trebuchet MS"/>
              </a:rPr>
              <a:t> </a:t>
            </a:r>
            <a:r>
              <a:rPr sz="3200" dirty="0">
                <a:solidFill>
                  <a:srgbClr val="292959"/>
                </a:solidFill>
                <a:latin typeface="Trebuchet MS"/>
                <a:cs typeface="Trebuchet MS"/>
              </a:rPr>
              <a:t>change</a:t>
            </a:r>
            <a:r>
              <a:rPr sz="3200" spc="-90" dirty="0">
                <a:solidFill>
                  <a:srgbClr val="292959"/>
                </a:solidFill>
                <a:latin typeface="Trebuchet MS"/>
                <a:cs typeface="Trebuchet MS"/>
              </a:rPr>
              <a:t> </a:t>
            </a:r>
            <a:r>
              <a:rPr sz="3200" dirty="0">
                <a:solidFill>
                  <a:srgbClr val="292959"/>
                </a:solidFill>
                <a:latin typeface="Trebuchet MS"/>
                <a:cs typeface="Trebuchet MS"/>
              </a:rPr>
              <a:t>of</a:t>
            </a:r>
            <a:r>
              <a:rPr sz="3200" spc="-90" dirty="0">
                <a:solidFill>
                  <a:srgbClr val="292959"/>
                </a:solidFill>
                <a:latin typeface="Trebuchet MS"/>
                <a:cs typeface="Trebuchet MS"/>
              </a:rPr>
              <a:t> </a:t>
            </a:r>
            <a:r>
              <a:rPr sz="3200" spc="-70" dirty="0">
                <a:solidFill>
                  <a:srgbClr val="292959"/>
                </a:solidFill>
                <a:latin typeface="Trebuchet MS"/>
                <a:cs typeface="Trebuchet MS"/>
              </a:rPr>
              <a:t>circumstances</a:t>
            </a:r>
            <a:r>
              <a:rPr sz="3200" spc="-90" dirty="0">
                <a:solidFill>
                  <a:srgbClr val="292959"/>
                </a:solidFill>
                <a:latin typeface="Trebuchet MS"/>
                <a:cs typeface="Trebuchet MS"/>
              </a:rPr>
              <a:t> </a:t>
            </a:r>
            <a:r>
              <a:rPr sz="3200" spc="125" dirty="0">
                <a:solidFill>
                  <a:srgbClr val="292959"/>
                </a:solidFill>
                <a:latin typeface="Trebuchet MS"/>
                <a:cs typeface="Trebuchet MS"/>
              </a:rPr>
              <a:t>-</a:t>
            </a:r>
            <a:r>
              <a:rPr sz="3200" spc="-90" dirty="0">
                <a:solidFill>
                  <a:srgbClr val="292959"/>
                </a:solidFill>
                <a:latin typeface="Trebuchet MS"/>
                <a:cs typeface="Trebuchet MS"/>
              </a:rPr>
              <a:t> </a:t>
            </a:r>
            <a:r>
              <a:rPr sz="3200" spc="-135" dirty="0">
                <a:solidFill>
                  <a:srgbClr val="292959"/>
                </a:solidFill>
                <a:latin typeface="Trebuchet MS"/>
                <a:cs typeface="Trebuchet MS"/>
              </a:rPr>
              <a:t>manifestly</a:t>
            </a:r>
            <a:r>
              <a:rPr sz="3200" spc="-85" dirty="0">
                <a:solidFill>
                  <a:srgbClr val="292959"/>
                </a:solidFill>
                <a:latin typeface="Trebuchet MS"/>
                <a:cs typeface="Trebuchet MS"/>
              </a:rPr>
              <a:t> </a:t>
            </a:r>
            <a:r>
              <a:rPr sz="3200" spc="-225" dirty="0">
                <a:solidFill>
                  <a:srgbClr val="292959"/>
                </a:solidFill>
                <a:latin typeface="Trebuchet MS"/>
                <a:cs typeface="Trebuchet MS"/>
              </a:rPr>
              <a:t>unjust,</a:t>
            </a:r>
            <a:r>
              <a:rPr sz="3200" spc="-90" dirty="0">
                <a:solidFill>
                  <a:srgbClr val="292959"/>
                </a:solidFill>
                <a:latin typeface="Trebuchet MS"/>
                <a:cs typeface="Trebuchet MS"/>
              </a:rPr>
              <a:t> </a:t>
            </a:r>
            <a:r>
              <a:rPr sz="3200" spc="-25" dirty="0">
                <a:solidFill>
                  <a:srgbClr val="292959"/>
                </a:solidFill>
                <a:latin typeface="Trebuchet MS"/>
                <a:cs typeface="Trebuchet MS"/>
              </a:rPr>
              <a:t>or </a:t>
            </a:r>
            <a:r>
              <a:rPr sz="3200" spc="-100" dirty="0">
                <a:solidFill>
                  <a:srgbClr val="292959"/>
                </a:solidFill>
                <a:latin typeface="Trebuchet MS"/>
                <a:cs typeface="Trebuchet MS"/>
              </a:rPr>
              <a:t>where</a:t>
            </a:r>
            <a:r>
              <a:rPr sz="3200" spc="-145" dirty="0">
                <a:solidFill>
                  <a:srgbClr val="292959"/>
                </a:solidFill>
                <a:latin typeface="Trebuchet MS"/>
                <a:cs typeface="Trebuchet MS"/>
              </a:rPr>
              <a:t> </a:t>
            </a:r>
            <a:r>
              <a:rPr sz="3200" spc="-80" dirty="0">
                <a:solidFill>
                  <a:srgbClr val="292959"/>
                </a:solidFill>
                <a:latin typeface="Trebuchet MS"/>
                <a:cs typeface="Trebuchet MS"/>
              </a:rPr>
              <a:t>fails</a:t>
            </a:r>
            <a:r>
              <a:rPr sz="3200" spc="-160" dirty="0">
                <a:solidFill>
                  <a:srgbClr val="292959"/>
                </a:solidFill>
                <a:latin typeface="Trebuchet MS"/>
                <a:cs typeface="Trebuchet MS"/>
              </a:rPr>
              <a:t> </a:t>
            </a:r>
            <a:r>
              <a:rPr sz="3200" spc="-65" dirty="0">
                <a:solidFill>
                  <a:srgbClr val="292959"/>
                </a:solidFill>
                <a:latin typeface="Trebuchet MS"/>
                <a:cs typeface="Trebuchet MS"/>
              </a:rPr>
              <a:t>to</a:t>
            </a:r>
            <a:r>
              <a:rPr sz="3200" spc="-165" dirty="0">
                <a:solidFill>
                  <a:srgbClr val="292959"/>
                </a:solidFill>
                <a:latin typeface="Trebuchet MS"/>
                <a:cs typeface="Trebuchet MS"/>
              </a:rPr>
              <a:t> </a:t>
            </a:r>
            <a:r>
              <a:rPr sz="3200" spc="-50" dirty="0">
                <a:solidFill>
                  <a:srgbClr val="292959"/>
                </a:solidFill>
                <a:latin typeface="Trebuchet MS"/>
                <a:cs typeface="Trebuchet MS"/>
              </a:rPr>
              <a:t>adequately</a:t>
            </a:r>
            <a:r>
              <a:rPr sz="3200" spc="-150" dirty="0">
                <a:solidFill>
                  <a:srgbClr val="292959"/>
                </a:solidFill>
                <a:latin typeface="Trebuchet MS"/>
                <a:cs typeface="Trebuchet MS"/>
              </a:rPr>
              <a:t> </a:t>
            </a:r>
            <a:r>
              <a:rPr sz="3200" spc="-80" dirty="0">
                <a:solidFill>
                  <a:srgbClr val="292959"/>
                </a:solidFill>
                <a:latin typeface="Trebuchet MS"/>
                <a:cs typeface="Trebuchet MS"/>
              </a:rPr>
              <a:t>provide</a:t>
            </a:r>
            <a:r>
              <a:rPr sz="3200" spc="-150" dirty="0">
                <a:solidFill>
                  <a:srgbClr val="292959"/>
                </a:solidFill>
                <a:latin typeface="Trebuchet MS"/>
                <a:cs typeface="Trebuchet MS"/>
              </a:rPr>
              <a:t> </a:t>
            </a:r>
            <a:r>
              <a:rPr sz="3200" spc="-110" dirty="0">
                <a:solidFill>
                  <a:srgbClr val="292959"/>
                </a:solidFill>
                <a:latin typeface="Trebuchet MS"/>
                <a:cs typeface="Trebuchet MS"/>
              </a:rPr>
              <a:t>for</a:t>
            </a:r>
            <a:r>
              <a:rPr sz="3200" spc="-135" dirty="0">
                <a:solidFill>
                  <a:srgbClr val="292959"/>
                </a:solidFill>
                <a:latin typeface="Trebuchet MS"/>
                <a:cs typeface="Trebuchet MS"/>
              </a:rPr>
              <a:t> </a:t>
            </a:r>
            <a:r>
              <a:rPr sz="3200" spc="-45" dirty="0">
                <a:solidFill>
                  <a:srgbClr val="292959"/>
                </a:solidFill>
                <a:latin typeface="Trebuchet MS"/>
                <a:cs typeface="Trebuchet MS"/>
              </a:rPr>
              <a:t>any</a:t>
            </a:r>
            <a:r>
              <a:rPr sz="3200" spc="-150" dirty="0">
                <a:solidFill>
                  <a:srgbClr val="292959"/>
                </a:solidFill>
                <a:latin typeface="Trebuchet MS"/>
                <a:cs typeface="Trebuchet MS"/>
              </a:rPr>
              <a:t> </a:t>
            </a:r>
            <a:r>
              <a:rPr sz="3200" spc="-10" dirty="0">
                <a:solidFill>
                  <a:srgbClr val="292959"/>
                </a:solidFill>
                <a:latin typeface="Trebuchet MS"/>
                <a:cs typeface="Trebuchet MS"/>
              </a:rPr>
              <a:t>children</a:t>
            </a:r>
            <a:endParaRPr sz="3200">
              <a:latin typeface="Trebuchet MS"/>
              <a:cs typeface="Trebuchet MS"/>
            </a:endParaRPr>
          </a:p>
          <a:p>
            <a:pPr marL="701675" marR="5080" indent="-363220">
              <a:lnSpc>
                <a:spcPct val="136700"/>
              </a:lnSpc>
              <a:buAutoNum type="alphaLcPeriod"/>
              <a:tabLst>
                <a:tab pos="702945" algn="l"/>
              </a:tabLst>
            </a:pPr>
            <a:r>
              <a:rPr sz="3200" spc="-114" dirty="0">
                <a:solidFill>
                  <a:srgbClr val="292959"/>
                </a:solidFill>
                <a:latin typeface="Trebuchet MS"/>
                <a:cs typeface="Trebuchet MS"/>
              </a:rPr>
              <a:t>improper</a:t>
            </a:r>
            <a:r>
              <a:rPr sz="3200" spc="-130" dirty="0">
                <a:solidFill>
                  <a:srgbClr val="292959"/>
                </a:solidFill>
                <a:latin typeface="Trebuchet MS"/>
                <a:cs typeface="Trebuchet MS"/>
              </a:rPr>
              <a:t> </a:t>
            </a:r>
            <a:r>
              <a:rPr sz="3200" spc="-114" dirty="0">
                <a:solidFill>
                  <a:srgbClr val="292959"/>
                </a:solidFill>
                <a:latin typeface="Trebuchet MS"/>
                <a:cs typeface="Trebuchet MS"/>
              </a:rPr>
              <a:t>attempt</a:t>
            </a:r>
            <a:r>
              <a:rPr sz="3200" spc="-125" dirty="0">
                <a:solidFill>
                  <a:srgbClr val="292959"/>
                </a:solidFill>
                <a:latin typeface="Trebuchet MS"/>
                <a:cs typeface="Trebuchet MS"/>
              </a:rPr>
              <a:t> </a:t>
            </a:r>
            <a:r>
              <a:rPr sz="3200" spc="-65" dirty="0">
                <a:solidFill>
                  <a:srgbClr val="292959"/>
                </a:solidFill>
                <a:latin typeface="Trebuchet MS"/>
                <a:cs typeface="Trebuchet MS"/>
              </a:rPr>
              <a:t>to</a:t>
            </a:r>
            <a:r>
              <a:rPr sz="3200" spc="-175" dirty="0">
                <a:solidFill>
                  <a:srgbClr val="292959"/>
                </a:solidFill>
                <a:latin typeface="Trebuchet MS"/>
                <a:cs typeface="Trebuchet MS"/>
              </a:rPr>
              <a:t> </a:t>
            </a:r>
            <a:r>
              <a:rPr sz="3200" spc="-114" dirty="0">
                <a:solidFill>
                  <a:srgbClr val="292959"/>
                </a:solidFill>
                <a:latin typeface="Trebuchet MS"/>
                <a:cs typeface="Trebuchet MS"/>
              </a:rPr>
              <a:t>‘cast</a:t>
            </a:r>
            <a:r>
              <a:rPr sz="3200" spc="-125" dirty="0">
                <a:solidFill>
                  <a:srgbClr val="292959"/>
                </a:solidFill>
                <a:latin typeface="Trebuchet MS"/>
                <a:cs typeface="Trebuchet MS"/>
              </a:rPr>
              <a:t> </a:t>
            </a:r>
            <a:r>
              <a:rPr sz="3200" spc="135" dirty="0">
                <a:solidFill>
                  <a:srgbClr val="292959"/>
                </a:solidFill>
                <a:latin typeface="Trebuchet MS"/>
                <a:cs typeface="Trebuchet MS"/>
              </a:rPr>
              <a:t>a</a:t>
            </a:r>
            <a:r>
              <a:rPr sz="3200" spc="-175" dirty="0">
                <a:solidFill>
                  <a:srgbClr val="292959"/>
                </a:solidFill>
                <a:latin typeface="Trebuchet MS"/>
                <a:cs typeface="Trebuchet MS"/>
              </a:rPr>
              <a:t> </a:t>
            </a:r>
            <a:r>
              <a:rPr sz="3200" spc="-65" dirty="0">
                <a:solidFill>
                  <a:srgbClr val="292959"/>
                </a:solidFill>
                <a:latin typeface="Trebuchet MS"/>
                <a:cs typeface="Trebuchet MS"/>
              </a:rPr>
              <a:t>public</a:t>
            </a:r>
            <a:r>
              <a:rPr sz="3200" spc="-140" dirty="0">
                <a:solidFill>
                  <a:srgbClr val="292959"/>
                </a:solidFill>
                <a:latin typeface="Trebuchet MS"/>
                <a:cs typeface="Trebuchet MS"/>
              </a:rPr>
              <a:t> </a:t>
            </a:r>
            <a:r>
              <a:rPr sz="3200" spc="-50" dirty="0">
                <a:solidFill>
                  <a:srgbClr val="292959"/>
                </a:solidFill>
                <a:latin typeface="Trebuchet MS"/>
                <a:cs typeface="Trebuchet MS"/>
              </a:rPr>
              <a:t>obligation</a:t>
            </a:r>
            <a:r>
              <a:rPr sz="3200" spc="-140" dirty="0">
                <a:solidFill>
                  <a:srgbClr val="292959"/>
                </a:solidFill>
                <a:latin typeface="Trebuchet MS"/>
                <a:cs typeface="Trebuchet MS"/>
              </a:rPr>
              <a:t> </a:t>
            </a:r>
            <a:r>
              <a:rPr sz="3200" dirty="0">
                <a:solidFill>
                  <a:srgbClr val="292959"/>
                </a:solidFill>
                <a:latin typeface="Trebuchet MS"/>
                <a:cs typeface="Trebuchet MS"/>
              </a:rPr>
              <a:t>on</a:t>
            </a:r>
            <a:r>
              <a:rPr sz="3200" spc="-140" dirty="0">
                <a:solidFill>
                  <a:srgbClr val="292959"/>
                </a:solidFill>
                <a:latin typeface="Trebuchet MS"/>
                <a:cs typeface="Trebuchet MS"/>
              </a:rPr>
              <a:t> </a:t>
            </a:r>
            <a:r>
              <a:rPr sz="3200" spc="-65" dirty="0">
                <a:solidFill>
                  <a:srgbClr val="292959"/>
                </a:solidFill>
                <a:latin typeface="Trebuchet MS"/>
                <a:cs typeface="Trebuchet MS"/>
              </a:rPr>
              <a:t>public</a:t>
            </a:r>
            <a:r>
              <a:rPr sz="3200" spc="-135" dirty="0">
                <a:solidFill>
                  <a:srgbClr val="292959"/>
                </a:solidFill>
                <a:latin typeface="Trebuchet MS"/>
                <a:cs typeface="Trebuchet MS"/>
              </a:rPr>
              <a:t> </a:t>
            </a:r>
            <a:r>
              <a:rPr sz="3200" spc="-190" dirty="0">
                <a:solidFill>
                  <a:srgbClr val="292959"/>
                </a:solidFill>
                <a:latin typeface="Trebuchet MS"/>
                <a:cs typeface="Trebuchet MS"/>
              </a:rPr>
              <a:t>purse’:</a:t>
            </a:r>
            <a:r>
              <a:rPr sz="3200" spc="-105" dirty="0">
                <a:solidFill>
                  <a:srgbClr val="292959"/>
                </a:solidFill>
                <a:latin typeface="Trebuchet MS"/>
                <a:cs typeface="Trebuchet MS"/>
              </a:rPr>
              <a:t> </a:t>
            </a:r>
            <a:r>
              <a:rPr sz="3200" spc="-60" dirty="0">
                <a:solidFill>
                  <a:srgbClr val="292959"/>
                </a:solidFill>
                <a:latin typeface="Trebuchet MS"/>
                <a:cs typeface="Trebuchet MS"/>
              </a:rPr>
              <a:t>agreement</a:t>
            </a:r>
            <a:r>
              <a:rPr sz="3200" spc="-140" dirty="0">
                <a:solidFill>
                  <a:srgbClr val="292959"/>
                </a:solidFill>
                <a:latin typeface="Trebuchet MS"/>
                <a:cs typeface="Trebuchet MS"/>
              </a:rPr>
              <a:t> </a:t>
            </a:r>
            <a:r>
              <a:rPr sz="3200" dirty="0">
                <a:solidFill>
                  <a:srgbClr val="292959"/>
                </a:solidFill>
                <a:latin typeface="Trebuchet MS"/>
                <a:cs typeface="Trebuchet MS"/>
              </a:rPr>
              <a:t>on</a:t>
            </a:r>
            <a:r>
              <a:rPr sz="3200" spc="-140" dirty="0">
                <a:solidFill>
                  <a:srgbClr val="292959"/>
                </a:solidFill>
                <a:latin typeface="Trebuchet MS"/>
                <a:cs typeface="Trebuchet MS"/>
              </a:rPr>
              <a:t> </a:t>
            </a:r>
            <a:r>
              <a:rPr sz="3200" dirty="0">
                <a:solidFill>
                  <a:srgbClr val="292959"/>
                </a:solidFill>
                <a:latin typeface="Trebuchet MS"/>
                <a:cs typeface="Trebuchet MS"/>
              </a:rPr>
              <a:t>basis</a:t>
            </a:r>
            <a:r>
              <a:rPr sz="3200" spc="-140" dirty="0">
                <a:solidFill>
                  <a:srgbClr val="292959"/>
                </a:solidFill>
                <a:latin typeface="Trebuchet MS"/>
                <a:cs typeface="Trebuchet MS"/>
              </a:rPr>
              <a:t> </a:t>
            </a:r>
            <a:r>
              <a:rPr sz="3200" spc="-25" dirty="0">
                <a:solidFill>
                  <a:srgbClr val="292959"/>
                </a:solidFill>
                <a:latin typeface="Trebuchet MS"/>
                <a:cs typeface="Trebuchet MS"/>
              </a:rPr>
              <a:t>one 	</a:t>
            </a:r>
            <a:r>
              <a:rPr sz="3200" spc="-10" dirty="0">
                <a:solidFill>
                  <a:srgbClr val="292959"/>
                </a:solidFill>
                <a:latin typeface="Trebuchet MS"/>
                <a:cs typeface="Trebuchet MS"/>
              </a:rPr>
              <a:t>spouse</a:t>
            </a:r>
            <a:r>
              <a:rPr sz="3200" spc="-204" dirty="0">
                <a:solidFill>
                  <a:srgbClr val="292959"/>
                </a:solidFill>
                <a:latin typeface="Trebuchet MS"/>
                <a:cs typeface="Trebuchet MS"/>
              </a:rPr>
              <a:t> </a:t>
            </a:r>
            <a:r>
              <a:rPr sz="3200" spc="-70" dirty="0">
                <a:solidFill>
                  <a:srgbClr val="292959"/>
                </a:solidFill>
                <a:latin typeface="Trebuchet MS"/>
                <a:cs typeface="Trebuchet MS"/>
              </a:rPr>
              <a:t>would</a:t>
            </a:r>
            <a:r>
              <a:rPr sz="3200" spc="-145" dirty="0">
                <a:solidFill>
                  <a:srgbClr val="292959"/>
                </a:solidFill>
                <a:latin typeface="Trebuchet MS"/>
                <a:cs typeface="Trebuchet MS"/>
              </a:rPr>
              <a:t> </a:t>
            </a:r>
            <a:r>
              <a:rPr sz="3200" spc="-90" dirty="0">
                <a:solidFill>
                  <a:srgbClr val="292959"/>
                </a:solidFill>
                <a:latin typeface="Trebuchet MS"/>
                <a:cs typeface="Trebuchet MS"/>
              </a:rPr>
              <a:t>claim</a:t>
            </a:r>
            <a:r>
              <a:rPr sz="3200" spc="-150" dirty="0">
                <a:solidFill>
                  <a:srgbClr val="292959"/>
                </a:solidFill>
                <a:latin typeface="Trebuchet MS"/>
                <a:cs typeface="Trebuchet MS"/>
              </a:rPr>
              <a:t> </a:t>
            </a:r>
            <a:r>
              <a:rPr sz="3200" spc="-70" dirty="0">
                <a:solidFill>
                  <a:srgbClr val="292959"/>
                </a:solidFill>
                <a:latin typeface="Trebuchet MS"/>
                <a:cs typeface="Trebuchet MS"/>
              </a:rPr>
              <a:t>state</a:t>
            </a:r>
            <a:r>
              <a:rPr sz="3200" spc="-145" dirty="0">
                <a:solidFill>
                  <a:srgbClr val="292959"/>
                </a:solidFill>
                <a:latin typeface="Trebuchet MS"/>
                <a:cs typeface="Trebuchet MS"/>
              </a:rPr>
              <a:t> </a:t>
            </a:r>
            <a:r>
              <a:rPr sz="3200" spc="-90" dirty="0">
                <a:solidFill>
                  <a:srgbClr val="292959"/>
                </a:solidFill>
                <a:latin typeface="Trebuchet MS"/>
                <a:cs typeface="Trebuchet MS"/>
              </a:rPr>
              <a:t>benefits</a:t>
            </a:r>
            <a:r>
              <a:rPr sz="3200" spc="-145" dirty="0">
                <a:solidFill>
                  <a:srgbClr val="292959"/>
                </a:solidFill>
                <a:latin typeface="Trebuchet MS"/>
                <a:cs typeface="Trebuchet MS"/>
              </a:rPr>
              <a:t> </a:t>
            </a:r>
            <a:r>
              <a:rPr sz="3200" spc="-85" dirty="0">
                <a:solidFill>
                  <a:srgbClr val="292959"/>
                </a:solidFill>
                <a:latin typeface="Trebuchet MS"/>
                <a:cs typeface="Trebuchet MS"/>
              </a:rPr>
              <a:t>even</a:t>
            </a:r>
            <a:r>
              <a:rPr sz="3200" spc="-145" dirty="0">
                <a:solidFill>
                  <a:srgbClr val="292959"/>
                </a:solidFill>
                <a:latin typeface="Trebuchet MS"/>
                <a:cs typeface="Trebuchet MS"/>
              </a:rPr>
              <a:t> </a:t>
            </a:r>
            <a:r>
              <a:rPr sz="3200" spc="-55" dirty="0">
                <a:solidFill>
                  <a:srgbClr val="292959"/>
                </a:solidFill>
                <a:latin typeface="Trebuchet MS"/>
                <a:cs typeface="Trebuchet MS"/>
              </a:rPr>
              <a:t>though</a:t>
            </a:r>
            <a:r>
              <a:rPr sz="3200" spc="-14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25" dirty="0">
                <a:solidFill>
                  <a:srgbClr val="292959"/>
                </a:solidFill>
                <a:latin typeface="Trebuchet MS"/>
                <a:cs typeface="Trebuchet MS"/>
              </a:rPr>
              <a:t>other</a:t>
            </a:r>
            <a:r>
              <a:rPr sz="3200" spc="-114" dirty="0">
                <a:solidFill>
                  <a:srgbClr val="292959"/>
                </a:solidFill>
                <a:latin typeface="Trebuchet MS"/>
                <a:cs typeface="Trebuchet MS"/>
              </a:rPr>
              <a:t> </a:t>
            </a:r>
            <a:r>
              <a:rPr sz="3200" spc="-30" dirty="0">
                <a:solidFill>
                  <a:srgbClr val="292959"/>
                </a:solidFill>
                <a:latin typeface="Trebuchet MS"/>
                <a:cs typeface="Trebuchet MS"/>
              </a:rPr>
              <a:t>could</a:t>
            </a:r>
            <a:r>
              <a:rPr sz="3200" spc="-145" dirty="0">
                <a:solidFill>
                  <a:srgbClr val="292959"/>
                </a:solidFill>
                <a:latin typeface="Trebuchet MS"/>
                <a:cs typeface="Trebuchet MS"/>
              </a:rPr>
              <a:t> </a:t>
            </a:r>
            <a:r>
              <a:rPr sz="3200" spc="-35" dirty="0">
                <a:solidFill>
                  <a:srgbClr val="292959"/>
                </a:solidFill>
                <a:latin typeface="Trebuchet MS"/>
                <a:cs typeface="Trebuchet MS"/>
              </a:rPr>
              <a:t>afford</a:t>
            </a:r>
            <a:r>
              <a:rPr sz="3200" spc="-145" dirty="0">
                <a:solidFill>
                  <a:srgbClr val="292959"/>
                </a:solidFill>
                <a:latin typeface="Trebuchet MS"/>
                <a:cs typeface="Trebuchet MS"/>
              </a:rPr>
              <a:t>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spc="-25" dirty="0">
                <a:solidFill>
                  <a:srgbClr val="292959"/>
                </a:solidFill>
                <a:latin typeface="Trebuchet MS"/>
                <a:cs typeface="Trebuchet MS"/>
              </a:rPr>
              <a:t>pay 	</a:t>
            </a:r>
            <a:r>
              <a:rPr sz="3200" spc="-10" dirty="0">
                <a:solidFill>
                  <a:srgbClr val="292959"/>
                </a:solidFill>
                <a:latin typeface="Trebuchet MS"/>
                <a:cs typeface="Trebuchet MS"/>
              </a:rPr>
              <a:t>maintenance</a:t>
            </a:r>
            <a:endParaRPr sz="3200">
              <a:latin typeface="Trebuchet MS"/>
              <a:cs typeface="Trebuchet MS"/>
            </a:endParaRPr>
          </a:p>
          <a:p>
            <a:pPr marL="12700" marR="97790">
              <a:lnSpc>
                <a:spcPct val="136700"/>
              </a:lnSpc>
            </a:pPr>
            <a:r>
              <a:rPr sz="3200" spc="-100" dirty="0">
                <a:solidFill>
                  <a:srgbClr val="292959"/>
                </a:solidFill>
                <a:latin typeface="Trebuchet MS"/>
                <a:cs typeface="Trebuchet MS"/>
              </a:rPr>
              <a:t>Parties</a:t>
            </a:r>
            <a:r>
              <a:rPr sz="3200" spc="-120" dirty="0">
                <a:solidFill>
                  <a:srgbClr val="292959"/>
                </a:solidFill>
                <a:latin typeface="Trebuchet MS"/>
                <a:cs typeface="Trebuchet MS"/>
              </a:rPr>
              <a:t> </a:t>
            </a:r>
            <a:r>
              <a:rPr sz="3200" dirty="0">
                <a:solidFill>
                  <a:srgbClr val="292959"/>
                </a:solidFill>
                <a:latin typeface="Trebuchet MS"/>
                <a:cs typeface="Trebuchet MS"/>
              </a:rPr>
              <a:t>can</a:t>
            </a:r>
            <a:r>
              <a:rPr sz="3200" spc="-114" dirty="0">
                <a:solidFill>
                  <a:srgbClr val="292959"/>
                </a:solidFill>
                <a:latin typeface="Trebuchet MS"/>
                <a:cs typeface="Trebuchet MS"/>
              </a:rPr>
              <a:t> </a:t>
            </a:r>
            <a:r>
              <a:rPr sz="3200" spc="-105" dirty="0">
                <a:solidFill>
                  <a:srgbClr val="292959"/>
                </a:solidFill>
                <a:latin typeface="Trebuchet MS"/>
                <a:cs typeface="Trebuchet MS"/>
              </a:rPr>
              <a:t>otherwise</a:t>
            </a:r>
            <a:r>
              <a:rPr sz="3200" spc="-110" dirty="0">
                <a:solidFill>
                  <a:srgbClr val="292959"/>
                </a:solidFill>
                <a:latin typeface="Trebuchet MS"/>
                <a:cs typeface="Trebuchet MS"/>
              </a:rPr>
              <a:t> </a:t>
            </a:r>
            <a:r>
              <a:rPr sz="3200" spc="135" dirty="0">
                <a:solidFill>
                  <a:srgbClr val="292959"/>
                </a:solidFill>
                <a:latin typeface="Trebuchet MS"/>
                <a:cs typeface="Trebuchet MS"/>
              </a:rPr>
              <a:t>a</a:t>
            </a:r>
            <a:r>
              <a:rPr sz="3200" spc="-110" dirty="0">
                <a:solidFill>
                  <a:srgbClr val="292959"/>
                </a:solidFill>
                <a:latin typeface="Trebuchet MS"/>
                <a:cs typeface="Trebuchet MS"/>
              </a:rPr>
              <a:t> </a:t>
            </a:r>
            <a:r>
              <a:rPr sz="3200" spc="-114" dirty="0">
                <a:solidFill>
                  <a:srgbClr val="292959"/>
                </a:solidFill>
                <a:latin typeface="Trebuchet MS"/>
                <a:cs typeface="Trebuchet MS"/>
              </a:rPr>
              <a:t>contract, </a:t>
            </a:r>
            <a:r>
              <a:rPr sz="3200" spc="-100" dirty="0">
                <a:solidFill>
                  <a:srgbClr val="292959"/>
                </a:solidFill>
                <a:latin typeface="Trebuchet MS"/>
                <a:cs typeface="Trebuchet MS"/>
              </a:rPr>
              <a:t>but</a:t>
            </a:r>
            <a:r>
              <a:rPr sz="3200" spc="-110" dirty="0">
                <a:solidFill>
                  <a:srgbClr val="292959"/>
                </a:solidFill>
                <a:latin typeface="Trebuchet MS"/>
                <a:cs typeface="Trebuchet MS"/>
              </a:rPr>
              <a:t> </a:t>
            </a:r>
            <a:r>
              <a:rPr sz="3200" spc="-60" dirty="0">
                <a:solidFill>
                  <a:srgbClr val="292959"/>
                </a:solidFill>
                <a:latin typeface="Trebuchet MS"/>
                <a:cs typeface="Trebuchet MS"/>
              </a:rPr>
              <a:t>contract</a:t>
            </a:r>
            <a:r>
              <a:rPr sz="3200" spc="-110" dirty="0">
                <a:solidFill>
                  <a:srgbClr val="292959"/>
                </a:solidFill>
                <a:latin typeface="Trebuchet MS"/>
                <a:cs typeface="Trebuchet MS"/>
              </a:rPr>
              <a:t> </a:t>
            </a:r>
            <a:r>
              <a:rPr sz="3200" spc="-25" dirty="0">
                <a:solidFill>
                  <a:srgbClr val="292959"/>
                </a:solidFill>
                <a:latin typeface="Trebuchet MS"/>
                <a:cs typeface="Trebuchet MS"/>
              </a:rPr>
              <a:t>cannot</a:t>
            </a:r>
            <a:r>
              <a:rPr sz="3200" spc="-114" dirty="0">
                <a:solidFill>
                  <a:srgbClr val="292959"/>
                </a:solidFill>
                <a:latin typeface="Trebuchet MS"/>
                <a:cs typeface="Trebuchet MS"/>
              </a:rPr>
              <a:t> </a:t>
            </a:r>
            <a:r>
              <a:rPr sz="3200" spc="-125" dirty="0">
                <a:solidFill>
                  <a:srgbClr val="292959"/>
                </a:solidFill>
                <a:latin typeface="Trebuchet MS"/>
                <a:cs typeface="Trebuchet MS"/>
              </a:rPr>
              <a:t>prevent</a:t>
            </a:r>
            <a:r>
              <a:rPr sz="3200" spc="-110" dirty="0">
                <a:solidFill>
                  <a:srgbClr val="292959"/>
                </a:solidFill>
                <a:latin typeface="Trebuchet MS"/>
                <a:cs typeface="Trebuchet MS"/>
              </a:rPr>
              <a:t> party </a:t>
            </a:r>
            <a:r>
              <a:rPr sz="3200" spc="-150" dirty="0">
                <a:solidFill>
                  <a:srgbClr val="292959"/>
                </a:solidFill>
                <a:latin typeface="Trebuchet MS"/>
                <a:cs typeface="Trebuchet MS"/>
              </a:rPr>
              <a:t>from</a:t>
            </a:r>
            <a:r>
              <a:rPr sz="3200" spc="-105" dirty="0">
                <a:solidFill>
                  <a:srgbClr val="292959"/>
                </a:solidFill>
                <a:latin typeface="Trebuchet MS"/>
                <a:cs typeface="Trebuchet MS"/>
              </a:rPr>
              <a:t> </a:t>
            </a:r>
            <a:r>
              <a:rPr sz="3200" spc="-60" dirty="0">
                <a:solidFill>
                  <a:srgbClr val="292959"/>
                </a:solidFill>
                <a:latin typeface="Trebuchet MS"/>
                <a:cs typeface="Trebuchet MS"/>
              </a:rPr>
              <a:t>seeking</a:t>
            </a:r>
            <a:r>
              <a:rPr sz="3200" spc="-114" dirty="0">
                <a:solidFill>
                  <a:srgbClr val="292959"/>
                </a:solidFill>
                <a:latin typeface="Trebuchet MS"/>
                <a:cs typeface="Trebuchet MS"/>
              </a:rPr>
              <a:t> </a:t>
            </a:r>
            <a:r>
              <a:rPr sz="3200" spc="-10" dirty="0">
                <a:solidFill>
                  <a:srgbClr val="292959"/>
                </a:solidFill>
                <a:latin typeface="Trebuchet MS"/>
                <a:cs typeface="Trebuchet MS"/>
              </a:rPr>
              <a:t>financial </a:t>
            </a:r>
            <a:r>
              <a:rPr sz="3200" spc="-105" dirty="0">
                <a:solidFill>
                  <a:srgbClr val="292959"/>
                </a:solidFill>
                <a:latin typeface="Trebuchet MS"/>
                <a:cs typeface="Trebuchet MS"/>
              </a:rPr>
              <a:t>provision</a:t>
            </a:r>
            <a:r>
              <a:rPr sz="3200" spc="-140" dirty="0">
                <a:solidFill>
                  <a:srgbClr val="292959"/>
                </a:solidFill>
                <a:latin typeface="Trebuchet MS"/>
                <a:cs typeface="Trebuchet MS"/>
              </a:rPr>
              <a:t> order:</a:t>
            </a:r>
            <a:r>
              <a:rPr sz="3200" spc="-100" dirty="0">
                <a:solidFill>
                  <a:srgbClr val="292959"/>
                </a:solidFill>
                <a:latin typeface="Trebuchet MS"/>
                <a:cs typeface="Trebuchet MS"/>
              </a:rPr>
              <a:t> </a:t>
            </a:r>
            <a:r>
              <a:rPr sz="3200" b="1" i="1" dirty="0">
                <a:solidFill>
                  <a:srgbClr val="292959"/>
                </a:solidFill>
                <a:latin typeface="Trebuchet MS"/>
                <a:cs typeface="Trebuchet MS"/>
              </a:rPr>
              <a:t>Soulsbury</a:t>
            </a:r>
            <a:r>
              <a:rPr sz="3200" b="1" i="1" spc="-175" dirty="0">
                <a:solidFill>
                  <a:srgbClr val="292959"/>
                </a:solidFill>
                <a:latin typeface="Trebuchet MS"/>
                <a:cs typeface="Trebuchet MS"/>
              </a:rPr>
              <a:t> </a:t>
            </a:r>
            <a:r>
              <a:rPr sz="3200" b="1" i="1" spc="-200" dirty="0">
                <a:solidFill>
                  <a:srgbClr val="292959"/>
                </a:solidFill>
                <a:latin typeface="Trebuchet MS"/>
                <a:cs typeface="Trebuchet MS"/>
              </a:rPr>
              <a:t>v</a:t>
            </a:r>
            <a:r>
              <a:rPr sz="3200" b="1" i="1" spc="-165" dirty="0">
                <a:solidFill>
                  <a:srgbClr val="292959"/>
                </a:solidFill>
                <a:latin typeface="Trebuchet MS"/>
                <a:cs typeface="Trebuchet MS"/>
              </a:rPr>
              <a:t> </a:t>
            </a:r>
            <a:r>
              <a:rPr sz="3200" b="1" i="1" dirty="0">
                <a:solidFill>
                  <a:srgbClr val="292959"/>
                </a:solidFill>
                <a:latin typeface="Trebuchet MS"/>
                <a:cs typeface="Trebuchet MS"/>
              </a:rPr>
              <a:t>Soulsbury</a:t>
            </a:r>
            <a:r>
              <a:rPr sz="3200" b="1" i="1" spc="-170" dirty="0">
                <a:solidFill>
                  <a:srgbClr val="292959"/>
                </a:solidFill>
                <a:latin typeface="Trebuchet MS"/>
                <a:cs typeface="Trebuchet MS"/>
              </a:rPr>
              <a:t> </a:t>
            </a:r>
            <a:r>
              <a:rPr sz="3200" b="1" spc="-114" dirty="0">
                <a:solidFill>
                  <a:srgbClr val="292959"/>
                </a:solidFill>
                <a:latin typeface="Trebuchet MS"/>
                <a:cs typeface="Trebuchet MS"/>
              </a:rPr>
              <a:t>[2007]</a:t>
            </a:r>
            <a:r>
              <a:rPr sz="3200" b="1" spc="-165" dirty="0">
                <a:solidFill>
                  <a:srgbClr val="292959"/>
                </a:solidFill>
                <a:latin typeface="Trebuchet MS"/>
                <a:cs typeface="Trebuchet MS"/>
              </a:rPr>
              <a:t> </a:t>
            </a:r>
            <a:r>
              <a:rPr sz="3200" b="1" spc="-175" dirty="0">
                <a:solidFill>
                  <a:srgbClr val="292959"/>
                </a:solidFill>
                <a:latin typeface="Trebuchet MS"/>
                <a:cs typeface="Trebuchet MS"/>
              </a:rPr>
              <a:t>3</a:t>
            </a:r>
            <a:r>
              <a:rPr sz="3200" b="1" spc="-165" dirty="0">
                <a:solidFill>
                  <a:srgbClr val="292959"/>
                </a:solidFill>
                <a:latin typeface="Trebuchet MS"/>
                <a:cs typeface="Trebuchet MS"/>
              </a:rPr>
              <a:t> </a:t>
            </a:r>
            <a:r>
              <a:rPr sz="3200" b="1" dirty="0">
                <a:solidFill>
                  <a:srgbClr val="292959"/>
                </a:solidFill>
                <a:latin typeface="Trebuchet MS"/>
                <a:cs typeface="Trebuchet MS"/>
              </a:rPr>
              <a:t>FCR</a:t>
            </a:r>
            <a:r>
              <a:rPr sz="3200" b="1" spc="-175" dirty="0">
                <a:solidFill>
                  <a:srgbClr val="292959"/>
                </a:solidFill>
                <a:latin typeface="Trebuchet MS"/>
                <a:cs typeface="Trebuchet MS"/>
              </a:rPr>
              <a:t> </a:t>
            </a:r>
            <a:r>
              <a:rPr sz="3200" b="1" spc="-680" dirty="0">
                <a:solidFill>
                  <a:srgbClr val="292959"/>
                </a:solidFill>
                <a:latin typeface="Trebuchet MS"/>
                <a:cs typeface="Trebuchet MS"/>
              </a:rPr>
              <a:t>811</a:t>
            </a:r>
            <a:endParaRPr sz="3200">
              <a:latin typeface="Trebuchet MS"/>
              <a:cs typeface="Trebuchet MS"/>
            </a:endParaRPr>
          </a:p>
        </p:txBody>
      </p:sp>
      <p:sp>
        <p:nvSpPr>
          <p:cNvPr id="5" name="object 5" descr="$PPTXTitle"/>
          <p:cNvSpPr txBox="1">
            <a:spLocks noGrp="1"/>
          </p:cNvSpPr>
          <p:nvPr>
            <p:ph type="title"/>
          </p:nvPr>
        </p:nvSpPr>
        <p:spPr>
          <a:xfrm>
            <a:off x="1016000" y="976691"/>
            <a:ext cx="12593320" cy="924560"/>
          </a:xfrm>
          <a:prstGeom prst="rect">
            <a:avLst/>
          </a:prstGeom>
        </p:spPr>
        <p:txBody>
          <a:bodyPr vert="horz" wrap="square" lIns="0" tIns="12700" rIns="0" bIns="0" rtlCol="0">
            <a:spAutoFit/>
          </a:bodyPr>
          <a:lstStyle/>
          <a:p>
            <a:pPr marL="12700">
              <a:lnSpc>
                <a:spcPct val="100000"/>
              </a:lnSpc>
              <a:spcBef>
                <a:spcPts val="100"/>
              </a:spcBef>
            </a:pPr>
            <a:r>
              <a:rPr sz="5900" dirty="0">
                <a:solidFill>
                  <a:srgbClr val="E65385"/>
                </a:solidFill>
              </a:rPr>
              <a:t>WHAT</a:t>
            </a:r>
            <a:r>
              <a:rPr sz="5900" spc="-365" dirty="0">
                <a:solidFill>
                  <a:srgbClr val="E65385"/>
                </a:solidFill>
              </a:rPr>
              <a:t> </a:t>
            </a:r>
            <a:r>
              <a:rPr sz="5900" spc="-265" dirty="0">
                <a:solidFill>
                  <a:srgbClr val="E65385"/>
                </a:solidFill>
              </a:rPr>
              <a:t>IF</a:t>
            </a:r>
            <a:r>
              <a:rPr sz="5900" spc="-295" dirty="0">
                <a:solidFill>
                  <a:srgbClr val="E65385"/>
                </a:solidFill>
              </a:rPr>
              <a:t> </a:t>
            </a:r>
            <a:r>
              <a:rPr sz="5900" spc="-155" dirty="0">
                <a:solidFill>
                  <a:srgbClr val="E65385"/>
                </a:solidFill>
              </a:rPr>
              <a:t>THEY</a:t>
            </a:r>
            <a:r>
              <a:rPr sz="5900" spc="-295" dirty="0">
                <a:solidFill>
                  <a:srgbClr val="E65385"/>
                </a:solidFill>
              </a:rPr>
              <a:t> </a:t>
            </a:r>
            <a:r>
              <a:rPr sz="5900" spc="175" dirty="0"/>
              <a:t>CHANGE</a:t>
            </a:r>
            <a:r>
              <a:rPr sz="5900" spc="-315" dirty="0"/>
              <a:t> </a:t>
            </a:r>
            <a:r>
              <a:rPr sz="5900" spc="-265" dirty="0"/>
              <a:t>THEIR</a:t>
            </a:r>
            <a:r>
              <a:rPr sz="5900" spc="-295" dirty="0"/>
              <a:t> </a:t>
            </a:r>
            <a:r>
              <a:rPr sz="5900" spc="190" dirty="0"/>
              <a:t>MIND?</a:t>
            </a:r>
            <a:endParaRPr sz="5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1589837" y="1924680"/>
            <a:ext cx="6696075" cy="7810499"/>
          </a:xfrm>
          <a:prstGeom prst="rect">
            <a:avLst/>
          </a:prstGeom>
        </p:spPr>
      </p:pic>
      <p:pic>
        <p:nvPicPr>
          <p:cNvPr id="3" name="object 3"/>
          <p:cNvPicPr/>
          <p:nvPr/>
        </p:nvPicPr>
        <p:blipFill>
          <a:blip r:embed="rId3" cstate="print"/>
          <a:stretch>
            <a:fillRect/>
          </a:stretch>
        </p:blipFill>
        <p:spPr>
          <a:xfrm>
            <a:off x="1371599" y="2343150"/>
            <a:ext cx="123825" cy="123824"/>
          </a:xfrm>
          <a:prstGeom prst="rect">
            <a:avLst/>
          </a:prstGeom>
        </p:spPr>
      </p:pic>
      <p:pic>
        <p:nvPicPr>
          <p:cNvPr id="4" name="object 4"/>
          <p:cNvPicPr/>
          <p:nvPr/>
        </p:nvPicPr>
        <p:blipFill>
          <a:blip r:embed="rId3" cstate="print"/>
          <a:stretch>
            <a:fillRect/>
          </a:stretch>
        </p:blipFill>
        <p:spPr>
          <a:xfrm>
            <a:off x="1371599" y="4200525"/>
            <a:ext cx="123825" cy="123824"/>
          </a:xfrm>
          <a:prstGeom prst="rect">
            <a:avLst/>
          </a:prstGeom>
        </p:spPr>
      </p:pic>
      <p:pic>
        <p:nvPicPr>
          <p:cNvPr id="5" name="object 5"/>
          <p:cNvPicPr/>
          <p:nvPr/>
        </p:nvPicPr>
        <p:blipFill>
          <a:blip r:embed="rId4" cstate="print"/>
          <a:stretch>
            <a:fillRect/>
          </a:stretch>
        </p:blipFill>
        <p:spPr>
          <a:xfrm>
            <a:off x="1371599" y="4819650"/>
            <a:ext cx="123825" cy="123824"/>
          </a:xfrm>
          <a:prstGeom prst="rect">
            <a:avLst/>
          </a:prstGeom>
        </p:spPr>
      </p:pic>
      <p:pic>
        <p:nvPicPr>
          <p:cNvPr id="6" name="object 6"/>
          <p:cNvPicPr/>
          <p:nvPr/>
        </p:nvPicPr>
        <p:blipFill>
          <a:blip r:embed="rId5" cstate="print"/>
          <a:stretch>
            <a:fillRect/>
          </a:stretch>
        </p:blipFill>
        <p:spPr>
          <a:xfrm>
            <a:off x="1371599" y="6057900"/>
            <a:ext cx="123825" cy="123824"/>
          </a:xfrm>
          <a:prstGeom prst="rect">
            <a:avLst/>
          </a:prstGeom>
        </p:spPr>
      </p:pic>
      <p:pic>
        <p:nvPicPr>
          <p:cNvPr id="7" name="object 7"/>
          <p:cNvPicPr/>
          <p:nvPr/>
        </p:nvPicPr>
        <p:blipFill>
          <a:blip r:embed="rId6" cstate="print"/>
          <a:stretch>
            <a:fillRect/>
          </a:stretch>
        </p:blipFill>
        <p:spPr>
          <a:xfrm>
            <a:off x="2014537" y="6672262"/>
            <a:ext cx="133350" cy="133349"/>
          </a:xfrm>
          <a:prstGeom prst="rect">
            <a:avLst/>
          </a:prstGeom>
        </p:spPr>
      </p:pic>
      <p:pic>
        <p:nvPicPr>
          <p:cNvPr id="8" name="object 8"/>
          <p:cNvPicPr/>
          <p:nvPr/>
        </p:nvPicPr>
        <p:blipFill>
          <a:blip r:embed="rId7" cstate="print"/>
          <a:stretch>
            <a:fillRect/>
          </a:stretch>
        </p:blipFill>
        <p:spPr>
          <a:xfrm>
            <a:off x="2014537" y="7910512"/>
            <a:ext cx="133350" cy="133349"/>
          </a:xfrm>
          <a:prstGeom prst="rect">
            <a:avLst/>
          </a:prstGeom>
        </p:spPr>
      </p:pic>
      <p:sp>
        <p:nvSpPr>
          <p:cNvPr id="9" name="object 9"/>
          <p:cNvSpPr/>
          <p:nvPr/>
        </p:nvSpPr>
        <p:spPr>
          <a:xfrm>
            <a:off x="2666999" y="8534400"/>
            <a:ext cx="123825" cy="123825"/>
          </a:xfrm>
          <a:custGeom>
            <a:avLst/>
            <a:gdLst/>
            <a:ahLst/>
            <a:cxnLst/>
            <a:rect l="l" t="t" r="r" b="b"/>
            <a:pathLst>
              <a:path w="123825" h="123825">
                <a:moveTo>
                  <a:pt x="123824" y="123824"/>
                </a:moveTo>
                <a:lnTo>
                  <a:pt x="0" y="123824"/>
                </a:lnTo>
                <a:lnTo>
                  <a:pt x="0" y="0"/>
                </a:lnTo>
                <a:lnTo>
                  <a:pt x="123824" y="0"/>
                </a:lnTo>
                <a:lnTo>
                  <a:pt x="123824" y="123824"/>
                </a:lnTo>
                <a:close/>
              </a:path>
            </a:pathLst>
          </a:custGeom>
          <a:solidFill>
            <a:srgbClr val="292959"/>
          </a:solidFill>
        </p:spPr>
        <p:txBody>
          <a:bodyPr wrap="square" lIns="0" tIns="0" rIns="0" bIns="0" rtlCol="0"/>
          <a:lstStyle/>
          <a:p>
            <a:endParaRPr/>
          </a:p>
        </p:txBody>
      </p:sp>
      <p:sp>
        <p:nvSpPr>
          <p:cNvPr id="10" name="object 10"/>
          <p:cNvSpPr/>
          <p:nvPr/>
        </p:nvSpPr>
        <p:spPr>
          <a:xfrm>
            <a:off x="2666999" y="9153525"/>
            <a:ext cx="123825" cy="123825"/>
          </a:xfrm>
          <a:custGeom>
            <a:avLst/>
            <a:gdLst/>
            <a:ahLst/>
            <a:cxnLst/>
            <a:rect l="l" t="t" r="r" b="b"/>
            <a:pathLst>
              <a:path w="123825" h="123825">
                <a:moveTo>
                  <a:pt x="123824" y="123824"/>
                </a:moveTo>
                <a:lnTo>
                  <a:pt x="0" y="123824"/>
                </a:lnTo>
                <a:lnTo>
                  <a:pt x="0" y="0"/>
                </a:lnTo>
                <a:lnTo>
                  <a:pt x="123824" y="0"/>
                </a:lnTo>
                <a:lnTo>
                  <a:pt x="123824" y="123824"/>
                </a:lnTo>
                <a:close/>
              </a:path>
            </a:pathLst>
          </a:custGeom>
          <a:solidFill>
            <a:srgbClr val="292959"/>
          </a:solidFill>
        </p:spPr>
        <p:txBody>
          <a:bodyPr wrap="square" lIns="0" tIns="0" rIns="0" bIns="0" rtlCol="0"/>
          <a:lstStyle/>
          <a:p>
            <a:endParaRPr/>
          </a:p>
        </p:txBody>
      </p:sp>
      <p:sp>
        <p:nvSpPr>
          <p:cNvPr id="11" name="object 11"/>
          <p:cNvSpPr/>
          <p:nvPr/>
        </p:nvSpPr>
        <p:spPr>
          <a:xfrm>
            <a:off x="2666999" y="9772650"/>
            <a:ext cx="123825" cy="123825"/>
          </a:xfrm>
          <a:custGeom>
            <a:avLst/>
            <a:gdLst/>
            <a:ahLst/>
            <a:cxnLst/>
            <a:rect l="l" t="t" r="r" b="b"/>
            <a:pathLst>
              <a:path w="123825" h="123825">
                <a:moveTo>
                  <a:pt x="123824" y="123824"/>
                </a:moveTo>
                <a:lnTo>
                  <a:pt x="0" y="123824"/>
                </a:lnTo>
                <a:lnTo>
                  <a:pt x="0" y="0"/>
                </a:lnTo>
                <a:lnTo>
                  <a:pt x="123824" y="0"/>
                </a:lnTo>
                <a:lnTo>
                  <a:pt x="123824" y="123824"/>
                </a:lnTo>
                <a:close/>
              </a:path>
            </a:pathLst>
          </a:custGeom>
          <a:solidFill>
            <a:srgbClr val="292959"/>
          </a:solidFill>
        </p:spPr>
        <p:txBody>
          <a:bodyPr wrap="square" lIns="0" tIns="0" rIns="0" bIns="0" rtlCol="0"/>
          <a:lstStyle/>
          <a:p>
            <a:endParaRPr/>
          </a:p>
        </p:txBody>
      </p:sp>
      <p:sp>
        <p:nvSpPr>
          <p:cNvPr id="12" name="object 12"/>
          <p:cNvSpPr txBox="1"/>
          <p:nvPr/>
        </p:nvSpPr>
        <p:spPr>
          <a:xfrm>
            <a:off x="1663551" y="1968481"/>
            <a:ext cx="9926955" cy="8074025"/>
          </a:xfrm>
          <a:prstGeom prst="rect">
            <a:avLst/>
          </a:prstGeom>
        </p:spPr>
        <p:txBody>
          <a:bodyPr vert="horz" wrap="square" lIns="0" tIns="12700" rIns="0" bIns="0" rtlCol="0">
            <a:spAutoFit/>
          </a:bodyPr>
          <a:lstStyle/>
          <a:p>
            <a:pPr marL="12700" marR="426084" algn="just">
              <a:lnSpc>
                <a:spcPct val="135400"/>
              </a:lnSpc>
              <a:spcBef>
                <a:spcPts val="100"/>
              </a:spcBef>
            </a:pPr>
            <a:r>
              <a:rPr sz="3000" spc="-120" dirty="0">
                <a:solidFill>
                  <a:srgbClr val="292959"/>
                </a:solidFill>
                <a:latin typeface="Trebuchet MS"/>
                <a:cs typeface="Trebuchet MS"/>
              </a:rPr>
              <a:t>When</a:t>
            </a:r>
            <a:r>
              <a:rPr sz="3000" spc="-105" dirty="0">
                <a:solidFill>
                  <a:srgbClr val="292959"/>
                </a:solidFill>
                <a:latin typeface="Trebuchet MS"/>
                <a:cs typeface="Trebuchet MS"/>
              </a:rPr>
              <a:t> </a:t>
            </a:r>
            <a:r>
              <a:rPr sz="3000" spc="-55" dirty="0">
                <a:solidFill>
                  <a:srgbClr val="292959"/>
                </a:solidFill>
                <a:latin typeface="Trebuchet MS"/>
                <a:cs typeface="Trebuchet MS"/>
              </a:rPr>
              <a:t>divorcing</a:t>
            </a:r>
            <a:r>
              <a:rPr sz="3000" spc="-170" dirty="0">
                <a:solidFill>
                  <a:srgbClr val="292959"/>
                </a:solidFill>
                <a:latin typeface="Trebuchet MS"/>
                <a:cs typeface="Trebuchet MS"/>
              </a:rPr>
              <a:t> </a:t>
            </a:r>
            <a:r>
              <a:rPr sz="3000" spc="-25" dirty="0">
                <a:solidFill>
                  <a:srgbClr val="292959"/>
                </a:solidFill>
                <a:latin typeface="Trebuchet MS"/>
                <a:cs typeface="Trebuchet MS"/>
              </a:rPr>
              <a:t>couples</a:t>
            </a:r>
            <a:r>
              <a:rPr sz="3000" spc="-155" dirty="0">
                <a:solidFill>
                  <a:srgbClr val="292959"/>
                </a:solidFill>
                <a:latin typeface="Trebuchet MS"/>
                <a:cs typeface="Trebuchet MS"/>
              </a:rPr>
              <a:t> </a:t>
            </a:r>
            <a:r>
              <a:rPr sz="3000" spc="-25" dirty="0">
                <a:solidFill>
                  <a:srgbClr val="292959"/>
                </a:solidFill>
                <a:latin typeface="Trebuchet MS"/>
                <a:cs typeface="Trebuchet MS"/>
              </a:rPr>
              <a:t>cannot</a:t>
            </a:r>
            <a:r>
              <a:rPr sz="3000" spc="-135" dirty="0">
                <a:solidFill>
                  <a:srgbClr val="292959"/>
                </a:solidFill>
                <a:latin typeface="Trebuchet MS"/>
                <a:cs typeface="Trebuchet MS"/>
              </a:rPr>
              <a:t> </a:t>
            </a:r>
            <a:r>
              <a:rPr sz="3000" dirty="0">
                <a:solidFill>
                  <a:srgbClr val="292959"/>
                </a:solidFill>
                <a:latin typeface="Trebuchet MS"/>
                <a:cs typeface="Trebuchet MS"/>
              </a:rPr>
              <a:t>agree</a:t>
            </a:r>
            <a:r>
              <a:rPr sz="3000" spc="-140" dirty="0">
                <a:solidFill>
                  <a:srgbClr val="292959"/>
                </a:solidFill>
                <a:latin typeface="Trebuchet MS"/>
                <a:cs typeface="Trebuchet MS"/>
              </a:rPr>
              <a:t> </a:t>
            </a:r>
            <a:r>
              <a:rPr sz="3000" spc="-20" dirty="0">
                <a:solidFill>
                  <a:srgbClr val="292959"/>
                </a:solidFill>
                <a:latin typeface="Trebuchet MS"/>
                <a:cs typeface="Trebuchet MS"/>
              </a:rPr>
              <a:t>how</a:t>
            </a:r>
            <a:r>
              <a:rPr sz="3000" spc="-135" dirty="0">
                <a:solidFill>
                  <a:srgbClr val="292959"/>
                </a:solidFill>
                <a:latin typeface="Trebuchet MS"/>
                <a:cs typeface="Trebuchet MS"/>
              </a:rPr>
              <a:t> </a:t>
            </a:r>
            <a:r>
              <a:rPr sz="3000" spc="-50" dirty="0">
                <a:solidFill>
                  <a:srgbClr val="292959"/>
                </a:solidFill>
                <a:latin typeface="Trebuchet MS"/>
                <a:cs typeface="Trebuchet MS"/>
              </a:rPr>
              <a:t>to</a:t>
            </a:r>
            <a:r>
              <a:rPr sz="3000" spc="-140" dirty="0">
                <a:solidFill>
                  <a:srgbClr val="292959"/>
                </a:solidFill>
                <a:latin typeface="Trebuchet MS"/>
                <a:cs typeface="Trebuchet MS"/>
              </a:rPr>
              <a:t> </a:t>
            </a:r>
            <a:r>
              <a:rPr sz="3000" spc="-100" dirty="0">
                <a:solidFill>
                  <a:srgbClr val="292959"/>
                </a:solidFill>
                <a:latin typeface="Trebuchet MS"/>
                <a:cs typeface="Trebuchet MS"/>
              </a:rPr>
              <a:t>resolve</a:t>
            </a:r>
            <a:r>
              <a:rPr sz="3000" spc="-125" dirty="0">
                <a:solidFill>
                  <a:srgbClr val="292959"/>
                </a:solidFill>
                <a:latin typeface="Trebuchet MS"/>
                <a:cs typeface="Trebuchet MS"/>
              </a:rPr>
              <a:t> </a:t>
            </a:r>
            <a:r>
              <a:rPr sz="3000" spc="-55" dirty="0">
                <a:solidFill>
                  <a:srgbClr val="292959"/>
                </a:solidFill>
                <a:latin typeface="Trebuchet MS"/>
                <a:cs typeface="Trebuchet MS"/>
              </a:rPr>
              <a:t>their </a:t>
            </a:r>
            <a:r>
              <a:rPr sz="3000" spc="-90" dirty="0">
                <a:solidFill>
                  <a:srgbClr val="292959"/>
                </a:solidFill>
                <a:latin typeface="Trebuchet MS"/>
                <a:cs typeface="Trebuchet MS"/>
              </a:rPr>
              <a:t>finances,</a:t>
            </a:r>
            <a:r>
              <a:rPr sz="3000" spc="-13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85" dirty="0">
                <a:solidFill>
                  <a:srgbClr val="292959"/>
                </a:solidFill>
                <a:latin typeface="Trebuchet MS"/>
                <a:cs typeface="Trebuchet MS"/>
              </a:rPr>
              <a:t>court</a:t>
            </a:r>
            <a:r>
              <a:rPr sz="3000" spc="-140" dirty="0">
                <a:solidFill>
                  <a:srgbClr val="292959"/>
                </a:solidFill>
                <a:latin typeface="Trebuchet MS"/>
                <a:cs typeface="Trebuchet MS"/>
              </a:rPr>
              <a:t> </a:t>
            </a:r>
            <a:r>
              <a:rPr sz="3000" spc="-60" dirty="0">
                <a:solidFill>
                  <a:srgbClr val="292959"/>
                </a:solidFill>
                <a:latin typeface="Trebuchet MS"/>
                <a:cs typeface="Trebuchet MS"/>
              </a:rPr>
              <a:t>is</a:t>
            </a:r>
            <a:r>
              <a:rPr sz="3000" spc="-145" dirty="0">
                <a:solidFill>
                  <a:srgbClr val="292959"/>
                </a:solidFill>
                <a:latin typeface="Trebuchet MS"/>
                <a:cs typeface="Trebuchet MS"/>
              </a:rPr>
              <a:t> </a:t>
            </a:r>
            <a:r>
              <a:rPr sz="3000" spc="-65" dirty="0">
                <a:solidFill>
                  <a:srgbClr val="292959"/>
                </a:solidFill>
                <a:latin typeface="Trebuchet MS"/>
                <a:cs typeface="Trebuchet MS"/>
              </a:rPr>
              <a:t>responsible</a:t>
            </a:r>
            <a:r>
              <a:rPr sz="3000" spc="-130" dirty="0">
                <a:solidFill>
                  <a:srgbClr val="292959"/>
                </a:solidFill>
                <a:latin typeface="Trebuchet MS"/>
                <a:cs typeface="Trebuchet MS"/>
              </a:rPr>
              <a:t> </a:t>
            </a:r>
            <a:r>
              <a:rPr sz="3000" spc="-100" dirty="0">
                <a:solidFill>
                  <a:srgbClr val="292959"/>
                </a:solidFill>
                <a:latin typeface="Trebuchet MS"/>
                <a:cs typeface="Trebuchet MS"/>
              </a:rPr>
              <a:t>for</a:t>
            </a:r>
            <a:r>
              <a:rPr sz="3000" spc="-125" dirty="0">
                <a:solidFill>
                  <a:srgbClr val="292959"/>
                </a:solidFill>
                <a:latin typeface="Trebuchet MS"/>
                <a:cs typeface="Trebuchet MS"/>
              </a:rPr>
              <a:t> </a:t>
            </a:r>
            <a:r>
              <a:rPr sz="3000" spc="-10" dirty="0">
                <a:solidFill>
                  <a:srgbClr val="292959"/>
                </a:solidFill>
                <a:latin typeface="Trebuchet MS"/>
                <a:cs typeface="Trebuchet MS"/>
              </a:rPr>
              <a:t>deciding</a:t>
            </a:r>
            <a:r>
              <a:rPr sz="3000" spc="-135" dirty="0">
                <a:solidFill>
                  <a:srgbClr val="292959"/>
                </a:solidFill>
                <a:latin typeface="Trebuchet MS"/>
                <a:cs typeface="Trebuchet MS"/>
              </a:rPr>
              <a:t> </a:t>
            </a:r>
            <a:r>
              <a:rPr sz="3000" spc="-20" dirty="0">
                <a:solidFill>
                  <a:srgbClr val="292959"/>
                </a:solidFill>
                <a:latin typeface="Trebuchet MS"/>
                <a:cs typeface="Trebuchet MS"/>
              </a:rPr>
              <a:t>how</a:t>
            </a:r>
            <a:r>
              <a:rPr sz="3000" spc="-130" dirty="0">
                <a:solidFill>
                  <a:srgbClr val="292959"/>
                </a:solidFill>
                <a:latin typeface="Trebuchet MS"/>
                <a:cs typeface="Trebuchet MS"/>
              </a:rPr>
              <a:t> </a:t>
            </a:r>
            <a:r>
              <a:rPr sz="3000" spc="-10" dirty="0">
                <a:solidFill>
                  <a:srgbClr val="292959"/>
                </a:solidFill>
                <a:latin typeface="Trebuchet MS"/>
                <a:cs typeface="Trebuchet MS"/>
              </a:rPr>
              <a:t>assests are</a:t>
            </a:r>
            <a:r>
              <a:rPr sz="3000" spc="-200" dirty="0">
                <a:solidFill>
                  <a:srgbClr val="292959"/>
                </a:solidFill>
                <a:latin typeface="Trebuchet MS"/>
                <a:cs typeface="Trebuchet MS"/>
              </a:rPr>
              <a:t> </a:t>
            </a:r>
            <a:r>
              <a:rPr sz="3000" spc="-10" dirty="0">
                <a:solidFill>
                  <a:srgbClr val="292959"/>
                </a:solidFill>
                <a:latin typeface="Trebuchet MS"/>
                <a:cs typeface="Trebuchet MS"/>
              </a:rPr>
              <a:t>distributed</a:t>
            </a:r>
            <a:endParaRPr sz="3000">
              <a:latin typeface="Trebuchet MS"/>
              <a:cs typeface="Trebuchet MS"/>
            </a:endParaRPr>
          </a:p>
          <a:p>
            <a:pPr marL="12700" algn="just">
              <a:lnSpc>
                <a:spcPct val="100000"/>
              </a:lnSpc>
              <a:spcBef>
                <a:spcPts val="1275"/>
              </a:spcBef>
            </a:pPr>
            <a:r>
              <a:rPr sz="3000" spc="-155" dirty="0">
                <a:solidFill>
                  <a:srgbClr val="292959"/>
                </a:solidFill>
                <a:latin typeface="Trebuchet MS"/>
                <a:cs typeface="Trebuchet MS"/>
              </a:rPr>
              <a:t>Primary</a:t>
            </a:r>
            <a:r>
              <a:rPr sz="3000" spc="-95" dirty="0">
                <a:solidFill>
                  <a:srgbClr val="292959"/>
                </a:solidFill>
                <a:latin typeface="Trebuchet MS"/>
                <a:cs typeface="Trebuchet MS"/>
              </a:rPr>
              <a:t> </a:t>
            </a:r>
            <a:r>
              <a:rPr sz="3000" dirty="0">
                <a:solidFill>
                  <a:srgbClr val="292959"/>
                </a:solidFill>
                <a:latin typeface="Trebuchet MS"/>
                <a:cs typeface="Trebuchet MS"/>
              </a:rPr>
              <a:t>goal</a:t>
            </a:r>
            <a:r>
              <a:rPr sz="3000" spc="-100" dirty="0">
                <a:solidFill>
                  <a:srgbClr val="292959"/>
                </a:solidFill>
                <a:latin typeface="Trebuchet MS"/>
                <a:cs typeface="Trebuchet MS"/>
              </a:rPr>
              <a:t> </a:t>
            </a:r>
            <a:r>
              <a:rPr sz="3000" spc="-60" dirty="0">
                <a:solidFill>
                  <a:srgbClr val="292959"/>
                </a:solidFill>
                <a:latin typeface="Trebuchet MS"/>
                <a:cs typeface="Trebuchet MS"/>
              </a:rPr>
              <a:t>is</a:t>
            </a:r>
            <a:r>
              <a:rPr sz="3000" spc="-100" dirty="0">
                <a:solidFill>
                  <a:srgbClr val="292959"/>
                </a:solidFill>
                <a:latin typeface="Trebuchet MS"/>
                <a:cs typeface="Trebuchet MS"/>
              </a:rPr>
              <a:t> </a:t>
            </a:r>
            <a:r>
              <a:rPr sz="3000" spc="-50" dirty="0">
                <a:solidFill>
                  <a:srgbClr val="292959"/>
                </a:solidFill>
                <a:latin typeface="Trebuchet MS"/>
                <a:cs typeface="Trebuchet MS"/>
              </a:rPr>
              <a:t>to</a:t>
            </a:r>
            <a:r>
              <a:rPr sz="3000" spc="-95" dirty="0">
                <a:solidFill>
                  <a:srgbClr val="292959"/>
                </a:solidFill>
                <a:latin typeface="Trebuchet MS"/>
                <a:cs typeface="Trebuchet MS"/>
              </a:rPr>
              <a:t> </a:t>
            </a:r>
            <a:r>
              <a:rPr sz="3000" spc="-85" dirty="0">
                <a:solidFill>
                  <a:srgbClr val="292959"/>
                </a:solidFill>
                <a:latin typeface="Trebuchet MS"/>
                <a:cs typeface="Trebuchet MS"/>
              </a:rPr>
              <a:t>ensure</a:t>
            </a:r>
            <a:r>
              <a:rPr sz="3000" spc="-100" dirty="0">
                <a:solidFill>
                  <a:srgbClr val="292959"/>
                </a:solidFill>
                <a:latin typeface="Trebuchet MS"/>
                <a:cs typeface="Trebuchet MS"/>
              </a:rPr>
              <a:t> </a:t>
            </a:r>
            <a:r>
              <a:rPr sz="3000" spc="125" dirty="0">
                <a:solidFill>
                  <a:srgbClr val="292959"/>
                </a:solidFill>
                <a:latin typeface="Trebuchet MS"/>
                <a:cs typeface="Trebuchet MS"/>
              </a:rPr>
              <a:t>a</a:t>
            </a:r>
            <a:r>
              <a:rPr sz="3000" spc="-95" dirty="0">
                <a:solidFill>
                  <a:srgbClr val="292959"/>
                </a:solidFill>
                <a:latin typeface="Trebuchet MS"/>
                <a:cs typeface="Trebuchet MS"/>
              </a:rPr>
              <a:t> </a:t>
            </a:r>
            <a:r>
              <a:rPr sz="3000" spc="-90" dirty="0">
                <a:solidFill>
                  <a:srgbClr val="292959"/>
                </a:solidFill>
                <a:latin typeface="Trebuchet MS"/>
                <a:cs typeface="Trebuchet MS"/>
              </a:rPr>
              <a:t>fair</a:t>
            </a:r>
            <a:r>
              <a:rPr sz="3000" spc="-100" dirty="0">
                <a:solidFill>
                  <a:srgbClr val="292959"/>
                </a:solidFill>
                <a:latin typeface="Trebuchet MS"/>
                <a:cs typeface="Trebuchet MS"/>
              </a:rPr>
              <a:t> </a:t>
            </a:r>
            <a:r>
              <a:rPr sz="3000" spc="-10" dirty="0">
                <a:solidFill>
                  <a:srgbClr val="292959"/>
                </a:solidFill>
                <a:latin typeface="Trebuchet MS"/>
                <a:cs typeface="Trebuchet MS"/>
              </a:rPr>
              <a:t>outcome</a:t>
            </a:r>
            <a:endParaRPr sz="3000">
              <a:latin typeface="Trebuchet MS"/>
              <a:cs typeface="Trebuchet MS"/>
            </a:endParaRPr>
          </a:p>
          <a:p>
            <a:pPr marL="12700" marR="5080" algn="just">
              <a:lnSpc>
                <a:spcPct val="135400"/>
              </a:lnSpc>
            </a:pPr>
            <a:r>
              <a:rPr sz="3000" spc="-95" dirty="0">
                <a:solidFill>
                  <a:srgbClr val="292959"/>
                </a:solidFill>
                <a:latin typeface="Trebuchet MS"/>
                <a:cs typeface="Trebuchet MS"/>
              </a:rPr>
              <a:t>What</a:t>
            </a:r>
            <a:r>
              <a:rPr sz="3000" spc="-130" dirty="0">
                <a:solidFill>
                  <a:srgbClr val="292959"/>
                </a:solidFill>
                <a:latin typeface="Trebuchet MS"/>
                <a:cs typeface="Trebuchet MS"/>
              </a:rPr>
              <a:t> </a:t>
            </a:r>
            <a:r>
              <a:rPr sz="3000" spc="-60" dirty="0">
                <a:solidFill>
                  <a:srgbClr val="292959"/>
                </a:solidFill>
                <a:latin typeface="Trebuchet MS"/>
                <a:cs typeface="Trebuchet MS"/>
              </a:rPr>
              <a:t>is</a:t>
            </a:r>
            <a:r>
              <a:rPr sz="3000" spc="-165" dirty="0">
                <a:solidFill>
                  <a:srgbClr val="292959"/>
                </a:solidFill>
                <a:latin typeface="Trebuchet MS"/>
                <a:cs typeface="Trebuchet MS"/>
              </a:rPr>
              <a:t> </a:t>
            </a:r>
            <a:r>
              <a:rPr sz="3000" spc="-254" dirty="0">
                <a:solidFill>
                  <a:srgbClr val="292959"/>
                </a:solidFill>
                <a:latin typeface="Trebuchet MS"/>
                <a:cs typeface="Trebuchet MS"/>
              </a:rPr>
              <a:t>‘fair’</a:t>
            </a:r>
            <a:r>
              <a:rPr sz="3000" spc="30" dirty="0">
                <a:solidFill>
                  <a:srgbClr val="292959"/>
                </a:solidFill>
                <a:latin typeface="Trebuchet MS"/>
                <a:cs typeface="Trebuchet MS"/>
              </a:rPr>
              <a:t> </a:t>
            </a:r>
            <a:r>
              <a:rPr sz="3000" spc="-135" dirty="0">
                <a:solidFill>
                  <a:srgbClr val="292959"/>
                </a:solidFill>
                <a:latin typeface="Trebuchet MS"/>
                <a:cs typeface="Trebuchet MS"/>
              </a:rPr>
              <a:t>vary</a:t>
            </a:r>
            <a:r>
              <a:rPr sz="3000" spc="-90" dirty="0">
                <a:solidFill>
                  <a:srgbClr val="292959"/>
                </a:solidFill>
                <a:latin typeface="Trebuchet MS"/>
                <a:cs typeface="Trebuchet MS"/>
              </a:rPr>
              <a:t> </a:t>
            </a:r>
            <a:r>
              <a:rPr sz="3000" spc="-135" dirty="0">
                <a:solidFill>
                  <a:srgbClr val="292959"/>
                </a:solidFill>
                <a:latin typeface="Trebuchet MS"/>
                <a:cs typeface="Trebuchet MS"/>
              </a:rPr>
              <a:t>from</a:t>
            </a:r>
            <a:r>
              <a:rPr sz="3000" spc="-90" dirty="0">
                <a:solidFill>
                  <a:srgbClr val="292959"/>
                </a:solidFill>
                <a:latin typeface="Trebuchet MS"/>
                <a:cs typeface="Trebuchet MS"/>
              </a:rPr>
              <a:t> </a:t>
            </a:r>
            <a:r>
              <a:rPr sz="3000" dirty="0">
                <a:solidFill>
                  <a:srgbClr val="292959"/>
                </a:solidFill>
                <a:latin typeface="Trebuchet MS"/>
                <a:cs typeface="Trebuchet MS"/>
              </a:rPr>
              <a:t>case</a:t>
            </a:r>
            <a:r>
              <a:rPr sz="3000" spc="-125" dirty="0">
                <a:solidFill>
                  <a:srgbClr val="292959"/>
                </a:solidFill>
                <a:latin typeface="Trebuchet MS"/>
                <a:cs typeface="Trebuchet MS"/>
              </a:rPr>
              <a:t> </a:t>
            </a:r>
            <a:r>
              <a:rPr sz="3000" spc="-50" dirty="0">
                <a:solidFill>
                  <a:srgbClr val="292959"/>
                </a:solidFill>
                <a:latin typeface="Trebuchet MS"/>
                <a:cs typeface="Trebuchet MS"/>
              </a:rPr>
              <a:t>to</a:t>
            </a:r>
            <a:r>
              <a:rPr sz="3000" spc="-95" dirty="0">
                <a:solidFill>
                  <a:srgbClr val="292959"/>
                </a:solidFill>
                <a:latin typeface="Trebuchet MS"/>
                <a:cs typeface="Trebuchet MS"/>
              </a:rPr>
              <a:t> </a:t>
            </a:r>
            <a:r>
              <a:rPr sz="3000" spc="-10" dirty="0">
                <a:solidFill>
                  <a:srgbClr val="292959"/>
                </a:solidFill>
                <a:latin typeface="Trebuchet MS"/>
                <a:cs typeface="Trebuchet MS"/>
              </a:rPr>
              <a:t>case:</a:t>
            </a:r>
            <a:r>
              <a:rPr sz="3000" spc="-95" dirty="0">
                <a:solidFill>
                  <a:srgbClr val="292959"/>
                </a:solidFill>
                <a:latin typeface="Trebuchet MS"/>
                <a:cs typeface="Trebuchet MS"/>
              </a:rPr>
              <a:t> </a:t>
            </a:r>
            <a:r>
              <a:rPr sz="3000" spc="-55" dirty="0">
                <a:solidFill>
                  <a:srgbClr val="292959"/>
                </a:solidFill>
                <a:latin typeface="Trebuchet MS"/>
                <a:cs typeface="Trebuchet MS"/>
              </a:rPr>
              <a:t>significant</a:t>
            </a:r>
            <a:r>
              <a:rPr sz="3000" spc="-95" dirty="0">
                <a:solidFill>
                  <a:srgbClr val="292959"/>
                </a:solidFill>
                <a:latin typeface="Trebuchet MS"/>
                <a:cs typeface="Trebuchet MS"/>
              </a:rPr>
              <a:t> </a:t>
            </a:r>
            <a:r>
              <a:rPr sz="3000" spc="-85" dirty="0">
                <a:solidFill>
                  <a:srgbClr val="292959"/>
                </a:solidFill>
                <a:latin typeface="Trebuchet MS"/>
                <a:cs typeface="Trebuchet MS"/>
              </a:rPr>
              <a:t>discretion</a:t>
            </a:r>
            <a:r>
              <a:rPr sz="3000" spc="-95" dirty="0">
                <a:solidFill>
                  <a:srgbClr val="292959"/>
                </a:solidFill>
                <a:latin typeface="Trebuchet MS"/>
                <a:cs typeface="Trebuchet MS"/>
              </a:rPr>
              <a:t> </a:t>
            </a:r>
            <a:r>
              <a:rPr sz="3000" spc="-25" dirty="0">
                <a:solidFill>
                  <a:srgbClr val="292959"/>
                </a:solidFill>
                <a:latin typeface="Trebuchet MS"/>
                <a:cs typeface="Trebuchet MS"/>
              </a:rPr>
              <a:t>on </a:t>
            </a:r>
            <a:r>
              <a:rPr sz="3000" spc="-45" dirty="0">
                <a:solidFill>
                  <a:srgbClr val="292959"/>
                </a:solidFill>
                <a:latin typeface="Trebuchet MS"/>
                <a:cs typeface="Trebuchet MS"/>
              </a:rPr>
              <a:t>judges</a:t>
            </a:r>
            <a:r>
              <a:rPr sz="3000" spc="-105"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05" dirty="0">
                <a:solidFill>
                  <a:srgbClr val="292959"/>
                </a:solidFill>
                <a:latin typeface="Trebuchet MS"/>
                <a:cs typeface="Trebuchet MS"/>
              </a:rPr>
              <a:t>individual</a:t>
            </a:r>
            <a:r>
              <a:rPr sz="3000" spc="-100" dirty="0">
                <a:solidFill>
                  <a:srgbClr val="292959"/>
                </a:solidFill>
                <a:latin typeface="Trebuchet MS"/>
                <a:cs typeface="Trebuchet MS"/>
              </a:rPr>
              <a:t> </a:t>
            </a:r>
            <a:r>
              <a:rPr sz="3000" spc="-10" dirty="0">
                <a:solidFill>
                  <a:srgbClr val="292959"/>
                </a:solidFill>
                <a:latin typeface="Trebuchet MS"/>
                <a:cs typeface="Trebuchet MS"/>
              </a:rPr>
              <a:t>cases</a:t>
            </a:r>
            <a:endParaRPr sz="3000">
              <a:latin typeface="Trebuchet MS"/>
              <a:cs typeface="Trebuchet MS"/>
            </a:endParaRPr>
          </a:p>
          <a:p>
            <a:pPr marL="12700" algn="just">
              <a:lnSpc>
                <a:spcPct val="100000"/>
              </a:lnSpc>
              <a:spcBef>
                <a:spcPts val="1275"/>
              </a:spcBef>
            </a:pPr>
            <a:r>
              <a:rPr sz="3000" spc="-210" dirty="0">
                <a:solidFill>
                  <a:srgbClr val="292959"/>
                </a:solidFill>
                <a:latin typeface="Trebuchet MS"/>
                <a:cs typeface="Trebuchet MS"/>
              </a:rPr>
              <a:t>To</a:t>
            </a:r>
            <a:r>
              <a:rPr sz="3000" spc="-95" dirty="0">
                <a:solidFill>
                  <a:srgbClr val="292959"/>
                </a:solidFill>
                <a:latin typeface="Trebuchet MS"/>
                <a:cs typeface="Trebuchet MS"/>
              </a:rPr>
              <a:t> </a:t>
            </a:r>
            <a:r>
              <a:rPr sz="3000" spc="-75" dirty="0">
                <a:solidFill>
                  <a:srgbClr val="292959"/>
                </a:solidFill>
                <a:latin typeface="Trebuchet MS"/>
                <a:cs typeface="Trebuchet MS"/>
              </a:rPr>
              <a:t>help</a:t>
            </a:r>
            <a:r>
              <a:rPr sz="3000" spc="-150" dirty="0">
                <a:solidFill>
                  <a:srgbClr val="292959"/>
                </a:solidFill>
                <a:latin typeface="Trebuchet MS"/>
                <a:cs typeface="Trebuchet MS"/>
              </a:rPr>
              <a:t> </a:t>
            </a:r>
            <a:r>
              <a:rPr sz="3000" dirty="0">
                <a:solidFill>
                  <a:srgbClr val="292959"/>
                </a:solidFill>
                <a:latin typeface="Trebuchet MS"/>
                <a:cs typeface="Trebuchet MS"/>
              </a:rPr>
              <a:t>decide</a:t>
            </a:r>
            <a:r>
              <a:rPr sz="3000" spc="-160" dirty="0">
                <a:solidFill>
                  <a:srgbClr val="292959"/>
                </a:solidFill>
                <a:latin typeface="Trebuchet MS"/>
                <a:cs typeface="Trebuchet MS"/>
              </a:rPr>
              <a:t> </a:t>
            </a:r>
            <a:r>
              <a:rPr sz="3000" spc="-10" dirty="0">
                <a:solidFill>
                  <a:srgbClr val="292959"/>
                </a:solidFill>
                <a:latin typeface="Trebuchet MS"/>
                <a:cs typeface="Trebuchet MS"/>
              </a:rPr>
              <a:t>consider:</a:t>
            </a:r>
            <a:endParaRPr sz="3000">
              <a:latin typeface="Trebuchet MS"/>
              <a:cs typeface="Trebuchet MS"/>
            </a:endParaRPr>
          </a:p>
          <a:p>
            <a:pPr marL="659765" marR="224154" algn="just">
              <a:lnSpc>
                <a:spcPct val="135400"/>
              </a:lnSpc>
            </a:pPr>
            <a:r>
              <a:rPr sz="3000" spc="125" dirty="0">
                <a:solidFill>
                  <a:srgbClr val="292959"/>
                </a:solidFill>
                <a:latin typeface="Trebuchet MS"/>
                <a:cs typeface="Trebuchet MS"/>
              </a:rPr>
              <a:t>a</a:t>
            </a:r>
            <a:r>
              <a:rPr sz="3000" spc="-210" dirty="0">
                <a:solidFill>
                  <a:srgbClr val="292959"/>
                </a:solidFill>
                <a:latin typeface="Trebuchet MS"/>
                <a:cs typeface="Trebuchet MS"/>
              </a:rPr>
              <a:t> </a:t>
            </a:r>
            <a:r>
              <a:rPr sz="3000" spc="-170" dirty="0">
                <a:solidFill>
                  <a:srgbClr val="292959"/>
                </a:solidFill>
                <a:latin typeface="Trebuchet MS"/>
                <a:cs typeface="Trebuchet MS"/>
              </a:rPr>
              <a:t>list</a:t>
            </a:r>
            <a:r>
              <a:rPr sz="3000" spc="-55" dirty="0">
                <a:solidFill>
                  <a:srgbClr val="292959"/>
                </a:solidFill>
                <a:latin typeface="Trebuchet MS"/>
                <a:cs typeface="Trebuchet MS"/>
              </a:rPr>
              <a:t> </a:t>
            </a:r>
            <a:r>
              <a:rPr sz="3000" dirty="0">
                <a:solidFill>
                  <a:srgbClr val="292959"/>
                </a:solidFill>
                <a:latin typeface="Trebuchet MS"/>
                <a:cs typeface="Trebuchet MS"/>
              </a:rPr>
              <a:t>of</a:t>
            </a:r>
            <a:r>
              <a:rPr sz="3000" spc="-70" dirty="0">
                <a:solidFill>
                  <a:srgbClr val="292959"/>
                </a:solidFill>
                <a:latin typeface="Trebuchet MS"/>
                <a:cs typeface="Trebuchet MS"/>
              </a:rPr>
              <a:t> </a:t>
            </a:r>
            <a:r>
              <a:rPr sz="3000" spc="-40" dirty="0">
                <a:solidFill>
                  <a:srgbClr val="292959"/>
                </a:solidFill>
                <a:latin typeface="Trebuchet MS"/>
                <a:cs typeface="Trebuchet MS"/>
              </a:rPr>
              <a:t>factors</a:t>
            </a:r>
            <a:r>
              <a:rPr sz="3000" spc="-70" dirty="0">
                <a:solidFill>
                  <a:srgbClr val="292959"/>
                </a:solidFill>
                <a:latin typeface="Trebuchet MS"/>
                <a:cs typeface="Trebuchet MS"/>
              </a:rPr>
              <a:t> </a:t>
            </a:r>
            <a:r>
              <a:rPr sz="3000" spc="-50" dirty="0">
                <a:solidFill>
                  <a:srgbClr val="292959"/>
                </a:solidFill>
                <a:latin typeface="Trebuchet MS"/>
                <a:cs typeface="Trebuchet MS"/>
              </a:rPr>
              <a:t>detailed</a:t>
            </a:r>
            <a:r>
              <a:rPr sz="3000" spc="-70" dirty="0">
                <a:solidFill>
                  <a:srgbClr val="292959"/>
                </a:solidFill>
                <a:latin typeface="Trebuchet MS"/>
                <a:cs typeface="Trebuchet MS"/>
              </a:rPr>
              <a:t> </a:t>
            </a:r>
            <a:r>
              <a:rPr sz="3000" spc="-165" dirty="0">
                <a:solidFill>
                  <a:srgbClr val="292959"/>
                </a:solidFill>
                <a:latin typeface="Trebuchet MS"/>
                <a:cs typeface="Trebuchet MS"/>
              </a:rPr>
              <a:t>in</a:t>
            </a:r>
            <a:r>
              <a:rPr sz="3000" spc="-60" dirty="0">
                <a:solidFill>
                  <a:srgbClr val="292959"/>
                </a:solidFill>
                <a:latin typeface="Trebuchet MS"/>
                <a:cs typeface="Trebuchet MS"/>
              </a:rPr>
              <a:t> </a:t>
            </a:r>
            <a:r>
              <a:rPr sz="3000" dirty="0">
                <a:solidFill>
                  <a:srgbClr val="292959"/>
                </a:solidFill>
                <a:latin typeface="Trebuchet MS"/>
                <a:cs typeface="Trebuchet MS"/>
              </a:rPr>
              <a:t>s</a:t>
            </a:r>
            <a:r>
              <a:rPr sz="3000" spc="-70" dirty="0">
                <a:solidFill>
                  <a:srgbClr val="292959"/>
                </a:solidFill>
                <a:latin typeface="Trebuchet MS"/>
                <a:cs typeface="Trebuchet MS"/>
              </a:rPr>
              <a:t> </a:t>
            </a:r>
            <a:r>
              <a:rPr sz="3000" dirty="0">
                <a:solidFill>
                  <a:srgbClr val="292959"/>
                </a:solidFill>
                <a:latin typeface="Trebuchet MS"/>
                <a:cs typeface="Trebuchet MS"/>
              </a:rPr>
              <a:t>25(2)</a:t>
            </a:r>
            <a:r>
              <a:rPr sz="3000" spc="-70" dirty="0">
                <a:solidFill>
                  <a:srgbClr val="292959"/>
                </a:solidFill>
                <a:latin typeface="Trebuchet MS"/>
                <a:cs typeface="Trebuchet MS"/>
              </a:rPr>
              <a:t> </a:t>
            </a:r>
            <a:r>
              <a:rPr sz="3000" spc="215" dirty="0">
                <a:solidFill>
                  <a:srgbClr val="292959"/>
                </a:solidFill>
                <a:latin typeface="Trebuchet MS"/>
                <a:cs typeface="Trebuchet MS"/>
              </a:rPr>
              <a:t>MCA</a:t>
            </a:r>
            <a:r>
              <a:rPr sz="3000" spc="-70" dirty="0">
                <a:solidFill>
                  <a:srgbClr val="292959"/>
                </a:solidFill>
                <a:latin typeface="Trebuchet MS"/>
                <a:cs typeface="Trebuchet MS"/>
              </a:rPr>
              <a:t> </a:t>
            </a:r>
            <a:r>
              <a:rPr sz="3000" spc="-265" dirty="0">
                <a:solidFill>
                  <a:srgbClr val="292959"/>
                </a:solidFill>
                <a:latin typeface="Trebuchet MS"/>
                <a:cs typeface="Trebuchet MS"/>
              </a:rPr>
              <a:t>1973</a:t>
            </a:r>
            <a:r>
              <a:rPr sz="3000" spc="40" dirty="0">
                <a:solidFill>
                  <a:srgbClr val="292959"/>
                </a:solidFill>
                <a:latin typeface="Trebuchet MS"/>
                <a:cs typeface="Trebuchet MS"/>
              </a:rPr>
              <a:t> </a:t>
            </a:r>
            <a:r>
              <a:rPr sz="3000" spc="-10" dirty="0">
                <a:solidFill>
                  <a:srgbClr val="292959"/>
                </a:solidFill>
                <a:latin typeface="Trebuchet MS"/>
                <a:cs typeface="Trebuchet MS"/>
              </a:rPr>
              <a:t>(Schedule </a:t>
            </a:r>
            <a:r>
              <a:rPr sz="3000" spc="-180" dirty="0">
                <a:solidFill>
                  <a:srgbClr val="292959"/>
                </a:solidFill>
                <a:latin typeface="Trebuchet MS"/>
                <a:cs typeface="Trebuchet MS"/>
              </a:rPr>
              <a:t>5,</a:t>
            </a:r>
            <a:r>
              <a:rPr sz="3000" spc="-70" dirty="0">
                <a:solidFill>
                  <a:srgbClr val="292959"/>
                </a:solidFill>
                <a:latin typeface="Trebuchet MS"/>
                <a:cs typeface="Trebuchet MS"/>
              </a:rPr>
              <a:t> </a:t>
            </a:r>
            <a:r>
              <a:rPr sz="3000" spc="-60" dirty="0">
                <a:solidFill>
                  <a:srgbClr val="292959"/>
                </a:solidFill>
                <a:latin typeface="Trebuchet MS"/>
                <a:cs typeface="Trebuchet MS"/>
              </a:rPr>
              <a:t>part</a:t>
            </a:r>
            <a:r>
              <a:rPr sz="3000" spc="-70" dirty="0">
                <a:solidFill>
                  <a:srgbClr val="292959"/>
                </a:solidFill>
                <a:latin typeface="Trebuchet MS"/>
                <a:cs typeface="Trebuchet MS"/>
              </a:rPr>
              <a:t> </a:t>
            </a:r>
            <a:r>
              <a:rPr sz="3000" spc="-180" dirty="0">
                <a:solidFill>
                  <a:srgbClr val="292959"/>
                </a:solidFill>
                <a:latin typeface="Trebuchet MS"/>
                <a:cs typeface="Trebuchet MS"/>
              </a:rPr>
              <a:t>5,</a:t>
            </a:r>
            <a:r>
              <a:rPr sz="3000" spc="-65" dirty="0">
                <a:solidFill>
                  <a:srgbClr val="292959"/>
                </a:solidFill>
                <a:latin typeface="Trebuchet MS"/>
                <a:cs typeface="Trebuchet MS"/>
              </a:rPr>
              <a:t> </a:t>
            </a:r>
            <a:r>
              <a:rPr sz="3000" dirty="0">
                <a:solidFill>
                  <a:srgbClr val="292959"/>
                </a:solidFill>
                <a:latin typeface="Trebuchet MS"/>
                <a:cs typeface="Trebuchet MS"/>
              </a:rPr>
              <a:t>para</a:t>
            </a:r>
            <a:r>
              <a:rPr sz="3000" spc="-70" dirty="0">
                <a:solidFill>
                  <a:srgbClr val="292959"/>
                </a:solidFill>
                <a:latin typeface="Trebuchet MS"/>
                <a:cs typeface="Trebuchet MS"/>
              </a:rPr>
              <a:t> </a:t>
            </a:r>
            <a:r>
              <a:rPr sz="3000" spc="-110" dirty="0">
                <a:solidFill>
                  <a:srgbClr val="292959"/>
                </a:solidFill>
                <a:latin typeface="Trebuchet MS"/>
                <a:cs typeface="Trebuchet MS"/>
              </a:rPr>
              <a:t>21(2)</a:t>
            </a:r>
            <a:r>
              <a:rPr sz="3000" spc="-65" dirty="0">
                <a:solidFill>
                  <a:srgbClr val="292959"/>
                </a:solidFill>
                <a:latin typeface="Trebuchet MS"/>
                <a:cs typeface="Trebuchet MS"/>
              </a:rPr>
              <a:t> </a:t>
            </a:r>
            <a:r>
              <a:rPr sz="3000" spc="110" dirty="0">
                <a:solidFill>
                  <a:srgbClr val="292959"/>
                </a:solidFill>
                <a:latin typeface="Trebuchet MS"/>
                <a:cs typeface="Trebuchet MS"/>
              </a:rPr>
              <a:t>CPA</a:t>
            </a:r>
            <a:r>
              <a:rPr sz="3000" spc="-70" dirty="0">
                <a:solidFill>
                  <a:srgbClr val="292959"/>
                </a:solidFill>
                <a:latin typeface="Trebuchet MS"/>
                <a:cs typeface="Trebuchet MS"/>
              </a:rPr>
              <a:t> </a:t>
            </a:r>
            <a:r>
              <a:rPr sz="3000" dirty="0">
                <a:solidFill>
                  <a:srgbClr val="292959"/>
                </a:solidFill>
                <a:latin typeface="Trebuchet MS"/>
                <a:cs typeface="Trebuchet MS"/>
              </a:rPr>
              <a:t>2004);</a:t>
            </a:r>
            <a:r>
              <a:rPr sz="3000" spc="-65" dirty="0">
                <a:solidFill>
                  <a:srgbClr val="292959"/>
                </a:solidFill>
                <a:latin typeface="Trebuchet MS"/>
                <a:cs typeface="Trebuchet MS"/>
              </a:rPr>
              <a:t> </a:t>
            </a:r>
            <a:r>
              <a:rPr sz="3000" spc="-25" dirty="0">
                <a:solidFill>
                  <a:srgbClr val="292959"/>
                </a:solidFill>
                <a:latin typeface="Trebuchet MS"/>
                <a:cs typeface="Trebuchet MS"/>
              </a:rPr>
              <a:t>and</a:t>
            </a:r>
            <a:endParaRPr sz="3000">
              <a:latin typeface="Trebuchet MS"/>
              <a:cs typeface="Trebuchet MS"/>
            </a:endParaRPr>
          </a:p>
          <a:p>
            <a:pPr marL="1307465" marR="975994" indent="-647700" algn="just">
              <a:lnSpc>
                <a:spcPct val="135400"/>
              </a:lnSpc>
            </a:pP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95" dirty="0">
                <a:solidFill>
                  <a:srgbClr val="292959"/>
                </a:solidFill>
                <a:latin typeface="Trebuchet MS"/>
                <a:cs typeface="Trebuchet MS"/>
              </a:rPr>
              <a:t>principle</a:t>
            </a:r>
            <a:r>
              <a:rPr sz="3000" spc="-110" dirty="0">
                <a:solidFill>
                  <a:srgbClr val="292959"/>
                </a:solidFill>
                <a:latin typeface="Trebuchet MS"/>
                <a:cs typeface="Trebuchet MS"/>
              </a:rPr>
              <a:t> </a:t>
            </a:r>
            <a:r>
              <a:rPr sz="3000" dirty="0">
                <a:solidFill>
                  <a:srgbClr val="292959"/>
                </a:solidFill>
                <a:latin typeface="Trebuchet MS"/>
                <a:cs typeface="Trebuchet MS"/>
              </a:rPr>
              <a:t>of</a:t>
            </a:r>
            <a:r>
              <a:rPr sz="3000" spc="-110" dirty="0">
                <a:solidFill>
                  <a:srgbClr val="292959"/>
                </a:solidFill>
                <a:latin typeface="Trebuchet MS"/>
                <a:cs typeface="Trebuchet MS"/>
              </a:rPr>
              <a:t> fairness, </a:t>
            </a:r>
            <a:r>
              <a:rPr sz="3000" spc="-75" dirty="0">
                <a:solidFill>
                  <a:srgbClr val="292959"/>
                </a:solidFill>
                <a:latin typeface="Trebuchet MS"/>
                <a:cs typeface="Trebuchet MS"/>
              </a:rPr>
              <a:t>which</a:t>
            </a:r>
            <a:r>
              <a:rPr sz="3000" spc="-110" dirty="0">
                <a:solidFill>
                  <a:srgbClr val="292959"/>
                </a:solidFill>
                <a:latin typeface="Trebuchet MS"/>
                <a:cs typeface="Trebuchet MS"/>
              </a:rPr>
              <a:t> </a:t>
            </a:r>
            <a:r>
              <a:rPr sz="3000" dirty="0">
                <a:solidFill>
                  <a:srgbClr val="292959"/>
                </a:solidFill>
                <a:latin typeface="Trebuchet MS"/>
                <a:cs typeface="Trebuchet MS"/>
              </a:rPr>
              <a:t>has</a:t>
            </a:r>
            <a:r>
              <a:rPr sz="3000" spc="-110" dirty="0">
                <a:solidFill>
                  <a:srgbClr val="292959"/>
                </a:solidFill>
                <a:latin typeface="Trebuchet MS"/>
                <a:cs typeface="Trebuchet MS"/>
              </a:rPr>
              <a:t> </a:t>
            </a:r>
            <a:r>
              <a:rPr sz="3000" spc="-120" dirty="0">
                <a:solidFill>
                  <a:srgbClr val="292959"/>
                </a:solidFill>
                <a:latin typeface="Trebuchet MS"/>
                <a:cs typeface="Trebuchet MS"/>
              </a:rPr>
              <a:t>three</a:t>
            </a:r>
            <a:r>
              <a:rPr sz="3000" spc="-105" dirty="0">
                <a:solidFill>
                  <a:srgbClr val="292959"/>
                </a:solidFill>
                <a:latin typeface="Trebuchet MS"/>
                <a:cs typeface="Trebuchet MS"/>
              </a:rPr>
              <a:t> </a:t>
            </a:r>
            <a:r>
              <a:rPr sz="3000" spc="-85" dirty="0">
                <a:solidFill>
                  <a:srgbClr val="292959"/>
                </a:solidFill>
                <a:latin typeface="Trebuchet MS"/>
                <a:cs typeface="Trebuchet MS"/>
              </a:rPr>
              <a:t>elements: </a:t>
            </a:r>
            <a:r>
              <a:rPr sz="3000" spc="-10" dirty="0">
                <a:solidFill>
                  <a:srgbClr val="292959"/>
                </a:solidFill>
                <a:latin typeface="Trebuchet MS"/>
                <a:cs typeface="Trebuchet MS"/>
              </a:rPr>
              <a:t>needs</a:t>
            </a:r>
            <a:endParaRPr sz="3000">
              <a:latin typeface="Trebuchet MS"/>
              <a:cs typeface="Trebuchet MS"/>
            </a:endParaRPr>
          </a:p>
          <a:p>
            <a:pPr marL="1307465" marR="5488305" algn="just">
              <a:lnSpc>
                <a:spcPct val="135400"/>
              </a:lnSpc>
            </a:pPr>
            <a:r>
              <a:rPr sz="3000" spc="-75" dirty="0">
                <a:solidFill>
                  <a:srgbClr val="292959"/>
                </a:solidFill>
                <a:latin typeface="Trebuchet MS"/>
                <a:cs typeface="Trebuchet MS"/>
              </a:rPr>
              <a:t>compensation,</a:t>
            </a:r>
            <a:r>
              <a:rPr sz="3000" spc="-120" dirty="0">
                <a:solidFill>
                  <a:srgbClr val="292959"/>
                </a:solidFill>
                <a:latin typeface="Trebuchet MS"/>
                <a:cs typeface="Trebuchet MS"/>
              </a:rPr>
              <a:t> </a:t>
            </a:r>
            <a:r>
              <a:rPr sz="3000" spc="-25" dirty="0">
                <a:solidFill>
                  <a:srgbClr val="292959"/>
                </a:solidFill>
                <a:latin typeface="Trebuchet MS"/>
                <a:cs typeface="Trebuchet MS"/>
              </a:rPr>
              <a:t>and </a:t>
            </a:r>
            <a:r>
              <a:rPr sz="3000" spc="-10" dirty="0">
                <a:solidFill>
                  <a:srgbClr val="292959"/>
                </a:solidFill>
                <a:latin typeface="Trebuchet MS"/>
                <a:cs typeface="Trebuchet MS"/>
              </a:rPr>
              <a:t>sharing</a:t>
            </a:r>
            <a:endParaRPr sz="3000">
              <a:latin typeface="Trebuchet MS"/>
              <a:cs typeface="Trebuchet MS"/>
            </a:endParaRPr>
          </a:p>
        </p:txBody>
      </p:sp>
      <p:sp>
        <p:nvSpPr>
          <p:cNvPr id="13" name="object 13" descr="$PPTXTitle"/>
          <p:cNvSpPr txBox="1">
            <a:spLocks noGrp="1"/>
          </p:cNvSpPr>
          <p:nvPr>
            <p:ph type="title"/>
          </p:nvPr>
        </p:nvSpPr>
        <p:spPr>
          <a:xfrm>
            <a:off x="1016000" y="976691"/>
            <a:ext cx="12171680" cy="924560"/>
          </a:xfrm>
          <a:prstGeom prst="rect">
            <a:avLst/>
          </a:prstGeom>
        </p:spPr>
        <p:txBody>
          <a:bodyPr vert="horz" wrap="square" lIns="0" tIns="12700" rIns="0" bIns="0" rtlCol="0">
            <a:spAutoFit/>
          </a:bodyPr>
          <a:lstStyle/>
          <a:p>
            <a:pPr marL="12700">
              <a:lnSpc>
                <a:spcPct val="100000"/>
              </a:lnSpc>
              <a:spcBef>
                <a:spcPts val="100"/>
              </a:spcBef>
            </a:pPr>
            <a:r>
              <a:rPr sz="5900" spc="290" dirty="0">
                <a:solidFill>
                  <a:srgbClr val="E65385"/>
                </a:solidFill>
              </a:rPr>
              <a:t>MAKING</a:t>
            </a:r>
            <a:r>
              <a:rPr sz="5900" spc="-285" dirty="0">
                <a:solidFill>
                  <a:srgbClr val="E65385"/>
                </a:solidFill>
              </a:rPr>
              <a:t> </a:t>
            </a:r>
            <a:r>
              <a:rPr sz="5900" spc="295" dirty="0">
                <a:solidFill>
                  <a:srgbClr val="E65385"/>
                </a:solidFill>
              </a:rPr>
              <a:t>A</a:t>
            </a:r>
            <a:r>
              <a:rPr sz="5900" spc="-280" dirty="0">
                <a:solidFill>
                  <a:srgbClr val="E65385"/>
                </a:solidFill>
              </a:rPr>
              <a:t> </a:t>
            </a:r>
            <a:r>
              <a:rPr sz="5900" spc="150" dirty="0"/>
              <a:t>DECISION</a:t>
            </a:r>
            <a:r>
              <a:rPr sz="5900" spc="-280" dirty="0"/>
              <a:t> </a:t>
            </a:r>
            <a:r>
              <a:rPr sz="5900" spc="130" dirty="0"/>
              <a:t>ON</a:t>
            </a:r>
            <a:r>
              <a:rPr sz="5900" spc="-280" dirty="0"/>
              <a:t> </a:t>
            </a:r>
            <a:r>
              <a:rPr sz="5900" spc="75" dirty="0"/>
              <a:t>FINANCES</a:t>
            </a:r>
            <a:endParaRPr sz="5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71599" y="2343150"/>
            <a:ext cx="123825" cy="123824"/>
          </a:xfrm>
          <a:prstGeom prst="rect">
            <a:avLst/>
          </a:prstGeom>
        </p:spPr>
      </p:pic>
      <p:pic>
        <p:nvPicPr>
          <p:cNvPr id="3" name="object 3"/>
          <p:cNvPicPr/>
          <p:nvPr/>
        </p:nvPicPr>
        <p:blipFill>
          <a:blip r:embed="rId2" cstate="print"/>
          <a:stretch>
            <a:fillRect/>
          </a:stretch>
        </p:blipFill>
        <p:spPr>
          <a:xfrm>
            <a:off x="1371599" y="3581400"/>
            <a:ext cx="123825" cy="123824"/>
          </a:xfrm>
          <a:prstGeom prst="rect">
            <a:avLst/>
          </a:prstGeom>
        </p:spPr>
      </p:pic>
      <p:pic>
        <p:nvPicPr>
          <p:cNvPr id="4" name="object 4"/>
          <p:cNvPicPr/>
          <p:nvPr/>
        </p:nvPicPr>
        <p:blipFill>
          <a:blip r:embed="rId2" cstate="print"/>
          <a:stretch>
            <a:fillRect/>
          </a:stretch>
        </p:blipFill>
        <p:spPr>
          <a:xfrm>
            <a:off x="1371599" y="4200525"/>
            <a:ext cx="123825" cy="123824"/>
          </a:xfrm>
          <a:prstGeom prst="rect">
            <a:avLst/>
          </a:prstGeom>
        </p:spPr>
      </p:pic>
      <p:pic>
        <p:nvPicPr>
          <p:cNvPr id="5" name="object 5"/>
          <p:cNvPicPr/>
          <p:nvPr/>
        </p:nvPicPr>
        <p:blipFill>
          <a:blip r:embed="rId3" cstate="print"/>
          <a:stretch>
            <a:fillRect/>
          </a:stretch>
        </p:blipFill>
        <p:spPr>
          <a:xfrm>
            <a:off x="2014537" y="4814887"/>
            <a:ext cx="133350" cy="133349"/>
          </a:xfrm>
          <a:prstGeom prst="rect">
            <a:avLst/>
          </a:prstGeom>
        </p:spPr>
      </p:pic>
      <p:pic>
        <p:nvPicPr>
          <p:cNvPr id="6" name="object 6"/>
          <p:cNvPicPr/>
          <p:nvPr/>
        </p:nvPicPr>
        <p:blipFill>
          <a:blip r:embed="rId4" cstate="print"/>
          <a:stretch>
            <a:fillRect/>
          </a:stretch>
        </p:blipFill>
        <p:spPr>
          <a:xfrm>
            <a:off x="1371599" y="8534400"/>
            <a:ext cx="123825" cy="123824"/>
          </a:xfrm>
          <a:prstGeom prst="rect">
            <a:avLst/>
          </a:prstGeom>
        </p:spPr>
      </p:pic>
      <p:pic>
        <p:nvPicPr>
          <p:cNvPr id="7" name="object 7"/>
          <p:cNvPicPr/>
          <p:nvPr/>
        </p:nvPicPr>
        <p:blipFill>
          <a:blip r:embed="rId5" cstate="print"/>
          <a:stretch>
            <a:fillRect/>
          </a:stretch>
        </p:blipFill>
        <p:spPr>
          <a:xfrm>
            <a:off x="1371599" y="9772650"/>
            <a:ext cx="123825" cy="123824"/>
          </a:xfrm>
          <a:prstGeom prst="rect">
            <a:avLst/>
          </a:prstGeom>
        </p:spPr>
      </p:pic>
      <p:sp>
        <p:nvSpPr>
          <p:cNvPr id="8" name="object 8"/>
          <p:cNvSpPr txBox="1"/>
          <p:nvPr/>
        </p:nvSpPr>
        <p:spPr>
          <a:xfrm>
            <a:off x="1663551" y="1968481"/>
            <a:ext cx="9786620" cy="8074025"/>
          </a:xfrm>
          <a:prstGeom prst="rect">
            <a:avLst/>
          </a:prstGeom>
        </p:spPr>
        <p:txBody>
          <a:bodyPr vert="horz" wrap="square" lIns="0" tIns="12700" rIns="0" bIns="0" rtlCol="0">
            <a:spAutoFit/>
          </a:bodyPr>
          <a:lstStyle/>
          <a:p>
            <a:pPr marL="12700" marR="548005">
              <a:lnSpc>
                <a:spcPct val="135400"/>
              </a:lnSpc>
              <a:spcBef>
                <a:spcPts val="100"/>
              </a:spcBef>
            </a:pPr>
            <a:r>
              <a:rPr sz="3000" spc="-150" dirty="0">
                <a:solidFill>
                  <a:srgbClr val="292959"/>
                </a:solidFill>
                <a:latin typeface="Trebuchet MS"/>
                <a:cs typeface="Trebuchet MS"/>
              </a:rPr>
              <a:t>Task</a:t>
            </a:r>
            <a:r>
              <a:rPr sz="3000" spc="-95" dirty="0">
                <a:solidFill>
                  <a:srgbClr val="292959"/>
                </a:solidFill>
                <a:latin typeface="Trebuchet MS"/>
                <a:cs typeface="Trebuchet MS"/>
              </a:rPr>
              <a:t> </a:t>
            </a:r>
            <a:r>
              <a:rPr sz="3000" spc="-60" dirty="0">
                <a:solidFill>
                  <a:srgbClr val="292959"/>
                </a:solidFill>
                <a:latin typeface="Trebuchet MS"/>
                <a:cs typeface="Trebuchet MS"/>
              </a:rPr>
              <a:t>is</a:t>
            </a:r>
            <a:r>
              <a:rPr sz="3000" spc="-165" dirty="0">
                <a:solidFill>
                  <a:srgbClr val="292959"/>
                </a:solidFill>
                <a:latin typeface="Trebuchet MS"/>
                <a:cs typeface="Trebuchet MS"/>
              </a:rPr>
              <a:t> </a:t>
            </a:r>
            <a:r>
              <a:rPr sz="3000" dirty="0">
                <a:solidFill>
                  <a:srgbClr val="292959"/>
                </a:solidFill>
                <a:latin typeface="Trebuchet MS"/>
                <a:cs typeface="Trebuchet MS"/>
              </a:rPr>
              <a:t>same</a:t>
            </a:r>
            <a:r>
              <a:rPr sz="3000" spc="-225" dirty="0">
                <a:solidFill>
                  <a:srgbClr val="292959"/>
                </a:solidFill>
                <a:latin typeface="Trebuchet MS"/>
                <a:cs typeface="Trebuchet MS"/>
              </a:rPr>
              <a:t> </a:t>
            </a:r>
            <a:r>
              <a:rPr sz="3000" spc="-35" dirty="0">
                <a:solidFill>
                  <a:srgbClr val="292959"/>
                </a:solidFill>
                <a:latin typeface="Trebuchet MS"/>
                <a:cs typeface="Trebuchet MS"/>
              </a:rPr>
              <a:t>regardless</a:t>
            </a:r>
            <a:r>
              <a:rPr sz="3000" spc="-190" dirty="0">
                <a:solidFill>
                  <a:srgbClr val="292959"/>
                </a:solidFill>
                <a:latin typeface="Trebuchet MS"/>
                <a:cs typeface="Trebuchet MS"/>
              </a:rPr>
              <a:t> </a:t>
            </a:r>
            <a:r>
              <a:rPr sz="3000" spc="-114" dirty="0">
                <a:solidFill>
                  <a:srgbClr val="292959"/>
                </a:solidFill>
                <a:latin typeface="Trebuchet MS"/>
                <a:cs typeface="Trebuchet MS"/>
              </a:rPr>
              <a:t>whether</a:t>
            </a:r>
            <a:r>
              <a:rPr sz="3000" spc="-110" dirty="0">
                <a:solidFill>
                  <a:srgbClr val="292959"/>
                </a:solidFill>
                <a:latin typeface="Trebuchet MS"/>
                <a:cs typeface="Trebuchet MS"/>
              </a:rPr>
              <a:t> </a:t>
            </a:r>
            <a:r>
              <a:rPr sz="3000" spc="-10" dirty="0">
                <a:solidFill>
                  <a:srgbClr val="292959"/>
                </a:solidFill>
                <a:latin typeface="Trebuchet MS"/>
                <a:cs typeface="Trebuchet MS"/>
              </a:rPr>
              <a:t>assets</a:t>
            </a:r>
            <a:r>
              <a:rPr sz="3000" spc="-155" dirty="0">
                <a:solidFill>
                  <a:srgbClr val="292959"/>
                </a:solidFill>
                <a:latin typeface="Trebuchet MS"/>
                <a:cs typeface="Trebuchet MS"/>
              </a:rPr>
              <a:t> </a:t>
            </a:r>
            <a:r>
              <a:rPr sz="3000" spc="-10" dirty="0">
                <a:solidFill>
                  <a:srgbClr val="292959"/>
                </a:solidFill>
                <a:latin typeface="Trebuchet MS"/>
                <a:cs typeface="Trebuchet MS"/>
              </a:rPr>
              <a:t>are</a:t>
            </a:r>
            <a:r>
              <a:rPr sz="3000" spc="-155" dirty="0">
                <a:solidFill>
                  <a:srgbClr val="292959"/>
                </a:solidFill>
                <a:latin typeface="Trebuchet MS"/>
                <a:cs typeface="Trebuchet MS"/>
              </a:rPr>
              <a:t> </a:t>
            </a:r>
            <a:r>
              <a:rPr sz="3000" spc="-60" dirty="0">
                <a:solidFill>
                  <a:srgbClr val="292959"/>
                </a:solidFill>
                <a:latin typeface="Trebuchet MS"/>
                <a:cs typeface="Trebuchet MS"/>
              </a:rPr>
              <a:t>vast</a:t>
            </a:r>
            <a:r>
              <a:rPr sz="3000" spc="-150" dirty="0">
                <a:solidFill>
                  <a:srgbClr val="292959"/>
                </a:solidFill>
                <a:latin typeface="Trebuchet MS"/>
                <a:cs typeface="Trebuchet MS"/>
              </a:rPr>
              <a:t> </a:t>
            </a:r>
            <a:r>
              <a:rPr sz="3000" spc="-85" dirty="0">
                <a:solidFill>
                  <a:srgbClr val="292959"/>
                </a:solidFill>
                <a:latin typeface="Trebuchet MS"/>
                <a:cs typeface="Trebuchet MS"/>
              </a:rPr>
              <a:t>or</a:t>
            </a:r>
            <a:r>
              <a:rPr sz="3000" spc="-140" dirty="0">
                <a:solidFill>
                  <a:srgbClr val="292959"/>
                </a:solidFill>
                <a:latin typeface="Trebuchet MS"/>
                <a:cs typeface="Trebuchet MS"/>
              </a:rPr>
              <a:t> </a:t>
            </a:r>
            <a:r>
              <a:rPr sz="3000" spc="-75" dirty="0">
                <a:solidFill>
                  <a:srgbClr val="292959"/>
                </a:solidFill>
                <a:latin typeface="Trebuchet MS"/>
                <a:cs typeface="Trebuchet MS"/>
              </a:rPr>
              <a:t>small: </a:t>
            </a:r>
            <a:r>
              <a:rPr sz="3000" dirty="0">
                <a:solidFill>
                  <a:srgbClr val="292959"/>
                </a:solidFill>
                <a:latin typeface="Trebuchet MS"/>
                <a:cs typeface="Trebuchet MS"/>
              </a:rPr>
              <a:t>decide</a:t>
            </a:r>
            <a:r>
              <a:rPr sz="3000" spc="-160" dirty="0">
                <a:solidFill>
                  <a:srgbClr val="292959"/>
                </a:solidFill>
                <a:latin typeface="Trebuchet MS"/>
                <a:cs typeface="Trebuchet MS"/>
              </a:rPr>
              <a:t> </a:t>
            </a:r>
            <a:r>
              <a:rPr sz="3000" spc="-55" dirty="0">
                <a:solidFill>
                  <a:srgbClr val="292959"/>
                </a:solidFill>
                <a:latin typeface="Trebuchet MS"/>
                <a:cs typeface="Trebuchet MS"/>
              </a:rPr>
              <a:t>what</a:t>
            </a:r>
            <a:r>
              <a:rPr sz="3000" spc="-160" dirty="0">
                <a:solidFill>
                  <a:srgbClr val="292959"/>
                </a:solidFill>
                <a:latin typeface="Trebuchet MS"/>
                <a:cs typeface="Trebuchet MS"/>
              </a:rPr>
              <a:t> </a:t>
            </a:r>
            <a:r>
              <a:rPr sz="3000" spc="-60" dirty="0">
                <a:solidFill>
                  <a:srgbClr val="292959"/>
                </a:solidFill>
                <a:latin typeface="Trebuchet MS"/>
                <a:cs typeface="Trebuchet MS"/>
              </a:rPr>
              <a:t>is</a:t>
            </a:r>
            <a:r>
              <a:rPr sz="3000" spc="-155" dirty="0">
                <a:solidFill>
                  <a:srgbClr val="292959"/>
                </a:solidFill>
                <a:latin typeface="Trebuchet MS"/>
                <a:cs typeface="Trebuchet MS"/>
              </a:rPr>
              <a:t> </a:t>
            </a:r>
            <a:r>
              <a:rPr sz="3000" spc="-45" dirty="0">
                <a:solidFill>
                  <a:srgbClr val="292959"/>
                </a:solidFill>
                <a:latin typeface="Trebuchet MS"/>
                <a:cs typeface="Trebuchet MS"/>
              </a:rPr>
              <a:t>afair</a:t>
            </a:r>
            <a:r>
              <a:rPr sz="3000" spc="-160" dirty="0">
                <a:solidFill>
                  <a:srgbClr val="292959"/>
                </a:solidFill>
                <a:latin typeface="Trebuchet MS"/>
                <a:cs typeface="Trebuchet MS"/>
              </a:rPr>
              <a:t> </a:t>
            </a:r>
            <a:r>
              <a:rPr sz="3000" spc="-10" dirty="0">
                <a:solidFill>
                  <a:srgbClr val="292959"/>
                </a:solidFill>
                <a:latin typeface="Trebuchet MS"/>
                <a:cs typeface="Trebuchet MS"/>
              </a:rPr>
              <a:t>resolution</a:t>
            </a:r>
            <a:endParaRPr sz="3000">
              <a:latin typeface="Trebuchet MS"/>
              <a:cs typeface="Trebuchet MS"/>
            </a:endParaRPr>
          </a:p>
          <a:p>
            <a:pPr marL="12700">
              <a:lnSpc>
                <a:spcPct val="100000"/>
              </a:lnSpc>
              <a:spcBef>
                <a:spcPts val="1275"/>
              </a:spcBef>
            </a:pPr>
            <a:r>
              <a:rPr sz="3000" spc="-30" dirty="0">
                <a:solidFill>
                  <a:srgbClr val="292959"/>
                </a:solidFill>
                <a:latin typeface="Trebuchet MS"/>
                <a:cs typeface="Trebuchet MS"/>
              </a:rPr>
              <a:t>Process</a:t>
            </a:r>
            <a:r>
              <a:rPr sz="3000" spc="-130" dirty="0">
                <a:solidFill>
                  <a:srgbClr val="292959"/>
                </a:solidFill>
                <a:latin typeface="Trebuchet MS"/>
                <a:cs typeface="Trebuchet MS"/>
              </a:rPr>
              <a:t> </a:t>
            </a:r>
            <a:r>
              <a:rPr sz="3000" dirty="0">
                <a:solidFill>
                  <a:srgbClr val="292959"/>
                </a:solidFill>
                <a:latin typeface="Trebuchet MS"/>
                <a:cs typeface="Trebuchet MS"/>
              </a:rPr>
              <a:t>can</a:t>
            </a:r>
            <a:r>
              <a:rPr sz="3000" spc="-105" dirty="0">
                <a:solidFill>
                  <a:srgbClr val="292959"/>
                </a:solidFill>
                <a:latin typeface="Trebuchet MS"/>
                <a:cs typeface="Trebuchet MS"/>
              </a:rPr>
              <a:t> </a:t>
            </a:r>
            <a:r>
              <a:rPr sz="3000" spc="-135" dirty="0">
                <a:solidFill>
                  <a:srgbClr val="292959"/>
                </a:solidFill>
                <a:latin typeface="Trebuchet MS"/>
                <a:cs typeface="Trebuchet MS"/>
              </a:rPr>
              <a:t>vary</a:t>
            </a:r>
            <a:r>
              <a:rPr sz="3000" spc="-95" dirty="0">
                <a:solidFill>
                  <a:srgbClr val="292959"/>
                </a:solidFill>
                <a:latin typeface="Trebuchet MS"/>
                <a:cs typeface="Trebuchet MS"/>
              </a:rPr>
              <a:t> </a:t>
            </a:r>
            <a:r>
              <a:rPr sz="3000" spc="-50" dirty="0">
                <a:solidFill>
                  <a:srgbClr val="292959"/>
                </a:solidFill>
                <a:latin typeface="Trebuchet MS"/>
                <a:cs typeface="Trebuchet MS"/>
              </a:rPr>
              <a:t>between</a:t>
            </a:r>
            <a:r>
              <a:rPr sz="3000" spc="-105" dirty="0">
                <a:solidFill>
                  <a:srgbClr val="292959"/>
                </a:solidFill>
                <a:latin typeface="Trebuchet MS"/>
                <a:cs typeface="Trebuchet MS"/>
              </a:rPr>
              <a:t> </a:t>
            </a:r>
            <a:r>
              <a:rPr sz="3000" spc="-100" dirty="0">
                <a:solidFill>
                  <a:srgbClr val="292959"/>
                </a:solidFill>
                <a:latin typeface="Trebuchet MS"/>
                <a:cs typeface="Trebuchet MS"/>
              </a:rPr>
              <a:t>‘big</a:t>
            </a:r>
            <a:r>
              <a:rPr sz="3000" spc="-105" dirty="0">
                <a:solidFill>
                  <a:srgbClr val="292959"/>
                </a:solidFill>
                <a:latin typeface="Trebuchet MS"/>
                <a:cs typeface="Trebuchet MS"/>
              </a:rPr>
              <a:t> </a:t>
            </a:r>
            <a:r>
              <a:rPr sz="3000" spc="-180" dirty="0">
                <a:solidFill>
                  <a:srgbClr val="292959"/>
                </a:solidFill>
                <a:latin typeface="Trebuchet MS"/>
                <a:cs typeface="Trebuchet MS"/>
              </a:rPr>
              <a:t>money’</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05" dirty="0">
                <a:solidFill>
                  <a:srgbClr val="292959"/>
                </a:solidFill>
                <a:latin typeface="Trebuchet MS"/>
                <a:cs typeface="Trebuchet MS"/>
              </a:rPr>
              <a:t> </a:t>
            </a:r>
            <a:r>
              <a:rPr sz="3000" spc="-55" dirty="0">
                <a:solidFill>
                  <a:srgbClr val="292959"/>
                </a:solidFill>
                <a:latin typeface="Trebuchet MS"/>
                <a:cs typeface="Trebuchet MS"/>
              </a:rPr>
              <a:t>moderate</a:t>
            </a:r>
            <a:r>
              <a:rPr sz="3000" spc="-110" dirty="0">
                <a:solidFill>
                  <a:srgbClr val="292959"/>
                </a:solidFill>
                <a:latin typeface="Trebuchet MS"/>
                <a:cs typeface="Trebuchet MS"/>
              </a:rPr>
              <a:t> </a:t>
            </a:r>
            <a:r>
              <a:rPr sz="3000" spc="-10" dirty="0">
                <a:solidFill>
                  <a:srgbClr val="292959"/>
                </a:solidFill>
                <a:latin typeface="Trebuchet MS"/>
                <a:cs typeface="Trebuchet MS"/>
              </a:rPr>
              <a:t>cases</a:t>
            </a:r>
            <a:endParaRPr sz="3000">
              <a:latin typeface="Trebuchet MS"/>
              <a:cs typeface="Trebuchet MS"/>
            </a:endParaRPr>
          </a:p>
          <a:p>
            <a:pPr marL="12700">
              <a:lnSpc>
                <a:spcPct val="100000"/>
              </a:lnSpc>
              <a:spcBef>
                <a:spcPts val="1275"/>
              </a:spcBef>
            </a:pPr>
            <a:r>
              <a:rPr sz="3000" b="1" spc="150" dirty="0">
                <a:solidFill>
                  <a:srgbClr val="292959"/>
                </a:solidFill>
                <a:latin typeface="Trebuchet MS"/>
                <a:cs typeface="Trebuchet MS"/>
              </a:rPr>
              <a:t>A</a:t>
            </a:r>
            <a:r>
              <a:rPr sz="3000" b="1" spc="-120" dirty="0">
                <a:solidFill>
                  <a:srgbClr val="292959"/>
                </a:solidFill>
                <a:latin typeface="Trebuchet MS"/>
                <a:cs typeface="Trebuchet MS"/>
              </a:rPr>
              <a:t> v </a:t>
            </a:r>
            <a:r>
              <a:rPr sz="3000" b="1" spc="-204" dirty="0">
                <a:solidFill>
                  <a:srgbClr val="292959"/>
                </a:solidFill>
                <a:latin typeface="Trebuchet MS"/>
                <a:cs typeface="Trebuchet MS"/>
              </a:rPr>
              <a:t>L</a:t>
            </a:r>
            <a:r>
              <a:rPr sz="3000" b="1" spc="-120" dirty="0">
                <a:solidFill>
                  <a:srgbClr val="292959"/>
                </a:solidFill>
                <a:latin typeface="Trebuchet MS"/>
                <a:cs typeface="Trebuchet MS"/>
              </a:rPr>
              <a:t> </a:t>
            </a:r>
            <a:r>
              <a:rPr sz="3000" b="1" spc="-390" dirty="0">
                <a:solidFill>
                  <a:srgbClr val="292959"/>
                </a:solidFill>
                <a:latin typeface="Trebuchet MS"/>
                <a:cs typeface="Trebuchet MS"/>
              </a:rPr>
              <a:t>[2011]</a:t>
            </a:r>
            <a:r>
              <a:rPr sz="3000" b="1" spc="-120" dirty="0">
                <a:solidFill>
                  <a:srgbClr val="292959"/>
                </a:solidFill>
                <a:latin typeface="Trebuchet MS"/>
                <a:cs typeface="Trebuchet MS"/>
              </a:rPr>
              <a:t> </a:t>
            </a:r>
            <a:r>
              <a:rPr sz="3000" b="1" dirty="0">
                <a:solidFill>
                  <a:srgbClr val="292959"/>
                </a:solidFill>
                <a:latin typeface="Trebuchet MS"/>
                <a:cs typeface="Trebuchet MS"/>
              </a:rPr>
              <a:t>EWHC</a:t>
            </a:r>
            <a:r>
              <a:rPr sz="3000" b="1" spc="-120" dirty="0">
                <a:solidFill>
                  <a:srgbClr val="292959"/>
                </a:solidFill>
                <a:latin typeface="Trebuchet MS"/>
                <a:cs typeface="Trebuchet MS"/>
              </a:rPr>
              <a:t> </a:t>
            </a:r>
            <a:r>
              <a:rPr sz="3000" b="1" spc="-285" dirty="0">
                <a:solidFill>
                  <a:srgbClr val="292959"/>
                </a:solidFill>
                <a:latin typeface="Trebuchet MS"/>
                <a:cs typeface="Trebuchet MS"/>
              </a:rPr>
              <a:t>3150</a:t>
            </a:r>
            <a:r>
              <a:rPr sz="3000" b="1" spc="-114" dirty="0">
                <a:solidFill>
                  <a:srgbClr val="292959"/>
                </a:solidFill>
                <a:latin typeface="Trebuchet MS"/>
                <a:cs typeface="Trebuchet MS"/>
              </a:rPr>
              <a:t> </a:t>
            </a:r>
            <a:r>
              <a:rPr sz="3000" b="1" spc="-120" dirty="0">
                <a:solidFill>
                  <a:srgbClr val="292959"/>
                </a:solidFill>
                <a:latin typeface="Trebuchet MS"/>
                <a:cs typeface="Trebuchet MS"/>
              </a:rPr>
              <a:t>(Fam) </a:t>
            </a:r>
            <a:r>
              <a:rPr sz="3000" b="1" spc="-195" dirty="0">
                <a:solidFill>
                  <a:srgbClr val="292959"/>
                </a:solidFill>
                <a:latin typeface="Trebuchet MS"/>
                <a:cs typeface="Trebuchet MS"/>
              </a:rPr>
              <a:t>[5]</a:t>
            </a:r>
            <a:r>
              <a:rPr sz="3000" b="1" spc="-120" dirty="0">
                <a:solidFill>
                  <a:srgbClr val="292959"/>
                </a:solidFill>
                <a:latin typeface="Trebuchet MS"/>
                <a:cs typeface="Trebuchet MS"/>
              </a:rPr>
              <a:t> </a:t>
            </a:r>
            <a:r>
              <a:rPr sz="3000" b="1" dirty="0">
                <a:solidFill>
                  <a:srgbClr val="292959"/>
                </a:solidFill>
                <a:latin typeface="Trebuchet MS"/>
                <a:cs typeface="Trebuchet MS"/>
              </a:rPr>
              <a:t>(Mr</a:t>
            </a:r>
            <a:r>
              <a:rPr sz="3000" b="1" spc="-120" dirty="0">
                <a:solidFill>
                  <a:srgbClr val="292959"/>
                </a:solidFill>
                <a:latin typeface="Trebuchet MS"/>
                <a:cs typeface="Trebuchet MS"/>
              </a:rPr>
              <a:t> </a:t>
            </a:r>
            <a:r>
              <a:rPr sz="3000" b="1" spc="-50" dirty="0">
                <a:solidFill>
                  <a:srgbClr val="292959"/>
                </a:solidFill>
                <a:latin typeface="Trebuchet MS"/>
                <a:cs typeface="Trebuchet MS"/>
              </a:rPr>
              <a:t>Justice</a:t>
            </a:r>
            <a:r>
              <a:rPr sz="3000" b="1" spc="-120" dirty="0">
                <a:solidFill>
                  <a:srgbClr val="292959"/>
                </a:solidFill>
                <a:latin typeface="Trebuchet MS"/>
                <a:cs typeface="Trebuchet MS"/>
              </a:rPr>
              <a:t> </a:t>
            </a:r>
            <a:r>
              <a:rPr sz="3000" b="1" spc="-10" dirty="0">
                <a:solidFill>
                  <a:srgbClr val="292959"/>
                </a:solidFill>
                <a:latin typeface="Trebuchet MS"/>
                <a:cs typeface="Trebuchet MS"/>
              </a:rPr>
              <a:t>Moor):</a:t>
            </a:r>
            <a:endParaRPr sz="3000">
              <a:latin typeface="Trebuchet MS"/>
              <a:cs typeface="Trebuchet MS"/>
            </a:endParaRPr>
          </a:p>
          <a:p>
            <a:pPr marL="659765" marR="96520">
              <a:lnSpc>
                <a:spcPct val="135400"/>
              </a:lnSpc>
            </a:pPr>
            <a:r>
              <a:rPr sz="3000" spc="-195" dirty="0">
                <a:solidFill>
                  <a:srgbClr val="292959"/>
                </a:solidFill>
                <a:latin typeface="Trebuchet MS"/>
                <a:cs typeface="Trebuchet MS"/>
              </a:rPr>
              <a:t>This</a:t>
            </a:r>
            <a:r>
              <a:rPr sz="3000" spc="-80" dirty="0">
                <a:solidFill>
                  <a:srgbClr val="292959"/>
                </a:solidFill>
                <a:latin typeface="Trebuchet MS"/>
                <a:cs typeface="Trebuchet MS"/>
              </a:rPr>
              <a:t> </a:t>
            </a:r>
            <a:r>
              <a:rPr sz="3000" dirty="0">
                <a:solidFill>
                  <a:srgbClr val="292959"/>
                </a:solidFill>
                <a:latin typeface="Trebuchet MS"/>
                <a:cs typeface="Trebuchet MS"/>
              </a:rPr>
              <a:t>case</a:t>
            </a:r>
            <a:r>
              <a:rPr sz="3000" spc="-75" dirty="0">
                <a:solidFill>
                  <a:srgbClr val="292959"/>
                </a:solidFill>
                <a:latin typeface="Trebuchet MS"/>
                <a:cs typeface="Trebuchet MS"/>
              </a:rPr>
              <a:t> </a:t>
            </a:r>
            <a:r>
              <a:rPr sz="3000" dirty="0">
                <a:solidFill>
                  <a:srgbClr val="292959"/>
                </a:solidFill>
                <a:latin typeface="Trebuchet MS"/>
                <a:cs typeface="Trebuchet MS"/>
              </a:rPr>
              <a:t>was</a:t>
            </a:r>
            <a:r>
              <a:rPr sz="3000" spc="-75" dirty="0">
                <a:solidFill>
                  <a:srgbClr val="292959"/>
                </a:solidFill>
                <a:latin typeface="Trebuchet MS"/>
                <a:cs typeface="Trebuchet MS"/>
              </a:rPr>
              <a:t> </a:t>
            </a:r>
            <a:r>
              <a:rPr sz="3000" spc="-114" dirty="0">
                <a:solidFill>
                  <a:srgbClr val="292959"/>
                </a:solidFill>
                <a:latin typeface="Trebuchet MS"/>
                <a:cs typeface="Trebuchet MS"/>
              </a:rPr>
              <a:t>difficult</a:t>
            </a:r>
            <a:r>
              <a:rPr sz="3000" spc="-75" dirty="0">
                <a:solidFill>
                  <a:srgbClr val="292959"/>
                </a:solidFill>
                <a:latin typeface="Trebuchet MS"/>
                <a:cs typeface="Trebuchet MS"/>
              </a:rPr>
              <a:t> </a:t>
            </a:r>
            <a:r>
              <a:rPr sz="3000" spc="-100" dirty="0">
                <a:solidFill>
                  <a:srgbClr val="292959"/>
                </a:solidFill>
                <a:latin typeface="Trebuchet MS"/>
                <a:cs typeface="Trebuchet MS"/>
              </a:rPr>
              <a:t>for</a:t>
            </a:r>
            <a:r>
              <a:rPr sz="3000" spc="-75" dirty="0">
                <a:solidFill>
                  <a:srgbClr val="292959"/>
                </a:solidFill>
                <a:latin typeface="Trebuchet MS"/>
                <a:cs typeface="Trebuchet MS"/>
              </a:rPr>
              <a:t> </a:t>
            </a:r>
            <a:r>
              <a:rPr sz="3000" spc="-110" dirty="0">
                <a:solidFill>
                  <a:srgbClr val="292959"/>
                </a:solidFill>
                <a:latin typeface="Trebuchet MS"/>
                <a:cs typeface="Trebuchet MS"/>
              </a:rPr>
              <a:t>the</a:t>
            </a:r>
            <a:r>
              <a:rPr sz="3000" spc="-75" dirty="0">
                <a:solidFill>
                  <a:srgbClr val="292959"/>
                </a:solidFill>
                <a:latin typeface="Trebuchet MS"/>
                <a:cs typeface="Trebuchet MS"/>
              </a:rPr>
              <a:t> </a:t>
            </a:r>
            <a:r>
              <a:rPr sz="3000" spc="-110" dirty="0">
                <a:solidFill>
                  <a:srgbClr val="292959"/>
                </a:solidFill>
                <a:latin typeface="Trebuchet MS"/>
                <a:cs typeface="Trebuchet MS"/>
              </a:rPr>
              <a:t>District</a:t>
            </a:r>
            <a:r>
              <a:rPr sz="3000" spc="-75" dirty="0">
                <a:solidFill>
                  <a:srgbClr val="292959"/>
                </a:solidFill>
                <a:latin typeface="Trebuchet MS"/>
                <a:cs typeface="Trebuchet MS"/>
              </a:rPr>
              <a:t> </a:t>
            </a:r>
            <a:r>
              <a:rPr sz="3000" spc="-30" dirty="0">
                <a:solidFill>
                  <a:srgbClr val="292959"/>
                </a:solidFill>
                <a:latin typeface="Trebuchet MS"/>
                <a:cs typeface="Trebuchet MS"/>
              </a:rPr>
              <a:t>Judge</a:t>
            </a:r>
            <a:r>
              <a:rPr sz="3000" spc="-75" dirty="0">
                <a:solidFill>
                  <a:srgbClr val="292959"/>
                </a:solidFill>
                <a:latin typeface="Trebuchet MS"/>
                <a:cs typeface="Trebuchet MS"/>
              </a:rPr>
              <a:t> </a:t>
            </a:r>
            <a:r>
              <a:rPr sz="3000" dirty="0">
                <a:solidFill>
                  <a:srgbClr val="292959"/>
                </a:solidFill>
                <a:latin typeface="Trebuchet MS"/>
                <a:cs typeface="Trebuchet MS"/>
              </a:rPr>
              <a:t>and</a:t>
            </a:r>
            <a:r>
              <a:rPr sz="3000" spc="-75" dirty="0">
                <a:solidFill>
                  <a:srgbClr val="292959"/>
                </a:solidFill>
                <a:latin typeface="Trebuchet MS"/>
                <a:cs typeface="Trebuchet MS"/>
              </a:rPr>
              <a:t> </a:t>
            </a:r>
            <a:r>
              <a:rPr sz="3000" spc="-190" dirty="0">
                <a:solidFill>
                  <a:srgbClr val="292959"/>
                </a:solidFill>
                <a:latin typeface="Trebuchet MS"/>
                <a:cs typeface="Trebuchet MS"/>
              </a:rPr>
              <a:t>it</a:t>
            </a:r>
            <a:r>
              <a:rPr sz="3000" spc="-75" dirty="0">
                <a:solidFill>
                  <a:srgbClr val="292959"/>
                </a:solidFill>
                <a:latin typeface="Trebuchet MS"/>
                <a:cs typeface="Trebuchet MS"/>
              </a:rPr>
              <a:t> </a:t>
            </a:r>
            <a:r>
              <a:rPr sz="3000" spc="-25" dirty="0">
                <a:solidFill>
                  <a:srgbClr val="292959"/>
                </a:solidFill>
                <a:latin typeface="Trebuchet MS"/>
                <a:cs typeface="Trebuchet MS"/>
              </a:rPr>
              <a:t>has </a:t>
            </a:r>
            <a:r>
              <a:rPr sz="3000" dirty="0">
                <a:solidFill>
                  <a:srgbClr val="292959"/>
                </a:solidFill>
                <a:latin typeface="Trebuchet MS"/>
                <a:cs typeface="Trebuchet MS"/>
              </a:rPr>
              <a:t>been</a:t>
            </a:r>
            <a:r>
              <a:rPr sz="3000" spc="-120" dirty="0">
                <a:solidFill>
                  <a:srgbClr val="292959"/>
                </a:solidFill>
                <a:latin typeface="Trebuchet MS"/>
                <a:cs typeface="Trebuchet MS"/>
              </a:rPr>
              <a:t> </a:t>
            </a:r>
            <a:r>
              <a:rPr sz="3000" spc="-114" dirty="0">
                <a:solidFill>
                  <a:srgbClr val="292959"/>
                </a:solidFill>
                <a:latin typeface="Trebuchet MS"/>
                <a:cs typeface="Trebuchet MS"/>
              </a:rPr>
              <a:t>difficult</a:t>
            </a:r>
            <a:r>
              <a:rPr sz="3000" spc="-100" dirty="0">
                <a:solidFill>
                  <a:srgbClr val="292959"/>
                </a:solidFill>
                <a:latin typeface="Trebuchet MS"/>
                <a:cs typeface="Trebuchet MS"/>
              </a:rPr>
              <a:t> for </a:t>
            </a:r>
            <a:r>
              <a:rPr sz="3000" spc="-185" dirty="0">
                <a:solidFill>
                  <a:srgbClr val="292959"/>
                </a:solidFill>
                <a:latin typeface="Trebuchet MS"/>
                <a:cs typeface="Trebuchet MS"/>
              </a:rPr>
              <a:t>me.</a:t>
            </a:r>
            <a:r>
              <a:rPr sz="3000" spc="-95" dirty="0">
                <a:solidFill>
                  <a:srgbClr val="292959"/>
                </a:solidFill>
                <a:latin typeface="Trebuchet MS"/>
                <a:cs typeface="Trebuchet MS"/>
              </a:rPr>
              <a:t> </a:t>
            </a:r>
            <a:r>
              <a:rPr sz="3000" spc="-175" dirty="0">
                <a:solidFill>
                  <a:srgbClr val="292959"/>
                </a:solidFill>
                <a:latin typeface="Trebuchet MS"/>
                <a:cs typeface="Trebuchet MS"/>
              </a:rPr>
              <a:t>There</a:t>
            </a:r>
            <a:r>
              <a:rPr sz="3000" spc="-95" dirty="0">
                <a:solidFill>
                  <a:srgbClr val="292959"/>
                </a:solidFill>
                <a:latin typeface="Trebuchet MS"/>
                <a:cs typeface="Trebuchet MS"/>
              </a:rPr>
              <a:t> </a:t>
            </a:r>
            <a:r>
              <a:rPr sz="3000" spc="-60" dirty="0">
                <a:solidFill>
                  <a:srgbClr val="292959"/>
                </a:solidFill>
                <a:latin typeface="Trebuchet MS"/>
                <a:cs typeface="Trebuchet MS"/>
              </a:rPr>
              <a:t>is</a:t>
            </a:r>
            <a:r>
              <a:rPr sz="3000" spc="-100" dirty="0">
                <a:solidFill>
                  <a:srgbClr val="292959"/>
                </a:solidFill>
                <a:latin typeface="Trebuchet MS"/>
                <a:cs typeface="Trebuchet MS"/>
              </a:rPr>
              <a:t> </a:t>
            </a:r>
            <a:r>
              <a:rPr sz="3000" spc="-140" dirty="0">
                <a:solidFill>
                  <a:srgbClr val="292959"/>
                </a:solidFill>
                <a:latin typeface="Trebuchet MS"/>
                <a:cs typeface="Trebuchet MS"/>
              </a:rPr>
              <a:t>simply</a:t>
            </a:r>
            <a:r>
              <a:rPr sz="3000" spc="-95" dirty="0">
                <a:solidFill>
                  <a:srgbClr val="292959"/>
                </a:solidFill>
                <a:latin typeface="Trebuchet MS"/>
                <a:cs typeface="Trebuchet MS"/>
              </a:rPr>
              <a:t> </a:t>
            </a:r>
            <a:r>
              <a:rPr sz="3000" spc="-110" dirty="0">
                <a:solidFill>
                  <a:srgbClr val="292959"/>
                </a:solidFill>
                <a:latin typeface="Trebuchet MS"/>
                <a:cs typeface="Trebuchet MS"/>
              </a:rPr>
              <a:t>insufficient</a:t>
            </a:r>
            <a:r>
              <a:rPr sz="3000" spc="-100" dirty="0">
                <a:solidFill>
                  <a:srgbClr val="292959"/>
                </a:solidFill>
                <a:latin typeface="Trebuchet MS"/>
                <a:cs typeface="Trebuchet MS"/>
              </a:rPr>
              <a:t> </a:t>
            </a:r>
            <a:r>
              <a:rPr sz="3000" spc="-10" dirty="0">
                <a:solidFill>
                  <a:srgbClr val="292959"/>
                </a:solidFill>
                <a:latin typeface="Trebuchet MS"/>
                <a:cs typeface="Trebuchet MS"/>
              </a:rPr>
              <a:t>capital </a:t>
            </a:r>
            <a:r>
              <a:rPr sz="3000" dirty="0">
                <a:solidFill>
                  <a:srgbClr val="292959"/>
                </a:solidFill>
                <a:latin typeface="Trebuchet MS"/>
                <a:cs typeface="Trebuchet MS"/>
              </a:rPr>
              <a:t>and</a:t>
            </a:r>
            <a:r>
              <a:rPr sz="3000" spc="-175" dirty="0">
                <a:solidFill>
                  <a:srgbClr val="292959"/>
                </a:solidFill>
                <a:latin typeface="Trebuchet MS"/>
                <a:cs typeface="Trebuchet MS"/>
              </a:rPr>
              <a:t> </a:t>
            </a:r>
            <a:r>
              <a:rPr sz="3000" spc="-65" dirty="0">
                <a:solidFill>
                  <a:srgbClr val="292959"/>
                </a:solidFill>
                <a:latin typeface="Trebuchet MS"/>
                <a:cs typeface="Trebuchet MS"/>
              </a:rPr>
              <a:t>income</a:t>
            </a:r>
            <a:r>
              <a:rPr sz="3000" spc="-140" dirty="0">
                <a:solidFill>
                  <a:srgbClr val="292959"/>
                </a:solidFill>
                <a:latin typeface="Trebuchet MS"/>
                <a:cs typeface="Trebuchet MS"/>
              </a:rPr>
              <a:t> </a:t>
            </a:r>
            <a:r>
              <a:rPr sz="3000" spc="-45" dirty="0">
                <a:solidFill>
                  <a:srgbClr val="292959"/>
                </a:solidFill>
                <a:latin typeface="Trebuchet MS"/>
                <a:cs typeface="Trebuchet MS"/>
              </a:rPr>
              <a:t>available</a:t>
            </a:r>
            <a:r>
              <a:rPr sz="3000" spc="-135" dirty="0">
                <a:solidFill>
                  <a:srgbClr val="292959"/>
                </a:solidFill>
                <a:latin typeface="Trebuchet MS"/>
                <a:cs typeface="Trebuchet MS"/>
              </a:rPr>
              <a:t> </a:t>
            </a:r>
            <a:r>
              <a:rPr sz="3000" spc="-50" dirty="0">
                <a:solidFill>
                  <a:srgbClr val="292959"/>
                </a:solidFill>
                <a:latin typeface="Trebuchet MS"/>
                <a:cs typeface="Trebuchet MS"/>
              </a:rPr>
              <a:t>to</a:t>
            </a:r>
            <a:r>
              <a:rPr sz="3000" spc="-140" dirty="0">
                <a:solidFill>
                  <a:srgbClr val="292959"/>
                </a:solidFill>
                <a:latin typeface="Trebuchet MS"/>
                <a:cs typeface="Trebuchet MS"/>
              </a:rPr>
              <a:t> </a:t>
            </a:r>
            <a:r>
              <a:rPr sz="3000" spc="-45" dirty="0">
                <a:solidFill>
                  <a:srgbClr val="292959"/>
                </a:solidFill>
                <a:latin typeface="Trebuchet MS"/>
                <a:cs typeface="Trebuchet MS"/>
              </a:rPr>
              <a:t>cater</a:t>
            </a:r>
            <a:r>
              <a:rPr sz="3000" spc="-135" dirty="0">
                <a:solidFill>
                  <a:srgbClr val="292959"/>
                </a:solidFill>
                <a:latin typeface="Trebuchet MS"/>
                <a:cs typeface="Trebuchet MS"/>
              </a:rPr>
              <a:t> </a:t>
            </a:r>
            <a:r>
              <a:rPr sz="3000" spc="-100" dirty="0">
                <a:solidFill>
                  <a:srgbClr val="292959"/>
                </a:solidFill>
                <a:latin typeface="Trebuchet MS"/>
                <a:cs typeface="Trebuchet MS"/>
              </a:rPr>
              <a:t>for</a:t>
            </a:r>
            <a:r>
              <a:rPr sz="3000" spc="-12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needs</a:t>
            </a:r>
            <a:r>
              <a:rPr sz="3000" spc="-140" dirty="0">
                <a:solidFill>
                  <a:srgbClr val="292959"/>
                </a:solidFill>
                <a:latin typeface="Trebuchet MS"/>
                <a:cs typeface="Trebuchet MS"/>
              </a:rPr>
              <a:t> </a:t>
            </a:r>
            <a:r>
              <a:rPr sz="3000" dirty="0">
                <a:solidFill>
                  <a:srgbClr val="292959"/>
                </a:solidFill>
                <a:latin typeface="Trebuchet MS"/>
                <a:cs typeface="Trebuchet MS"/>
              </a:rPr>
              <a:t>of</a:t>
            </a:r>
            <a:r>
              <a:rPr sz="3000" spc="-135" dirty="0">
                <a:solidFill>
                  <a:srgbClr val="292959"/>
                </a:solidFill>
                <a:latin typeface="Trebuchet MS"/>
                <a:cs typeface="Trebuchet MS"/>
              </a:rPr>
              <a:t> </a:t>
            </a:r>
            <a:r>
              <a:rPr sz="3000" spc="-20" dirty="0">
                <a:solidFill>
                  <a:srgbClr val="292959"/>
                </a:solidFill>
                <a:latin typeface="Trebuchet MS"/>
                <a:cs typeface="Trebuchet MS"/>
              </a:rPr>
              <a:t>both </a:t>
            </a:r>
            <a:r>
              <a:rPr sz="3000" spc="-105" dirty="0">
                <a:solidFill>
                  <a:srgbClr val="292959"/>
                </a:solidFill>
                <a:latin typeface="Trebuchet MS"/>
                <a:cs typeface="Trebuchet MS"/>
              </a:rPr>
              <a:t>parties.</a:t>
            </a:r>
            <a:r>
              <a:rPr sz="3000" spc="-120" dirty="0">
                <a:solidFill>
                  <a:srgbClr val="292959"/>
                </a:solidFill>
                <a:latin typeface="Trebuchet MS"/>
                <a:cs typeface="Trebuchet MS"/>
              </a:rPr>
              <a:t> </a:t>
            </a:r>
            <a:r>
              <a:rPr sz="3000" spc="-200" dirty="0">
                <a:solidFill>
                  <a:srgbClr val="292959"/>
                </a:solidFill>
                <a:latin typeface="Trebuchet MS"/>
                <a:cs typeface="Trebuchet MS"/>
              </a:rPr>
              <a:t>The</a:t>
            </a:r>
            <a:r>
              <a:rPr sz="3000" spc="-95" dirty="0">
                <a:solidFill>
                  <a:srgbClr val="292959"/>
                </a:solidFill>
                <a:latin typeface="Trebuchet MS"/>
                <a:cs typeface="Trebuchet MS"/>
              </a:rPr>
              <a:t> </a:t>
            </a:r>
            <a:r>
              <a:rPr sz="3000" spc="-85" dirty="0">
                <a:solidFill>
                  <a:srgbClr val="292959"/>
                </a:solidFill>
                <a:latin typeface="Trebuchet MS"/>
                <a:cs typeface="Trebuchet MS"/>
              </a:rPr>
              <a:t>court</a:t>
            </a:r>
            <a:r>
              <a:rPr sz="3000" spc="-140" dirty="0">
                <a:solidFill>
                  <a:srgbClr val="292959"/>
                </a:solidFill>
                <a:latin typeface="Trebuchet MS"/>
                <a:cs typeface="Trebuchet MS"/>
              </a:rPr>
              <a:t> </a:t>
            </a:r>
            <a:r>
              <a:rPr sz="3000" dirty="0">
                <a:solidFill>
                  <a:srgbClr val="292959"/>
                </a:solidFill>
                <a:latin typeface="Trebuchet MS"/>
                <a:cs typeface="Trebuchet MS"/>
              </a:rPr>
              <a:t>has</a:t>
            </a:r>
            <a:r>
              <a:rPr sz="3000" spc="-125" dirty="0">
                <a:solidFill>
                  <a:srgbClr val="292959"/>
                </a:solidFill>
                <a:latin typeface="Trebuchet MS"/>
                <a:cs typeface="Trebuchet MS"/>
              </a:rPr>
              <a:t> </a:t>
            </a:r>
            <a:r>
              <a:rPr sz="3000" spc="-50" dirty="0">
                <a:solidFill>
                  <a:srgbClr val="292959"/>
                </a:solidFill>
                <a:latin typeface="Trebuchet MS"/>
                <a:cs typeface="Trebuchet MS"/>
              </a:rPr>
              <a:t>to</a:t>
            </a:r>
            <a:r>
              <a:rPr sz="3000" spc="-114" dirty="0">
                <a:solidFill>
                  <a:srgbClr val="292959"/>
                </a:solidFill>
                <a:latin typeface="Trebuchet MS"/>
                <a:cs typeface="Trebuchet MS"/>
              </a:rPr>
              <a:t> </a:t>
            </a:r>
            <a:r>
              <a:rPr sz="3000" dirty="0">
                <a:solidFill>
                  <a:srgbClr val="292959"/>
                </a:solidFill>
                <a:latin typeface="Trebuchet MS"/>
                <a:cs typeface="Trebuchet MS"/>
              </a:rPr>
              <a:t>be</a:t>
            </a:r>
            <a:r>
              <a:rPr sz="3000" spc="-114" dirty="0">
                <a:solidFill>
                  <a:srgbClr val="292959"/>
                </a:solidFill>
                <a:latin typeface="Trebuchet MS"/>
                <a:cs typeface="Trebuchet MS"/>
              </a:rPr>
              <a:t> </a:t>
            </a:r>
            <a:r>
              <a:rPr sz="3000" spc="-90" dirty="0">
                <a:solidFill>
                  <a:srgbClr val="292959"/>
                </a:solidFill>
                <a:latin typeface="Trebuchet MS"/>
                <a:cs typeface="Trebuchet MS"/>
              </a:rPr>
              <a:t>fair</a:t>
            </a:r>
            <a:r>
              <a:rPr sz="3000" spc="-110" dirty="0">
                <a:solidFill>
                  <a:srgbClr val="292959"/>
                </a:solidFill>
                <a:latin typeface="Trebuchet MS"/>
                <a:cs typeface="Trebuchet MS"/>
              </a:rPr>
              <a:t> </a:t>
            </a:r>
            <a:r>
              <a:rPr sz="3000" spc="-50" dirty="0">
                <a:solidFill>
                  <a:srgbClr val="292959"/>
                </a:solidFill>
                <a:latin typeface="Trebuchet MS"/>
                <a:cs typeface="Trebuchet MS"/>
              </a:rPr>
              <a:t>to</a:t>
            </a:r>
            <a:r>
              <a:rPr sz="3000" spc="-114" dirty="0">
                <a:solidFill>
                  <a:srgbClr val="292959"/>
                </a:solidFill>
                <a:latin typeface="Trebuchet MS"/>
                <a:cs typeface="Trebuchet MS"/>
              </a:rPr>
              <a:t> </a:t>
            </a:r>
            <a:r>
              <a:rPr sz="3000" spc="-50" dirty="0">
                <a:solidFill>
                  <a:srgbClr val="292959"/>
                </a:solidFill>
                <a:latin typeface="Trebuchet MS"/>
                <a:cs typeface="Trebuchet MS"/>
              </a:rPr>
              <a:t>both</a:t>
            </a:r>
            <a:r>
              <a:rPr sz="3000" spc="-114" dirty="0">
                <a:solidFill>
                  <a:srgbClr val="292959"/>
                </a:solidFill>
                <a:latin typeface="Trebuchet MS"/>
                <a:cs typeface="Trebuchet MS"/>
              </a:rPr>
              <a:t> </a:t>
            </a:r>
            <a:r>
              <a:rPr sz="3000" spc="-70" dirty="0">
                <a:solidFill>
                  <a:srgbClr val="292959"/>
                </a:solidFill>
                <a:latin typeface="Trebuchet MS"/>
                <a:cs typeface="Trebuchet MS"/>
              </a:rPr>
              <a:t>parties</a:t>
            </a:r>
            <a:r>
              <a:rPr sz="3000" spc="-114" dirty="0">
                <a:solidFill>
                  <a:srgbClr val="292959"/>
                </a:solidFill>
                <a:latin typeface="Trebuchet MS"/>
                <a:cs typeface="Trebuchet MS"/>
              </a:rPr>
              <a:t> </a:t>
            </a:r>
            <a:r>
              <a:rPr sz="3000" spc="-185" dirty="0">
                <a:solidFill>
                  <a:srgbClr val="292959"/>
                </a:solidFill>
                <a:latin typeface="Trebuchet MS"/>
                <a:cs typeface="Trebuchet MS"/>
              </a:rPr>
              <a:t>but,</a:t>
            </a:r>
            <a:r>
              <a:rPr sz="3000" spc="-95" dirty="0">
                <a:solidFill>
                  <a:srgbClr val="292959"/>
                </a:solidFill>
                <a:latin typeface="Trebuchet MS"/>
                <a:cs typeface="Trebuchet MS"/>
              </a:rPr>
              <a:t> </a:t>
            </a:r>
            <a:r>
              <a:rPr sz="3000" spc="-25" dirty="0">
                <a:solidFill>
                  <a:srgbClr val="292959"/>
                </a:solidFill>
                <a:latin typeface="Trebuchet MS"/>
                <a:cs typeface="Trebuchet MS"/>
              </a:rPr>
              <a:t>in </a:t>
            </a:r>
            <a:r>
              <a:rPr sz="3000" dirty="0">
                <a:solidFill>
                  <a:srgbClr val="292959"/>
                </a:solidFill>
                <a:latin typeface="Trebuchet MS"/>
                <a:cs typeface="Trebuchet MS"/>
              </a:rPr>
              <a:t>one</a:t>
            </a:r>
            <a:r>
              <a:rPr sz="3000" spc="-210" dirty="0">
                <a:solidFill>
                  <a:srgbClr val="292959"/>
                </a:solidFill>
                <a:latin typeface="Trebuchet MS"/>
                <a:cs typeface="Trebuchet MS"/>
              </a:rPr>
              <a:t> </a:t>
            </a:r>
            <a:r>
              <a:rPr sz="3000" spc="-100" dirty="0">
                <a:solidFill>
                  <a:srgbClr val="292959"/>
                </a:solidFill>
                <a:latin typeface="Trebuchet MS"/>
                <a:cs typeface="Trebuchet MS"/>
              </a:rPr>
              <a:t>sense,</a:t>
            </a:r>
            <a:r>
              <a:rPr sz="3000" spc="-12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35" dirty="0">
                <a:solidFill>
                  <a:srgbClr val="292959"/>
                </a:solidFill>
                <a:latin typeface="Trebuchet MS"/>
                <a:cs typeface="Trebuchet MS"/>
              </a:rPr>
              <a:t>only</a:t>
            </a:r>
            <a:r>
              <a:rPr sz="3000" spc="-95" dirty="0">
                <a:solidFill>
                  <a:srgbClr val="292959"/>
                </a:solidFill>
                <a:latin typeface="Trebuchet MS"/>
                <a:cs typeface="Trebuchet MS"/>
              </a:rPr>
              <a:t> </a:t>
            </a:r>
            <a:r>
              <a:rPr sz="3000" spc="-20" dirty="0">
                <a:solidFill>
                  <a:srgbClr val="292959"/>
                </a:solidFill>
                <a:latin typeface="Trebuchet MS"/>
                <a:cs typeface="Trebuchet MS"/>
              </a:rPr>
              <a:t>way</a:t>
            </a:r>
            <a:r>
              <a:rPr sz="3000" spc="-135" dirty="0">
                <a:solidFill>
                  <a:srgbClr val="292959"/>
                </a:solidFill>
                <a:latin typeface="Trebuchet MS"/>
                <a:cs typeface="Trebuchet MS"/>
              </a:rPr>
              <a:t> </a:t>
            </a:r>
            <a:r>
              <a:rPr sz="3000" spc="-50" dirty="0">
                <a:solidFill>
                  <a:srgbClr val="292959"/>
                </a:solidFill>
                <a:latin typeface="Trebuchet MS"/>
                <a:cs typeface="Trebuchet MS"/>
              </a:rPr>
              <a:t>to</a:t>
            </a:r>
            <a:r>
              <a:rPr sz="3000" spc="-135" dirty="0">
                <a:solidFill>
                  <a:srgbClr val="292959"/>
                </a:solidFill>
                <a:latin typeface="Trebuchet MS"/>
                <a:cs typeface="Trebuchet MS"/>
              </a:rPr>
              <a:t> </a:t>
            </a:r>
            <a:r>
              <a:rPr sz="3000" dirty="0">
                <a:solidFill>
                  <a:srgbClr val="292959"/>
                </a:solidFill>
                <a:latin typeface="Trebuchet MS"/>
                <a:cs typeface="Trebuchet MS"/>
              </a:rPr>
              <a:t>do</a:t>
            </a:r>
            <a:r>
              <a:rPr sz="3000" spc="-130" dirty="0">
                <a:solidFill>
                  <a:srgbClr val="292959"/>
                </a:solidFill>
                <a:latin typeface="Trebuchet MS"/>
                <a:cs typeface="Trebuchet MS"/>
              </a:rPr>
              <a:t> </a:t>
            </a:r>
            <a:r>
              <a:rPr sz="3000" spc="-95" dirty="0">
                <a:solidFill>
                  <a:srgbClr val="292959"/>
                </a:solidFill>
                <a:latin typeface="Trebuchet MS"/>
                <a:cs typeface="Trebuchet MS"/>
              </a:rPr>
              <a:t>that</a:t>
            </a:r>
            <a:r>
              <a:rPr sz="3000" spc="-130" dirty="0">
                <a:solidFill>
                  <a:srgbClr val="292959"/>
                </a:solidFill>
                <a:latin typeface="Trebuchet MS"/>
                <a:cs typeface="Trebuchet MS"/>
              </a:rPr>
              <a:t> </a:t>
            </a:r>
            <a:r>
              <a:rPr sz="3000" spc="-60" dirty="0">
                <a:solidFill>
                  <a:srgbClr val="292959"/>
                </a:solidFill>
                <a:latin typeface="Trebuchet MS"/>
                <a:cs typeface="Trebuchet MS"/>
              </a:rPr>
              <a:t>is</a:t>
            </a:r>
            <a:r>
              <a:rPr sz="3000" spc="-135" dirty="0">
                <a:solidFill>
                  <a:srgbClr val="292959"/>
                </a:solidFill>
                <a:latin typeface="Trebuchet MS"/>
                <a:cs typeface="Trebuchet MS"/>
              </a:rPr>
              <a:t> </a:t>
            </a:r>
            <a:r>
              <a:rPr sz="3000" spc="-50" dirty="0">
                <a:solidFill>
                  <a:srgbClr val="292959"/>
                </a:solidFill>
                <a:latin typeface="Trebuchet MS"/>
                <a:cs typeface="Trebuchet MS"/>
              </a:rPr>
              <a:t>to</a:t>
            </a:r>
            <a:r>
              <a:rPr sz="3000" spc="-135" dirty="0">
                <a:solidFill>
                  <a:srgbClr val="292959"/>
                </a:solidFill>
                <a:latin typeface="Trebuchet MS"/>
                <a:cs typeface="Trebuchet MS"/>
              </a:rPr>
              <a:t> </a:t>
            </a:r>
            <a:r>
              <a:rPr sz="3000" dirty="0">
                <a:solidFill>
                  <a:srgbClr val="292959"/>
                </a:solidFill>
                <a:latin typeface="Trebuchet MS"/>
                <a:cs typeface="Trebuchet MS"/>
              </a:rPr>
              <a:t>balance</a:t>
            </a:r>
            <a:r>
              <a:rPr sz="3000" spc="-135" dirty="0">
                <a:solidFill>
                  <a:srgbClr val="292959"/>
                </a:solidFill>
                <a:latin typeface="Trebuchet MS"/>
                <a:cs typeface="Trebuchet MS"/>
              </a:rPr>
              <a:t> </a:t>
            </a:r>
            <a:r>
              <a:rPr sz="3000" spc="-25" dirty="0">
                <a:solidFill>
                  <a:srgbClr val="292959"/>
                </a:solidFill>
                <a:latin typeface="Trebuchet MS"/>
                <a:cs typeface="Trebuchet MS"/>
              </a:rPr>
              <a:t>the </a:t>
            </a:r>
            <a:r>
              <a:rPr sz="3000" spc="-10" dirty="0">
                <a:solidFill>
                  <a:srgbClr val="292959"/>
                </a:solidFill>
                <a:latin typeface="Trebuchet MS"/>
                <a:cs typeface="Trebuchet MS"/>
              </a:rPr>
              <a:t>unfairness.</a:t>
            </a:r>
            <a:endParaRPr sz="3000">
              <a:latin typeface="Trebuchet MS"/>
              <a:cs typeface="Trebuchet MS"/>
            </a:endParaRPr>
          </a:p>
          <a:p>
            <a:pPr marL="12700" marR="5080">
              <a:lnSpc>
                <a:spcPct val="135400"/>
              </a:lnSpc>
            </a:pPr>
            <a:r>
              <a:rPr sz="3000" spc="-65" dirty="0">
                <a:solidFill>
                  <a:srgbClr val="292959"/>
                </a:solidFill>
                <a:latin typeface="Trebuchet MS"/>
                <a:cs typeface="Trebuchet MS"/>
              </a:rPr>
              <a:t>Reported</a:t>
            </a:r>
            <a:r>
              <a:rPr sz="3000" spc="-95" dirty="0">
                <a:solidFill>
                  <a:srgbClr val="292959"/>
                </a:solidFill>
                <a:latin typeface="Trebuchet MS"/>
                <a:cs typeface="Trebuchet MS"/>
              </a:rPr>
              <a:t> </a:t>
            </a:r>
            <a:r>
              <a:rPr sz="3000" dirty="0">
                <a:solidFill>
                  <a:srgbClr val="292959"/>
                </a:solidFill>
                <a:latin typeface="Trebuchet MS"/>
                <a:cs typeface="Trebuchet MS"/>
              </a:rPr>
              <a:t>cases</a:t>
            </a:r>
            <a:r>
              <a:rPr sz="3000" spc="-90" dirty="0">
                <a:solidFill>
                  <a:srgbClr val="292959"/>
                </a:solidFill>
                <a:latin typeface="Trebuchet MS"/>
                <a:cs typeface="Trebuchet MS"/>
              </a:rPr>
              <a:t> </a:t>
            </a:r>
            <a:r>
              <a:rPr sz="3000" spc="-120" dirty="0">
                <a:solidFill>
                  <a:srgbClr val="292959"/>
                </a:solidFill>
                <a:latin typeface="Trebuchet MS"/>
                <a:cs typeface="Trebuchet MS"/>
              </a:rPr>
              <a:t>typically</a:t>
            </a:r>
            <a:r>
              <a:rPr sz="3000" spc="-90" dirty="0">
                <a:solidFill>
                  <a:srgbClr val="292959"/>
                </a:solidFill>
                <a:latin typeface="Trebuchet MS"/>
                <a:cs typeface="Trebuchet MS"/>
              </a:rPr>
              <a:t> </a:t>
            </a:r>
            <a:r>
              <a:rPr sz="3000" spc="-140" dirty="0">
                <a:solidFill>
                  <a:srgbClr val="292959"/>
                </a:solidFill>
                <a:latin typeface="Trebuchet MS"/>
                <a:cs typeface="Trebuchet MS"/>
              </a:rPr>
              <a:t>involve</a:t>
            </a:r>
            <a:r>
              <a:rPr sz="3000" spc="-90" dirty="0">
                <a:solidFill>
                  <a:srgbClr val="292959"/>
                </a:solidFill>
                <a:latin typeface="Trebuchet MS"/>
                <a:cs typeface="Trebuchet MS"/>
              </a:rPr>
              <a:t> </a:t>
            </a:r>
            <a:r>
              <a:rPr sz="3000" spc="-55" dirty="0">
                <a:solidFill>
                  <a:srgbClr val="292959"/>
                </a:solidFill>
                <a:latin typeface="Trebuchet MS"/>
                <a:cs typeface="Trebuchet MS"/>
              </a:rPr>
              <a:t>significant</a:t>
            </a:r>
            <a:r>
              <a:rPr sz="3000" spc="-90" dirty="0">
                <a:solidFill>
                  <a:srgbClr val="292959"/>
                </a:solidFill>
                <a:latin typeface="Trebuchet MS"/>
                <a:cs typeface="Trebuchet MS"/>
              </a:rPr>
              <a:t> </a:t>
            </a:r>
            <a:r>
              <a:rPr sz="3000" spc="-65" dirty="0">
                <a:solidFill>
                  <a:srgbClr val="292959"/>
                </a:solidFill>
                <a:latin typeface="Trebuchet MS"/>
                <a:cs typeface="Trebuchet MS"/>
              </a:rPr>
              <a:t>assets:</a:t>
            </a:r>
            <a:r>
              <a:rPr sz="3000" spc="-95" dirty="0">
                <a:solidFill>
                  <a:srgbClr val="292959"/>
                </a:solidFill>
                <a:latin typeface="Trebuchet MS"/>
                <a:cs typeface="Trebuchet MS"/>
              </a:rPr>
              <a:t> </a:t>
            </a:r>
            <a:r>
              <a:rPr sz="3000" spc="-30" dirty="0">
                <a:solidFill>
                  <a:srgbClr val="292959"/>
                </a:solidFill>
                <a:latin typeface="Trebuchet MS"/>
                <a:cs typeface="Trebuchet MS"/>
              </a:rPr>
              <a:t>afford</a:t>
            </a:r>
            <a:r>
              <a:rPr sz="3000" spc="-90" dirty="0">
                <a:solidFill>
                  <a:srgbClr val="292959"/>
                </a:solidFill>
                <a:latin typeface="Trebuchet MS"/>
                <a:cs typeface="Trebuchet MS"/>
              </a:rPr>
              <a:t> </a:t>
            </a:r>
            <a:r>
              <a:rPr sz="3000" spc="-25" dirty="0">
                <a:solidFill>
                  <a:srgbClr val="292959"/>
                </a:solidFill>
                <a:latin typeface="Trebuchet MS"/>
                <a:cs typeface="Trebuchet MS"/>
              </a:rPr>
              <a:t>to progress</a:t>
            </a:r>
            <a:r>
              <a:rPr sz="3000" spc="-75" dirty="0">
                <a:solidFill>
                  <a:srgbClr val="292959"/>
                </a:solidFill>
                <a:latin typeface="Trebuchet MS"/>
                <a:cs typeface="Trebuchet MS"/>
              </a:rPr>
              <a:t> </a:t>
            </a:r>
            <a:r>
              <a:rPr sz="3000" dirty="0">
                <a:solidFill>
                  <a:srgbClr val="292959"/>
                </a:solidFill>
                <a:latin typeface="Trebuchet MS"/>
                <a:cs typeface="Trebuchet MS"/>
              </a:rPr>
              <a:t>case</a:t>
            </a:r>
            <a:r>
              <a:rPr sz="3000" spc="-70" dirty="0">
                <a:solidFill>
                  <a:srgbClr val="292959"/>
                </a:solidFill>
                <a:latin typeface="Trebuchet MS"/>
                <a:cs typeface="Trebuchet MS"/>
              </a:rPr>
              <a:t> </a:t>
            </a:r>
            <a:r>
              <a:rPr sz="3000" spc="-80" dirty="0">
                <a:solidFill>
                  <a:srgbClr val="292959"/>
                </a:solidFill>
                <a:latin typeface="Trebuchet MS"/>
                <a:cs typeface="Trebuchet MS"/>
              </a:rPr>
              <a:t>through</a:t>
            </a:r>
            <a:r>
              <a:rPr sz="3000" spc="-70" dirty="0">
                <a:solidFill>
                  <a:srgbClr val="292959"/>
                </a:solidFill>
                <a:latin typeface="Trebuchet MS"/>
                <a:cs typeface="Trebuchet MS"/>
              </a:rPr>
              <a:t> </a:t>
            </a:r>
            <a:r>
              <a:rPr sz="3000" spc="-75" dirty="0">
                <a:solidFill>
                  <a:srgbClr val="292959"/>
                </a:solidFill>
                <a:latin typeface="Trebuchet MS"/>
                <a:cs typeface="Trebuchet MS"/>
              </a:rPr>
              <a:t>courts</a:t>
            </a:r>
            <a:r>
              <a:rPr sz="3000" spc="-70" dirty="0">
                <a:solidFill>
                  <a:srgbClr val="292959"/>
                </a:solidFill>
                <a:latin typeface="Trebuchet MS"/>
                <a:cs typeface="Trebuchet MS"/>
              </a:rPr>
              <a:t> </a:t>
            </a:r>
            <a:r>
              <a:rPr sz="3000" dirty="0">
                <a:solidFill>
                  <a:srgbClr val="292959"/>
                </a:solidFill>
                <a:latin typeface="Trebuchet MS"/>
                <a:cs typeface="Trebuchet MS"/>
              </a:rPr>
              <a:t>and</a:t>
            </a:r>
            <a:r>
              <a:rPr sz="3000" spc="-70" dirty="0">
                <a:solidFill>
                  <a:srgbClr val="292959"/>
                </a:solidFill>
                <a:latin typeface="Trebuchet MS"/>
                <a:cs typeface="Trebuchet MS"/>
              </a:rPr>
              <a:t> </a:t>
            </a:r>
            <a:r>
              <a:rPr sz="3000" spc="-10" dirty="0">
                <a:solidFill>
                  <a:srgbClr val="292959"/>
                </a:solidFill>
                <a:latin typeface="Trebuchet MS"/>
                <a:cs typeface="Trebuchet MS"/>
              </a:rPr>
              <a:t>appeals</a:t>
            </a:r>
            <a:endParaRPr sz="3000">
              <a:latin typeface="Trebuchet MS"/>
              <a:cs typeface="Trebuchet MS"/>
            </a:endParaRPr>
          </a:p>
          <a:p>
            <a:pPr marL="12700">
              <a:lnSpc>
                <a:spcPct val="100000"/>
              </a:lnSpc>
              <a:spcBef>
                <a:spcPts val="1275"/>
              </a:spcBef>
            </a:pPr>
            <a:r>
              <a:rPr sz="3000" dirty="0">
                <a:solidFill>
                  <a:srgbClr val="292959"/>
                </a:solidFill>
                <a:latin typeface="Trebuchet MS"/>
                <a:cs typeface="Trebuchet MS"/>
              </a:rPr>
              <a:t>Most</a:t>
            </a:r>
            <a:r>
              <a:rPr sz="3000" spc="-75" dirty="0">
                <a:solidFill>
                  <a:srgbClr val="292959"/>
                </a:solidFill>
                <a:latin typeface="Trebuchet MS"/>
                <a:cs typeface="Trebuchet MS"/>
              </a:rPr>
              <a:t> </a:t>
            </a:r>
            <a:r>
              <a:rPr sz="3000" dirty="0">
                <a:solidFill>
                  <a:srgbClr val="292959"/>
                </a:solidFill>
                <a:latin typeface="Trebuchet MS"/>
                <a:cs typeface="Trebuchet MS"/>
              </a:rPr>
              <a:t>cases</a:t>
            </a:r>
            <a:r>
              <a:rPr sz="3000" spc="-75" dirty="0">
                <a:solidFill>
                  <a:srgbClr val="292959"/>
                </a:solidFill>
                <a:latin typeface="Trebuchet MS"/>
                <a:cs typeface="Trebuchet MS"/>
              </a:rPr>
              <a:t> </a:t>
            </a:r>
            <a:r>
              <a:rPr sz="3000" spc="-140" dirty="0">
                <a:solidFill>
                  <a:srgbClr val="292959"/>
                </a:solidFill>
                <a:latin typeface="Trebuchet MS"/>
                <a:cs typeface="Trebuchet MS"/>
              </a:rPr>
              <a:t>involve</a:t>
            </a:r>
            <a:r>
              <a:rPr sz="3000" spc="-70" dirty="0">
                <a:solidFill>
                  <a:srgbClr val="292959"/>
                </a:solidFill>
                <a:latin typeface="Trebuchet MS"/>
                <a:cs typeface="Trebuchet MS"/>
              </a:rPr>
              <a:t> </a:t>
            </a:r>
            <a:r>
              <a:rPr sz="3000" spc="-145" dirty="0">
                <a:solidFill>
                  <a:srgbClr val="292959"/>
                </a:solidFill>
                <a:latin typeface="Trebuchet MS"/>
                <a:cs typeface="Trebuchet MS"/>
              </a:rPr>
              <a:t>limited</a:t>
            </a:r>
            <a:r>
              <a:rPr sz="3000" spc="-75" dirty="0">
                <a:solidFill>
                  <a:srgbClr val="292959"/>
                </a:solidFill>
                <a:latin typeface="Trebuchet MS"/>
                <a:cs typeface="Trebuchet MS"/>
              </a:rPr>
              <a:t> </a:t>
            </a:r>
            <a:r>
              <a:rPr sz="3000" spc="-10" dirty="0">
                <a:solidFill>
                  <a:srgbClr val="292959"/>
                </a:solidFill>
                <a:latin typeface="Trebuchet MS"/>
                <a:cs typeface="Trebuchet MS"/>
              </a:rPr>
              <a:t>assets</a:t>
            </a:r>
            <a:r>
              <a:rPr sz="3000" spc="-75" dirty="0">
                <a:solidFill>
                  <a:srgbClr val="292959"/>
                </a:solidFill>
                <a:latin typeface="Trebuchet MS"/>
                <a:cs typeface="Trebuchet MS"/>
              </a:rPr>
              <a:t> </a:t>
            </a:r>
            <a:r>
              <a:rPr sz="3000" spc="-145" dirty="0">
                <a:solidFill>
                  <a:srgbClr val="292959"/>
                </a:solidFill>
                <a:latin typeface="Trebuchet MS"/>
                <a:cs typeface="Trebuchet MS"/>
              </a:rPr>
              <a:t>in</a:t>
            </a:r>
            <a:r>
              <a:rPr sz="3000" spc="-70" dirty="0">
                <a:solidFill>
                  <a:srgbClr val="292959"/>
                </a:solidFill>
                <a:latin typeface="Trebuchet MS"/>
                <a:cs typeface="Trebuchet MS"/>
              </a:rPr>
              <a:t> </a:t>
            </a:r>
            <a:r>
              <a:rPr sz="3000" spc="-10" dirty="0">
                <a:solidFill>
                  <a:srgbClr val="292959"/>
                </a:solidFill>
                <a:latin typeface="Trebuchet MS"/>
                <a:cs typeface="Trebuchet MS"/>
              </a:rPr>
              <a:t>practice</a:t>
            </a:r>
            <a:endParaRPr sz="3000">
              <a:latin typeface="Trebuchet MS"/>
              <a:cs typeface="Trebuchet MS"/>
            </a:endParaRPr>
          </a:p>
        </p:txBody>
      </p:sp>
      <p:pic>
        <p:nvPicPr>
          <p:cNvPr id="9" name="object 9"/>
          <p:cNvPicPr/>
          <p:nvPr/>
        </p:nvPicPr>
        <p:blipFill>
          <a:blip r:embed="rId6" cstate="print"/>
          <a:stretch>
            <a:fillRect/>
          </a:stretch>
        </p:blipFill>
        <p:spPr>
          <a:xfrm>
            <a:off x="11589837" y="2930427"/>
            <a:ext cx="6696074" cy="4648199"/>
          </a:xfrm>
          <a:prstGeom prst="rect">
            <a:avLst/>
          </a:prstGeom>
        </p:spPr>
      </p:pic>
      <p:sp>
        <p:nvSpPr>
          <p:cNvPr id="10" name="object 10" descr="$PPTXTitle"/>
          <p:cNvSpPr txBox="1">
            <a:spLocks noGrp="1"/>
          </p:cNvSpPr>
          <p:nvPr>
            <p:ph type="title"/>
          </p:nvPr>
        </p:nvSpPr>
        <p:spPr>
          <a:xfrm>
            <a:off x="1016000" y="976691"/>
            <a:ext cx="12171680" cy="924560"/>
          </a:xfrm>
          <a:prstGeom prst="rect">
            <a:avLst/>
          </a:prstGeom>
        </p:spPr>
        <p:txBody>
          <a:bodyPr vert="horz" wrap="square" lIns="0" tIns="12700" rIns="0" bIns="0" rtlCol="0">
            <a:spAutoFit/>
          </a:bodyPr>
          <a:lstStyle/>
          <a:p>
            <a:pPr marL="12700">
              <a:lnSpc>
                <a:spcPct val="100000"/>
              </a:lnSpc>
              <a:spcBef>
                <a:spcPts val="100"/>
              </a:spcBef>
            </a:pPr>
            <a:r>
              <a:rPr sz="5900" spc="290" dirty="0">
                <a:solidFill>
                  <a:srgbClr val="E65385"/>
                </a:solidFill>
              </a:rPr>
              <a:t>MAKING</a:t>
            </a:r>
            <a:r>
              <a:rPr sz="5900" spc="-285" dirty="0">
                <a:solidFill>
                  <a:srgbClr val="E65385"/>
                </a:solidFill>
              </a:rPr>
              <a:t> </a:t>
            </a:r>
            <a:r>
              <a:rPr sz="5900" spc="295" dirty="0">
                <a:solidFill>
                  <a:srgbClr val="E65385"/>
                </a:solidFill>
              </a:rPr>
              <a:t>A</a:t>
            </a:r>
            <a:r>
              <a:rPr sz="5900" spc="-280" dirty="0">
                <a:solidFill>
                  <a:srgbClr val="E65385"/>
                </a:solidFill>
              </a:rPr>
              <a:t> </a:t>
            </a:r>
            <a:r>
              <a:rPr sz="5900" spc="150" dirty="0"/>
              <a:t>DECISION</a:t>
            </a:r>
            <a:r>
              <a:rPr sz="5900" spc="-280" dirty="0"/>
              <a:t> </a:t>
            </a:r>
            <a:r>
              <a:rPr sz="5900" spc="130" dirty="0"/>
              <a:t>ON</a:t>
            </a:r>
            <a:r>
              <a:rPr sz="5900" spc="-280" dirty="0"/>
              <a:t> </a:t>
            </a:r>
            <a:r>
              <a:rPr sz="5900" spc="75" dirty="0"/>
              <a:t>FINANCES</a:t>
            </a:r>
            <a:endParaRPr sz="59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5" dirty="0">
                <a:solidFill>
                  <a:srgbClr val="E65385"/>
                </a:solidFill>
              </a:rPr>
              <a:t>STARTING</a:t>
            </a:r>
            <a:r>
              <a:rPr spc="-340" dirty="0">
                <a:solidFill>
                  <a:srgbClr val="E65385"/>
                </a:solidFill>
              </a:rPr>
              <a:t> </a:t>
            </a:r>
            <a:r>
              <a:rPr spc="-20" dirty="0"/>
              <a:t>PRINCIPLES</a:t>
            </a:r>
          </a:p>
        </p:txBody>
      </p:sp>
      <p:pic>
        <p:nvPicPr>
          <p:cNvPr id="3" name="object 3"/>
          <p:cNvPicPr/>
          <p:nvPr/>
        </p:nvPicPr>
        <p:blipFill>
          <a:blip r:embed="rId2" cstate="print"/>
          <a:stretch>
            <a:fillRect/>
          </a:stretch>
        </p:blipFill>
        <p:spPr>
          <a:xfrm>
            <a:off x="1400174" y="2601159"/>
            <a:ext cx="133350" cy="133349"/>
          </a:xfrm>
          <a:prstGeom prst="rect">
            <a:avLst/>
          </a:prstGeom>
        </p:spPr>
      </p:pic>
      <p:pic>
        <p:nvPicPr>
          <p:cNvPr id="4" name="object 4"/>
          <p:cNvPicPr/>
          <p:nvPr/>
        </p:nvPicPr>
        <p:blipFill>
          <a:blip r:embed="rId3" cstate="print"/>
          <a:stretch>
            <a:fillRect/>
          </a:stretch>
        </p:blipFill>
        <p:spPr>
          <a:xfrm>
            <a:off x="1400174" y="4601409"/>
            <a:ext cx="133350" cy="133349"/>
          </a:xfrm>
          <a:prstGeom prst="rect">
            <a:avLst/>
          </a:prstGeom>
        </p:spPr>
      </p:pic>
      <p:pic>
        <p:nvPicPr>
          <p:cNvPr id="5" name="object 5"/>
          <p:cNvPicPr/>
          <p:nvPr/>
        </p:nvPicPr>
        <p:blipFill>
          <a:blip r:embed="rId3" cstate="print"/>
          <a:stretch>
            <a:fillRect/>
          </a:stretch>
        </p:blipFill>
        <p:spPr>
          <a:xfrm>
            <a:off x="1400174" y="5268159"/>
            <a:ext cx="133350" cy="133349"/>
          </a:xfrm>
          <a:prstGeom prst="rect">
            <a:avLst/>
          </a:prstGeom>
        </p:spPr>
      </p:pic>
      <p:pic>
        <p:nvPicPr>
          <p:cNvPr id="6" name="object 6"/>
          <p:cNvPicPr/>
          <p:nvPr/>
        </p:nvPicPr>
        <p:blipFill>
          <a:blip r:embed="rId4" cstate="print"/>
          <a:stretch>
            <a:fillRect/>
          </a:stretch>
        </p:blipFill>
        <p:spPr>
          <a:xfrm>
            <a:off x="2081212" y="5930146"/>
            <a:ext cx="142875" cy="142874"/>
          </a:xfrm>
          <a:prstGeom prst="rect">
            <a:avLst/>
          </a:prstGeom>
        </p:spPr>
      </p:pic>
      <p:pic>
        <p:nvPicPr>
          <p:cNvPr id="7" name="object 7"/>
          <p:cNvPicPr/>
          <p:nvPr/>
        </p:nvPicPr>
        <p:blipFill>
          <a:blip r:embed="rId5" cstate="print"/>
          <a:stretch>
            <a:fillRect/>
          </a:stretch>
        </p:blipFill>
        <p:spPr>
          <a:xfrm>
            <a:off x="2081212" y="7263647"/>
            <a:ext cx="142875" cy="142874"/>
          </a:xfrm>
          <a:prstGeom prst="rect">
            <a:avLst/>
          </a:prstGeom>
        </p:spPr>
      </p:pic>
      <p:sp>
        <p:nvSpPr>
          <p:cNvPr id="8" name="object 8"/>
          <p:cNvSpPr txBox="1"/>
          <p:nvPr/>
        </p:nvSpPr>
        <p:spPr>
          <a:xfrm>
            <a:off x="1706860" y="2193477"/>
            <a:ext cx="9304655" cy="5359400"/>
          </a:xfrm>
          <a:prstGeom prst="rect">
            <a:avLst/>
          </a:prstGeom>
        </p:spPr>
        <p:txBody>
          <a:bodyPr vert="horz" wrap="square" lIns="0" tIns="12700" rIns="0" bIns="0" rtlCol="0">
            <a:spAutoFit/>
          </a:bodyPr>
          <a:lstStyle/>
          <a:p>
            <a:pPr marL="12700" marR="213995">
              <a:lnSpc>
                <a:spcPct val="136700"/>
              </a:lnSpc>
              <a:spcBef>
                <a:spcPts val="100"/>
              </a:spcBef>
            </a:pPr>
            <a:r>
              <a:rPr sz="3200" spc="-215" dirty="0">
                <a:solidFill>
                  <a:srgbClr val="292959"/>
                </a:solidFill>
                <a:latin typeface="Trebuchet MS"/>
                <a:cs typeface="Trebuchet MS"/>
              </a:rPr>
              <a:t>The</a:t>
            </a:r>
            <a:r>
              <a:rPr sz="3200" spc="-100" dirty="0">
                <a:solidFill>
                  <a:srgbClr val="292959"/>
                </a:solidFill>
                <a:latin typeface="Trebuchet MS"/>
                <a:cs typeface="Trebuchet MS"/>
              </a:rPr>
              <a:t> </a:t>
            </a:r>
            <a:r>
              <a:rPr sz="3200" spc="229" dirty="0">
                <a:solidFill>
                  <a:srgbClr val="292959"/>
                </a:solidFill>
                <a:latin typeface="Trebuchet MS"/>
                <a:cs typeface="Trebuchet MS"/>
              </a:rPr>
              <a:t>MCA</a:t>
            </a:r>
            <a:r>
              <a:rPr sz="3200" spc="-100" dirty="0">
                <a:solidFill>
                  <a:srgbClr val="292959"/>
                </a:solidFill>
                <a:latin typeface="Trebuchet MS"/>
                <a:cs typeface="Trebuchet MS"/>
              </a:rPr>
              <a:t> </a:t>
            </a:r>
            <a:r>
              <a:rPr sz="3200" spc="-245" dirty="0">
                <a:solidFill>
                  <a:srgbClr val="292959"/>
                </a:solidFill>
                <a:latin typeface="Trebuchet MS"/>
                <a:cs typeface="Trebuchet MS"/>
              </a:rPr>
              <a:t>1973</a:t>
            </a:r>
            <a:r>
              <a:rPr sz="3200" spc="-100" dirty="0">
                <a:solidFill>
                  <a:srgbClr val="292959"/>
                </a:solidFill>
                <a:latin typeface="Trebuchet MS"/>
                <a:cs typeface="Trebuchet MS"/>
              </a:rPr>
              <a:t> </a:t>
            </a:r>
            <a:r>
              <a:rPr sz="3200" dirty="0">
                <a:solidFill>
                  <a:srgbClr val="292959"/>
                </a:solidFill>
                <a:latin typeface="Trebuchet MS"/>
                <a:cs typeface="Trebuchet MS"/>
              </a:rPr>
              <a:t>and</a:t>
            </a:r>
            <a:r>
              <a:rPr sz="3200" spc="-100" dirty="0">
                <a:solidFill>
                  <a:srgbClr val="292959"/>
                </a:solidFill>
                <a:latin typeface="Trebuchet MS"/>
                <a:cs typeface="Trebuchet MS"/>
              </a:rPr>
              <a:t> </a:t>
            </a:r>
            <a:r>
              <a:rPr sz="3200" spc="120" dirty="0">
                <a:solidFill>
                  <a:srgbClr val="292959"/>
                </a:solidFill>
                <a:latin typeface="Trebuchet MS"/>
                <a:cs typeface="Trebuchet MS"/>
              </a:rPr>
              <a:t>CPA</a:t>
            </a:r>
            <a:r>
              <a:rPr sz="3200" spc="-100" dirty="0">
                <a:solidFill>
                  <a:srgbClr val="292959"/>
                </a:solidFill>
                <a:latin typeface="Trebuchet MS"/>
                <a:cs typeface="Trebuchet MS"/>
              </a:rPr>
              <a:t> </a:t>
            </a:r>
            <a:r>
              <a:rPr sz="3200" spc="180" dirty="0">
                <a:solidFill>
                  <a:srgbClr val="292959"/>
                </a:solidFill>
                <a:latin typeface="Trebuchet MS"/>
                <a:cs typeface="Trebuchet MS"/>
              </a:rPr>
              <a:t>2004</a:t>
            </a:r>
            <a:r>
              <a:rPr sz="3200" spc="-100" dirty="0">
                <a:solidFill>
                  <a:srgbClr val="292959"/>
                </a:solidFill>
                <a:latin typeface="Trebuchet MS"/>
                <a:cs typeface="Trebuchet MS"/>
              </a:rPr>
              <a:t> </a:t>
            </a:r>
            <a:r>
              <a:rPr sz="3200" spc="-80" dirty="0">
                <a:solidFill>
                  <a:srgbClr val="292959"/>
                </a:solidFill>
                <a:latin typeface="Trebuchet MS"/>
                <a:cs typeface="Trebuchet MS"/>
              </a:rPr>
              <a:t>provide</a:t>
            </a:r>
            <a:r>
              <a:rPr sz="3200" spc="-100" dirty="0">
                <a:solidFill>
                  <a:srgbClr val="292959"/>
                </a:solidFill>
                <a:latin typeface="Trebuchet MS"/>
                <a:cs typeface="Trebuchet MS"/>
              </a:rPr>
              <a:t> </a:t>
            </a:r>
            <a:r>
              <a:rPr sz="3200" spc="-125" dirty="0">
                <a:solidFill>
                  <a:srgbClr val="292959"/>
                </a:solidFill>
                <a:latin typeface="Trebuchet MS"/>
                <a:cs typeface="Trebuchet MS"/>
              </a:rPr>
              <a:t>the</a:t>
            </a:r>
            <a:r>
              <a:rPr sz="3200" spc="-100" dirty="0">
                <a:solidFill>
                  <a:srgbClr val="292959"/>
                </a:solidFill>
                <a:latin typeface="Trebuchet MS"/>
                <a:cs typeface="Trebuchet MS"/>
              </a:rPr>
              <a:t> court </a:t>
            </a:r>
            <a:r>
              <a:rPr sz="3200" spc="-55" dirty="0">
                <a:solidFill>
                  <a:srgbClr val="292959"/>
                </a:solidFill>
                <a:latin typeface="Trebuchet MS"/>
                <a:cs typeface="Trebuchet MS"/>
              </a:rPr>
              <a:t>with </a:t>
            </a:r>
            <a:r>
              <a:rPr sz="3200" spc="-140" dirty="0">
                <a:solidFill>
                  <a:srgbClr val="292959"/>
                </a:solidFill>
                <a:latin typeface="Trebuchet MS"/>
                <a:cs typeface="Trebuchet MS"/>
              </a:rPr>
              <a:t>statutory</a:t>
            </a:r>
            <a:r>
              <a:rPr sz="3200" spc="-105" dirty="0">
                <a:solidFill>
                  <a:srgbClr val="292959"/>
                </a:solidFill>
                <a:latin typeface="Trebuchet MS"/>
                <a:cs typeface="Trebuchet MS"/>
              </a:rPr>
              <a:t> </a:t>
            </a:r>
            <a:r>
              <a:rPr sz="3200" dirty="0">
                <a:solidFill>
                  <a:srgbClr val="292959"/>
                </a:solidFill>
                <a:latin typeface="Trebuchet MS"/>
                <a:cs typeface="Trebuchet MS"/>
              </a:rPr>
              <a:t>guidance</a:t>
            </a:r>
            <a:r>
              <a:rPr sz="3200" spc="-135" dirty="0">
                <a:solidFill>
                  <a:srgbClr val="292959"/>
                </a:solidFill>
                <a:latin typeface="Trebuchet MS"/>
                <a:cs typeface="Trebuchet MS"/>
              </a:rPr>
              <a:t> </a:t>
            </a:r>
            <a:r>
              <a:rPr sz="3200" spc="-65" dirty="0">
                <a:solidFill>
                  <a:srgbClr val="292959"/>
                </a:solidFill>
                <a:latin typeface="Trebuchet MS"/>
                <a:cs typeface="Trebuchet MS"/>
              </a:rPr>
              <a:t>to</a:t>
            </a:r>
            <a:r>
              <a:rPr sz="3200" spc="-120" dirty="0">
                <a:solidFill>
                  <a:srgbClr val="292959"/>
                </a:solidFill>
                <a:latin typeface="Trebuchet MS"/>
                <a:cs typeface="Trebuchet MS"/>
              </a:rPr>
              <a:t> </a:t>
            </a:r>
            <a:r>
              <a:rPr sz="3200" spc="-50" dirty="0">
                <a:solidFill>
                  <a:srgbClr val="292959"/>
                </a:solidFill>
                <a:latin typeface="Trebuchet MS"/>
                <a:cs typeface="Trebuchet MS"/>
              </a:rPr>
              <a:t>assist</a:t>
            </a:r>
            <a:r>
              <a:rPr sz="3200" spc="-120" dirty="0">
                <a:solidFill>
                  <a:srgbClr val="292959"/>
                </a:solidFill>
                <a:latin typeface="Trebuchet MS"/>
                <a:cs typeface="Trebuchet MS"/>
              </a:rPr>
              <a:t> </a:t>
            </a:r>
            <a:r>
              <a:rPr sz="3200" spc="-75" dirty="0">
                <a:solidFill>
                  <a:srgbClr val="292959"/>
                </a:solidFill>
                <a:latin typeface="Trebuchet MS"/>
                <a:cs typeface="Trebuchet MS"/>
              </a:rPr>
              <a:t>when</a:t>
            </a:r>
            <a:r>
              <a:rPr sz="3200" spc="-120" dirty="0">
                <a:solidFill>
                  <a:srgbClr val="292959"/>
                </a:solidFill>
                <a:latin typeface="Trebuchet MS"/>
                <a:cs typeface="Trebuchet MS"/>
              </a:rPr>
              <a:t> </a:t>
            </a:r>
            <a:r>
              <a:rPr sz="3200" spc="-110" dirty="0">
                <a:solidFill>
                  <a:srgbClr val="292959"/>
                </a:solidFill>
                <a:latin typeface="Trebuchet MS"/>
                <a:cs typeface="Trebuchet MS"/>
              </a:rPr>
              <a:t>determining</a:t>
            </a:r>
            <a:r>
              <a:rPr sz="3200" spc="-120" dirty="0">
                <a:solidFill>
                  <a:srgbClr val="292959"/>
                </a:solidFill>
                <a:latin typeface="Trebuchet MS"/>
                <a:cs typeface="Trebuchet MS"/>
              </a:rPr>
              <a:t> </a:t>
            </a:r>
            <a:r>
              <a:rPr sz="3200" spc="-25" dirty="0">
                <a:solidFill>
                  <a:srgbClr val="292959"/>
                </a:solidFill>
                <a:latin typeface="Trebuchet MS"/>
                <a:cs typeface="Trebuchet MS"/>
              </a:rPr>
              <a:t>the </a:t>
            </a:r>
            <a:r>
              <a:rPr sz="3200" spc="-90" dirty="0">
                <a:solidFill>
                  <a:srgbClr val="292959"/>
                </a:solidFill>
                <a:latin typeface="Trebuchet MS"/>
                <a:cs typeface="Trebuchet MS"/>
              </a:rPr>
              <a:t>construction</a:t>
            </a:r>
            <a:r>
              <a:rPr sz="3200" spc="-155" dirty="0">
                <a:solidFill>
                  <a:srgbClr val="292959"/>
                </a:solidFill>
                <a:latin typeface="Trebuchet MS"/>
                <a:cs typeface="Trebuchet MS"/>
              </a:rPr>
              <a:t> </a:t>
            </a:r>
            <a:r>
              <a:rPr sz="3200" dirty="0">
                <a:solidFill>
                  <a:srgbClr val="292959"/>
                </a:solidFill>
                <a:latin typeface="Trebuchet MS"/>
                <a:cs typeface="Trebuchet MS"/>
              </a:rPr>
              <a:t>of</a:t>
            </a:r>
            <a:r>
              <a:rPr sz="3200" spc="-17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0" dirty="0">
                <a:solidFill>
                  <a:srgbClr val="292959"/>
                </a:solidFill>
                <a:latin typeface="Trebuchet MS"/>
                <a:cs typeface="Trebuchet MS"/>
              </a:rPr>
              <a:t>order.</a:t>
            </a:r>
            <a:endParaRPr sz="3200">
              <a:latin typeface="Trebuchet MS"/>
              <a:cs typeface="Trebuchet MS"/>
            </a:endParaRPr>
          </a:p>
          <a:p>
            <a:pPr marL="12700" marR="684530">
              <a:lnSpc>
                <a:spcPct val="136700"/>
              </a:lnSpc>
            </a:pPr>
            <a:r>
              <a:rPr sz="3200" spc="-55" dirty="0">
                <a:solidFill>
                  <a:srgbClr val="292959"/>
                </a:solidFill>
                <a:latin typeface="Trebuchet MS"/>
                <a:cs typeface="Trebuchet MS"/>
              </a:rPr>
              <a:t>Have</a:t>
            </a:r>
            <a:r>
              <a:rPr sz="3200" spc="-190" dirty="0">
                <a:solidFill>
                  <a:srgbClr val="292959"/>
                </a:solidFill>
                <a:latin typeface="Trebuchet MS"/>
                <a:cs typeface="Trebuchet MS"/>
              </a:rPr>
              <a:t> </a:t>
            </a:r>
            <a:r>
              <a:rPr sz="3200" spc="-10" dirty="0">
                <a:solidFill>
                  <a:srgbClr val="292959"/>
                </a:solidFill>
                <a:latin typeface="Trebuchet MS"/>
                <a:cs typeface="Trebuchet MS"/>
              </a:rPr>
              <a:t>regard</a:t>
            </a:r>
            <a:r>
              <a:rPr sz="3200" spc="-210" dirty="0">
                <a:solidFill>
                  <a:srgbClr val="292959"/>
                </a:solidFill>
                <a:latin typeface="Trebuchet MS"/>
                <a:cs typeface="Trebuchet MS"/>
              </a:rPr>
              <a:t>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i="1" spc="-180" dirty="0">
                <a:solidFill>
                  <a:srgbClr val="292959"/>
                </a:solidFill>
                <a:latin typeface="Trebuchet MS"/>
                <a:cs typeface="Trebuchet MS"/>
              </a:rPr>
              <a:t>all</a:t>
            </a:r>
            <a:r>
              <a:rPr sz="3200" i="1" spc="-10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70" dirty="0">
                <a:solidFill>
                  <a:srgbClr val="292959"/>
                </a:solidFill>
                <a:latin typeface="Trebuchet MS"/>
                <a:cs typeface="Trebuchet MS"/>
              </a:rPr>
              <a:t>circumstances</a:t>
            </a:r>
            <a:r>
              <a:rPr sz="3200" spc="-150" dirty="0">
                <a:solidFill>
                  <a:srgbClr val="292959"/>
                </a:solidFill>
                <a:latin typeface="Trebuchet MS"/>
                <a:cs typeface="Trebuchet MS"/>
              </a:rPr>
              <a:t> </a:t>
            </a:r>
            <a:r>
              <a:rPr sz="3200" dirty="0">
                <a:solidFill>
                  <a:srgbClr val="292959"/>
                </a:solidFill>
                <a:latin typeface="Trebuchet MS"/>
                <a:cs typeface="Trebuchet MS"/>
              </a:rPr>
              <a:t>of</a:t>
            </a:r>
            <a:r>
              <a:rPr sz="3200" spc="-14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0" dirty="0">
                <a:solidFill>
                  <a:srgbClr val="292959"/>
                </a:solidFill>
                <a:latin typeface="Trebuchet MS"/>
                <a:cs typeface="Trebuchet MS"/>
              </a:rPr>
              <a:t>case. Must</a:t>
            </a:r>
            <a:r>
              <a:rPr sz="3200" spc="-229" dirty="0">
                <a:solidFill>
                  <a:srgbClr val="292959"/>
                </a:solidFill>
                <a:latin typeface="Trebuchet MS"/>
                <a:cs typeface="Trebuchet MS"/>
              </a:rPr>
              <a:t> </a:t>
            </a:r>
            <a:r>
              <a:rPr sz="3200" spc="-30" dirty="0">
                <a:solidFill>
                  <a:srgbClr val="292959"/>
                </a:solidFill>
                <a:latin typeface="Trebuchet MS"/>
                <a:cs typeface="Trebuchet MS"/>
              </a:rPr>
              <a:t>have</a:t>
            </a:r>
            <a:r>
              <a:rPr sz="3200" spc="-210" dirty="0">
                <a:solidFill>
                  <a:srgbClr val="292959"/>
                </a:solidFill>
                <a:latin typeface="Trebuchet MS"/>
                <a:cs typeface="Trebuchet MS"/>
              </a:rPr>
              <a:t> </a:t>
            </a:r>
            <a:r>
              <a:rPr sz="3200" spc="-10" dirty="0">
                <a:solidFill>
                  <a:srgbClr val="292959"/>
                </a:solidFill>
                <a:latin typeface="Trebuchet MS"/>
                <a:cs typeface="Trebuchet MS"/>
              </a:rPr>
              <a:t>regard</a:t>
            </a:r>
            <a:r>
              <a:rPr sz="3200" spc="-215" dirty="0">
                <a:solidFill>
                  <a:srgbClr val="292959"/>
                </a:solidFill>
                <a:latin typeface="Trebuchet MS"/>
                <a:cs typeface="Trebuchet MS"/>
              </a:rPr>
              <a:t> </a:t>
            </a:r>
            <a:r>
              <a:rPr sz="3200" spc="-25" dirty="0">
                <a:solidFill>
                  <a:srgbClr val="292959"/>
                </a:solidFill>
                <a:latin typeface="Trebuchet MS"/>
                <a:cs typeface="Trebuchet MS"/>
              </a:rPr>
              <a:t>to:</a:t>
            </a:r>
            <a:endParaRPr sz="3200">
              <a:latin typeface="Trebuchet MS"/>
              <a:cs typeface="Trebuchet MS"/>
            </a:endParaRPr>
          </a:p>
          <a:p>
            <a:pPr marL="702945" marR="5080">
              <a:lnSpc>
                <a:spcPct val="136700"/>
              </a:lnSpc>
            </a:pPr>
            <a:r>
              <a:rPr sz="3200" spc="-175" dirty="0">
                <a:solidFill>
                  <a:srgbClr val="292959"/>
                </a:solidFill>
                <a:latin typeface="Trebuchet MS"/>
                <a:cs typeface="Trebuchet MS"/>
              </a:rPr>
              <a:t>first</a:t>
            </a:r>
            <a:r>
              <a:rPr sz="3200" spc="-105" dirty="0">
                <a:solidFill>
                  <a:srgbClr val="292959"/>
                </a:solidFill>
                <a:latin typeface="Trebuchet MS"/>
                <a:cs typeface="Trebuchet MS"/>
              </a:rPr>
              <a:t> </a:t>
            </a:r>
            <a:r>
              <a:rPr sz="3200" spc="-85" dirty="0">
                <a:solidFill>
                  <a:srgbClr val="292959"/>
                </a:solidFill>
                <a:latin typeface="Trebuchet MS"/>
                <a:cs typeface="Trebuchet MS"/>
              </a:rPr>
              <a:t>welfare</a:t>
            </a:r>
            <a:r>
              <a:rPr sz="3200" spc="-160" dirty="0">
                <a:solidFill>
                  <a:srgbClr val="292959"/>
                </a:solidFill>
                <a:latin typeface="Trebuchet MS"/>
                <a:cs typeface="Trebuchet MS"/>
              </a:rPr>
              <a:t> </a:t>
            </a:r>
            <a:r>
              <a:rPr sz="3200" dirty="0">
                <a:solidFill>
                  <a:srgbClr val="292959"/>
                </a:solidFill>
                <a:latin typeface="Trebuchet MS"/>
                <a:cs typeface="Trebuchet MS"/>
              </a:rPr>
              <a:t>of</a:t>
            </a:r>
            <a:r>
              <a:rPr sz="3200" spc="-200" dirty="0">
                <a:solidFill>
                  <a:srgbClr val="292959"/>
                </a:solidFill>
                <a:latin typeface="Trebuchet MS"/>
                <a:cs typeface="Trebuchet MS"/>
              </a:rPr>
              <a:t> </a:t>
            </a:r>
            <a:r>
              <a:rPr sz="3200" spc="-45" dirty="0">
                <a:solidFill>
                  <a:srgbClr val="292959"/>
                </a:solidFill>
                <a:latin typeface="Trebuchet MS"/>
                <a:cs typeface="Trebuchet MS"/>
              </a:rPr>
              <a:t>any</a:t>
            </a:r>
            <a:r>
              <a:rPr sz="3200" spc="-140" dirty="0">
                <a:solidFill>
                  <a:srgbClr val="292959"/>
                </a:solidFill>
                <a:latin typeface="Trebuchet MS"/>
                <a:cs typeface="Trebuchet MS"/>
              </a:rPr>
              <a:t> </a:t>
            </a:r>
            <a:r>
              <a:rPr sz="3200" spc="-110" dirty="0">
                <a:solidFill>
                  <a:srgbClr val="292959"/>
                </a:solidFill>
                <a:latin typeface="Trebuchet MS"/>
                <a:cs typeface="Trebuchet MS"/>
              </a:rPr>
              <a:t>children</a:t>
            </a:r>
            <a:r>
              <a:rPr sz="3200" spc="-130" dirty="0">
                <a:solidFill>
                  <a:srgbClr val="292959"/>
                </a:solidFill>
                <a:latin typeface="Trebuchet MS"/>
                <a:cs typeface="Trebuchet MS"/>
              </a:rPr>
              <a:t> </a:t>
            </a:r>
            <a:r>
              <a:rPr sz="3200" dirty="0">
                <a:solidFill>
                  <a:srgbClr val="292959"/>
                </a:solidFill>
                <a:latin typeface="Trebuchet MS"/>
                <a:cs typeface="Trebuchet MS"/>
              </a:rPr>
              <a:t>of</a:t>
            </a:r>
            <a:r>
              <a:rPr sz="3200" spc="-13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55" dirty="0">
                <a:solidFill>
                  <a:srgbClr val="292959"/>
                </a:solidFill>
                <a:latin typeface="Trebuchet MS"/>
                <a:cs typeface="Trebuchet MS"/>
              </a:rPr>
              <a:t>family</a:t>
            </a:r>
            <a:r>
              <a:rPr sz="3200" spc="-105" dirty="0">
                <a:solidFill>
                  <a:srgbClr val="292959"/>
                </a:solidFill>
                <a:latin typeface="Trebuchet MS"/>
                <a:cs typeface="Trebuchet MS"/>
              </a:rPr>
              <a:t> </a:t>
            </a:r>
            <a:r>
              <a:rPr sz="3200" spc="-20" dirty="0">
                <a:solidFill>
                  <a:srgbClr val="292959"/>
                </a:solidFill>
                <a:latin typeface="Trebuchet MS"/>
                <a:cs typeface="Trebuchet MS"/>
              </a:rPr>
              <a:t>who</a:t>
            </a:r>
            <a:r>
              <a:rPr sz="3200" spc="-135" dirty="0">
                <a:solidFill>
                  <a:srgbClr val="292959"/>
                </a:solidFill>
                <a:latin typeface="Trebuchet MS"/>
                <a:cs typeface="Trebuchet MS"/>
              </a:rPr>
              <a:t> </a:t>
            </a:r>
            <a:r>
              <a:rPr sz="3200" spc="-25" dirty="0">
                <a:solidFill>
                  <a:srgbClr val="292959"/>
                </a:solidFill>
                <a:latin typeface="Trebuchet MS"/>
                <a:cs typeface="Trebuchet MS"/>
              </a:rPr>
              <a:t>are </a:t>
            </a:r>
            <a:r>
              <a:rPr sz="3200" spc="-95" dirty="0">
                <a:solidFill>
                  <a:srgbClr val="292959"/>
                </a:solidFill>
                <a:latin typeface="Trebuchet MS"/>
                <a:cs typeface="Trebuchet MS"/>
              </a:rPr>
              <a:t>under</a:t>
            </a:r>
            <a:r>
              <a:rPr sz="3200" spc="-150" dirty="0">
                <a:solidFill>
                  <a:srgbClr val="292959"/>
                </a:solidFill>
                <a:latin typeface="Trebuchet MS"/>
                <a:cs typeface="Trebuchet MS"/>
              </a:rPr>
              <a:t> </a:t>
            </a:r>
            <a:r>
              <a:rPr sz="3200" spc="-390" dirty="0">
                <a:solidFill>
                  <a:srgbClr val="292959"/>
                </a:solidFill>
                <a:latin typeface="Trebuchet MS"/>
                <a:cs typeface="Trebuchet MS"/>
              </a:rPr>
              <a:t>18</a:t>
            </a:r>
            <a:r>
              <a:rPr sz="3200" spc="-105" dirty="0">
                <a:solidFill>
                  <a:srgbClr val="292959"/>
                </a:solidFill>
                <a:latin typeface="Trebuchet MS"/>
                <a:cs typeface="Trebuchet MS"/>
              </a:rPr>
              <a:t> </a:t>
            </a:r>
            <a:r>
              <a:rPr sz="3200" spc="-75" dirty="0">
                <a:solidFill>
                  <a:srgbClr val="292959"/>
                </a:solidFill>
                <a:latin typeface="Trebuchet MS"/>
                <a:cs typeface="Trebuchet MS"/>
              </a:rPr>
              <a:t>years</a:t>
            </a:r>
            <a:r>
              <a:rPr sz="3200" spc="-130" dirty="0">
                <a:solidFill>
                  <a:srgbClr val="292959"/>
                </a:solidFill>
                <a:latin typeface="Trebuchet MS"/>
                <a:cs typeface="Trebuchet MS"/>
              </a:rPr>
              <a:t> </a:t>
            </a:r>
            <a:r>
              <a:rPr sz="3200" spc="-20" dirty="0">
                <a:solidFill>
                  <a:srgbClr val="292959"/>
                </a:solidFill>
                <a:latin typeface="Trebuchet MS"/>
                <a:cs typeface="Trebuchet MS"/>
              </a:rPr>
              <a:t>old.</a:t>
            </a:r>
            <a:endParaRPr sz="3200">
              <a:latin typeface="Trebuchet MS"/>
              <a:cs typeface="Trebuchet MS"/>
            </a:endParaRPr>
          </a:p>
          <a:p>
            <a:pPr marL="812800">
              <a:lnSpc>
                <a:spcPct val="100000"/>
              </a:lnSpc>
              <a:spcBef>
                <a:spcPts val="1410"/>
              </a:spcBef>
            </a:pPr>
            <a:r>
              <a:rPr sz="3200" spc="-215" dirty="0">
                <a:solidFill>
                  <a:srgbClr val="292959"/>
                </a:solidFill>
                <a:latin typeface="Trebuchet MS"/>
                <a:cs typeface="Trebuchet MS"/>
              </a:rPr>
              <a:t>The</a:t>
            </a:r>
            <a:r>
              <a:rPr sz="3200" spc="-105" dirty="0">
                <a:solidFill>
                  <a:srgbClr val="292959"/>
                </a:solidFill>
                <a:latin typeface="Trebuchet MS"/>
                <a:cs typeface="Trebuchet MS"/>
              </a:rPr>
              <a:t> </a:t>
            </a:r>
            <a:r>
              <a:rPr sz="3200" spc="-120" dirty="0">
                <a:solidFill>
                  <a:srgbClr val="292959"/>
                </a:solidFill>
                <a:latin typeface="Trebuchet MS"/>
                <a:cs typeface="Trebuchet MS"/>
              </a:rPr>
              <a:t>opportunity</a:t>
            </a:r>
            <a:r>
              <a:rPr sz="3200" spc="-125" dirty="0">
                <a:solidFill>
                  <a:srgbClr val="292959"/>
                </a:solidFill>
                <a:latin typeface="Trebuchet MS"/>
                <a:cs typeface="Trebuchet MS"/>
              </a:rPr>
              <a:t> </a:t>
            </a:r>
            <a:r>
              <a:rPr sz="3200" spc="-110" dirty="0">
                <a:solidFill>
                  <a:srgbClr val="292959"/>
                </a:solidFill>
                <a:latin typeface="Trebuchet MS"/>
                <a:cs typeface="Trebuchet MS"/>
              </a:rPr>
              <a:t>for </a:t>
            </a:r>
            <a:r>
              <a:rPr sz="3200" spc="135" dirty="0">
                <a:solidFill>
                  <a:srgbClr val="292959"/>
                </a:solidFill>
                <a:latin typeface="Trebuchet MS"/>
                <a:cs typeface="Trebuchet MS"/>
              </a:rPr>
              <a:t>a</a:t>
            </a:r>
            <a:r>
              <a:rPr sz="3200" spc="-114" dirty="0">
                <a:solidFill>
                  <a:srgbClr val="292959"/>
                </a:solidFill>
                <a:latin typeface="Trebuchet MS"/>
                <a:cs typeface="Trebuchet MS"/>
              </a:rPr>
              <a:t> </a:t>
            </a:r>
            <a:r>
              <a:rPr sz="3200" spc="-20" dirty="0">
                <a:solidFill>
                  <a:srgbClr val="292959"/>
                </a:solidFill>
                <a:latin typeface="Trebuchet MS"/>
                <a:cs typeface="Trebuchet MS"/>
              </a:rPr>
              <a:t>clean</a:t>
            </a:r>
            <a:r>
              <a:rPr sz="3200" spc="-110" dirty="0">
                <a:solidFill>
                  <a:srgbClr val="292959"/>
                </a:solidFill>
                <a:latin typeface="Trebuchet MS"/>
                <a:cs typeface="Trebuchet MS"/>
              </a:rPr>
              <a:t> </a:t>
            </a:r>
            <a:r>
              <a:rPr sz="3200" spc="-10" dirty="0">
                <a:solidFill>
                  <a:srgbClr val="292959"/>
                </a:solidFill>
                <a:latin typeface="Trebuchet MS"/>
                <a:cs typeface="Trebuchet MS"/>
              </a:rPr>
              <a:t>break</a:t>
            </a:r>
            <a:endParaRPr sz="3200">
              <a:latin typeface="Trebuchet MS"/>
              <a:cs typeface="Trebuchet M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0916920" cy="1168400"/>
          </a:xfrm>
          <a:prstGeom prst="rect">
            <a:avLst/>
          </a:prstGeom>
        </p:spPr>
        <p:txBody>
          <a:bodyPr vert="horz" wrap="square" lIns="0" tIns="12700" rIns="0" bIns="0" rtlCol="0">
            <a:spAutoFit/>
          </a:bodyPr>
          <a:lstStyle/>
          <a:p>
            <a:pPr marL="12700">
              <a:lnSpc>
                <a:spcPct val="100000"/>
              </a:lnSpc>
              <a:spcBef>
                <a:spcPts val="100"/>
              </a:spcBef>
            </a:pPr>
            <a:r>
              <a:rPr dirty="0">
                <a:solidFill>
                  <a:srgbClr val="E65385"/>
                </a:solidFill>
              </a:rPr>
              <a:t>STATUTORY</a:t>
            </a:r>
            <a:r>
              <a:rPr spc="-390" dirty="0">
                <a:solidFill>
                  <a:srgbClr val="E65385"/>
                </a:solidFill>
              </a:rPr>
              <a:t> </a:t>
            </a:r>
            <a:r>
              <a:rPr spc="165" dirty="0"/>
              <a:t>FACTORS</a:t>
            </a:r>
            <a:r>
              <a:rPr spc="-385" dirty="0"/>
              <a:t> </a:t>
            </a:r>
            <a:r>
              <a:rPr spc="-1160" dirty="0"/>
              <a:t>(1)</a:t>
            </a:r>
          </a:p>
        </p:txBody>
      </p:sp>
      <p:pic>
        <p:nvPicPr>
          <p:cNvPr id="3" name="object 3"/>
          <p:cNvPicPr/>
          <p:nvPr/>
        </p:nvPicPr>
        <p:blipFill>
          <a:blip r:embed="rId2" cstate="print"/>
          <a:stretch>
            <a:fillRect/>
          </a:stretch>
        </p:blipFill>
        <p:spPr>
          <a:xfrm>
            <a:off x="1400174" y="2387779"/>
            <a:ext cx="133350" cy="133349"/>
          </a:xfrm>
          <a:prstGeom prst="rect">
            <a:avLst/>
          </a:prstGeom>
        </p:spPr>
      </p:pic>
      <p:pic>
        <p:nvPicPr>
          <p:cNvPr id="4" name="object 4"/>
          <p:cNvPicPr/>
          <p:nvPr/>
        </p:nvPicPr>
        <p:blipFill>
          <a:blip r:embed="rId2" cstate="print"/>
          <a:stretch>
            <a:fillRect/>
          </a:stretch>
        </p:blipFill>
        <p:spPr>
          <a:xfrm>
            <a:off x="1400174" y="7055029"/>
            <a:ext cx="133350" cy="133349"/>
          </a:xfrm>
          <a:prstGeom prst="rect">
            <a:avLst/>
          </a:prstGeom>
        </p:spPr>
      </p:pic>
      <p:pic>
        <p:nvPicPr>
          <p:cNvPr id="5" name="object 5"/>
          <p:cNvPicPr/>
          <p:nvPr/>
        </p:nvPicPr>
        <p:blipFill>
          <a:blip r:embed="rId2" cstate="print"/>
          <a:stretch>
            <a:fillRect/>
          </a:stretch>
        </p:blipFill>
        <p:spPr>
          <a:xfrm>
            <a:off x="1400174" y="9055279"/>
            <a:ext cx="133350" cy="133349"/>
          </a:xfrm>
          <a:prstGeom prst="rect">
            <a:avLst/>
          </a:prstGeom>
        </p:spPr>
      </p:pic>
      <p:sp>
        <p:nvSpPr>
          <p:cNvPr id="6" name="object 6"/>
          <p:cNvSpPr txBox="1"/>
          <p:nvPr/>
        </p:nvSpPr>
        <p:spPr>
          <a:xfrm>
            <a:off x="1706860" y="1980096"/>
            <a:ext cx="9801860" cy="7359650"/>
          </a:xfrm>
          <a:prstGeom prst="rect">
            <a:avLst/>
          </a:prstGeom>
        </p:spPr>
        <p:txBody>
          <a:bodyPr vert="horz" wrap="square" lIns="0" tIns="12700" rIns="0" bIns="0" rtlCol="0">
            <a:spAutoFit/>
          </a:bodyPr>
          <a:lstStyle/>
          <a:p>
            <a:pPr marL="12700" marR="370205">
              <a:lnSpc>
                <a:spcPct val="136700"/>
              </a:lnSpc>
              <a:spcBef>
                <a:spcPts val="100"/>
              </a:spcBef>
            </a:pPr>
            <a:r>
              <a:rPr sz="3200" spc="-114" dirty="0">
                <a:solidFill>
                  <a:srgbClr val="292959"/>
                </a:solidFill>
                <a:latin typeface="Trebuchet MS"/>
                <a:cs typeface="Trebuchet MS"/>
              </a:rPr>
              <a:t>a.the</a:t>
            </a:r>
            <a:r>
              <a:rPr sz="3200" spc="-105" dirty="0">
                <a:solidFill>
                  <a:srgbClr val="292959"/>
                </a:solidFill>
                <a:latin typeface="Trebuchet MS"/>
                <a:cs typeface="Trebuchet MS"/>
              </a:rPr>
              <a:t> </a:t>
            </a:r>
            <a:r>
              <a:rPr sz="3200" spc="-135" dirty="0">
                <a:solidFill>
                  <a:srgbClr val="292959"/>
                </a:solidFill>
                <a:latin typeface="Trebuchet MS"/>
                <a:cs typeface="Trebuchet MS"/>
              </a:rPr>
              <a:t>income,</a:t>
            </a:r>
            <a:r>
              <a:rPr sz="3200" spc="-100" dirty="0">
                <a:solidFill>
                  <a:srgbClr val="292959"/>
                </a:solidFill>
                <a:latin typeface="Trebuchet MS"/>
                <a:cs typeface="Trebuchet MS"/>
              </a:rPr>
              <a:t> </a:t>
            </a:r>
            <a:r>
              <a:rPr sz="3200" spc="-50" dirty="0">
                <a:solidFill>
                  <a:srgbClr val="292959"/>
                </a:solidFill>
                <a:latin typeface="Trebuchet MS"/>
                <a:cs typeface="Trebuchet MS"/>
              </a:rPr>
              <a:t>earning</a:t>
            </a:r>
            <a:r>
              <a:rPr sz="3200" spc="-105" dirty="0">
                <a:solidFill>
                  <a:srgbClr val="292959"/>
                </a:solidFill>
                <a:latin typeface="Trebuchet MS"/>
                <a:cs typeface="Trebuchet MS"/>
              </a:rPr>
              <a:t> </a:t>
            </a:r>
            <a:r>
              <a:rPr sz="3200" spc="-65" dirty="0">
                <a:solidFill>
                  <a:srgbClr val="292959"/>
                </a:solidFill>
                <a:latin typeface="Trebuchet MS"/>
                <a:cs typeface="Trebuchet MS"/>
              </a:rPr>
              <a:t>capacity,</a:t>
            </a:r>
            <a:r>
              <a:rPr sz="3200" spc="-100" dirty="0">
                <a:solidFill>
                  <a:srgbClr val="292959"/>
                </a:solidFill>
                <a:latin typeface="Trebuchet MS"/>
                <a:cs typeface="Trebuchet MS"/>
              </a:rPr>
              <a:t> </a:t>
            </a:r>
            <a:r>
              <a:rPr sz="3200" spc="-120" dirty="0">
                <a:solidFill>
                  <a:srgbClr val="292959"/>
                </a:solidFill>
                <a:latin typeface="Trebuchet MS"/>
                <a:cs typeface="Trebuchet MS"/>
              </a:rPr>
              <a:t>property</a:t>
            </a:r>
            <a:r>
              <a:rPr sz="3200" spc="-105" dirty="0">
                <a:solidFill>
                  <a:srgbClr val="292959"/>
                </a:solidFill>
                <a:latin typeface="Trebuchet MS"/>
                <a:cs typeface="Trebuchet MS"/>
              </a:rPr>
              <a:t> </a:t>
            </a:r>
            <a:r>
              <a:rPr sz="3200" dirty="0">
                <a:solidFill>
                  <a:srgbClr val="292959"/>
                </a:solidFill>
                <a:latin typeface="Trebuchet MS"/>
                <a:cs typeface="Trebuchet MS"/>
              </a:rPr>
              <a:t>and</a:t>
            </a:r>
            <a:r>
              <a:rPr sz="3200" spc="-100" dirty="0">
                <a:solidFill>
                  <a:srgbClr val="292959"/>
                </a:solidFill>
                <a:latin typeface="Trebuchet MS"/>
                <a:cs typeface="Trebuchet MS"/>
              </a:rPr>
              <a:t> </a:t>
            </a:r>
            <a:r>
              <a:rPr sz="3200" spc="-10" dirty="0">
                <a:solidFill>
                  <a:srgbClr val="292959"/>
                </a:solidFill>
                <a:latin typeface="Trebuchet MS"/>
                <a:cs typeface="Trebuchet MS"/>
              </a:rPr>
              <a:t>other </a:t>
            </a:r>
            <a:r>
              <a:rPr sz="3200" spc="-65" dirty="0">
                <a:solidFill>
                  <a:srgbClr val="292959"/>
                </a:solidFill>
                <a:latin typeface="Trebuchet MS"/>
                <a:cs typeface="Trebuchet MS"/>
              </a:rPr>
              <a:t>financial</a:t>
            </a:r>
            <a:r>
              <a:rPr sz="3200" spc="-150" dirty="0">
                <a:solidFill>
                  <a:srgbClr val="292959"/>
                </a:solidFill>
                <a:latin typeface="Trebuchet MS"/>
                <a:cs typeface="Trebuchet MS"/>
              </a:rPr>
              <a:t> </a:t>
            </a:r>
            <a:r>
              <a:rPr sz="3200" spc="-75" dirty="0">
                <a:solidFill>
                  <a:srgbClr val="292959"/>
                </a:solidFill>
                <a:latin typeface="Trebuchet MS"/>
                <a:cs typeface="Trebuchet MS"/>
              </a:rPr>
              <a:t>resources</a:t>
            </a:r>
            <a:r>
              <a:rPr sz="3200" spc="-130" dirty="0">
                <a:solidFill>
                  <a:srgbClr val="292959"/>
                </a:solidFill>
                <a:latin typeface="Trebuchet MS"/>
                <a:cs typeface="Trebuchet MS"/>
              </a:rPr>
              <a:t> </a:t>
            </a:r>
            <a:r>
              <a:rPr sz="3200" spc="-80" dirty="0">
                <a:solidFill>
                  <a:srgbClr val="292959"/>
                </a:solidFill>
                <a:latin typeface="Trebuchet MS"/>
                <a:cs typeface="Trebuchet MS"/>
              </a:rPr>
              <a:t>which</a:t>
            </a:r>
            <a:r>
              <a:rPr sz="3200" spc="-130" dirty="0">
                <a:solidFill>
                  <a:srgbClr val="292959"/>
                </a:solidFill>
                <a:latin typeface="Trebuchet MS"/>
                <a:cs typeface="Trebuchet MS"/>
              </a:rPr>
              <a:t> </a:t>
            </a:r>
            <a:r>
              <a:rPr sz="3200" dirty="0">
                <a:solidFill>
                  <a:srgbClr val="292959"/>
                </a:solidFill>
                <a:latin typeface="Trebuchet MS"/>
                <a:cs typeface="Trebuchet MS"/>
              </a:rPr>
              <a:t>each</a:t>
            </a:r>
            <a:r>
              <a:rPr sz="3200" spc="-130" dirty="0">
                <a:solidFill>
                  <a:srgbClr val="292959"/>
                </a:solidFill>
                <a:latin typeface="Trebuchet MS"/>
                <a:cs typeface="Trebuchet MS"/>
              </a:rPr>
              <a:t> </a:t>
            </a:r>
            <a:r>
              <a:rPr sz="3200" dirty="0">
                <a:solidFill>
                  <a:srgbClr val="292959"/>
                </a:solidFill>
                <a:latin typeface="Trebuchet MS"/>
                <a:cs typeface="Trebuchet MS"/>
              </a:rPr>
              <a:t>of</a:t>
            </a:r>
            <a:r>
              <a:rPr sz="3200" spc="-13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80" dirty="0">
                <a:solidFill>
                  <a:srgbClr val="292959"/>
                </a:solidFill>
                <a:latin typeface="Trebuchet MS"/>
                <a:cs typeface="Trebuchet MS"/>
              </a:rPr>
              <a:t>parties</a:t>
            </a:r>
            <a:r>
              <a:rPr sz="3200" spc="-130"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spc="-25" dirty="0">
                <a:solidFill>
                  <a:srgbClr val="292959"/>
                </a:solidFill>
                <a:latin typeface="Trebuchet MS"/>
                <a:cs typeface="Trebuchet MS"/>
              </a:rPr>
              <a:t>the </a:t>
            </a:r>
            <a:r>
              <a:rPr sz="3200" spc="-55" dirty="0">
                <a:solidFill>
                  <a:srgbClr val="292959"/>
                </a:solidFill>
                <a:latin typeface="Trebuchet MS"/>
                <a:cs typeface="Trebuchet MS"/>
              </a:rPr>
              <a:t>marriage</a:t>
            </a:r>
            <a:r>
              <a:rPr sz="3200" spc="-190" dirty="0">
                <a:solidFill>
                  <a:srgbClr val="292959"/>
                </a:solidFill>
                <a:latin typeface="Trebuchet MS"/>
                <a:cs typeface="Trebuchet MS"/>
              </a:rPr>
              <a:t> </a:t>
            </a:r>
            <a:r>
              <a:rPr sz="3200" dirty="0">
                <a:solidFill>
                  <a:srgbClr val="292959"/>
                </a:solidFill>
                <a:latin typeface="Trebuchet MS"/>
                <a:cs typeface="Trebuchet MS"/>
              </a:rPr>
              <a:t>has</a:t>
            </a:r>
            <a:r>
              <a:rPr sz="3200" spc="-175" dirty="0">
                <a:solidFill>
                  <a:srgbClr val="292959"/>
                </a:solidFill>
                <a:latin typeface="Trebuchet MS"/>
                <a:cs typeface="Trebuchet MS"/>
              </a:rPr>
              <a:t> </a:t>
            </a:r>
            <a:r>
              <a:rPr sz="3200" spc="-100" dirty="0">
                <a:solidFill>
                  <a:srgbClr val="292959"/>
                </a:solidFill>
                <a:latin typeface="Trebuchet MS"/>
                <a:cs typeface="Trebuchet MS"/>
              </a:rPr>
              <a:t>or</a:t>
            </a:r>
            <a:r>
              <a:rPr sz="3200" spc="-140" dirty="0">
                <a:solidFill>
                  <a:srgbClr val="292959"/>
                </a:solidFill>
                <a:latin typeface="Trebuchet MS"/>
                <a:cs typeface="Trebuchet MS"/>
              </a:rPr>
              <a:t> </a:t>
            </a:r>
            <a:r>
              <a:rPr sz="3200" spc="-85" dirty="0">
                <a:solidFill>
                  <a:srgbClr val="292959"/>
                </a:solidFill>
                <a:latin typeface="Trebuchet MS"/>
                <a:cs typeface="Trebuchet MS"/>
              </a:rPr>
              <a:t>is</a:t>
            </a:r>
            <a:r>
              <a:rPr sz="3200" spc="-135" dirty="0">
                <a:solidFill>
                  <a:srgbClr val="292959"/>
                </a:solidFill>
                <a:latin typeface="Trebuchet MS"/>
                <a:cs typeface="Trebuchet MS"/>
              </a:rPr>
              <a:t> </a:t>
            </a:r>
            <a:r>
              <a:rPr sz="3200" spc="-210" dirty="0">
                <a:solidFill>
                  <a:srgbClr val="292959"/>
                </a:solidFill>
                <a:latin typeface="Trebuchet MS"/>
                <a:cs typeface="Trebuchet MS"/>
              </a:rPr>
              <a:t>likely</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30" dirty="0">
                <a:solidFill>
                  <a:srgbClr val="292959"/>
                </a:solidFill>
                <a:latin typeface="Trebuchet MS"/>
                <a:cs typeface="Trebuchet MS"/>
              </a:rPr>
              <a:t>have</a:t>
            </a:r>
            <a:r>
              <a:rPr sz="3200" spc="-13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20" dirty="0">
                <a:solidFill>
                  <a:srgbClr val="292959"/>
                </a:solidFill>
                <a:latin typeface="Trebuchet MS"/>
                <a:cs typeface="Trebuchet MS"/>
              </a:rPr>
              <a:t> </a:t>
            </a:r>
            <a:r>
              <a:rPr sz="3200" spc="-10" dirty="0">
                <a:solidFill>
                  <a:srgbClr val="292959"/>
                </a:solidFill>
                <a:latin typeface="Trebuchet MS"/>
                <a:cs typeface="Trebuchet MS"/>
              </a:rPr>
              <a:t>foreseeable </a:t>
            </a:r>
            <a:r>
              <a:rPr sz="3200" spc="-195" dirty="0">
                <a:solidFill>
                  <a:srgbClr val="292959"/>
                </a:solidFill>
                <a:latin typeface="Trebuchet MS"/>
                <a:cs typeface="Trebuchet MS"/>
              </a:rPr>
              <a:t>future,</a:t>
            </a:r>
            <a:r>
              <a:rPr sz="3200" spc="-105" dirty="0">
                <a:solidFill>
                  <a:srgbClr val="292959"/>
                </a:solidFill>
                <a:latin typeface="Trebuchet MS"/>
                <a:cs typeface="Trebuchet MS"/>
              </a:rPr>
              <a:t> </a:t>
            </a:r>
            <a:r>
              <a:rPr sz="3200" spc="-70" dirty="0">
                <a:solidFill>
                  <a:srgbClr val="292959"/>
                </a:solidFill>
                <a:latin typeface="Trebuchet MS"/>
                <a:cs typeface="Trebuchet MS"/>
              </a:rPr>
              <a:t>including</a:t>
            </a:r>
            <a:r>
              <a:rPr sz="3200" spc="-14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dirty="0">
                <a:solidFill>
                  <a:srgbClr val="292959"/>
                </a:solidFill>
                <a:latin typeface="Trebuchet MS"/>
                <a:cs typeface="Trebuchet MS"/>
              </a:rPr>
              <a:t>case</a:t>
            </a:r>
            <a:r>
              <a:rPr sz="3200" spc="-114" dirty="0">
                <a:solidFill>
                  <a:srgbClr val="292959"/>
                </a:solidFill>
                <a:latin typeface="Trebuchet MS"/>
                <a:cs typeface="Trebuchet MS"/>
              </a:rPr>
              <a:t> </a:t>
            </a:r>
            <a:r>
              <a:rPr sz="3200" dirty="0">
                <a:solidFill>
                  <a:srgbClr val="292959"/>
                </a:solidFill>
                <a:latin typeface="Trebuchet MS"/>
                <a:cs typeface="Trebuchet MS"/>
              </a:rPr>
              <a:t>of</a:t>
            </a:r>
            <a:r>
              <a:rPr sz="3200" spc="-114" dirty="0">
                <a:solidFill>
                  <a:srgbClr val="292959"/>
                </a:solidFill>
                <a:latin typeface="Trebuchet MS"/>
                <a:cs typeface="Trebuchet MS"/>
              </a:rPr>
              <a:t> </a:t>
            </a:r>
            <a:r>
              <a:rPr sz="3200" spc="-50" dirty="0">
                <a:solidFill>
                  <a:srgbClr val="292959"/>
                </a:solidFill>
                <a:latin typeface="Trebuchet MS"/>
                <a:cs typeface="Trebuchet MS"/>
              </a:rPr>
              <a:t>earning</a:t>
            </a:r>
            <a:r>
              <a:rPr sz="3200" spc="-114" dirty="0">
                <a:solidFill>
                  <a:srgbClr val="292959"/>
                </a:solidFill>
                <a:latin typeface="Trebuchet MS"/>
                <a:cs typeface="Trebuchet MS"/>
              </a:rPr>
              <a:t> </a:t>
            </a:r>
            <a:r>
              <a:rPr sz="3200" spc="-10" dirty="0">
                <a:solidFill>
                  <a:srgbClr val="292959"/>
                </a:solidFill>
                <a:latin typeface="Trebuchet MS"/>
                <a:cs typeface="Trebuchet MS"/>
              </a:rPr>
              <a:t>capacity</a:t>
            </a:r>
            <a:r>
              <a:rPr sz="3200" spc="-120" dirty="0">
                <a:solidFill>
                  <a:srgbClr val="292959"/>
                </a:solidFill>
                <a:latin typeface="Trebuchet MS"/>
                <a:cs typeface="Trebuchet MS"/>
              </a:rPr>
              <a:t> </a:t>
            </a:r>
            <a:r>
              <a:rPr sz="3200" spc="-25" dirty="0">
                <a:solidFill>
                  <a:srgbClr val="292959"/>
                </a:solidFill>
                <a:latin typeface="Trebuchet MS"/>
                <a:cs typeface="Trebuchet MS"/>
              </a:rPr>
              <a:t>any </a:t>
            </a:r>
            <a:r>
              <a:rPr sz="3200" spc="-45" dirty="0">
                <a:solidFill>
                  <a:srgbClr val="292959"/>
                </a:solidFill>
                <a:latin typeface="Trebuchet MS"/>
                <a:cs typeface="Trebuchet MS"/>
              </a:rPr>
              <a:t>increase</a:t>
            </a:r>
            <a:r>
              <a:rPr sz="3200" spc="-20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10" dirty="0">
                <a:solidFill>
                  <a:srgbClr val="292959"/>
                </a:solidFill>
                <a:latin typeface="Trebuchet MS"/>
                <a:cs typeface="Trebuchet MS"/>
              </a:rPr>
              <a:t>that</a:t>
            </a:r>
            <a:r>
              <a:rPr sz="3200" spc="-130" dirty="0">
                <a:solidFill>
                  <a:srgbClr val="292959"/>
                </a:solidFill>
                <a:latin typeface="Trebuchet MS"/>
                <a:cs typeface="Trebuchet MS"/>
              </a:rPr>
              <a:t> </a:t>
            </a:r>
            <a:r>
              <a:rPr sz="3200" spc="-10" dirty="0">
                <a:solidFill>
                  <a:srgbClr val="292959"/>
                </a:solidFill>
                <a:latin typeface="Trebuchet MS"/>
                <a:cs typeface="Trebuchet MS"/>
              </a:rPr>
              <a:t>capacity</a:t>
            </a:r>
            <a:r>
              <a:rPr sz="3200" spc="-215" dirty="0">
                <a:solidFill>
                  <a:srgbClr val="292959"/>
                </a:solidFill>
                <a:latin typeface="Trebuchet MS"/>
                <a:cs typeface="Trebuchet MS"/>
              </a:rPr>
              <a:t> </a:t>
            </a:r>
            <a:r>
              <a:rPr sz="3200" spc="-80" dirty="0">
                <a:solidFill>
                  <a:srgbClr val="292959"/>
                </a:solidFill>
                <a:latin typeface="Trebuchet MS"/>
                <a:cs typeface="Trebuchet MS"/>
              </a:rPr>
              <a:t>which</a:t>
            </a:r>
            <a:r>
              <a:rPr sz="3200" spc="-140" dirty="0">
                <a:solidFill>
                  <a:srgbClr val="292959"/>
                </a:solidFill>
                <a:latin typeface="Trebuchet MS"/>
                <a:cs typeface="Trebuchet MS"/>
              </a:rPr>
              <a:t> </a:t>
            </a:r>
            <a:r>
              <a:rPr sz="3200" spc="-215" dirty="0">
                <a:solidFill>
                  <a:srgbClr val="292959"/>
                </a:solidFill>
                <a:latin typeface="Trebuchet MS"/>
                <a:cs typeface="Trebuchet MS"/>
              </a:rPr>
              <a:t>it</a:t>
            </a:r>
            <a:r>
              <a:rPr sz="3200" spc="-105" dirty="0">
                <a:solidFill>
                  <a:srgbClr val="292959"/>
                </a:solidFill>
                <a:latin typeface="Trebuchet MS"/>
                <a:cs typeface="Trebuchet MS"/>
              </a:rPr>
              <a:t> </a:t>
            </a:r>
            <a:r>
              <a:rPr sz="3200" spc="-70" dirty="0">
                <a:solidFill>
                  <a:srgbClr val="292959"/>
                </a:solidFill>
                <a:latin typeface="Trebuchet MS"/>
                <a:cs typeface="Trebuchet MS"/>
              </a:rPr>
              <a:t>would</a:t>
            </a:r>
            <a:r>
              <a:rPr sz="3200" spc="-14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30" dirty="0">
                <a:solidFill>
                  <a:srgbClr val="292959"/>
                </a:solidFill>
                <a:latin typeface="Trebuchet MS"/>
                <a:cs typeface="Trebuchet MS"/>
              </a:rPr>
              <a:t>opinion </a:t>
            </a:r>
            <a:r>
              <a:rPr sz="3200" dirty="0">
                <a:solidFill>
                  <a:srgbClr val="292959"/>
                </a:solidFill>
                <a:latin typeface="Trebuchet MS"/>
                <a:cs typeface="Trebuchet MS"/>
              </a:rPr>
              <a:t>of</a:t>
            </a:r>
            <a:r>
              <a:rPr sz="3200" spc="-18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00" dirty="0">
                <a:solidFill>
                  <a:srgbClr val="292959"/>
                </a:solidFill>
                <a:latin typeface="Trebuchet MS"/>
                <a:cs typeface="Trebuchet MS"/>
              </a:rPr>
              <a:t>court</a:t>
            </a:r>
            <a:r>
              <a:rPr sz="3200" spc="-140" dirty="0">
                <a:solidFill>
                  <a:srgbClr val="292959"/>
                </a:solidFill>
                <a:latin typeface="Trebuchet MS"/>
                <a:cs typeface="Trebuchet MS"/>
              </a:rPr>
              <a:t> </a:t>
            </a:r>
            <a:r>
              <a:rPr sz="3200" dirty="0">
                <a:solidFill>
                  <a:srgbClr val="292959"/>
                </a:solidFill>
                <a:latin typeface="Trebuchet MS"/>
                <a:cs typeface="Trebuchet MS"/>
              </a:rPr>
              <a:t>be</a:t>
            </a:r>
            <a:r>
              <a:rPr sz="3200" spc="-140" dirty="0">
                <a:solidFill>
                  <a:srgbClr val="292959"/>
                </a:solidFill>
                <a:latin typeface="Trebuchet MS"/>
                <a:cs typeface="Trebuchet MS"/>
              </a:rPr>
              <a:t> </a:t>
            </a:r>
            <a:r>
              <a:rPr sz="3200" spc="-35" dirty="0">
                <a:solidFill>
                  <a:srgbClr val="292959"/>
                </a:solidFill>
                <a:latin typeface="Trebuchet MS"/>
                <a:cs typeface="Trebuchet MS"/>
              </a:rPr>
              <a:t>reasonable</a:t>
            </a:r>
            <a:r>
              <a:rPr sz="3200" spc="-145"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45" dirty="0">
                <a:solidFill>
                  <a:srgbClr val="292959"/>
                </a:solidFill>
                <a:latin typeface="Trebuchet MS"/>
                <a:cs typeface="Trebuchet MS"/>
              </a:rPr>
              <a:t>expect</a:t>
            </a:r>
            <a:r>
              <a:rPr sz="3200" spc="-145" dirty="0">
                <a:solidFill>
                  <a:srgbClr val="292959"/>
                </a:solidFill>
                <a:latin typeface="Trebuchet MS"/>
                <a:cs typeface="Trebuchet MS"/>
              </a:rPr>
              <a:t> </a:t>
            </a:r>
            <a:r>
              <a:rPr sz="3200" spc="135" dirty="0">
                <a:solidFill>
                  <a:srgbClr val="292959"/>
                </a:solidFill>
                <a:latin typeface="Trebuchet MS"/>
                <a:cs typeface="Trebuchet MS"/>
              </a:rPr>
              <a:t>a</a:t>
            </a:r>
            <a:r>
              <a:rPr sz="3200" spc="-140" dirty="0">
                <a:solidFill>
                  <a:srgbClr val="292959"/>
                </a:solidFill>
                <a:latin typeface="Trebuchet MS"/>
                <a:cs typeface="Trebuchet MS"/>
              </a:rPr>
              <a:t> </a:t>
            </a:r>
            <a:r>
              <a:rPr sz="3200" spc="-110" dirty="0">
                <a:solidFill>
                  <a:srgbClr val="292959"/>
                </a:solidFill>
                <a:latin typeface="Trebuchet MS"/>
                <a:cs typeface="Trebuchet MS"/>
              </a:rPr>
              <a:t>party</a:t>
            </a:r>
            <a:r>
              <a:rPr sz="3200" spc="-130" dirty="0">
                <a:solidFill>
                  <a:srgbClr val="292959"/>
                </a:solidFill>
                <a:latin typeface="Trebuchet MS"/>
                <a:cs typeface="Trebuchet MS"/>
              </a:rPr>
              <a:t>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spc="-25" dirty="0">
                <a:solidFill>
                  <a:srgbClr val="292959"/>
                </a:solidFill>
                <a:latin typeface="Trebuchet MS"/>
                <a:cs typeface="Trebuchet MS"/>
              </a:rPr>
              <a:t>the </a:t>
            </a:r>
            <a:r>
              <a:rPr sz="3200" spc="-55" dirty="0">
                <a:solidFill>
                  <a:srgbClr val="292959"/>
                </a:solidFill>
                <a:latin typeface="Trebuchet MS"/>
                <a:cs typeface="Trebuchet MS"/>
              </a:rPr>
              <a:t>marriage</a:t>
            </a:r>
            <a:r>
              <a:rPr sz="3200" spc="-185" dirty="0">
                <a:solidFill>
                  <a:srgbClr val="292959"/>
                </a:solidFill>
                <a:latin typeface="Trebuchet MS"/>
                <a:cs typeface="Trebuchet MS"/>
              </a:rPr>
              <a:t> </a:t>
            </a:r>
            <a:r>
              <a:rPr sz="3200" spc="-65" dirty="0">
                <a:solidFill>
                  <a:srgbClr val="292959"/>
                </a:solidFill>
                <a:latin typeface="Trebuchet MS"/>
                <a:cs typeface="Trebuchet MS"/>
              </a:rPr>
              <a:t>to</a:t>
            </a:r>
            <a:r>
              <a:rPr sz="3200" spc="-165" dirty="0">
                <a:solidFill>
                  <a:srgbClr val="292959"/>
                </a:solidFill>
                <a:latin typeface="Trebuchet MS"/>
                <a:cs typeface="Trebuchet MS"/>
              </a:rPr>
              <a:t> </a:t>
            </a:r>
            <a:r>
              <a:rPr sz="3200" spc="-90" dirty="0">
                <a:solidFill>
                  <a:srgbClr val="292959"/>
                </a:solidFill>
                <a:latin typeface="Trebuchet MS"/>
                <a:cs typeface="Trebuchet MS"/>
              </a:rPr>
              <a:t>take</a:t>
            </a:r>
            <a:r>
              <a:rPr sz="3200" spc="-150" dirty="0">
                <a:solidFill>
                  <a:srgbClr val="292959"/>
                </a:solidFill>
                <a:latin typeface="Trebuchet MS"/>
                <a:cs typeface="Trebuchet MS"/>
              </a:rPr>
              <a:t> </a:t>
            </a:r>
            <a:r>
              <a:rPr sz="3200" spc="-45" dirty="0">
                <a:solidFill>
                  <a:srgbClr val="292959"/>
                </a:solidFill>
                <a:latin typeface="Trebuchet MS"/>
                <a:cs typeface="Trebuchet MS"/>
              </a:rPr>
              <a:t>steps</a:t>
            </a:r>
            <a:r>
              <a:rPr sz="3200" spc="-165" dirty="0">
                <a:solidFill>
                  <a:srgbClr val="292959"/>
                </a:solidFill>
                <a:latin typeface="Trebuchet MS"/>
                <a:cs typeface="Trebuchet MS"/>
              </a:rPr>
              <a:t> </a:t>
            </a:r>
            <a:r>
              <a:rPr sz="3200" spc="-65" dirty="0">
                <a:solidFill>
                  <a:srgbClr val="292959"/>
                </a:solidFill>
                <a:latin typeface="Trebuchet MS"/>
                <a:cs typeface="Trebuchet MS"/>
              </a:rPr>
              <a:t>to</a:t>
            </a:r>
            <a:r>
              <a:rPr sz="3200" spc="-165" dirty="0">
                <a:solidFill>
                  <a:srgbClr val="292959"/>
                </a:solidFill>
                <a:latin typeface="Trebuchet MS"/>
                <a:cs typeface="Trebuchet MS"/>
              </a:rPr>
              <a:t> </a:t>
            </a:r>
            <a:r>
              <a:rPr sz="3200" spc="-10" dirty="0">
                <a:solidFill>
                  <a:srgbClr val="292959"/>
                </a:solidFill>
                <a:latin typeface="Trebuchet MS"/>
                <a:cs typeface="Trebuchet MS"/>
              </a:rPr>
              <a:t>acquire;</a:t>
            </a:r>
            <a:endParaRPr sz="3200">
              <a:latin typeface="Trebuchet MS"/>
              <a:cs typeface="Trebuchet MS"/>
            </a:endParaRPr>
          </a:p>
          <a:p>
            <a:pPr marL="12700" marR="26670">
              <a:lnSpc>
                <a:spcPct val="136700"/>
              </a:lnSpc>
            </a:pPr>
            <a:r>
              <a:rPr sz="3200" spc="-140" dirty="0">
                <a:solidFill>
                  <a:srgbClr val="292959"/>
                </a:solidFill>
                <a:latin typeface="Trebuchet MS"/>
                <a:cs typeface="Trebuchet MS"/>
              </a:rPr>
              <a:t>b.the</a:t>
            </a:r>
            <a:r>
              <a:rPr sz="3200" spc="-105" dirty="0">
                <a:solidFill>
                  <a:srgbClr val="292959"/>
                </a:solidFill>
                <a:latin typeface="Trebuchet MS"/>
                <a:cs typeface="Trebuchet MS"/>
              </a:rPr>
              <a:t> </a:t>
            </a:r>
            <a:r>
              <a:rPr sz="3200" spc="-65" dirty="0">
                <a:solidFill>
                  <a:srgbClr val="292959"/>
                </a:solidFill>
                <a:latin typeface="Trebuchet MS"/>
                <a:cs typeface="Trebuchet MS"/>
              </a:rPr>
              <a:t>financial</a:t>
            </a:r>
            <a:r>
              <a:rPr sz="3200" spc="-150" dirty="0">
                <a:solidFill>
                  <a:srgbClr val="292959"/>
                </a:solidFill>
                <a:latin typeface="Trebuchet MS"/>
                <a:cs typeface="Trebuchet MS"/>
              </a:rPr>
              <a:t> </a:t>
            </a:r>
            <a:r>
              <a:rPr sz="3200" spc="-100" dirty="0">
                <a:solidFill>
                  <a:srgbClr val="292959"/>
                </a:solidFill>
                <a:latin typeface="Trebuchet MS"/>
                <a:cs typeface="Trebuchet MS"/>
              </a:rPr>
              <a:t>needs,</a:t>
            </a:r>
            <a:r>
              <a:rPr sz="3200" spc="-125" dirty="0">
                <a:solidFill>
                  <a:srgbClr val="292959"/>
                </a:solidFill>
                <a:latin typeface="Trebuchet MS"/>
                <a:cs typeface="Trebuchet MS"/>
              </a:rPr>
              <a:t> </a:t>
            </a:r>
            <a:r>
              <a:rPr sz="3200" spc="-45" dirty="0">
                <a:solidFill>
                  <a:srgbClr val="292959"/>
                </a:solidFill>
                <a:latin typeface="Trebuchet MS"/>
                <a:cs typeface="Trebuchet MS"/>
              </a:rPr>
              <a:t>obligations</a:t>
            </a:r>
            <a:r>
              <a:rPr sz="3200" spc="-125" dirty="0">
                <a:solidFill>
                  <a:srgbClr val="292959"/>
                </a:solidFill>
                <a:latin typeface="Trebuchet MS"/>
                <a:cs typeface="Trebuchet MS"/>
              </a:rPr>
              <a:t> </a:t>
            </a:r>
            <a:r>
              <a:rPr sz="3200" dirty="0">
                <a:solidFill>
                  <a:srgbClr val="292959"/>
                </a:solidFill>
                <a:latin typeface="Trebuchet MS"/>
                <a:cs typeface="Trebuchet MS"/>
              </a:rPr>
              <a:t>and</a:t>
            </a:r>
            <a:r>
              <a:rPr sz="3200" spc="-125" dirty="0">
                <a:solidFill>
                  <a:srgbClr val="292959"/>
                </a:solidFill>
                <a:latin typeface="Trebuchet MS"/>
                <a:cs typeface="Trebuchet MS"/>
              </a:rPr>
              <a:t> </a:t>
            </a:r>
            <a:r>
              <a:rPr sz="3200" spc="-35" dirty="0">
                <a:solidFill>
                  <a:srgbClr val="292959"/>
                </a:solidFill>
                <a:latin typeface="Trebuchet MS"/>
                <a:cs typeface="Trebuchet MS"/>
              </a:rPr>
              <a:t>responsibilities </a:t>
            </a:r>
            <a:r>
              <a:rPr sz="3200" spc="-80" dirty="0">
                <a:solidFill>
                  <a:srgbClr val="292959"/>
                </a:solidFill>
                <a:latin typeface="Trebuchet MS"/>
                <a:cs typeface="Trebuchet MS"/>
              </a:rPr>
              <a:t>which</a:t>
            </a:r>
            <a:r>
              <a:rPr sz="3200" spc="-165" dirty="0">
                <a:solidFill>
                  <a:srgbClr val="292959"/>
                </a:solidFill>
                <a:latin typeface="Trebuchet MS"/>
                <a:cs typeface="Trebuchet MS"/>
              </a:rPr>
              <a:t> </a:t>
            </a:r>
            <a:r>
              <a:rPr sz="3200" dirty="0">
                <a:solidFill>
                  <a:srgbClr val="292959"/>
                </a:solidFill>
                <a:latin typeface="Trebuchet MS"/>
                <a:cs typeface="Trebuchet MS"/>
              </a:rPr>
              <a:t>each</a:t>
            </a:r>
            <a:r>
              <a:rPr sz="3200" spc="-140" dirty="0">
                <a:solidFill>
                  <a:srgbClr val="292959"/>
                </a:solidFill>
                <a:latin typeface="Trebuchet MS"/>
                <a:cs typeface="Trebuchet MS"/>
              </a:rPr>
              <a:t> </a:t>
            </a:r>
            <a:r>
              <a:rPr sz="3200" dirty="0">
                <a:solidFill>
                  <a:srgbClr val="292959"/>
                </a:solidFill>
                <a:latin typeface="Trebuchet MS"/>
                <a:cs typeface="Trebuchet MS"/>
              </a:rPr>
              <a:t>of</a:t>
            </a:r>
            <a:r>
              <a:rPr sz="3200" spc="-13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80" dirty="0">
                <a:solidFill>
                  <a:srgbClr val="292959"/>
                </a:solidFill>
                <a:latin typeface="Trebuchet MS"/>
                <a:cs typeface="Trebuchet MS"/>
              </a:rPr>
              <a:t>parties</a:t>
            </a:r>
            <a:r>
              <a:rPr sz="3200" spc="-135"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55" dirty="0">
                <a:solidFill>
                  <a:srgbClr val="292959"/>
                </a:solidFill>
                <a:latin typeface="Trebuchet MS"/>
                <a:cs typeface="Trebuchet MS"/>
              </a:rPr>
              <a:t>marriage</a:t>
            </a:r>
            <a:r>
              <a:rPr sz="3200" spc="-135" dirty="0">
                <a:solidFill>
                  <a:srgbClr val="292959"/>
                </a:solidFill>
                <a:latin typeface="Trebuchet MS"/>
                <a:cs typeface="Trebuchet MS"/>
              </a:rPr>
              <a:t> </a:t>
            </a:r>
            <a:r>
              <a:rPr sz="3200" dirty="0">
                <a:solidFill>
                  <a:srgbClr val="292959"/>
                </a:solidFill>
                <a:latin typeface="Trebuchet MS"/>
                <a:cs typeface="Trebuchet MS"/>
              </a:rPr>
              <a:t>has</a:t>
            </a:r>
            <a:r>
              <a:rPr sz="3200" spc="-135" dirty="0">
                <a:solidFill>
                  <a:srgbClr val="292959"/>
                </a:solidFill>
                <a:latin typeface="Trebuchet MS"/>
                <a:cs typeface="Trebuchet MS"/>
              </a:rPr>
              <a:t> </a:t>
            </a:r>
            <a:r>
              <a:rPr sz="3200" spc="-100" dirty="0">
                <a:solidFill>
                  <a:srgbClr val="292959"/>
                </a:solidFill>
                <a:latin typeface="Trebuchet MS"/>
                <a:cs typeface="Trebuchet MS"/>
              </a:rPr>
              <a:t>or</a:t>
            </a:r>
            <a:r>
              <a:rPr sz="3200" spc="-130" dirty="0">
                <a:solidFill>
                  <a:srgbClr val="292959"/>
                </a:solidFill>
                <a:latin typeface="Trebuchet MS"/>
                <a:cs typeface="Trebuchet MS"/>
              </a:rPr>
              <a:t> </a:t>
            </a:r>
            <a:r>
              <a:rPr sz="3200" spc="-85" dirty="0">
                <a:solidFill>
                  <a:srgbClr val="292959"/>
                </a:solidFill>
                <a:latin typeface="Trebuchet MS"/>
                <a:cs typeface="Trebuchet MS"/>
              </a:rPr>
              <a:t>is</a:t>
            </a:r>
            <a:r>
              <a:rPr sz="3200" spc="-135" dirty="0">
                <a:solidFill>
                  <a:srgbClr val="292959"/>
                </a:solidFill>
                <a:latin typeface="Trebuchet MS"/>
                <a:cs typeface="Trebuchet MS"/>
              </a:rPr>
              <a:t> </a:t>
            </a:r>
            <a:r>
              <a:rPr sz="3200" spc="-130" dirty="0">
                <a:solidFill>
                  <a:srgbClr val="292959"/>
                </a:solidFill>
                <a:latin typeface="Trebuchet MS"/>
                <a:cs typeface="Trebuchet MS"/>
              </a:rPr>
              <a:t>likely </a:t>
            </a:r>
            <a:r>
              <a:rPr sz="3200" spc="-65" dirty="0">
                <a:solidFill>
                  <a:srgbClr val="292959"/>
                </a:solidFill>
                <a:latin typeface="Trebuchet MS"/>
                <a:cs typeface="Trebuchet MS"/>
              </a:rPr>
              <a:t>to</a:t>
            </a:r>
            <a:r>
              <a:rPr sz="3200" spc="-180" dirty="0">
                <a:solidFill>
                  <a:srgbClr val="292959"/>
                </a:solidFill>
                <a:latin typeface="Trebuchet MS"/>
                <a:cs typeface="Trebuchet MS"/>
              </a:rPr>
              <a:t> </a:t>
            </a:r>
            <a:r>
              <a:rPr sz="3200" spc="-30" dirty="0">
                <a:solidFill>
                  <a:srgbClr val="292959"/>
                </a:solidFill>
                <a:latin typeface="Trebuchet MS"/>
                <a:cs typeface="Trebuchet MS"/>
              </a:rPr>
              <a:t>have</a:t>
            </a:r>
            <a:r>
              <a:rPr sz="3200" spc="-21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45" dirty="0">
                <a:solidFill>
                  <a:srgbClr val="292959"/>
                </a:solidFill>
                <a:latin typeface="Trebuchet MS"/>
                <a:cs typeface="Trebuchet MS"/>
              </a:rPr>
              <a:t>foreseeable</a:t>
            </a:r>
            <a:r>
              <a:rPr sz="3200" spc="-160" dirty="0">
                <a:solidFill>
                  <a:srgbClr val="292959"/>
                </a:solidFill>
                <a:latin typeface="Trebuchet MS"/>
                <a:cs typeface="Trebuchet MS"/>
              </a:rPr>
              <a:t> </a:t>
            </a:r>
            <a:r>
              <a:rPr sz="3200" spc="-10" dirty="0">
                <a:solidFill>
                  <a:srgbClr val="292959"/>
                </a:solidFill>
                <a:latin typeface="Trebuchet MS"/>
                <a:cs typeface="Trebuchet MS"/>
              </a:rPr>
              <a:t>future;</a:t>
            </a:r>
            <a:endParaRPr sz="3200">
              <a:latin typeface="Trebuchet MS"/>
              <a:cs typeface="Trebuchet MS"/>
            </a:endParaRPr>
          </a:p>
          <a:p>
            <a:pPr marL="12700">
              <a:lnSpc>
                <a:spcPct val="100000"/>
              </a:lnSpc>
              <a:spcBef>
                <a:spcPts val="1410"/>
              </a:spcBef>
            </a:pPr>
            <a:r>
              <a:rPr sz="3200" spc="-130" dirty="0">
                <a:solidFill>
                  <a:srgbClr val="292959"/>
                </a:solidFill>
                <a:latin typeface="Trebuchet MS"/>
                <a:cs typeface="Trebuchet MS"/>
              </a:rPr>
              <a:t>c.the</a:t>
            </a:r>
            <a:r>
              <a:rPr sz="3200" spc="-114" dirty="0">
                <a:solidFill>
                  <a:srgbClr val="292959"/>
                </a:solidFill>
                <a:latin typeface="Trebuchet MS"/>
                <a:cs typeface="Trebuchet MS"/>
              </a:rPr>
              <a:t> </a:t>
            </a:r>
            <a:r>
              <a:rPr sz="3200" spc="-30" dirty="0">
                <a:solidFill>
                  <a:srgbClr val="292959"/>
                </a:solidFill>
                <a:latin typeface="Trebuchet MS"/>
                <a:cs typeface="Trebuchet MS"/>
              </a:rPr>
              <a:t>standard</a:t>
            </a:r>
            <a:r>
              <a:rPr sz="3200" spc="-210" dirty="0">
                <a:solidFill>
                  <a:srgbClr val="292959"/>
                </a:solidFill>
                <a:latin typeface="Trebuchet MS"/>
                <a:cs typeface="Trebuchet MS"/>
              </a:rPr>
              <a:t> </a:t>
            </a:r>
            <a:r>
              <a:rPr sz="3200" dirty="0">
                <a:solidFill>
                  <a:srgbClr val="292959"/>
                </a:solidFill>
                <a:latin typeface="Trebuchet MS"/>
                <a:cs typeface="Trebuchet MS"/>
              </a:rPr>
              <a:t>of</a:t>
            </a:r>
            <a:r>
              <a:rPr sz="3200" spc="-155" dirty="0">
                <a:solidFill>
                  <a:srgbClr val="292959"/>
                </a:solidFill>
                <a:latin typeface="Trebuchet MS"/>
                <a:cs typeface="Trebuchet MS"/>
              </a:rPr>
              <a:t> </a:t>
            </a:r>
            <a:r>
              <a:rPr sz="3200" spc="-125" dirty="0">
                <a:solidFill>
                  <a:srgbClr val="292959"/>
                </a:solidFill>
                <a:latin typeface="Trebuchet MS"/>
                <a:cs typeface="Trebuchet MS"/>
              </a:rPr>
              <a:t>living</a:t>
            </a:r>
            <a:r>
              <a:rPr sz="3200" spc="-114" dirty="0">
                <a:solidFill>
                  <a:srgbClr val="292959"/>
                </a:solidFill>
                <a:latin typeface="Trebuchet MS"/>
                <a:cs typeface="Trebuchet MS"/>
              </a:rPr>
              <a:t> </a:t>
            </a:r>
            <a:r>
              <a:rPr sz="3200" spc="-110" dirty="0">
                <a:solidFill>
                  <a:srgbClr val="292959"/>
                </a:solidFill>
                <a:latin typeface="Trebuchet MS"/>
                <a:cs typeface="Trebuchet MS"/>
              </a:rPr>
              <a:t>enjoyed</a:t>
            </a:r>
            <a:r>
              <a:rPr sz="3200" spc="-130" dirty="0">
                <a:solidFill>
                  <a:srgbClr val="292959"/>
                </a:solidFill>
                <a:latin typeface="Trebuchet MS"/>
                <a:cs typeface="Trebuchet MS"/>
              </a:rPr>
              <a:t> </a:t>
            </a:r>
            <a:r>
              <a:rPr sz="3200" spc="-55" dirty="0">
                <a:solidFill>
                  <a:srgbClr val="292959"/>
                </a:solidFill>
                <a:latin typeface="Trebuchet MS"/>
                <a:cs typeface="Trebuchet MS"/>
              </a:rPr>
              <a:t>by</a:t>
            </a:r>
            <a:r>
              <a:rPr sz="3200" spc="-13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55" dirty="0">
                <a:solidFill>
                  <a:srgbClr val="292959"/>
                </a:solidFill>
                <a:latin typeface="Trebuchet MS"/>
                <a:cs typeface="Trebuchet MS"/>
              </a:rPr>
              <a:t>family</a:t>
            </a:r>
            <a:r>
              <a:rPr sz="3200" spc="-105" dirty="0">
                <a:solidFill>
                  <a:srgbClr val="292959"/>
                </a:solidFill>
                <a:latin typeface="Trebuchet MS"/>
                <a:cs typeface="Trebuchet MS"/>
              </a:rPr>
              <a:t> </a:t>
            </a:r>
            <a:r>
              <a:rPr sz="3200" spc="-45" dirty="0">
                <a:solidFill>
                  <a:srgbClr val="292959"/>
                </a:solidFill>
                <a:latin typeface="Trebuchet MS"/>
                <a:cs typeface="Trebuchet MS"/>
              </a:rPr>
              <a:t>before</a:t>
            </a:r>
            <a:r>
              <a:rPr sz="3200" spc="-135" dirty="0">
                <a:solidFill>
                  <a:srgbClr val="292959"/>
                </a:solidFill>
                <a:latin typeface="Trebuchet MS"/>
                <a:cs typeface="Trebuchet MS"/>
              </a:rPr>
              <a:t> </a:t>
            </a:r>
            <a:r>
              <a:rPr sz="3200" spc="-25" dirty="0">
                <a:solidFill>
                  <a:srgbClr val="292959"/>
                </a:solidFill>
                <a:latin typeface="Trebuchet MS"/>
                <a:cs typeface="Trebuchet MS"/>
              </a:rPr>
              <a:t>the</a:t>
            </a:r>
            <a:endParaRPr sz="3200">
              <a:latin typeface="Trebuchet MS"/>
              <a:cs typeface="Trebuchet MS"/>
            </a:endParaRPr>
          </a:p>
        </p:txBody>
      </p:sp>
      <p:sp>
        <p:nvSpPr>
          <p:cNvPr id="7" name="object 7"/>
          <p:cNvSpPr txBox="1"/>
          <p:nvPr/>
        </p:nvSpPr>
        <p:spPr>
          <a:xfrm>
            <a:off x="1706860" y="9493492"/>
            <a:ext cx="4899660" cy="513080"/>
          </a:xfrm>
          <a:prstGeom prst="rect">
            <a:avLst/>
          </a:prstGeom>
        </p:spPr>
        <p:txBody>
          <a:bodyPr vert="horz" wrap="square" lIns="0" tIns="12700" rIns="0" bIns="0" rtlCol="0">
            <a:spAutoFit/>
          </a:bodyPr>
          <a:lstStyle/>
          <a:p>
            <a:pPr marL="12700">
              <a:lnSpc>
                <a:spcPct val="100000"/>
              </a:lnSpc>
              <a:spcBef>
                <a:spcPts val="100"/>
              </a:spcBef>
            </a:pPr>
            <a:r>
              <a:rPr sz="3200" spc="-55" dirty="0">
                <a:solidFill>
                  <a:srgbClr val="292959"/>
                </a:solidFill>
                <a:latin typeface="Trebuchet MS"/>
                <a:cs typeface="Trebuchet MS"/>
              </a:rPr>
              <a:t>breakdown</a:t>
            </a:r>
            <a:r>
              <a:rPr sz="3200" spc="-185" dirty="0">
                <a:solidFill>
                  <a:srgbClr val="292959"/>
                </a:solidFill>
                <a:latin typeface="Trebuchet MS"/>
                <a:cs typeface="Trebuchet MS"/>
              </a:rPr>
              <a:t> </a:t>
            </a:r>
            <a:r>
              <a:rPr sz="3200" dirty="0">
                <a:solidFill>
                  <a:srgbClr val="292959"/>
                </a:solidFill>
                <a:latin typeface="Trebuchet MS"/>
                <a:cs typeface="Trebuchet MS"/>
              </a:rPr>
              <a:t>of</a:t>
            </a:r>
            <a:r>
              <a:rPr sz="3200" spc="-15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65" dirty="0">
                <a:solidFill>
                  <a:srgbClr val="292959"/>
                </a:solidFill>
                <a:latin typeface="Trebuchet MS"/>
                <a:cs typeface="Trebuchet MS"/>
              </a:rPr>
              <a:t>marriage;</a:t>
            </a:r>
            <a:endParaRPr sz="3200">
              <a:latin typeface="Trebuchet MS"/>
              <a:cs typeface="Trebuchet MS"/>
            </a:endParaRPr>
          </a:p>
        </p:txBody>
      </p:sp>
      <p:grpSp>
        <p:nvGrpSpPr>
          <p:cNvPr id="8" name="object 8"/>
          <p:cNvGrpSpPr/>
          <p:nvPr/>
        </p:nvGrpSpPr>
        <p:grpSpPr>
          <a:xfrm>
            <a:off x="11506196" y="7872768"/>
            <a:ext cx="6867525" cy="1949450"/>
            <a:chOff x="11506196" y="7872768"/>
            <a:chExt cx="6867525" cy="1949450"/>
          </a:xfrm>
        </p:grpSpPr>
        <p:sp>
          <p:nvSpPr>
            <p:cNvPr id="9" name="object 9"/>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10" name="object 10"/>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11" name="object 11"/>
          <p:cNvSpPr txBox="1"/>
          <p:nvPr/>
        </p:nvSpPr>
        <p:spPr>
          <a:xfrm>
            <a:off x="13301434" y="8389835"/>
            <a:ext cx="3275329" cy="1067435"/>
          </a:xfrm>
          <a:prstGeom prst="rect">
            <a:avLst/>
          </a:prstGeom>
        </p:spPr>
        <p:txBody>
          <a:bodyPr vert="horz" wrap="square" lIns="0" tIns="12700" rIns="0" bIns="0" rtlCol="0">
            <a:spAutoFit/>
          </a:bodyPr>
          <a:lstStyle/>
          <a:p>
            <a:pPr marR="100330" algn="ctr">
              <a:lnSpc>
                <a:spcPct val="100000"/>
              </a:lnSpc>
              <a:spcBef>
                <a:spcPts val="100"/>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endParaRPr sz="3400">
              <a:latin typeface="Trebuchet MS"/>
              <a:cs typeface="Trebuchet MS"/>
            </a:endParaRPr>
          </a:p>
          <a:p>
            <a:pPr algn="ctr">
              <a:lnSpc>
                <a:spcPct val="100000"/>
              </a:lnSpc>
              <a:spcBef>
                <a:spcPts val="45"/>
              </a:spcBef>
            </a:pPr>
            <a:r>
              <a:rPr sz="3400" spc="245" dirty="0">
                <a:solidFill>
                  <a:srgbClr val="FFFFFF"/>
                </a:solidFill>
                <a:latin typeface="Trebuchet MS"/>
                <a:cs typeface="Trebuchet MS"/>
              </a:rPr>
              <a:t>MCA</a:t>
            </a:r>
            <a:r>
              <a:rPr sz="3400" spc="-95" dirty="0">
                <a:solidFill>
                  <a:srgbClr val="FFFFFF"/>
                </a:solidFill>
                <a:latin typeface="Trebuchet MS"/>
                <a:cs typeface="Trebuchet MS"/>
              </a:rPr>
              <a:t> </a:t>
            </a:r>
            <a:r>
              <a:rPr sz="3400" spc="-300" dirty="0">
                <a:solidFill>
                  <a:srgbClr val="FFFFFF"/>
                </a:solidFill>
                <a:latin typeface="Trebuchet MS"/>
                <a:cs typeface="Trebuchet MS"/>
              </a:rPr>
              <a:t>1973,</a:t>
            </a:r>
            <a:r>
              <a:rPr sz="3400" spc="-95" dirty="0">
                <a:solidFill>
                  <a:srgbClr val="FFFFFF"/>
                </a:solidFill>
                <a:latin typeface="Trebuchet MS"/>
                <a:cs typeface="Trebuchet MS"/>
              </a:rPr>
              <a:t> </a:t>
            </a:r>
            <a:r>
              <a:rPr sz="3400" spc="-10" dirty="0">
                <a:solidFill>
                  <a:srgbClr val="FFFFFF"/>
                </a:solidFill>
                <a:latin typeface="Trebuchet MS"/>
                <a:cs typeface="Trebuchet MS"/>
              </a:rPr>
              <a:t>s25(2)</a:t>
            </a:r>
            <a:endParaRPr sz="3400">
              <a:latin typeface="Trebuchet MS"/>
              <a:cs typeface="Trebuchet M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dirty="0">
                <a:solidFill>
                  <a:srgbClr val="E65385"/>
                </a:solidFill>
              </a:rPr>
              <a:t>STATUTORY</a:t>
            </a:r>
            <a:r>
              <a:rPr spc="-390" dirty="0">
                <a:solidFill>
                  <a:srgbClr val="E65385"/>
                </a:solidFill>
              </a:rPr>
              <a:t> </a:t>
            </a:r>
            <a:r>
              <a:rPr spc="165" dirty="0"/>
              <a:t>FACTORS</a:t>
            </a:r>
            <a:r>
              <a:rPr spc="-385" dirty="0"/>
              <a:t> </a:t>
            </a:r>
            <a:r>
              <a:rPr spc="-605" dirty="0"/>
              <a:t>(2)</a:t>
            </a:r>
          </a:p>
        </p:txBody>
      </p:sp>
      <p:pic>
        <p:nvPicPr>
          <p:cNvPr id="3" name="object 3"/>
          <p:cNvPicPr/>
          <p:nvPr/>
        </p:nvPicPr>
        <p:blipFill>
          <a:blip r:embed="rId2" cstate="print"/>
          <a:stretch>
            <a:fillRect/>
          </a:stretch>
        </p:blipFill>
        <p:spPr>
          <a:xfrm>
            <a:off x="1438274" y="2611637"/>
            <a:ext cx="142874" cy="142874"/>
          </a:xfrm>
          <a:prstGeom prst="rect">
            <a:avLst/>
          </a:prstGeom>
        </p:spPr>
      </p:pic>
      <p:pic>
        <p:nvPicPr>
          <p:cNvPr id="4" name="object 4"/>
          <p:cNvPicPr/>
          <p:nvPr/>
        </p:nvPicPr>
        <p:blipFill>
          <a:blip r:embed="rId2" cstate="print"/>
          <a:stretch>
            <a:fillRect/>
          </a:stretch>
        </p:blipFill>
        <p:spPr>
          <a:xfrm>
            <a:off x="1438274" y="4059437"/>
            <a:ext cx="142874" cy="142874"/>
          </a:xfrm>
          <a:prstGeom prst="rect">
            <a:avLst/>
          </a:prstGeom>
        </p:spPr>
      </p:pic>
      <p:pic>
        <p:nvPicPr>
          <p:cNvPr id="5" name="object 5"/>
          <p:cNvPicPr/>
          <p:nvPr/>
        </p:nvPicPr>
        <p:blipFill>
          <a:blip r:embed="rId2" cstate="print"/>
          <a:stretch>
            <a:fillRect/>
          </a:stretch>
        </p:blipFill>
        <p:spPr>
          <a:xfrm>
            <a:off x="1438274" y="5507237"/>
            <a:ext cx="142874" cy="142874"/>
          </a:xfrm>
          <a:prstGeom prst="rect">
            <a:avLst/>
          </a:prstGeom>
        </p:spPr>
      </p:pic>
      <p:sp>
        <p:nvSpPr>
          <p:cNvPr id="6" name="object 6"/>
          <p:cNvSpPr txBox="1"/>
          <p:nvPr/>
        </p:nvSpPr>
        <p:spPr>
          <a:xfrm>
            <a:off x="1771600" y="2173474"/>
            <a:ext cx="9793605" cy="6540500"/>
          </a:xfrm>
          <a:prstGeom prst="rect">
            <a:avLst/>
          </a:prstGeom>
        </p:spPr>
        <p:txBody>
          <a:bodyPr vert="horz" wrap="square" lIns="0" tIns="12700" rIns="0" bIns="0" rtlCol="0">
            <a:spAutoFit/>
          </a:bodyPr>
          <a:lstStyle/>
          <a:p>
            <a:pPr marL="12700" marR="551180">
              <a:lnSpc>
                <a:spcPct val="135700"/>
              </a:lnSpc>
              <a:spcBef>
                <a:spcPts val="100"/>
              </a:spcBef>
            </a:pPr>
            <a:r>
              <a:rPr sz="3500" spc="-150" dirty="0">
                <a:solidFill>
                  <a:srgbClr val="292959"/>
                </a:solidFill>
                <a:latin typeface="Trebuchet MS"/>
                <a:cs typeface="Trebuchet MS"/>
              </a:rPr>
              <a:t>d.the</a:t>
            </a:r>
            <a:r>
              <a:rPr sz="3500" spc="-114" dirty="0">
                <a:solidFill>
                  <a:srgbClr val="292959"/>
                </a:solidFill>
                <a:latin typeface="Trebuchet MS"/>
                <a:cs typeface="Trebuchet MS"/>
              </a:rPr>
              <a:t> </a:t>
            </a:r>
            <a:r>
              <a:rPr sz="3500" spc="120" dirty="0">
                <a:solidFill>
                  <a:srgbClr val="292959"/>
                </a:solidFill>
                <a:latin typeface="Trebuchet MS"/>
                <a:cs typeface="Trebuchet MS"/>
              </a:rPr>
              <a:t>age</a:t>
            </a:r>
            <a:r>
              <a:rPr sz="3500" spc="-150" dirty="0">
                <a:solidFill>
                  <a:srgbClr val="292959"/>
                </a:solidFill>
                <a:latin typeface="Trebuchet MS"/>
                <a:cs typeface="Trebuchet MS"/>
              </a:rPr>
              <a:t> </a:t>
            </a:r>
            <a:r>
              <a:rPr sz="3500" dirty="0">
                <a:solidFill>
                  <a:srgbClr val="292959"/>
                </a:solidFill>
                <a:latin typeface="Trebuchet MS"/>
                <a:cs typeface="Trebuchet MS"/>
              </a:rPr>
              <a:t>of</a:t>
            </a:r>
            <a:r>
              <a:rPr sz="3500" spc="-130" dirty="0">
                <a:solidFill>
                  <a:srgbClr val="292959"/>
                </a:solidFill>
                <a:latin typeface="Trebuchet MS"/>
                <a:cs typeface="Trebuchet MS"/>
              </a:rPr>
              <a:t> </a:t>
            </a:r>
            <a:r>
              <a:rPr sz="3500" dirty="0">
                <a:solidFill>
                  <a:srgbClr val="292959"/>
                </a:solidFill>
                <a:latin typeface="Trebuchet MS"/>
                <a:cs typeface="Trebuchet MS"/>
              </a:rPr>
              <a:t>each</a:t>
            </a:r>
            <a:r>
              <a:rPr sz="3500" spc="-130" dirty="0">
                <a:solidFill>
                  <a:srgbClr val="292959"/>
                </a:solidFill>
                <a:latin typeface="Trebuchet MS"/>
                <a:cs typeface="Trebuchet MS"/>
              </a:rPr>
              <a:t> </a:t>
            </a:r>
            <a:r>
              <a:rPr sz="3500" spc="-114" dirty="0">
                <a:solidFill>
                  <a:srgbClr val="292959"/>
                </a:solidFill>
                <a:latin typeface="Trebuchet MS"/>
                <a:cs typeface="Trebuchet MS"/>
              </a:rPr>
              <a:t>party</a:t>
            </a:r>
            <a:r>
              <a:rPr sz="3500" spc="-130" dirty="0">
                <a:solidFill>
                  <a:srgbClr val="292959"/>
                </a:solidFill>
                <a:latin typeface="Trebuchet MS"/>
                <a:cs typeface="Trebuchet MS"/>
              </a:rPr>
              <a:t> </a:t>
            </a:r>
            <a:r>
              <a:rPr sz="3500" spc="-65" dirty="0">
                <a:solidFill>
                  <a:srgbClr val="292959"/>
                </a:solidFill>
                <a:latin typeface="Trebuchet MS"/>
                <a:cs typeface="Trebuchet MS"/>
              </a:rPr>
              <a:t>to</a:t>
            </a:r>
            <a:r>
              <a:rPr sz="3500" spc="-130" dirty="0">
                <a:solidFill>
                  <a:srgbClr val="292959"/>
                </a:solidFill>
                <a:latin typeface="Trebuchet MS"/>
                <a:cs typeface="Trebuchet MS"/>
              </a:rPr>
              <a:t> </a:t>
            </a:r>
            <a:r>
              <a:rPr sz="3500" spc="-135" dirty="0">
                <a:solidFill>
                  <a:srgbClr val="292959"/>
                </a:solidFill>
                <a:latin typeface="Trebuchet MS"/>
                <a:cs typeface="Trebuchet MS"/>
              </a:rPr>
              <a:t>the</a:t>
            </a:r>
            <a:r>
              <a:rPr sz="3500" spc="-125" dirty="0">
                <a:solidFill>
                  <a:srgbClr val="292959"/>
                </a:solidFill>
                <a:latin typeface="Trebuchet MS"/>
                <a:cs typeface="Trebuchet MS"/>
              </a:rPr>
              <a:t> </a:t>
            </a:r>
            <a:r>
              <a:rPr sz="3500" spc="-55" dirty="0">
                <a:solidFill>
                  <a:srgbClr val="292959"/>
                </a:solidFill>
                <a:latin typeface="Trebuchet MS"/>
                <a:cs typeface="Trebuchet MS"/>
              </a:rPr>
              <a:t>marriage</a:t>
            </a:r>
            <a:r>
              <a:rPr sz="3500" spc="-130" dirty="0">
                <a:solidFill>
                  <a:srgbClr val="292959"/>
                </a:solidFill>
                <a:latin typeface="Trebuchet MS"/>
                <a:cs typeface="Trebuchet MS"/>
              </a:rPr>
              <a:t> </a:t>
            </a:r>
            <a:r>
              <a:rPr sz="3500" dirty="0">
                <a:solidFill>
                  <a:srgbClr val="292959"/>
                </a:solidFill>
                <a:latin typeface="Trebuchet MS"/>
                <a:cs typeface="Trebuchet MS"/>
              </a:rPr>
              <a:t>and</a:t>
            </a:r>
            <a:r>
              <a:rPr sz="3500" spc="-130" dirty="0">
                <a:solidFill>
                  <a:srgbClr val="292959"/>
                </a:solidFill>
                <a:latin typeface="Trebuchet MS"/>
                <a:cs typeface="Trebuchet MS"/>
              </a:rPr>
              <a:t> </a:t>
            </a:r>
            <a:r>
              <a:rPr sz="3500" spc="-25" dirty="0">
                <a:solidFill>
                  <a:srgbClr val="292959"/>
                </a:solidFill>
                <a:latin typeface="Trebuchet MS"/>
                <a:cs typeface="Trebuchet MS"/>
              </a:rPr>
              <a:t>the </a:t>
            </a:r>
            <a:r>
              <a:rPr sz="3500" spc="-100" dirty="0">
                <a:solidFill>
                  <a:srgbClr val="292959"/>
                </a:solidFill>
                <a:latin typeface="Trebuchet MS"/>
                <a:cs typeface="Trebuchet MS"/>
              </a:rPr>
              <a:t>duration</a:t>
            </a:r>
            <a:r>
              <a:rPr sz="3500" spc="-155" dirty="0">
                <a:solidFill>
                  <a:srgbClr val="292959"/>
                </a:solidFill>
                <a:latin typeface="Trebuchet MS"/>
                <a:cs typeface="Trebuchet MS"/>
              </a:rPr>
              <a:t> </a:t>
            </a:r>
            <a:r>
              <a:rPr sz="3500" dirty="0">
                <a:solidFill>
                  <a:srgbClr val="292959"/>
                </a:solidFill>
                <a:latin typeface="Trebuchet MS"/>
                <a:cs typeface="Trebuchet MS"/>
              </a:rPr>
              <a:t>of</a:t>
            </a:r>
            <a:r>
              <a:rPr sz="3500" spc="-145" dirty="0">
                <a:solidFill>
                  <a:srgbClr val="292959"/>
                </a:solidFill>
                <a:latin typeface="Trebuchet MS"/>
                <a:cs typeface="Trebuchet MS"/>
              </a:rPr>
              <a:t> </a:t>
            </a:r>
            <a:r>
              <a:rPr sz="3500" spc="-135" dirty="0">
                <a:solidFill>
                  <a:srgbClr val="292959"/>
                </a:solidFill>
                <a:latin typeface="Trebuchet MS"/>
                <a:cs typeface="Trebuchet MS"/>
              </a:rPr>
              <a:t>the</a:t>
            </a:r>
            <a:r>
              <a:rPr sz="3500" spc="-125" dirty="0">
                <a:solidFill>
                  <a:srgbClr val="292959"/>
                </a:solidFill>
                <a:latin typeface="Trebuchet MS"/>
                <a:cs typeface="Trebuchet MS"/>
              </a:rPr>
              <a:t> </a:t>
            </a:r>
            <a:r>
              <a:rPr sz="3500" spc="-10" dirty="0">
                <a:solidFill>
                  <a:srgbClr val="292959"/>
                </a:solidFill>
                <a:latin typeface="Trebuchet MS"/>
                <a:cs typeface="Trebuchet MS"/>
              </a:rPr>
              <a:t>marriage;</a:t>
            </a:r>
            <a:endParaRPr sz="3500">
              <a:latin typeface="Trebuchet MS"/>
              <a:cs typeface="Trebuchet MS"/>
            </a:endParaRPr>
          </a:p>
          <a:p>
            <a:pPr marL="12700" marR="384810">
              <a:lnSpc>
                <a:spcPct val="135700"/>
              </a:lnSpc>
            </a:pPr>
            <a:r>
              <a:rPr sz="3500" spc="-120" dirty="0">
                <a:solidFill>
                  <a:srgbClr val="292959"/>
                </a:solidFill>
                <a:latin typeface="Trebuchet MS"/>
                <a:cs typeface="Trebuchet MS"/>
              </a:rPr>
              <a:t>e.any</a:t>
            </a:r>
            <a:r>
              <a:rPr sz="3500" spc="-145" dirty="0">
                <a:solidFill>
                  <a:srgbClr val="292959"/>
                </a:solidFill>
                <a:latin typeface="Trebuchet MS"/>
                <a:cs typeface="Trebuchet MS"/>
              </a:rPr>
              <a:t> </a:t>
            </a:r>
            <a:r>
              <a:rPr sz="3500" spc="-70" dirty="0">
                <a:solidFill>
                  <a:srgbClr val="292959"/>
                </a:solidFill>
                <a:latin typeface="Trebuchet MS"/>
                <a:cs typeface="Trebuchet MS"/>
              </a:rPr>
              <a:t>physical</a:t>
            </a:r>
            <a:r>
              <a:rPr sz="3500" spc="-185" dirty="0">
                <a:solidFill>
                  <a:srgbClr val="292959"/>
                </a:solidFill>
                <a:latin typeface="Trebuchet MS"/>
                <a:cs typeface="Trebuchet MS"/>
              </a:rPr>
              <a:t> </a:t>
            </a:r>
            <a:r>
              <a:rPr sz="3500" spc="-105" dirty="0">
                <a:solidFill>
                  <a:srgbClr val="292959"/>
                </a:solidFill>
                <a:latin typeface="Trebuchet MS"/>
                <a:cs typeface="Trebuchet MS"/>
              </a:rPr>
              <a:t>or</a:t>
            </a:r>
            <a:r>
              <a:rPr sz="3500" spc="-145" dirty="0">
                <a:solidFill>
                  <a:srgbClr val="292959"/>
                </a:solidFill>
                <a:latin typeface="Trebuchet MS"/>
                <a:cs typeface="Trebuchet MS"/>
              </a:rPr>
              <a:t> </a:t>
            </a:r>
            <a:r>
              <a:rPr sz="3500" spc="-130" dirty="0">
                <a:solidFill>
                  <a:srgbClr val="292959"/>
                </a:solidFill>
                <a:latin typeface="Trebuchet MS"/>
                <a:cs typeface="Trebuchet MS"/>
              </a:rPr>
              <a:t>mental </a:t>
            </a:r>
            <a:r>
              <a:rPr sz="3500" spc="-120" dirty="0">
                <a:solidFill>
                  <a:srgbClr val="292959"/>
                </a:solidFill>
                <a:latin typeface="Trebuchet MS"/>
                <a:cs typeface="Trebuchet MS"/>
              </a:rPr>
              <a:t>disability</a:t>
            </a:r>
            <a:r>
              <a:rPr sz="3500" spc="-145" dirty="0">
                <a:solidFill>
                  <a:srgbClr val="292959"/>
                </a:solidFill>
                <a:latin typeface="Trebuchet MS"/>
                <a:cs typeface="Trebuchet MS"/>
              </a:rPr>
              <a:t> </a:t>
            </a:r>
            <a:r>
              <a:rPr sz="3500" dirty="0">
                <a:solidFill>
                  <a:srgbClr val="292959"/>
                </a:solidFill>
                <a:latin typeface="Trebuchet MS"/>
                <a:cs typeface="Trebuchet MS"/>
              </a:rPr>
              <a:t>of</a:t>
            </a:r>
            <a:r>
              <a:rPr sz="3500" spc="-140" dirty="0">
                <a:solidFill>
                  <a:srgbClr val="292959"/>
                </a:solidFill>
                <a:latin typeface="Trebuchet MS"/>
                <a:cs typeface="Trebuchet MS"/>
              </a:rPr>
              <a:t> </a:t>
            </a:r>
            <a:r>
              <a:rPr sz="3500" spc="-160" dirty="0">
                <a:solidFill>
                  <a:srgbClr val="292959"/>
                </a:solidFill>
                <a:latin typeface="Trebuchet MS"/>
                <a:cs typeface="Trebuchet MS"/>
              </a:rPr>
              <a:t>either</a:t>
            </a:r>
            <a:r>
              <a:rPr sz="3500" spc="-110" dirty="0">
                <a:solidFill>
                  <a:srgbClr val="292959"/>
                </a:solidFill>
                <a:latin typeface="Trebuchet MS"/>
                <a:cs typeface="Trebuchet MS"/>
              </a:rPr>
              <a:t> </a:t>
            </a:r>
            <a:r>
              <a:rPr sz="3500" dirty="0">
                <a:solidFill>
                  <a:srgbClr val="292959"/>
                </a:solidFill>
                <a:latin typeface="Trebuchet MS"/>
                <a:cs typeface="Trebuchet MS"/>
              </a:rPr>
              <a:t>of</a:t>
            </a:r>
            <a:r>
              <a:rPr sz="3500" spc="-145" dirty="0">
                <a:solidFill>
                  <a:srgbClr val="292959"/>
                </a:solidFill>
                <a:latin typeface="Trebuchet MS"/>
                <a:cs typeface="Trebuchet MS"/>
              </a:rPr>
              <a:t> </a:t>
            </a:r>
            <a:r>
              <a:rPr sz="3500" spc="-25" dirty="0">
                <a:solidFill>
                  <a:srgbClr val="292959"/>
                </a:solidFill>
                <a:latin typeface="Trebuchet MS"/>
                <a:cs typeface="Trebuchet MS"/>
              </a:rPr>
              <a:t>the </a:t>
            </a:r>
            <a:r>
              <a:rPr sz="3500" spc="-85" dirty="0">
                <a:solidFill>
                  <a:srgbClr val="292959"/>
                </a:solidFill>
                <a:latin typeface="Trebuchet MS"/>
                <a:cs typeface="Trebuchet MS"/>
              </a:rPr>
              <a:t>parties</a:t>
            </a:r>
            <a:r>
              <a:rPr sz="3500" spc="-170" dirty="0">
                <a:solidFill>
                  <a:srgbClr val="292959"/>
                </a:solidFill>
                <a:latin typeface="Trebuchet MS"/>
                <a:cs typeface="Trebuchet MS"/>
              </a:rPr>
              <a:t> </a:t>
            </a:r>
            <a:r>
              <a:rPr sz="3500" spc="-65" dirty="0">
                <a:solidFill>
                  <a:srgbClr val="292959"/>
                </a:solidFill>
                <a:latin typeface="Trebuchet MS"/>
                <a:cs typeface="Trebuchet MS"/>
              </a:rPr>
              <a:t>to</a:t>
            </a:r>
            <a:r>
              <a:rPr sz="3500" spc="-150" dirty="0">
                <a:solidFill>
                  <a:srgbClr val="292959"/>
                </a:solidFill>
                <a:latin typeface="Trebuchet MS"/>
                <a:cs typeface="Trebuchet MS"/>
              </a:rPr>
              <a:t> </a:t>
            </a:r>
            <a:r>
              <a:rPr sz="3500" spc="-135" dirty="0">
                <a:solidFill>
                  <a:srgbClr val="292959"/>
                </a:solidFill>
                <a:latin typeface="Trebuchet MS"/>
                <a:cs typeface="Trebuchet MS"/>
              </a:rPr>
              <a:t>the</a:t>
            </a:r>
            <a:r>
              <a:rPr sz="3500" spc="-125" dirty="0">
                <a:solidFill>
                  <a:srgbClr val="292959"/>
                </a:solidFill>
                <a:latin typeface="Trebuchet MS"/>
                <a:cs typeface="Trebuchet MS"/>
              </a:rPr>
              <a:t> </a:t>
            </a:r>
            <a:r>
              <a:rPr sz="3500" spc="-10" dirty="0">
                <a:solidFill>
                  <a:srgbClr val="292959"/>
                </a:solidFill>
                <a:latin typeface="Trebuchet MS"/>
                <a:cs typeface="Trebuchet MS"/>
              </a:rPr>
              <a:t>marriage;</a:t>
            </a:r>
            <a:endParaRPr sz="3500">
              <a:latin typeface="Trebuchet MS"/>
              <a:cs typeface="Trebuchet MS"/>
            </a:endParaRPr>
          </a:p>
          <a:p>
            <a:pPr marL="12700" marR="5080">
              <a:lnSpc>
                <a:spcPct val="135700"/>
              </a:lnSpc>
            </a:pPr>
            <a:r>
              <a:rPr sz="3500" spc="-185" dirty="0">
                <a:solidFill>
                  <a:srgbClr val="292959"/>
                </a:solidFill>
                <a:latin typeface="Trebuchet MS"/>
                <a:cs typeface="Trebuchet MS"/>
              </a:rPr>
              <a:t>f.the</a:t>
            </a:r>
            <a:r>
              <a:rPr sz="3500" spc="-110" dirty="0">
                <a:solidFill>
                  <a:srgbClr val="292959"/>
                </a:solidFill>
                <a:latin typeface="Trebuchet MS"/>
                <a:cs typeface="Trebuchet MS"/>
              </a:rPr>
              <a:t> </a:t>
            </a:r>
            <a:r>
              <a:rPr sz="3500" spc="-120" dirty="0">
                <a:solidFill>
                  <a:srgbClr val="292959"/>
                </a:solidFill>
                <a:latin typeface="Trebuchet MS"/>
                <a:cs typeface="Trebuchet MS"/>
              </a:rPr>
              <a:t>contributions</a:t>
            </a:r>
            <a:r>
              <a:rPr sz="3500" spc="-105" dirty="0">
                <a:solidFill>
                  <a:srgbClr val="292959"/>
                </a:solidFill>
                <a:latin typeface="Trebuchet MS"/>
                <a:cs typeface="Trebuchet MS"/>
              </a:rPr>
              <a:t> </a:t>
            </a:r>
            <a:r>
              <a:rPr sz="3500" spc="-90" dirty="0">
                <a:solidFill>
                  <a:srgbClr val="292959"/>
                </a:solidFill>
                <a:latin typeface="Trebuchet MS"/>
                <a:cs typeface="Trebuchet MS"/>
              </a:rPr>
              <a:t>which</a:t>
            </a:r>
            <a:r>
              <a:rPr sz="3500" spc="-105" dirty="0">
                <a:solidFill>
                  <a:srgbClr val="292959"/>
                </a:solidFill>
                <a:latin typeface="Trebuchet MS"/>
                <a:cs typeface="Trebuchet MS"/>
              </a:rPr>
              <a:t> </a:t>
            </a:r>
            <a:r>
              <a:rPr sz="3500" dirty="0">
                <a:solidFill>
                  <a:srgbClr val="292959"/>
                </a:solidFill>
                <a:latin typeface="Trebuchet MS"/>
                <a:cs typeface="Trebuchet MS"/>
              </a:rPr>
              <a:t>each</a:t>
            </a:r>
            <a:r>
              <a:rPr sz="3500" spc="-105" dirty="0">
                <a:solidFill>
                  <a:srgbClr val="292959"/>
                </a:solidFill>
                <a:latin typeface="Trebuchet MS"/>
                <a:cs typeface="Trebuchet MS"/>
              </a:rPr>
              <a:t> </a:t>
            </a:r>
            <a:r>
              <a:rPr sz="3500" dirty="0">
                <a:solidFill>
                  <a:srgbClr val="292959"/>
                </a:solidFill>
                <a:latin typeface="Trebuchet MS"/>
                <a:cs typeface="Trebuchet MS"/>
              </a:rPr>
              <a:t>of</a:t>
            </a:r>
            <a:r>
              <a:rPr sz="3500" spc="-110" dirty="0">
                <a:solidFill>
                  <a:srgbClr val="292959"/>
                </a:solidFill>
                <a:latin typeface="Trebuchet MS"/>
                <a:cs typeface="Trebuchet MS"/>
              </a:rPr>
              <a:t> </a:t>
            </a:r>
            <a:r>
              <a:rPr sz="3500" spc="-135" dirty="0">
                <a:solidFill>
                  <a:srgbClr val="292959"/>
                </a:solidFill>
                <a:latin typeface="Trebuchet MS"/>
                <a:cs typeface="Trebuchet MS"/>
              </a:rPr>
              <a:t>the</a:t>
            </a:r>
            <a:r>
              <a:rPr sz="3500" spc="-105" dirty="0">
                <a:solidFill>
                  <a:srgbClr val="292959"/>
                </a:solidFill>
                <a:latin typeface="Trebuchet MS"/>
                <a:cs typeface="Trebuchet MS"/>
              </a:rPr>
              <a:t> </a:t>
            </a:r>
            <a:r>
              <a:rPr sz="3500" spc="-85" dirty="0">
                <a:solidFill>
                  <a:srgbClr val="292959"/>
                </a:solidFill>
                <a:latin typeface="Trebuchet MS"/>
                <a:cs typeface="Trebuchet MS"/>
              </a:rPr>
              <a:t>parties</a:t>
            </a:r>
            <a:r>
              <a:rPr sz="3500" spc="-105" dirty="0">
                <a:solidFill>
                  <a:srgbClr val="292959"/>
                </a:solidFill>
                <a:latin typeface="Trebuchet MS"/>
                <a:cs typeface="Trebuchet MS"/>
              </a:rPr>
              <a:t> </a:t>
            </a:r>
            <a:r>
              <a:rPr sz="3500" spc="-25" dirty="0">
                <a:solidFill>
                  <a:srgbClr val="292959"/>
                </a:solidFill>
                <a:latin typeface="Trebuchet MS"/>
                <a:cs typeface="Trebuchet MS"/>
              </a:rPr>
              <a:t>has </a:t>
            </a:r>
            <a:r>
              <a:rPr sz="3500" dirty="0">
                <a:solidFill>
                  <a:srgbClr val="292959"/>
                </a:solidFill>
                <a:latin typeface="Trebuchet MS"/>
                <a:cs typeface="Trebuchet MS"/>
              </a:rPr>
              <a:t>made</a:t>
            </a:r>
            <a:r>
              <a:rPr sz="3500" spc="-265" dirty="0">
                <a:solidFill>
                  <a:srgbClr val="292959"/>
                </a:solidFill>
                <a:latin typeface="Trebuchet MS"/>
                <a:cs typeface="Trebuchet MS"/>
              </a:rPr>
              <a:t> </a:t>
            </a:r>
            <a:r>
              <a:rPr sz="3500" spc="-105" dirty="0">
                <a:solidFill>
                  <a:srgbClr val="292959"/>
                </a:solidFill>
                <a:latin typeface="Trebuchet MS"/>
                <a:cs typeface="Trebuchet MS"/>
              </a:rPr>
              <a:t>or</a:t>
            </a:r>
            <a:r>
              <a:rPr sz="3500" spc="-140" dirty="0">
                <a:solidFill>
                  <a:srgbClr val="292959"/>
                </a:solidFill>
                <a:latin typeface="Trebuchet MS"/>
                <a:cs typeface="Trebuchet MS"/>
              </a:rPr>
              <a:t> </a:t>
            </a:r>
            <a:r>
              <a:rPr sz="3500" spc="-75" dirty="0">
                <a:solidFill>
                  <a:srgbClr val="292959"/>
                </a:solidFill>
                <a:latin typeface="Trebuchet MS"/>
                <a:cs typeface="Trebuchet MS"/>
              </a:rPr>
              <a:t>is</a:t>
            </a:r>
            <a:r>
              <a:rPr sz="3500" spc="-145" dirty="0">
                <a:solidFill>
                  <a:srgbClr val="292959"/>
                </a:solidFill>
                <a:latin typeface="Trebuchet MS"/>
                <a:cs typeface="Trebuchet MS"/>
              </a:rPr>
              <a:t> </a:t>
            </a:r>
            <a:r>
              <a:rPr sz="3500" spc="-229" dirty="0">
                <a:solidFill>
                  <a:srgbClr val="292959"/>
                </a:solidFill>
                <a:latin typeface="Trebuchet MS"/>
                <a:cs typeface="Trebuchet MS"/>
              </a:rPr>
              <a:t>likely</a:t>
            </a:r>
            <a:r>
              <a:rPr sz="3500" spc="-110" dirty="0">
                <a:solidFill>
                  <a:srgbClr val="292959"/>
                </a:solidFill>
                <a:latin typeface="Trebuchet MS"/>
                <a:cs typeface="Trebuchet MS"/>
              </a:rPr>
              <a:t> </a:t>
            </a:r>
            <a:r>
              <a:rPr sz="3500" spc="-170" dirty="0">
                <a:solidFill>
                  <a:srgbClr val="292959"/>
                </a:solidFill>
                <a:latin typeface="Trebuchet MS"/>
                <a:cs typeface="Trebuchet MS"/>
              </a:rPr>
              <a:t>in</a:t>
            </a:r>
            <a:r>
              <a:rPr sz="3500" spc="-110" dirty="0">
                <a:solidFill>
                  <a:srgbClr val="292959"/>
                </a:solidFill>
                <a:latin typeface="Trebuchet MS"/>
                <a:cs typeface="Trebuchet MS"/>
              </a:rPr>
              <a:t> </a:t>
            </a:r>
            <a:r>
              <a:rPr sz="3500" spc="-135" dirty="0">
                <a:solidFill>
                  <a:srgbClr val="292959"/>
                </a:solidFill>
                <a:latin typeface="Trebuchet MS"/>
                <a:cs typeface="Trebuchet MS"/>
              </a:rPr>
              <a:t>the</a:t>
            </a:r>
            <a:r>
              <a:rPr sz="3500" spc="-130" dirty="0">
                <a:solidFill>
                  <a:srgbClr val="292959"/>
                </a:solidFill>
                <a:latin typeface="Trebuchet MS"/>
                <a:cs typeface="Trebuchet MS"/>
              </a:rPr>
              <a:t> </a:t>
            </a:r>
            <a:r>
              <a:rPr sz="3500" spc="-45" dirty="0">
                <a:solidFill>
                  <a:srgbClr val="292959"/>
                </a:solidFill>
                <a:latin typeface="Trebuchet MS"/>
                <a:cs typeface="Trebuchet MS"/>
              </a:rPr>
              <a:t>foreseeable</a:t>
            </a:r>
            <a:r>
              <a:rPr sz="3500" spc="-140" dirty="0">
                <a:solidFill>
                  <a:srgbClr val="292959"/>
                </a:solidFill>
                <a:latin typeface="Trebuchet MS"/>
                <a:cs typeface="Trebuchet MS"/>
              </a:rPr>
              <a:t> </a:t>
            </a:r>
            <a:r>
              <a:rPr sz="3500" spc="-160" dirty="0">
                <a:solidFill>
                  <a:srgbClr val="292959"/>
                </a:solidFill>
                <a:latin typeface="Trebuchet MS"/>
                <a:cs typeface="Trebuchet MS"/>
              </a:rPr>
              <a:t>future</a:t>
            </a:r>
            <a:r>
              <a:rPr sz="3500" spc="-110" dirty="0">
                <a:solidFill>
                  <a:srgbClr val="292959"/>
                </a:solidFill>
                <a:latin typeface="Trebuchet MS"/>
                <a:cs typeface="Trebuchet MS"/>
              </a:rPr>
              <a:t> </a:t>
            </a:r>
            <a:r>
              <a:rPr sz="3500" spc="-65" dirty="0">
                <a:solidFill>
                  <a:srgbClr val="292959"/>
                </a:solidFill>
                <a:latin typeface="Trebuchet MS"/>
                <a:cs typeface="Trebuchet MS"/>
              </a:rPr>
              <a:t>to</a:t>
            </a:r>
            <a:r>
              <a:rPr sz="3500" spc="-145" dirty="0">
                <a:solidFill>
                  <a:srgbClr val="292959"/>
                </a:solidFill>
                <a:latin typeface="Trebuchet MS"/>
                <a:cs typeface="Trebuchet MS"/>
              </a:rPr>
              <a:t> </a:t>
            </a:r>
            <a:r>
              <a:rPr sz="3500" spc="-20" dirty="0">
                <a:solidFill>
                  <a:srgbClr val="292959"/>
                </a:solidFill>
                <a:latin typeface="Trebuchet MS"/>
                <a:cs typeface="Trebuchet MS"/>
              </a:rPr>
              <a:t>make </a:t>
            </a:r>
            <a:r>
              <a:rPr sz="3500" spc="-65" dirty="0">
                <a:solidFill>
                  <a:srgbClr val="292959"/>
                </a:solidFill>
                <a:latin typeface="Trebuchet MS"/>
                <a:cs typeface="Trebuchet MS"/>
              </a:rPr>
              <a:t>to</a:t>
            </a:r>
            <a:r>
              <a:rPr sz="3500" spc="-150" dirty="0">
                <a:solidFill>
                  <a:srgbClr val="292959"/>
                </a:solidFill>
                <a:latin typeface="Trebuchet MS"/>
                <a:cs typeface="Trebuchet MS"/>
              </a:rPr>
              <a:t> </a:t>
            </a:r>
            <a:r>
              <a:rPr sz="3500" spc="-135" dirty="0">
                <a:solidFill>
                  <a:srgbClr val="292959"/>
                </a:solidFill>
                <a:latin typeface="Trebuchet MS"/>
                <a:cs typeface="Trebuchet MS"/>
              </a:rPr>
              <a:t>the</a:t>
            </a:r>
            <a:r>
              <a:rPr sz="3500" spc="-130" dirty="0">
                <a:solidFill>
                  <a:srgbClr val="292959"/>
                </a:solidFill>
                <a:latin typeface="Trebuchet MS"/>
                <a:cs typeface="Trebuchet MS"/>
              </a:rPr>
              <a:t> </a:t>
            </a:r>
            <a:r>
              <a:rPr sz="3500" spc="-90" dirty="0">
                <a:solidFill>
                  <a:srgbClr val="292959"/>
                </a:solidFill>
                <a:latin typeface="Trebuchet MS"/>
                <a:cs typeface="Trebuchet MS"/>
              </a:rPr>
              <a:t>welfare</a:t>
            </a:r>
            <a:r>
              <a:rPr sz="3500" spc="-125" dirty="0">
                <a:solidFill>
                  <a:srgbClr val="292959"/>
                </a:solidFill>
                <a:latin typeface="Trebuchet MS"/>
                <a:cs typeface="Trebuchet MS"/>
              </a:rPr>
              <a:t> </a:t>
            </a:r>
            <a:r>
              <a:rPr sz="3500" dirty="0">
                <a:solidFill>
                  <a:srgbClr val="292959"/>
                </a:solidFill>
                <a:latin typeface="Trebuchet MS"/>
                <a:cs typeface="Trebuchet MS"/>
              </a:rPr>
              <a:t>of</a:t>
            </a:r>
            <a:r>
              <a:rPr sz="3500" spc="-130" dirty="0">
                <a:solidFill>
                  <a:srgbClr val="292959"/>
                </a:solidFill>
                <a:latin typeface="Trebuchet MS"/>
                <a:cs typeface="Trebuchet MS"/>
              </a:rPr>
              <a:t> </a:t>
            </a:r>
            <a:r>
              <a:rPr sz="3500" spc="-135" dirty="0">
                <a:solidFill>
                  <a:srgbClr val="292959"/>
                </a:solidFill>
                <a:latin typeface="Trebuchet MS"/>
                <a:cs typeface="Trebuchet MS"/>
              </a:rPr>
              <a:t>the</a:t>
            </a:r>
            <a:r>
              <a:rPr sz="3500" spc="-125" dirty="0">
                <a:solidFill>
                  <a:srgbClr val="292959"/>
                </a:solidFill>
                <a:latin typeface="Trebuchet MS"/>
                <a:cs typeface="Trebuchet MS"/>
              </a:rPr>
              <a:t> </a:t>
            </a:r>
            <a:r>
              <a:rPr sz="3500" spc="-210" dirty="0">
                <a:solidFill>
                  <a:srgbClr val="292959"/>
                </a:solidFill>
                <a:latin typeface="Trebuchet MS"/>
                <a:cs typeface="Trebuchet MS"/>
              </a:rPr>
              <a:t>family,</a:t>
            </a:r>
            <a:r>
              <a:rPr sz="3500" spc="-110" dirty="0">
                <a:solidFill>
                  <a:srgbClr val="292959"/>
                </a:solidFill>
                <a:latin typeface="Trebuchet MS"/>
                <a:cs typeface="Trebuchet MS"/>
              </a:rPr>
              <a:t> </a:t>
            </a:r>
            <a:r>
              <a:rPr sz="3500" spc="-85" dirty="0">
                <a:solidFill>
                  <a:srgbClr val="292959"/>
                </a:solidFill>
                <a:latin typeface="Trebuchet MS"/>
                <a:cs typeface="Trebuchet MS"/>
              </a:rPr>
              <a:t>including</a:t>
            </a:r>
            <a:r>
              <a:rPr sz="3500" spc="-130" dirty="0">
                <a:solidFill>
                  <a:srgbClr val="292959"/>
                </a:solidFill>
                <a:latin typeface="Trebuchet MS"/>
                <a:cs typeface="Trebuchet MS"/>
              </a:rPr>
              <a:t> </a:t>
            </a:r>
            <a:r>
              <a:rPr sz="3500" spc="-25" dirty="0">
                <a:solidFill>
                  <a:srgbClr val="292959"/>
                </a:solidFill>
                <a:latin typeface="Trebuchet MS"/>
                <a:cs typeface="Trebuchet MS"/>
              </a:rPr>
              <a:t>any </a:t>
            </a:r>
            <a:r>
              <a:rPr sz="3500" spc="-125" dirty="0">
                <a:solidFill>
                  <a:srgbClr val="292959"/>
                </a:solidFill>
                <a:latin typeface="Trebuchet MS"/>
                <a:cs typeface="Trebuchet MS"/>
              </a:rPr>
              <a:t>contribution</a:t>
            </a:r>
            <a:r>
              <a:rPr sz="3500" spc="-140" dirty="0">
                <a:solidFill>
                  <a:srgbClr val="292959"/>
                </a:solidFill>
                <a:latin typeface="Trebuchet MS"/>
                <a:cs typeface="Trebuchet MS"/>
              </a:rPr>
              <a:t> </a:t>
            </a:r>
            <a:r>
              <a:rPr sz="3500" spc="-60" dirty="0">
                <a:solidFill>
                  <a:srgbClr val="292959"/>
                </a:solidFill>
                <a:latin typeface="Trebuchet MS"/>
                <a:cs typeface="Trebuchet MS"/>
              </a:rPr>
              <a:t>by</a:t>
            </a:r>
            <a:r>
              <a:rPr sz="3500" spc="-190" dirty="0">
                <a:solidFill>
                  <a:srgbClr val="292959"/>
                </a:solidFill>
                <a:latin typeface="Trebuchet MS"/>
                <a:cs typeface="Trebuchet MS"/>
              </a:rPr>
              <a:t> </a:t>
            </a:r>
            <a:r>
              <a:rPr sz="3500" spc="-85" dirty="0">
                <a:solidFill>
                  <a:srgbClr val="292959"/>
                </a:solidFill>
                <a:latin typeface="Trebuchet MS"/>
                <a:cs typeface="Trebuchet MS"/>
              </a:rPr>
              <a:t>looking</a:t>
            </a:r>
            <a:r>
              <a:rPr sz="3500" spc="-150" dirty="0">
                <a:solidFill>
                  <a:srgbClr val="292959"/>
                </a:solidFill>
                <a:latin typeface="Trebuchet MS"/>
                <a:cs typeface="Trebuchet MS"/>
              </a:rPr>
              <a:t> </a:t>
            </a:r>
            <a:r>
              <a:rPr sz="3500" spc="-100" dirty="0">
                <a:solidFill>
                  <a:srgbClr val="292959"/>
                </a:solidFill>
                <a:latin typeface="Trebuchet MS"/>
                <a:cs typeface="Trebuchet MS"/>
              </a:rPr>
              <a:t>after</a:t>
            </a:r>
            <a:r>
              <a:rPr sz="3500" spc="-150" dirty="0">
                <a:solidFill>
                  <a:srgbClr val="292959"/>
                </a:solidFill>
                <a:latin typeface="Trebuchet MS"/>
                <a:cs typeface="Trebuchet MS"/>
              </a:rPr>
              <a:t> </a:t>
            </a:r>
            <a:r>
              <a:rPr sz="3500" spc="-135" dirty="0">
                <a:solidFill>
                  <a:srgbClr val="292959"/>
                </a:solidFill>
                <a:latin typeface="Trebuchet MS"/>
                <a:cs typeface="Trebuchet MS"/>
              </a:rPr>
              <a:t>the</a:t>
            </a:r>
            <a:r>
              <a:rPr sz="3500" spc="-130" dirty="0">
                <a:solidFill>
                  <a:srgbClr val="292959"/>
                </a:solidFill>
                <a:latin typeface="Trebuchet MS"/>
                <a:cs typeface="Trebuchet MS"/>
              </a:rPr>
              <a:t> </a:t>
            </a:r>
            <a:r>
              <a:rPr sz="3500" spc="-75" dirty="0">
                <a:solidFill>
                  <a:srgbClr val="292959"/>
                </a:solidFill>
                <a:latin typeface="Trebuchet MS"/>
                <a:cs typeface="Trebuchet MS"/>
              </a:rPr>
              <a:t>home</a:t>
            </a:r>
            <a:r>
              <a:rPr sz="3500" spc="-150" dirty="0">
                <a:solidFill>
                  <a:srgbClr val="292959"/>
                </a:solidFill>
                <a:latin typeface="Trebuchet MS"/>
                <a:cs typeface="Trebuchet MS"/>
              </a:rPr>
              <a:t> </a:t>
            </a:r>
            <a:r>
              <a:rPr sz="3500" spc="-105" dirty="0">
                <a:solidFill>
                  <a:srgbClr val="292959"/>
                </a:solidFill>
                <a:latin typeface="Trebuchet MS"/>
                <a:cs typeface="Trebuchet MS"/>
              </a:rPr>
              <a:t>or</a:t>
            </a:r>
            <a:r>
              <a:rPr sz="3500" spc="-150" dirty="0">
                <a:solidFill>
                  <a:srgbClr val="292959"/>
                </a:solidFill>
                <a:latin typeface="Trebuchet MS"/>
                <a:cs typeface="Trebuchet MS"/>
              </a:rPr>
              <a:t> </a:t>
            </a:r>
            <a:r>
              <a:rPr sz="3500" spc="-10" dirty="0">
                <a:solidFill>
                  <a:srgbClr val="292959"/>
                </a:solidFill>
                <a:latin typeface="Trebuchet MS"/>
                <a:cs typeface="Trebuchet MS"/>
              </a:rPr>
              <a:t>caring</a:t>
            </a:r>
            <a:r>
              <a:rPr sz="3500" spc="-150" dirty="0">
                <a:solidFill>
                  <a:srgbClr val="292959"/>
                </a:solidFill>
                <a:latin typeface="Trebuchet MS"/>
                <a:cs typeface="Trebuchet MS"/>
              </a:rPr>
              <a:t> </a:t>
            </a:r>
            <a:r>
              <a:rPr sz="3500" spc="-25" dirty="0">
                <a:solidFill>
                  <a:srgbClr val="292959"/>
                </a:solidFill>
                <a:latin typeface="Trebuchet MS"/>
                <a:cs typeface="Trebuchet MS"/>
              </a:rPr>
              <a:t>for </a:t>
            </a:r>
            <a:r>
              <a:rPr sz="3500" spc="-135" dirty="0">
                <a:solidFill>
                  <a:srgbClr val="292959"/>
                </a:solidFill>
                <a:latin typeface="Trebuchet MS"/>
                <a:cs typeface="Trebuchet MS"/>
              </a:rPr>
              <a:t>the</a:t>
            </a:r>
            <a:r>
              <a:rPr sz="3500" spc="-120" dirty="0">
                <a:solidFill>
                  <a:srgbClr val="292959"/>
                </a:solidFill>
                <a:latin typeface="Trebuchet MS"/>
                <a:cs typeface="Trebuchet MS"/>
              </a:rPr>
              <a:t> </a:t>
            </a:r>
            <a:r>
              <a:rPr sz="3500" spc="-45" dirty="0">
                <a:solidFill>
                  <a:srgbClr val="292959"/>
                </a:solidFill>
                <a:latin typeface="Trebuchet MS"/>
                <a:cs typeface="Trebuchet MS"/>
              </a:rPr>
              <a:t>family;</a:t>
            </a:r>
            <a:endParaRPr sz="3500">
              <a:latin typeface="Trebuchet MS"/>
              <a:cs typeface="Trebuchet MS"/>
            </a:endParaRPr>
          </a:p>
        </p:txBody>
      </p:sp>
      <p:grpSp>
        <p:nvGrpSpPr>
          <p:cNvPr id="7" name="object 7"/>
          <p:cNvGrpSpPr/>
          <p:nvPr/>
        </p:nvGrpSpPr>
        <p:grpSpPr>
          <a:xfrm>
            <a:off x="11506196" y="7872768"/>
            <a:ext cx="6867525" cy="1949450"/>
            <a:chOff x="11506196" y="7872768"/>
            <a:chExt cx="6867525" cy="1949450"/>
          </a:xfrm>
        </p:grpSpPr>
        <p:sp>
          <p:nvSpPr>
            <p:cNvPr id="8" name="object 8"/>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9" name="object 9"/>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10" name="object 10"/>
          <p:cNvSpPr txBox="1"/>
          <p:nvPr/>
        </p:nvSpPr>
        <p:spPr>
          <a:xfrm>
            <a:off x="13301434" y="8389835"/>
            <a:ext cx="3275329" cy="1067435"/>
          </a:xfrm>
          <a:prstGeom prst="rect">
            <a:avLst/>
          </a:prstGeom>
        </p:spPr>
        <p:txBody>
          <a:bodyPr vert="horz" wrap="square" lIns="0" tIns="12700" rIns="0" bIns="0" rtlCol="0">
            <a:spAutoFit/>
          </a:bodyPr>
          <a:lstStyle/>
          <a:p>
            <a:pPr marR="100330" algn="ctr">
              <a:lnSpc>
                <a:spcPct val="100000"/>
              </a:lnSpc>
              <a:spcBef>
                <a:spcPts val="100"/>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endParaRPr sz="3400">
              <a:latin typeface="Trebuchet MS"/>
              <a:cs typeface="Trebuchet MS"/>
            </a:endParaRPr>
          </a:p>
          <a:p>
            <a:pPr algn="ctr">
              <a:lnSpc>
                <a:spcPct val="100000"/>
              </a:lnSpc>
              <a:spcBef>
                <a:spcPts val="45"/>
              </a:spcBef>
            </a:pPr>
            <a:r>
              <a:rPr sz="3400" spc="245" dirty="0">
                <a:solidFill>
                  <a:srgbClr val="FFFFFF"/>
                </a:solidFill>
                <a:latin typeface="Trebuchet MS"/>
                <a:cs typeface="Trebuchet MS"/>
              </a:rPr>
              <a:t>MCA</a:t>
            </a:r>
            <a:r>
              <a:rPr sz="3400" spc="-95" dirty="0">
                <a:solidFill>
                  <a:srgbClr val="FFFFFF"/>
                </a:solidFill>
                <a:latin typeface="Trebuchet MS"/>
                <a:cs typeface="Trebuchet MS"/>
              </a:rPr>
              <a:t> </a:t>
            </a:r>
            <a:r>
              <a:rPr sz="3400" spc="-300" dirty="0">
                <a:solidFill>
                  <a:srgbClr val="FFFFFF"/>
                </a:solidFill>
                <a:latin typeface="Trebuchet MS"/>
                <a:cs typeface="Trebuchet MS"/>
              </a:rPr>
              <a:t>1973,</a:t>
            </a:r>
            <a:r>
              <a:rPr sz="3400" spc="-95" dirty="0">
                <a:solidFill>
                  <a:srgbClr val="FFFFFF"/>
                </a:solidFill>
                <a:latin typeface="Trebuchet MS"/>
                <a:cs typeface="Trebuchet MS"/>
              </a:rPr>
              <a:t> </a:t>
            </a:r>
            <a:r>
              <a:rPr sz="3400" spc="-10" dirty="0">
                <a:solidFill>
                  <a:srgbClr val="FFFFFF"/>
                </a:solidFill>
                <a:latin typeface="Trebuchet MS"/>
                <a:cs typeface="Trebuchet MS"/>
              </a:rPr>
              <a:t>s25(2)</a:t>
            </a:r>
            <a:endParaRPr sz="3400">
              <a:latin typeface="Trebuchet MS"/>
              <a:cs typeface="Trebuchet MS"/>
            </a:endParaRPr>
          </a:p>
        </p:txBody>
      </p:sp>
      <p:grpSp>
        <p:nvGrpSpPr>
          <p:cNvPr id="11" name="object 11"/>
          <p:cNvGrpSpPr/>
          <p:nvPr/>
        </p:nvGrpSpPr>
        <p:grpSpPr>
          <a:xfrm>
            <a:off x="11675666" y="1807789"/>
            <a:ext cx="6524625" cy="5324475"/>
            <a:chOff x="11675666" y="1807789"/>
            <a:chExt cx="6524625" cy="5324475"/>
          </a:xfrm>
        </p:grpSpPr>
        <p:sp>
          <p:nvSpPr>
            <p:cNvPr id="12" name="object 12"/>
            <p:cNvSpPr/>
            <p:nvPr/>
          </p:nvSpPr>
          <p:spPr>
            <a:xfrm>
              <a:off x="11713766" y="1845892"/>
              <a:ext cx="6442710" cy="5252720"/>
            </a:xfrm>
            <a:custGeom>
              <a:avLst/>
              <a:gdLst/>
              <a:ahLst/>
              <a:cxnLst/>
              <a:rect l="l" t="t" r="r" b="b"/>
              <a:pathLst>
                <a:path w="6442709" h="5252720">
                  <a:moveTo>
                    <a:pt x="5449880" y="1076"/>
                  </a:moveTo>
                  <a:lnTo>
                    <a:pt x="1003432" y="1076"/>
                  </a:lnTo>
                  <a:lnTo>
                    <a:pt x="1046587" y="0"/>
                  </a:lnTo>
                  <a:lnTo>
                    <a:pt x="5403715" y="0"/>
                  </a:lnTo>
                  <a:lnTo>
                    <a:pt x="5449880" y="1076"/>
                  </a:lnTo>
                  <a:close/>
                </a:path>
                <a:path w="6442709" h="5252720">
                  <a:moveTo>
                    <a:pt x="5403715" y="5252476"/>
                  </a:moveTo>
                  <a:lnTo>
                    <a:pt x="1046587" y="5252476"/>
                  </a:lnTo>
                  <a:lnTo>
                    <a:pt x="1000423" y="5251399"/>
                  </a:lnTo>
                  <a:lnTo>
                    <a:pt x="998630" y="5251399"/>
                  </a:lnTo>
                  <a:lnTo>
                    <a:pt x="949188" y="5247937"/>
                  </a:lnTo>
                  <a:lnTo>
                    <a:pt x="901021" y="5242308"/>
                  </a:lnTo>
                  <a:lnTo>
                    <a:pt x="853305" y="5234478"/>
                  </a:lnTo>
                  <a:lnTo>
                    <a:pt x="806111" y="5224478"/>
                  </a:lnTo>
                  <a:lnTo>
                    <a:pt x="759510" y="5212336"/>
                  </a:lnTo>
                  <a:lnTo>
                    <a:pt x="713575" y="5198083"/>
                  </a:lnTo>
                  <a:lnTo>
                    <a:pt x="668376" y="5181748"/>
                  </a:lnTo>
                  <a:lnTo>
                    <a:pt x="623986" y="5163361"/>
                  </a:lnTo>
                  <a:lnTo>
                    <a:pt x="580475" y="5142952"/>
                  </a:lnTo>
                  <a:lnTo>
                    <a:pt x="537915" y="5120549"/>
                  </a:lnTo>
                  <a:lnTo>
                    <a:pt x="496378" y="5096183"/>
                  </a:lnTo>
                  <a:lnTo>
                    <a:pt x="455936" y="5069883"/>
                  </a:lnTo>
                  <a:lnTo>
                    <a:pt x="416659" y="5041679"/>
                  </a:lnTo>
                  <a:lnTo>
                    <a:pt x="378619" y="5011600"/>
                  </a:lnTo>
                  <a:lnTo>
                    <a:pt x="341888" y="4979677"/>
                  </a:lnTo>
                  <a:lnTo>
                    <a:pt x="306538" y="4945938"/>
                  </a:lnTo>
                  <a:lnTo>
                    <a:pt x="272799" y="4910587"/>
                  </a:lnTo>
                  <a:lnTo>
                    <a:pt x="240876" y="4873857"/>
                  </a:lnTo>
                  <a:lnTo>
                    <a:pt x="210797" y="4835817"/>
                  </a:lnTo>
                  <a:lnTo>
                    <a:pt x="182593" y="4796540"/>
                  </a:lnTo>
                  <a:lnTo>
                    <a:pt x="156293" y="4756098"/>
                  </a:lnTo>
                  <a:lnTo>
                    <a:pt x="131927" y="4714561"/>
                  </a:lnTo>
                  <a:lnTo>
                    <a:pt x="109524" y="4672001"/>
                  </a:lnTo>
                  <a:lnTo>
                    <a:pt x="89115" y="4628490"/>
                  </a:lnTo>
                  <a:lnTo>
                    <a:pt x="70727" y="4584100"/>
                  </a:lnTo>
                  <a:lnTo>
                    <a:pt x="54392" y="4538901"/>
                  </a:lnTo>
                  <a:lnTo>
                    <a:pt x="40139" y="4492966"/>
                  </a:lnTo>
                  <a:lnTo>
                    <a:pt x="27998" y="4446365"/>
                  </a:lnTo>
                  <a:lnTo>
                    <a:pt x="17997" y="4399171"/>
                  </a:lnTo>
                  <a:lnTo>
                    <a:pt x="10168" y="4351455"/>
                  </a:lnTo>
                  <a:lnTo>
                    <a:pt x="4538" y="4303288"/>
                  </a:lnTo>
                  <a:lnTo>
                    <a:pt x="1139" y="4254742"/>
                  </a:lnTo>
                  <a:lnTo>
                    <a:pt x="0" y="4205888"/>
                  </a:lnTo>
                  <a:lnTo>
                    <a:pt x="0" y="1046587"/>
                  </a:lnTo>
                  <a:lnTo>
                    <a:pt x="1076" y="998681"/>
                  </a:lnTo>
                  <a:lnTo>
                    <a:pt x="4277" y="951327"/>
                  </a:lnTo>
                  <a:lnTo>
                    <a:pt x="9554" y="904572"/>
                  </a:lnTo>
                  <a:lnTo>
                    <a:pt x="16861" y="858462"/>
                  </a:lnTo>
                  <a:lnTo>
                    <a:pt x="26154" y="813044"/>
                  </a:lnTo>
                  <a:lnTo>
                    <a:pt x="37385" y="768363"/>
                  </a:lnTo>
                  <a:lnTo>
                    <a:pt x="50508" y="724466"/>
                  </a:lnTo>
                  <a:lnTo>
                    <a:pt x="65477" y="681399"/>
                  </a:lnTo>
                  <a:lnTo>
                    <a:pt x="82246" y="639208"/>
                  </a:lnTo>
                  <a:lnTo>
                    <a:pt x="100768" y="597940"/>
                  </a:lnTo>
                  <a:lnTo>
                    <a:pt x="120998" y="557640"/>
                  </a:lnTo>
                  <a:lnTo>
                    <a:pt x="142889" y="518354"/>
                  </a:lnTo>
                  <a:lnTo>
                    <a:pt x="166396" y="480130"/>
                  </a:lnTo>
                  <a:lnTo>
                    <a:pt x="191471" y="443013"/>
                  </a:lnTo>
                  <a:lnTo>
                    <a:pt x="218069" y="407049"/>
                  </a:lnTo>
                  <a:lnTo>
                    <a:pt x="246144" y="372284"/>
                  </a:lnTo>
                  <a:lnTo>
                    <a:pt x="275649" y="338765"/>
                  </a:lnTo>
                  <a:lnTo>
                    <a:pt x="306538" y="306538"/>
                  </a:lnTo>
                  <a:lnTo>
                    <a:pt x="338765" y="275649"/>
                  </a:lnTo>
                  <a:lnTo>
                    <a:pt x="372284" y="246144"/>
                  </a:lnTo>
                  <a:lnTo>
                    <a:pt x="407049" y="218069"/>
                  </a:lnTo>
                  <a:lnTo>
                    <a:pt x="443013" y="191471"/>
                  </a:lnTo>
                  <a:lnTo>
                    <a:pt x="480130" y="166396"/>
                  </a:lnTo>
                  <a:lnTo>
                    <a:pt x="518354" y="142889"/>
                  </a:lnTo>
                  <a:lnTo>
                    <a:pt x="557640" y="120998"/>
                  </a:lnTo>
                  <a:lnTo>
                    <a:pt x="597940" y="100768"/>
                  </a:lnTo>
                  <a:lnTo>
                    <a:pt x="639208" y="82246"/>
                  </a:lnTo>
                  <a:lnTo>
                    <a:pt x="681399" y="65477"/>
                  </a:lnTo>
                  <a:lnTo>
                    <a:pt x="724466" y="50508"/>
                  </a:lnTo>
                  <a:lnTo>
                    <a:pt x="768363" y="37385"/>
                  </a:lnTo>
                  <a:lnTo>
                    <a:pt x="813044" y="26154"/>
                  </a:lnTo>
                  <a:lnTo>
                    <a:pt x="858462" y="16861"/>
                  </a:lnTo>
                  <a:lnTo>
                    <a:pt x="904572" y="9554"/>
                  </a:lnTo>
                  <a:lnTo>
                    <a:pt x="951327" y="4277"/>
                  </a:lnTo>
                  <a:lnTo>
                    <a:pt x="998681" y="1076"/>
                  </a:lnTo>
                  <a:lnTo>
                    <a:pt x="5451673" y="1076"/>
                  </a:lnTo>
                  <a:lnTo>
                    <a:pt x="5501114" y="4538"/>
                  </a:lnTo>
                  <a:lnTo>
                    <a:pt x="5549281" y="10168"/>
                  </a:lnTo>
                  <a:lnTo>
                    <a:pt x="5596997" y="17997"/>
                  </a:lnTo>
                  <a:lnTo>
                    <a:pt x="5644191" y="27998"/>
                  </a:lnTo>
                  <a:lnTo>
                    <a:pt x="5690792" y="40139"/>
                  </a:lnTo>
                  <a:lnTo>
                    <a:pt x="5736727" y="54392"/>
                  </a:lnTo>
                  <a:lnTo>
                    <a:pt x="5781926" y="70727"/>
                  </a:lnTo>
                  <a:lnTo>
                    <a:pt x="5826316" y="89115"/>
                  </a:lnTo>
                  <a:lnTo>
                    <a:pt x="5869827" y="109524"/>
                  </a:lnTo>
                  <a:lnTo>
                    <a:pt x="5912387" y="131927"/>
                  </a:lnTo>
                  <a:lnTo>
                    <a:pt x="5953924" y="156293"/>
                  </a:lnTo>
                  <a:lnTo>
                    <a:pt x="5994366" y="182593"/>
                  </a:lnTo>
                  <a:lnTo>
                    <a:pt x="6033643" y="210797"/>
                  </a:lnTo>
                  <a:lnTo>
                    <a:pt x="6071683" y="240876"/>
                  </a:lnTo>
                  <a:lnTo>
                    <a:pt x="6108414" y="272799"/>
                  </a:lnTo>
                  <a:lnTo>
                    <a:pt x="6143764" y="306538"/>
                  </a:lnTo>
                  <a:lnTo>
                    <a:pt x="6177503" y="341888"/>
                  </a:lnTo>
                  <a:lnTo>
                    <a:pt x="6209426" y="378619"/>
                  </a:lnTo>
                  <a:lnTo>
                    <a:pt x="6239505" y="416659"/>
                  </a:lnTo>
                  <a:lnTo>
                    <a:pt x="6267709" y="455936"/>
                  </a:lnTo>
                  <a:lnTo>
                    <a:pt x="6294009" y="496378"/>
                  </a:lnTo>
                  <a:lnTo>
                    <a:pt x="6318375" y="537915"/>
                  </a:lnTo>
                  <a:lnTo>
                    <a:pt x="6340778" y="580475"/>
                  </a:lnTo>
                  <a:lnTo>
                    <a:pt x="6361187" y="623986"/>
                  </a:lnTo>
                  <a:lnTo>
                    <a:pt x="6379575" y="668376"/>
                  </a:lnTo>
                  <a:lnTo>
                    <a:pt x="6395909" y="713575"/>
                  </a:lnTo>
                  <a:lnTo>
                    <a:pt x="6410163" y="759510"/>
                  </a:lnTo>
                  <a:lnTo>
                    <a:pt x="6422304" y="806111"/>
                  </a:lnTo>
                  <a:lnTo>
                    <a:pt x="6432304" y="853305"/>
                  </a:lnTo>
                  <a:lnTo>
                    <a:pt x="6440134" y="901021"/>
                  </a:lnTo>
                  <a:lnTo>
                    <a:pt x="6442491" y="921186"/>
                  </a:lnTo>
                  <a:lnTo>
                    <a:pt x="6442491" y="4332466"/>
                  </a:lnTo>
                  <a:lnTo>
                    <a:pt x="6433440" y="4394014"/>
                  </a:lnTo>
                  <a:lnTo>
                    <a:pt x="6424148" y="4439432"/>
                  </a:lnTo>
                  <a:lnTo>
                    <a:pt x="6412917" y="4484113"/>
                  </a:lnTo>
                  <a:lnTo>
                    <a:pt x="6399794" y="4528010"/>
                  </a:lnTo>
                  <a:lnTo>
                    <a:pt x="6384825" y="4571077"/>
                  </a:lnTo>
                  <a:lnTo>
                    <a:pt x="6368056" y="4613268"/>
                  </a:lnTo>
                  <a:lnTo>
                    <a:pt x="6349534" y="4654536"/>
                  </a:lnTo>
                  <a:lnTo>
                    <a:pt x="6329304" y="4694836"/>
                  </a:lnTo>
                  <a:lnTo>
                    <a:pt x="6307412" y="4734121"/>
                  </a:lnTo>
                  <a:lnTo>
                    <a:pt x="6283906" y="4772346"/>
                  </a:lnTo>
                  <a:lnTo>
                    <a:pt x="6258831" y="4809463"/>
                  </a:lnTo>
                  <a:lnTo>
                    <a:pt x="6232233" y="4845427"/>
                  </a:lnTo>
                  <a:lnTo>
                    <a:pt x="6204158" y="4880192"/>
                  </a:lnTo>
                  <a:lnTo>
                    <a:pt x="6174653" y="4913711"/>
                  </a:lnTo>
                  <a:lnTo>
                    <a:pt x="6143764" y="4945938"/>
                  </a:lnTo>
                  <a:lnTo>
                    <a:pt x="6111537" y="4976827"/>
                  </a:lnTo>
                  <a:lnTo>
                    <a:pt x="6078018" y="5006332"/>
                  </a:lnTo>
                  <a:lnTo>
                    <a:pt x="6043253" y="5034407"/>
                  </a:lnTo>
                  <a:lnTo>
                    <a:pt x="6007289" y="5061005"/>
                  </a:lnTo>
                  <a:lnTo>
                    <a:pt x="5970172" y="5086080"/>
                  </a:lnTo>
                  <a:lnTo>
                    <a:pt x="5931948" y="5109586"/>
                  </a:lnTo>
                  <a:lnTo>
                    <a:pt x="5892662" y="5131478"/>
                  </a:lnTo>
                  <a:lnTo>
                    <a:pt x="5852362" y="5151708"/>
                  </a:lnTo>
                  <a:lnTo>
                    <a:pt x="5811094" y="5170230"/>
                  </a:lnTo>
                  <a:lnTo>
                    <a:pt x="5768903" y="5186999"/>
                  </a:lnTo>
                  <a:lnTo>
                    <a:pt x="5725836" y="5201968"/>
                  </a:lnTo>
                  <a:lnTo>
                    <a:pt x="5681939" y="5215091"/>
                  </a:lnTo>
                  <a:lnTo>
                    <a:pt x="5637259" y="5226322"/>
                  </a:lnTo>
                  <a:lnTo>
                    <a:pt x="5591840" y="5235614"/>
                  </a:lnTo>
                  <a:lnTo>
                    <a:pt x="5545731" y="5242922"/>
                  </a:lnTo>
                  <a:lnTo>
                    <a:pt x="5498976" y="5248199"/>
                  </a:lnTo>
                  <a:lnTo>
                    <a:pt x="5451622" y="5251399"/>
                  </a:lnTo>
                  <a:lnTo>
                    <a:pt x="5403715" y="5252476"/>
                  </a:lnTo>
                  <a:close/>
                </a:path>
              </a:pathLst>
            </a:custGeom>
            <a:solidFill>
              <a:srgbClr val="DFEDFF">
                <a:alpha val="84999"/>
              </a:srgbClr>
            </a:solidFill>
          </p:spPr>
          <p:txBody>
            <a:bodyPr wrap="square" lIns="0" tIns="0" rIns="0" bIns="0" rtlCol="0"/>
            <a:lstStyle/>
            <a:p>
              <a:endParaRPr/>
            </a:p>
          </p:txBody>
        </p:sp>
        <p:sp>
          <p:nvSpPr>
            <p:cNvPr id="13" name="object 13"/>
            <p:cNvSpPr/>
            <p:nvPr/>
          </p:nvSpPr>
          <p:spPr>
            <a:xfrm>
              <a:off x="11713766" y="1845889"/>
              <a:ext cx="6448425" cy="5248275"/>
            </a:xfrm>
            <a:custGeom>
              <a:avLst/>
              <a:gdLst/>
              <a:ahLst/>
              <a:cxnLst/>
              <a:rect l="l" t="t" r="r" b="b"/>
              <a:pathLst>
                <a:path w="6448425" h="5248275">
                  <a:moveTo>
                    <a:pt x="6448353" y="4265648"/>
                  </a:moveTo>
                  <a:lnTo>
                    <a:pt x="6440752" y="4347879"/>
                  </a:lnTo>
                  <a:lnTo>
                    <a:pt x="6433445" y="4393992"/>
                  </a:lnTo>
                  <a:lnTo>
                    <a:pt x="6424153" y="4439415"/>
                  </a:lnTo>
                  <a:lnTo>
                    <a:pt x="6412922" y="4484099"/>
                  </a:lnTo>
                  <a:lnTo>
                    <a:pt x="6399798" y="4528000"/>
                  </a:lnTo>
                  <a:lnTo>
                    <a:pt x="6384828" y="4571071"/>
                  </a:lnTo>
                  <a:lnTo>
                    <a:pt x="6368058" y="4613265"/>
                  </a:lnTo>
                  <a:lnTo>
                    <a:pt x="6349534" y="4654537"/>
                  </a:lnTo>
                  <a:lnTo>
                    <a:pt x="6329302" y="4694840"/>
                  </a:lnTo>
                  <a:lnTo>
                    <a:pt x="6307409" y="4734129"/>
                  </a:lnTo>
                  <a:lnTo>
                    <a:pt x="6283900" y="4772356"/>
                  </a:lnTo>
                  <a:lnTo>
                    <a:pt x="6258822" y="4809476"/>
                  </a:lnTo>
                  <a:lnTo>
                    <a:pt x="6232222" y="4845443"/>
                  </a:lnTo>
                  <a:lnTo>
                    <a:pt x="6204144" y="4880209"/>
                  </a:lnTo>
                  <a:lnTo>
                    <a:pt x="6174636" y="4913730"/>
                  </a:lnTo>
                  <a:lnTo>
                    <a:pt x="6143743" y="4945959"/>
                  </a:lnTo>
                  <a:lnTo>
                    <a:pt x="6111513" y="4976850"/>
                  </a:lnTo>
                  <a:lnTo>
                    <a:pt x="6077990" y="5006356"/>
                  </a:lnTo>
                  <a:lnTo>
                    <a:pt x="6043222" y="5034431"/>
                  </a:lnTo>
                  <a:lnTo>
                    <a:pt x="6007254" y="5061030"/>
                  </a:lnTo>
                  <a:lnTo>
                    <a:pt x="5970133" y="5086105"/>
                  </a:lnTo>
                  <a:lnTo>
                    <a:pt x="5931905" y="5109612"/>
                  </a:lnTo>
                  <a:lnTo>
                    <a:pt x="5892616" y="5131503"/>
                  </a:lnTo>
                  <a:lnTo>
                    <a:pt x="5852312" y="5151732"/>
                  </a:lnTo>
                  <a:lnTo>
                    <a:pt x="5811040" y="5170253"/>
                  </a:lnTo>
                  <a:lnTo>
                    <a:pt x="5768846" y="5187021"/>
                  </a:lnTo>
                  <a:lnTo>
                    <a:pt x="5725775" y="5201988"/>
                  </a:lnTo>
                  <a:lnTo>
                    <a:pt x="5681875" y="5215109"/>
                  </a:lnTo>
                  <a:lnTo>
                    <a:pt x="5637191" y="5226338"/>
                  </a:lnTo>
                  <a:lnTo>
                    <a:pt x="5591770" y="5235627"/>
                  </a:lnTo>
                  <a:lnTo>
                    <a:pt x="5545658" y="5242932"/>
                  </a:lnTo>
                  <a:lnTo>
                    <a:pt x="5498896" y="5248145"/>
                  </a:lnTo>
                  <a:lnTo>
                    <a:pt x="5496965" y="5248276"/>
                  </a:lnTo>
                </a:path>
                <a:path w="6448425" h="5248275">
                  <a:moveTo>
                    <a:pt x="953999" y="5248271"/>
                  </a:moveTo>
                  <a:lnTo>
                    <a:pt x="901000" y="5242306"/>
                  </a:lnTo>
                  <a:lnTo>
                    <a:pt x="853282" y="5234475"/>
                  </a:lnTo>
                  <a:lnTo>
                    <a:pt x="806087" y="5224473"/>
                  </a:lnTo>
                  <a:lnTo>
                    <a:pt x="759485" y="5212330"/>
                  </a:lnTo>
                  <a:lnTo>
                    <a:pt x="713549" y="5198075"/>
                  </a:lnTo>
                  <a:lnTo>
                    <a:pt x="668349" y="5181739"/>
                  </a:lnTo>
                  <a:lnTo>
                    <a:pt x="623958" y="5163350"/>
                  </a:lnTo>
                  <a:lnTo>
                    <a:pt x="580446" y="5142938"/>
                  </a:lnTo>
                  <a:lnTo>
                    <a:pt x="537886" y="5120533"/>
                  </a:lnTo>
                  <a:lnTo>
                    <a:pt x="496349" y="5096165"/>
                  </a:lnTo>
                  <a:lnTo>
                    <a:pt x="455906" y="5069863"/>
                  </a:lnTo>
                  <a:lnTo>
                    <a:pt x="416630" y="5041657"/>
                  </a:lnTo>
                  <a:lnTo>
                    <a:pt x="378590" y="5011577"/>
                  </a:lnTo>
                  <a:lnTo>
                    <a:pt x="341860" y="4979651"/>
                  </a:lnTo>
                  <a:lnTo>
                    <a:pt x="306510" y="4945911"/>
                  </a:lnTo>
                  <a:lnTo>
                    <a:pt x="272773" y="4910558"/>
                  </a:lnTo>
                  <a:lnTo>
                    <a:pt x="240850" y="4873826"/>
                  </a:lnTo>
                  <a:lnTo>
                    <a:pt x="210773" y="4835785"/>
                  </a:lnTo>
                  <a:lnTo>
                    <a:pt x="182570" y="4796506"/>
                  </a:lnTo>
                  <a:lnTo>
                    <a:pt x="156272" y="4756062"/>
                  </a:lnTo>
                  <a:lnTo>
                    <a:pt x="131907" y="4714524"/>
                  </a:lnTo>
                  <a:lnTo>
                    <a:pt x="109506" y="4671964"/>
                  </a:lnTo>
                  <a:lnTo>
                    <a:pt x="89098" y="4628452"/>
                  </a:lnTo>
                  <a:lnTo>
                    <a:pt x="70713" y="4584061"/>
                  </a:lnTo>
                  <a:lnTo>
                    <a:pt x="54380" y="4538861"/>
                  </a:lnTo>
                  <a:lnTo>
                    <a:pt x="40129" y="4492925"/>
                  </a:lnTo>
                  <a:lnTo>
                    <a:pt x="27989" y="4446325"/>
                  </a:lnTo>
                  <a:lnTo>
                    <a:pt x="17991" y="4399131"/>
                  </a:lnTo>
                  <a:lnTo>
                    <a:pt x="10163" y="4351414"/>
                  </a:lnTo>
                  <a:lnTo>
                    <a:pt x="4536" y="4303248"/>
                  </a:lnTo>
                  <a:lnTo>
                    <a:pt x="1138" y="4254703"/>
                  </a:lnTo>
                  <a:lnTo>
                    <a:pt x="0" y="4205850"/>
                  </a:lnTo>
                  <a:lnTo>
                    <a:pt x="0" y="1046594"/>
                  </a:lnTo>
                  <a:lnTo>
                    <a:pt x="1076" y="998688"/>
                  </a:lnTo>
                  <a:lnTo>
                    <a:pt x="4276" y="951335"/>
                  </a:lnTo>
                  <a:lnTo>
                    <a:pt x="9553" y="904580"/>
                  </a:lnTo>
                  <a:lnTo>
                    <a:pt x="16860" y="858471"/>
                  </a:lnTo>
                  <a:lnTo>
                    <a:pt x="26152" y="813053"/>
                  </a:lnTo>
                  <a:lnTo>
                    <a:pt x="37382" y="768373"/>
                  </a:lnTo>
                  <a:lnTo>
                    <a:pt x="50505" y="724477"/>
                  </a:lnTo>
                  <a:lnTo>
                    <a:pt x="65473" y="681410"/>
                  </a:lnTo>
                  <a:lnTo>
                    <a:pt x="82241" y="639219"/>
                  </a:lnTo>
                  <a:lnTo>
                    <a:pt x="100763" y="597951"/>
                  </a:lnTo>
                  <a:lnTo>
                    <a:pt x="120993" y="557651"/>
                  </a:lnTo>
                  <a:lnTo>
                    <a:pt x="142883" y="518366"/>
                  </a:lnTo>
                  <a:lnTo>
                    <a:pt x="166389" y="480142"/>
                  </a:lnTo>
                  <a:lnTo>
                    <a:pt x="191464" y="443025"/>
                  </a:lnTo>
                  <a:lnTo>
                    <a:pt x="218061" y="407061"/>
                  </a:lnTo>
                  <a:lnTo>
                    <a:pt x="246135" y="372296"/>
                  </a:lnTo>
                  <a:lnTo>
                    <a:pt x="275639" y="338777"/>
                  </a:lnTo>
                  <a:lnTo>
                    <a:pt x="306528" y="306549"/>
                  </a:lnTo>
                  <a:lnTo>
                    <a:pt x="338755" y="275660"/>
                  </a:lnTo>
                  <a:lnTo>
                    <a:pt x="372273" y="246155"/>
                  </a:lnTo>
                  <a:lnTo>
                    <a:pt x="407037" y="218080"/>
                  </a:lnTo>
                  <a:lnTo>
                    <a:pt x="443001" y="191481"/>
                  </a:lnTo>
                  <a:lnTo>
                    <a:pt x="480117" y="166406"/>
                  </a:lnTo>
                  <a:lnTo>
                    <a:pt x="518341" y="142899"/>
                  </a:lnTo>
                  <a:lnTo>
                    <a:pt x="557626" y="121007"/>
                  </a:lnTo>
                  <a:lnTo>
                    <a:pt x="597926" y="100776"/>
                  </a:lnTo>
                  <a:lnTo>
                    <a:pt x="639194" y="82253"/>
                  </a:lnTo>
                  <a:lnTo>
                    <a:pt x="681384" y="65484"/>
                  </a:lnTo>
                  <a:lnTo>
                    <a:pt x="724451" y="50514"/>
                  </a:lnTo>
                  <a:lnTo>
                    <a:pt x="768348" y="37390"/>
                  </a:lnTo>
                  <a:lnTo>
                    <a:pt x="813029" y="26159"/>
                  </a:lnTo>
                  <a:lnTo>
                    <a:pt x="858447" y="16866"/>
                  </a:lnTo>
                  <a:lnTo>
                    <a:pt x="904557" y="9557"/>
                  </a:lnTo>
                  <a:lnTo>
                    <a:pt x="951312" y="4279"/>
                  </a:lnTo>
                  <a:lnTo>
                    <a:pt x="997754" y="1160"/>
                  </a:lnTo>
                  <a:lnTo>
                    <a:pt x="998666" y="1079"/>
                  </a:lnTo>
                  <a:lnTo>
                    <a:pt x="1046573" y="1"/>
                  </a:lnTo>
                  <a:lnTo>
                    <a:pt x="5403637" y="0"/>
                  </a:lnTo>
                  <a:lnTo>
                    <a:pt x="5452491" y="1136"/>
                  </a:lnTo>
                  <a:lnTo>
                    <a:pt x="5501038" y="4531"/>
                  </a:lnTo>
                  <a:lnTo>
                    <a:pt x="5549206" y="10157"/>
                  </a:lnTo>
                  <a:lnTo>
                    <a:pt x="5596924" y="17984"/>
                  </a:lnTo>
                  <a:lnTo>
                    <a:pt x="5644120" y="27981"/>
                  </a:lnTo>
                  <a:lnTo>
                    <a:pt x="5690722" y="40120"/>
                  </a:lnTo>
                  <a:lnTo>
                    <a:pt x="5736660" y="54370"/>
                  </a:lnTo>
                  <a:lnTo>
                    <a:pt x="5781861" y="70703"/>
                  </a:lnTo>
                  <a:lnTo>
                    <a:pt x="5826255" y="89087"/>
                  </a:lnTo>
                  <a:lnTo>
                    <a:pt x="5869768" y="109495"/>
                  </a:lnTo>
                  <a:lnTo>
                    <a:pt x="5912331" y="131896"/>
                  </a:lnTo>
                  <a:lnTo>
                    <a:pt x="5953871" y="156261"/>
                  </a:lnTo>
                  <a:lnTo>
                    <a:pt x="5994318" y="182560"/>
                  </a:lnTo>
                  <a:lnTo>
                    <a:pt x="6033598" y="210763"/>
                  </a:lnTo>
                  <a:lnTo>
                    <a:pt x="6071641" y="240841"/>
                  </a:lnTo>
                  <a:lnTo>
                    <a:pt x="6108376" y="272765"/>
                  </a:lnTo>
                  <a:lnTo>
                    <a:pt x="6143730" y="306504"/>
                  </a:lnTo>
                  <a:lnTo>
                    <a:pt x="6177472" y="341855"/>
                  </a:lnTo>
                  <a:lnTo>
                    <a:pt x="6209399" y="378587"/>
                  </a:lnTo>
                  <a:lnTo>
                    <a:pt x="6239481" y="416627"/>
                  </a:lnTo>
                  <a:lnTo>
                    <a:pt x="6267688" y="455906"/>
                  </a:lnTo>
                  <a:lnTo>
                    <a:pt x="6293991" y="496350"/>
                  </a:lnTo>
                  <a:lnTo>
                    <a:pt x="6318360" y="537889"/>
                  </a:lnTo>
                  <a:lnTo>
                    <a:pt x="6340766" y="580451"/>
                  </a:lnTo>
                  <a:lnTo>
                    <a:pt x="6361178" y="623965"/>
                  </a:lnTo>
                  <a:lnTo>
                    <a:pt x="6379567" y="668358"/>
                  </a:lnTo>
                  <a:lnTo>
                    <a:pt x="6395904" y="713560"/>
                  </a:lnTo>
                  <a:lnTo>
                    <a:pt x="6410159" y="759498"/>
                  </a:lnTo>
                  <a:lnTo>
                    <a:pt x="6422302" y="806102"/>
                  </a:lnTo>
                  <a:lnTo>
                    <a:pt x="6432303" y="853300"/>
                  </a:lnTo>
                  <a:lnTo>
                    <a:pt x="6440134" y="901019"/>
                  </a:lnTo>
                  <a:lnTo>
                    <a:pt x="6445763" y="949190"/>
                  </a:lnTo>
                  <a:lnTo>
                    <a:pt x="6448352" y="987195"/>
                  </a:lnTo>
                </a:path>
              </a:pathLst>
            </a:custGeom>
            <a:ln w="76199">
              <a:solidFill>
                <a:srgbClr val="FED307"/>
              </a:solidFill>
            </a:ln>
          </p:spPr>
          <p:txBody>
            <a:bodyPr wrap="square" lIns="0" tIns="0" rIns="0" bIns="0" rtlCol="0"/>
            <a:lstStyle/>
            <a:p>
              <a:endParaRPr/>
            </a:p>
          </p:txBody>
        </p:sp>
      </p:grpSp>
      <p:sp>
        <p:nvSpPr>
          <p:cNvPr id="14" name="object 14"/>
          <p:cNvSpPr txBox="1"/>
          <p:nvPr/>
        </p:nvSpPr>
        <p:spPr>
          <a:xfrm>
            <a:off x="11830396" y="2236480"/>
            <a:ext cx="6217285" cy="3281045"/>
          </a:xfrm>
          <a:prstGeom prst="rect">
            <a:avLst/>
          </a:prstGeom>
        </p:spPr>
        <p:txBody>
          <a:bodyPr vert="horz" wrap="square" lIns="0" tIns="12700" rIns="0" bIns="0" rtlCol="0">
            <a:spAutoFit/>
          </a:bodyPr>
          <a:lstStyle/>
          <a:p>
            <a:pPr algn="ctr">
              <a:lnSpc>
                <a:spcPct val="100000"/>
              </a:lnSpc>
              <a:spcBef>
                <a:spcPts val="100"/>
              </a:spcBef>
            </a:pPr>
            <a:r>
              <a:rPr sz="2300" i="1" spc="-210" dirty="0">
                <a:solidFill>
                  <a:srgbClr val="292959"/>
                </a:solidFill>
                <a:latin typeface="Trebuchet MS"/>
                <a:cs typeface="Trebuchet MS"/>
              </a:rPr>
              <a:t>If,</a:t>
            </a:r>
            <a:r>
              <a:rPr sz="2300" i="1" spc="-30" dirty="0">
                <a:solidFill>
                  <a:srgbClr val="292959"/>
                </a:solidFill>
                <a:latin typeface="Trebuchet MS"/>
                <a:cs typeface="Trebuchet MS"/>
              </a:rPr>
              <a:t> </a:t>
            </a:r>
            <a:r>
              <a:rPr sz="2300" i="1" spc="-145" dirty="0">
                <a:solidFill>
                  <a:srgbClr val="292959"/>
                </a:solidFill>
                <a:latin typeface="Trebuchet MS"/>
                <a:cs typeface="Trebuchet MS"/>
              </a:rPr>
              <a:t>in</a:t>
            </a:r>
            <a:r>
              <a:rPr sz="2300" i="1" spc="-25" dirty="0">
                <a:solidFill>
                  <a:srgbClr val="292959"/>
                </a:solidFill>
                <a:latin typeface="Trebuchet MS"/>
                <a:cs typeface="Trebuchet MS"/>
              </a:rPr>
              <a:t> </a:t>
            </a:r>
            <a:r>
              <a:rPr sz="2300" i="1" spc="-160" dirty="0">
                <a:solidFill>
                  <a:srgbClr val="292959"/>
                </a:solidFill>
                <a:latin typeface="Trebuchet MS"/>
                <a:cs typeface="Trebuchet MS"/>
              </a:rPr>
              <a:t>their</a:t>
            </a:r>
            <a:r>
              <a:rPr sz="2300" i="1" spc="-25" dirty="0">
                <a:solidFill>
                  <a:srgbClr val="292959"/>
                </a:solidFill>
                <a:latin typeface="Trebuchet MS"/>
                <a:cs typeface="Trebuchet MS"/>
              </a:rPr>
              <a:t> </a:t>
            </a:r>
            <a:r>
              <a:rPr sz="2300" i="1" spc="-114" dirty="0">
                <a:solidFill>
                  <a:srgbClr val="292959"/>
                </a:solidFill>
                <a:latin typeface="Trebuchet MS"/>
                <a:cs typeface="Trebuchet MS"/>
              </a:rPr>
              <a:t>different</a:t>
            </a:r>
            <a:r>
              <a:rPr sz="2300" i="1" spc="-25" dirty="0">
                <a:solidFill>
                  <a:srgbClr val="292959"/>
                </a:solidFill>
                <a:latin typeface="Trebuchet MS"/>
                <a:cs typeface="Trebuchet MS"/>
              </a:rPr>
              <a:t> </a:t>
            </a:r>
            <a:r>
              <a:rPr sz="2300" i="1" spc="-90" dirty="0">
                <a:solidFill>
                  <a:srgbClr val="292959"/>
                </a:solidFill>
                <a:latin typeface="Trebuchet MS"/>
                <a:cs typeface="Trebuchet MS"/>
              </a:rPr>
              <a:t>spheres,</a:t>
            </a:r>
            <a:r>
              <a:rPr sz="2300" i="1" spc="-25" dirty="0">
                <a:solidFill>
                  <a:srgbClr val="292959"/>
                </a:solidFill>
                <a:latin typeface="Trebuchet MS"/>
                <a:cs typeface="Trebuchet MS"/>
              </a:rPr>
              <a:t> </a:t>
            </a:r>
            <a:r>
              <a:rPr sz="2300" i="1" dirty="0">
                <a:solidFill>
                  <a:srgbClr val="292959"/>
                </a:solidFill>
                <a:latin typeface="Trebuchet MS"/>
                <a:cs typeface="Trebuchet MS"/>
              </a:rPr>
              <a:t>each</a:t>
            </a:r>
            <a:r>
              <a:rPr sz="2300" i="1" spc="-25" dirty="0">
                <a:solidFill>
                  <a:srgbClr val="292959"/>
                </a:solidFill>
                <a:latin typeface="Trebuchet MS"/>
                <a:cs typeface="Trebuchet MS"/>
              </a:rPr>
              <a:t> </a:t>
            </a:r>
            <a:r>
              <a:rPr sz="2300" i="1" spc="-10" dirty="0">
                <a:solidFill>
                  <a:srgbClr val="292959"/>
                </a:solidFill>
                <a:latin typeface="Trebuchet MS"/>
                <a:cs typeface="Trebuchet MS"/>
              </a:rPr>
              <a:t>contributed</a:t>
            </a:r>
            <a:endParaRPr sz="2300">
              <a:latin typeface="Trebuchet MS"/>
              <a:cs typeface="Trebuchet MS"/>
            </a:endParaRPr>
          </a:p>
          <a:p>
            <a:pPr marL="12700" marR="5080" algn="ctr">
              <a:lnSpc>
                <a:spcPts val="4570"/>
              </a:lnSpc>
              <a:spcBef>
                <a:spcPts val="254"/>
              </a:spcBef>
            </a:pPr>
            <a:r>
              <a:rPr sz="2300" i="1" spc="-95" dirty="0">
                <a:solidFill>
                  <a:srgbClr val="292959"/>
                </a:solidFill>
                <a:latin typeface="Trebuchet MS"/>
                <a:cs typeface="Trebuchet MS"/>
              </a:rPr>
              <a:t>equally</a:t>
            </a:r>
            <a:r>
              <a:rPr sz="2300" i="1" spc="-50" dirty="0">
                <a:solidFill>
                  <a:srgbClr val="292959"/>
                </a:solidFill>
                <a:latin typeface="Trebuchet MS"/>
                <a:cs typeface="Trebuchet MS"/>
              </a:rPr>
              <a:t> </a:t>
            </a:r>
            <a:r>
              <a:rPr sz="2300" i="1" spc="-90" dirty="0">
                <a:solidFill>
                  <a:srgbClr val="292959"/>
                </a:solidFill>
                <a:latin typeface="Trebuchet MS"/>
                <a:cs typeface="Trebuchet MS"/>
              </a:rPr>
              <a:t>to</a:t>
            </a:r>
            <a:r>
              <a:rPr sz="2300" i="1" spc="-50" dirty="0">
                <a:solidFill>
                  <a:srgbClr val="292959"/>
                </a:solidFill>
                <a:latin typeface="Trebuchet MS"/>
                <a:cs typeface="Trebuchet MS"/>
              </a:rPr>
              <a:t> </a:t>
            </a:r>
            <a:r>
              <a:rPr sz="2300" i="1" spc="-110" dirty="0">
                <a:solidFill>
                  <a:srgbClr val="292959"/>
                </a:solidFill>
                <a:latin typeface="Trebuchet MS"/>
                <a:cs typeface="Trebuchet MS"/>
              </a:rPr>
              <a:t>the</a:t>
            </a:r>
            <a:r>
              <a:rPr sz="2300" i="1" spc="-50" dirty="0">
                <a:solidFill>
                  <a:srgbClr val="292959"/>
                </a:solidFill>
                <a:latin typeface="Trebuchet MS"/>
                <a:cs typeface="Trebuchet MS"/>
              </a:rPr>
              <a:t> </a:t>
            </a:r>
            <a:r>
              <a:rPr sz="2300" i="1" spc="-170" dirty="0">
                <a:solidFill>
                  <a:srgbClr val="292959"/>
                </a:solidFill>
                <a:latin typeface="Trebuchet MS"/>
                <a:cs typeface="Trebuchet MS"/>
              </a:rPr>
              <a:t>family,</a:t>
            </a:r>
            <a:r>
              <a:rPr sz="2300" i="1" spc="-50" dirty="0">
                <a:solidFill>
                  <a:srgbClr val="292959"/>
                </a:solidFill>
                <a:latin typeface="Trebuchet MS"/>
                <a:cs typeface="Trebuchet MS"/>
              </a:rPr>
              <a:t> </a:t>
            </a:r>
            <a:r>
              <a:rPr sz="2300" i="1" spc="-110" dirty="0">
                <a:solidFill>
                  <a:srgbClr val="292959"/>
                </a:solidFill>
                <a:latin typeface="Trebuchet MS"/>
                <a:cs typeface="Trebuchet MS"/>
              </a:rPr>
              <a:t>then</a:t>
            </a:r>
            <a:r>
              <a:rPr sz="2300" i="1" spc="-50" dirty="0">
                <a:solidFill>
                  <a:srgbClr val="292959"/>
                </a:solidFill>
                <a:latin typeface="Trebuchet MS"/>
                <a:cs typeface="Trebuchet MS"/>
              </a:rPr>
              <a:t> </a:t>
            </a:r>
            <a:r>
              <a:rPr sz="2300" i="1" spc="-145" dirty="0">
                <a:solidFill>
                  <a:srgbClr val="292959"/>
                </a:solidFill>
                <a:latin typeface="Trebuchet MS"/>
                <a:cs typeface="Trebuchet MS"/>
              </a:rPr>
              <a:t>in</a:t>
            </a:r>
            <a:r>
              <a:rPr sz="2300" i="1" spc="-50" dirty="0">
                <a:solidFill>
                  <a:srgbClr val="292959"/>
                </a:solidFill>
                <a:latin typeface="Trebuchet MS"/>
                <a:cs typeface="Trebuchet MS"/>
              </a:rPr>
              <a:t> </a:t>
            </a:r>
            <a:r>
              <a:rPr sz="2300" i="1" spc="-90" dirty="0">
                <a:solidFill>
                  <a:srgbClr val="292959"/>
                </a:solidFill>
                <a:latin typeface="Trebuchet MS"/>
                <a:cs typeface="Trebuchet MS"/>
              </a:rPr>
              <a:t>principle</a:t>
            </a:r>
            <a:r>
              <a:rPr sz="2300" i="1" spc="-50" dirty="0">
                <a:solidFill>
                  <a:srgbClr val="292959"/>
                </a:solidFill>
                <a:latin typeface="Trebuchet MS"/>
                <a:cs typeface="Trebuchet MS"/>
              </a:rPr>
              <a:t> </a:t>
            </a:r>
            <a:r>
              <a:rPr sz="2300" i="1" spc="-200" dirty="0">
                <a:solidFill>
                  <a:srgbClr val="292959"/>
                </a:solidFill>
                <a:latin typeface="Trebuchet MS"/>
                <a:cs typeface="Trebuchet MS"/>
              </a:rPr>
              <a:t>it</a:t>
            </a:r>
            <a:r>
              <a:rPr sz="2300" i="1" spc="-50" dirty="0">
                <a:solidFill>
                  <a:srgbClr val="292959"/>
                </a:solidFill>
                <a:latin typeface="Trebuchet MS"/>
                <a:cs typeface="Trebuchet MS"/>
              </a:rPr>
              <a:t> </a:t>
            </a:r>
            <a:r>
              <a:rPr sz="2300" i="1" spc="-10" dirty="0">
                <a:solidFill>
                  <a:srgbClr val="292959"/>
                </a:solidFill>
                <a:latin typeface="Trebuchet MS"/>
                <a:cs typeface="Trebuchet MS"/>
              </a:rPr>
              <a:t>matters </a:t>
            </a:r>
            <a:r>
              <a:rPr sz="2300" i="1" spc="-100" dirty="0">
                <a:solidFill>
                  <a:srgbClr val="292959"/>
                </a:solidFill>
                <a:latin typeface="Trebuchet MS"/>
                <a:cs typeface="Trebuchet MS"/>
              </a:rPr>
              <a:t>not</a:t>
            </a:r>
            <a:r>
              <a:rPr sz="2300" i="1" spc="-75" dirty="0">
                <a:solidFill>
                  <a:srgbClr val="292959"/>
                </a:solidFill>
                <a:latin typeface="Trebuchet MS"/>
                <a:cs typeface="Trebuchet MS"/>
              </a:rPr>
              <a:t> </a:t>
            </a:r>
            <a:r>
              <a:rPr sz="2300" i="1" spc="-70" dirty="0">
                <a:solidFill>
                  <a:srgbClr val="292959"/>
                </a:solidFill>
                <a:latin typeface="Trebuchet MS"/>
                <a:cs typeface="Trebuchet MS"/>
              </a:rPr>
              <a:t>which</a:t>
            </a:r>
            <a:r>
              <a:rPr sz="2300" i="1" spc="-100" dirty="0">
                <a:solidFill>
                  <a:srgbClr val="292959"/>
                </a:solidFill>
                <a:latin typeface="Trebuchet MS"/>
                <a:cs typeface="Trebuchet MS"/>
              </a:rPr>
              <a:t> </a:t>
            </a:r>
            <a:r>
              <a:rPr sz="2300" i="1" spc="-30" dirty="0">
                <a:solidFill>
                  <a:srgbClr val="292959"/>
                </a:solidFill>
                <a:latin typeface="Trebuchet MS"/>
                <a:cs typeface="Trebuchet MS"/>
              </a:rPr>
              <a:t>of</a:t>
            </a:r>
            <a:r>
              <a:rPr sz="2300" i="1" spc="-85" dirty="0">
                <a:solidFill>
                  <a:srgbClr val="292959"/>
                </a:solidFill>
                <a:latin typeface="Trebuchet MS"/>
                <a:cs typeface="Trebuchet MS"/>
              </a:rPr>
              <a:t> </a:t>
            </a:r>
            <a:r>
              <a:rPr sz="2300" i="1" spc="-130" dirty="0">
                <a:solidFill>
                  <a:srgbClr val="292959"/>
                </a:solidFill>
                <a:latin typeface="Trebuchet MS"/>
                <a:cs typeface="Trebuchet MS"/>
              </a:rPr>
              <a:t>them</a:t>
            </a:r>
            <a:r>
              <a:rPr sz="2300" i="1" spc="-70" dirty="0">
                <a:solidFill>
                  <a:srgbClr val="292959"/>
                </a:solidFill>
                <a:latin typeface="Trebuchet MS"/>
                <a:cs typeface="Trebuchet MS"/>
              </a:rPr>
              <a:t> </a:t>
            </a:r>
            <a:r>
              <a:rPr sz="2300" i="1" spc="-25" dirty="0">
                <a:solidFill>
                  <a:srgbClr val="292959"/>
                </a:solidFill>
                <a:latin typeface="Trebuchet MS"/>
                <a:cs typeface="Trebuchet MS"/>
              </a:rPr>
              <a:t>earned</a:t>
            </a:r>
            <a:r>
              <a:rPr sz="2300" i="1" spc="-80" dirty="0">
                <a:solidFill>
                  <a:srgbClr val="292959"/>
                </a:solidFill>
                <a:latin typeface="Trebuchet MS"/>
                <a:cs typeface="Trebuchet MS"/>
              </a:rPr>
              <a:t> </a:t>
            </a:r>
            <a:r>
              <a:rPr sz="2300" i="1" spc="-110" dirty="0">
                <a:solidFill>
                  <a:srgbClr val="292959"/>
                </a:solidFill>
                <a:latin typeface="Trebuchet MS"/>
                <a:cs typeface="Trebuchet MS"/>
              </a:rPr>
              <a:t>the</a:t>
            </a:r>
            <a:r>
              <a:rPr sz="2300" i="1" spc="-70" dirty="0">
                <a:solidFill>
                  <a:srgbClr val="292959"/>
                </a:solidFill>
                <a:latin typeface="Trebuchet MS"/>
                <a:cs typeface="Trebuchet MS"/>
              </a:rPr>
              <a:t> </a:t>
            </a:r>
            <a:r>
              <a:rPr sz="2300" i="1" spc="-80" dirty="0">
                <a:solidFill>
                  <a:srgbClr val="292959"/>
                </a:solidFill>
                <a:latin typeface="Trebuchet MS"/>
                <a:cs typeface="Trebuchet MS"/>
              </a:rPr>
              <a:t>money </a:t>
            </a:r>
            <a:r>
              <a:rPr sz="2300" i="1" dirty="0">
                <a:solidFill>
                  <a:srgbClr val="292959"/>
                </a:solidFill>
                <a:latin typeface="Trebuchet MS"/>
                <a:cs typeface="Trebuchet MS"/>
              </a:rPr>
              <a:t>and</a:t>
            </a:r>
            <a:r>
              <a:rPr sz="2300" i="1" spc="-75" dirty="0">
                <a:solidFill>
                  <a:srgbClr val="292959"/>
                </a:solidFill>
                <a:latin typeface="Trebuchet MS"/>
                <a:cs typeface="Trebuchet MS"/>
              </a:rPr>
              <a:t> </a:t>
            </a:r>
            <a:r>
              <a:rPr sz="2300" i="1" spc="-150" dirty="0">
                <a:solidFill>
                  <a:srgbClr val="292959"/>
                </a:solidFill>
                <a:latin typeface="Trebuchet MS"/>
                <a:cs typeface="Trebuchet MS"/>
              </a:rPr>
              <a:t>built</a:t>
            </a:r>
            <a:r>
              <a:rPr sz="2300" i="1" spc="-70" dirty="0">
                <a:solidFill>
                  <a:srgbClr val="292959"/>
                </a:solidFill>
                <a:latin typeface="Trebuchet MS"/>
                <a:cs typeface="Trebuchet MS"/>
              </a:rPr>
              <a:t> </a:t>
            </a:r>
            <a:r>
              <a:rPr sz="2300" i="1" spc="-25" dirty="0">
                <a:solidFill>
                  <a:srgbClr val="292959"/>
                </a:solidFill>
                <a:latin typeface="Trebuchet MS"/>
                <a:cs typeface="Trebuchet MS"/>
              </a:rPr>
              <a:t>up </a:t>
            </a:r>
            <a:r>
              <a:rPr sz="2300" i="1" spc="-110" dirty="0">
                <a:solidFill>
                  <a:srgbClr val="292959"/>
                </a:solidFill>
                <a:latin typeface="Trebuchet MS"/>
                <a:cs typeface="Trebuchet MS"/>
              </a:rPr>
              <a:t>the</a:t>
            </a:r>
            <a:r>
              <a:rPr sz="2300" i="1" spc="-70" dirty="0">
                <a:solidFill>
                  <a:srgbClr val="292959"/>
                </a:solidFill>
                <a:latin typeface="Trebuchet MS"/>
                <a:cs typeface="Trebuchet MS"/>
              </a:rPr>
              <a:t> </a:t>
            </a:r>
            <a:r>
              <a:rPr sz="2300" i="1" spc="-45" dirty="0">
                <a:solidFill>
                  <a:srgbClr val="292959"/>
                </a:solidFill>
                <a:latin typeface="Trebuchet MS"/>
                <a:cs typeface="Trebuchet MS"/>
              </a:rPr>
              <a:t>assets.</a:t>
            </a:r>
            <a:r>
              <a:rPr sz="2300" i="1" spc="-125" dirty="0">
                <a:solidFill>
                  <a:srgbClr val="292959"/>
                </a:solidFill>
                <a:latin typeface="Trebuchet MS"/>
                <a:cs typeface="Trebuchet MS"/>
              </a:rPr>
              <a:t> </a:t>
            </a:r>
            <a:r>
              <a:rPr sz="2300" i="1" spc="-145" dirty="0">
                <a:solidFill>
                  <a:srgbClr val="292959"/>
                </a:solidFill>
                <a:latin typeface="Trebuchet MS"/>
                <a:cs typeface="Trebuchet MS"/>
              </a:rPr>
              <a:t>There</a:t>
            </a:r>
            <a:r>
              <a:rPr sz="2300" i="1" spc="-70" dirty="0">
                <a:solidFill>
                  <a:srgbClr val="292959"/>
                </a:solidFill>
                <a:latin typeface="Trebuchet MS"/>
                <a:cs typeface="Trebuchet MS"/>
              </a:rPr>
              <a:t> </a:t>
            </a:r>
            <a:r>
              <a:rPr sz="2300" i="1" spc="-75" dirty="0">
                <a:solidFill>
                  <a:srgbClr val="292959"/>
                </a:solidFill>
                <a:latin typeface="Trebuchet MS"/>
                <a:cs typeface="Trebuchet MS"/>
              </a:rPr>
              <a:t>should</a:t>
            </a:r>
            <a:r>
              <a:rPr sz="2300" i="1" spc="-80" dirty="0">
                <a:solidFill>
                  <a:srgbClr val="292959"/>
                </a:solidFill>
                <a:latin typeface="Trebuchet MS"/>
                <a:cs typeface="Trebuchet MS"/>
              </a:rPr>
              <a:t> </a:t>
            </a:r>
            <a:r>
              <a:rPr sz="2300" i="1" dirty="0">
                <a:solidFill>
                  <a:srgbClr val="292959"/>
                </a:solidFill>
                <a:latin typeface="Trebuchet MS"/>
                <a:cs typeface="Trebuchet MS"/>
              </a:rPr>
              <a:t>be</a:t>
            </a:r>
            <a:r>
              <a:rPr sz="2300" i="1" spc="-85" dirty="0">
                <a:solidFill>
                  <a:srgbClr val="292959"/>
                </a:solidFill>
                <a:latin typeface="Trebuchet MS"/>
                <a:cs typeface="Trebuchet MS"/>
              </a:rPr>
              <a:t> </a:t>
            </a:r>
            <a:r>
              <a:rPr sz="2300" i="1" dirty="0">
                <a:solidFill>
                  <a:srgbClr val="292959"/>
                </a:solidFill>
                <a:latin typeface="Trebuchet MS"/>
                <a:cs typeface="Trebuchet MS"/>
              </a:rPr>
              <a:t>no</a:t>
            </a:r>
            <a:r>
              <a:rPr sz="2300" i="1" spc="-80" dirty="0">
                <a:solidFill>
                  <a:srgbClr val="292959"/>
                </a:solidFill>
                <a:latin typeface="Trebuchet MS"/>
                <a:cs typeface="Trebuchet MS"/>
              </a:rPr>
              <a:t> </a:t>
            </a:r>
            <a:r>
              <a:rPr sz="2300" i="1" dirty="0">
                <a:solidFill>
                  <a:srgbClr val="292959"/>
                </a:solidFill>
                <a:latin typeface="Trebuchet MS"/>
                <a:cs typeface="Trebuchet MS"/>
              </a:rPr>
              <a:t>bias</a:t>
            </a:r>
            <a:r>
              <a:rPr sz="2300" i="1" spc="-80" dirty="0">
                <a:solidFill>
                  <a:srgbClr val="292959"/>
                </a:solidFill>
                <a:latin typeface="Trebuchet MS"/>
                <a:cs typeface="Trebuchet MS"/>
              </a:rPr>
              <a:t> </a:t>
            </a:r>
            <a:r>
              <a:rPr sz="2300" i="1" spc="-145" dirty="0">
                <a:solidFill>
                  <a:srgbClr val="292959"/>
                </a:solidFill>
                <a:latin typeface="Trebuchet MS"/>
                <a:cs typeface="Trebuchet MS"/>
              </a:rPr>
              <a:t>in</a:t>
            </a:r>
            <a:r>
              <a:rPr sz="2300" i="1" spc="-70" dirty="0">
                <a:solidFill>
                  <a:srgbClr val="292959"/>
                </a:solidFill>
                <a:latin typeface="Trebuchet MS"/>
                <a:cs typeface="Trebuchet MS"/>
              </a:rPr>
              <a:t> </a:t>
            </a:r>
            <a:r>
              <a:rPr sz="2300" i="1" spc="-95" dirty="0">
                <a:solidFill>
                  <a:srgbClr val="292959"/>
                </a:solidFill>
                <a:latin typeface="Trebuchet MS"/>
                <a:cs typeface="Trebuchet MS"/>
              </a:rPr>
              <a:t>favour</a:t>
            </a:r>
            <a:r>
              <a:rPr sz="2300" i="1" spc="-80" dirty="0">
                <a:solidFill>
                  <a:srgbClr val="292959"/>
                </a:solidFill>
                <a:latin typeface="Trebuchet MS"/>
                <a:cs typeface="Trebuchet MS"/>
              </a:rPr>
              <a:t> </a:t>
            </a:r>
            <a:r>
              <a:rPr sz="2300" i="1" spc="-25" dirty="0">
                <a:solidFill>
                  <a:srgbClr val="292959"/>
                </a:solidFill>
                <a:latin typeface="Trebuchet MS"/>
                <a:cs typeface="Trebuchet MS"/>
              </a:rPr>
              <a:t>of </a:t>
            </a:r>
            <a:r>
              <a:rPr sz="2300" i="1" spc="-110" dirty="0">
                <a:solidFill>
                  <a:srgbClr val="292959"/>
                </a:solidFill>
                <a:latin typeface="Trebuchet MS"/>
                <a:cs typeface="Trebuchet MS"/>
              </a:rPr>
              <a:t>the</a:t>
            </a:r>
            <a:r>
              <a:rPr sz="2300" i="1" spc="-65" dirty="0">
                <a:solidFill>
                  <a:srgbClr val="292959"/>
                </a:solidFill>
                <a:latin typeface="Trebuchet MS"/>
                <a:cs typeface="Trebuchet MS"/>
              </a:rPr>
              <a:t> </a:t>
            </a:r>
            <a:r>
              <a:rPr sz="2300" i="1" spc="-60" dirty="0">
                <a:solidFill>
                  <a:srgbClr val="292959"/>
                </a:solidFill>
                <a:latin typeface="Trebuchet MS"/>
                <a:cs typeface="Trebuchet MS"/>
              </a:rPr>
              <a:t>money-</a:t>
            </a:r>
            <a:r>
              <a:rPr sz="2300" i="1" spc="-80" dirty="0">
                <a:solidFill>
                  <a:srgbClr val="292959"/>
                </a:solidFill>
                <a:latin typeface="Trebuchet MS"/>
                <a:cs typeface="Trebuchet MS"/>
              </a:rPr>
              <a:t>earner</a:t>
            </a:r>
            <a:r>
              <a:rPr sz="2300" i="1" spc="-65" dirty="0">
                <a:solidFill>
                  <a:srgbClr val="292959"/>
                </a:solidFill>
                <a:latin typeface="Trebuchet MS"/>
                <a:cs typeface="Trebuchet MS"/>
              </a:rPr>
              <a:t> </a:t>
            </a:r>
            <a:r>
              <a:rPr sz="2300" i="1" dirty="0">
                <a:solidFill>
                  <a:srgbClr val="292959"/>
                </a:solidFill>
                <a:latin typeface="Trebuchet MS"/>
                <a:cs typeface="Trebuchet MS"/>
              </a:rPr>
              <a:t>and</a:t>
            </a:r>
            <a:r>
              <a:rPr sz="2300" i="1" spc="-60" dirty="0">
                <a:solidFill>
                  <a:srgbClr val="292959"/>
                </a:solidFill>
                <a:latin typeface="Trebuchet MS"/>
                <a:cs typeface="Trebuchet MS"/>
              </a:rPr>
              <a:t> </a:t>
            </a:r>
            <a:r>
              <a:rPr sz="2300" i="1" spc="-10" dirty="0">
                <a:solidFill>
                  <a:srgbClr val="292959"/>
                </a:solidFill>
                <a:latin typeface="Trebuchet MS"/>
                <a:cs typeface="Trebuchet MS"/>
              </a:rPr>
              <a:t>against</a:t>
            </a:r>
            <a:r>
              <a:rPr sz="2300" i="1" spc="-65" dirty="0">
                <a:solidFill>
                  <a:srgbClr val="292959"/>
                </a:solidFill>
                <a:latin typeface="Trebuchet MS"/>
                <a:cs typeface="Trebuchet MS"/>
              </a:rPr>
              <a:t> </a:t>
            </a:r>
            <a:r>
              <a:rPr sz="2300" i="1" spc="-110" dirty="0">
                <a:solidFill>
                  <a:srgbClr val="292959"/>
                </a:solidFill>
                <a:latin typeface="Trebuchet MS"/>
                <a:cs typeface="Trebuchet MS"/>
              </a:rPr>
              <a:t>the</a:t>
            </a:r>
            <a:r>
              <a:rPr sz="2300" i="1" spc="-60" dirty="0">
                <a:solidFill>
                  <a:srgbClr val="292959"/>
                </a:solidFill>
                <a:latin typeface="Trebuchet MS"/>
                <a:cs typeface="Trebuchet MS"/>
              </a:rPr>
              <a:t> </a:t>
            </a:r>
            <a:r>
              <a:rPr sz="2300" i="1" spc="-45" dirty="0">
                <a:solidFill>
                  <a:srgbClr val="292959"/>
                </a:solidFill>
                <a:latin typeface="Trebuchet MS"/>
                <a:cs typeface="Trebuchet MS"/>
              </a:rPr>
              <a:t>home-</a:t>
            </a:r>
            <a:r>
              <a:rPr sz="2300" i="1" spc="-10" dirty="0">
                <a:solidFill>
                  <a:srgbClr val="292959"/>
                </a:solidFill>
                <a:latin typeface="Trebuchet MS"/>
                <a:cs typeface="Trebuchet MS"/>
              </a:rPr>
              <a:t>maker </a:t>
            </a:r>
            <a:r>
              <a:rPr sz="2300" i="1" dirty="0">
                <a:solidFill>
                  <a:srgbClr val="292959"/>
                </a:solidFill>
                <a:latin typeface="Trebuchet MS"/>
                <a:cs typeface="Trebuchet MS"/>
              </a:rPr>
              <a:t>and</a:t>
            </a:r>
            <a:r>
              <a:rPr sz="2300" i="1" spc="-45" dirty="0">
                <a:solidFill>
                  <a:srgbClr val="292959"/>
                </a:solidFill>
                <a:latin typeface="Trebuchet MS"/>
                <a:cs typeface="Trebuchet MS"/>
              </a:rPr>
              <a:t> </a:t>
            </a:r>
            <a:r>
              <a:rPr sz="2300" i="1" spc="-110" dirty="0">
                <a:solidFill>
                  <a:srgbClr val="292959"/>
                </a:solidFill>
                <a:latin typeface="Trebuchet MS"/>
                <a:cs typeface="Trebuchet MS"/>
              </a:rPr>
              <a:t>the</a:t>
            </a:r>
            <a:r>
              <a:rPr sz="2300" i="1" spc="-40" dirty="0">
                <a:solidFill>
                  <a:srgbClr val="292959"/>
                </a:solidFill>
                <a:latin typeface="Trebuchet MS"/>
                <a:cs typeface="Trebuchet MS"/>
              </a:rPr>
              <a:t> </a:t>
            </a:r>
            <a:r>
              <a:rPr sz="2300" i="1" spc="-60" dirty="0">
                <a:solidFill>
                  <a:srgbClr val="292959"/>
                </a:solidFill>
                <a:latin typeface="Trebuchet MS"/>
                <a:cs typeface="Trebuchet MS"/>
              </a:rPr>
              <a:t>child-</a:t>
            </a:r>
            <a:r>
              <a:rPr sz="2300" i="1" spc="-10" dirty="0">
                <a:solidFill>
                  <a:srgbClr val="292959"/>
                </a:solidFill>
                <a:latin typeface="Trebuchet MS"/>
                <a:cs typeface="Trebuchet MS"/>
              </a:rPr>
              <a:t>carer.</a:t>
            </a:r>
            <a:endParaRPr sz="2300">
              <a:latin typeface="Trebuchet MS"/>
              <a:cs typeface="Trebuchet MS"/>
            </a:endParaRPr>
          </a:p>
        </p:txBody>
      </p:sp>
      <p:sp>
        <p:nvSpPr>
          <p:cNvPr id="15" name="object 15"/>
          <p:cNvSpPr txBox="1"/>
          <p:nvPr/>
        </p:nvSpPr>
        <p:spPr>
          <a:xfrm>
            <a:off x="12728276" y="6303655"/>
            <a:ext cx="4421505" cy="375920"/>
          </a:xfrm>
          <a:prstGeom prst="rect">
            <a:avLst/>
          </a:prstGeom>
        </p:spPr>
        <p:txBody>
          <a:bodyPr vert="horz" wrap="square" lIns="0" tIns="12700" rIns="0" bIns="0" rtlCol="0">
            <a:spAutoFit/>
          </a:bodyPr>
          <a:lstStyle/>
          <a:p>
            <a:pPr marL="12700">
              <a:lnSpc>
                <a:spcPct val="100000"/>
              </a:lnSpc>
              <a:spcBef>
                <a:spcPts val="100"/>
              </a:spcBef>
            </a:pPr>
            <a:r>
              <a:rPr sz="2300" spc="-120" dirty="0">
                <a:solidFill>
                  <a:srgbClr val="292959"/>
                </a:solidFill>
                <a:latin typeface="Trebuchet MS"/>
                <a:cs typeface="Trebuchet MS"/>
              </a:rPr>
              <a:t>White</a:t>
            </a:r>
            <a:r>
              <a:rPr sz="2300" spc="-50" dirty="0">
                <a:solidFill>
                  <a:srgbClr val="292959"/>
                </a:solidFill>
                <a:latin typeface="Trebuchet MS"/>
                <a:cs typeface="Trebuchet MS"/>
              </a:rPr>
              <a:t> </a:t>
            </a:r>
            <a:r>
              <a:rPr sz="2300" spc="-165" dirty="0">
                <a:solidFill>
                  <a:srgbClr val="292959"/>
                </a:solidFill>
                <a:latin typeface="Trebuchet MS"/>
                <a:cs typeface="Trebuchet MS"/>
              </a:rPr>
              <a:t>v</a:t>
            </a:r>
            <a:r>
              <a:rPr sz="2300" spc="-50" dirty="0">
                <a:solidFill>
                  <a:srgbClr val="292959"/>
                </a:solidFill>
                <a:latin typeface="Trebuchet MS"/>
                <a:cs typeface="Trebuchet MS"/>
              </a:rPr>
              <a:t> </a:t>
            </a:r>
            <a:r>
              <a:rPr sz="2300" spc="-120" dirty="0">
                <a:solidFill>
                  <a:srgbClr val="292959"/>
                </a:solidFill>
                <a:latin typeface="Trebuchet MS"/>
                <a:cs typeface="Trebuchet MS"/>
              </a:rPr>
              <a:t>White</a:t>
            </a:r>
            <a:r>
              <a:rPr sz="2300" spc="-50" dirty="0">
                <a:solidFill>
                  <a:srgbClr val="292959"/>
                </a:solidFill>
                <a:latin typeface="Trebuchet MS"/>
                <a:cs typeface="Trebuchet MS"/>
              </a:rPr>
              <a:t> </a:t>
            </a:r>
            <a:r>
              <a:rPr sz="2300" spc="60" dirty="0">
                <a:solidFill>
                  <a:srgbClr val="292959"/>
                </a:solidFill>
                <a:latin typeface="Trebuchet MS"/>
                <a:cs typeface="Trebuchet MS"/>
              </a:rPr>
              <a:t>[2000]</a:t>
            </a:r>
            <a:r>
              <a:rPr sz="2300" spc="-50" dirty="0">
                <a:solidFill>
                  <a:srgbClr val="292959"/>
                </a:solidFill>
                <a:latin typeface="Trebuchet MS"/>
                <a:cs typeface="Trebuchet MS"/>
              </a:rPr>
              <a:t> </a:t>
            </a:r>
            <a:r>
              <a:rPr sz="2300" spc="-175" dirty="0">
                <a:solidFill>
                  <a:srgbClr val="292959"/>
                </a:solidFill>
                <a:latin typeface="Trebuchet MS"/>
                <a:cs typeface="Trebuchet MS"/>
              </a:rPr>
              <a:t>UKHL</a:t>
            </a:r>
            <a:r>
              <a:rPr sz="2300" spc="-50" dirty="0">
                <a:solidFill>
                  <a:srgbClr val="292959"/>
                </a:solidFill>
                <a:latin typeface="Trebuchet MS"/>
                <a:cs typeface="Trebuchet MS"/>
              </a:rPr>
              <a:t> </a:t>
            </a:r>
            <a:r>
              <a:rPr sz="2300" spc="120" dirty="0">
                <a:solidFill>
                  <a:srgbClr val="292959"/>
                </a:solidFill>
                <a:latin typeface="Trebuchet MS"/>
                <a:cs typeface="Trebuchet MS"/>
              </a:rPr>
              <a:t>54</a:t>
            </a:r>
            <a:r>
              <a:rPr sz="2300" spc="-50" dirty="0">
                <a:solidFill>
                  <a:srgbClr val="292959"/>
                </a:solidFill>
                <a:latin typeface="Trebuchet MS"/>
                <a:cs typeface="Trebuchet MS"/>
              </a:rPr>
              <a:t> </a:t>
            </a:r>
            <a:r>
              <a:rPr sz="2300" spc="50" dirty="0">
                <a:solidFill>
                  <a:srgbClr val="292959"/>
                </a:solidFill>
                <a:latin typeface="Trebuchet MS"/>
                <a:cs typeface="Trebuchet MS"/>
              </a:rPr>
              <a:t>[24]</a:t>
            </a:r>
            <a:endParaRPr sz="2300">
              <a:latin typeface="Trebuchet MS"/>
              <a:cs typeface="Trebuchet M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1506196" y="7872768"/>
            <a:ext cx="6867525" cy="2416175"/>
            <a:chOff x="11506196" y="7872768"/>
            <a:chExt cx="6867525" cy="2416175"/>
          </a:xfrm>
        </p:grpSpPr>
        <p:sp>
          <p:nvSpPr>
            <p:cNvPr id="3" name="object 3"/>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4" name="object 4"/>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dirty="0">
                <a:solidFill>
                  <a:srgbClr val="E65385"/>
                </a:solidFill>
              </a:rPr>
              <a:t>STATUTORY</a:t>
            </a:r>
            <a:r>
              <a:rPr spc="-390" dirty="0">
                <a:solidFill>
                  <a:srgbClr val="E65385"/>
                </a:solidFill>
              </a:rPr>
              <a:t> </a:t>
            </a:r>
            <a:r>
              <a:rPr spc="165" dirty="0"/>
              <a:t>FACTORS</a:t>
            </a:r>
            <a:r>
              <a:rPr spc="-385" dirty="0"/>
              <a:t> </a:t>
            </a:r>
            <a:r>
              <a:rPr spc="-560" dirty="0"/>
              <a:t>(3)</a:t>
            </a:r>
          </a:p>
        </p:txBody>
      </p:sp>
      <p:pic>
        <p:nvPicPr>
          <p:cNvPr id="6" name="object 6"/>
          <p:cNvPicPr/>
          <p:nvPr/>
        </p:nvPicPr>
        <p:blipFill>
          <a:blip r:embed="rId2" cstate="print"/>
          <a:stretch>
            <a:fillRect/>
          </a:stretch>
        </p:blipFill>
        <p:spPr>
          <a:xfrm>
            <a:off x="1438274" y="2611637"/>
            <a:ext cx="142874" cy="142874"/>
          </a:xfrm>
          <a:prstGeom prst="rect">
            <a:avLst/>
          </a:prstGeom>
        </p:spPr>
      </p:pic>
      <p:pic>
        <p:nvPicPr>
          <p:cNvPr id="7" name="object 7"/>
          <p:cNvPicPr/>
          <p:nvPr/>
        </p:nvPicPr>
        <p:blipFill>
          <a:blip r:embed="rId2" cstate="print"/>
          <a:stretch>
            <a:fillRect/>
          </a:stretch>
        </p:blipFill>
        <p:spPr>
          <a:xfrm>
            <a:off x="1438274" y="4783337"/>
            <a:ext cx="142874" cy="142874"/>
          </a:xfrm>
          <a:prstGeom prst="rect">
            <a:avLst/>
          </a:prstGeom>
        </p:spPr>
      </p:pic>
      <p:sp>
        <p:nvSpPr>
          <p:cNvPr id="8" name="object 8"/>
          <p:cNvSpPr txBox="1"/>
          <p:nvPr/>
        </p:nvSpPr>
        <p:spPr>
          <a:xfrm>
            <a:off x="1771600" y="2173474"/>
            <a:ext cx="14805025" cy="7284084"/>
          </a:xfrm>
          <a:prstGeom prst="rect">
            <a:avLst/>
          </a:prstGeom>
        </p:spPr>
        <p:txBody>
          <a:bodyPr vert="horz" wrap="square" lIns="0" tIns="12700" rIns="0" bIns="0" rtlCol="0">
            <a:spAutoFit/>
          </a:bodyPr>
          <a:lstStyle/>
          <a:p>
            <a:pPr marL="12700" marR="5367020">
              <a:lnSpc>
                <a:spcPct val="135700"/>
              </a:lnSpc>
              <a:spcBef>
                <a:spcPts val="100"/>
              </a:spcBef>
            </a:pPr>
            <a:r>
              <a:rPr sz="3500" spc="-100" dirty="0">
                <a:solidFill>
                  <a:srgbClr val="292959"/>
                </a:solidFill>
                <a:latin typeface="Trebuchet MS"/>
                <a:cs typeface="Trebuchet MS"/>
              </a:rPr>
              <a:t>g.the</a:t>
            </a:r>
            <a:r>
              <a:rPr sz="3500" spc="-165" dirty="0">
                <a:solidFill>
                  <a:srgbClr val="292959"/>
                </a:solidFill>
                <a:latin typeface="Trebuchet MS"/>
                <a:cs typeface="Trebuchet MS"/>
              </a:rPr>
              <a:t> </a:t>
            </a:r>
            <a:r>
              <a:rPr sz="3500" spc="-35" dirty="0">
                <a:solidFill>
                  <a:srgbClr val="292959"/>
                </a:solidFill>
                <a:latin typeface="Trebuchet MS"/>
                <a:cs typeface="Trebuchet MS"/>
              </a:rPr>
              <a:t>conduct</a:t>
            </a:r>
            <a:r>
              <a:rPr sz="3500" spc="-150" dirty="0">
                <a:solidFill>
                  <a:srgbClr val="292959"/>
                </a:solidFill>
                <a:latin typeface="Trebuchet MS"/>
                <a:cs typeface="Trebuchet MS"/>
              </a:rPr>
              <a:t> </a:t>
            </a:r>
            <a:r>
              <a:rPr sz="3500" dirty="0">
                <a:solidFill>
                  <a:srgbClr val="292959"/>
                </a:solidFill>
                <a:latin typeface="Trebuchet MS"/>
                <a:cs typeface="Trebuchet MS"/>
              </a:rPr>
              <a:t>of</a:t>
            </a:r>
            <a:r>
              <a:rPr sz="3500" spc="-135" dirty="0">
                <a:solidFill>
                  <a:srgbClr val="292959"/>
                </a:solidFill>
                <a:latin typeface="Trebuchet MS"/>
                <a:cs typeface="Trebuchet MS"/>
              </a:rPr>
              <a:t> </a:t>
            </a:r>
            <a:r>
              <a:rPr sz="3500" dirty="0">
                <a:solidFill>
                  <a:srgbClr val="292959"/>
                </a:solidFill>
                <a:latin typeface="Trebuchet MS"/>
                <a:cs typeface="Trebuchet MS"/>
              </a:rPr>
              <a:t>each</a:t>
            </a:r>
            <a:r>
              <a:rPr sz="3500" spc="-135" dirty="0">
                <a:solidFill>
                  <a:srgbClr val="292959"/>
                </a:solidFill>
                <a:latin typeface="Trebuchet MS"/>
                <a:cs typeface="Trebuchet MS"/>
              </a:rPr>
              <a:t> </a:t>
            </a:r>
            <a:r>
              <a:rPr sz="3500" dirty="0">
                <a:solidFill>
                  <a:srgbClr val="292959"/>
                </a:solidFill>
                <a:latin typeface="Trebuchet MS"/>
                <a:cs typeface="Trebuchet MS"/>
              </a:rPr>
              <a:t>of</a:t>
            </a:r>
            <a:r>
              <a:rPr sz="3500" spc="-135" dirty="0">
                <a:solidFill>
                  <a:srgbClr val="292959"/>
                </a:solidFill>
                <a:latin typeface="Trebuchet MS"/>
                <a:cs typeface="Trebuchet MS"/>
              </a:rPr>
              <a:t> the</a:t>
            </a:r>
            <a:r>
              <a:rPr sz="3500" spc="-125" dirty="0">
                <a:solidFill>
                  <a:srgbClr val="292959"/>
                </a:solidFill>
                <a:latin typeface="Trebuchet MS"/>
                <a:cs typeface="Trebuchet MS"/>
              </a:rPr>
              <a:t> </a:t>
            </a:r>
            <a:r>
              <a:rPr sz="3500" spc="-140" dirty="0">
                <a:solidFill>
                  <a:srgbClr val="292959"/>
                </a:solidFill>
                <a:latin typeface="Trebuchet MS"/>
                <a:cs typeface="Trebuchet MS"/>
              </a:rPr>
              <a:t>parties,</a:t>
            </a:r>
            <a:r>
              <a:rPr sz="3500" spc="-125" dirty="0">
                <a:solidFill>
                  <a:srgbClr val="292959"/>
                </a:solidFill>
                <a:latin typeface="Trebuchet MS"/>
                <a:cs typeface="Trebuchet MS"/>
              </a:rPr>
              <a:t> </a:t>
            </a:r>
            <a:r>
              <a:rPr sz="3500" spc="-155" dirty="0">
                <a:solidFill>
                  <a:srgbClr val="292959"/>
                </a:solidFill>
                <a:latin typeface="Trebuchet MS"/>
                <a:cs typeface="Trebuchet MS"/>
              </a:rPr>
              <a:t>if</a:t>
            </a:r>
            <a:r>
              <a:rPr sz="3500" spc="-110" dirty="0">
                <a:solidFill>
                  <a:srgbClr val="292959"/>
                </a:solidFill>
                <a:latin typeface="Trebuchet MS"/>
                <a:cs typeface="Trebuchet MS"/>
              </a:rPr>
              <a:t> </a:t>
            </a:r>
            <a:r>
              <a:rPr sz="3500" spc="-20" dirty="0">
                <a:solidFill>
                  <a:srgbClr val="292959"/>
                </a:solidFill>
                <a:latin typeface="Trebuchet MS"/>
                <a:cs typeface="Trebuchet MS"/>
              </a:rPr>
              <a:t>that </a:t>
            </a:r>
            <a:r>
              <a:rPr sz="3500" spc="-35" dirty="0">
                <a:solidFill>
                  <a:srgbClr val="292959"/>
                </a:solidFill>
                <a:latin typeface="Trebuchet MS"/>
                <a:cs typeface="Trebuchet MS"/>
              </a:rPr>
              <a:t>conduct</a:t>
            </a:r>
            <a:r>
              <a:rPr sz="3500" spc="-229" dirty="0">
                <a:solidFill>
                  <a:srgbClr val="292959"/>
                </a:solidFill>
                <a:latin typeface="Trebuchet MS"/>
                <a:cs typeface="Trebuchet MS"/>
              </a:rPr>
              <a:t> </a:t>
            </a:r>
            <a:r>
              <a:rPr sz="3500" spc="-75" dirty="0">
                <a:solidFill>
                  <a:srgbClr val="292959"/>
                </a:solidFill>
                <a:latin typeface="Trebuchet MS"/>
                <a:cs typeface="Trebuchet MS"/>
              </a:rPr>
              <a:t>is</a:t>
            </a:r>
            <a:r>
              <a:rPr sz="3500" spc="-185" dirty="0">
                <a:solidFill>
                  <a:srgbClr val="292959"/>
                </a:solidFill>
                <a:latin typeface="Trebuchet MS"/>
                <a:cs typeface="Trebuchet MS"/>
              </a:rPr>
              <a:t> </a:t>
            </a:r>
            <a:r>
              <a:rPr sz="3500" spc="-25" dirty="0">
                <a:solidFill>
                  <a:srgbClr val="292959"/>
                </a:solidFill>
                <a:latin typeface="Trebuchet MS"/>
                <a:cs typeface="Trebuchet MS"/>
              </a:rPr>
              <a:t>such</a:t>
            </a:r>
            <a:r>
              <a:rPr sz="3500" spc="-185" dirty="0">
                <a:solidFill>
                  <a:srgbClr val="292959"/>
                </a:solidFill>
                <a:latin typeface="Trebuchet MS"/>
                <a:cs typeface="Trebuchet MS"/>
              </a:rPr>
              <a:t> </a:t>
            </a:r>
            <a:r>
              <a:rPr sz="3500" spc="-125" dirty="0">
                <a:solidFill>
                  <a:srgbClr val="292959"/>
                </a:solidFill>
                <a:latin typeface="Trebuchet MS"/>
                <a:cs typeface="Trebuchet MS"/>
              </a:rPr>
              <a:t>that</a:t>
            </a:r>
            <a:r>
              <a:rPr sz="3500" spc="-135" dirty="0">
                <a:solidFill>
                  <a:srgbClr val="292959"/>
                </a:solidFill>
                <a:latin typeface="Trebuchet MS"/>
                <a:cs typeface="Trebuchet MS"/>
              </a:rPr>
              <a:t> </a:t>
            </a:r>
            <a:r>
              <a:rPr sz="3500" spc="-235" dirty="0">
                <a:solidFill>
                  <a:srgbClr val="292959"/>
                </a:solidFill>
                <a:latin typeface="Trebuchet MS"/>
                <a:cs typeface="Trebuchet MS"/>
              </a:rPr>
              <a:t>it</a:t>
            </a:r>
            <a:r>
              <a:rPr sz="3500" spc="-110" dirty="0">
                <a:solidFill>
                  <a:srgbClr val="292959"/>
                </a:solidFill>
                <a:latin typeface="Trebuchet MS"/>
                <a:cs typeface="Trebuchet MS"/>
              </a:rPr>
              <a:t> </a:t>
            </a:r>
            <a:r>
              <a:rPr sz="3500" spc="-70" dirty="0">
                <a:solidFill>
                  <a:srgbClr val="292959"/>
                </a:solidFill>
                <a:latin typeface="Trebuchet MS"/>
                <a:cs typeface="Trebuchet MS"/>
              </a:rPr>
              <a:t>would</a:t>
            </a:r>
            <a:r>
              <a:rPr sz="3500" spc="-155" dirty="0">
                <a:solidFill>
                  <a:srgbClr val="292959"/>
                </a:solidFill>
                <a:latin typeface="Trebuchet MS"/>
                <a:cs typeface="Trebuchet MS"/>
              </a:rPr>
              <a:t> </a:t>
            </a:r>
            <a:r>
              <a:rPr sz="3500" spc="-170" dirty="0">
                <a:solidFill>
                  <a:srgbClr val="292959"/>
                </a:solidFill>
                <a:latin typeface="Trebuchet MS"/>
                <a:cs typeface="Trebuchet MS"/>
              </a:rPr>
              <a:t>in</a:t>
            </a:r>
            <a:r>
              <a:rPr sz="3500" spc="-110" dirty="0">
                <a:solidFill>
                  <a:srgbClr val="292959"/>
                </a:solidFill>
                <a:latin typeface="Trebuchet MS"/>
                <a:cs typeface="Trebuchet MS"/>
              </a:rPr>
              <a:t> </a:t>
            </a:r>
            <a:r>
              <a:rPr sz="3500" spc="-135" dirty="0">
                <a:solidFill>
                  <a:srgbClr val="292959"/>
                </a:solidFill>
                <a:latin typeface="Trebuchet MS"/>
                <a:cs typeface="Trebuchet MS"/>
              </a:rPr>
              <a:t>the</a:t>
            </a:r>
            <a:r>
              <a:rPr sz="3500" spc="-130" dirty="0">
                <a:solidFill>
                  <a:srgbClr val="292959"/>
                </a:solidFill>
                <a:latin typeface="Trebuchet MS"/>
                <a:cs typeface="Trebuchet MS"/>
              </a:rPr>
              <a:t> </a:t>
            </a:r>
            <a:r>
              <a:rPr sz="3500" spc="-80" dirty="0">
                <a:solidFill>
                  <a:srgbClr val="292959"/>
                </a:solidFill>
                <a:latin typeface="Trebuchet MS"/>
                <a:cs typeface="Trebuchet MS"/>
              </a:rPr>
              <a:t>opinion</a:t>
            </a:r>
            <a:r>
              <a:rPr sz="3500" spc="-155" dirty="0">
                <a:solidFill>
                  <a:srgbClr val="292959"/>
                </a:solidFill>
                <a:latin typeface="Trebuchet MS"/>
                <a:cs typeface="Trebuchet MS"/>
              </a:rPr>
              <a:t> </a:t>
            </a:r>
            <a:r>
              <a:rPr sz="3500" dirty="0">
                <a:solidFill>
                  <a:srgbClr val="292959"/>
                </a:solidFill>
                <a:latin typeface="Trebuchet MS"/>
                <a:cs typeface="Trebuchet MS"/>
              </a:rPr>
              <a:t>of</a:t>
            </a:r>
            <a:r>
              <a:rPr sz="3500" spc="-155" dirty="0">
                <a:solidFill>
                  <a:srgbClr val="292959"/>
                </a:solidFill>
                <a:latin typeface="Trebuchet MS"/>
                <a:cs typeface="Trebuchet MS"/>
              </a:rPr>
              <a:t> </a:t>
            </a:r>
            <a:r>
              <a:rPr sz="3500" spc="-25" dirty="0">
                <a:solidFill>
                  <a:srgbClr val="292959"/>
                </a:solidFill>
                <a:latin typeface="Trebuchet MS"/>
                <a:cs typeface="Trebuchet MS"/>
              </a:rPr>
              <a:t>the </a:t>
            </a:r>
            <a:r>
              <a:rPr sz="3500" spc="-110" dirty="0">
                <a:solidFill>
                  <a:srgbClr val="292959"/>
                </a:solidFill>
                <a:latin typeface="Trebuchet MS"/>
                <a:cs typeface="Trebuchet MS"/>
              </a:rPr>
              <a:t>court</a:t>
            </a:r>
            <a:r>
              <a:rPr sz="3500" spc="-155" dirty="0">
                <a:solidFill>
                  <a:srgbClr val="292959"/>
                </a:solidFill>
                <a:latin typeface="Trebuchet MS"/>
                <a:cs typeface="Trebuchet MS"/>
              </a:rPr>
              <a:t> </a:t>
            </a:r>
            <a:r>
              <a:rPr sz="3500" dirty="0">
                <a:solidFill>
                  <a:srgbClr val="292959"/>
                </a:solidFill>
                <a:latin typeface="Trebuchet MS"/>
                <a:cs typeface="Trebuchet MS"/>
              </a:rPr>
              <a:t>be</a:t>
            </a:r>
            <a:r>
              <a:rPr sz="3500" spc="-175" dirty="0">
                <a:solidFill>
                  <a:srgbClr val="292959"/>
                </a:solidFill>
                <a:latin typeface="Trebuchet MS"/>
                <a:cs typeface="Trebuchet MS"/>
              </a:rPr>
              <a:t> </a:t>
            </a:r>
            <a:r>
              <a:rPr sz="3500" spc="-90" dirty="0">
                <a:solidFill>
                  <a:srgbClr val="292959"/>
                </a:solidFill>
                <a:latin typeface="Trebuchet MS"/>
                <a:cs typeface="Trebuchet MS"/>
              </a:rPr>
              <a:t>inequitable</a:t>
            </a:r>
            <a:r>
              <a:rPr sz="3500" spc="-165" dirty="0">
                <a:solidFill>
                  <a:srgbClr val="292959"/>
                </a:solidFill>
                <a:latin typeface="Trebuchet MS"/>
                <a:cs typeface="Trebuchet MS"/>
              </a:rPr>
              <a:t> </a:t>
            </a:r>
            <a:r>
              <a:rPr sz="3500" spc="-65" dirty="0">
                <a:solidFill>
                  <a:srgbClr val="292959"/>
                </a:solidFill>
                <a:latin typeface="Trebuchet MS"/>
                <a:cs typeface="Trebuchet MS"/>
              </a:rPr>
              <a:t>to</a:t>
            </a:r>
            <a:r>
              <a:rPr sz="3500" spc="-165" dirty="0">
                <a:solidFill>
                  <a:srgbClr val="292959"/>
                </a:solidFill>
                <a:latin typeface="Trebuchet MS"/>
                <a:cs typeface="Trebuchet MS"/>
              </a:rPr>
              <a:t> </a:t>
            </a:r>
            <a:r>
              <a:rPr sz="3500" spc="-30" dirty="0">
                <a:solidFill>
                  <a:srgbClr val="292959"/>
                </a:solidFill>
                <a:latin typeface="Trebuchet MS"/>
                <a:cs typeface="Trebuchet MS"/>
              </a:rPr>
              <a:t>disregard</a:t>
            </a:r>
            <a:r>
              <a:rPr sz="3500" spc="-160" dirty="0">
                <a:solidFill>
                  <a:srgbClr val="292959"/>
                </a:solidFill>
                <a:latin typeface="Trebuchet MS"/>
                <a:cs typeface="Trebuchet MS"/>
              </a:rPr>
              <a:t> </a:t>
            </a:r>
            <a:r>
              <a:rPr sz="3500" spc="-300" dirty="0">
                <a:solidFill>
                  <a:srgbClr val="292959"/>
                </a:solidFill>
                <a:latin typeface="Trebuchet MS"/>
                <a:cs typeface="Trebuchet MS"/>
              </a:rPr>
              <a:t>it;</a:t>
            </a:r>
            <a:endParaRPr sz="3500">
              <a:latin typeface="Trebuchet MS"/>
              <a:cs typeface="Trebuchet MS"/>
            </a:endParaRPr>
          </a:p>
          <a:p>
            <a:pPr marL="12700" marR="4991100">
              <a:lnSpc>
                <a:spcPct val="135700"/>
              </a:lnSpc>
            </a:pPr>
            <a:r>
              <a:rPr sz="3500" spc="-220" dirty="0">
                <a:solidFill>
                  <a:srgbClr val="292959"/>
                </a:solidFill>
                <a:latin typeface="Trebuchet MS"/>
                <a:cs typeface="Trebuchet MS"/>
              </a:rPr>
              <a:t>h.in</a:t>
            </a:r>
            <a:r>
              <a:rPr sz="3500" spc="-110" dirty="0">
                <a:solidFill>
                  <a:srgbClr val="292959"/>
                </a:solidFill>
                <a:latin typeface="Trebuchet MS"/>
                <a:cs typeface="Trebuchet MS"/>
              </a:rPr>
              <a:t> </a:t>
            </a:r>
            <a:r>
              <a:rPr sz="3500" spc="-135" dirty="0">
                <a:solidFill>
                  <a:srgbClr val="292959"/>
                </a:solidFill>
                <a:latin typeface="Trebuchet MS"/>
                <a:cs typeface="Trebuchet MS"/>
              </a:rPr>
              <a:t>the</a:t>
            </a:r>
            <a:r>
              <a:rPr sz="3500" spc="-125" dirty="0">
                <a:solidFill>
                  <a:srgbClr val="292959"/>
                </a:solidFill>
                <a:latin typeface="Trebuchet MS"/>
                <a:cs typeface="Trebuchet MS"/>
              </a:rPr>
              <a:t> </a:t>
            </a:r>
            <a:r>
              <a:rPr sz="3500" dirty="0">
                <a:solidFill>
                  <a:srgbClr val="292959"/>
                </a:solidFill>
                <a:latin typeface="Trebuchet MS"/>
                <a:cs typeface="Trebuchet MS"/>
              </a:rPr>
              <a:t>case</a:t>
            </a:r>
            <a:r>
              <a:rPr sz="3500" spc="-114" dirty="0">
                <a:solidFill>
                  <a:srgbClr val="292959"/>
                </a:solidFill>
                <a:latin typeface="Trebuchet MS"/>
                <a:cs typeface="Trebuchet MS"/>
              </a:rPr>
              <a:t> </a:t>
            </a:r>
            <a:r>
              <a:rPr sz="3500" dirty="0">
                <a:solidFill>
                  <a:srgbClr val="292959"/>
                </a:solidFill>
                <a:latin typeface="Trebuchet MS"/>
                <a:cs typeface="Trebuchet MS"/>
              </a:rPr>
              <a:t>of</a:t>
            </a:r>
            <a:r>
              <a:rPr sz="3500" spc="-120" dirty="0">
                <a:solidFill>
                  <a:srgbClr val="292959"/>
                </a:solidFill>
                <a:latin typeface="Trebuchet MS"/>
                <a:cs typeface="Trebuchet MS"/>
              </a:rPr>
              <a:t> </a:t>
            </a:r>
            <a:r>
              <a:rPr sz="3500" spc="-20" dirty="0">
                <a:solidFill>
                  <a:srgbClr val="292959"/>
                </a:solidFill>
                <a:latin typeface="Trebuchet MS"/>
                <a:cs typeface="Trebuchet MS"/>
              </a:rPr>
              <a:t>proceedings</a:t>
            </a:r>
            <a:r>
              <a:rPr sz="3500" spc="-114" dirty="0">
                <a:solidFill>
                  <a:srgbClr val="292959"/>
                </a:solidFill>
                <a:latin typeface="Trebuchet MS"/>
                <a:cs typeface="Trebuchet MS"/>
              </a:rPr>
              <a:t> </a:t>
            </a:r>
            <a:r>
              <a:rPr sz="3500" spc="-110" dirty="0">
                <a:solidFill>
                  <a:srgbClr val="292959"/>
                </a:solidFill>
                <a:latin typeface="Trebuchet MS"/>
                <a:cs typeface="Trebuchet MS"/>
              </a:rPr>
              <a:t>for</a:t>
            </a:r>
            <a:r>
              <a:rPr sz="3500" spc="-114" dirty="0">
                <a:solidFill>
                  <a:srgbClr val="292959"/>
                </a:solidFill>
                <a:latin typeface="Trebuchet MS"/>
                <a:cs typeface="Trebuchet MS"/>
              </a:rPr>
              <a:t> </a:t>
            </a:r>
            <a:r>
              <a:rPr sz="3500" spc="-85" dirty="0">
                <a:solidFill>
                  <a:srgbClr val="292959"/>
                </a:solidFill>
                <a:latin typeface="Trebuchet MS"/>
                <a:cs typeface="Trebuchet MS"/>
              </a:rPr>
              <a:t>divorce</a:t>
            </a:r>
            <a:r>
              <a:rPr sz="3500" spc="-120" dirty="0">
                <a:solidFill>
                  <a:srgbClr val="292959"/>
                </a:solidFill>
                <a:latin typeface="Trebuchet MS"/>
                <a:cs typeface="Trebuchet MS"/>
              </a:rPr>
              <a:t> </a:t>
            </a:r>
            <a:r>
              <a:rPr sz="3500" spc="-105" dirty="0">
                <a:solidFill>
                  <a:srgbClr val="292959"/>
                </a:solidFill>
                <a:latin typeface="Trebuchet MS"/>
                <a:cs typeface="Trebuchet MS"/>
              </a:rPr>
              <a:t>or</a:t>
            </a:r>
            <a:r>
              <a:rPr sz="3500" spc="-114" dirty="0">
                <a:solidFill>
                  <a:srgbClr val="292959"/>
                </a:solidFill>
                <a:latin typeface="Trebuchet MS"/>
                <a:cs typeface="Trebuchet MS"/>
              </a:rPr>
              <a:t> </a:t>
            </a:r>
            <a:r>
              <a:rPr sz="3500" spc="-35" dirty="0">
                <a:solidFill>
                  <a:srgbClr val="292959"/>
                </a:solidFill>
                <a:latin typeface="Trebuchet MS"/>
                <a:cs typeface="Trebuchet MS"/>
              </a:rPr>
              <a:t>nullity </a:t>
            </a:r>
            <a:r>
              <a:rPr sz="3500" dirty="0">
                <a:solidFill>
                  <a:srgbClr val="292959"/>
                </a:solidFill>
                <a:latin typeface="Trebuchet MS"/>
                <a:cs typeface="Trebuchet MS"/>
              </a:rPr>
              <a:t>of</a:t>
            </a:r>
            <a:r>
              <a:rPr sz="3500" spc="-180" dirty="0">
                <a:solidFill>
                  <a:srgbClr val="292959"/>
                </a:solidFill>
                <a:latin typeface="Trebuchet MS"/>
                <a:cs typeface="Trebuchet MS"/>
              </a:rPr>
              <a:t> </a:t>
            </a:r>
            <a:r>
              <a:rPr sz="3500" spc="-110" dirty="0">
                <a:solidFill>
                  <a:srgbClr val="292959"/>
                </a:solidFill>
                <a:latin typeface="Trebuchet MS"/>
                <a:cs typeface="Trebuchet MS"/>
              </a:rPr>
              <a:t>marriage,</a:t>
            </a:r>
            <a:r>
              <a:rPr sz="3500" spc="-145" dirty="0">
                <a:solidFill>
                  <a:srgbClr val="292959"/>
                </a:solidFill>
                <a:latin typeface="Trebuchet MS"/>
                <a:cs typeface="Trebuchet MS"/>
              </a:rPr>
              <a:t> </a:t>
            </a:r>
            <a:r>
              <a:rPr sz="3500" spc="-135" dirty="0">
                <a:solidFill>
                  <a:srgbClr val="292959"/>
                </a:solidFill>
                <a:latin typeface="Trebuchet MS"/>
                <a:cs typeface="Trebuchet MS"/>
              </a:rPr>
              <a:t>the</a:t>
            </a:r>
            <a:r>
              <a:rPr sz="3500" spc="-130" dirty="0">
                <a:solidFill>
                  <a:srgbClr val="292959"/>
                </a:solidFill>
                <a:latin typeface="Trebuchet MS"/>
                <a:cs typeface="Trebuchet MS"/>
              </a:rPr>
              <a:t> </a:t>
            </a:r>
            <a:r>
              <a:rPr sz="3500" spc="-100" dirty="0">
                <a:solidFill>
                  <a:srgbClr val="292959"/>
                </a:solidFill>
                <a:latin typeface="Trebuchet MS"/>
                <a:cs typeface="Trebuchet MS"/>
              </a:rPr>
              <a:t>value</a:t>
            </a:r>
            <a:r>
              <a:rPr sz="3500" spc="-145" dirty="0">
                <a:solidFill>
                  <a:srgbClr val="292959"/>
                </a:solidFill>
                <a:latin typeface="Trebuchet MS"/>
                <a:cs typeface="Trebuchet MS"/>
              </a:rPr>
              <a:t> </a:t>
            </a:r>
            <a:r>
              <a:rPr sz="3500" spc="-65" dirty="0">
                <a:solidFill>
                  <a:srgbClr val="292959"/>
                </a:solidFill>
                <a:latin typeface="Trebuchet MS"/>
                <a:cs typeface="Trebuchet MS"/>
              </a:rPr>
              <a:t>to</a:t>
            </a:r>
            <a:r>
              <a:rPr sz="3500" spc="-140" dirty="0">
                <a:solidFill>
                  <a:srgbClr val="292959"/>
                </a:solidFill>
                <a:latin typeface="Trebuchet MS"/>
                <a:cs typeface="Trebuchet MS"/>
              </a:rPr>
              <a:t> </a:t>
            </a:r>
            <a:r>
              <a:rPr sz="3500" dirty="0">
                <a:solidFill>
                  <a:srgbClr val="292959"/>
                </a:solidFill>
                <a:latin typeface="Trebuchet MS"/>
                <a:cs typeface="Trebuchet MS"/>
              </a:rPr>
              <a:t>each</a:t>
            </a:r>
            <a:r>
              <a:rPr sz="3500" spc="-145" dirty="0">
                <a:solidFill>
                  <a:srgbClr val="292959"/>
                </a:solidFill>
                <a:latin typeface="Trebuchet MS"/>
                <a:cs typeface="Trebuchet MS"/>
              </a:rPr>
              <a:t> </a:t>
            </a:r>
            <a:r>
              <a:rPr sz="3500" dirty="0">
                <a:solidFill>
                  <a:srgbClr val="292959"/>
                </a:solidFill>
                <a:latin typeface="Trebuchet MS"/>
                <a:cs typeface="Trebuchet MS"/>
              </a:rPr>
              <a:t>of</a:t>
            </a:r>
            <a:r>
              <a:rPr sz="3500" spc="-145" dirty="0">
                <a:solidFill>
                  <a:srgbClr val="292959"/>
                </a:solidFill>
                <a:latin typeface="Trebuchet MS"/>
                <a:cs typeface="Trebuchet MS"/>
              </a:rPr>
              <a:t> </a:t>
            </a:r>
            <a:r>
              <a:rPr sz="3500" spc="-135" dirty="0">
                <a:solidFill>
                  <a:srgbClr val="292959"/>
                </a:solidFill>
                <a:latin typeface="Trebuchet MS"/>
                <a:cs typeface="Trebuchet MS"/>
              </a:rPr>
              <a:t>the</a:t>
            </a:r>
            <a:r>
              <a:rPr sz="3500" spc="-130" dirty="0">
                <a:solidFill>
                  <a:srgbClr val="292959"/>
                </a:solidFill>
                <a:latin typeface="Trebuchet MS"/>
                <a:cs typeface="Trebuchet MS"/>
              </a:rPr>
              <a:t> </a:t>
            </a:r>
            <a:r>
              <a:rPr sz="3500" spc="-85" dirty="0">
                <a:solidFill>
                  <a:srgbClr val="292959"/>
                </a:solidFill>
                <a:latin typeface="Trebuchet MS"/>
                <a:cs typeface="Trebuchet MS"/>
              </a:rPr>
              <a:t>parties</a:t>
            </a:r>
            <a:r>
              <a:rPr sz="3500" spc="-145" dirty="0">
                <a:solidFill>
                  <a:srgbClr val="292959"/>
                </a:solidFill>
                <a:latin typeface="Trebuchet MS"/>
                <a:cs typeface="Trebuchet MS"/>
              </a:rPr>
              <a:t> </a:t>
            </a:r>
            <a:r>
              <a:rPr sz="3500" spc="-65" dirty="0">
                <a:solidFill>
                  <a:srgbClr val="292959"/>
                </a:solidFill>
                <a:latin typeface="Trebuchet MS"/>
                <a:cs typeface="Trebuchet MS"/>
              </a:rPr>
              <a:t>to</a:t>
            </a:r>
            <a:r>
              <a:rPr sz="3500" spc="-145" dirty="0">
                <a:solidFill>
                  <a:srgbClr val="292959"/>
                </a:solidFill>
                <a:latin typeface="Trebuchet MS"/>
                <a:cs typeface="Trebuchet MS"/>
              </a:rPr>
              <a:t> </a:t>
            </a:r>
            <a:r>
              <a:rPr sz="3500" spc="-25" dirty="0">
                <a:solidFill>
                  <a:srgbClr val="292959"/>
                </a:solidFill>
                <a:latin typeface="Trebuchet MS"/>
                <a:cs typeface="Trebuchet MS"/>
              </a:rPr>
              <a:t>the </a:t>
            </a:r>
            <a:r>
              <a:rPr sz="3500" spc="-55" dirty="0">
                <a:solidFill>
                  <a:srgbClr val="292959"/>
                </a:solidFill>
                <a:latin typeface="Trebuchet MS"/>
                <a:cs typeface="Trebuchet MS"/>
              </a:rPr>
              <a:t>marriage</a:t>
            </a:r>
            <a:r>
              <a:rPr sz="3500" spc="-210" dirty="0">
                <a:solidFill>
                  <a:srgbClr val="292959"/>
                </a:solidFill>
                <a:latin typeface="Trebuchet MS"/>
                <a:cs typeface="Trebuchet MS"/>
              </a:rPr>
              <a:t> </a:t>
            </a:r>
            <a:r>
              <a:rPr sz="3500" dirty="0">
                <a:solidFill>
                  <a:srgbClr val="292959"/>
                </a:solidFill>
                <a:latin typeface="Trebuchet MS"/>
                <a:cs typeface="Trebuchet MS"/>
              </a:rPr>
              <a:t>of</a:t>
            </a:r>
            <a:r>
              <a:rPr sz="3500" spc="-235" dirty="0">
                <a:solidFill>
                  <a:srgbClr val="292959"/>
                </a:solidFill>
                <a:latin typeface="Trebuchet MS"/>
                <a:cs typeface="Trebuchet MS"/>
              </a:rPr>
              <a:t> </a:t>
            </a:r>
            <a:r>
              <a:rPr sz="3500" spc="-45" dirty="0">
                <a:solidFill>
                  <a:srgbClr val="292959"/>
                </a:solidFill>
                <a:latin typeface="Trebuchet MS"/>
                <a:cs typeface="Trebuchet MS"/>
              </a:rPr>
              <a:t>any</a:t>
            </a:r>
            <a:r>
              <a:rPr sz="3500" spc="-165" dirty="0">
                <a:solidFill>
                  <a:srgbClr val="292959"/>
                </a:solidFill>
                <a:latin typeface="Trebuchet MS"/>
                <a:cs typeface="Trebuchet MS"/>
              </a:rPr>
              <a:t> </a:t>
            </a:r>
            <a:r>
              <a:rPr sz="3500" spc="-100" dirty="0">
                <a:solidFill>
                  <a:srgbClr val="292959"/>
                </a:solidFill>
                <a:latin typeface="Trebuchet MS"/>
                <a:cs typeface="Trebuchet MS"/>
              </a:rPr>
              <a:t>benefit</a:t>
            </a:r>
            <a:r>
              <a:rPr sz="3500" spc="-160" dirty="0">
                <a:solidFill>
                  <a:srgbClr val="292959"/>
                </a:solidFill>
                <a:latin typeface="Trebuchet MS"/>
                <a:cs typeface="Trebuchet MS"/>
              </a:rPr>
              <a:t> </a:t>
            </a:r>
            <a:r>
              <a:rPr sz="3500" spc="-260" dirty="0">
                <a:solidFill>
                  <a:srgbClr val="292959"/>
                </a:solidFill>
                <a:latin typeface="Trebuchet MS"/>
                <a:cs typeface="Trebuchet MS"/>
              </a:rPr>
              <a:t>…</a:t>
            </a:r>
            <a:r>
              <a:rPr sz="3500" spc="-110" dirty="0">
                <a:solidFill>
                  <a:srgbClr val="292959"/>
                </a:solidFill>
                <a:latin typeface="Trebuchet MS"/>
                <a:cs typeface="Trebuchet MS"/>
              </a:rPr>
              <a:t> </a:t>
            </a:r>
            <a:r>
              <a:rPr sz="3500" spc="-170" dirty="0">
                <a:solidFill>
                  <a:srgbClr val="292959"/>
                </a:solidFill>
                <a:latin typeface="Trebuchet MS"/>
                <a:cs typeface="Trebuchet MS"/>
              </a:rPr>
              <a:t>which,</a:t>
            </a:r>
            <a:r>
              <a:rPr sz="3500" spc="-110" dirty="0">
                <a:solidFill>
                  <a:srgbClr val="292959"/>
                </a:solidFill>
                <a:latin typeface="Trebuchet MS"/>
                <a:cs typeface="Trebuchet MS"/>
              </a:rPr>
              <a:t> </a:t>
            </a:r>
            <a:r>
              <a:rPr sz="3500" spc="-60" dirty="0">
                <a:solidFill>
                  <a:srgbClr val="292959"/>
                </a:solidFill>
                <a:latin typeface="Trebuchet MS"/>
                <a:cs typeface="Trebuchet MS"/>
              </a:rPr>
              <a:t>by</a:t>
            </a:r>
            <a:r>
              <a:rPr sz="3500" spc="-165" dirty="0">
                <a:solidFill>
                  <a:srgbClr val="292959"/>
                </a:solidFill>
                <a:latin typeface="Trebuchet MS"/>
                <a:cs typeface="Trebuchet MS"/>
              </a:rPr>
              <a:t> </a:t>
            </a:r>
            <a:r>
              <a:rPr sz="3500" spc="-30" dirty="0">
                <a:solidFill>
                  <a:srgbClr val="292959"/>
                </a:solidFill>
                <a:latin typeface="Trebuchet MS"/>
                <a:cs typeface="Trebuchet MS"/>
              </a:rPr>
              <a:t>reason</a:t>
            </a:r>
            <a:r>
              <a:rPr sz="3500" spc="-165" dirty="0">
                <a:solidFill>
                  <a:srgbClr val="292959"/>
                </a:solidFill>
                <a:latin typeface="Trebuchet MS"/>
                <a:cs typeface="Trebuchet MS"/>
              </a:rPr>
              <a:t> </a:t>
            </a:r>
            <a:r>
              <a:rPr sz="3500" dirty="0">
                <a:solidFill>
                  <a:srgbClr val="292959"/>
                </a:solidFill>
                <a:latin typeface="Trebuchet MS"/>
                <a:cs typeface="Trebuchet MS"/>
              </a:rPr>
              <a:t>of</a:t>
            </a:r>
            <a:r>
              <a:rPr sz="3500" spc="-165" dirty="0">
                <a:solidFill>
                  <a:srgbClr val="292959"/>
                </a:solidFill>
                <a:latin typeface="Trebuchet MS"/>
                <a:cs typeface="Trebuchet MS"/>
              </a:rPr>
              <a:t> </a:t>
            </a:r>
            <a:r>
              <a:rPr sz="3500" spc="-25" dirty="0">
                <a:solidFill>
                  <a:srgbClr val="292959"/>
                </a:solidFill>
                <a:latin typeface="Trebuchet MS"/>
                <a:cs typeface="Trebuchet MS"/>
              </a:rPr>
              <a:t>the </a:t>
            </a:r>
            <a:r>
              <a:rPr sz="3500" spc="-100" dirty="0">
                <a:solidFill>
                  <a:srgbClr val="292959"/>
                </a:solidFill>
                <a:latin typeface="Trebuchet MS"/>
                <a:cs typeface="Trebuchet MS"/>
              </a:rPr>
              <a:t>dissolution</a:t>
            </a:r>
            <a:r>
              <a:rPr sz="3500" spc="-150" dirty="0">
                <a:solidFill>
                  <a:srgbClr val="292959"/>
                </a:solidFill>
                <a:latin typeface="Trebuchet MS"/>
                <a:cs typeface="Trebuchet MS"/>
              </a:rPr>
              <a:t> </a:t>
            </a:r>
            <a:r>
              <a:rPr sz="3500" spc="-105" dirty="0">
                <a:solidFill>
                  <a:srgbClr val="292959"/>
                </a:solidFill>
                <a:latin typeface="Trebuchet MS"/>
                <a:cs typeface="Trebuchet MS"/>
              </a:rPr>
              <a:t>or</a:t>
            </a:r>
            <a:r>
              <a:rPr sz="3500" spc="-135" dirty="0">
                <a:solidFill>
                  <a:srgbClr val="292959"/>
                </a:solidFill>
                <a:latin typeface="Trebuchet MS"/>
                <a:cs typeface="Trebuchet MS"/>
              </a:rPr>
              <a:t> annulment</a:t>
            </a:r>
            <a:r>
              <a:rPr sz="3500" spc="-125" dirty="0">
                <a:solidFill>
                  <a:srgbClr val="292959"/>
                </a:solidFill>
                <a:latin typeface="Trebuchet MS"/>
                <a:cs typeface="Trebuchet MS"/>
              </a:rPr>
              <a:t> </a:t>
            </a:r>
            <a:r>
              <a:rPr sz="3500" dirty="0">
                <a:solidFill>
                  <a:srgbClr val="292959"/>
                </a:solidFill>
                <a:latin typeface="Trebuchet MS"/>
                <a:cs typeface="Trebuchet MS"/>
              </a:rPr>
              <a:t>of</a:t>
            </a:r>
            <a:r>
              <a:rPr sz="3500" spc="-135" dirty="0">
                <a:solidFill>
                  <a:srgbClr val="292959"/>
                </a:solidFill>
                <a:latin typeface="Trebuchet MS"/>
                <a:cs typeface="Trebuchet MS"/>
              </a:rPr>
              <a:t> the</a:t>
            </a:r>
            <a:r>
              <a:rPr sz="3500" spc="-125" dirty="0">
                <a:solidFill>
                  <a:srgbClr val="292959"/>
                </a:solidFill>
                <a:latin typeface="Trebuchet MS"/>
                <a:cs typeface="Trebuchet MS"/>
              </a:rPr>
              <a:t> </a:t>
            </a:r>
            <a:r>
              <a:rPr sz="3500" spc="-110" dirty="0">
                <a:solidFill>
                  <a:srgbClr val="292959"/>
                </a:solidFill>
                <a:latin typeface="Trebuchet MS"/>
                <a:cs typeface="Trebuchet MS"/>
              </a:rPr>
              <a:t>marriage,</a:t>
            </a:r>
            <a:r>
              <a:rPr sz="3500" spc="-135" dirty="0">
                <a:solidFill>
                  <a:srgbClr val="292959"/>
                </a:solidFill>
                <a:latin typeface="Trebuchet MS"/>
                <a:cs typeface="Trebuchet MS"/>
              </a:rPr>
              <a:t> </a:t>
            </a:r>
            <a:r>
              <a:rPr sz="3500" spc="-125" dirty="0">
                <a:solidFill>
                  <a:srgbClr val="292959"/>
                </a:solidFill>
                <a:latin typeface="Trebuchet MS"/>
                <a:cs typeface="Trebuchet MS"/>
              </a:rPr>
              <a:t>that</a:t>
            </a:r>
            <a:r>
              <a:rPr sz="3500" spc="-135" dirty="0">
                <a:solidFill>
                  <a:srgbClr val="292959"/>
                </a:solidFill>
                <a:latin typeface="Trebuchet MS"/>
                <a:cs typeface="Trebuchet MS"/>
              </a:rPr>
              <a:t> </a:t>
            </a:r>
            <a:r>
              <a:rPr sz="3500" spc="-25" dirty="0">
                <a:solidFill>
                  <a:srgbClr val="292959"/>
                </a:solidFill>
                <a:latin typeface="Trebuchet MS"/>
                <a:cs typeface="Trebuchet MS"/>
              </a:rPr>
              <a:t>party </a:t>
            </a:r>
            <a:r>
              <a:rPr sz="3500" spc="-215" dirty="0">
                <a:solidFill>
                  <a:srgbClr val="292959"/>
                </a:solidFill>
                <a:latin typeface="Trebuchet MS"/>
                <a:cs typeface="Trebuchet MS"/>
              </a:rPr>
              <a:t>will</a:t>
            </a:r>
            <a:r>
              <a:rPr sz="3500" spc="-110" dirty="0">
                <a:solidFill>
                  <a:srgbClr val="292959"/>
                </a:solidFill>
                <a:latin typeface="Trebuchet MS"/>
                <a:cs typeface="Trebuchet MS"/>
              </a:rPr>
              <a:t> </a:t>
            </a:r>
            <a:r>
              <a:rPr sz="3500" spc="-50" dirty="0">
                <a:solidFill>
                  <a:srgbClr val="292959"/>
                </a:solidFill>
                <a:latin typeface="Trebuchet MS"/>
                <a:cs typeface="Trebuchet MS"/>
              </a:rPr>
              <a:t>lose</a:t>
            </a:r>
            <a:r>
              <a:rPr sz="3500" spc="-190" dirty="0">
                <a:solidFill>
                  <a:srgbClr val="292959"/>
                </a:solidFill>
                <a:latin typeface="Trebuchet MS"/>
                <a:cs typeface="Trebuchet MS"/>
              </a:rPr>
              <a:t> </a:t>
            </a:r>
            <a:r>
              <a:rPr sz="3500" spc="-135" dirty="0">
                <a:solidFill>
                  <a:srgbClr val="292959"/>
                </a:solidFill>
                <a:latin typeface="Trebuchet MS"/>
                <a:cs typeface="Trebuchet MS"/>
              </a:rPr>
              <a:t>the</a:t>
            </a:r>
            <a:r>
              <a:rPr sz="3500" spc="-125" dirty="0">
                <a:solidFill>
                  <a:srgbClr val="292959"/>
                </a:solidFill>
                <a:latin typeface="Trebuchet MS"/>
                <a:cs typeface="Trebuchet MS"/>
              </a:rPr>
              <a:t> </a:t>
            </a:r>
            <a:r>
              <a:rPr sz="3500" dirty="0">
                <a:solidFill>
                  <a:srgbClr val="292959"/>
                </a:solidFill>
                <a:latin typeface="Trebuchet MS"/>
                <a:cs typeface="Trebuchet MS"/>
              </a:rPr>
              <a:t>chance</a:t>
            </a:r>
            <a:r>
              <a:rPr sz="3500" spc="-145" dirty="0">
                <a:solidFill>
                  <a:srgbClr val="292959"/>
                </a:solidFill>
                <a:latin typeface="Trebuchet MS"/>
                <a:cs typeface="Trebuchet MS"/>
              </a:rPr>
              <a:t> </a:t>
            </a:r>
            <a:r>
              <a:rPr sz="3500" dirty="0">
                <a:solidFill>
                  <a:srgbClr val="292959"/>
                </a:solidFill>
                <a:latin typeface="Trebuchet MS"/>
                <a:cs typeface="Trebuchet MS"/>
              </a:rPr>
              <a:t>of</a:t>
            </a:r>
            <a:r>
              <a:rPr sz="3500" spc="-140" dirty="0">
                <a:solidFill>
                  <a:srgbClr val="292959"/>
                </a:solidFill>
                <a:latin typeface="Trebuchet MS"/>
                <a:cs typeface="Trebuchet MS"/>
              </a:rPr>
              <a:t> </a:t>
            </a:r>
            <a:r>
              <a:rPr sz="3500" spc="-10" dirty="0">
                <a:solidFill>
                  <a:srgbClr val="292959"/>
                </a:solidFill>
                <a:latin typeface="Trebuchet MS"/>
                <a:cs typeface="Trebuchet MS"/>
              </a:rPr>
              <a:t>acquiring</a:t>
            </a:r>
            <a:endParaRPr sz="3500">
              <a:latin typeface="Trebuchet MS"/>
              <a:cs typeface="Trebuchet MS"/>
            </a:endParaRPr>
          </a:p>
          <a:p>
            <a:pPr marL="11421110" algn="ctr">
              <a:lnSpc>
                <a:spcPct val="100000"/>
              </a:lnSpc>
              <a:spcBef>
                <a:spcPts val="334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endParaRPr sz="3400">
              <a:latin typeface="Trebuchet MS"/>
              <a:cs typeface="Trebuchet MS"/>
            </a:endParaRPr>
          </a:p>
          <a:p>
            <a:pPr marL="11529695" algn="ctr">
              <a:lnSpc>
                <a:spcPct val="100000"/>
              </a:lnSpc>
              <a:spcBef>
                <a:spcPts val="45"/>
              </a:spcBef>
            </a:pPr>
            <a:r>
              <a:rPr sz="3400" spc="245" dirty="0">
                <a:solidFill>
                  <a:srgbClr val="FFFFFF"/>
                </a:solidFill>
                <a:latin typeface="Trebuchet MS"/>
                <a:cs typeface="Trebuchet MS"/>
              </a:rPr>
              <a:t>MCA</a:t>
            </a:r>
            <a:r>
              <a:rPr sz="3400" spc="-95" dirty="0">
                <a:solidFill>
                  <a:srgbClr val="FFFFFF"/>
                </a:solidFill>
                <a:latin typeface="Trebuchet MS"/>
                <a:cs typeface="Trebuchet MS"/>
              </a:rPr>
              <a:t> </a:t>
            </a:r>
            <a:r>
              <a:rPr sz="3400" spc="-300" dirty="0">
                <a:solidFill>
                  <a:srgbClr val="FFFFFF"/>
                </a:solidFill>
                <a:latin typeface="Trebuchet MS"/>
                <a:cs typeface="Trebuchet MS"/>
              </a:rPr>
              <a:t>1973,</a:t>
            </a:r>
            <a:r>
              <a:rPr sz="3400" spc="-95" dirty="0">
                <a:solidFill>
                  <a:srgbClr val="FFFFFF"/>
                </a:solidFill>
                <a:latin typeface="Trebuchet MS"/>
                <a:cs typeface="Trebuchet MS"/>
              </a:rPr>
              <a:t> </a:t>
            </a:r>
            <a:r>
              <a:rPr sz="3400" spc="-10" dirty="0">
                <a:solidFill>
                  <a:srgbClr val="FFFFFF"/>
                </a:solidFill>
                <a:latin typeface="Trebuchet MS"/>
                <a:cs typeface="Trebuchet MS"/>
              </a:rPr>
              <a:t>s25(2)</a:t>
            </a:r>
            <a:endParaRPr sz="3400">
              <a:latin typeface="Trebuchet MS"/>
              <a:cs typeface="Trebuchet M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1506196" y="7872768"/>
            <a:ext cx="6867525" cy="2416175"/>
            <a:chOff x="11506196" y="7872768"/>
            <a:chExt cx="6867525" cy="2416175"/>
          </a:xfrm>
        </p:grpSpPr>
        <p:sp>
          <p:nvSpPr>
            <p:cNvPr id="3" name="object 3"/>
            <p:cNvSpPr/>
            <p:nvPr/>
          </p:nvSpPr>
          <p:spPr>
            <a:xfrm>
              <a:off x="11589831" y="7958410"/>
              <a:ext cx="6698615" cy="1778000"/>
            </a:xfrm>
            <a:custGeom>
              <a:avLst/>
              <a:gdLst/>
              <a:ahLst/>
              <a:cxnLst/>
              <a:rect l="l" t="t" r="r" b="b"/>
              <a:pathLst>
                <a:path w="6698615" h="1778000">
                  <a:moveTo>
                    <a:pt x="3349081" y="0"/>
                  </a:moveTo>
                  <a:lnTo>
                    <a:pt x="6698162" y="433982"/>
                  </a:lnTo>
                  <a:lnTo>
                    <a:pt x="6698162" y="1777685"/>
                  </a:lnTo>
                  <a:lnTo>
                    <a:pt x="0" y="1777685"/>
                  </a:lnTo>
                  <a:lnTo>
                    <a:pt x="0" y="433982"/>
                  </a:lnTo>
                  <a:lnTo>
                    <a:pt x="3349081" y="0"/>
                  </a:lnTo>
                  <a:close/>
                </a:path>
              </a:pathLst>
            </a:custGeom>
            <a:solidFill>
              <a:srgbClr val="00B3AF"/>
            </a:solidFill>
          </p:spPr>
          <p:txBody>
            <a:bodyPr wrap="square" lIns="0" tIns="0" rIns="0" bIns="0" rtlCol="0"/>
            <a:lstStyle/>
            <a:p>
              <a:endParaRPr/>
            </a:p>
          </p:txBody>
        </p:sp>
        <p:sp>
          <p:nvSpPr>
            <p:cNvPr id="4" name="object 4"/>
            <p:cNvSpPr/>
            <p:nvPr/>
          </p:nvSpPr>
          <p:spPr>
            <a:xfrm>
              <a:off x="11591921"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49">
              <a:solidFill>
                <a:srgbClr val="FED307"/>
              </a:solidFill>
            </a:ln>
          </p:spPr>
          <p:txBody>
            <a:bodyPr wrap="square" lIns="0" tIns="0" rIns="0" bIns="0" rtlCol="0"/>
            <a:lstStyle/>
            <a:p>
              <a:endParaRPr/>
            </a:p>
          </p:txBody>
        </p:sp>
      </p:gr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04" dirty="0">
                <a:solidFill>
                  <a:srgbClr val="E65385"/>
                </a:solidFill>
              </a:rPr>
              <a:t>CONDUCT</a:t>
            </a:r>
          </a:p>
        </p:txBody>
      </p:sp>
      <p:pic>
        <p:nvPicPr>
          <p:cNvPr id="6" name="object 6"/>
          <p:cNvPicPr/>
          <p:nvPr/>
        </p:nvPicPr>
        <p:blipFill>
          <a:blip r:embed="rId2" cstate="print"/>
          <a:stretch>
            <a:fillRect/>
          </a:stretch>
        </p:blipFill>
        <p:spPr>
          <a:xfrm>
            <a:off x="1438274" y="2611637"/>
            <a:ext cx="142874" cy="142874"/>
          </a:xfrm>
          <a:prstGeom prst="rect">
            <a:avLst/>
          </a:prstGeom>
        </p:spPr>
      </p:pic>
      <p:pic>
        <p:nvPicPr>
          <p:cNvPr id="7" name="object 7"/>
          <p:cNvPicPr/>
          <p:nvPr/>
        </p:nvPicPr>
        <p:blipFill>
          <a:blip r:embed="rId2" cstate="print"/>
          <a:stretch>
            <a:fillRect/>
          </a:stretch>
        </p:blipFill>
        <p:spPr>
          <a:xfrm>
            <a:off x="1438274" y="3335537"/>
            <a:ext cx="142874" cy="142874"/>
          </a:xfrm>
          <a:prstGeom prst="rect">
            <a:avLst/>
          </a:prstGeom>
        </p:spPr>
      </p:pic>
      <p:pic>
        <p:nvPicPr>
          <p:cNvPr id="8" name="object 8"/>
          <p:cNvPicPr/>
          <p:nvPr/>
        </p:nvPicPr>
        <p:blipFill>
          <a:blip r:embed="rId2" cstate="print"/>
          <a:stretch>
            <a:fillRect/>
          </a:stretch>
        </p:blipFill>
        <p:spPr>
          <a:xfrm>
            <a:off x="1438274" y="4059437"/>
            <a:ext cx="142874" cy="142874"/>
          </a:xfrm>
          <a:prstGeom prst="rect">
            <a:avLst/>
          </a:prstGeom>
        </p:spPr>
      </p:pic>
      <p:pic>
        <p:nvPicPr>
          <p:cNvPr id="9" name="object 9"/>
          <p:cNvPicPr/>
          <p:nvPr/>
        </p:nvPicPr>
        <p:blipFill>
          <a:blip r:embed="rId2" cstate="print"/>
          <a:stretch>
            <a:fillRect/>
          </a:stretch>
        </p:blipFill>
        <p:spPr>
          <a:xfrm>
            <a:off x="1438274" y="5507237"/>
            <a:ext cx="142874" cy="142874"/>
          </a:xfrm>
          <a:prstGeom prst="rect">
            <a:avLst/>
          </a:prstGeom>
        </p:spPr>
      </p:pic>
      <p:pic>
        <p:nvPicPr>
          <p:cNvPr id="10" name="object 10"/>
          <p:cNvPicPr/>
          <p:nvPr/>
        </p:nvPicPr>
        <p:blipFill>
          <a:blip r:embed="rId3" cstate="print"/>
          <a:stretch>
            <a:fillRect/>
          </a:stretch>
        </p:blipFill>
        <p:spPr>
          <a:xfrm>
            <a:off x="2195512" y="6950274"/>
            <a:ext cx="152400" cy="152399"/>
          </a:xfrm>
          <a:prstGeom prst="rect">
            <a:avLst/>
          </a:prstGeom>
        </p:spPr>
      </p:pic>
      <p:pic>
        <p:nvPicPr>
          <p:cNvPr id="11" name="object 11"/>
          <p:cNvPicPr/>
          <p:nvPr/>
        </p:nvPicPr>
        <p:blipFill>
          <a:blip r:embed="rId4" cstate="print"/>
          <a:stretch>
            <a:fillRect/>
          </a:stretch>
        </p:blipFill>
        <p:spPr>
          <a:xfrm>
            <a:off x="2195512" y="7674174"/>
            <a:ext cx="152400" cy="152399"/>
          </a:xfrm>
          <a:prstGeom prst="rect">
            <a:avLst/>
          </a:prstGeom>
        </p:spPr>
      </p:pic>
      <p:sp>
        <p:nvSpPr>
          <p:cNvPr id="12" name="object 12"/>
          <p:cNvSpPr txBox="1"/>
          <p:nvPr/>
        </p:nvSpPr>
        <p:spPr>
          <a:xfrm>
            <a:off x="1771600" y="2173474"/>
            <a:ext cx="14805025" cy="7284084"/>
          </a:xfrm>
          <a:prstGeom prst="rect">
            <a:avLst/>
          </a:prstGeom>
        </p:spPr>
        <p:txBody>
          <a:bodyPr vert="horz" wrap="square" lIns="0" tIns="203200" rIns="0" bIns="0" rtlCol="0">
            <a:spAutoFit/>
          </a:bodyPr>
          <a:lstStyle/>
          <a:p>
            <a:pPr marL="12700">
              <a:lnSpc>
                <a:spcPct val="100000"/>
              </a:lnSpc>
              <a:spcBef>
                <a:spcPts val="1600"/>
              </a:spcBef>
            </a:pPr>
            <a:r>
              <a:rPr sz="3500" spc="-245" dirty="0">
                <a:solidFill>
                  <a:srgbClr val="292959"/>
                </a:solidFill>
                <a:latin typeface="Trebuchet MS"/>
                <a:cs typeface="Trebuchet MS"/>
              </a:rPr>
              <a:t>To</a:t>
            </a:r>
            <a:r>
              <a:rPr sz="3500" spc="-110" dirty="0">
                <a:solidFill>
                  <a:srgbClr val="292959"/>
                </a:solidFill>
                <a:latin typeface="Trebuchet MS"/>
                <a:cs typeface="Trebuchet MS"/>
              </a:rPr>
              <a:t> </a:t>
            </a:r>
            <a:r>
              <a:rPr sz="3500" spc="-65" dirty="0">
                <a:solidFill>
                  <a:srgbClr val="292959"/>
                </a:solidFill>
                <a:latin typeface="Trebuchet MS"/>
                <a:cs typeface="Trebuchet MS"/>
              </a:rPr>
              <a:t>consider</a:t>
            </a:r>
            <a:r>
              <a:rPr sz="3500" spc="-120" dirty="0">
                <a:solidFill>
                  <a:srgbClr val="292959"/>
                </a:solidFill>
                <a:latin typeface="Trebuchet MS"/>
                <a:cs typeface="Trebuchet MS"/>
              </a:rPr>
              <a:t> </a:t>
            </a:r>
            <a:r>
              <a:rPr sz="3500" spc="-10" dirty="0">
                <a:solidFill>
                  <a:srgbClr val="292959"/>
                </a:solidFill>
                <a:latin typeface="Trebuchet MS"/>
                <a:cs typeface="Trebuchet MS"/>
              </a:rPr>
              <a:t>conduct</a:t>
            </a:r>
            <a:endParaRPr sz="3500">
              <a:latin typeface="Trebuchet MS"/>
              <a:cs typeface="Trebuchet MS"/>
            </a:endParaRPr>
          </a:p>
          <a:p>
            <a:pPr marL="12700" marR="6262370">
              <a:lnSpc>
                <a:spcPct val="135700"/>
              </a:lnSpc>
            </a:pPr>
            <a:r>
              <a:rPr sz="3500" spc="-10" dirty="0">
                <a:solidFill>
                  <a:srgbClr val="292959"/>
                </a:solidFill>
                <a:latin typeface="Trebuchet MS"/>
                <a:cs typeface="Trebuchet MS"/>
              </a:rPr>
              <a:t>Must</a:t>
            </a:r>
            <a:r>
              <a:rPr sz="3500" spc="-210" dirty="0">
                <a:solidFill>
                  <a:srgbClr val="292959"/>
                </a:solidFill>
                <a:latin typeface="Trebuchet MS"/>
                <a:cs typeface="Trebuchet MS"/>
              </a:rPr>
              <a:t> </a:t>
            </a:r>
            <a:r>
              <a:rPr sz="3500" dirty="0">
                <a:solidFill>
                  <a:srgbClr val="292959"/>
                </a:solidFill>
                <a:latin typeface="Trebuchet MS"/>
                <a:cs typeface="Trebuchet MS"/>
              </a:rPr>
              <a:t>be</a:t>
            </a:r>
            <a:r>
              <a:rPr sz="3500" spc="-170" dirty="0">
                <a:solidFill>
                  <a:srgbClr val="292959"/>
                </a:solidFill>
                <a:latin typeface="Trebuchet MS"/>
                <a:cs typeface="Trebuchet MS"/>
              </a:rPr>
              <a:t> </a:t>
            </a:r>
            <a:r>
              <a:rPr sz="3500" spc="-60" dirty="0">
                <a:solidFill>
                  <a:srgbClr val="292959"/>
                </a:solidFill>
                <a:latin typeface="Trebuchet MS"/>
                <a:cs typeface="Trebuchet MS"/>
              </a:rPr>
              <a:t>both</a:t>
            </a:r>
            <a:r>
              <a:rPr sz="3500" spc="-165" dirty="0">
                <a:solidFill>
                  <a:srgbClr val="292959"/>
                </a:solidFill>
                <a:latin typeface="Trebuchet MS"/>
                <a:cs typeface="Trebuchet MS"/>
              </a:rPr>
              <a:t> </a:t>
            </a:r>
            <a:r>
              <a:rPr sz="3500" spc="-140" dirty="0">
                <a:solidFill>
                  <a:srgbClr val="292959"/>
                </a:solidFill>
                <a:latin typeface="Trebuchet MS"/>
                <a:cs typeface="Trebuchet MS"/>
              </a:rPr>
              <a:t>‘inequitable</a:t>
            </a:r>
            <a:r>
              <a:rPr sz="3500" spc="-120" dirty="0">
                <a:solidFill>
                  <a:srgbClr val="292959"/>
                </a:solidFill>
                <a:latin typeface="Trebuchet MS"/>
                <a:cs typeface="Trebuchet MS"/>
              </a:rPr>
              <a:t> </a:t>
            </a:r>
            <a:r>
              <a:rPr sz="3500" spc="-65" dirty="0">
                <a:solidFill>
                  <a:srgbClr val="292959"/>
                </a:solidFill>
                <a:latin typeface="Trebuchet MS"/>
                <a:cs typeface="Trebuchet MS"/>
              </a:rPr>
              <a:t>to</a:t>
            </a:r>
            <a:r>
              <a:rPr sz="3500" spc="-170" dirty="0">
                <a:solidFill>
                  <a:srgbClr val="292959"/>
                </a:solidFill>
                <a:latin typeface="Trebuchet MS"/>
                <a:cs typeface="Trebuchet MS"/>
              </a:rPr>
              <a:t> </a:t>
            </a:r>
            <a:r>
              <a:rPr sz="3500" spc="-30" dirty="0">
                <a:solidFill>
                  <a:srgbClr val="292959"/>
                </a:solidFill>
                <a:latin typeface="Trebuchet MS"/>
                <a:cs typeface="Trebuchet MS"/>
              </a:rPr>
              <a:t>disregard</a:t>
            </a:r>
            <a:r>
              <a:rPr sz="3500" spc="-165" dirty="0">
                <a:solidFill>
                  <a:srgbClr val="292959"/>
                </a:solidFill>
                <a:latin typeface="Trebuchet MS"/>
                <a:cs typeface="Trebuchet MS"/>
              </a:rPr>
              <a:t> </a:t>
            </a:r>
            <a:r>
              <a:rPr sz="3500" spc="-375" dirty="0">
                <a:solidFill>
                  <a:srgbClr val="292959"/>
                </a:solidFill>
                <a:latin typeface="Trebuchet MS"/>
                <a:cs typeface="Trebuchet MS"/>
              </a:rPr>
              <a:t>it’</a:t>
            </a:r>
            <a:r>
              <a:rPr sz="3500" dirty="0">
                <a:solidFill>
                  <a:srgbClr val="292959"/>
                </a:solidFill>
                <a:latin typeface="Trebuchet MS"/>
                <a:cs typeface="Trebuchet MS"/>
              </a:rPr>
              <a:t> and</a:t>
            </a:r>
            <a:r>
              <a:rPr sz="3500" spc="-95" dirty="0">
                <a:solidFill>
                  <a:srgbClr val="292959"/>
                </a:solidFill>
                <a:latin typeface="Trebuchet MS"/>
                <a:cs typeface="Trebuchet MS"/>
              </a:rPr>
              <a:t> </a:t>
            </a:r>
            <a:r>
              <a:rPr sz="3500" spc="-140" dirty="0">
                <a:solidFill>
                  <a:srgbClr val="292959"/>
                </a:solidFill>
                <a:latin typeface="Trebuchet MS"/>
                <a:cs typeface="Trebuchet MS"/>
              </a:rPr>
              <a:t>‘obvious</a:t>
            </a:r>
            <a:r>
              <a:rPr sz="3500" spc="-90" dirty="0">
                <a:solidFill>
                  <a:srgbClr val="292959"/>
                </a:solidFill>
                <a:latin typeface="Trebuchet MS"/>
                <a:cs typeface="Trebuchet MS"/>
              </a:rPr>
              <a:t> </a:t>
            </a:r>
            <a:r>
              <a:rPr sz="3500" dirty="0">
                <a:solidFill>
                  <a:srgbClr val="292959"/>
                </a:solidFill>
                <a:latin typeface="Trebuchet MS"/>
                <a:cs typeface="Trebuchet MS"/>
              </a:rPr>
              <a:t>and</a:t>
            </a:r>
            <a:r>
              <a:rPr sz="3500" spc="-90" dirty="0">
                <a:solidFill>
                  <a:srgbClr val="292959"/>
                </a:solidFill>
                <a:latin typeface="Trebuchet MS"/>
                <a:cs typeface="Trebuchet MS"/>
              </a:rPr>
              <a:t> </a:t>
            </a:r>
            <a:r>
              <a:rPr sz="3500" spc="-145" dirty="0">
                <a:solidFill>
                  <a:srgbClr val="292959"/>
                </a:solidFill>
                <a:latin typeface="Trebuchet MS"/>
                <a:cs typeface="Trebuchet MS"/>
              </a:rPr>
              <a:t>gross’:</a:t>
            </a:r>
            <a:r>
              <a:rPr sz="3500" spc="-90" dirty="0">
                <a:solidFill>
                  <a:srgbClr val="292959"/>
                </a:solidFill>
                <a:latin typeface="Trebuchet MS"/>
                <a:cs typeface="Trebuchet MS"/>
              </a:rPr>
              <a:t> </a:t>
            </a:r>
            <a:r>
              <a:rPr sz="3500" b="1" i="1" spc="-35" dirty="0">
                <a:solidFill>
                  <a:srgbClr val="292959"/>
                </a:solidFill>
                <a:latin typeface="Trebuchet MS"/>
                <a:cs typeface="Trebuchet MS"/>
              </a:rPr>
              <a:t>Wachtel</a:t>
            </a:r>
            <a:r>
              <a:rPr sz="3500" b="1" i="1" spc="-165" dirty="0">
                <a:solidFill>
                  <a:srgbClr val="292959"/>
                </a:solidFill>
                <a:latin typeface="Trebuchet MS"/>
                <a:cs typeface="Trebuchet MS"/>
              </a:rPr>
              <a:t> </a:t>
            </a:r>
            <a:r>
              <a:rPr sz="3500" b="1" i="1" spc="-220" dirty="0">
                <a:solidFill>
                  <a:srgbClr val="292959"/>
                </a:solidFill>
                <a:latin typeface="Trebuchet MS"/>
                <a:cs typeface="Trebuchet MS"/>
              </a:rPr>
              <a:t>v</a:t>
            </a:r>
            <a:r>
              <a:rPr sz="3500" b="1" i="1" spc="-160" dirty="0">
                <a:solidFill>
                  <a:srgbClr val="292959"/>
                </a:solidFill>
                <a:latin typeface="Trebuchet MS"/>
                <a:cs typeface="Trebuchet MS"/>
              </a:rPr>
              <a:t> </a:t>
            </a:r>
            <a:r>
              <a:rPr sz="3500" b="1" i="1" spc="-10" dirty="0">
                <a:solidFill>
                  <a:srgbClr val="292959"/>
                </a:solidFill>
                <a:latin typeface="Trebuchet MS"/>
                <a:cs typeface="Trebuchet MS"/>
              </a:rPr>
              <a:t>Wachtel </a:t>
            </a:r>
            <a:r>
              <a:rPr sz="3500" b="1" spc="-310" dirty="0">
                <a:solidFill>
                  <a:srgbClr val="292959"/>
                </a:solidFill>
                <a:latin typeface="Trebuchet MS"/>
                <a:cs typeface="Trebuchet MS"/>
              </a:rPr>
              <a:t>[1976]</a:t>
            </a:r>
            <a:r>
              <a:rPr sz="3500" b="1" spc="-180" dirty="0">
                <a:solidFill>
                  <a:srgbClr val="292959"/>
                </a:solidFill>
                <a:latin typeface="Trebuchet MS"/>
                <a:cs typeface="Trebuchet MS"/>
              </a:rPr>
              <a:t> </a:t>
            </a:r>
            <a:r>
              <a:rPr sz="3500" b="1" spc="-1005" dirty="0">
                <a:solidFill>
                  <a:srgbClr val="292959"/>
                </a:solidFill>
                <a:latin typeface="Trebuchet MS"/>
                <a:cs typeface="Trebuchet MS"/>
              </a:rPr>
              <a:t>1</a:t>
            </a:r>
            <a:r>
              <a:rPr sz="3500" b="1" spc="-180" dirty="0">
                <a:solidFill>
                  <a:srgbClr val="292959"/>
                </a:solidFill>
                <a:latin typeface="Trebuchet MS"/>
                <a:cs typeface="Trebuchet MS"/>
              </a:rPr>
              <a:t> </a:t>
            </a:r>
            <a:r>
              <a:rPr sz="3500" b="1" dirty="0">
                <a:solidFill>
                  <a:srgbClr val="292959"/>
                </a:solidFill>
                <a:latin typeface="Trebuchet MS"/>
                <a:cs typeface="Trebuchet MS"/>
              </a:rPr>
              <a:t>All</a:t>
            </a:r>
            <a:r>
              <a:rPr sz="3500" b="1" spc="-175" dirty="0">
                <a:solidFill>
                  <a:srgbClr val="292959"/>
                </a:solidFill>
                <a:latin typeface="Trebuchet MS"/>
                <a:cs typeface="Trebuchet MS"/>
              </a:rPr>
              <a:t> </a:t>
            </a:r>
            <a:r>
              <a:rPr sz="3500" b="1" spc="-215" dirty="0">
                <a:solidFill>
                  <a:srgbClr val="292959"/>
                </a:solidFill>
                <a:latin typeface="Trebuchet MS"/>
                <a:cs typeface="Trebuchet MS"/>
              </a:rPr>
              <a:t>ER</a:t>
            </a:r>
            <a:r>
              <a:rPr sz="3500" b="1" spc="-180" dirty="0">
                <a:solidFill>
                  <a:srgbClr val="292959"/>
                </a:solidFill>
                <a:latin typeface="Trebuchet MS"/>
                <a:cs typeface="Trebuchet MS"/>
              </a:rPr>
              <a:t> </a:t>
            </a:r>
            <a:r>
              <a:rPr sz="3500" b="1" spc="-25" dirty="0">
                <a:solidFill>
                  <a:srgbClr val="292959"/>
                </a:solidFill>
                <a:latin typeface="Trebuchet MS"/>
                <a:cs typeface="Trebuchet MS"/>
              </a:rPr>
              <a:t>829</a:t>
            </a:r>
            <a:endParaRPr sz="3500">
              <a:latin typeface="Trebuchet MS"/>
              <a:cs typeface="Trebuchet MS"/>
            </a:endParaRPr>
          </a:p>
          <a:p>
            <a:pPr marL="12700" marR="5567680">
              <a:lnSpc>
                <a:spcPct val="135700"/>
              </a:lnSpc>
            </a:pPr>
            <a:r>
              <a:rPr sz="3500" dirty="0">
                <a:solidFill>
                  <a:srgbClr val="292959"/>
                </a:solidFill>
                <a:latin typeface="Trebuchet MS"/>
                <a:cs typeface="Trebuchet MS"/>
              </a:rPr>
              <a:t>Conduct</a:t>
            </a:r>
            <a:r>
              <a:rPr sz="3500" spc="-120" dirty="0">
                <a:solidFill>
                  <a:srgbClr val="292959"/>
                </a:solidFill>
                <a:latin typeface="Trebuchet MS"/>
                <a:cs typeface="Trebuchet MS"/>
              </a:rPr>
              <a:t> representative </a:t>
            </a:r>
            <a:r>
              <a:rPr sz="3500" dirty="0">
                <a:solidFill>
                  <a:srgbClr val="292959"/>
                </a:solidFill>
                <a:latin typeface="Trebuchet MS"/>
                <a:cs typeface="Trebuchet MS"/>
              </a:rPr>
              <a:t>of</a:t>
            </a:r>
            <a:r>
              <a:rPr sz="3500" spc="-114" dirty="0">
                <a:solidFill>
                  <a:srgbClr val="292959"/>
                </a:solidFill>
                <a:latin typeface="Trebuchet MS"/>
                <a:cs typeface="Trebuchet MS"/>
              </a:rPr>
              <a:t> </a:t>
            </a:r>
            <a:r>
              <a:rPr sz="3500" dirty="0">
                <a:solidFill>
                  <a:srgbClr val="292959"/>
                </a:solidFill>
                <a:latin typeface="Trebuchet MS"/>
                <a:cs typeface="Trebuchet MS"/>
              </a:rPr>
              <a:t>an</a:t>
            </a:r>
            <a:r>
              <a:rPr sz="3500" spc="-120" dirty="0">
                <a:solidFill>
                  <a:srgbClr val="292959"/>
                </a:solidFill>
                <a:latin typeface="Trebuchet MS"/>
                <a:cs typeface="Trebuchet MS"/>
              </a:rPr>
              <a:t> </a:t>
            </a:r>
            <a:r>
              <a:rPr sz="3500" spc="-50" dirty="0">
                <a:solidFill>
                  <a:srgbClr val="292959"/>
                </a:solidFill>
                <a:latin typeface="Trebuchet MS"/>
                <a:cs typeface="Trebuchet MS"/>
              </a:rPr>
              <a:t>unhappy</a:t>
            </a:r>
            <a:r>
              <a:rPr sz="3500" spc="-114" dirty="0">
                <a:solidFill>
                  <a:srgbClr val="292959"/>
                </a:solidFill>
                <a:latin typeface="Trebuchet MS"/>
                <a:cs typeface="Trebuchet MS"/>
              </a:rPr>
              <a:t> </a:t>
            </a:r>
            <a:r>
              <a:rPr sz="3500" spc="-10" dirty="0">
                <a:solidFill>
                  <a:srgbClr val="292959"/>
                </a:solidFill>
                <a:latin typeface="Trebuchet MS"/>
                <a:cs typeface="Trebuchet MS"/>
              </a:rPr>
              <a:t>marriage </a:t>
            </a:r>
            <a:r>
              <a:rPr sz="3500" spc="-215" dirty="0">
                <a:solidFill>
                  <a:srgbClr val="292959"/>
                </a:solidFill>
                <a:latin typeface="Trebuchet MS"/>
                <a:cs typeface="Trebuchet MS"/>
              </a:rPr>
              <a:t>will</a:t>
            </a:r>
            <a:r>
              <a:rPr sz="3500" spc="-110" dirty="0">
                <a:solidFill>
                  <a:srgbClr val="292959"/>
                </a:solidFill>
                <a:latin typeface="Trebuchet MS"/>
                <a:cs typeface="Trebuchet MS"/>
              </a:rPr>
              <a:t> </a:t>
            </a:r>
            <a:r>
              <a:rPr sz="3500" spc="-105" dirty="0">
                <a:solidFill>
                  <a:srgbClr val="292959"/>
                </a:solidFill>
                <a:latin typeface="Trebuchet MS"/>
                <a:cs typeface="Trebuchet MS"/>
              </a:rPr>
              <a:t>not</a:t>
            </a:r>
            <a:r>
              <a:rPr sz="3500" spc="-160" dirty="0">
                <a:solidFill>
                  <a:srgbClr val="292959"/>
                </a:solidFill>
                <a:latin typeface="Trebuchet MS"/>
                <a:cs typeface="Trebuchet MS"/>
              </a:rPr>
              <a:t> </a:t>
            </a:r>
            <a:r>
              <a:rPr sz="3500" dirty="0">
                <a:solidFill>
                  <a:srgbClr val="292959"/>
                </a:solidFill>
                <a:latin typeface="Trebuchet MS"/>
                <a:cs typeface="Trebuchet MS"/>
              </a:rPr>
              <a:t>be</a:t>
            </a:r>
            <a:r>
              <a:rPr sz="3500" spc="-165" dirty="0">
                <a:solidFill>
                  <a:srgbClr val="292959"/>
                </a:solidFill>
                <a:latin typeface="Trebuchet MS"/>
                <a:cs typeface="Trebuchet MS"/>
              </a:rPr>
              <a:t> </a:t>
            </a:r>
            <a:r>
              <a:rPr sz="3500" spc="-45" dirty="0">
                <a:solidFill>
                  <a:srgbClr val="292959"/>
                </a:solidFill>
                <a:latin typeface="Trebuchet MS"/>
                <a:cs typeface="Trebuchet MS"/>
              </a:rPr>
              <a:t>considered</a:t>
            </a:r>
            <a:r>
              <a:rPr sz="3500" spc="-135" dirty="0">
                <a:solidFill>
                  <a:srgbClr val="292959"/>
                </a:solidFill>
                <a:latin typeface="Trebuchet MS"/>
                <a:cs typeface="Trebuchet MS"/>
              </a:rPr>
              <a:t> </a:t>
            </a:r>
            <a:r>
              <a:rPr sz="3500" spc="-60" dirty="0">
                <a:solidFill>
                  <a:srgbClr val="292959"/>
                </a:solidFill>
                <a:latin typeface="Trebuchet MS"/>
                <a:cs typeface="Trebuchet MS"/>
              </a:rPr>
              <a:t>by</a:t>
            </a:r>
            <a:r>
              <a:rPr sz="3500" spc="-140" dirty="0">
                <a:solidFill>
                  <a:srgbClr val="292959"/>
                </a:solidFill>
                <a:latin typeface="Trebuchet MS"/>
                <a:cs typeface="Trebuchet MS"/>
              </a:rPr>
              <a:t> </a:t>
            </a:r>
            <a:r>
              <a:rPr sz="3500" spc="-135" dirty="0">
                <a:solidFill>
                  <a:srgbClr val="292959"/>
                </a:solidFill>
                <a:latin typeface="Trebuchet MS"/>
                <a:cs typeface="Trebuchet MS"/>
              </a:rPr>
              <a:t>the</a:t>
            </a:r>
            <a:r>
              <a:rPr sz="3500" spc="-130" dirty="0">
                <a:solidFill>
                  <a:srgbClr val="292959"/>
                </a:solidFill>
                <a:latin typeface="Trebuchet MS"/>
                <a:cs typeface="Trebuchet MS"/>
              </a:rPr>
              <a:t> </a:t>
            </a:r>
            <a:r>
              <a:rPr sz="3500" spc="-10" dirty="0">
                <a:solidFill>
                  <a:srgbClr val="292959"/>
                </a:solidFill>
                <a:latin typeface="Trebuchet MS"/>
                <a:cs typeface="Trebuchet MS"/>
              </a:rPr>
              <a:t>court.</a:t>
            </a:r>
            <a:endParaRPr sz="3500">
              <a:latin typeface="Trebuchet MS"/>
              <a:cs typeface="Trebuchet MS"/>
            </a:endParaRPr>
          </a:p>
          <a:p>
            <a:pPr marL="767715">
              <a:lnSpc>
                <a:spcPct val="100000"/>
              </a:lnSpc>
              <a:spcBef>
                <a:spcPts val="1500"/>
              </a:spcBef>
            </a:pPr>
            <a:r>
              <a:rPr sz="3500" b="1" i="1" spc="455" dirty="0">
                <a:solidFill>
                  <a:srgbClr val="292959"/>
                </a:solidFill>
                <a:latin typeface="Trebuchet MS"/>
                <a:cs typeface="Trebuchet MS"/>
              </a:rPr>
              <a:t>S</a:t>
            </a:r>
            <a:r>
              <a:rPr sz="3500" b="1" i="1" spc="-170" dirty="0">
                <a:solidFill>
                  <a:srgbClr val="292959"/>
                </a:solidFill>
                <a:latin typeface="Trebuchet MS"/>
                <a:cs typeface="Trebuchet MS"/>
              </a:rPr>
              <a:t> </a:t>
            </a:r>
            <a:r>
              <a:rPr sz="3500" b="1" i="1" spc="-220" dirty="0">
                <a:solidFill>
                  <a:srgbClr val="292959"/>
                </a:solidFill>
                <a:latin typeface="Trebuchet MS"/>
                <a:cs typeface="Trebuchet MS"/>
              </a:rPr>
              <a:t>v</a:t>
            </a:r>
            <a:r>
              <a:rPr sz="3500" b="1" i="1" spc="-170" dirty="0">
                <a:solidFill>
                  <a:srgbClr val="292959"/>
                </a:solidFill>
                <a:latin typeface="Trebuchet MS"/>
                <a:cs typeface="Trebuchet MS"/>
              </a:rPr>
              <a:t> </a:t>
            </a:r>
            <a:r>
              <a:rPr sz="3500" b="1" i="1" spc="455" dirty="0">
                <a:solidFill>
                  <a:srgbClr val="292959"/>
                </a:solidFill>
                <a:latin typeface="Trebuchet MS"/>
                <a:cs typeface="Trebuchet MS"/>
              </a:rPr>
              <a:t>S</a:t>
            </a:r>
            <a:r>
              <a:rPr sz="3500" b="1" i="1" spc="-170" dirty="0">
                <a:solidFill>
                  <a:srgbClr val="292959"/>
                </a:solidFill>
                <a:latin typeface="Trebuchet MS"/>
                <a:cs typeface="Trebuchet MS"/>
              </a:rPr>
              <a:t> </a:t>
            </a:r>
            <a:r>
              <a:rPr sz="3500" b="1" spc="-114" dirty="0">
                <a:solidFill>
                  <a:srgbClr val="292959"/>
                </a:solidFill>
                <a:latin typeface="Trebuchet MS"/>
                <a:cs typeface="Trebuchet MS"/>
              </a:rPr>
              <a:t>[2006]</a:t>
            </a:r>
            <a:r>
              <a:rPr sz="3500" b="1" spc="-170" dirty="0">
                <a:solidFill>
                  <a:srgbClr val="292959"/>
                </a:solidFill>
                <a:latin typeface="Trebuchet MS"/>
                <a:cs typeface="Trebuchet MS"/>
              </a:rPr>
              <a:t> </a:t>
            </a:r>
            <a:r>
              <a:rPr sz="3500" b="1" spc="50" dirty="0">
                <a:solidFill>
                  <a:srgbClr val="292959"/>
                </a:solidFill>
                <a:latin typeface="Trebuchet MS"/>
                <a:cs typeface="Trebuchet MS"/>
              </a:rPr>
              <a:t>EWHC</a:t>
            </a:r>
            <a:r>
              <a:rPr sz="3500" b="1" spc="-170" dirty="0">
                <a:solidFill>
                  <a:srgbClr val="292959"/>
                </a:solidFill>
                <a:latin typeface="Trebuchet MS"/>
                <a:cs typeface="Trebuchet MS"/>
              </a:rPr>
              <a:t> 2793 </a:t>
            </a:r>
            <a:r>
              <a:rPr sz="3500" b="1" spc="-155" dirty="0">
                <a:solidFill>
                  <a:srgbClr val="292959"/>
                </a:solidFill>
                <a:latin typeface="Trebuchet MS"/>
                <a:cs typeface="Trebuchet MS"/>
              </a:rPr>
              <a:t>(Fam):</a:t>
            </a:r>
            <a:r>
              <a:rPr sz="3500" b="1" spc="-170" dirty="0">
                <a:solidFill>
                  <a:srgbClr val="292959"/>
                </a:solidFill>
                <a:latin typeface="Trebuchet MS"/>
                <a:cs typeface="Trebuchet MS"/>
              </a:rPr>
              <a:t> </a:t>
            </a:r>
            <a:r>
              <a:rPr sz="3500" spc="100" dirty="0">
                <a:solidFill>
                  <a:srgbClr val="292959"/>
                </a:solidFill>
                <a:latin typeface="Trebuchet MS"/>
                <a:cs typeface="Trebuchet MS"/>
              </a:rPr>
              <a:t>gasp</a:t>
            </a:r>
            <a:r>
              <a:rPr sz="3500" spc="-100" dirty="0">
                <a:solidFill>
                  <a:srgbClr val="292959"/>
                </a:solidFill>
                <a:latin typeface="Trebuchet MS"/>
                <a:cs typeface="Trebuchet MS"/>
              </a:rPr>
              <a:t> </a:t>
            </a:r>
            <a:r>
              <a:rPr sz="3500" spc="-105" dirty="0">
                <a:solidFill>
                  <a:srgbClr val="292959"/>
                </a:solidFill>
                <a:latin typeface="Trebuchet MS"/>
                <a:cs typeface="Trebuchet MS"/>
              </a:rPr>
              <a:t>not</a:t>
            </a:r>
            <a:r>
              <a:rPr sz="3500" spc="-100" dirty="0">
                <a:solidFill>
                  <a:srgbClr val="292959"/>
                </a:solidFill>
                <a:latin typeface="Trebuchet MS"/>
                <a:cs typeface="Trebuchet MS"/>
              </a:rPr>
              <a:t> </a:t>
            </a:r>
            <a:r>
              <a:rPr sz="3500" spc="-20" dirty="0">
                <a:solidFill>
                  <a:srgbClr val="292959"/>
                </a:solidFill>
                <a:latin typeface="Trebuchet MS"/>
                <a:cs typeface="Trebuchet MS"/>
              </a:rPr>
              <a:t>gulp</a:t>
            </a:r>
            <a:endParaRPr sz="3500">
              <a:latin typeface="Trebuchet MS"/>
              <a:cs typeface="Trebuchet MS"/>
            </a:endParaRPr>
          </a:p>
          <a:p>
            <a:pPr marL="767715">
              <a:lnSpc>
                <a:spcPct val="100000"/>
              </a:lnSpc>
              <a:spcBef>
                <a:spcPts val="1500"/>
              </a:spcBef>
            </a:pPr>
            <a:r>
              <a:rPr sz="3500" b="1" i="1" spc="-100" dirty="0">
                <a:solidFill>
                  <a:srgbClr val="292959"/>
                </a:solidFill>
                <a:latin typeface="Trebuchet MS"/>
                <a:cs typeface="Trebuchet MS"/>
              </a:rPr>
              <a:t>H</a:t>
            </a:r>
            <a:r>
              <a:rPr sz="3500" b="1" i="1" spc="-170" dirty="0">
                <a:solidFill>
                  <a:srgbClr val="292959"/>
                </a:solidFill>
                <a:latin typeface="Trebuchet MS"/>
                <a:cs typeface="Trebuchet MS"/>
              </a:rPr>
              <a:t> </a:t>
            </a:r>
            <a:r>
              <a:rPr sz="3500" b="1" i="1" spc="-220" dirty="0">
                <a:solidFill>
                  <a:srgbClr val="292959"/>
                </a:solidFill>
                <a:latin typeface="Trebuchet MS"/>
                <a:cs typeface="Trebuchet MS"/>
              </a:rPr>
              <a:t>v</a:t>
            </a:r>
            <a:r>
              <a:rPr sz="3500" b="1" i="1" spc="-170" dirty="0">
                <a:solidFill>
                  <a:srgbClr val="292959"/>
                </a:solidFill>
                <a:latin typeface="Trebuchet MS"/>
                <a:cs typeface="Trebuchet MS"/>
              </a:rPr>
              <a:t> </a:t>
            </a:r>
            <a:r>
              <a:rPr sz="3500" b="1" i="1" spc="-100" dirty="0">
                <a:solidFill>
                  <a:srgbClr val="292959"/>
                </a:solidFill>
                <a:latin typeface="Trebuchet MS"/>
                <a:cs typeface="Trebuchet MS"/>
              </a:rPr>
              <a:t>H</a:t>
            </a:r>
            <a:r>
              <a:rPr sz="3500" b="1" i="1" spc="-170" dirty="0">
                <a:solidFill>
                  <a:srgbClr val="292959"/>
                </a:solidFill>
                <a:latin typeface="Trebuchet MS"/>
                <a:cs typeface="Trebuchet MS"/>
              </a:rPr>
              <a:t> </a:t>
            </a:r>
            <a:r>
              <a:rPr sz="3500" b="1" spc="-125" dirty="0">
                <a:solidFill>
                  <a:srgbClr val="292959"/>
                </a:solidFill>
                <a:latin typeface="Trebuchet MS"/>
                <a:cs typeface="Trebuchet MS"/>
              </a:rPr>
              <a:t>[2005]</a:t>
            </a:r>
            <a:r>
              <a:rPr sz="3500" b="1" spc="-170" dirty="0">
                <a:solidFill>
                  <a:srgbClr val="292959"/>
                </a:solidFill>
                <a:latin typeface="Trebuchet MS"/>
                <a:cs typeface="Trebuchet MS"/>
              </a:rPr>
              <a:t> </a:t>
            </a:r>
            <a:r>
              <a:rPr sz="3500" b="1" spc="50" dirty="0">
                <a:solidFill>
                  <a:srgbClr val="292959"/>
                </a:solidFill>
                <a:latin typeface="Trebuchet MS"/>
                <a:cs typeface="Trebuchet MS"/>
              </a:rPr>
              <a:t>EWHC</a:t>
            </a:r>
            <a:r>
              <a:rPr sz="3500" b="1" spc="-170" dirty="0">
                <a:solidFill>
                  <a:srgbClr val="292959"/>
                </a:solidFill>
                <a:latin typeface="Trebuchet MS"/>
                <a:cs typeface="Trebuchet MS"/>
              </a:rPr>
              <a:t> </a:t>
            </a:r>
            <a:r>
              <a:rPr sz="3500" b="1" spc="-590" dirty="0">
                <a:solidFill>
                  <a:srgbClr val="292959"/>
                </a:solidFill>
                <a:latin typeface="Trebuchet MS"/>
                <a:cs typeface="Trebuchet MS"/>
              </a:rPr>
              <a:t>2911</a:t>
            </a:r>
            <a:r>
              <a:rPr sz="3500" b="1" spc="-165" dirty="0">
                <a:solidFill>
                  <a:srgbClr val="292959"/>
                </a:solidFill>
                <a:latin typeface="Trebuchet MS"/>
                <a:cs typeface="Trebuchet MS"/>
              </a:rPr>
              <a:t> </a:t>
            </a:r>
            <a:r>
              <a:rPr sz="3500" b="1" spc="-10" dirty="0">
                <a:solidFill>
                  <a:srgbClr val="292959"/>
                </a:solidFill>
                <a:latin typeface="Trebuchet MS"/>
                <a:cs typeface="Trebuchet MS"/>
              </a:rPr>
              <a:t>(Fam)</a:t>
            </a:r>
            <a:endParaRPr sz="3500">
              <a:latin typeface="Trebuchet MS"/>
              <a:cs typeface="Trebuchet MS"/>
            </a:endParaRPr>
          </a:p>
          <a:p>
            <a:pPr marL="11421110" algn="ctr">
              <a:lnSpc>
                <a:spcPct val="100000"/>
              </a:lnSpc>
              <a:spcBef>
                <a:spcPts val="3345"/>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endParaRPr sz="3400">
              <a:latin typeface="Trebuchet MS"/>
              <a:cs typeface="Trebuchet MS"/>
            </a:endParaRPr>
          </a:p>
          <a:p>
            <a:pPr marL="11529695" algn="ctr">
              <a:lnSpc>
                <a:spcPct val="100000"/>
              </a:lnSpc>
              <a:spcBef>
                <a:spcPts val="45"/>
              </a:spcBef>
            </a:pPr>
            <a:r>
              <a:rPr sz="3400" spc="245" dirty="0">
                <a:solidFill>
                  <a:srgbClr val="FFFFFF"/>
                </a:solidFill>
                <a:latin typeface="Trebuchet MS"/>
                <a:cs typeface="Trebuchet MS"/>
              </a:rPr>
              <a:t>MCA</a:t>
            </a:r>
            <a:r>
              <a:rPr sz="3400" spc="-95" dirty="0">
                <a:solidFill>
                  <a:srgbClr val="FFFFFF"/>
                </a:solidFill>
                <a:latin typeface="Trebuchet MS"/>
                <a:cs typeface="Trebuchet MS"/>
              </a:rPr>
              <a:t> </a:t>
            </a:r>
            <a:r>
              <a:rPr sz="3400" spc="-300" dirty="0">
                <a:solidFill>
                  <a:srgbClr val="FFFFFF"/>
                </a:solidFill>
                <a:latin typeface="Trebuchet MS"/>
                <a:cs typeface="Trebuchet MS"/>
              </a:rPr>
              <a:t>1973,</a:t>
            </a:r>
            <a:r>
              <a:rPr sz="3400" spc="-95" dirty="0">
                <a:solidFill>
                  <a:srgbClr val="FFFFFF"/>
                </a:solidFill>
                <a:latin typeface="Trebuchet MS"/>
                <a:cs typeface="Trebuchet MS"/>
              </a:rPr>
              <a:t> </a:t>
            </a:r>
            <a:r>
              <a:rPr sz="3400" spc="-10" dirty="0">
                <a:solidFill>
                  <a:srgbClr val="FFFFFF"/>
                </a:solidFill>
                <a:latin typeface="Trebuchet MS"/>
                <a:cs typeface="Trebuchet MS"/>
              </a:rPr>
              <a:t>s52(2)</a:t>
            </a:r>
            <a:endParaRPr sz="3400">
              <a:latin typeface="Trebuchet MS"/>
              <a:cs typeface="Trebuchet M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4" name="object 4"/>
          <p:cNvSpPr/>
          <p:nvPr/>
        </p:nvSpPr>
        <p:spPr>
          <a:xfrm>
            <a:off x="0" y="0"/>
            <a:ext cx="14420850" cy="767080"/>
          </a:xfrm>
          <a:custGeom>
            <a:avLst/>
            <a:gdLst/>
            <a:ahLst/>
            <a:cxnLst/>
            <a:rect l="l" t="t" r="r" b="b"/>
            <a:pathLst>
              <a:path w="14420850" h="767080">
                <a:moveTo>
                  <a:pt x="14420848" y="766836"/>
                </a:moveTo>
                <a:lnTo>
                  <a:pt x="0" y="766836"/>
                </a:lnTo>
                <a:lnTo>
                  <a:pt x="0" y="0"/>
                </a:lnTo>
                <a:lnTo>
                  <a:pt x="14420848" y="0"/>
                </a:lnTo>
                <a:lnTo>
                  <a:pt x="14420848" y="766836"/>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597084" y="837406"/>
            <a:ext cx="14398625" cy="1168400"/>
          </a:xfrm>
          <a:prstGeom prst="rect">
            <a:avLst/>
          </a:prstGeom>
        </p:spPr>
        <p:txBody>
          <a:bodyPr vert="horz" wrap="square" lIns="0" tIns="12700" rIns="0" bIns="0" rtlCol="0">
            <a:spAutoFit/>
          </a:bodyPr>
          <a:lstStyle/>
          <a:p>
            <a:pPr marL="12700">
              <a:lnSpc>
                <a:spcPct val="100000"/>
              </a:lnSpc>
              <a:spcBef>
                <a:spcPts val="100"/>
              </a:spcBef>
            </a:pPr>
            <a:r>
              <a:rPr spc="130" dirty="0">
                <a:solidFill>
                  <a:srgbClr val="E65385"/>
                </a:solidFill>
              </a:rPr>
              <a:t>ACTIVITY</a:t>
            </a:r>
            <a:r>
              <a:rPr spc="-310" dirty="0">
                <a:solidFill>
                  <a:srgbClr val="E65385"/>
                </a:solidFill>
              </a:rPr>
              <a:t> </a:t>
            </a:r>
            <a:r>
              <a:rPr spc="-500" dirty="0">
                <a:solidFill>
                  <a:srgbClr val="E65385"/>
                </a:solidFill>
              </a:rPr>
              <a:t>2:</a:t>
            </a:r>
            <a:r>
              <a:rPr spc="-310" dirty="0">
                <a:solidFill>
                  <a:srgbClr val="E65385"/>
                </a:solidFill>
              </a:rPr>
              <a:t> </a:t>
            </a:r>
            <a:r>
              <a:rPr dirty="0"/>
              <a:t>APPLYING</a:t>
            </a:r>
            <a:r>
              <a:rPr spc="-310" dirty="0"/>
              <a:t> </a:t>
            </a:r>
            <a:r>
              <a:rPr spc="155" dirty="0"/>
              <a:t>FACTORS</a:t>
            </a:r>
          </a:p>
        </p:txBody>
      </p:sp>
      <p:pic>
        <p:nvPicPr>
          <p:cNvPr id="6" name="object 6"/>
          <p:cNvPicPr/>
          <p:nvPr/>
        </p:nvPicPr>
        <p:blipFill>
          <a:blip r:embed="rId2" cstate="print"/>
          <a:stretch>
            <a:fillRect/>
          </a:stretch>
        </p:blipFill>
        <p:spPr>
          <a:xfrm>
            <a:off x="1266751" y="2366010"/>
            <a:ext cx="133350" cy="133349"/>
          </a:xfrm>
          <a:prstGeom prst="rect">
            <a:avLst/>
          </a:prstGeom>
        </p:spPr>
      </p:pic>
      <p:pic>
        <p:nvPicPr>
          <p:cNvPr id="7" name="object 7"/>
          <p:cNvPicPr/>
          <p:nvPr/>
        </p:nvPicPr>
        <p:blipFill>
          <a:blip r:embed="rId3" cstate="print"/>
          <a:stretch>
            <a:fillRect/>
          </a:stretch>
        </p:blipFill>
        <p:spPr>
          <a:xfrm>
            <a:off x="1266751" y="5033010"/>
            <a:ext cx="133350" cy="133349"/>
          </a:xfrm>
          <a:prstGeom prst="rect">
            <a:avLst/>
          </a:prstGeom>
        </p:spPr>
      </p:pic>
      <p:pic>
        <p:nvPicPr>
          <p:cNvPr id="8" name="object 8"/>
          <p:cNvPicPr/>
          <p:nvPr/>
        </p:nvPicPr>
        <p:blipFill>
          <a:blip r:embed="rId4" cstate="print"/>
          <a:stretch>
            <a:fillRect/>
          </a:stretch>
        </p:blipFill>
        <p:spPr>
          <a:xfrm>
            <a:off x="1266751" y="5699760"/>
            <a:ext cx="133350" cy="133349"/>
          </a:xfrm>
          <a:prstGeom prst="rect">
            <a:avLst/>
          </a:prstGeom>
        </p:spPr>
      </p:pic>
      <p:pic>
        <p:nvPicPr>
          <p:cNvPr id="9" name="object 9"/>
          <p:cNvPicPr/>
          <p:nvPr/>
        </p:nvPicPr>
        <p:blipFill>
          <a:blip r:embed="rId5" cstate="print"/>
          <a:stretch>
            <a:fillRect/>
          </a:stretch>
        </p:blipFill>
        <p:spPr>
          <a:xfrm>
            <a:off x="1266751" y="7033259"/>
            <a:ext cx="133350" cy="133349"/>
          </a:xfrm>
          <a:prstGeom prst="rect">
            <a:avLst/>
          </a:prstGeom>
        </p:spPr>
      </p:pic>
      <p:pic>
        <p:nvPicPr>
          <p:cNvPr id="10" name="object 10"/>
          <p:cNvPicPr/>
          <p:nvPr/>
        </p:nvPicPr>
        <p:blipFill>
          <a:blip r:embed="rId4" cstate="print"/>
          <a:stretch>
            <a:fillRect/>
          </a:stretch>
        </p:blipFill>
        <p:spPr>
          <a:xfrm>
            <a:off x="1266751" y="7700009"/>
            <a:ext cx="133350" cy="133349"/>
          </a:xfrm>
          <a:prstGeom prst="rect">
            <a:avLst/>
          </a:prstGeom>
        </p:spPr>
      </p:pic>
      <p:pic>
        <p:nvPicPr>
          <p:cNvPr id="11" name="object 11"/>
          <p:cNvPicPr/>
          <p:nvPr/>
        </p:nvPicPr>
        <p:blipFill>
          <a:blip r:embed="rId4" cstate="print"/>
          <a:stretch>
            <a:fillRect/>
          </a:stretch>
        </p:blipFill>
        <p:spPr>
          <a:xfrm>
            <a:off x="1266751" y="8366759"/>
            <a:ext cx="133350" cy="133349"/>
          </a:xfrm>
          <a:prstGeom prst="rect">
            <a:avLst/>
          </a:prstGeom>
        </p:spPr>
      </p:pic>
      <p:sp>
        <p:nvSpPr>
          <p:cNvPr id="12" name="object 12"/>
          <p:cNvSpPr txBox="1"/>
          <p:nvPr/>
        </p:nvSpPr>
        <p:spPr>
          <a:xfrm>
            <a:off x="1573436" y="1958327"/>
            <a:ext cx="15256510" cy="7359650"/>
          </a:xfrm>
          <a:prstGeom prst="rect">
            <a:avLst/>
          </a:prstGeom>
        </p:spPr>
        <p:txBody>
          <a:bodyPr vert="horz" wrap="square" lIns="0" tIns="12700" rIns="0" bIns="0" rtlCol="0">
            <a:spAutoFit/>
          </a:bodyPr>
          <a:lstStyle/>
          <a:p>
            <a:pPr marL="12700" marR="294640">
              <a:lnSpc>
                <a:spcPct val="136700"/>
              </a:lnSpc>
              <a:spcBef>
                <a:spcPts val="100"/>
              </a:spcBef>
            </a:pPr>
            <a:r>
              <a:rPr sz="3200" spc="-80" dirty="0">
                <a:solidFill>
                  <a:srgbClr val="292959"/>
                </a:solidFill>
                <a:latin typeface="Trebuchet MS"/>
                <a:cs typeface="Trebuchet MS"/>
              </a:rPr>
              <a:t>Following</a:t>
            </a:r>
            <a:r>
              <a:rPr sz="3200" spc="-100" dirty="0">
                <a:solidFill>
                  <a:srgbClr val="292959"/>
                </a:solidFill>
                <a:latin typeface="Trebuchet MS"/>
                <a:cs typeface="Trebuchet MS"/>
              </a:rPr>
              <a:t> </a:t>
            </a:r>
            <a:r>
              <a:rPr sz="3200" spc="-175" dirty="0">
                <a:solidFill>
                  <a:srgbClr val="292959"/>
                </a:solidFill>
                <a:latin typeface="Trebuchet MS"/>
                <a:cs typeface="Trebuchet MS"/>
              </a:rPr>
              <a:t>their</a:t>
            </a:r>
            <a:r>
              <a:rPr sz="3200" spc="-100" dirty="0">
                <a:solidFill>
                  <a:srgbClr val="292959"/>
                </a:solidFill>
                <a:latin typeface="Trebuchet MS"/>
                <a:cs typeface="Trebuchet MS"/>
              </a:rPr>
              <a:t> </a:t>
            </a:r>
            <a:r>
              <a:rPr sz="3200" spc="-110" dirty="0">
                <a:solidFill>
                  <a:srgbClr val="292959"/>
                </a:solidFill>
                <a:latin typeface="Trebuchet MS"/>
                <a:cs typeface="Trebuchet MS"/>
              </a:rPr>
              <a:t>difficulties</a:t>
            </a:r>
            <a:r>
              <a:rPr sz="3200" spc="-95" dirty="0">
                <a:solidFill>
                  <a:srgbClr val="292959"/>
                </a:solidFill>
                <a:latin typeface="Trebuchet MS"/>
                <a:cs typeface="Trebuchet MS"/>
              </a:rPr>
              <a:t> </a:t>
            </a:r>
            <a:r>
              <a:rPr sz="3200" dirty="0">
                <a:solidFill>
                  <a:srgbClr val="292959"/>
                </a:solidFill>
                <a:latin typeface="Trebuchet MS"/>
                <a:cs typeface="Trebuchet MS"/>
              </a:rPr>
              <a:t>at</a:t>
            </a:r>
            <a:r>
              <a:rPr sz="3200" spc="-100" dirty="0">
                <a:solidFill>
                  <a:srgbClr val="292959"/>
                </a:solidFill>
                <a:latin typeface="Trebuchet MS"/>
                <a:cs typeface="Trebuchet MS"/>
              </a:rPr>
              <a:t> </a:t>
            </a:r>
            <a:r>
              <a:rPr sz="3200" spc="-165" dirty="0">
                <a:solidFill>
                  <a:srgbClr val="292959"/>
                </a:solidFill>
                <a:latin typeface="Trebuchet MS"/>
                <a:cs typeface="Trebuchet MS"/>
              </a:rPr>
              <a:t>home,</a:t>
            </a:r>
            <a:r>
              <a:rPr sz="3200" spc="-100" dirty="0">
                <a:solidFill>
                  <a:srgbClr val="292959"/>
                </a:solidFill>
                <a:latin typeface="Trebuchet MS"/>
                <a:cs typeface="Trebuchet MS"/>
              </a:rPr>
              <a:t> </a:t>
            </a:r>
            <a:r>
              <a:rPr sz="3200" spc="70" dirty="0">
                <a:solidFill>
                  <a:srgbClr val="292959"/>
                </a:solidFill>
                <a:latin typeface="Trebuchet MS"/>
                <a:cs typeface="Trebuchet MS"/>
              </a:rPr>
              <a:t>Sara</a:t>
            </a:r>
            <a:r>
              <a:rPr sz="3200" spc="-95" dirty="0">
                <a:solidFill>
                  <a:srgbClr val="292959"/>
                </a:solidFill>
                <a:latin typeface="Trebuchet MS"/>
                <a:cs typeface="Trebuchet MS"/>
              </a:rPr>
              <a:t> </a:t>
            </a:r>
            <a:r>
              <a:rPr sz="3200" dirty="0">
                <a:solidFill>
                  <a:srgbClr val="292959"/>
                </a:solidFill>
                <a:latin typeface="Trebuchet MS"/>
                <a:cs typeface="Trebuchet MS"/>
              </a:rPr>
              <a:t>and</a:t>
            </a:r>
            <a:r>
              <a:rPr sz="3200" spc="-100" dirty="0">
                <a:solidFill>
                  <a:srgbClr val="292959"/>
                </a:solidFill>
                <a:latin typeface="Trebuchet MS"/>
                <a:cs typeface="Trebuchet MS"/>
              </a:rPr>
              <a:t> </a:t>
            </a:r>
            <a:r>
              <a:rPr sz="3200" spc="-190" dirty="0">
                <a:solidFill>
                  <a:srgbClr val="292959"/>
                </a:solidFill>
                <a:latin typeface="Trebuchet MS"/>
                <a:cs typeface="Trebuchet MS"/>
              </a:rPr>
              <a:t>Karl</a:t>
            </a:r>
            <a:r>
              <a:rPr sz="3200" spc="-100" dirty="0">
                <a:solidFill>
                  <a:srgbClr val="292959"/>
                </a:solidFill>
                <a:latin typeface="Trebuchet MS"/>
                <a:cs typeface="Trebuchet MS"/>
              </a:rPr>
              <a:t> </a:t>
            </a:r>
            <a:r>
              <a:rPr sz="3200" spc="-180" dirty="0">
                <a:solidFill>
                  <a:srgbClr val="292959"/>
                </a:solidFill>
                <a:latin typeface="Trebuchet MS"/>
                <a:cs typeface="Trebuchet MS"/>
              </a:rPr>
              <a:t>Benjamin,</a:t>
            </a:r>
            <a:r>
              <a:rPr sz="3200" spc="-95" dirty="0">
                <a:solidFill>
                  <a:srgbClr val="292959"/>
                </a:solidFill>
                <a:latin typeface="Trebuchet MS"/>
                <a:cs typeface="Trebuchet MS"/>
              </a:rPr>
              <a:t> </a:t>
            </a:r>
            <a:r>
              <a:rPr sz="3200" dirty="0">
                <a:solidFill>
                  <a:srgbClr val="292959"/>
                </a:solidFill>
                <a:latin typeface="Trebuchet MS"/>
                <a:cs typeface="Trebuchet MS"/>
              </a:rPr>
              <a:t>of</a:t>
            </a:r>
            <a:r>
              <a:rPr sz="3200" spc="-100" dirty="0">
                <a:solidFill>
                  <a:srgbClr val="292959"/>
                </a:solidFill>
                <a:latin typeface="Trebuchet MS"/>
                <a:cs typeface="Trebuchet MS"/>
              </a:rPr>
              <a:t> </a:t>
            </a:r>
            <a:r>
              <a:rPr sz="3200" spc="-125" dirty="0">
                <a:solidFill>
                  <a:srgbClr val="292959"/>
                </a:solidFill>
                <a:latin typeface="Trebuchet MS"/>
                <a:cs typeface="Trebuchet MS"/>
              </a:rPr>
              <a:t>the</a:t>
            </a:r>
            <a:r>
              <a:rPr sz="3200" spc="-100" dirty="0">
                <a:solidFill>
                  <a:srgbClr val="292959"/>
                </a:solidFill>
                <a:latin typeface="Trebuchet MS"/>
                <a:cs typeface="Trebuchet MS"/>
              </a:rPr>
              <a:t> David’s</a:t>
            </a:r>
            <a:r>
              <a:rPr sz="3200" spc="-95" dirty="0">
                <a:solidFill>
                  <a:srgbClr val="292959"/>
                </a:solidFill>
                <a:latin typeface="Trebuchet MS"/>
                <a:cs typeface="Trebuchet MS"/>
              </a:rPr>
              <a:t> </a:t>
            </a:r>
            <a:r>
              <a:rPr sz="3200" spc="-155" dirty="0">
                <a:solidFill>
                  <a:srgbClr val="292959"/>
                </a:solidFill>
                <a:latin typeface="Trebuchet MS"/>
                <a:cs typeface="Trebuchet MS"/>
              </a:rPr>
              <a:t>family</a:t>
            </a:r>
            <a:r>
              <a:rPr sz="3200" spc="-100" dirty="0">
                <a:solidFill>
                  <a:srgbClr val="292959"/>
                </a:solidFill>
                <a:latin typeface="Trebuchet MS"/>
                <a:cs typeface="Trebuchet MS"/>
              </a:rPr>
              <a:t> </a:t>
            </a:r>
            <a:r>
              <a:rPr sz="3200" spc="-20" dirty="0">
                <a:solidFill>
                  <a:srgbClr val="292959"/>
                </a:solidFill>
                <a:latin typeface="Trebuchet MS"/>
                <a:cs typeface="Trebuchet MS"/>
              </a:rPr>
              <a:t>have </a:t>
            </a:r>
            <a:r>
              <a:rPr sz="3200" dirty="0">
                <a:solidFill>
                  <a:srgbClr val="292959"/>
                </a:solidFill>
                <a:latin typeface="Trebuchet MS"/>
                <a:cs typeface="Trebuchet MS"/>
              </a:rPr>
              <a:t>decided</a:t>
            </a:r>
            <a:r>
              <a:rPr sz="3200" spc="-240" dirty="0">
                <a:solidFill>
                  <a:srgbClr val="292959"/>
                </a:solidFill>
                <a:latin typeface="Trebuchet MS"/>
                <a:cs typeface="Trebuchet MS"/>
              </a:rPr>
              <a:t> </a:t>
            </a:r>
            <a:r>
              <a:rPr sz="3200" spc="-65" dirty="0">
                <a:solidFill>
                  <a:srgbClr val="292959"/>
                </a:solidFill>
                <a:latin typeface="Trebuchet MS"/>
                <a:cs typeface="Trebuchet MS"/>
              </a:rPr>
              <a:t>to</a:t>
            </a:r>
            <a:r>
              <a:rPr sz="3200" spc="-140" dirty="0">
                <a:solidFill>
                  <a:srgbClr val="292959"/>
                </a:solidFill>
                <a:latin typeface="Trebuchet MS"/>
                <a:cs typeface="Trebuchet MS"/>
              </a:rPr>
              <a:t> </a:t>
            </a:r>
            <a:r>
              <a:rPr sz="3200" spc="-70" dirty="0">
                <a:solidFill>
                  <a:srgbClr val="292959"/>
                </a:solidFill>
                <a:latin typeface="Trebuchet MS"/>
                <a:cs typeface="Trebuchet MS"/>
              </a:rPr>
              <a:t>separate.</a:t>
            </a:r>
            <a:r>
              <a:rPr sz="3200" spc="-135" dirty="0">
                <a:solidFill>
                  <a:srgbClr val="292959"/>
                </a:solidFill>
                <a:latin typeface="Trebuchet MS"/>
                <a:cs typeface="Trebuchet MS"/>
              </a:rPr>
              <a:t> </a:t>
            </a:r>
            <a:r>
              <a:rPr sz="3200" spc="-220" dirty="0">
                <a:solidFill>
                  <a:srgbClr val="292959"/>
                </a:solidFill>
                <a:latin typeface="Trebuchet MS"/>
                <a:cs typeface="Trebuchet MS"/>
              </a:rPr>
              <a:t>They</a:t>
            </a:r>
            <a:r>
              <a:rPr sz="3200" spc="-105" dirty="0">
                <a:solidFill>
                  <a:srgbClr val="292959"/>
                </a:solidFill>
                <a:latin typeface="Trebuchet MS"/>
                <a:cs typeface="Trebuchet MS"/>
              </a:rPr>
              <a:t> </a:t>
            </a:r>
            <a:r>
              <a:rPr sz="3200" spc="-85" dirty="0">
                <a:solidFill>
                  <a:srgbClr val="292959"/>
                </a:solidFill>
                <a:latin typeface="Trebuchet MS"/>
                <a:cs typeface="Trebuchet MS"/>
              </a:rPr>
              <a:t>were</a:t>
            </a:r>
            <a:r>
              <a:rPr sz="3200" spc="-135" dirty="0">
                <a:solidFill>
                  <a:srgbClr val="292959"/>
                </a:solidFill>
                <a:latin typeface="Trebuchet MS"/>
                <a:cs typeface="Trebuchet MS"/>
              </a:rPr>
              <a:t> </a:t>
            </a:r>
            <a:r>
              <a:rPr sz="3200" spc="-120" dirty="0">
                <a:solidFill>
                  <a:srgbClr val="292959"/>
                </a:solidFill>
                <a:latin typeface="Trebuchet MS"/>
                <a:cs typeface="Trebuchet MS"/>
              </a:rPr>
              <a:t>married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20" dirty="0">
                <a:solidFill>
                  <a:srgbClr val="292959"/>
                </a:solidFill>
                <a:latin typeface="Trebuchet MS"/>
                <a:cs typeface="Trebuchet MS"/>
              </a:rPr>
              <a:t>August</a:t>
            </a:r>
            <a:r>
              <a:rPr sz="3200" spc="-135" dirty="0">
                <a:solidFill>
                  <a:srgbClr val="292959"/>
                </a:solidFill>
                <a:latin typeface="Trebuchet MS"/>
                <a:cs typeface="Trebuchet MS"/>
              </a:rPr>
              <a:t> </a:t>
            </a:r>
            <a:r>
              <a:rPr sz="3200" spc="-130" dirty="0">
                <a:solidFill>
                  <a:srgbClr val="292959"/>
                </a:solidFill>
                <a:latin typeface="Trebuchet MS"/>
                <a:cs typeface="Trebuchet MS"/>
              </a:rPr>
              <a:t>2017</a:t>
            </a:r>
            <a:r>
              <a:rPr sz="3200" spc="-110" dirty="0">
                <a:solidFill>
                  <a:srgbClr val="292959"/>
                </a:solidFill>
                <a:latin typeface="Trebuchet MS"/>
                <a:cs typeface="Trebuchet MS"/>
              </a:rPr>
              <a:t> </a:t>
            </a:r>
            <a:r>
              <a:rPr sz="3200" dirty="0">
                <a:solidFill>
                  <a:srgbClr val="292959"/>
                </a:solidFill>
                <a:latin typeface="Trebuchet MS"/>
                <a:cs typeface="Trebuchet MS"/>
              </a:rPr>
              <a:t>and</a:t>
            </a:r>
            <a:r>
              <a:rPr sz="3200" spc="-140" dirty="0">
                <a:solidFill>
                  <a:srgbClr val="292959"/>
                </a:solidFill>
                <a:latin typeface="Trebuchet MS"/>
                <a:cs typeface="Trebuchet MS"/>
              </a:rPr>
              <a:t> </a:t>
            </a:r>
            <a:r>
              <a:rPr sz="3200" spc="-30" dirty="0">
                <a:solidFill>
                  <a:srgbClr val="292959"/>
                </a:solidFill>
                <a:latin typeface="Trebuchet MS"/>
                <a:cs typeface="Trebuchet MS"/>
              </a:rPr>
              <a:t>have</a:t>
            </a:r>
            <a:r>
              <a:rPr sz="3200" spc="-135" dirty="0">
                <a:solidFill>
                  <a:srgbClr val="292959"/>
                </a:solidFill>
                <a:latin typeface="Trebuchet MS"/>
                <a:cs typeface="Trebuchet MS"/>
              </a:rPr>
              <a:t> </a:t>
            </a:r>
            <a:r>
              <a:rPr sz="3200" dirty="0">
                <a:solidFill>
                  <a:srgbClr val="292959"/>
                </a:solidFill>
                <a:latin typeface="Trebuchet MS"/>
                <a:cs typeface="Trebuchet MS"/>
              </a:rPr>
              <a:t>one</a:t>
            </a:r>
            <a:r>
              <a:rPr sz="3200" spc="-135" dirty="0">
                <a:solidFill>
                  <a:srgbClr val="292959"/>
                </a:solidFill>
                <a:latin typeface="Trebuchet MS"/>
                <a:cs typeface="Trebuchet MS"/>
              </a:rPr>
              <a:t> </a:t>
            </a:r>
            <a:r>
              <a:rPr sz="3200" spc="-85" dirty="0">
                <a:solidFill>
                  <a:srgbClr val="292959"/>
                </a:solidFill>
                <a:latin typeface="Trebuchet MS"/>
                <a:cs typeface="Trebuchet MS"/>
              </a:rPr>
              <a:t>child</a:t>
            </a:r>
            <a:r>
              <a:rPr sz="3200" spc="-135" dirty="0">
                <a:solidFill>
                  <a:srgbClr val="292959"/>
                </a:solidFill>
                <a:latin typeface="Trebuchet MS"/>
                <a:cs typeface="Trebuchet MS"/>
              </a:rPr>
              <a:t> </a:t>
            </a:r>
            <a:r>
              <a:rPr sz="3200" spc="-10" dirty="0">
                <a:solidFill>
                  <a:srgbClr val="292959"/>
                </a:solidFill>
                <a:latin typeface="Trebuchet MS"/>
                <a:cs typeface="Trebuchet MS"/>
              </a:rPr>
              <a:t>Ashleigh </a:t>
            </a:r>
            <a:r>
              <a:rPr sz="3200" spc="-180" dirty="0">
                <a:solidFill>
                  <a:srgbClr val="292959"/>
                </a:solidFill>
                <a:latin typeface="Trebuchet MS"/>
                <a:cs typeface="Trebuchet MS"/>
              </a:rPr>
              <a:t>Benjamin,</a:t>
            </a:r>
            <a:r>
              <a:rPr sz="3200" spc="-100" dirty="0">
                <a:solidFill>
                  <a:srgbClr val="292959"/>
                </a:solidFill>
                <a:latin typeface="Trebuchet MS"/>
                <a:cs typeface="Trebuchet MS"/>
              </a:rPr>
              <a:t> </a:t>
            </a:r>
            <a:r>
              <a:rPr sz="3200" spc="-65" dirty="0">
                <a:solidFill>
                  <a:srgbClr val="292959"/>
                </a:solidFill>
                <a:latin typeface="Trebuchet MS"/>
                <a:cs typeface="Trebuchet MS"/>
              </a:rPr>
              <a:t>born</a:t>
            </a:r>
            <a:r>
              <a:rPr sz="3200" spc="-100" dirty="0">
                <a:solidFill>
                  <a:srgbClr val="292959"/>
                </a:solidFill>
                <a:latin typeface="Trebuchet MS"/>
                <a:cs typeface="Trebuchet MS"/>
              </a:rPr>
              <a:t> </a:t>
            </a:r>
            <a:r>
              <a:rPr sz="3200" spc="-155" dirty="0">
                <a:solidFill>
                  <a:srgbClr val="292959"/>
                </a:solidFill>
                <a:latin typeface="Trebuchet MS"/>
                <a:cs typeface="Trebuchet MS"/>
              </a:rPr>
              <a:t>in</a:t>
            </a:r>
            <a:r>
              <a:rPr sz="3200" spc="-95" dirty="0">
                <a:solidFill>
                  <a:srgbClr val="292959"/>
                </a:solidFill>
                <a:latin typeface="Trebuchet MS"/>
                <a:cs typeface="Trebuchet MS"/>
              </a:rPr>
              <a:t> </a:t>
            </a:r>
            <a:r>
              <a:rPr sz="3200" spc="-250" dirty="0">
                <a:solidFill>
                  <a:srgbClr val="292959"/>
                </a:solidFill>
                <a:latin typeface="Trebuchet MS"/>
                <a:cs typeface="Trebuchet MS"/>
              </a:rPr>
              <a:t>July</a:t>
            </a:r>
            <a:r>
              <a:rPr sz="3200" spc="-100" dirty="0">
                <a:solidFill>
                  <a:srgbClr val="292959"/>
                </a:solidFill>
                <a:latin typeface="Trebuchet MS"/>
                <a:cs typeface="Trebuchet MS"/>
              </a:rPr>
              <a:t> </a:t>
            </a:r>
            <a:r>
              <a:rPr sz="3200" spc="-80" dirty="0">
                <a:solidFill>
                  <a:srgbClr val="292959"/>
                </a:solidFill>
                <a:latin typeface="Trebuchet MS"/>
                <a:cs typeface="Trebuchet MS"/>
              </a:rPr>
              <a:t>2021.</a:t>
            </a:r>
            <a:r>
              <a:rPr sz="3200" spc="-95" dirty="0">
                <a:solidFill>
                  <a:srgbClr val="292959"/>
                </a:solidFill>
                <a:latin typeface="Trebuchet MS"/>
                <a:cs typeface="Trebuchet MS"/>
              </a:rPr>
              <a:t> </a:t>
            </a:r>
            <a:r>
              <a:rPr sz="3200" spc="-190" dirty="0">
                <a:solidFill>
                  <a:srgbClr val="292959"/>
                </a:solidFill>
                <a:latin typeface="Trebuchet MS"/>
                <a:cs typeface="Trebuchet MS"/>
              </a:rPr>
              <a:t>Karl</a:t>
            </a:r>
            <a:r>
              <a:rPr sz="3200" spc="-100" dirty="0">
                <a:solidFill>
                  <a:srgbClr val="292959"/>
                </a:solidFill>
                <a:latin typeface="Trebuchet MS"/>
                <a:cs typeface="Trebuchet MS"/>
              </a:rPr>
              <a:t> </a:t>
            </a:r>
            <a:r>
              <a:rPr sz="3200" dirty="0">
                <a:solidFill>
                  <a:srgbClr val="292959"/>
                </a:solidFill>
                <a:latin typeface="Trebuchet MS"/>
                <a:cs typeface="Trebuchet MS"/>
              </a:rPr>
              <a:t>has</a:t>
            </a:r>
            <a:r>
              <a:rPr sz="3200" spc="-100" dirty="0">
                <a:solidFill>
                  <a:srgbClr val="292959"/>
                </a:solidFill>
                <a:latin typeface="Trebuchet MS"/>
                <a:cs typeface="Trebuchet MS"/>
              </a:rPr>
              <a:t> </a:t>
            </a:r>
            <a:r>
              <a:rPr sz="3200" dirty="0">
                <a:solidFill>
                  <a:srgbClr val="292959"/>
                </a:solidFill>
                <a:latin typeface="Trebuchet MS"/>
                <a:cs typeface="Trebuchet MS"/>
              </a:rPr>
              <a:t>accused</a:t>
            </a:r>
            <a:r>
              <a:rPr sz="3200" spc="-95" dirty="0">
                <a:solidFill>
                  <a:srgbClr val="292959"/>
                </a:solidFill>
                <a:latin typeface="Trebuchet MS"/>
                <a:cs typeface="Trebuchet MS"/>
              </a:rPr>
              <a:t> </a:t>
            </a:r>
            <a:r>
              <a:rPr sz="3200" spc="70" dirty="0">
                <a:solidFill>
                  <a:srgbClr val="292959"/>
                </a:solidFill>
                <a:latin typeface="Trebuchet MS"/>
                <a:cs typeface="Trebuchet MS"/>
              </a:rPr>
              <a:t>Sara</a:t>
            </a:r>
            <a:r>
              <a:rPr sz="3200" spc="-100" dirty="0">
                <a:solidFill>
                  <a:srgbClr val="292959"/>
                </a:solidFill>
                <a:latin typeface="Trebuchet MS"/>
                <a:cs typeface="Trebuchet MS"/>
              </a:rPr>
              <a:t> </a:t>
            </a:r>
            <a:r>
              <a:rPr sz="3200" dirty="0">
                <a:solidFill>
                  <a:srgbClr val="292959"/>
                </a:solidFill>
                <a:latin typeface="Trebuchet MS"/>
                <a:cs typeface="Trebuchet MS"/>
              </a:rPr>
              <a:t>of</a:t>
            </a:r>
            <a:r>
              <a:rPr sz="3200" spc="-95" dirty="0">
                <a:solidFill>
                  <a:srgbClr val="292959"/>
                </a:solidFill>
                <a:latin typeface="Trebuchet MS"/>
                <a:cs typeface="Trebuchet MS"/>
              </a:rPr>
              <a:t> </a:t>
            </a:r>
            <a:r>
              <a:rPr sz="3200" spc="-65" dirty="0">
                <a:solidFill>
                  <a:srgbClr val="292959"/>
                </a:solidFill>
                <a:latin typeface="Trebuchet MS"/>
                <a:cs typeface="Trebuchet MS"/>
              </a:rPr>
              <a:t>coercive</a:t>
            </a:r>
            <a:r>
              <a:rPr sz="3200" spc="-100" dirty="0">
                <a:solidFill>
                  <a:srgbClr val="292959"/>
                </a:solidFill>
                <a:latin typeface="Trebuchet MS"/>
                <a:cs typeface="Trebuchet MS"/>
              </a:rPr>
              <a:t> </a:t>
            </a:r>
            <a:r>
              <a:rPr sz="3200" spc="-105" dirty="0">
                <a:solidFill>
                  <a:srgbClr val="292959"/>
                </a:solidFill>
                <a:latin typeface="Trebuchet MS"/>
                <a:cs typeface="Trebuchet MS"/>
              </a:rPr>
              <a:t>control</a:t>
            </a:r>
            <a:r>
              <a:rPr sz="3200" spc="-95" dirty="0">
                <a:solidFill>
                  <a:srgbClr val="292959"/>
                </a:solidFill>
                <a:latin typeface="Trebuchet MS"/>
                <a:cs typeface="Trebuchet MS"/>
              </a:rPr>
              <a:t> </a:t>
            </a:r>
            <a:r>
              <a:rPr sz="3200" dirty="0">
                <a:solidFill>
                  <a:srgbClr val="292959"/>
                </a:solidFill>
                <a:latin typeface="Trebuchet MS"/>
                <a:cs typeface="Trebuchet MS"/>
              </a:rPr>
              <a:t>and</a:t>
            </a:r>
            <a:r>
              <a:rPr sz="3200" spc="-100" dirty="0">
                <a:solidFill>
                  <a:srgbClr val="292959"/>
                </a:solidFill>
                <a:latin typeface="Trebuchet MS"/>
                <a:cs typeface="Trebuchet MS"/>
              </a:rPr>
              <a:t> </a:t>
            </a:r>
            <a:r>
              <a:rPr sz="3200" spc="-10" dirty="0">
                <a:solidFill>
                  <a:srgbClr val="292959"/>
                </a:solidFill>
                <a:latin typeface="Trebuchet MS"/>
                <a:cs typeface="Trebuchet MS"/>
              </a:rPr>
              <a:t>physical violence.</a:t>
            </a:r>
            <a:endParaRPr sz="3200">
              <a:latin typeface="Trebuchet MS"/>
              <a:cs typeface="Trebuchet MS"/>
            </a:endParaRPr>
          </a:p>
          <a:p>
            <a:pPr marL="12700">
              <a:lnSpc>
                <a:spcPct val="100000"/>
              </a:lnSpc>
              <a:spcBef>
                <a:spcPts val="1410"/>
              </a:spcBef>
            </a:pPr>
            <a:r>
              <a:rPr sz="3200" spc="-240" dirty="0">
                <a:solidFill>
                  <a:srgbClr val="292959"/>
                </a:solidFill>
                <a:latin typeface="Trebuchet MS"/>
                <a:cs typeface="Trebuchet MS"/>
              </a:rPr>
              <a:t>Will</a:t>
            </a:r>
            <a:r>
              <a:rPr sz="3200" spc="-105" dirty="0">
                <a:solidFill>
                  <a:srgbClr val="292959"/>
                </a:solidFill>
                <a:latin typeface="Trebuchet MS"/>
                <a:cs typeface="Trebuchet MS"/>
              </a:rPr>
              <a:t> </a:t>
            </a:r>
            <a:r>
              <a:rPr sz="3200" spc="-220" dirty="0">
                <a:solidFill>
                  <a:srgbClr val="292959"/>
                </a:solidFill>
                <a:latin typeface="Trebuchet MS"/>
                <a:cs typeface="Trebuchet MS"/>
              </a:rPr>
              <a:t>Karl’s</a:t>
            </a:r>
            <a:r>
              <a:rPr sz="3200" spc="-105" dirty="0">
                <a:solidFill>
                  <a:srgbClr val="292959"/>
                </a:solidFill>
                <a:latin typeface="Trebuchet MS"/>
                <a:cs typeface="Trebuchet MS"/>
              </a:rPr>
              <a:t> </a:t>
            </a:r>
            <a:r>
              <a:rPr sz="3200" dirty="0">
                <a:solidFill>
                  <a:srgbClr val="292959"/>
                </a:solidFill>
                <a:latin typeface="Trebuchet MS"/>
                <a:cs typeface="Trebuchet MS"/>
              </a:rPr>
              <a:t>car</a:t>
            </a:r>
            <a:r>
              <a:rPr sz="3200" spc="-245" dirty="0">
                <a:solidFill>
                  <a:srgbClr val="292959"/>
                </a:solidFill>
                <a:latin typeface="Trebuchet MS"/>
                <a:cs typeface="Trebuchet MS"/>
              </a:rPr>
              <a:t> </a:t>
            </a:r>
            <a:r>
              <a:rPr sz="3200" dirty="0">
                <a:solidFill>
                  <a:srgbClr val="292959"/>
                </a:solidFill>
                <a:latin typeface="Trebuchet MS"/>
                <a:cs typeface="Trebuchet MS"/>
              </a:rPr>
              <a:t>be</a:t>
            </a:r>
            <a:r>
              <a:rPr sz="3200" spc="-185" dirty="0">
                <a:solidFill>
                  <a:srgbClr val="292959"/>
                </a:solidFill>
                <a:latin typeface="Trebuchet MS"/>
                <a:cs typeface="Trebuchet MS"/>
              </a:rPr>
              <a:t> </a:t>
            </a:r>
            <a:r>
              <a:rPr sz="3200" spc="-65" dirty="0">
                <a:solidFill>
                  <a:srgbClr val="292959"/>
                </a:solidFill>
                <a:latin typeface="Trebuchet MS"/>
                <a:cs typeface="Trebuchet MS"/>
              </a:rPr>
              <a:t>included</a:t>
            </a:r>
            <a:r>
              <a:rPr sz="3200" spc="-14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0" dirty="0">
                <a:solidFill>
                  <a:srgbClr val="292959"/>
                </a:solidFill>
                <a:latin typeface="Trebuchet MS"/>
                <a:cs typeface="Trebuchet MS"/>
              </a:rPr>
              <a:t>pool</a:t>
            </a:r>
            <a:r>
              <a:rPr sz="3200" spc="-140" dirty="0">
                <a:solidFill>
                  <a:srgbClr val="292959"/>
                </a:solidFill>
                <a:latin typeface="Trebuchet MS"/>
                <a:cs typeface="Trebuchet MS"/>
              </a:rPr>
              <a:t> </a:t>
            </a:r>
            <a:r>
              <a:rPr sz="3200" dirty="0">
                <a:solidFill>
                  <a:srgbClr val="292959"/>
                </a:solidFill>
                <a:latin typeface="Trebuchet MS"/>
                <a:cs typeface="Trebuchet MS"/>
              </a:rPr>
              <a:t>of</a:t>
            </a:r>
            <a:r>
              <a:rPr sz="3200" spc="-145" dirty="0">
                <a:solidFill>
                  <a:srgbClr val="292959"/>
                </a:solidFill>
                <a:latin typeface="Trebuchet MS"/>
                <a:cs typeface="Trebuchet MS"/>
              </a:rPr>
              <a:t> </a:t>
            </a:r>
            <a:r>
              <a:rPr sz="3200" spc="-20" dirty="0">
                <a:solidFill>
                  <a:srgbClr val="292959"/>
                </a:solidFill>
                <a:latin typeface="Trebuchet MS"/>
                <a:cs typeface="Trebuchet MS"/>
              </a:rPr>
              <a:t>assets</a:t>
            </a:r>
            <a:r>
              <a:rPr sz="3200" spc="-145" dirty="0">
                <a:solidFill>
                  <a:srgbClr val="292959"/>
                </a:solidFill>
                <a:latin typeface="Trebuchet MS"/>
                <a:cs typeface="Trebuchet MS"/>
              </a:rPr>
              <a:t> </a:t>
            </a:r>
            <a:r>
              <a:rPr sz="3200" dirty="0">
                <a:solidFill>
                  <a:srgbClr val="292959"/>
                </a:solidFill>
                <a:latin typeface="Trebuchet MS"/>
                <a:cs typeface="Trebuchet MS"/>
              </a:rPr>
              <a:t>being</a:t>
            </a:r>
            <a:r>
              <a:rPr sz="3200" spc="-140" dirty="0">
                <a:solidFill>
                  <a:srgbClr val="292959"/>
                </a:solidFill>
                <a:latin typeface="Trebuchet MS"/>
                <a:cs typeface="Trebuchet MS"/>
              </a:rPr>
              <a:t> </a:t>
            </a:r>
            <a:r>
              <a:rPr sz="3200" spc="-10" dirty="0">
                <a:solidFill>
                  <a:srgbClr val="292959"/>
                </a:solidFill>
                <a:latin typeface="Trebuchet MS"/>
                <a:cs typeface="Trebuchet MS"/>
              </a:rPr>
              <a:t>considered?</a:t>
            </a:r>
            <a:endParaRPr sz="3200">
              <a:latin typeface="Trebuchet MS"/>
              <a:cs typeface="Trebuchet MS"/>
            </a:endParaRPr>
          </a:p>
          <a:p>
            <a:pPr marL="12700" marR="5080">
              <a:lnSpc>
                <a:spcPct val="136700"/>
              </a:lnSpc>
            </a:pPr>
            <a:r>
              <a:rPr sz="3200" spc="-240" dirty="0">
                <a:solidFill>
                  <a:srgbClr val="292959"/>
                </a:solidFill>
                <a:latin typeface="Trebuchet MS"/>
                <a:cs typeface="Trebuchet MS"/>
              </a:rPr>
              <a:t>Will</a:t>
            </a:r>
            <a:r>
              <a:rPr sz="3200" spc="-105" dirty="0">
                <a:solidFill>
                  <a:srgbClr val="292959"/>
                </a:solidFill>
                <a:latin typeface="Trebuchet MS"/>
                <a:cs typeface="Trebuchet MS"/>
              </a:rPr>
              <a:t> </a:t>
            </a:r>
            <a:r>
              <a:rPr sz="3200" spc="-190" dirty="0">
                <a:solidFill>
                  <a:srgbClr val="292959"/>
                </a:solidFill>
                <a:latin typeface="Trebuchet MS"/>
                <a:cs typeface="Trebuchet MS"/>
              </a:rPr>
              <a:t>Karl</a:t>
            </a:r>
            <a:r>
              <a:rPr sz="3200" spc="-105" dirty="0">
                <a:solidFill>
                  <a:srgbClr val="292959"/>
                </a:solidFill>
                <a:latin typeface="Trebuchet MS"/>
                <a:cs typeface="Trebuchet MS"/>
              </a:rPr>
              <a:t> </a:t>
            </a:r>
            <a:r>
              <a:rPr sz="3200" spc="-90" dirty="0">
                <a:solidFill>
                  <a:srgbClr val="292959"/>
                </a:solidFill>
                <a:latin typeface="Trebuchet MS"/>
                <a:cs typeface="Trebuchet MS"/>
              </a:rPr>
              <a:t>receive</a:t>
            </a:r>
            <a:r>
              <a:rPr sz="3200" spc="-155" dirty="0">
                <a:solidFill>
                  <a:srgbClr val="292959"/>
                </a:solidFill>
                <a:latin typeface="Trebuchet MS"/>
                <a:cs typeface="Trebuchet MS"/>
              </a:rPr>
              <a:t> </a:t>
            </a:r>
            <a:r>
              <a:rPr sz="3200" spc="135" dirty="0">
                <a:solidFill>
                  <a:srgbClr val="292959"/>
                </a:solidFill>
                <a:latin typeface="Trebuchet MS"/>
                <a:cs typeface="Trebuchet MS"/>
              </a:rPr>
              <a:t>a</a:t>
            </a:r>
            <a:r>
              <a:rPr sz="3200" spc="-130" dirty="0">
                <a:solidFill>
                  <a:srgbClr val="292959"/>
                </a:solidFill>
                <a:latin typeface="Trebuchet MS"/>
                <a:cs typeface="Trebuchet MS"/>
              </a:rPr>
              <a:t> </a:t>
            </a:r>
            <a:r>
              <a:rPr sz="3200" spc="-55" dirty="0">
                <a:solidFill>
                  <a:srgbClr val="292959"/>
                </a:solidFill>
                <a:latin typeface="Trebuchet MS"/>
                <a:cs typeface="Trebuchet MS"/>
              </a:rPr>
              <a:t>greater</a:t>
            </a:r>
            <a:r>
              <a:rPr sz="3200" spc="-114" dirty="0">
                <a:solidFill>
                  <a:srgbClr val="292959"/>
                </a:solidFill>
                <a:latin typeface="Trebuchet MS"/>
                <a:cs typeface="Trebuchet MS"/>
              </a:rPr>
              <a:t> </a:t>
            </a:r>
            <a:r>
              <a:rPr sz="3200" spc="-95" dirty="0">
                <a:solidFill>
                  <a:srgbClr val="292959"/>
                </a:solidFill>
                <a:latin typeface="Trebuchet MS"/>
                <a:cs typeface="Trebuchet MS"/>
              </a:rPr>
              <a:t>proportion</a:t>
            </a:r>
            <a:r>
              <a:rPr sz="3200" spc="-114" dirty="0">
                <a:solidFill>
                  <a:srgbClr val="292959"/>
                </a:solidFill>
                <a:latin typeface="Trebuchet MS"/>
                <a:cs typeface="Trebuchet MS"/>
              </a:rPr>
              <a:t> </a:t>
            </a:r>
            <a:r>
              <a:rPr sz="3200" spc="50" dirty="0">
                <a:solidFill>
                  <a:srgbClr val="292959"/>
                </a:solidFill>
                <a:latin typeface="Trebuchet MS"/>
                <a:cs typeface="Trebuchet MS"/>
              </a:rPr>
              <a:t>as</a:t>
            </a:r>
            <a:r>
              <a:rPr sz="3200" spc="-120" dirty="0">
                <a:solidFill>
                  <a:srgbClr val="292959"/>
                </a:solidFill>
                <a:latin typeface="Trebuchet MS"/>
                <a:cs typeface="Trebuchet MS"/>
              </a:rPr>
              <a:t> </a:t>
            </a:r>
            <a:r>
              <a:rPr sz="3200" spc="-10" dirty="0">
                <a:solidFill>
                  <a:srgbClr val="292959"/>
                </a:solidFill>
                <a:latin typeface="Trebuchet MS"/>
                <a:cs typeface="Trebuchet MS"/>
              </a:rPr>
              <a:t>he</a:t>
            </a:r>
            <a:r>
              <a:rPr sz="3200" spc="-114" dirty="0">
                <a:solidFill>
                  <a:srgbClr val="292959"/>
                </a:solidFill>
                <a:latin typeface="Trebuchet MS"/>
                <a:cs typeface="Trebuchet MS"/>
              </a:rPr>
              <a:t> </a:t>
            </a:r>
            <a:r>
              <a:rPr sz="3200" spc="-85" dirty="0">
                <a:solidFill>
                  <a:srgbClr val="292959"/>
                </a:solidFill>
                <a:latin typeface="Trebuchet MS"/>
                <a:cs typeface="Trebuchet MS"/>
              </a:rPr>
              <a:t>is</a:t>
            </a:r>
            <a:r>
              <a:rPr sz="3200" spc="-114" dirty="0">
                <a:solidFill>
                  <a:srgbClr val="292959"/>
                </a:solidFill>
                <a:latin typeface="Trebuchet MS"/>
                <a:cs typeface="Trebuchet MS"/>
              </a:rPr>
              <a:t> </a:t>
            </a:r>
            <a:r>
              <a:rPr sz="3200" dirty="0">
                <a:solidFill>
                  <a:srgbClr val="292959"/>
                </a:solidFill>
                <a:latin typeface="Trebuchet MS"/>
                <a:cs typeface="Trebuchet MS"/>
              </a:rPr>
              <a:t>choosing</a:t>
            </a:r>
            <a:r>
              <a:rPr sz="3200" spc="-120" dirty="0">
                <a:solidFill>
                  <a:srgbClr val="292959"/>
                </a:solidFill>
                <a:latin typeface="Trebuchet MS"/>
                <a:cs typeface="Trebuchet MS"/>
              </a:rPr>
              <a:t> </a:t>
            </a:r>
            <a:r>
              <a:rPr sz="3200" spc="-65" dirty="0">
                <a:solidFill>
                  <a:srgbClr val="292959"/>
                </a:solidFill>
                <a:latin typeface="Trebuchet MS"/>
                <a:cs typeface="Trebuchet MS"/>
              </a:rPr>
              <a:t>to</a:t>
            </a:r>
            <a:r>
              <a:rPr sz="3200" spc="-114" dirty="0">
                <a:solidFill>
                  <a:srgbClr val="292959"/>
                </a:solidFill>
                <a:latin typeface="Trebuchet MS"/>
                <a:cs typeface="Trebuchet MS"/>
              </a:rPr>
              <a:t> </a:t>
            </a:r>
            <a:r>
              <a:rPr sz="3200" spc="-150" dirty="0">
                <a:solidFill>
                  <a:srgbClr val="292959"/>
                </a:solidFill>
                <a:latin typeface="Trebuchet MS"/>
                <a:cs typeface="Trebuchet MS"/>
              </a:rPr>
              <a:t>work</a:t>
            </a:r>
            <a:r>
              <a:rPr sz="3200" spc="-105" dirty="0">
                <a:solidFill>
                  <a:srgbClr val="292959"/>
                </a:solidFill>
                <a:latin typeface="Trebuchet MS"/>
                <a:cs typeface="Trebuchet MS"/>
              </a:rPr>
              <a:t> </a:t>
            </a:r>
            <a:r>
              <a:rPr sz="3200" spc="-50" dirty="0">
                <a:solidFill>
                  <a:srgbClr val="292959"/>
                </a:solidFill>
                <a:latin typeface="Trebuchet MS"/>
                <a:cs typeface="Trebuchet MS"/>
              </a:rPr>
              <a:t>part-</a:t>
            </a:r>
            <a:r>
              <a:rPr sz="3200" spc="-180" dirty="0">
                <a:solidFill>
                  <a:srgbClr val="292959"/>
                </a:solidFill>
                <a:latin typeface="Trebuchet MS"/>
                <a:cs typeface="Trebuchet MS"/>
              </a:rPr>
              <a:t>time</a:t>
            </a:r>
            <a:r>
              <a:rPr sz="3200" spc="-105" dirty="0">
                <a:solidFill>
                  <a:srgbClr val="292959"/>
                </a:solidFill>
                <a:latin typeface="Trebuchet MS"/>
                <a:cs typeface="Trebuchet MS"/>
              </a:rPr>
              <a:t> </a:t>
            </a:r>
            <a:r>
              <a:rPr sz="3200" spc="50" dirty="0">
                <a:solidFill>
                  <a:srgbClr val="292959"/>
                </a:solidFill>
                <a:latin typeface="Trebuchet MS"/>
                <a:cs typeface="Trebuchet MS"/>
              </a:rPr>
              <a:t>as</a:t>
            </a:r>
            <a:r>
              <a:rPr sz="3200" spc="-114" dirty="0">
                <a:solidFill>
                  <a:srgbClr val="292959"/>
                </a:solidFill>
                <a:latin typeface="Trebuchet MS"/>
                <a:cs typeface="Trebuchet MS"/>
              </a:rPr>
              <a:t> </a:t>
            </a:r>
            <a:r>
              <a:rPr sz="3200" dirty="0">
                <a:solidFill>
                  <a:srgbClr val="292959"/>
                </a:solidFill>
                <a:latin typeface="Trebuchet MS"/>
                <a:cs typeface="Trebuchet MS"/>
              </a:rPr>
              <a:t>opposed</a:t>
            </a:r>
            <a:r>
              <a:rPr sz="3200" spc="-120" dirty="0">
                <a:solidFill>
                  <a:srgbClr val="292959"/>
                </a:solidFill>
                <a:latin typeface="Trebuchet MS"/>
                <a:cs typeface="Trebuchet MS"/>
              </a:rPr>
              <a:t> </a:t>
            </a:r>
            <a:r>
              <a:rPr sz="3200" spc="-25" dirty="0">
                <a:solidFill>
                  <a:srgbClr val="292959"/>
                </a:solidFill>
                <a:latin typeface="Trebuchet MS"/>
                <a:cs typeface="Trebuchet MS"/>
              </a:rPr>
              <a:t>to </a:t>
            </a:r>
            <a:r>
              <a:rPr sz="3200" spc="-130" dirty="0">
                <a:solidFill>
                  <a:srgbClr val="292959"/>
                </a:solidFill>
                <a:latin typeface="Trebuchet MS"/>
                <a:cs typeface="Trebuchet MS"/>
              </a:rPr>
              <a:t>full-</a:t>
            </a:r>
            <a:r>
              <a:rPr sz="3200" spc="-20" dirty="0">
                <a:solidFill>
                  <a:srgbClr val="292959"/>
                </a:solidFill>
                <a:latin typeface="Trebuchet MS"/>
                <a:cs typeface="Trebuchet MS"/>
              </a:rPr>
              <a:t>time?</a:t>
            </a:r>
            <a:endParaRPr sz="3200">
              <a:latin typeface="Trebuchet MS"/>
              <a:cs typeface="Trebuchet MS"/>
            </a:endParaRPr>
          </a:p>
          <a:p>
            <a:pPr marL="12700" marR="560705">
              <a:lnSpc>
                <a:spcPct val="136700"/>
              </a:lnSpc>
            </a:pPr>
            <a:r>
              <a:rPr sz="3200" spc="-240" dirty="0">
                <a:solidFill>
                  <a:srgbClr val="292959"/>
                </a:solidFill>
                <a:latin typeface="Trebuchet MS"/>
                <a:cs typeface="Trebuchet MS"/>
              </a:rPr>
              <a:t>Will</a:t>
            </a:r>
            <a:r>
              <a:rPr sz="3200" spc="-105" dirty="0">
                <a:solidFill>
                  <a:srgbClr val="292959"/>
                </a:solidFill>
                <a:latin typeface="Trebuchet MS"/>
                <a:cs typeface="Trebuchet MS"/>
              </a:rPr>
              <a:t> </a:t>
            </a:r>
            <a:r>
              <a:rPr sz="3200" spc="-220" dirty="0">
                <a:solidFill>
                  <a:srgbClr val="292959"/>
                </a:solidFill>
                <a:latin typeface="Trebuchet MS"/>
                <a:cs typeface="Trebuchet MS"/>
              </a:rPr>
              <a:t>Karl’s</a:t>
            </a:r>
            <a:r>
              <a:rPr sz="3200" spc="-105" dirty="0">
                <a:solidFill>
                  <a:srgbClr val="292959"/>
                </a:solidFill>
                <a:latin typeface="Trebuchet MS"/>
                <a:cs typeface="Trebuchet MS"/>
              </a:rPr>
              <a:t> </a:t>
            </a:r>
            <a:r>
              <a:rPr sz="3200" spc="-110" dirty="0">
                <a:solidFill>
                  <a:srgbClr val="292959"/>
                </a:solidFill>
                <a:latin typeface="Trebuchet MS"/>
                <a:cs typeface="Trebuchet MS"/>
              </a:rPr>
              <a:t>contributions</a:t>
            </a:r>
            <a:r>
              <a:rPr sz="3200" spc="-114" dirty="0">
                <a:solidFill>
                  <a:srgbClr val="292959"/>
                </a:solidFill>
                <a:latin typeface="Trebuchet MS"/>
                <a:cs typeface="Trebuchet MS"/>
              </a:rPr>
              <a:t> </a:t>
            </a:r>
            <a:r>
              <a:rPr sz="3200" spc="-65" dirty="0">
                <a:solidFill>
                  <a:srgbClr val="292959"/>
                </a:solidFill>
                <a:latin typeface="Trebuchet MS"/>
                <a:cs typeface="Trebuchet MS"/>
              </a:rPr>
              <a:t>to</a:t>
            </a:r>
            <a:r>
              <a:rPr sz="3200" spc="-110" dirty="0">
                <a:solidFill>
                  <a:srgbClr val="292959"/>
                </a:solidFill>
                <a:latin typeface="Trebuchet MS"/>
                <a:cs typeface="Trebuchet MS"/>
              </a:rPr>
              <a:t> </a:t>
            </a:r>
            <a:r>
              <a:rPr sz="3200" spc="-95" dirty="0">
                <a:solidFill>
                  <a:srgbClr val="292959"/>
                </a:solidFill>
                <a:latin typeface="Trebuchet MS"/>
                <a:cs typeface="Trebuchet MS"/>
              </a:rPr>
              <a:t>renovations</a:t>
            </a:r>
            <a:r>
              <a:rPr sz="3200" spc="-105" dirty="0">
                <a:solidFill>
                  <a:srgbClr val="292959"/>
                </a:solidFill>
                <a:latin typeface="Trebuchet MS"/>
                <a:cs typeface="Trebuchet MS"/>
              </a:rPr>
              <a:t> </a:t>
            </a:r>
            <a:r>
              <a:rPr sz="3200" dirty="0">
                <a:solidFill>
                  <a:srgbClr val="292959"/>
                </a:solidFill>
                <a:latin typeface="Trebuchet MS"/>
                <a:cs typeface="Trebuchet MS"/>
              </a:rPr>
              <a:t>and</a:t>
            </a:r>
            <a:r>
              <a:rPr sz="3200" spc="-110" dirty="0">
                <a:solidFill>
                  <a:srgbClr val="292959"/>
                </a:solidFill>
                <a:latin typeface="Trebuchet MS"/>
                <a:cs typeface="Trebuchet MS"/>
              </a:rPr>
              <a:t> </a:t>
            </a:r>
            <a:r>
              <a:rPr sz="3200" spc="-65" dirty="0">
                <a:solidFill>
                  <a:srgbClr val="292959"/>
                </a:solidFill>
                <a:latin typeface="Trebuchet MS"/>
                <a:cs typeface="Trebuchet MS"/>
              </a:rPr>
              <a:t>redecoration</a:t>
            </a:r>
            <a:r>
              <a:rPr sz="3200" spc="-105" dirty="0">
                <a:solidFill>
                  <a:srgbClr val="292959"/>
                </a:solidFill>
                <a:latin typeface="Trebuchet MS"/>
                <a:cs typeface="Trebuchet MS"/>
              </a:rPr>
              <a:t> </a:t>
            </a:r>
            <a:r>
              <a:rPr sz="3200" dirty="0">
                <a:solidFill>
                  <a:srgbClr val="292959"/>
                </a:solidFill>
                <a:latin typeface="Trebuchet MS"/>
                <a:cs typeface="Trebuchet MS"/>
              </a:rPr>
              <a:t>be</a:t>
            </a:r>
            <a:r>
              <a:rPr sz="3200" spc="-110" dirty="0">
                <a:solidFill>
                  <a:srgbClr val="292959"/>
                </a:solidFill>
                <a:latin typeface="Trebuchet MS"/>
                <a:cs typeface="Trebuchet MS"/>
              </a:rPr>
              <a:t> </a:t>
            </a:r>
            <a:r>
              <a:rPr sz="3200" spc="-45" dirty="0">
                <a:solidFill>
                  <a:srgbClr val="292959"/>
                </a:solidFill>
                <a:latin typeface="Trebuchet MS"/>
                <a:cs typeface="Trebuchet MS"/>
              </a:rPr>
              <a:t>considered</a:t>
            </a:r>
            <a:r>
              <a:rPr sz="3200" spc="-105" dirty="0">
                <a:solidFill>
                  <a:srgbClr val="292959"/>
                </a:solidFill>
                <a:latin typeface="Trebuchet MS"/>
                <a:cs typeface="Trebuchet MS"/>
              </a:rPr>
              <a:t> </a:t>
            </a:r>
            <a:r>
              <a:rPr sz="3200" spc="-55" dirty="0">
                <a:solidFill>
                  <a:srgbClr val="292959"/>
                </a:solidFill>
                <a:latin typeface="Trebuchet MS"/>
                <a:cs typeface="Trebuchet MS"/>
              </a:rPr>
              <a:t>by</a:t>
            </a:r>
            <a:r>
              <a:rPr sz="3200" spc="-110" dirty="0">
                <a:solidFill>
                  <a:srgbClr val="292959"/>
                </a:solidFill>
                <a:latin typeface="Trebuchet MS"/>
                <a:cs typeface="Trebuchet MS"/>
              </a:rPr>
              <a:t> </a:t>
            </a:r>
            <a:r>
              <a:rPr sz="3200" spc="-125" dirty="0">
                <a:solidFill>
                  <a:srgbClr val="292959"/>
                </a:solidFill>
                <a:latin typeface="Trebuchet MS"/>
                <a:cs typeface="Trebuchet MS"/>
              </a:rPr>
              <a:t>the</a:t>
            </a:r>
            <a:r>
              <a:rPr sz="3200" spc="-105" dirty="0">
                <a:solidFill>
                  <a:srgbClr val="292959"/>
                </a:solidFill>
                <a:latin typeface="Trebuchet MS"/>
                <a:cs typeface="Trebuchet MS"/>
              </a:rPr>
              <a:t> </a:t>
            </a:r>
            <a:r>
              <a:rPr sz="3200" spc="-10" dirty="0">
                <a:solidFill>
                  <a:srgbClr val="292959"/>
                </a:solidFill>
                <a:latin typeface="Trebuchet MS"/>
                <a:cs typeface="Trebuchet MS"/>
              </a:rPr>
              <a:t>court? </a:t>
            </a:r>
            <a:r>
              <a:rPr sz="3200" spc="-240" dirty="0">
                <a:solidFill>
                  <a:srgbClr val="292959"/>
                </a:solidFill>
                <a:latin typeface="Trebuchet MS"/>
                <a:cs typeface="Trebuchet MS"/>
              </a:rPr>
              <a:t>Will</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20" dirty="0">
                <a:solidFill>
                  <a:srgbClr val="292959"/>
                </a:solidFill>
                <a:latin typeface="Trebuchet MS"/>
                <a:cs typeface="Trebuchet MS"/>
              </a:rPr>
              <a:t> </a:t>
            </a:r>
            <a:r>
              <a:rPr sz="3200" spc="-100" dirty="0">
                <a:solidFill>
                  <a:srgbClr val="292959"/>
                </a:solidFill>
                <a:latin typeface="Trebuchet MS"/>
                <a:cs typeface="Trebuchet MS"/>
              </a:rPr>
              <a:t>court</a:t>
            </a:r>
            <a:r>
              <a:rPr sz="3200" spc="-140" dirty="0">
                <a:solidFill>
                  <a:srgbClr val="292959"/>
                </a:solidFill>
                <a:latin typeface="Trebuchet MS"/>
                <a:cs typeface="Trebuchet MS"/>
              </a:rPr>
              <a:t> </a:t>
            </a:r>
            <a:r>
              <a:rPr sz="3200" spc="-55" dirty="0">
                <a:solidFill>
                  <a:srgbClr val="292959"/>
                </a:solidFill>
                <a:latin typeface="Trebuchet MS"/>
                <a:cs typeface="Trebuchet MS"/>
              </a:rPr>
              <a:t>consider</a:t>
            </a:r>
            <a:r>
              <a:rPr sz="3200" spc="-185" dirty="0">
                <a:solidFill>
                  <a:srgbClr val="292959"/>
                </a:solidFill>
                <a:latin typeface="Trebuchet MS"/>
                <a:cs typeface="Trebuchet MS"/>
              </a:rPr>
              <a:t> </a:t>
            </a:r>
            <a:r>
              <a:rPr sz="3200" spc="-40" dirty="0">
                <a:solidFill>
                  <a:srgbClr val="292959"/>
                </a:solidFill>
                <a:latin typeface="Trebuchet MS"/>
                <a:cs typeface="Trebuchet MS"/>
              </a:rPr>
              <a:t>allocating</a:t>
            </a:r>
            <a:r>
              <a:rPr sz="3200" spc="-200" dirty="0">
                <a:solidFill>
                  <a:srgbClr val="292959"/>
                </a:solidFill>
                <a:latin typeface="Trebuchet MS"/>
                <a:cs typeface="Trebuchet MS"/>
              </a:rPr>
              <a:t> </a:t>
            </a:r>
            <a:r>
              <a:rPr sz="3200" spc="-45" dirty="0">
                <a:solidFill>
                  <a:srgbClr val="292959"/>
                </a:solidFill>
                <a:latin typeface="Trebuchet MS"/>
                <a:cs typeface="Trebuchet MS"/>
              </a:rPr>
              <a:t>any</a:t>
            </a:r>
            <a:r>
              <a:rPr sz="3200" spc="-195" dirty="0">
                <a:solidFill>
                  <a:srgbClr val="292959"/>
                </a:solidFill>
                <a:latin typeface="Trebuchet MS"/>
                <a:cs typeface="Trebuchet MS"/>
              </a:rPr>
              <a:t> </a:t>
            </a:r>
            <a:r>
              <a:rPr sz="3200" dirty="0">
                <a:solidFill>
                  <a:srgbClr val="292959"/>
                </a:solidFill>
                <a:latin typeface="Trebuchet MS"/>
                <a:cs typeface="Trebuchet MS"/>
              </a:rPr>
              <a:t>of</a:t>
            </a:r>
            <a:r>
              <a:rPr sz="3200" spc="-165" dirty="0">
                <a:solidFill>
                  <a:srgbClr val="292959"/>
                </a:solidFill>
                <a:latin typeface="Trebuchet MS"/>
                <a:cs typeface="Trebuchet MS"/>
              </a:rPr>
              <a:t> </a:t>
            </a:r>
            <a:r>
              <a:rPr sz="3200" spc="-30" dirty="0">
                <a:solidFill>
                  <a:srgbClr val="292959"/>
                </a:solidFill>
                <a:latin typeface="Trebuchet MS"/>
                <a:cs typeface="Trebuchet MS"/>
              </a:rPr>
              <a:t>Sara’s</a:t>
            </a:r>
            <a:r>
              <a:rPr sz="3200" spc="-160" dirty="0">
                <a:solidFill>
                  <a:srgbClr val="292959"/>
                </a:solidFill>
                <a:latin typeface="Trebuchet MS"/>
                <a:cs typeface="Trebuchet MS"/>
              </a:rPr>
              <a:t> </a:t>
            </a:r>
            <a:r>
              <a:rPr sz="3200" spc="-50" dirty="0">
                <a:solidFill>
                  <a:srgbClr val="292959"/>
                </a:solidFill>
                <a:latin typeface="Trebuchet MS"/>
                <a:cs typeface="Trebuchet MS"/>
              </a:rPr>
              <a:t>pension</a:t>
            </a:r>
            <a:r>
              <a:rPr sz="3200" spc="-160" dirty="0">
                <a:solidFill>
                  <a:srgbClr val="292959"/>
                </a:solidFill>
                <a:latin typeface="Trebuchet MS"/>
                <a:cs typeface="Trebuchet MS"/>
              </a:rPr>
              <a:t> </a:t>
            </a:r>
            <a:r>
              <a:rPr sz="3200" spc="-65" dirty="0">
                <a:solidFill>
                  <a:srgbClr val="292959"/>
                </a:solidFill>
                <a:latin typeface="Trebuchet MS"/>
                <a:cs typeface="Trebuchet MS"/>
              </a:rPr>
              <a:t>to</a:t>
            </a:r>
            <a:r>
              <a:rPr sz="3200" spc="-155" dirty="0">
                <a:solidFill>
                  <a:srgbClr val="292959"/>
                </a:solidFill>
                <a:latin typeface="Trebuchet MS"/>
                <a:cs typeface="Trebuchet MS"/>
              </a:rPr>
              <a:t> </a:t>
            </a:r>
            <a:r>
              <a:rPr sz="3200" spc="-10" dirty="0">
                <a:solidFill>
                  <a:srgbClr val="292959"/>
                </a:solidFill>
                <a:latin typeface="Trebuchet MS"/>
                <a:cs typeface="Trebuchet MS"/>
              </a:rPr>
              <a:t>Karl?</a:t>
            </a:r>
            <a:endParaRPr sz="3200">
              <a:latin typeface="Trebuchet MS"/>
              <a:cs typeface="Trebuchet MS"/>
            </a:endParaRPr>
          </a:p>
          <a:p>
            <a:pPr marL="12700" marR="177165">
              <a:lnSpc>
                <a:spcPct val="136700"/>
              </a:lnSpc>
              <a:tabLst>
                <a:tab pos="8698230" algn="l"/>
              </a:tabLst>
            </a:pPr>
            <a:r>
              <a:rPr sz="3200" spc="-240" dirty="0">
                <a:solidFill>
                  <a:srgbClr val="292959"/>
                </a:solidFill>
                <a:latin typeface="Trebuchet MS"/>
                <a:cs typeface="Trebuchet MS"/>
              </a:rPr>
              <a:t>Will</a:t>
            </a:r>
            <a:r>
              <a:rPr sz="3200" spc="-114" dirty="0">
                <a:solidFill>
                  <a:srgbClr val="292959"/>
                </a:solidFill>
                <a:latin typeface="Trebuchet MS"/>
                <a:cs typeface="Trebuchet MS"/>
              </a:rPr>
              <a:t> </a:t>
            </a:r>
            <a:r>
              <a:rPr sz="3200" spc="-125" dirty="0">
                <a:solidFill>
                  <a:srgbClr val="292959"/>
                </a:solidFill>
                <a:latin typeface="Trebuchet MS"/>
                <a:cs typeface="Trebuchet MS"/>
              </a:rPr>
              <a:t>the</a:t>
            </a:r>
            <a:r>
              <a:rPr sz="3200" spc="-120" dirty="0">
                <a:solidFill>
                  <a:srgbClr val="292959"/>
                </a:solidFill>
                <a:latin typeface="Trebuchet MS"/>
                <a:cs typeface="Trebuchet MS"/>
              </a:rPr>
              <a:t> </a:t>
            </a:r>
            <a:r>
              <a:rPr sz="3200" spc="-100" dirty="0">
                <a:solidFill>
                  <a:srgbClr val="292959"/>
                </a:solidFill>
                <a:latin typeface="Trebuchet MS"/>
                <a:cs typeface="Trebuchet MS"/>
              </a:rPr>
              <a:t>court</a:t>
            </a:r>
            <a:r>
              <a:rPr sz="3200" spc="-140" dirty="0">
                <a:solidFill>
                  <a:srgbClr val="292959"/>
                </a:solidFill>
                <a:latin typeface="Trebuchet MS"/>
                <a:cs typeface="Trebuchet MS"/>
              </a:rPr>
              <a:t> </a:t>
            </a:r>
            <a:r>
              <a:rPr sz="3200" spc="-90" dirty="0">
                <a:solidFill>
                  <a:srgbClr val="292959"/>
                </a:solidFill>
                <a:latin typeface="Trebuchet MS"/>
                <a:cs typeface="Trebuchet MS"/>
              </a:rPr>
              <a:t>take</a:t>
            </a:r>
            <a:r>
              <a:rPr sz="3200" spc="-135" dirty="0">
                <a:solidFill>
                  <a:srgbClr val="292959"/>
                </a:solidFill>
                <a:latin typeface="Trebuchet MS"/>
                <a:cs typeface="Trebuchet MS"/>
              </a:rPr>
              <a:t> into</a:t>
            </a:r>
            <a:r>
              <a:rPr sz="3200" spc="-105" dirty="0">
                <a:solidFill>
                  <a:srgbClr val="292959"/>
                </a:solidFill>
                <a:latin typeface="Trebuchet MS"/>
                <a:cs typeface="Trebuchet MS"/>
              </a:rPr>
              <a:t> </a:t>
            </a:r>
            <a:r>
              <a:rPr sz="3200" spc="-10" dirty="0">
                <a:solidFill>
                  <a:srgbClr val="292959"/>
                </a:solidFill>
                <a:latin typeface="Trebuchet MS"/>
                <a:cs typeface="Trebuchet MS"/>
              </a:rPr>
              <a:t>account</a:t>
            </a:r>
            <a:r>
              <a:rPr sz="3200" spc="-114" dirty="0">
                <a:solidFill>
                  <a:srgbClr val="292959"/>
                </a:solidFill>
                <a:latin typeface="Trebuchet MS"/>
                <a:cs typeface="Trebuchet MS"/>
              </a:rPr>
              <a:t> </a:t>
            </a:r>
            <a:r>
              <a:rPr sz="3200" spc="-220" dirty="0">
                <a:solidFill>
                  <a:srgbClr val="292959"/>
                </a:solidFill>
                <a:latin typeface="Trebuchet MS"/>
                <a:cs typeface="Trebuchet MS"/>
              </a:rPr>
              <a:t>Karl’s</a:t>
            </a:r>
            <a:r>
              <a:rPr sz="3200" spc="-105" dirty="0">
                <a:solidFill>
                  <a:srgbClr val="292959"/>
                </a:solidFill>
                <a:latin typeface="Trebuchet MS"/>
                <a:cs typeface="Trebuchet MS"/>
              </a:rPr>
              <a:t> </a:t>
            </a:r>
            <a:r>
              <a:rPr sz="3200" spc="-10" dirty="0">
                <a:solidFill>
                  <a:srgbClr val="292959"/>
                </a:solidFill>
                <a:latin typeface="Trebuchet MS"/>
                <a:cs typeface="Trebuchet MS"/>
              </a:rPr>
              <a:t>allegations</a:t>
            </a:r>
            <a:r>
              <a:rPr sz="3200" dirty="0">
                <a:solidFill>
                  <a:srgbClr val="292959"/>
                </a:solidFill>
                <a:latin typeface="Trebuchet MS"/>
                <a:cs typeface="Trebuchet MS"/>
              </a:rPr>
              <a:t>	</a:t>
            </a:r>
            <a:r>
              <a:rPr sz="3200" spc="-20" dirty="0">
                <a:solidFill>
                  <a:srgbClr val="292959"/>
                </a:solidFill>
                <a:latin typeface="Trebuchet MS"/>
                <a:cs typeface="Trebuchet MS"/>
              </a:rPr>
              <a:t>regarding</a:t>
            </a:r>
            <a:r>
              <a:rPr sz="3200" spc="-155" dirty="0">
                <a:solidFill>
                  <a:srgbClr val="292959"/>
                </a:solidFill>
                <a:latin typeface="Trebuchet MS"/>
                <a:cs typeface="Trebuchet MS"/>
              </a:rPr>
              <a:t> </a:t>
            </a:r>
            <a:r>
              <a:rPr sz="3200" spc="70" dirty="0">
                <a:solidFill>
                  <a:srgbClr val="292959"/>
                </a:solidFill>
                <a:latin typeface="Trebuchet MS"/>
                <a:cs typeface="Trebuchet MS"/>
              </a:rPr>
              <a:t>Sara</a:t>
            </a:r>
            <a:r>
              <a:rPr sz="3200" spc="-155" dirty="0">
                <a:solidFill>
                  <a:srgbClr val="292959"/>
                </a:solidFill>
                <a:latin typeface="Trebuchet MS"/>
                <a:cs typeface="Trebuchet MS"/>
              </a:rPr>
              <a:t> </a:t>
            </a:r>
            <a:r>
              <a:rPr sz="3200" dirty="0">
                <a:solidFill>
                  <a:srgbClr val="292959"/>
                </a:solidFill>
                <a:latin typeface="Trebuchet MS"/>
                <a:cs typeface="Trebuchet MS"/>
              </a:rPr>
              <a:t>being</a:t>
            </a:r>
            <a:r>
              <a:rPr sz="3200" spc="-155" dirty="0">
                <a:solidFill>
                  <a:srgbClr val="292959"/>
                </a:solidFill>
                <a:latin typeface="Trebuchet MS"/>
                <a:cs typeface="Trebuchet MS"/>
              </a:rPr>
              <a:t> </a:t>
            </a:r>
            <a:r>
              <a:rPr sz="3200" spc="-80" dirty="0">
                <a:solidFill>
                  <a:srgbClr val="292959"/>
                </a:solidFill>
                <a:latin typeface="Trebuchet MS"/>
                <a:cs typeface="Trebuchet MS"/>
              </a:rPr>
              <a:t>controling</a:t>
            </a:r>
            <a:r>
              <a:rPr sz="3200" spc="-155" dirty="0">
                <a:solidFill>
                  <a:srgbClr val="292959"/>
                </a:solidFill>
                <a:latin typeface="Trebuchet MS"/>
                <a:cs typeface="Trebuchet MS"/>
              </a:rPr>
              <a:t> </a:t>
            </a:r>
            <a:r>
              <a:rPr sz="3200" spc="-25" dirty="0">
                <a:solidFill>
                  <a:srgbClr val="292959"/>
                </a:solidFill>
                <a:latin typeface="Trebuchet MS"/>
                <a:cs typeface="Trebuchet MS"/>
              </a:rPr>
              <a:t>and </a:t>
            </a:r>
            <a:r>
              <a:rPr sz="3200" spc="-10" dirty="0">
                <a:solidFill>
                  <a:srgbClr val="292959"/>
                </a:solidFill>
                <a:latin typeface="Trebuchet MS"/>
                <a:cs typeface="Trebuchet MS"/>
              </a:rPr>
              <a:t>violent?</a:t>
            </a:r>
            <a:endParaRPr sz="3200">
              <a:latin typeface="Trebuchet MS"/>
              <a:cs typeface="Trebuchet M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79802"/>
            <a:ext cx="16028035" cy="848360"/>
          </a:xfrm>
          <a:prstGeom prst="rect">
            <a:avLst/>
          </a:prstGeom>
        </p:spPr>
        <p:txBody>
          <a:bodyPr vert="horz" wrap="square" lIns="0" tIns="12700" rIns="0" bIns="0" rtlCol="0">
            <a:spAutoFit/>
          </a:bodyPr>
          <a:lstStyle/>
          <a:p>
            <a:pPr marL="12700">
              <a:lnSpc>
                <a:spcPct val="100000"/>
              </a:lnSpc>
              <a:spcBef>
                <a:spcPts val="100"/>
              </a:spcBef>
            </a:pPr>
            <a:r>
              <a:rPr sz="5400" spc="-130" dirty="0">
                <a:solidFill>
                  <a:srgbClr val="E65385"/>
                </a:solidFill>
              </a:rPr>
              <a:t>NEEDS,</a:t>
            </a:r>
            <a:r>
              <a:rPr sz="5400" spc="-220" dirty="0">
                <a:solidFill>
                  <a:srgbClr val="E65385"/>
                </a:solidFill>
              </a:rPr>
              <a:t> </a:t>
            </a:r>
            <a:r>
              <a:rPr sz="5400" spc="170" dirty="0">
                <a:solidFill>
                  <a:srgbClr val="E65385"/>
                </a:solidFill>
              </a:rPr>
              <a:t>COMPENSATION</a:t>
            </a:r>
            <a:r>
              <a:rPr sz="5400" spc="-220" dirty="0">
                <a:solidFill>
                  <a:srgbClr val="E65385"/>
                </a:solidFill>
              </a:rPr>
              <a:t> </a:t>
            </a:r>
            <a:r>
              <a:rPr sz="5400" dirty="0"/>
              <a:t>AND</a:t>
            </a:r>
            <a:r>
              <a:rPr sz="5400" spc="-220" dirty="0"/>
              <a:t> </a:t>
            </a:r>
            <a:r>
              <a:rPr sz="5400" spc="125" dirty="0"/>
              <a:t>SHARING</a:t>
            </a:r>
            <a:r>
              <a:rPr sz="5400" spc="-215" dirty="0"/>
              <a:t> </a:t>
            </a:r>
            <a:r>
              <a:rPr sz="5400" spc="-10" dirty="0"/>
              <a:t>PRINCIPLES</a:t>
            </a:r>
            <a:endParaRPr sz="5400"/>
          </a:p>
        </p:txBody>
      </p:sp>
      <p:pic>
        <p:nvPicPr>
          <p:cNvPr id="3" name="object 3"/>
          <p:cNvPicPr/>
          <p:nvPr/>
        </p:nvPicPr>
        <p:blipFill>
          <a:blip r:embed="rId2" cstate="print"/>
          <a:stretch>
            <a:fillRect/>
          </a:stretch>
        </p:blipFill>
        <p:spPr>
          <a:xfrm>
            <a:off x="1400174" y="2387779"/>
            <a:ext cx="133350" cy="133349"/>
          </a:xfrm>
          <a:prstGeom prst="rect">
            <a:avLst/>
          </a:prstGeom>
        </p:spPr>
      </p:pic>
      <p:pic>
        <p:nvPicPr>
          <p:cNvPr id="4" name="object 4"/>
          <p:cNvPicPr/>
          <p:nvPr/>
        </p:nvPicPr>
        <p:blipFill>
          <a:blip r:embed="rId2" cstate="print"/>
          <a:stretch>
            <a:fillRect/>
          </a:stretch>
        </p:blipFill>
        <p:spPr>
          <a:xfrm>
            <a:off x="1400174" y="3054529"/>
            <a:ext cx="133350" cy="133349"/>
          </a:xfrm>
          <a:prstGeom prst="rect">
            <a:avLst/>
          </a:prstGeom>
        </p:spPr>
      </p:pic>
      <p:pic>
        <p:nvPicPr>
          <p:cNvPr id="5" name="object 5"/>
          <p:cNvPicPr/>
          <p:nvPr/>
        </p:nvPicPr>
        <p:blipFill>
          <a:blip r:embed="rId2" cstate="print"/>
          <a:stretch>
            <a:fillRect/>
          </a:stretch>
        </p:blipFill>
        <p:spPr>
          <a:xfrm>
            <a:off x="1400174" y="4388029"/>
            <a:ext cx="133350" cy="133349"/>
          </a:xfrm>
          <a:prstGeom prst="rect">
            <a:avLst/>
          </a:prstGeom>
        </p:spPr>
      </p:pic>
      <p:pic>
        <p:nvPicPr>
          <p:cNvPr id="6" name="object 6"/>
          <p:cNvPicPr/>
          <p:nvPr/>
        </p:nvPicPr>
        <p:blipFill>
          <a:blip r:embed="rId3" cstate="print"/>
          <a:stretch>
            <a:fillRect/>
          </a:stretch>
        </p:blipFill>
        <p:spPr>
          <a:xfrm>
            <a:off x="2081212" y="5050016"/>
            <a:ext cx="142875" cy="142874"/>
          </a:xfrm>
          <a:prstGeom prst="rect">
            <a:avLst/>
          </a:prstGeom>
        </p:spPr>
      </p:pic>
      <p:sp>
        <p:nvSpPr>
          <p:cNvPr id="7" name="object 7"/>
          <p:cNvSpPr/>
          <p:nvPr/>
        </p:nvSpPr>
        <p:spPr>
          <a:xfrm>
            <a:off x="2781299" y="5721529"/>
            <a:ext cx="133350" cy="133350"/>
          </a:xfrm>
          <a:custGeom>
            <a:avLst/>
            <a:gdLst/>
            <a:ahLst/>
            <a:cxnLst/>
            <a:rect l="l" t="t" r="r" b="b"/>
            <a:pathLst>
              <a:path w="133350" h="133350">
                <a:moveTo>
                  <a:pt x="133349" y="133349"/>
                </a:moveTo>
                <a:lnTo>
                  <a:pt x="0" y="133349"/>
                </a:lnTo>
                <a:lnTo>
                  <a:pt x="0" y="0"/>
                </a:lnTo>
                <a:lnTo>
                  <a:pt x="133349" y="0"/>
                </a:lnTo>
                <a:lnTo>
                  <a:pt x="133349" y="133349"/>
                </a:lnTo>
                <a:close/>
              </a:path>
            </a:pathLst>
          </a:custGeom>
          <a:solidFill>
            <a:srgbClr val="292959"/>
          </a:solidFill>
        </p:spPr>
        <p:txBody>
          <a:bodyPr wrap="square" lIns="0" tIns="0" rIns="0" bIns="0" rtlCol="0"/>
          <a:lstStyle/>
          <a:p>
            <a:endParaRPr/>
          </a:p>
        </p:txBody>
      </p:sp>
      <p:pic>
        <p:nvPicPr>
          <p:cNvPr id="8" name="object 8"/>
          <p:cNvPicPr/>
          <p:nvPr/>
        </p:nvPicPr>
        <p:blipFill>
          <a:blip r:embed="rId4" cstate="print"/>
          <a:stretch>
            <a:fillRect/>
          </a:stretch>
        </p:blipFill>
        <p:spPr>
          <a:xfrm>
            <a:off x="2081212" y="8383766"/>
            <a:ext cx="142875" cy="142874"/>
          </a:xfrm>
          <a:prstGeom prst="rect">
            <a:avLst/>
          </a:prstGeom>
        </p:spPr>
      </p:pic>
      <p:sp>
        <p:nvSpPr>
          <p:cNvPr id="9" name="object 9"/>
          <p:cNvSpPr txBox="1"/>
          <p:nvPr/>
        </p:nvSpPr>
        <p:spPr>
          <a:xfrm>
            <a:off x="1706860" y="1980096"/>
            <a:ext cx="16164560" cy="6692900"/>
          </a:xfrm>
          <a:prstGeom prst="rect">
            <a:avLst/>
          </a:prstGeom>
        </p:spPr>
        <p:txBody>
          <a:bodyPr vert="horz" wrap="square" lIns="0" tIns="191770" rIns="0" bIns="0" rtlCol="0">
            <a:spAutoFit/>
          </a:bodyPr>
          <a:lstStyle/>
          <a:p>
            <a:pPr marL="12700">
              <a:lnSpc>
                <a:spcPct val="100000"/>
              </a:lnSpc>
              <a:spcBef>
                <a:spcPts val="1510"/>
              </a:spcBef>
            </a:pPr>
            <a:r>
              <a:rPr sz="3200" spc="-190" dirty="0">
                <a:solidFill>
                  <a:srgbClr val="292959"/>
                </a:solidFill>
                <a:latin typeface="Trebuchet MS"/>
                <a:cs typeface="Trebuchet MS"/>
              </a:rPr>
              <a:t>Three</a:t>
            </a:r>
            <a:r>
              <a:rPr sz="3200" spc="-85" dirty="0">
                <a:solidFill>
                  <a:srgbClr val="292959"/>
                </a:solidFill>
                <a:latin typeface="Trebuchet MS"/>
                <a:cs typeface="Trebuchet MS"/>
              </a:rPr>
              <a:t> </a:t>
            </a:r>
            <a:r>
              <a:rPr sz="3200" spc="-150" dirty="0">
                <a:solidFill>
                  <a:srgbClr val="292959"/>
                </a:solidFill>
                <a:latin typeface="Trebuchet MS"/>
                <a:cs typeface="Trebuchet MS"/>
              </a:rPr>
              <a:t>elements:</a:t>
            </a:r>
            <a:r>
              <a:rPr sz="3200" spc="-80" dirty="0">
                <a:solidFill>
                  <a:srgbClr val="292959"/>
                </a:solidFill>
                <a:latin typeface="Trebuchet MS"/>
                <a:cs typeface="Trebuchet MS"/>
              </a:rPr>
              <a:t> </a:t>
            </a:r>
            <a:r>
              <a:rPr sz="3200" spc="-100" dirty="0">
                <a:solidFill>
                  <a:srgbClr val="292959"/>
                </a:solidFill>
                <a:latin typeface="Trebuchet MS"/>
                <a:cs typeface="Trebuchet MS"/>
              </a:rPr>
              <a:t>needs,</a:t>
            </a:r>
            <a:r>
              <a:rPr sz="3200" spc="-80" dirty="0">
                <a:solidFill>
                  <a:srgbClr val="292959"/>
                </a:solidFill>
                <a:latin typeface="Trebuchet MS"/>
                <a:cs typeface="Trebuchet MS"/>
              </a:rPr>
              <a:t> </a:t>
            </a:r>
            <a:r>
              <a:rPr sz="3200" spc="-55" dirty="0">
                <a:solidFill>
                  <a:srgbClr val="292959"/>
                </a:solidFill>
                <a:latin typeface="Trebuchet MS"/>
                <a:cs typeface="Trebuchet MS"/>
              </a:rPr>
              <a:t>compensation</a:t>
            </a:r>
            <a:r>
              <a:rPr sz="3200" spc="-80" dirty="0">
                <a:solidFill>
                  <a:srgbClr val="292959"/>
                </a:solidFill>
                <a:latin typeface="Trebuchet MS"/>
                <a:cs typeface="Trebuchet MS"/>
              </a:rPr>
              <a:t> </a:t>
            </a:r>
            <a:r>
              <a:rPr sz="3200" dirty="0">
                <a:solidFill>
                  <a:srgbClr val="292959"/>
                </a:solidFill>
                <a:latin typeface="Trebuchet MS"/>
                <a:cs typeface="Trebuchet MS"/>
              </a:rPr>
              <a:t>and</a:t>
            </a:r>
            <a:r>
              <a:rPr sz="3200" spc="-80" dirty="0">
                <a:solidFill>
                  <a:srgbClr val="292959"/>
                </a:solidFill>
                <a:latin typeface="Trebuchet MS"/>
                <a:cs typeface="Trebuchet MS"/>
              </a:rPr>
              <a:t> </a:t>
            </a:r>
            <a:r>
              <a:rPr sz="3200" spc="-10" dirty="0">
                <a:solidFill>
                  <a:srgbClr val="292959"/>
                </a:solidFill>
                <a:latin typeface="Trebuchet MS"/>
                <a:cs typeface="Trebuchet MS"/>
              </a:rPr>
              <a:t>sharing</a:t>
            </a:r>
            <a:endParaRPr sz="3200">
              <a:latin typeface="Trebuchet MS"/>
              <a:cs typeface="Trebuchet MS"/>
            </a:endParaRPr>
          </a:p>
          <a:p>
            <a:pPr marL="12700" marR="329565">
              <a:lnSpc>
                <a:spcPct val="136700"/>
              </a:lnSpc>
            </a:pPr>
            <a:r>
              <a:rPr sz="3200" dirty="0">
                <a:solidFill>
                  <a:srgbClr val="292959"/>
                </a:solidFill>
                <a:latin typeface="Trebuchet MS"/>
                <a:cs typeface="Trebuchet MS"/>
              </a:rPr>
              <a:t>Seek</a:t>
            </a:r>
            <a:r>
              <a:rPr sz="3200" spc="-245" dirty="0">
                <a:solidFill>
                  <a:srgbClr val="292959"/>
                </a:solidFill>
                <a:latin typeface="Trebuchet MS"/>
                <a:cs typeface="Trebuchet MS"/>
              </a:rPr>
              <a:t> </a:t>
            </a:r>
            <a:r>
              <a:rPr sz="3200" spc="-65" dirty="0">
                <a:solidFill>
                  <a:srgbClr val="292959"/>
                </a:solidFill>
                <a:latin typeface="Trebuchet MS"/>
                <a:cs typeface="Trebuchet MS"/>
              </a:rPr>
              <a:t>to</a:t>
            </a:r>
            <a:r>
              <a:rPr sz="3200" spc="-175" dirty="0">
                <a:solidFill>
                  <a:srgbClr val="292959"/>
                </a:solidFill>
                <a:latin typeface="Trebuchet MS"/>
                <a:cs typeface="Trebuchet MS"/>
              </a:rPr>
              <a:t> </a:t>
            </a:r>
            <a:r>
              <a:rPr sz="3200" spc="-95" dirty="0">
                <a:solidFill>
                  <a:srgbClr val="292959"/>
                </a:solidFill>
                <a:latin typeface="Trebuchet MS"/>
                <a:cs typeface="Trebuchet MS"/>
              </a:rPr>
              <a:t>ensure</a:t>
            </a:r>
            <a:r>
              <a:rPr sz="3200" spc="-145" dirty="0">
                <a:solidFill>
                  <a:srgbClr val="292959"/>
                </a:solidFill>
                <a:latin typeface="Trebuchet MS"/>
                <a:cs typeface="Trebuchet MS"/>
              </a:rPr>
              <a:t> </a:t>
            </a:r>
            <a:r>
              <a:rPr sz="3200" spc="-110" dirty="0">
                <a:solidFill>
                  <a:srgbClr val="292959"/>
                </a:solidFill>
                <a:latin typeface="Trebuchet MS"/>
                <a:cs typeface="Trebuchet MS"/>
              </a:rPr>
              <a:t>that</a:t>
            </a:r>
            <a:r>
              <a:rPr sz="3200" spc="-13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55" dirty="0">
                <a:solidFill>
                  <a:srgbClr val="292959"/>
                </a:solidFill>
                <a:latin typeface="Trebuchet MS"/>
                <a:cs typeface="Trebuchet MS"/>
              </a:rPr>
              <a:t>factors</a:t>
            </a:r>
            <a:r>
              <a:rPr sz="3200" spc="-145" dirty="0">
                <a:solidFill>
                  <a:srgbClr val="292959"/>
                </a:solidFill>
                <a:latin typeface="Trebuchet MS"/>
                <a:cs typeface="Trebuchet MS"/>
              </a:rPr>
              <a:t> </a:t>
            </a:r>
            <a:r>
              <a:rPr sz="3200" spc="-10" dirty="0">
                <a:solidFill>
                  <a:srgbClr val="292959"/>
                </a:solidFill>
                <a:latin typeface="Trebuchet MS"/>
                <a:cs typeface="Trebuchet MS"/>
              </a:rPr>
              <a:t>are</a:t>
            </a:r>
            <a:r>
              <a:rPr sz="3200" spc="-150" dirty="0">
                <a:solidFill>
                  <a:srgbClr val="292959"/>
                </a:solidFill>
                <a:latin typeface="Trebuchet MS"/>
                <a:cs typeface="Trebuchet MS"/>
              </a:rPr>
              <a:t> </a:t>
            </a:r>
            <a:r>
              <a:rPr sz="3200" spc="-20" dirty="0">
                <a:solidFill>
                  <a:srgbClr val="292959"/>
                </a:solidFill>
                <a:latin typeface="Trebuchet MS"/>
                <a:cs typeface="Trebuchet MS"/>
              </a:rPr>
              <a:t>applied</a:t>
            </a:r>
            <a:r>
              <a:rPr sz="3200" spc="-145" dirty="0">
                <a:solidFill>
                  <a:srgbClr val="292959"/>
                </a:solidFill>
                <a:latin typeface="Trebuchet MS"/>
                <a:cs typeface="Trebuchet MS"/>
              </a:rPr>
              <a:t> </a:t>
            </a:r>
            <a:r>
              <a:rPr sz="3200" spc="-160" dirty="0">
                <a:solidFill>
                  <a:srgbClr val="292959"/>
                </a:solidFill>
                <a:latin typeface="Trebuchet MS"/>
                <a:cs typeface="Trebuchet MS"/>
              </a:rPr>
              <a:t>with</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65" dirty="0">
                <a:solidFill>
                  <a:srgbClr val="292959"/>
                </a:solidFill>
                <a:latin typeface="Trebuchet MS"/>
                <a:cs typeface="Trebuchet MS"/>
              </a:rPr>
              <a:t>overarching</a:t>
            </a:r>
            <a:r>
              <a:rPr sz="3200" spc="-150" dirty="0">
                <a:solidFill>
                  <a:srgbClr val="292959"/>
                </a:solidFill>
                <a:latin typeface="Trebuchet MS"/>
                <a:cs typeface="Trebuchet MS"/>
              </a:rPr>
              <a:t> </a:t>
            </a:r>
            <a:r>
              <a:rPr sz="3200" spc="-90" dirty="0">
                <a:solidFill>
                  <a:srgbClr val="292959"/>
                </a:solidFill>
                <a:latin typeface="Trebuchet MS"/>
                <a:cs typeface="Trebuchet MS"/>
              </a:rPr>
              <a:t>aim</a:t>
            </a:r>
            <a:r>
              <a:rPr sz="3200" spc="-145" dirty="0">
                <a:solidFill>
                  <a:srgbClr val="292959"/>
                </a:solidFill>
                <a:latin typeface="Trebuchet MS"/>
                <a:cs typeface="Trebuchet MS"/>
              </a:rPr>
              <a:t> </a:t>
            </a:r>
            <a:r>
              <a:rPr sz="3200" dirty="0">
                <a:solidFill>
                  <a:srgbClr val="292959"/>
                </a:solidFill>
                <a:latin typeface="Trebuchet MS"/>
                <a:cs typeface="Trebuchet MS"/>
              </a:rPr>
              <a:t>of</a:t>
            </a:r>
            <a:r>
              <a:rPr sz="3200" spc="-150" dirty="0">
                <a:solidFill>
                  <a:srgbClr val="292959"/>
                </a:solidFill>
                <a:latin typeface="Trebuchet MS"/>
                <a:cs typeface="Trebuchet MS"/>
              </a:rPr>
              <a:t> </a:t>
            </a:r>
            <a:r>
              <a:rPr sz="3200" spc="-40" dirty="0">
                <a:solidFill>
                  <a:srgbClr val="292959"/>
                </a:solidFill>
                <a:latin typeface="Trebuchet MS"/>
                <a:cs typeface="Trebuchet MS"/>
              </a:rPr>
              <a:t>achieving</a:t>
            </a:r>
            <a:r>
              <a:rPr sz="3200" spc="-145" dirty="0">
                <a:solidFill>
                  <a:srgbClr val="292959"/>
                </a:solidFill>
                <a:latin typeface="Trebuchet MS"/>
                <a:cs typeface="Trebuchet MS"/>
              </a:rPr>
              <a:t> </a:t>
            </a:r>
            <a:r>
              <a:rPr sz="3200" spc="-100" dirty="0">
                <a:solidFill>
                  <a:srgbClr val="292959"/>
                </a:solidFill>
                <a:latin typeface="Trebuchet MS"/>
                <a:cs typeface="Trebuchet MS"/>
              </a:rPr>
              <a:t>‘fairness’ </a:t>
            </a:r>
            <a:r>
              <a:rPr sz="3200" spc="-135" dirty="0">
                <a:solidFill>
                  <a:srgbClr val="292959"/>
                </a:solidFill>
                <a:latin typeface="Trebuchet MS"/>
                <a:cs typeface="Trebuchet MS"/>
              </a:rPr>
              <a:t>while</a:t>
            </a:r>
            <a:r>
              <a:rPr sz="3200" spc="-80" dirty="0">
                <a:solidFill>
                  <a:srgbClr val="292959"/>
                </a:solidFill>
                <a:latin typeface="Trebuchet MS"/>
                <a:cs typeface="Trebuchet MS"/>
              </a:rPr>
              <a:t> </a:t>
            </a:r>
            <a:r>
              <a:rPr sz="3200" spc="-90" dirty="0">
                <a:solidFill>
                  <a:srgbClr val="292959"/>
                </a:solidFill>
                <a:latin typeface="Trebuchet MS"/>
                <a:cs typeface="Trebuchet MS"/>
              </a:rPr>
              <a:t>maintaining</a:t>
            </a:r>
            <a:r>
              <a:rPr sz="3200" spc="-75" dirty="0">
                <a:solidFill>
                  <a:srgbClr val="292959"/>
                </a:solidFill>
                <a:latin typeface="Trebuchet MS"/>
                <a:cs typeface="Trebuchet MS"/>
              </a:rPr>
              <a:t> </a:t>
            </a:r>
            <a:r>
              <a:rPr sz="3200" spc="-120" dirty="0">
                <a:solidFill>
                  <a:srgbClr val="292959"/>
                </a:solidFill>
                <a:latin typeface="Trebuchet MS"/>
                <a:cs typeface="Trebuchet MS"/>
              </a:rPr>
              <a:t>judicial</a:t>
            </a:r>
            <a:r>
              <a:rPr sz="3200" spc="-80" dirty="0">
                <a:solidFill>
                  <a:srgbClr val="292959"/>
                </a:solidFill>
                <a:latin typeface="Trebuchet MS"/>
                <a:cs typeface="Trebuchet MS"/>
              </a:rPr>
              <a:t> </a:t>
            </a:r>
            <a:r>
              <a:rPr sz="3200" spc="-20" dirty="0">
                <a:solidFill>
                  <a:srgbClr val="292959"/>
                </a:solidFill>
                <a:latin typeface="Trebuchet MS"/>
                <a:cs typeface="Trebuchet MS"/>
              </a:rPr>
              <a:t>discretion.</a:t>
            </a:r>
            <a:endParaRPr sz="3200">
              <a:latin typeface="Trebuchet MS"/>
              <a:cs typeface="Trebuchet MS"/>
            </a:endParaRPr>
          </a:p>
          <a:p>
            <a:pPr marL="12700">
              <a:lnSpc>
                <a:spcPct val="100000"/>
              </a:lnSpc>
              <a:spcBef>
                <a:spcPts val="1410"/>
              </a:spcBef>
            </a:pPr>
            <a:r>
              <a:rPr sz="3200" spc="-125" dirty="0">
                <a:solidFill>
                  <a:srgbClr val="292959"/>
                </a:solidFill>
                <a:latin typeface="Trebuchet MS"/>
                <a:cs typeface="Trebuchet MS"/>
              </a:rPr>
              <a:t>the</a:t>
            </a:r>
            <a:r>
              <a:rPr sz="3200" spc="-120" dirty="0">
                <a:solidFill>
                  <a:srgbClr val="292959"/>
                </a:solidFill>
                <a:latin typeface="Trebuchet MS"/>
                <a:cs typeface="Trebuchet MS"/>
              </a:rPr>
              <a:t> </a:t>
            </a:r>
            <a:r>
              <a:rPr sz="3200" spc="-105" dirty="0">
                <a:solidFill>
                  <a:srgbClr val="292959"/>
                </a:solidFill>
                <a:latin typeface="Trebuchet MS"/>
                <a:cs typeface="Trebuchet MS"/>
              </a:rPr>
              <a:t>principle</a:t>
            </a:r>
            <a:r>
              <a:rPr sz="3200" spc="-135" dirty="0">
                <a:solidFill>
                  <a:srgbClr val="292959"/>
                </a:solidFill>
                <a:latin typeface="Trebuchet MS"/>
                <a:cs typeface="Trebuchet MS"/>
              </a:rPr>
              <a:t> </a:t>
            </a:r>
            <a:r>
              <a:rPr sz="3200" dirty="0">
                <a:solidFill>
                  <a:srgbClr val="292959"/>
                </a:solidFill>
                <a:latin typeface="Trebuchet MS"/>
                <a:cs typeface="Trebuchet MS"/>
              </a:rPr>
              <a:t>of</a:t>
            </a:r>
            <a:r>
              <a:rPr sz="3200" spc="-175" dirty="0">
                <a:solidFill>
                  <a:srgbClr val="292959"/>
                </a:solidFill>
                <a:latin typeface="Trebuchet MS"/>
                <a:cs typeface="Trebuchet MS"/>
              </a:rPr>
              <a:t> </a:t>
            </a:r>
            <a:r>
              <a:rPr sz="3200" spc="-80" dirty="0">
                <a:solidFill>
                  <a:srgbClr val="292959"/>
                </a:solidFill>
                <a:latin typeface="Trebuchet MS"/>
                <a:cs typeface="Trebuchet MS"/>
              </a:rPr>
              <a:t>fairness</a:t>
            </a:r>
            <a:r>
              <a:rPr sz="3200" spc="-130" dirty="0">
                <a:solidFill>
                  <a:srgbClr val="292959"/>
                </a:solidFill>
                <a:latin typeface="Trebuchet MS"/>
                <a:cs typeface="Trebuchet MS"/>
              </a:rPr>
              <a:t> </a:t>
            </a:r>
            <a:r>
              <a:rPr sz="3200" dirty="0">
                <a:solidFill>
                  <a:srgbClr val="292959"/>
                </a:solidFill>
                <a:latin typeface="Trebuchet MS"/>
                <a:cs typeface="Trebuchet MS"/>
              </a:rPr>
              <a:t>has</a:t>
            </a:r>
            <a:r>
              <a:rPr sz="3200" spc="-125" dirty="0">
                <a:solidFill>
                  <a:srgbClr val="292959"/>
                </a:solidFill>
                <a:latin typeface="Trebuchet MS"/>
                <a:cs typeface="Trebuchet MS"/>
              </a:rPr>
              <a:t> </a:t>
            </a:r>
            <a:r>
              <a:rPr sz="3200" spc="-10" dirty="0">
                <a:solidFill>
                  <a:srgbClr val="292959"/>
                </a:solidFill>
                <a:latin typeface="Trebuchet MS"/>
                <a:cs typeface="Trebuchet MS"/>
              </a:rPr>
              <a:t>been</a:t>
            </a:r>
            <a:r>
              <a:rPr sz="3200" spc="-130" dirty="0">
                <a:solidFill>
                  <a:srgbClr val="292959"/>
                </a:solidFill>
                <a:latin typeface="Trebuchet MS"/>
                <a:cs typeface="Trebuchet MS"/>
              </a:rPr>
              <a:t> </a:t>
            </a:r>
            <a:r>
              <a:rPr sz="3200" spc="-35" dirty="0">
                <a:solidFill>
                  <a:srgbClr val="292959"/>
                </a:solidFill>
                <a:latin typeface="Trebuchet MS"/>
                <a:cs typeface="Trebuchet MS"/>
              </a:rPr>
              <a:t>developed</a:t>
            </a:r>
            <a:r>
              <a:rPr sz="3200" spc="-125" dirty="0">
                <a:solidFill>
                  <a:srgbClr val="292959"/>
                </a:solidFill>
                <a:latin typeface="Trebuchet MS"/>
                <a:cs typeface="Trebuchet MS"/>
              </a:rPr>
              <a:t> </a:t>
            </a:r>
            <a:r>
              <a:rPr sz="3200" spc="-90" dirty="0">
                <a:solidFill>
                  <a:srgbClr val="292959"/>
                </a:solidFill>
                <a:latin typeface="Trebuchet MS"/>
                <a:cs typeface="Trebuchet MS"/>
              </a:rPr>
              <a:t>through</a:t>
            </a:r>
            <a:r>
              <a:rPr sz="3200" spc="-130" dirty="0">
                <a:solidFill>
                  <a:srgbClr val="292959"/>
                </a:solidFill>
                <a:latin typeface="Trebuchet MS"/>
                <a:cs typeface="Trebuchet MS"/>
              </a:rPr>
              <a:t> </a:t>
            </a:r>
            <a:r>
              <a:rPr sz="3200" spc="-135" dirty="0">
                <a:solidFill>
                  <a:srgbClr val="292959"/>
                </a:solidFill>
                <a:latin typeface="Trebuchet MS"/>
                <a:cs typeface="Trebuchet MS"/>
              </a:rPr>
              <a:t>three</a:t>
            </a:r>
            <a:r>
              <a:rPr sz="3200" spc="-105" dirty="0">
                <a:solidFill>
                  <a:srgbClr val="292959"/>
                </a:solidFill>
                <a:latin typeface="Trebuchet MS"/>
                <a:cs typeface="Trebuchet MS"/>
              </a:rPr>
              <a:t> </a:t>
            </a:r>
            <a:r>
              <a:rPr sz="3200" spc="-180" dirty="0">
                <a:solidFill>
                  <a:srgbClr val="292959"/>
                </a:solidFill>
                <a:latin typeface="Trebuchet MS"/>
                <a:cs typeface="Trebuchet MS"/>
              </a:rPr>
              <a:t>key</a:t>
            </a:r>
            <a:r>
              <a:rPr sz="3200" spc="-105" dirty="0">
                <a:solidFill>
                  <a:srgbClr val="292959"/>
                </a:solidFill>
                <a:latin typeface="Trebuchet MS"/>
                <a:cs typeface="Trebuchet MS"/>
              </a:rPr>
              <a:t> </a:t>
            </a:r>
            <a:r>
              <a:rPr sz="3200" spc="-10" dirty="0">
                <a:solidFill>
                  <a:srgbClr val="292959"/>
                </a:solidFill>
                <a:latin typeface="Trebuchet MS"/>
                <a:cs typeface="Trebuchet MS"/>
              </a:rPr>
              <a:t>cases:</a:t>
            </a:r>
            <a:endParaRPr sz="3200">
              <a:latin typeface="Trebuchet MS"/>
              <a:cs typeface="Trebuchet MS"/>
            </a:endParaRPr>
          </a:p>
          <a:p>
            <a:pPr marL="702945">
              <a:lnSpc>
                <a:spcPct val="100000"/>
              </a:lnSpc>
              <a:spcBef>
                <a:spcPts val="1410"/>
              </a:spcBef>
            </a:pPr>
            <a:r>
              <a:rPr sz="3200" b="1" spc="-65" dirty="0">
                <a:solidFill>
                  <a:srgbClr val="292959"/>
                </a:solidFill>
                <a:latin typeface="Trebuchet MS"/>
                <a:cs typeface="Trebuchet MS"/>
              </a:rPr>
              <a:t>White</a:t>
            </a:r>
            <a:r>
              <a:rPr sz="3200" b="1" spc="-160" dirty="0">
                <a:solidFill>
                  <a:srgbClr val="292959"/>
                </a:solidFill>
                <a:latin typeface="Trebuchet MS"/>
                <a:cs typeface="Trebuchet MS"/>
              </a:rPr>
              <a:t> </a:t>
            </a:r>
            <a:r>
              <a:rPr sz="3200" b="1" spc="-125" dirty="0">
                <a:solidFill>
                  <a:srgbClr val="292959"/>
                </a:solidFill>
                <a:latin typeface="Trebuchet MS"/>
                <a:cs typeface="Trebuchet MS"/>
              </a:rPr>
              <a:t>v</a:t>
            </a:r>
            <a:r>
              <a:rPr sz="3200" b="1" spc="-145" dirty="0">
                <a:solidFill>
                  <a:srgbClr val="292959"/>
                </a:solidFill>
                <a:latin typeface="Trebuchet MS"/>
                <a:cs typeface="Trebuchet MS"/>
              </a:rPr>
              <a:t> </a:t>
            </a:r>
            <a:r>
              <a:rPr sz="3200" b="1" spc="-65" dirty="0">
                <a:solidFill>
                  <a:srgbClr val="292959"/>
                </a:solidFill>
                <a:latin typeface="Trebuchet MS"/>
                <a:cs typeface="Trebuchet MS"/>
              </a:rPr>
              <a:t>White</a:t>
            </a:r>
            <a:r>
              <a:rPr sz="3200" b="1" spc="-150" dirty="0">
                <a:solidFill>
                  <a:srgbClr val="292959"/>
                </a:solidFill>
                <a:latin typeface="Trebuchet MS"/>
                <a:cs typeface="Trebuchet MS"/>
              </a:rPr>
              <a:t> </a:t>
            </a:r>
            <a:r>
              <a:rPr sz="3200" b="1" spc="-75" dirty="0">
                <a:solidFill>
                  <a:srgbClr val="292959"/>
                </a:solidFill>
                <a:latin typeface="Trebuchet MS"/>
                <a:cs typeface="Trebuchet MS"/>
              </a:rPr>
              <a:t>[2000]</a:t>
            </a:r>
            <a:r>
              <a:rPr sz="3200" b="1" spc="-145" dirty="0">
                <a:solidFill>
                  <a:srgbClr val="292959"/>
                </a:solidFill>
                <a:latin typeface="Trebuchet MS"/>
                <a:cs typeface="Trebuchet MS"/>
              </a:rPr>
              <a:t> </a:t>
            </a:r>
            <a:r>
              <a:rPr sz="3200" b="1" spc="-125" dirty="0">
                <a:solidFill>
                  <a:srgbClr val="292959"/>
                </a:solidFill>
                <a:latin typeface="Trebuchet MS"/>
                <a:cs typeface="Trebuchet MS"/>
              </a:rPr>
              <a:t>UKHL</a:t>
            </a:r>
            <a:r>
              <a:rPr sz="3200" b="1" spc="-145" dirty="0">
                <a:solidFill>
                  <a:srgbClr val="292959"/>
                </a:solidFill>
                <a:latin typeface="Trebuchet MS"/>
                <a:cs typeface="Trebuchet MS"/>
              </a:rPr>
              <a:t> </a:t>
            </a:r>
            <a:r>
              <a:rPr sz="3200" b="1" spc="-25" dirty="0">
                <a:solidFill>
                  <a:srgbClr val="292959"/>
                </a:solidFill>
                <a:latin typeface="Trebuchet MS"/>
                <a:cs typeface="Trebuchet MS"/>
              </a:rPr>
              <a:t>54:</a:t>
            </a:r>
            <a:endParaRPr sz="3200">
              <a:latin typeface="Trebuchet MS"/>
              <a:cs typeface="Trebuchet MS"/>
            </a:endParaRPr>
          </a:p>
          <a:p>
            <a:pPr marL="1393825" marR="5080">
              <a:lnSpc>
                <a:spcPct val="136700"/>
              </a:lnSpc>
            </a:pPr>
            <a:r>
              <a:rPr sz="3200" i="1" dirty="0">
                <a:solidFill>
                  <a:srgbClr val="292959"/>
                </a:solidFill>
                <a:latin typeface="Trebuchet MS"/>
                <a:cs typeface="Trebuchet MS"/>
              </a:rPr>
              <a:t>As</a:t>
            </a:r>
            <a:r>
              <a:rPr sz="3200" i="1" spc="-105" dirty="0">
                <a:solidFill>
                  <a:srgbClr val="292959"/>
                </a:solidFill>
                <a:latin typeface="Trebuchet MS"/>
                <a:cs typeface="Trebuchet MS"/>
              </a:rPr>
              <a:t> </a:t>
            </a:r>
            <a:r>
              <a:rPr sz="3200" i="1" spc="135" dirty="0">
                <a:solidFill>
                  <a:srgbClr val="292959"/>
                </a:solidFill>
                <a:latin typeface="Trebuchet MS"/>
                <a:cs typeface="Trebuchet MS"/>
              </a:rPr>
              <a:t>a</a:t>
            </a:r>
            <a:r>
              <a:rPr sz="3200" i="1" spc="-100" dirty="0">
                <a:solidFill>
                  <a:srgbClr val="292959"/>
                </a:solidFill>
                <a:latin typeface="Trebuchet MS"/>
                <a:cs typeface="Trebuchet MS"/>
              </a:rPr>
              <a:t> </a:t>
            </a:r>
            <a:r>
              <a:rPr sz="3200" i="1" spc="-50" dirty="0">
                <a:solidFill>
                  <a:srgbClr val="292959"/>
                </a:solidFill>
                <a:latin typeface="Trebuchet MS"/>
                <a:cs typeface="Trebuchet MS"/>
              </a:rPr>
              <a:t>general</a:t>
            </a:r>
            <a:r>
              <a:rPr sz="3200" i="1" spc="-105" dirty="0">
                <a:solidFill>
                  <a:srgbClr val="292959"/>
                </a:solidFill>
                <a:latin typeface="Trebuchet MS"/>
                <a:cs typeface="Trebuchet MS"/>
              </a:rPr>
              <a:t> </a:t>
            </a:r>
            <a:r>
              <a:rPr sz="3200" i="1" spc="-95" dirty="0">
                <a:solidFill>
                  <a:srgbClr val="292959"/>
                </a:solidFill>
                <a:latin typeface="Trebuchet MS"/>
                <a:cs typeface="Trebuchet MS"/>
              </a:rPr>
              <a:t>guide,</a:t>
            </a:r>
            <a:r>
              <a:rPr sz="3200" i="1" spc="-100" dirty="0">
                <a:solidFill>
                  <a:srgbClr val="292959"/>
                </a:solidFill>
                <a:latin typeface="Trebuchet MS"/>
                <a:cs typeface="Trebuchet MS"/>
              </a:rPr>
              <a:t> </a:t>
            </a:r>
            <a:r>
              <a:rPr sz="3200" i="1" spc="-145" dirty="0">
                <a:solidFill>
                  <a:srgbClr val="292959"/>
                </a:solidFill>
                <a:latin typeface="Trebuchet MS"/>
                <a:cs typeface="Trebuchet MS"/>
              </a:rPr>
              <a:t>equality</a:t>
            </a:r>
            <a:r>
              <a:rPr sz="3200" i="1" spc="-100" dirty="0">
                <a:solidFill>
                  <a:srgbClr val="292959"/>
                </a:solidFill>
                <a:latin typeface="Trebuchet MS"/>
                <a:cs typeface="Trebuchet MS"/>
              </a:rPr>
              <a:t> </a:t>
            </a:r>
            <a:r>
              <a:rPr sz="3200" i="1" spc="-105" dirty="0">
                <a:solidFill>
                  <a:srgbClr val="292959"/>
                </a:solidFill>
                <a:latin typeface="Trebuchet MS"/>
                <a:cs typeface="Trebuchet MS"/>
              </a:rPr>
              <a:t>should </a:t>
            </a:r>
            <a:r>
              <a:rPr sz="3200" i="1" dirty="0">
                <a:solidFill>
                  <a:srgbClr val="292959"/>
                </a:solidFill>
                <a:latin typeface="Trebuchet MS"/>
                <a:cs typeface="Trebuchet MS"/>
              </a:rPr>
              <a:t>be</a:t>
            </a:r>
            <a:r>
              <a:rPr sz="3200" i="1" spc="-100" dirty="0">
                <a:solidFill>
                  <a:srgbClr val="292959"/>
                </a:solidFill>
                <a:latin typeface="Trebuchet MS"/>
                <a:cs typeface="Trebuchet MS"/>
              </a:rPr>
              <a:t> </a:t>
            </a:r>
            <a:r>
              <a:rPr sz="3200" i="1" spc="-45" dirty="0">
                <a:solidFill>
                  <a:srgbClr val="292959"/>
                </a:solidFill>
                <a:latin typeface="Trebuchet MS"/>
                <a:cs typeface="Trebuchet MS"/>
              </a:rPr>
              <a:t>departed</a:t>
            </a:r>
            <a:r>
              <a:rPr sz="3200" i="1" spc="-100" dirty="0">
                <a:solidFill>
                  <a:srgbClr val="292959"/>
                </a:solidFill>
                <a:latin typeface="Trebuchet MS"/>
                <a:cs typeface="Trebuchet MS"/>
              </a:rPr>
              <a:t> </a:t>
            </a:r>
            <a:r>
              <a:rPr sz="3200" i="1" spc="-200" dirty="0">
                <a:solidFill>
                  <a:srgbClr val="292959"/>
                </a:solidFill>
                <a:latin typeface="Trebuchet MS"/>
                <a:cs typeface="Trebuchet MS"/>
              </a:rPr>
              <a:t>from</a:t>
            </a:r>
            <a:r>
              <a:rPr sz="3200" i="1" spc="-105" dirty="0">
                <a:solidFill>
                  <a:srgbClr val="292959"/>
                </a:solidFill>
                <a:latin typeface="Trebuchet MS"/>
                <a:cs typeface="Trebuchet MS"/>
              </a:rPr>
              <a:t> </a:t>
            </a:r>
            <a:r>
              <a:rPr sz="3200" i="1" spc="-170" dirty="0">
                <a:solidFill>
                  <a:srgbClr val="292959"/>
                </a:solidFill>
                <a:latin typeface="Trebuchet MS"/>
                <a:cs typeface="Trebuchet MS"/>
              </a:rPr>
              <a:t>only</a:t>
            </a:r>
            <a:r>
              <a:rPr sz="3200" i="1" spc="-100" dirty="0">
                <a:solidFill>
                  <a:srgbClr val="292959"/>
                </a:solidFill>
                <a:latin typeface="Trebuchet MS"/>
                <a:cs typeface="Trebuchet MS"/>
              </a:rPr>
              <a:t> </a:t>
            </a:r>
            <a:r>
              <a:rPr sz="3200" i="1" spc="-305" dirty="0">
                <a:solidFill>
                  <a:srgbClr val="292959"/>
                </a:solidFill>
                <a:latin typeface="Trebuchet MS"/>
                <a:cs typeface="Trebuchet MS"/>
              </a:rPr>
              <a:t>if,</a:t>
            </a:r>
            <a:r>
              <a:rPr sz="3200" i="1" spc="-100" dirty="0">
                <a:solidFill>
                  <a:srgbClr val="292959"/>
                </a:solidFill>
                <a:latin typeface="Trebuchet MS"/>
                <a:cs typeface="Trebuchet MS"/>
              </a:rPr>
              <a:t> </a:t>
            </a:r>
            <a:r>
              <a:rPr sz="3200" i="1" dirty="0">
                <a:solidFill>
                  <a:srgbClr val="292959"/>
                </a:solidFill>
                <a:latin typeface="Trebuchet MS"/>
                <a:cs typeface="Trebuchet MS"/>
              </a:rPr>
              <a:t>and</a:t>
            </a:r>
            <a:r>
              <a:rPr sz="3200" i="1" spc="-105" dirty="0">
                <a:solidFill>
                  <a:srgbClr val="292959"/>
                </a:solidFill>
                <a:latin typeface="Trebuchet MS"/>
                <a:cs typeface="Trebuchet MS"/>
              </a:rPr>
              <a:t> </a:t>
            </a:r>
            <a:r>
              <a:rPr sz="3200" i="1" spc="-145" dirty="0">
                <a:solidFill>
                  <a:srgbClr val="292959"/>
                </a:solidFill>
                <a:latin typeface="Trebuchet MS"/>
                <a:cs typeface="Trebuchet MS"/>
              </a:rPr>
              <a:t>to</a:t>
            </a:r>
            <a:r>
              <a:rPr sz="3200" i="1" spc="-100" dirty="0">
                <a:solidFill>
                  <a:srgbClr val="292959"/>
                </a:solidFill>
                <a:latin typeface="Trebuchet MS"/>
                <a:cs typeface="Trebuchet MS"/>
              </a:rPr>
              <a:t> </a:t>
            </a:r>
            <a:r>
              <a:rPr sz="3200" i="1" spc="-160" dirty="0">
                <a:solidFill>
                  <a:srgbClr val="292959"/>
                </a:solidFill>
                <a:latin typeface="Trebuchet MS"/>
                <a:cs typeface="Trebuchet MS"/>
              </a:rPr>
              <a:t>the</a:t>
            </a:r>
            <a:r>
              <a:rPr sz="3200" i="1" spc="-100" dirty="0">
                <a:solidFill>
                  <a:srgbClr val="292959"/>
                </a:solidFill>
                <a:latin typeface="Trebuchet MS"/>
                <a:cs typeface="Trebuchet MS"/>
              </a:rPr>
              <a:t> </a:t>
            </a:r>
            <a:r>
              <a:rPr sz="3200" i="1" spc="-155" dirty="0">
                <a:solidFill>
                  <a:srgbClr val="292959"/>
                </a:solidFill>
                <a:latin typeface="Trebuchet MS"/>
                <a:cs typeface="Trebuchet MS"/>
              </a:rPr>
              <a:t>extent</a:t>
            </a:r>
            <a:r>
              <a:rPr sz="3200" i="1" spc="-105" dirty="0">
                <a:solidFill>
                  <a:srgbClr val="292959"/>
                </a:solidFill>
                <a:latin typeface="Trebuchet MS"/>
                <a:cs typeface="Trebuchet MS"/>
              </a:rPr>
              <a:t> </a:t>
            </a:r>
            <a:r>
              <a:rPr sz="3200" i="1" spc="-20" dirty="0">
                <a:solidFill>
                  <a:srgbClr val="292959"/>
                </a:solidFill>
                <a:latin typeface="Trebuchet MS"/>
                <a:cs typeface="Trebuchet MS"/>
              </a:rPr>
              <a:t>that, </a:t>
            </a:r>
            <a:r>
              <a:rPr sz="3200" i="1" spc="-165" dirty="0">
                <a:solidFill>
                  <a:srgbClr val="292959"/>
                </a:solidFill>
                <a:latin typeface="Trebuchet MS"/>
                <a:cs typeface="Trebuchet MS"/>
              </a:rPr>
              <a:t>there</a:t>
            </a:r>
            <a:r>
              <a:rPr sz="3200" i="1" spc="-105" dirty="0">
                <a:solidFill>
                  <a:srgbClr val="292959"/>
                </a:solidFill>
                <a:latin typeface="Trebuchet MS"/>
                <a:cs typeface="Trebuchet MS"/>
              </a:rPr>
              <a:t> </a:t>
            </a:r>
            <a:r>
              <a:rPr sz="3200" i="1" spc="-150" dirty="0">
                <a:solidFill>
                  <a:srgbClr val="292959"/>
                </a:solidFill>
                <a:latin typeface="Trebuchet MS"/>
                <a:cs typeface="Trebuchet MS"/>
              </a:rPr>
              <a:t>is</a:t>
            </a:r>
            <a:r>
              <a:rPr sz="3200" i="1" spc="-105" dirty="0">
                <a:solidFill>
                  <a:srgbClr val="292959"/>
                </a:solidFill>
                <a:latin typeface="Trebuchet MS"/>
                <a:cs typeface="Trebuchet MS"/>
              </a:rPr>
              <a:t> </a:t>
            </a:r>
            <a:r>
              <a:rPr sz="3200" i="1" spc="75" dirty="0">
                <a:solidFill>
                  <a:srgbClr val="292959"/>
                </a:solidFill>
                <a:latin typeface="Trebuchet MS"/>
                <a:cs typeface="Trebuchet MS"/>
              </a:rPr>
              <a:t>good</a:t>
            </a:r>
            <a:r>
              <a:rPr sz="3200" i="1" spc="-225" dirty="0">
                <a:solidFill>
                  <a:srgbClr val="292959"/>
                </a:solidFill>
                <a:latin typeface="Trebuchet MS"/>
                <a:cs typeface="Trebuchet MS"/>
              </a:rPr>
              <a:t> </a:t>
            </a:r>
            <a:r>
              <a:rPr sz="3200" i="1" spc="-40" dirty="0">
                <a:solidFill>
                  <a:srgbClr val="292959"/>
                </a:solidFill>
                <a:latin typeface="Trebuchet MS"/>
                <a:cs typeface="Trebuchet MS"/>
              </a:rPr>
              <a:t>reason</a:t>
            </a:r>
            <a:r>
              <a:rPr sz="3200" i="1" spc="-120" dirty="0">
                <a:solidFill>
                  <a:srgbClr val="292959"/>
                </a:solidFill>
                <a:latin typeface="Trebuchet MS"/>
                <a:cs typeface="Trebuchet MS"/>
              </a:rPr>
              <a:t> </a:t>
            </a:r>
            <a:r>
              <a:rPr sz="3200" i="1" spc="-180" dirty="0">
                <a:solidFill>
                  <a:srgbClr val="292959"/>
                </a:solidFill>
                <a:latin typeface="Trebuchet MS"/>
                <a:cs typeface="Trebuchet MS"/>
              </a:rPr>
              <a:t>for</a:t>
            </a:r>
            <a:r>
              <a:rPr sz="3200" i="1" spc="-105" dirty="0">
                <a:solidFill>
                  <a:srgbClr val="292959"/>
                </a:solidFill>
                <a:latin typeface="Trebuchet MS"/>
                <a:cs typeface="Trebuchet MS"/>
              </a:rPr>
              <a:t> </a:t>
            </a:r>
            <a:r>
              <a:rPr sz="3200" i="1" dirty="0">
                <a:solidFill>
                  <a:srgbClr val="292959"/>
                </a:solidFill>
                <a:latin typeface="Trebuchet MS"/>
                <a:cs typeface="Trebuchet MS"/>
              </a:rPr>
              <a:t>doing</a:t>
            </a:r>
            <a:r>
              <a:rPr sz="3200" i="1" spc="-125" dirty="0">
                <a:solidFill>
                  <a:srgbClr val="292959"/>
                </a:solidFill>
                <a:latin typeface="Trebuchet MS"/>
                <a:cs typeface="Trebuchet MS"/>
              </a:rPr>
              <a:t> </a:t>
            </a:r>
            <a:r>
              <a:rPr sz="3200" i="1" spc="-105" dirty="0">
                <a:solidFill>
                  <a:srgbClr val="292959"/>
                </a:solidFill>
                <a:latin typeface="Trebuchet MS"/>
                <a:cs typeface="Trebuchet MS"/>
              </a:rPr>
              <a:t>so.</a:t>
            </a:r>
            <a:r>
              <a:rPr sz="3200" i="1" spc="-120" dirty="0">
                <a:solidFill>
                  <a:srgbClr val="292959"/>
                </a:solidFill>
                <a:latin typeface="Trebuchet MS"/>
                <a:cs typeface="Trebuchet MS"/>
              </a:rPr>
              <a:t> </a:t>
            </a:r>
            <a:r>
              <a:rPr sz="3200" i="1" spc="-215" dirty="0">
                <a:solidFill>
                  <a:srgbClr val="292959"/>
                </a:solidFill>
                <a:latin typeface="Trebuchet MS"/>
                <a:cs typeface="Trebuchet MS"/>
              </a:rPr>
              <a:t>The</a:t>
            </a:r>
            <a:r>
              <a:rPr sz="3200" i="1" spc="-105" dirty="0">
                <a:solidFill>
                  <a:srgbClr val="292959"/>
                </a:solidFill>
                <a:latin typeface="Trebuchet MS"/>
                <a:cs typeface="Trebuchet MS"/>
              </a:rPr>
              <a:t> </a:t>
            </a:r>
            <a:r>
              <a:rPr sz="3200" i="1" dirty="0">
                <a:solidFill>
                  <a:srgbClr val="292959"/>
                </a:solidFill>
                <a:latin typeface="Trebuchet MS"/>
                <a:cs typeface="Trebuchet MS"/>
              </a:rPr>
              <a:t>need</a:t>
            </a:r>
            <a:r>
              <a:rPr sz="3200" i="1" spc="-120" dirty="0">
                <a:solidFill>
                  <a:srgbClr val="292959"/>
                </a:solidFill>
                <a:latin typeface="Trebuchet MS"/>
                <a:cs typeface="Trebuchet MS"/>
              </a:rPr>
              <a:t> </a:t>
            </a:r>
            <a:r>
              <a:rPr sz="3200" i="1" spc="-145" dirty="0">
                <a:solidFill>
                  <a:srgbClr val="292959"/>
                </a:solidFill>
                <a:latin typeface="Trebuchet MS"/>
                <a:cs typeface="Trebuchet MS"/>
              </a:rPr>
              <a:t>to</a:t>
            </a:r>
            <a:r>
              <a:rPr sz="3200" i="1" spc="-105" dirty="0">
                <a:solidFill>
                  <a:srgbClr val="292959"/>
                </a:solidFill>
                <a:latin typeface="Trebuchet MS"/>
                <a:cs typeface="Trebuchet MS"/>
              </a:rPr>
              <a:t> </a:t>
            </a:r>
            <a:r>
              <a:rPr sz="3200" i="1" spc="-55" dirty="0">
                <a:solidFill>
                  <a:srgbClr val="292959"/>
                </a:solidFill>
                <a:latin typeface="Trebuchet MS"/>
                <a:cs typeface="Trebuchet MS"/>
              </a:rPr>
              <a:t>consider</a:t>
            </a:r>
            <a:r>
              <a:rPr sz="3200" i="1" spc="-125" dirty="0">
                <a:solidFill>
                  <a:srgbClr val="292959"/>
                </a:solidFill>
                <a:latin typeface="Trebuchet MS"/>
                <a:cs typeface="Trebuchet MS"/>
              </a:rPr>
              <a:t> </a:t>
            </a:r>
            <a:r>
              <a:rPr sz="3200" i="1" dirty="0">
                <a:solidFill>
                  <a:srgbClr val="292959"/>
                </a:solidFill>
                <a:latin typeface="Trebuchet MS"/>
                <a:cs typeface="Trebuchet MS"/>
              </a:rPr>
              <a:t>and</a:t>
            </a:r>
            <a:r>
              <a:rPr sz="3200" i="1" spc="-120" dirty="0">
                <a:solidFill>
                  <a:srgbClr val="292959"/>
                </a:solidFill>
                <a:latin typeface="Trebuchet MS"/>
                <a:cs typeface="Trebuchet MS"/>
              </a:rPr>
              <a:t> </a:t>
            </a:r>
            <a:r>
              <a:rPr sz="3200" i="1" spc="-135" dirty="0">
                <a:solidFill>
                  <a:srgbClr val="292959"/>
                </a:solidFill>
                <a:latin typeface="Trebuchet MS"/>
                <a:cs typeface="Trebuchet MS"/>
              </a:rPr>
              <a:t>articulate</a:t>
            </a:r>
            <a:r>
              <a:rPr sz="3200" i="1" spc="-105" dirty="0">
                <a:solidFill>
                  <a:srgbClr val="292959"/>
                </a:solidFill>
                <a:latin typeface="Trebuchet MS"/>
                <a:cs typeface="Trebuchet MS"/>
              </a:rPr>
              <a:t> </a:t>
            </a:r>
            <a:r>
              <a:rPr sz="3200" i="1" spc="-40" dirty="0">
                <a:solidFill>
                  <a:srgbClr val="292959"/>
                </a:solidFill>
                <a:latin typeface="Trebuchet MS"/>
                <a:cs typeface="Trebuchet MS"/>
              </a:rPr>
              <a:t>reasons</a:t>
            </a:r>
            <a:r>
              <a:rPr sz="3200" i="1" spc="-125" dirty="0">
                <a:solidFill>
                  <a:srgbClr val="292959"/>
                </a:solidFill>
                <a:latin typeface="Trebuchet MS"/>
                <a:cs typeface="Trebuchet MS"/>
              </a:rPr>
              <a:t> </a:t>
            </a:r>
            <a:r>
              <a:rPr sz="3200" i="1" spc="-25" dirty="0">
                <a:solidFill>
                  <a:srgbClr val="292959"/>
                </a:solidFill>
                <a:latin typeface="Trebuchet MS"/>
                <a:cs typeface="Trebuchet MS"/>
              </a:rPr>
              <a:t>for </a:t>
            </a:r>
            <a:r>
              <a:rPr sz="3200" i="1" spc="-70" dirty="0">
                <a:solidFill>
                  <a:srgbClr val="292959"/>
                </a:solidFill>
                <a:latin typeface="Trebuchet MS"/>
                <a:cs typeface="Trebuchet MS"/>
              </a:rPr>
              <a:t>departing</a:t>
            </a:r>
            <a:r>
              <a:rPr sz="3200" i="1" spc="-145" dirty="0">
                <a:solidFill>
                  <a:srgbClr val="292959"/>
                </a:solidFill>
                <a:latin typeface="Trebuchet MS"/>
                <a:cs typeface="Trebuchet MS"/>
              </a:rPr>
              <a:t> </a:t>
            </a:r>
            <a:r>
              <a:rPr sz="3200" i="1" spc="-200" dirty="0">
                <a:solidFill>
                  <a:srgbClr val="292959"/>
                </a:solidFill>
                <a:latin typeface="Trebuchet MS"/>
                <a:cs typeface="Trebuchet MS"/>
              </a:rPr>
              <a:t>from</a:t>
            </a:r>
            <a:r>
              <a:rPr sz="3200" i="1" spc="-105" dirty="0">
                <a:solidFill>
                  <a:srgbClr val="292959"/>
                </a:solidFill>
                <a:latin typeface="Trebuchet MS"/>
                <a:cs typeface="Trebuchet MS"/>
              </a:rPr>
              <a:t> </a:t>
            </a:r>
            <a:r>
              <a:rPr sz="3200" i="1" spc="-145" dirty="0">
                <a:solidFill>
                  <a:srgbClr val="292959"/>
                </a:solidFill>
                <a:latin typeface="Trebuchet MS"/>
                <a:cs typeface="Trebuchet MS"/>
              </a:rPr>
              <a:t>equality</a:t>
            </a:r>
            <a:r>
              <a:rPr sz="3200" i="1" spc="-105" dirty="0">
                <a:solidFill>
                  <a:srgbClr val="292959"/>
                </a:solidFill>
                <a:latin typeface="Trebuchet MS"/>
                <a:cs typeface="Trebuchet MS"/>
              </a:rPr>
              <a:t> </a:t>
            </a:r>
            <a:r>
              <a:rPr sz="3200" i="1" spc="-100" dirty="0">
                <a:solidFill>
                  <a:srgbClr val="292959"/>
                </a:solidFill>
                <a:latin typeface="Trebuchet MS"/>
                <a:cs typeface="Trebuchet MS"/>
              </a:rPr>
              <a:t>would</a:t>
            </a:r>
            <a:r>
              <a:rPr sz="3200" i="1" spc="-110" dirty="0">
                <a:solidFill>
                  <a:srgbClr val="292959"/>
                </a:solidFill>
                <a:latin typeface="Trebuchet MS"/>
                <a:cs typeface="Trebuchet MS"/>
              </a:rPr>
              <a:t> </a:t>
            </a:r>
            <a:r>
              <a:rPr sz="3200" i="1" spc="-114" dirty="0">
                <a:solidFill>
                  <a:srgbClr val="292959"/>
                </a:solidFill>
                <a:latin typeface="Trebuchet MS"/>
                <a:cs typeface="Trebuchet MS"/>
              </a:rPr>
              <a:t>help</a:t>
            </a:r>
            <a:r>
              <a:rPr sz="3200" i="1" spc="-110" dirty="0">
                <a:solidFill>
                  <a:srgbClr val="292959"/>
                </a:solidFill>
                <a:latin typeface="Trebuchet MS"/>
                <a:cs typeface="Trebuchet MS"/>
              </a:rPr>
              <a:t> </a:t>
            </a:r>
            <a:r>
              <a:rPr sz="3200" i="1" spc="-160" dirty="0">
                <a:solidFill>
                  <a:srgbClr val="292959"/>
                </a:solidFill>
                <a:latin typeface="Trebuchet MS"/>
                <a:cs typeface="Trebuchet MS"/>
              </a:rPr>
              <a:t>the</a:t>
            </a:r>
            <a:r>
              <a:rPr sz="3200" i="1" spc="-105" dirty="0">
                <a:solidFill>
                  <a:srgbClr val="292959"/>
                </a:solidFill>
                <a:latin typeface="Trebuchet MS"/>
                <a:cs typeface="Trebuchet MS"/>
              </a:rPr>
              <a:t> </a:t>
            </a:r>
            <a:r>
              <a:rPr sz="3200" i="1" spc="-114" dirty="0">
                <a:solidFill>
                  <a:srgbClr val="292959"/>
                </a:solidFill>
                <a:latin typeface="Trebuchet MS"/>
                <a:cs typeface="Trebuchet MS"/>
              </a:rPr>
              <a:t>parties</a:t>
            </a:r>
            <a:r>
              <a:rPr sz="3200" i="1" spc="-110" dirty="0">
                <a:solidFill>
                  <a:srgbClr val="292959"/>
                </a:solidFill>
                <a:latin typeface="Trebuchet MS"/>
                <a:cs typeface="Trebuchet MS"/>
              </a:rPr>
              <a:t> </a:t>
            </a:r>
            <a:r>
              <a:rPr sz="3200" i="1" dirty="0">
                <a:solidFill>
                  <a:srgbClr val="292959"/>
                </a:solidFill>
                <a:latin typeface="Trebuchet MS"/>
                <a:cs typeface="Trebuchet MS"/>
              </a:rPr>
              <a:t>and</a:t>
            </a:r>
            <a:r>
              <a:rPr sz="3200" i="1" spc="-110" dirty="0">
                <a:solidFill>
                  <a:srgbClr val="292959"/>
                </a:solidFill>
                <a:latin typeface="Trebuchet MS"/>
                <a:cs typeface="Trebuchet MS"/>
              </a:rPr>
              <a:t> </a:t>
            </a:r>
            <a:r>
              <a:rPr sz="3200" i="1" spc="-160" dirty="0">
                <a:solidFill>
                  <a:srgbClr val="292959"/>
                </a:solidFill>
                <a:latin typeface="Trebuchet MS"/>
                <a:cs typeface="Trebuchet MS"/>
              </a:rPr>
              <a:t>the</a:t>
            </a:r>
            <a:r>
              <a:rPr sz="3200" i="1" spc="-105" dirty="0">
                <a:solidFill>
                  <a:srgbClr val="292959"/>
                </a:solidFill>
                <a:latin typeface="Trebuchet MS"/>
                <a:cs typeface="Trebuchet MS"/>
              </a:rPr>
              <a:t> </a:t>
            </a:r>
            <a:r>
              <a:rPr sz="3200" i="1" spc="-120" dirty="0">
                <a:solidFill>
                  <a:srgbClr val="292959"/>
                </a:solidFill>
                <a:latin typeface="Trebuchet MS"/>
                <a:cs typeface="Trebuchet MS"/>
              </a:rPr>
              <a:t>court</a:t>
            </a:r>
            <a:r>
              <a:rPr sz="3200" i="1" spc="-110" dirty="0">
                <a:solidFill>
                  <a:srgbClr val="292959"/>
                </a:solidFill>
                <a:latin typeface="Trebuchet MS"/>
                <a:cs typeface="Trebuchet MS"/>
              </a:rPr>
              <a:t> </a:t>
            </a:r>
            <a:r>
              <a:rPr sz="3200" i="1" spc="-145" dirty="0">
                <a:solidFill>
                  <a:srgbClr val="292959"/>
                </a:solidFill>
                <a:latin typeface="Trebuchet MS"/>
                <a:cs typeface="Trebuchet MS"/>
              </a:rPr>
              <a:t>to</a:t>
            </a:r>
            <a:r>
              <a:rPr sz="3200" i="1" spc="-105" dirty="0">
                <a:solidFill>
                  <a:srgbClr val="292959"/>
                </a:solidFill>
                <a:latin typeface="Trebuchet MS"/>
                <a:cs typeface="Trebuchet MS"/>
              </a:rPr>
              <a:t> </a:t>
            </a:r>
            <a:r>
              <a:rPr sz="3200" i="1" spc="-20" dirty="0">
                <a:solidFill>
                  <a:srgbClr val="292959"/>
                </a:solidFill>
                <a:latin typeface="Trebuchet MS"/>
                <a:cs typeface="Trebuchet MS"/>
              </a:rPr>
              <a:t>focus</a:t>
            </a:r>
            <a:r>
              <a:rPr sz="3200" i="1" spc="-114" dirty="0">
                <a:solidFill>
                  <a:srgbClr val="292959"/>
                </a:solidFill>
                <a:latin typeface="Trebuchet MS"/>
                <a:cs typeface="Trebuchet MS"/>
              </a:rPr>
              <a:t> </a:t>
            </a:r>
            <a:r>
              <a:rPr sz="3200" i="1" dirty="0">
                <a:solidFill>
                  <a:srgbClr val="292959"/>
                </a:solidFill>
                <a:latin typeface="Trebuchet MS"/>
                <a:cs typeface="Trebuchet MS"/>
              </a:rPr>
              <a:t>on</a:t>
            </a:r>
            <a:r>
              <a:rPr sz="3200" i="1" spc="-110" dirty="0">
                <a:solidFill>
                  <a:srgbClr val="292959"/>
                </a:solidFill>
                <a:latin typeface="Trebuchet MS"/>
                <a:cs typeface="Trebuchet MS"/>
              </a:rPr>
              <a:t> </a:t>
            </a:r>
            <a:r>
              <a:rPr sz="3200" i="1" spc="-160" dirty="0">
                <a:solidFill>
                  <a:srgbClr val="292959"/>
                </a:solidFill>
                <a:latin typeface="Trebuchet MS"/>
                <a:cs typeface="Trebuchet MS"/>
              </a:rPr>
              <a:t>the</a:t>
            </a:r>
            <a:r>
              <a:rPr sz="3200" i="1" spc="-105" dirty="0">
                <a:solidFill>
                  <a:srgbClr val="292959"/>
                </a:solidFill>
                <a:latin typeface="Trebuchet MS"/>
                <a:cs typeface="Trebuchet MS"/>
              </a:rPr>
              <a:t> </a:t>
            </a:r>
            <a:r>
              <a:rPr sz="3200" i="1" dirty="0">
                <a:solidFill>
                  <a:srgbClr val="292959"/>
                </a:solidFill>
                <a:latin typeface="Trebuchet MS"/>
                <a:cs typeface="Trebuchet MS"/>
              </a:rPr>
              <a:t>need</a:t>
            </a:r>
            <a:r>
              <a:rPr sz="3200" i="1" spc="-110" dirty="0">
                <a:solidFill>
                  <a:srgbClr val="292959"/>
                </a:solidFill>
                <a:latin typeface="Trebuchet MS"/>
                <a:cs typeface="Trebuchet MS"/>
              </a:rPr>
              <a:t> </a:t>
            </a:r>
            <a:r>
              <a:rPr sz="3200" i="1" spc="-25" dirty="0">
                <a:solidFill>
                  <a:srgbClr val="292959"/>
                </a:solidFill>
                <a:latin typeface="Trebuchet MS"/>
                <a:cs typeface="Trebuchet MS"/>
              </a:rPr>
              <a:t>to </a:t>
            </a:r>
            <a:r>
              <a:rPr sz="3200" i="1" spc="-105" dirty="0">
                <a:solidFill>
                  <a:srgbClr val="292959"/>
                </a:solidFill>
                <a:latin typeface="Trebuchet MS"/>
                <a:cs typeface="Trebuchet MS"/>
              </a:rPr>
              <a:t>ensure</a:t>
            </a:r>
            <a:r>
              <a:rPr sz="3200" i="1" spc="-80" dirty="0">
                <a:solidFill>
                  <a:srgbClr val="292959"/>
                </a:solidFill>
                <a:latin typeface="Trebuchet MS"/>
                <a:cs typeface="Trebuchet MS"/>
              </a:rPr>
              <a:t> </a:t>
            </a:r>
            <a:r>
              <a:rPr sz="3200" i="1" spc="-160" dirty="0">
                <a:solidFill>
                  <a:srgbClr val="292959"/>
                </a:solidFill>
                <a:latin typeface="Trebuchet MS"/>
                <a:cs typeface="Trebuchet MS"/>
              </a:rPr>
              <a:t>the</a:t>
            </a:r>
            <a:r>
              <a:rPr sz="3200" i="1" spc="-70" dirty="0">
                <a:solidFill>
                  <a:srgbClr val="292959"/>
                </a:solidFill>
                <a:latin typeface="Trebuchet MS"/>
                <a:cs typeface="Trebuchet MS"/>
              </a:rPr>
              <a:t> </a:t>
            </a:r>
            <a:r>
              <a:rPr sz="3200" i="1" dirty="0">
                <a:solidFill>
                  <a:srgbClr val="292959"/>
                </a:solidFill>
                <a:latin typeface="Trebuchet MS"/>
                <a:cs typeface="Trebuchet MS"/>
              </a:rPr>
              <a:t>absence</a:t>
            </a:r>
            <a:r>
              <a:rPr sz="3200" i="1" spc="-70" dirty="0">
                <a:solidFill>
                  <a:srgbClr val="292959"/>
                </a:solidFill>
                <a:latin typeface="Trebuchet MS"/>
                <a:cs typeface="Trebuchet MS"/>
              </a:rPr>
              <a:t> </a:t>
            </a:r>
            <a:r>
              <a:rPr sz="3200" i="1" spc="-50" dirty="0">
                <a:solidFill>
                  <a:srgbClr val="292959"/>
                </a:solidFill>
                <a:latin typeface="Trebuchet MS"/>
                <a:cs typeface="Trebuchet MS"/>
              </a:rPr>
              <a:t>of</a:t>
            </a:r>
            <a:r>
              <a:rPr sz="3200" i="1" spc="-70" dirty="0">
                <a:solidFill>
                  <a:srgbClr val="292959"/>
                </a:solidFill>
                <a:latin typeface="Trebuchet MS"/>
                <a:cs typeface="Trebuchet MS"/>
              </a:rPr>
              <a:t> </a:t>
            </a:r>
            <a:r>
              <a:rPr sz="3200" i="1" spc="-80" dirty="0">
                <a:solidFill>
                  <a:srgbClr val="292959"/>
                </a:solidFill>
                <a:latin typeface="Trebuchet MS"/>
                <a:cs typeface="Trebuchet MS"/>
              </a:rPr>
              <a:t>discrimination.</a:t>
            </a:r>
            <a:endParaRPr sz="3200">
              <a:latin typeface="Trebuchet MS"/>
              <a:cs typeface="Trebuchet MS"/>
            </a:endParaRPr>
          </a:p>
          <a:p>
            <a:pPr marL="702945">
              <a:lnSpc>
                <a:spcPct val="100000"/>
              </a:lnSpc>
              <a:spcBef>
                <a:spcPts val="1410"/>
              </a:spcBef>
            </a:pPr>
            <a:r>
              <a:rPr sz="3200" b="1" i="1" spc="-40" dirty="0">
                <a:solidFill>
                  <a:srgbClr val="292959"/>
                </a:solidFill>
                <a:latin typeface="Trebuchet MS"/>
                <a:cs typeface="Trebuchet MS"/>
              </a:rPr>
              <a:t>Miller</a:t>
            </a:r>
            <a:r>
              <a:rPr sz="3200" b="1" i="1" spc="-150" dirty="0">
                <a:solidFill>
                  <a:srgbClr val="292959"/>
                </a:solidFill>
                <a:latin typeface="Trebuchet MS"/>
                <a:cs typeface="Trebuchet MS"/>
              </a:rPr>
              <a:t> </a:t>
            </a:r>
            <a:r>
              <a:rPr sz="3200" b="1" i="1" spc="-200" dirty="0">
                <a:solidFill>
                  <a:srgbClr val="292959"/>
                </a:solidFill>
                <a:latin typeface="Trebuchet MS"/>
                <a:cs typeface="Trebuchet MS"/>
              </a:rPr>
              <a:t>v</a:t>
            </a:r>
            <a:r>
              <a:rPr sz="3200" b="1" i="1" spc="-145" dirty="0">
                <a:solidFill>
                  <a:srgbClr val="292959"/>
                </a:solidFill>
                <a:latin typeface="Trebuchet MS"/>
                <a:cs typeface="Trebuchet MS"/>
              </a:rPr>
              <a:t> </a:t>
            </a:r>
            <a:r>
              <a:rPr sz="3200" b="1" i="1" spc="-40" dirty="0">
                <a:solidFill>
                  <a:srgbClr val="292959"/>
                </a:solidFill>
                <a:latin typeface="Trebuchet MS"/>
                <a:cs typeface="Trebuchet MS"/>
              </a:rPr>
              <a:t>Miller</a:t>
            </a:r>
            <a:r>
              <a:rPr sz="3200" b="1" i="1" spc="-145" dirty="0">
                <a:solidFill>
                  <a:srgbClr val="292959"/>
                </a:solidFill>
                <a:latin typeface="Trebuchet MS"/>
                <a:cs typeface="Trebuchet MS"/>
              </a:rPr>
              <a:t> </a:t>
            </a:r>
            <a:r>
              <a:rPr sz="3200" b="1" i="1" dirty="0">
                <a:solidFill>
                  <a:srgbClr val="292959"/>
                </a:solidFill>
                <a:latin typeface="Trebuchet MS"/>
                <a:cs typeface="Trebuchet MS"/>
              </a:rPr>
              <a:t>and</a:t>
            </a:r>
            <a:r>
              <a:rPr sz="3200" b="1" i="1" spc="-145" dirty="0">
                <a:solidFill>
                  <a:srgbClr val="292959"/>
                </a:solidFill>
                <a:latin typeface="Trebuchet MS"/>
                <a:cs typeface="Trebuchet MS"/>
              </a:rPr>
              <a:t> </a:t>
            </a:r>
            <a:r>
              <a:rPr sz="3200" b="1" i="1" dirty="0">
                <a:solidFill>
                  <a:srgbClr val="292959"/>
                </a:solidFill>
                <a:latin typeface="Trebuchet MS"/>
                <a:cs typeface="Trebuchet MS"/>
              </a:rPr>
              <a:t>McFarlane</a:t>
            </a:r>
            <a:r>
              <a:rPr sz="3200" b="1" i="1" spc="-145" dirty="0">
                <a:solidFill>
                  <a:srgbClr val="292959"/>
                </a:solidFill>
                <a:latin typeface="Trebuchet MS"/>
                <a:cs typeface="Trebuchet MS"/>
              </a:rPr>
              <a:t> </a:t>
            </a:r>
            <a:r>
              <a:rPr sz="3200" b="1" i="1" spc="-200" dirty="0">
                <a:solidFill>
                  <a:srgbClr val="292959"/>
                </a:solidFill>
                <a:latin typeface="Trebuchet MS"/>
                <a:cs typeface="Trebuchet MS"/>
              </a:rPr>
              <a:t>v</a:t>
            </a:r>
            <a:r>
              <a:rPr sz="3200" b="1" i="1" spc="-145" dirty="0">
                <a:solidFill>
                  <a:srgbClr val="292959"/>
                </a:solidFill>
                <a:latin typeface="Trebuchet MS"/>
                <a:cs typeface="Trebuchet MS"/>
              </a:rPr>
              <a:t> </a:t>
            </a:r>
            <a:r>
              <a:rPr sz="3200" b="1" i="1" dirty="0">
                <a:solidFill>
                  <a:srgbClr val="292959"/>
                </a:solidFill>
                <a:latin typeface="Trebuchet MS"/>
                <a:cs typeface="Trebuchet MS"/>
              </a:rPr>
              <a:t>McFarlane</a:t>
            </a:r>
            <a:r>
              <a:rPr sz="3200" b="1" i="1" spc="-150" dirty="0">
                <a:solidFill>
                  <a:srgbClr val="292959"/>
                </a:solidFill>
                <a:latin typeface="Trebuchet MS"/>
                <a:cs typeface="Trebuchet MS"/>
              </a:rPr>
              <a:t> </a:t>
            </a:r>
            <a:r>
              <a:rPr sz="3200" b="1" spc="-110" dirty="0">
                <a:solidFill>
                  <a:srgbClr val="292959"/>
                </a:solidFill>
                <a:latin typeface="Trebuchet MS"/>
                <a:cs typeface="Trebuchet MS"/>
              </a:rPr>
              <a:t>[2006]</a:t>
            </a:r>
            <a:r>
              <a:rPr sz="3200" b="1" spc="-145" dirty="0">
                <a:solidFill>
                  <a:srgbClr val="292959"/>
                </a:solidFill>
                <a:latin typeface="Trebuchet MS"/>
                <a:cs typeface="Trebuchet MS"/>
              </a:rPr>
              <a:t> </a:t>
            </a:r>
            <a:r>
              <a:rPr sz="3200" b="1" spc="-125" dirty="0">
                <a:solidFill>
                  <a:srgbClr val="292959"/>
                </a:solidFill>
                <a:latin typeface="Trebuchet MS"/>
                <a:cs typeface="Trebuchet MS"/>
              </a:rPr>
              <a:t>UKHL</a:t>
            </a:r>
            <a:r>
              <a:rPr sz="3200" b="1" spc="-145" dirty="0">
                <a:solidFill>
                  <a:srgbClr val="292959"/>
                </a:solidFill>
                <a:latin typeface="Trebuchet MS"/>
                <a:cs typeface="Trebuchet MS"/>
              </a:rPr>
              <a:t> </a:t>
            </a:r>
            <a:r>
              <a:rPr sz="3200" b="1" spc="-90" dirty="0">
                <a:solidFill>
                  <a:srgbClr val="292959"/>
                </a:solidFill>
                <a:latin typeface="Trebuchet MS"/>
                <a:cs typeface="Trebuchet MS"/>
              </a:rPr>
              <a:t>24</a:t>
            </a:r>
            <a:r>
              <a:rPr sz="3200" b="1" spc="-145" dirty="0">
                <a:solidFill>
                  <a:srgbClr val="292959"/>
                </a:solidFill>
                <a:latin typeface="Trebuchet MS"/>
                <a:cs typeface="Trebuchet MS"/>
              </a:rPr>
              <a:t> </a:t>
            </a:r>
            <a:r>
              <a:rPr sz="3200" b="1" spc="-65" dirty="0">
                <a:solidFill>
                  <a:srgbClr val="292959"/>
                </a:solidFill>
                <a:latin typeface="Trebuchet MS"/>
                <a:cs typeface="Trebuchet MS"/>
              </a:rPr>
              <a:t>(conjoined</a:t>
            </a:r>
            <a:r>
              <a:rPr sz="3200" b="1" spc="-145" dirty="0">
                <a:solidFill>
                  <a:srgbClr val="292959"/>
                </a:solidFill>
                <a:latin typeface="Trebuchet MS"/>
                <a:cs typeface="Trebuchet MS"/>
              </a:rPr>
              <a:t> </a:t>
            </a:r>
            <a:r>
              <a:rPr sz="3200" b="1" spc="75" dirty="0">
                <a:solidFill>
                  <a:srgbClr val="292959"/>
                </a:solidFill>
                <a:latin typeface="Trebuchet MS"/>
                <a:cs typeface="Trebuchet MS"/>
              </a:rPr>
              <a:t>cases)</a:t>
            </a:r>
            <a:endParaRPr sz="3200">
              <a:latin typeface="Trebuchet MS"/>
              <a:cs typeface="Trebuchet M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71579"/>
            <a:ext cx="15978505" cy="863600"/>
          </a:xfrm>
          <a:prstGeom prst="rect">
            <a:avLst/>
          </a:prstGeom>
        </p:spPr>
        <p:txBody>
          <a:bodyPr vert="horz" wrap="square" lIns="0" tIns="12700" rIns="0" bIns="0" rtlCol="0">
            <a:spAutoFit/>
          </a:bodyPr>
          <a:lstStyle/>
          <a:p>
            <a:pPr marL="12700">
              <a:lnSpc>
                <a:spcPct val="100000"/>
              </a:lnSpc>
              <a:spcBef>
                <a:spcPts val="100"/>
              </a:spcBef>
            </a:pPr>
            <a:r>
              <a:rPr sz="5500" i="1" spc="-110" dirty="0">
                <a:solidFill>
                  <a:srgbClr val="E65385"/>
                </a:solidFill>
                <a:latin typeface="Trebuchet MS"/>
                <a:cs typeface="Trebuchet MS"/>
              </a:rPr>
              <a:t>MILLER</a:t>
            </a:r>
            <a:r>
              <a:rPr sz="5500" i="1" spc="-275" dirty="0">
                <a:solidFill>
                  <a:srgbClr val="E65385"/>
                </a:solidFill>
                <a:latin typeface="Trebuchet MS"/>
                <a:cs typeface="Trebuchet MS"/>
              </a:rPr>
              <a:t> </a:t>
            </a:r>
            <a:r>
              <a:rPr sz="5500" i="1" dirty="0">
                <a:solidFill>
                  <a:srgbClr val="E65385"/>
                </a:solidFill>
                <a:latin typeface="Trebuchet MS"/>
                <a:cs typeface="Trebuchet MS"/>
              </a:rPr>
              <a:t>V</a:t>
            </a:r>
            <a:r>
              <a:rPr sz="5500" i="1" spc="-275" dirty="0">
                <a:solidFill>
                  <a:srgbClr val="E65385"/>
                </a:solidFill>
                <a:latin typeface="Trebuchet MS"/>
                <a:cs typeface="Trebuchet MS"/>
              </a:rPr>
              <a:t> </a:t>
            </a:r>
            <a:r>
              <a:rPr sz="5500" i="1" spc="-110" dirty="0">
                <a:solidFill>
                  <a:srgbClr val="E65385"/>
                </a:solidFill>
                <a:latin typeface="Trebuchet MS"/>
                <a:cs typeface="Trebuchet MS"/>
              </a:rPr>
              <a:t>MILLER</a:t>
            </a:r>
            <a:r>
              <a:rPr sz="5500" i="1" spc="-275" dirty="0">
                <a:solidFill>
                  <a:srgbClr val="E65385"/>
                </a:solidFill>
                <a:latin typeface="Trebuchet MS"/>
                <a:cs typeface="Trebuchet MS"/>
              </a:rPr>
              <a:t> </a:t>
            </a:r>
            <a:r>
              <a:rPr sz="5500" i="1" spc="125" dirty="0">
                <a:solidFill>
                  <a:srgbClr val="E65385"/>
                </a:solidFill>
                <a:latin typeface="Trebuchet MS"/>
                <a:cs typeface="Trebuchet MS"/>
              </a:rPr>
              <a:t>AND</a:t>
            </a:r>
            <a:r>
              <a:rPr sz="5500" i="1" spc="-275" dirty="0">
                <a:solidFill>
                  <a:srgbClr val="E65385"/>
                </a:solidFill>
                <a:latin typeface="Trebuchet MS"/>
                <a:cs typeface="Trebuchet MS"/>
              </a:rPr>
              <a:t> </a:t>
            </a:r>
            <a:r>
              <a:rPr sz="5500" i="1" spc="70" dirty="0">
                <a:latin typeface="Trebuchet MS"/>
                <a:cs typeface="Trebuchet MS"/>
              </a:rPr>
              <a:t>MCFARLANE</a:t>
            </a:r>
            <a:r>
              <a:rPr sz="5500" i="1" spc="-275" dirty="0">
                <a:latin typeface="Trebuchet MS"/>
                <a:cs typeface="Trebuchet MS"/>
              </a:rPr>
              <a:t> </a:t>
            </a:r>
            <a:r>
              <a:rPr sz="5500" i="1" dirty="0">
                <a:latin typeface="Trebuchet MS"/>
                <a:cs typeface="Trebuchet MS"/>
              </a:rPr>
              <a:t>V</a:t>
            </a:r>
            <a:r>
              <a:rPr sz="5500" i="1" spc="-275" dirty="0">
                <a:latin typeface="Trebuchet MS"/>
                <a:cs typeface="Trebuchet MS"/>
              </a:rPr>
              <a:t> </a:t>
            </a:r>
            <a:r>
              <a:rPr sz="5500" i="1" spc="60" dirty="0">
                <a:latin typeface="Trebuchet MS"/>
                <a:cs typeface="Trebuchet MS"/>
              </a:rPr>
              <a:t>MCFARLANE</a:t>
            </a:r>
            <a:endParaRPr sz="5500">
              <a:latin typeface="Trebuchet MS"/>
              <a:cs typeface="Trebuchet MS"/>
            </a:endParaRPr>
          </a:p>
        </p:txBody>
      </p:sp>
      <p:pic>
        <p:nvPicPr>
          <p:cNvPr id="3" name="object 3"/>
          <p:cNvPicPr/>
          <p:nvPr/>
        </p:nvPicPr>
        <p:blipFill>
          <a:blip r:embed="rId2" cstate="print"/>
          <a:stretch>
            <a:fillRect/>
          </a:stretch>
        </p:blipFill>
        <p:spPr>
          <a:xfrm>
            <a:off x="1400174" y="2387779"/>
            <a:ext cx="133350" cy="133349"/>
          </a:xfrm>
          <a:prstGeom prst="rect">
            <a:avLst/>
          </a:prstGeom>
        </p:spPr>
      </p:pic>
      <p:pic>
        <p:nvPicPr>
          <p:cNvPr id="4" name="object 4"/>
          <p:cNvPicPr/>
          <p:nvPr/>
        </p:nvPicPr>
        <p:blipFill>
          <a:blip r:embed="rId2" cstate="print"/>
          <a:stretch>
            <a:fillRect/>
          </a:stretch>
        </p:blipFill>
        <p:spPr>
          <a:xfrm>
            <a:off x="1400174" y="3054529"/>
            <a:ext cx="133350" cy="133349"/>
          </a:xfrm>
          <a:prstGeom prst="rect">
            <a:avLst/>
          </a:prstGeom>
        </p:spPr>
      </p:pic>
      <p:pic>
        <p:nvPicPr>
          <p:cNvPr id="5" name="object 5"/>
          <p:cNvPicPr/>
          <p:nvPr/>
        </p:nvPicPr>
        <p:blipFill>
          <a:blip r:embed="rId2" cstate="print"/>
          <a:stretch>
            <a:fillRect/>
          </a:stretch>
        </p:blipFill>
        <p:spPr>
          <a:xfrm>
            <a:off x="1400174" y="5721529"/>
            <a:ext cx="133350" cy="133349"/>
          </a:xfrm>
          <a:prstGeom prst="rect">
            <a:avLst/>
          </a:prstGeom>
        </p:spPr>
      </p:pic>
      <p:pic>
        <p:nvPicPr>
          <p:cNvPr id="6" name="object 6"/>
          <p:cNvPicPr/>
          <p:nvPr/>
        </p:nvPicPr>
        <p:blipFill>
          <a:blip r:embed="rId2" cstate="print"/>
          <a:stretch>
            <a:fillRect/>
          </a:stretch>
        </p:blipFill>
        <p:spPr>
          <a:xfrm>
            <a:off x="1400174" y="7055029"/>
            <a:ext cx="133350" cy="133349"/>
          </a:xfrm>
          <a:prstGeom prst="rect">
            <a:avLst/>
          </a:prstGeom>
        </p:spPr>
      </p:pic>
      <p:pic>
        <p:nvPicPr>
          <p:cNvPr id="7" name="object 7"/>
          <p:cNvPicPr/>
          <p:nvPr/>
        </p:nvPicPr>
        <p:blipFill>
          <a:blip r:embed="rId2" cstate="print"/>
          <a:stretch>
            <a:fillRect/>
          </a:stretch>
        </p:blipFill>
        <p:spPr>
          <a:xfrm>
            <a:off x="1400174" y="8388529"/>
            <a:ext cx="133350" cy="133349"/>
          </a:xfrm>
          <a:prstGeom prst="rect">
            <a:avLst/>
          </a:prstGeom>
        </p:spPr>
      </p:pic>
      <p:sp>
        <p:nvSpPr>
          <p:cNvPr id="8" name="object 8"/>
          <p:cNvSpPr txBox="1"/>
          <p:nvPr/>
        </p:nvSpPr>
        <p:spPr>
          <a:xfrm>
            <a:off x="1706860" y="1980096"/>
            <a:ext cx="16095980" cy="7359650"/>
          </a:xfrm>
          <a:prstGeom prst="rect">
            <a:avLst/>
          </a:prstGeom>
        </p:spPr>
        <p:txBody>
          <a:bodyPr vert="horz" wrap="square" lIns="0" tIns="191770" rIns="0" bIns="0" rtlCol="0">
            <a:spAutoFit/>
          </a:bodyPr>
          <a:lstStyle/>
          <a:p>
            <a:pPr marL="12700">
              <a:lnSpc>
                <a:spcPct val="100000"/>
              </a:lnSpc>
              <a:spcBef>
                <a:spcPts val="1510"/>
              </a:spcBef>
            </a:pPr>
            <a:r>
              <a:rPr sz="3200" b="1" spc="-55" dirty="0">
                <a:solidFill>
                  <a:srgbClr val="292959"/>
                </a:solidFill>
                <a:latin typeface="Trebuchet MS"/>
                <a:cs typeface="Trebuchet MS"/>
              </a:rPr>
              <a:t>Key</a:t>
            </a:r>
            <a:r>
              <a:rPr sz="3200" b="1" spc="-190" dirty="0">
                <a:solidFill>
                  <a:srgbClr val="292959"/>
                </a:solidFill>
                <a:latin typeface="Trebuchet MS"/>
                <a:cs typeface="Trebuchet MS"/>
              </a:rPr>
              <a:t> </a:t>
            </a:r>
            <a:r>
              <a:rPr sz="3200" b="1" spc="-10" dirty="0">
                <a:solidFill>
                  <a:srgbClr val="292959"/>
                </a:solidFill>
                <a:latin typeface="Trebuchet MS"/>
                <a:cs typeface="Trebuchet MS"/>
              </a:rPr>
              <a:t>principles:</a:t>
            </a:r>
            <a:endParaRPr sz="3200">
              <a:latin typeface="Trebuchet MS"/>
              <a:cs typeface="Trebuchet MS"/>
            </a:endParaRPr>
          </a:p>
          <a:p>
            <a:pPr marL="12700" marR="5080">
              <a:lnSpc>
                <a:spcPct val="136700"/>
              </a:lnSpc>
            </a:pPr>
            <a:r>
              <a:rPr sz="3200" spc="-290" dirty="0">
                <a:solidFill>
                  <a:srgbClr val="292959"/>
                </a:solidFill>
                <a:latin typeface="Trebuchet MS"/>
                <a:cs typeface="Trebuchet MS"/>
              </a:rPr>
              <a:t>‘The</a:t>
            </a:r>
            <a:r>
              <a:rPr sz="3200" spc="-105" dirty="0">
                <a:solidFill>
                  <a:srgbClr val="292959"/>
                </a:solidFill>
                <a:latin typeface="Trebuchet MS"/>
                <a:cs typeface="Trebuchet MS"/>
              </a:rPr>
              <a:t> </a:t>
            </a:r>
            <a:r>
              <a:rPr sz="3200" spc="-65" dirty="0">
                <a:solidFill>
                  <a:srgbClr val="292959"/>
                </a:solidFill>
                <a:latin typeface="Trebuchet MS"/>
                <a:cs typeface="Trebuchet MS"/>
              </a:rPr>
              <a:t>financial</a:t>
            </a:r>
            <a:r>
              <a:rPr sz="3200" spc="-180" dirty="0">
                <a:solidFill>
                  <a:srgbClr val="292959"/>
                </a:solidFill>
                <a:latin typeface="Trebuchet MS"/>
                <a:cs typeface="Trebuchet MS"/>
              </a:rPr>
              <a:t> </a:t>
            </a:r>
            <a:r>
              <a:rPr sz="3200" spc="-105" dirty="0">
                <a:solidFill>
                  <a:srgbClr val="292959"/>
                </a:solidFill>
                <a:latin typeface="Trebuchet MS"/>
                <a:cs typeface="Trebuchet MS"/>
              </a:rPr>
              <a:t>provision</a:t>
            </a:r>
            <a:r>
              <a:rPr sz="3200" spc="-135" dirty="0">
                <a:solidFill>
                  <a:srgbClr val="292959"/>
                </a:solidFill>
                <a:latin typeface="Trebuchet MS"/>
                <a:cs typeface="Trebuchet MS"/>
              </a:rPr>
              <a:t> </a:t>
            </a:r>
            <a:r>
              <a:rPr sz="3200" dirty="0">
                <a:solidFill>
                  <a:srgbClr val="292959"/>
                </a:solidFill>
                <a:latin typeface="Trebuchet MS"/>
                <a:cs typeface="Trebuchet MS"/>
              </a:rPr>
              <a:t>made</a:t>
            </a:r>
            <a:r>
              <a:rPr sz="3200" spc="-165" dirty="0">
                <a:solidFill>
                  <a:srgbClr val="292959"/>
                </a:solidFill>
                <a:latin typeface="Trebuchet MS"/>
                <a:cs typeface="Trebuchet MS"/>
              </a:rPr>
              <a:t> </a:t>
            </a:r>
            <a:r>
              <a:rPr sz="3200" dirty="0">
                <a:solidFill>
                  <a:srgbClr val="292959"/>
                </a:solidFill>
                <a:latin typeface="Trebuchet MS"/>
                <a:cs typeface="Trebuchet MS"/>
              </a:rPr>
              <a:t>on</a:t>
            </a:r>
            <a:r>
              <a:rPr sz="3200" spc="-120" dirty="0">
                <a:solidFill>
                  <a:srgbClr val="292959"/>
                </a:solidFill>
                <a:latin typeface="Trebuchet MS"/>
                <a:cs typeface="Trebuchet MS"/>
              </a:rPr>
              <a:t> </a:t>
            </a:r>
            <a:r>
              <a:rPr sz="3200" spc="-75" dirty="0">
                <a:solidFill>
                  <a:srgbClr val="292959"/>
                </a:solidFill>
                <a:latin typeface="Trebuchet MS"/>
                <a:cs typeface="Trebuchet MS"/>
              </a:rPr>
              <a:t>divorce</a:t>
            </a:r>
            <a:r>
              <a:rPr sz="3200" spc="-125" dirty="0">
                <a:solidFill>
                  <a:srgbClr val="292959"/>
                </a:solidFill>
                <a:latin typeface="Trebuchet MS"/>
                <a:cs typeface="Trebuchet MS"/>
              </a:rPr>
              <a:t> </a:t>
            </a:r>
            <a:r>
              <a:rPr sz="3200" spc="-55" dirty="0">
                <a:solidFill>
                  <a:srgbClr val="292959"/>
                </a:solidFill>
                <a:latin typeface="Trebuchet MS"/>
                <a:cs typeface="Trebuchet MS"/>
              </a:rPr>
              <a:t>by</a:t>
            </a:r>
            <a:r>
              <a:rPr sz="3200" spc="-125" dirty="0">
                <a:solidFill>
                  <a:srgbClr val="292959"/>
                </a:solidFill>
                <a:latin typeface="Trebuchet MS"/>
                <a:cs typeface="Trebuchet MS"/>
              </a:rPr>
              <a:t> </a:t>
            </a:r>
            <a:r>
              <a:rPr sz="3200" dirty="0">
                <a:solidFill>
                  <a:srgbClr val="292959"/>
                </a:solidFill>
                <a:latin typeface="Trebuchet MS"/>
                <a:cs typeface="Trebuchet MS"/>
              </a:rPr>
              <a:t>one</a:t>
            </a:r>
            <a:r>
              <a:rPr sz="3200" spc="-125" dirty="0">
                <a:solidFill>
                  <a:srgbClr val="292959"/>
                </a:solidFill>
                <a:latin typeface="Trebuchet MS"/>
                <a:cs typeface="Trebuchet MS"/>
              </a:rPr>
              <a:t> </a:t>
            </a:r>
            <a:r>
              <a:rPr sz="3200" spc="-110" dirty="0">
                <a:solidFill>
                  <a:srgbClr val="292959"/>
                </a:solidFill>
                <a:latin typeface="Trebuchet MS"/>
                <a:cs typeface="Trebuchet MS"/>
              </a:rPr>
              <a:t>party</a:t>
            </a:r>
            <a:r>
              <a:rPr sz="3200" spc="-120" dirty="0">
                <a:solidFill>
                  <a:srgbClr val="292959"/>
                </a:solidFill>
                <a:latin typeface="Trebuchet MS"/>
                <a:cs typeface="Trebuchet MS"/>
              </a:rPr>
              <a:t> </a:t>
            </a:r>
            <a:r>
              <a:rPr sz="3200" spc="-110" dirty="0">
                <a:solidFill>
                  <a:srgbClr val="292959"/>
                </a:solidFill>
                <a:latin typeface="Trebuchet MS"/>
                <a:cs typeface="Trebuchet MS"/>
              </a:rPr>
              <a:t>for</a:t>
            </a:r>
            <a:r>
              <a:rPr sz="3200" spc="-125" dirty="0">
                <a:solidFill>
                  <a:srgbClr val="292959"/>
                </a:solidFill>
                <a:latin typeface="Trebuchet MS"/>
                <a:cs typeface="Trebuchet MS"/>
              </a:rPr>
              <a:t> the</a:t>
            </a:r>
            <a:r>
              <a:rPr sz="3200" spc="-114" dirty="0">
                <a:solidFill>
                  <a:srgbClr val="292959"/>
                </a:solidFill>
                <a:latin typeface="Trebuchet MS"/>
                <a:cs typeface="Trebuchet MS"/>
              </a:rPr>
              <a:t> </a:t>
            </a:r>
            <a:r>
              <a:rPr sz="3200" spc="-185" dirty="0">
                <a:solidFill>
                  <a:srgbClr val="292959"/>
                </a:solidFill>
                <a:latin typeface="Trebuchet MS"/>
                <a:cs typeface="Trebuchet MS"/>
              </a:rPr>
              <a:t>other,</a:t>
            </a:r>
            <a:r>
              <a:rPr sz="3200" spc="-105" dirty="0">
                <a:solidFill>
                  <a:srgbClr val="292959"/>
                </a:solidFill>
                <a:latin typeface="Trebuchet MS"/>
                <a:cs typeface="Trebuchet MS"/>
              </a:rPr>
              <a:t> </a:t>
            </a:r>
            <a:r>
              <a:rPr sz="3200" spc="-200" dirty="0">
                <a:solidFill>
                  <a:srgbClr val="292959"/>
                </a:solidFill>
                <a:latin typeface="Trebuchet MS"/>
                <a:cs typeface="Trebuchet MS"/>
              </a:rPr>
              <a:t>still</a:t>
            </a:r>
            <a:r>
              <a:rPr sz="3200" spc="-105" dirty="0">
                <a:solidFill>
                  <a:srgbClr val="292959"/>
                </a:solidFill>
                <a:latin typeface="Trebuchet MS"/>
                <a:cs typeface="Trebuchet MS"/>
              </a:rPr>
              <a:t> </a:t>
            </a:r>
            <a:r>
              <a:rPr sz="3200" spc="-130" dirty="0">
                <a:solidFill>
                  <a:srgbClr val="292959"/>
                </a:solidFill>
                <a:latin typeface="Trebuchet MS"/>
                <a:cs typeface="Trebuchet MS"/>
              </a:rPr>
              <a:t>typically</a:t>
            </a:r>
            <a:r>
              <a:rPr sz="3200" spc="-110" dirty="0">
                <a:solidFill>
                  <a:srgbClr val="292959"/>
                </a:solidFill>
                <a:latin typeface="Trebuchet MS"/>
                <a:cs typeface="Trebuchet MS"/>
              </a:rPr>
              <a:t> </a:t>
            </a:r>
            <a:r>
              <a:rPr sz="3200" spc="-125" dirty="0">
                <a:solidFill>
                  <a:srgbClr val="292959"/>
                </a:solidFill>
                <a:latin typeface="Trebuchet MS"/>
                <a:cs typeface="Trebuchet MS"/>
              </a:rPr>
              <a:t>the</a:t>
            </a:r>
            <a:r>
              <a:rPr sz="3200" spc="-120" dirty="0">
                <a:solidFill>
                  <a:srgbClr val="292959"/>
                </a:solidFill>
                <a:latin typeface="Trebuchet MS"/>
                <a:cs typeface="Trebuchet MS"/>
              </a:rPr>
              <a:t> </a:t>
            </a:r>
            <a:r>
              <a:rPr sz="3200" spc="-175" dirty="0">
                <a:solidFill>
                  <a:srgbClr val="292959"/>
                </a:solidFill>
                <a:latin typeface="Trebuchet MS"/>
                <a:cs typeface="Trebuchet MS"/>
              </a:rPr>
              <a:t>wife,</a:t>
            </a:r>
            <a:r>
              <a:rPr sz="3200" spc="-105" dirty="0">
                <a:solidFill>
                  <a:srgbClr val="292959"/>
                </a:solidFill>
                <a:latin typeface="Trebuchet MS"/>
                <a:cs typeface="Trebuchet MS"/>
              </a:rPr>
              <a:t> </a:t>
            </a:r>
            <a:r>
              <a:rPr sz="3200" spc="-25" dirty="0">
                <a:solidFill>
                  <a:srgbClr val="292959"/>
                </a:solidFill>
                <a:latin typeface="Trebuchet MS"/>
                <a:cs typeface="Trebuchet MS"/>
              </a:rPr>
              <a:t>is </a:t>
            </a:r>
            <a:r>
              <a:rPr sz="3200" spc="-100" dirty="0">
                <a:solidFill>
                  <a:srgbClr val="292959"/>
                </a:solidFill>
                <a:latin typeface="Trebuchet MS"/>
                <a:cs typeface="Trebuchet MS"/>
              </a:rPr>
              <a:t>not</a:t>
            </a:r>
            <a:r>
              <a:rPr sz="3200" spc="-145"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05" dirty="0">
                <a:solidFill>
                  <a:srgbClr val="292959"/>
                </a:solidFill>
                <a:latin typeface="Trebuchet MS"/>
                <a:cs typeface="Trebuchet MS"/>
              </a:rPr>
              <a:t>nature</a:t>
            </a:r>
            <a:r>
              <a:rPr sz="3200" spc="-125" dirty="0">
                <a:solidFill>
                  <a:srgbClr val="292959"/>
                </a:solidFill>
                <a:latin typeface="Trebuchet MS"/>
                <a:cs typeface="Trebuchet MS"/>
              </a:rPr>
              <a:t> </a:t>
            </a:r>
            <a:r>
              <a:rPr sz="3200" dirty="0">
                <a:solidFill>
                  <a:srgbClr val="292959"/>
                </a:solidFill>
                <a:latin typeface="Trebuchet MS"/>
                <a:cs typeface="Trebuchet MS"/>
              </a:rPr>
              <a:t>of</a:t>
            </a:r>
            <a:r>
              <a:rPr sz="3200" spc="-110" dirty="0">
                <a:solidFill>
                  <a:srgbClr val="292959"/>
                </a:solidFill>
                <a:latin typeface="Trebuchet MS"/>
                <a:cs typeface="Trebuchet MS"/>
              </a:rPr>
              <a:t> </a:t>
            </a:r>
            <a:r>
              <a:rPr sz="3200" spc="-60" dirty="0">
                <a:solidFill>
                  <a:srgbClr val="292959"/>
                </a:solidFill>
                <a:latin typeface="Trebuchet MS"/>
                <a:cs typeface="Trebuchet MS"/>
              </a:rPr>
              <a:t>largesse.</a:t>
            </a:r>
            <a:r>
              <a:rPr sz="3200" spc="-114" dirty="0">
                <a:solidFill>
                  <a:srgbClr val="292959"/>
                </a:solidFill>
                <a:latin typeface="Trebuchet MS"/>
                <a:cs typeface="Trebuchet MS"/>
              </a:rPr>
              <a:t> </a:t>
            </a:r>
            <a:r>
              <a:rPr sz="3200" spc="-220" dirty="0">
                <a:solidFill>
                  <a:srgbClr val="292959"/>
                </a:solidFill>
                <a:latin typeface="Trebuchet MS"/>
                <a:cs typeface="Trebuchet MS"/>
              </a:rPr>
              <a:t>It</a:t>
            </a:r>
            <a:r>
              <a:rPr sz="3200" spc="-105" dirty="0">
                <a:solidFill>
                  <a:srgbClr val="292959"/>
                </a:solidFill>
                <a:latin typeface="Trebuchet MS"/>
                <a:cs typeface="Trebuchet MS"/>
              </a:rPr>
              <a:t> </a:t>
            </a:r>
            <a:r>
              <a:rPr sz="3200" spc="-85" dirty="0">
                <a:solidFill>
                  <a:srgbClr val="292959"/>
                </a:solidFill>
                <a:latin typeface="Trebuchet MS"/>
                <a:cs typeface="Trebuchet MS"/>
              </a:rPr>
              <a:t>is</a:t>
            </a:r>
            <a:r>
              <a:rPr sz="3200" spc="-110" dirty="0">
                <a:solidFill>
                  <a:srgbClr val="292959"/>
                </a:solidFill>
                <a:latin typeface="Trebuchet MS"/>
                <a:cs typeface="Trebuchet MS"/>
              </a:rPr>
              <a:t> </a:t>
            </a:r>
            <a:r>
              <a:rPr sz="3200" spc="-100" dirty="0">
                <a:solidFill>
                  <a:srgbClr val="292959"/>
                </a:solidFill>
                <a:latin typeface="Trebuchet MS"/>
                <a:cs typeface="Trebuchet MS"/>
              </a:rPr>
              <a:t>not</a:t>
            </a:r>
            <a:r>
              <a:rPr sz="3200" spc="-114" dirty="0">
                <a:solidFill>
                  <a:srgbClr val="292959"/>
                </a:solidFill>
                <a:latin typeface="Trebuchet MS"/>
                <a:cs typeface="Trebuchet MS"/>
              </a:rPr>
              <a:t> </a:t>
            </a:r>
            <a:r>
              <a:rPr sz="3200" spc="135" dirty="0">
                <a:solidFill>
                  <a:srgbClr val="292959"/>
                </a:solidFill>
                <a:latin typeface="Trebuchet MS"/>
                <a:cs typeface="Trebuchet MS"/>
              </a:rPr>
              <a:t>a</a:t>
            </a:r>
            <a:r>
              <a:rPr sz="3200" spc="-114" dirty="0">
                <a:solidFill>
                  <a:srgbClr val="292959"/>
                </a:solidFill>
                <a:latin typeface="Trebuchet MS"/>
                <a:cs typeface="Trebuchet MS"/>
              </a:rPr>
              <a:t> </a:t>
            </a:r>
            <a:r>
              <a:rPr sz="3200" dirty="0">
                <a:solidFill>
                  <a:srgbClr val="292959"/>
                </a:solidFill>
                <a:latin typeface="Trebuchet MS"/>
                <a:cs typeface="Trebuchet MS"/>
              </a:rPr>
              <a:t>case</a:t>
            </a:r>
            <a:r>
              <a:rPr sz="3200" spc="-110" dirty="0">
                <a:solidFill>
                  <a:srgbClr val="292959"/>
                </a:solidFill>
                <a:latin typeface="Trebuchet MS"/>
                <a:cs typeface="Trebuchet MS"/>
              </a:rPr>
              <a:t> </a:t>
            </a:r>
            <a:r>
              <a:rPr sz="3200" dirty="0">
                <a:solidFill>
                  <a:srgbClr val="292959"/>
                </a:solidFill>
                <a:latin typeface="Trebuchet MS"/>
                <a:cs typeface="Trebuchet MS"/>
              </a:rPr>
              <a:t>of</a:t>
            </a:r>
            <a:r>
              <a:rPr sz="3200" spc="-114" dirty="0">
                <a:solidFill>
                  <a:srgbClr val="292959"/>
                </a:solidFill>
                <a:latin typeface="Trebuchet MS"/>
                <a:cs typeface="Trebuchet MS"/>
              </a:rPr>
              <a:t> </a:t>
            </a:r>
            <a:r>
              <a:rPr sz="3200" spc="-150" dirty="0">
                <a:solidFill>
                  <a:srgbClr val="292959"/>
                </a:solidFill>
                <a:latin typeface="Trebuchet MS"/>
                <a:cs typeface="Trebuchet MS"/>
              </a:rPr>
              <a:t>“taking</a:t>
            </a:r>
            <a:r>
              <a:rPr sz="3200" spc="-105" dirty="0">
                <a:solidFill>
                  <a:srgbClr val="292959"/>
                </a:solidFill>
                <a:latin typeface="Trebuchet MS"/>
                <a:cs typeface="Trebuchet MS"/>
              </a:rPr>
              <a:t> </a:t>
            </a:r>
            <a:r>
              <a:rPr sz="3200" spc="-114" dirty="0">
                <a:solidFill>
                  <a:srgbClr val="292959"/>
                </a:solidFill>
                <a:latin typeface="Trebuchet MS"/>
                <a:cs typeface="Trebuchet MS"/>
              </a:rPr>
              <a:t>away” </a:t>
            </a:r>
            <a:r>
              <a:rPr sz="3200" spc="-150" dirty="0">
                <a:solidFill>
                  <a:srgbClr val="292959"/>
                </a:solidFill>
                <a:latin typeface="Trebuchet MS"/>
                <a:cs typeface="Trebuchet MS"/>
              </a:rPr>
              <a:t>from</a:t>
            </a:r>
            <a:r>
              <a:rPr sz="3200" spc="-105" dirty="0">
                <a:solidFill>
                  <a:srgbClr val="292959"/>
                </a:solidFill>
                <a:latin typeface="Trebuchet MS"/>
                <a:cs typeface="Trebuchet MS"/>
              </a:rPr>
              <a:t> </a:t>
            </a:r>
            <a:r>
              <a:rPr sz="3200" dirty="0">
                <a:solidFill>
                  <a:srgbClr val="292959"/>
                </a:solidFill>
                <a:latin typeface="Trebuchet MS"/>
                <a:cs typeface="Trebuchet MS"/>
              </a:rPr>
              <a:t>one</a:t>
            </a:r>
            <a:r>
              <a:rPr sz="3200" spc="-110" dirty="0">
                <a:solidFill>
                  <a:srgbClr val="292959"/>
                </a:solidFill>
                <a:latin typeface="Trebuchet MS"/>
                <a:cs typeface="Trebuchet MS"/>
              </a:rPr>
              <a:t> party</a:t>
            </a:r>
            <a:r>
              <a:rPr sz="3200" spc="-114" dirty="0">
                <a:solidFill>
                  <a:srgbClr val="292959"/>
                </a:solidFill>
                <a:latin typeface="Trebuchet MS"/>
                <a:cs typeface="Trebuchet MS"/>
              </a:rPr>
              <a:t> </a:t>
            </a:r>
            <a:r>
              <a:rPr sz="3200" dirty="0">
                <a:solidFill>
                  <a:srgbClr val="292959"/>
                </a:solidFill>
                <a:latin typeface="Trebuchet MS"/>
                <a:cs typeface="Trebuchet MS"/>
              </a:rPr>
              <a:t>and</a:t>
            </a:r>
            <a:r>
              <a:rPr sz="3200" spc="-114" dirty="0">
                <a:solidFill>
                  <a:srgbClr val="292959"/>
                </a:solidFill>
                <a:latin typeface="Trebuchet MS"/>
                <a:cs typeface="Trebuchet MS"/>
              </a:rPr>
              <a:t> </a:t>
            </a:r>
            <a:r>
              <a:rPr sz="3200" spc="-175" dirty="0">
                <a:solidFill>
                  <a:srgbClr val="292959"/>
                </a:solidFill>
                <a:latin typeface="Trebuchet MS"/>
                <a:cs typeface="Trebuchet MS"/>
              </a:rPr>
              <a:t>“giving”</a:t>
            </a:r>
            <a:r>
              <a:rPr sz="3200" spc="-105" dirty="0">
                <a:solidFill>
                  <a:srgbClr val="292959"/>
                </a:solidFill>
                <a:latin typeface="Trebuchet MS"/>
                <a:cs typeface="Trebuchet MS"/>
              </a:rPr>
              <a:t> </a:t>
            </a:r>
            <a:r>
              <a:rPr sz="3200" spc="-25" dirty="0">
                <a:solidFill>
                  <a:srgbClr val="292959"/>
                </a:solidFill>
                <a:latin typeface="Trebuchet MS"/>
                <a:cs typeface="Trebuchet MS"/>
              </a:rPr>
              <a:t>to </a:t>
            </a:r>
            <a:r>
              <a:rPr sz="3200" spc="-125" dirty="0">
                <a:solidFill>
                  <a:srgbClr val="292959"/>
                </a:solidFill>
                <a:latin typeface="Trebuchet MS"/>
                <a:cs typeface="Trebuchet MS"/>
              </a:rPr>
              <a:t>the</a:t>
            </a:r>
            <a:r>
              <a:rPr sz="3200" spc="-95" dirty="0">
                <a:solidFill>
                  <a:srgbClr val="292959"/>
                </a:solidFill>
                <a:latin typeface="Trebuchet MS"/>
                <a:cs typeface="Trebuchet MS"/>
              </a:rPr>
              <a:t> </a:t>
            </a:r>
            <a:r>
              <a:rPr sz="3200" spc="-125" dirty="0">
                <a:solidFill>
                  <a:srgbClr val="292959"/>
                </a:solidFill>
                <a:latin typeface="Trebuchet MS"/>
                <a:cs typeface="Trebuchet MS"/>
              </a:rPr>
              <a:t>other</a:t>
            </a:r>
            <a:r>
              <a:rPr sz="3200" spc="-95" dirty="0">
                <a:solidFill>
                  <a:srgbClr val="292959"/>
                </a:solidFill>
                <a:latin typeface="Trebuchet MS"/>
                <a:cs typeface="Trebuchet MS"/>
              </a:rPr>
              <a:t> </a:t>
            </a:r>
            <a:r>
              <a:rPr sz="3200" spc="-120" dirty="0">
                <a:solidFill>
                  <a:srgbClr val="292959"/>
                </a:solidFill>
                <a:latin typeface="Trebuchet MS"/>
                <a:cs typeface="Trebuchet MS"/>
              </a:rPr>
              <a:t>property</a:t>
            </a:r>
            <a:r>
              <a:rPr sz="3200" spc="-95" dirty="0">
                <a:solidFill>
                  <a:srgbClr val="292959"/>
                </a:solidFill>
                <a:latin typeface="Trebuchet MS"/>
                <a:cs typeface="Trebuchet MS"/>
              </a:rPr>
              <a:t> </a:t>
            </a:r>
            <a:r>
              <a:rPr sz="3200" spc="-80" dirty="0">
                <a:solidFill>
                  <a:srgbClr val="292959"/>
                </a:solidFill>
                <a:latin typeface="Trebuchet MS"/>
                <a:cs typeface="Trebuchet MS"/>
              </a:rPr>
              <a:t>which</a:t>
            </a:r>
            <a:r>
              <a:rPr sz="3200" spc="-95" dirty="0">
                <a:solidFill>
                  <a:srgbClr val="292959"/>
                </a:solidFill>
                <a:latin typeface="Trebuchet MS"/>
                <a:cs typeface="Trebuchet MS"/>
              </a:rPr>
              <a:t> </a:t>
            </a:r>
            <a:r>
              <a:rPr sz="3200" spc="-140" dirty="0">
                <a:solidFill>
                  <a:srgbClr val="292959"/>
                </a:solidFill>
                <a:latin typeface="Trebuchet MS"/>
                <a:cs typeface="Trebuchet MS"/>
              </a:rPr>
              <a:t>“belongs”</a:t>
            </a:r>
            <a:r>
              <a:rPr sz="3200" spc="-95" dirty="0">
                <a:solidFill>
                  <a:srgbClr val="292959"/>
                </a:solidFill>
                <a:latin typeface="Trebuchet MS"/>
                <a:cs typeface="Trebuchet MS"/>
              </a:rPr>
              <a:t> </a:t>
            </a:r>
            <a:r>
              <a:rPr sz="3200" spc="-65" dirty="0">
                <a:solidFill>
                  <a:srgbClr val="292959"/>
                </a:solidFill>
                <a:latin typeface="Trebuchet MS"/>
                <a:cs typeface="Trebuchet MS"/>
              </a:rPr>
              <a:t>to</a:t>
            </a:r>
            <a:r>
              <a:rPr sz="3200" spc="-95" dirty="0">
                <a:solidFill>
                  <a:srgbClr val="292959"/>
                </a:solidFill>
                <a:latin typeface="Trebuchet MS"/>
                <a:cs typeface="Trebuchet MS"/>
              </a:rPr>
              <a:t> </a:t>
            </a:r>
            <a:r>
              <a:rPr sz="3200" spc="-125" dirty="0">
                <a:solidFill>
                  <a:srgbClr val="292959"/>
                </a:solidFill>
                <a:latin typeface="Trebuchet MS"/>
                <a:cs typeface="Trebuchet MS"/>
              </a:rPr>
              <a:t>the</a:t>
            </a:r>
            <a:r>
              <a:rPr sz="3200" spc="-95" dirty="0">
                <a:solidFill>
                  <a:srgbClr val="292959"/>
                </a:solidFill>
                <a:latin typeface="Trebuchet MS"/>
                <a:cs typeface="Trebuchet MS"/>
              </a:rPr>
              <a:t> </a:t>
            </a:r>
            <a:r>
              <a:rPr sz="3200" spc="-180" dirty="0">
                <a:solidFill>
                  <a:srgbClr val="292959"/>
                </a:solidFill>
                <a:latin typeface="Trebuchet MS"/>
                <a:cs typeface="Trebuchet MS"/>
              </a:rPr>
              <a:t>former.</a:t>
            </a:r>
            <a:r>
              <a:rPr sz="3200" spc="-95" dirty="0">
                <a:solidFill>
                  <a:srgbClr val="292959"/>
                </a:solidFill>
                <a:latin typeface="Trebuchet MS"/>
                <a:cs typeface="Trebuchet MS"/>
              </a:rPr>
              <a:t> </a:t>
            </a:r>
            <a:r>
              <a:rPr sz="3200" spc="-215" dirty="0">
                <a:solidFill>
                  <a:srgbClr val="292959"/>
                </a:solidFill>
                <a:latin typeface="Trebuchet MS"/>
                <a:cs typeface="Trebuchet MS"/>
              </a:rPr>
              <a:t>The</a:t>
            </a:r>
            <a:r>
              <a:rPr sz="3200" spc="-95" dirty="0">
                <a:solidFill>
                  <a:srgbClr val="292959"/>
                </a:solidFill>
                <a:latin typeface="Trebuchet MS"/>
                <a:cs typeface="Trebuchet MS"/>
              </a:rPr>
              <a:t> </a:t>
            </a:r>
            <a:r>
              <a:rPr sz="3200" spc="-90" dirty="0">
                <a:solidFill>
                  <a:srgbClr val="292959"/>
                </a:solidFill>
                <a:latin typeface="Trebuchet MS"/>
                <a:cs typeface="Trebuchet MS"/>
              </a:rPr>
              <a:t>claimant</a:t>
            </a:r>
            <a:r>
              <a:rPr sz="3200" spc="-95" dirty="0">
                <a:solidFill>
                  <a:srgbClr val="292959"/>
                </a:solidFill>
                <a:latin typeface="Trebuchet MS"/>
                <a:cs typeface="Trebuchet MS"/>
              </a:rPr>
              <a:t> </a:t>
            </a:r>
            <a:r>
              <a:rPr sz="3200" spc="-85" dirty="0">
                <a:solidFill>
                  <a:srgbClr val="292959"/>
                </a:solidFill>
                <a:latin typeface="Trebuchet MS"/>
                <a:cs typeface="Trebuchet MS"/>
              </a:rPr>
              <a:t>is</a:t>
            </a:r>
            <a:r>
              <a:rPr sz="3200" spc="-95" dirty="0">
                <a:solidFill>
                  <a:srgbClr val="292959"/>
                </a:solidFill>
                <a:latin typeface="Trebuchet MS"/>
                <a:cs typeface="Trebuchet MS"/>
              </a:rPr>
              <a:t> </a:t>
            </a:r>
            <a:r>
              <a:rPr sz="3200" spc="-100" dirty="0">
                <a:solidFill>
                  <a:srgbClr val="292959"/>
                </a:solidFill>
                <a:latin typeface="Trebuchet MS"/>
                <a:cs typeface="Trebuchet MS"/>
              </a:rPr>
              <a:t>not</a:t>
            </a:r>
            <a:r>
              <a:rPr sz="3200" spc="-95" dirty="0">
                <a:solidFill>
                  <a:srgbClr val="292959"/>
                </a:solidFill>
                <a:latin typeface="Trebuchet MS"/>
                <a:cs typeface="Trebuchet MS"/>
              </a:rPr>
              <a:t> </a:t>
            </a:r>
            <a:r>
              <a:rPr sz="3200" spc="135" dirty="0">
                <a:solidFill>
                  <a:srgbClr val="292959"/>
                </a:solidFill>
                <a:latin typeface="Trebuchet MS"/>
                <a:cs typeface="Trebuchet MS"/>
              </a:rPr>
              <a:t>a</a:t>
            </a:r>
            <a:r>
              <a:rPr sz="3200" spc="-95" dirty="0">
                <a:solidFill>
                  <a:srgbClr val="292959"/>
                </a:solidFill>
                <a:latin typeface="Trebuchet MS"/>
                <a:cs typeface="Trebuchet MS"/>
              </a:rPr>
              <a:t> </a:t>
            </a:r>
            <a:r>
              <a:rPr sz="3200" spc="-114" dirty="0">
                <a:solidFill>
                  <a:srgbClr val="292959"/>
                </a:solidFill>
                <a:latin typeface="Trebuchet MS"/>
                <a:cs typeface="Trebuchet MS"/>
              </a:rPr>
              <a:t>suppliant.</a:t>
            </a:r>
            <a:r>
              <a:rPr sz="3200" spc="-90" dirty="0">
                <a:solidFill>
                  <a:srgbClr val="292959"/>
                </a:solidFill>
                <a:latin typeface="Trebuchet MS"/>
                <a:cs typeface="Trebuchet MS"/>
              </a:rPr>
              <a:t> </a:t>
            </a:r>
            <a:r>
              <a:rPr sz="3200" dirty="0">
                <a:solidFill>
                  <a:srgbClr val="292959"/>
                </a:solidFill>
                <a:latin typeface="Trebuchet MS"/>
                <a:cs typeface="Trebuchet MS"/>
              </a:rPr>
              <a:t>Each</a:t>
            </a:r>
            <a:r>
              <a:rPr sz="3200" spc="-95" dirty="0">
                <a:solidFill>
                  <a:srgbClr val="292959"/>
                </a:solidFill>
                <a:latin typeface="Trebuchet MS"/>
                <a:cs typeface="Trebuchet MS"/>
              </a:rPr>
              <a:t> </a:t>
            </a:r>
            <a:r>
              <a:rPr sz="3200" spc="-20" dirty="0">
                <a:solidFill>
                  <a:srgbClr val="292959"/>
                </a:solidFill>
                <a:latin typeface="Trebuchet MS"/>
                <a:cs typeface="Trebuchet MS"/>
              </a:rPr>
              <a:t>party </a:t>
            </a:r>
            <a:r>
              <a:rPr sz="3200" spc="-65" dirty="0">
                <a:solidFill>
                  <a:srgbClr val="292959"/>
                </a:solidFill>
                <a:latin typeface="Trebuchet MS"/>
                <a:cs typeface="Trebuchet MS"/>
              </a:rPr>
              <a:t>to</a:t>
            </a:r>
            <a:r>
              <a:rPr sz="3200" spc="-180" dirty="0">
                <a:solidFill>
                  <a:srgbClr val="292959"/>
                </a:solidFill>
                <a:latin typeface="Trebuchet MS"/>
                <a:cs typeface="Trebuchet MS"/>
              </a:rPr>
              <a:t> </a:t>
            </a:r>
            <a:r>
              <a:rPr sz="3200" spc="135" dirty="0">
                <a:solidFill>
                  <a:srgbClr val="292959"/>
                </a:solidFill>
                <a:latin typeface="Trebuchet MS"/>
                <a:cs typeface="Trebuchet MS"/>
              </a:rPr>
              <a:t>a</a:t>
            </a:r>
            <a:r>
              <a:rPr sz="3200" spc="-180" dirty="0">
                <a:solidFill>
                  <a:srgbClr val="292959"/>
                </a:solidFill>
                <a:latin typeface="Trebuchet MS"/>
                <a:cs typeface="Trebuchet MS"/>
              </a:rPr>
              <a:t> </a:t>
            </a:r>
            <a:r>
              <a:rPr sz="3200" spc="-55" dirty="0">
                <a:solidFill>
                  <a:srgbClr val="292959"/>
                </a:solidFill>
                <a:latin typeface="Trebuchet MS"/>
                <a:cs typeface="Trebuchet MS"/>
              </a:rPr>
              <a:t>marriage</a:t>
            </a:r>
            <a:r>
              <a:rPr sz="3200" spc="-135" dirty="0">
                <a:solidFill>
                  <a:srgbClr val="292959"/>
                </a:solidFill>
                <a:latin typeface="Trebuchet MS"/>
                <a:cs typeface="Trebuchet MS"/>
              </a:rPr>
              <a:t> </a:t>
            </a:r>
            <a:r>
              <a:rPr sz="3200" spc="-85" dirty="0">
                <a:solidFill>
                  <a:srgbClr val="292959"/>
                </a:solidFill>
                <a:latin typeface="Trebuchet MS"/>
                <a:cs typeface="Trebuchet MS"/>
              </a:rPr>
              <a:t>is</a:t>
            </a:r>
            <a:r>
              <a:rPr sz="3200" spc="-140" dirty="0">
                <a:solidFill>
                  <a:srgbClr val="292959"/>
                </a:solidFill>
                <a:latin typeface="Trebuchet MS"/>
                <a:cs typeface="Trebuchet MS"/>
              </a:rPr>
              <a:t> </a:t>
            </a:r>
            <a:r>
              <a:rPr sz="3200" spc="-135" dirty="0">
                <a:solidFill>
                  <a:srgbClr val="292959"/>
                </a:solidFill>
                <a:latin typeface="Trebuchet MS"/>
                <a:cs typeface="Trebuchet MS"/>
              </a:rPr>
              <a:t>entitled</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spc="135" dirty="0">
                <a:solidFill>
                  <a:srgbClr val="292959"/>
                </a:solidFill>
                <a:latin typeface="Trebuchet MS"/>
                <a:cs typeface="Trebuchet MS"/>
              </a:rPr>
              <a:t>a</a:t>
            </a:r>
            <a:r>
              <a:rPr sz="3200" spc="-140" dirty="0">
                <a:solidFill>
                  <a:srgbClr val="292959"/>
                </a:solidFill>
                <a:latin typeface="Trebuchet MS"/>
                <a:cs typeface="Trebuchet MS"/>
              </a:rPr>
              <a:t> </a:t>
            </a:r>
            <a:r>
              <a:rPr sz="3200" spc="-100" dirty="0">
                <a:solidFill>
                  <a:srgbClr val="292959"/>
                </a:solidFill>
                <a:latin typeface="Trebuchet MS"/>
                <a:cs typeface="Trebuchet MS"/>
              </a:rPr>
              <a:t>fair</a:t>
            </a:r>
            <a:r>
              <a:rPr sz="3200" spc="-135" dirty="0">
                <a:solidFill>
                  <a:srgbClr val="292959"/>
                </a:solidFill>
                <a:latin typeface="Trebuchet MS"/>
                <a:cs typeface="Trebuchet MS"/>
              </a:rPr>
              <a:t> </a:t>
            </a:r>
            <a:r>
              <a:rPr sz="3200" spc="-45" dirty="0">
                <a:solidFill>
                  <a:srgbClr val="292959"/>
                </a:solidFill>
                <a:latin typeface="Trebuchet MS"/>
                <a:cs typeface="Trebuchet MS"/>
              </a:rPr>
              <a:t>share</a:t>
            </a:r>
            <a:r>
              <a:rPr sz="3200" spc="-135" dirty="0">
                <a:solidFill>
                  <a:srgbClr val="292959"/>
                </a:solidFill>
                <a:latin typeface="Trebuchet MS"/>
                <a:cs typeface="Trebuchet MS"/>
              </a:rPr>
              <a:t> </a:t>
            </a:r>
            <a:r>
              <a:rPr sz="3200" dirty="0">
                <a:solidFill>
                  <a:srgbClr val="292959"/>
                </a:solidFill>
                <a:latin typeface="Trebuchet MS"/>
                <a:cs typeface="Trebuchet MS"/>
              </a:rPr>
              <a:t>of</a:t>
            </a:r>
            <a:r>
              <a:rPr sz="3200" spc="-14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50" dirty="0">
                <a:solidFill>
                  <a:srgbClr val="292959"/>
                </a:solidFill>
                <a:latin typeface="Trebuchet MS"/>
                <a:cs typeface="Trebuchet MS"/>
              </a:rPr>
              <a:t>available</a:t>
            </a:r>
            <a:r>
              <a:rPr sz="3200" spc="-135" dirty="0">
                <a:solidFill>
                  <a:srgbClr val="292959"/>
                </a:solidFill>
                <a:latin typeface="Trebuchet MS"/>
                <a:cs typeface="Trebuchet MS"/>
              </a:rPr>
              <a:t> </a:t>
            </a:r>
            <a:r>
              <a:rPr sz="3200" spc="-145" dirty="0">
                <a:solidFill>
                  <a:srgbClr val="292959"/>
                </a:solidFill>
                <a:latin typeface="Trebuchet MS"/>
                <a:cs typeface="Trebuchet MS"/>
              </a:rPr>
              <a:t>property.</a:t>
            </a:r>
            <a:r>
              <a:rPr sz="3200" spc="-105" dirty="0">
                <a:solidFill>
                  <a:srgbClr val="292959"/>
                </a:solidFill>
                <a:latin typeface="Trebuchet MS"/>
                <a:cs typeface="Trebuchet MS"/>
              </a:rPr>
              <a:t> </a:t>
            </a:r>
            <a:r>
              <a:rPr sz="3200" spc="-25" dirty="0">
                <a:solidFill>
                  <a:srgbClr val="292959"/>
                </a:solidFill>
                <a:latin typeface="Trebuchet MS"/>
                <a:cs typeface="Trebuchet MS"/>
              </a:rPr>
              <a:t>[9]</a:t>
            </a:r>
            <a:endParaRPr sz="3200">
              <a:latin typeface="Trebuchet MS"/>
              <a:cs typeface="Trebuchet MS"/>
            </a:endParaRPr>
          </a:p>
          <a:p>
            <a:pPr marL="12700" marR="398780">
              <a:lnSpc>
                <a:spcPct val="136700"/>
              </a:lnSpc>
            </a:pPr>
            <a:r>
              <a:rPr sz="3200" spc="-290" dirty="0">
                <a:solidFill>
                  <a:srgbClr val="292959"/>
                </a:solidFill>
                <a:latin typeface="Trebuchet MS"/>
                <a:cs typeface="Trebuchet MS"/>
              </a:rPr>
              <a:t>‘The</a:t>
            </a:r>
            <a:r>
              <a:rPr sz="3200" spc="-105" dirty="0">
                <a:solidFill>
                  <a:srgbClr val="292959"/>
                </a:solidFill>
                <a:latin typeface="Trebuchet MS"/>
                <a:cs typeface="Trebuchet MS"/>
              </a:rPr>
              <a:t> </a:t>
            </a:r>
            <a:r>
              <a:rPr sz="3200" spc="-114" dirty="0">
                <a:solidFill>
                  <a:srgbClr val="292959"/>
                </a:solidFill>
                <a:latin typeface="Trebuchet MS"/>
                <a:cs typeface="Trebuchet MS"/>
              </a:rPr>
              <a:t>most</a:t>
            </a:r>
            <a:r>
              <a:rPr sz="3200" spc="-130" dirty="0">
                <a:solidFill>
                  <a:srgbClr val="292959"/>
                </a:solidFill>
                <a:latin typeface="Trebuchet MS"/>
                <a:cs typeface="Trebuchet MS"/>
              </a:rPr>
              <a:t> </a:t>
            </a:r>
            <a:r>
              <a:rPr sz="3200" spc="-75" dirty="0">
                <a:solidFill>
                  <a:srgbClr val="292959"/>
                </a:solidFill>
                <a:latin typeface="Trebuchet MS"/>
                <a:cs typeface="Trebuchet MS"/>
              </a:rPr>
              <a:t>common</a:t>
            </a:r>
            <a:r>
              <a:rPr sz="3200" spc="-125" dirty="0">
                <a:solidFill>
                  <a:srgbClr val="292959"/>
                </a:solidFill>
                <a:latin typeface="Trebuchet MS"/>
                <a:cs typeface="Trebuchet MS"/>
              </a:rPr>
              <a:t> </a:t>
            </a:r>
            <a:r>
              <a:rPr sz="3200" spc="-90" dirty="0">
                <a:solidFill>
                  <a:srgbClr val="292959"/>
                </a:solidFill>
                <a:latin typeface="Trebuchet MS"/>
                <a:cs typeface="Trebuchet MS"/>
              </a:rPr>
              <a:t>rationale</a:t>
            </a:r>
            <a:r>
              <a:rPr sz="3200" spc="-120" dirty="0">
                <a:solidFill>
                  <a:srgbClr val="292959"/>
                </a:solidFill>
                <a:latin typeface="Trebuchet MS"/>
                <a:cs typeface="Trebuchet MS"/>
              </a:rPr>
              <a:t> </a:t>
            </a:r>
            <a:r>
              <a:rPr sz="3200" spc="-100" dirty="0">
                <a:solidFill>
                  <a:srgbClr val="292959"/>
                </a:solidFill>
                <a:latin typeface="Trebuchet MS"/>
                <a:cs typeface="Trebuchet MS"/>
              </a:rPr>
              <a:t>[for</a:t>
            </a:r>
            <a:r>
              <a:rPr sz="3200" spc="-114" dirty="0">
                <a:solidFill>
                  <a:srgbClr val="292959"/>
                </a:solidFill>
                <a:latin typeface="Trebuchet MS"/>
                <a:cs typeface="Trebuchet MS"/>
              </a:rPr>
              <a:t> </a:t>
            </a:r>
            <a:r>
              <a:rPr sz="3200" spc="-40" dirty="0">
                <a:solidFill>
                  <a:srgbClr val="292959"/>
                </a:solidFill>
                <a:latin typeface="Trebuchet MS"/>
                <a:cs typeface="Trebuchet MS"/>
              </a:rPr>
              <a:t>departing</a:t>
            </a:r>
            <a:r>
              <a:rPr sz="3200" spc="-114" dirty="0">
                <a:solidFill>
                  <a:srgbClr val="292959"/>
                </a:solidFill>
                <a:latin typeface="Trebuchet MS"/>
                <a:cs typeface="Trebuchet MS"/>
              </a:rPr>
              <a:t> </a:t>
            </a:r>
            <a:r>
              <a:rPr sz="3200" spc="-150" dirty="0">
                <a:solidFill>
                  <a:srgbClr val="292959"/>
                </a:solidFill>
                <a:latin typeface="Trebuchet MS"/>
                <a:cs typeface="Trebuchet MS"/>
              </a:rPr>
              <a:t>from</a:t>
            </a:r>
            <a:r>
              <a:rPr sz="3200" spc="-105" dirty="0">
                <a:solidFill>
                  <a:srgbClr val="292959"/>
                </a:solidFill>
                <a:latin typeface="Trebuchet MS"/>
                <a:cs typeface="Trebuchet MS"/>
              </a:rPr>
              <a:t> </a:t>
            </a:r>
            <a:r>
              <a:rPr sz="3200" spc="-30" dirty="0">
                <a:solidFill>
                  <a:srgbClr val="292959"/>
                </a:solidFill>
                <a:latin typeface="Trebuchet MS"/>
                <a:cs typeface="Trebuchet MS"/>
              </a:rPr>
              <a:t>equal</a:t>
            </a:r>
            <a:r>
              <a:rPr sz="3200" spc="-114" dirty="0">
                <a:solidFill>
                  <a:srgbClr val="292959"/>
                </a:solidFill>
                <a:latin typeface="Trebuchet MS"/>
                <a:cs typeface="Trebuchet MS"/>
              </a:rPr>
              <a:t> </a:t>
            </a:r>
            <a:r>
              <a:rPr sz="3200" spc="-105" dirty="0">
                <a:solidFill>
                  <a:srgbClr val="292959"/>
                </a:solidFill>
                <a:latin typeface="Trebuchet MS"/>
                <a:cs typeface="Trebuchet MS"/>
              </a:rPr>
              <a:t>division]</a:t>
            </a:r>
            <a:r>
              <a:rPr sz="3200" spc="-114" dirty="0">
                <a:solidFill>
                  <a:srgbClr val="292959"/>
                </a:solidFill>
                <a:latin typeface="Trebuchet MS"/>
                <a:cs typeface="Trebuchet MS"/>
              </a:rPr>
              <a:t> </a:t>
            </a:r>
            <a:r>
              <a:rPr sz="3200" spc="-85" dirty="0">
                <a:solidFill>
                  <a:srgbClr val="292959"/>
                </a:solidFill>
                <a:latin typeface="Trebuchet MS"/>
                <a:cs typeface="Trebuchet MS"/>
              </a:rPr>
              <a:t>is</a:t>
            </a:r>
            <a:r>
              <a:rPr sz="3200" spc="-120" dirty="0">
                <a:solidFill>
                  <a:srgbClr val="292959"/>
                </a:solidFill>
                <a:latin typeface="Trebuchet MS"/>
                <a:cs typeface="Trebuchet MS"/>
              </a:rPr>
              <a:t> </a:t>
            </a:r>
            <a:r>
              <a:rPr sz="3200" spc="-110" dirty="0">
                <a:solidFill>
                  <a:srgbClr val="292959"/>
                </a:solidFill>
                <a:latin typeface="Trebuchet MS"/>
                <a:cs typeface="Trebuchet MS"/>
              </a:rPr>
              <a:t>that</a:t>
            </a:r>
            <a:r>
              <a:rPr sz="3200" spc="-114"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10" dirty="0">
                <a:solidFill>
                  <a:srgbClr val="292959"/>
                </a:solidFill>
                <a:latin typeface="Trebuchet MS"/>
                <a:cs typeface="Trebuchet MS"/>
              </a:rPr>
              <a:t>relationship</a:t>
            </a:r>
            <a:r>
              <a:rPr sz="3200" spc="-114" dirty="0">
                <a:solidFill>
                  <a:srgbClr val="292959"/>
                </a:solidFill>
                <a:latin typeface="Trebuchet MS"/>
                <a:cs typeface="Trebuchet MS"/>
              </a:rPr>
              <a:t> </a:t>
            </a:r>
            <a:r>
              <a:rPr sz="3200" spc="-25" dirty="0">
                <a:solidFill>
                  <a:srgbClr val="292959"/>
                </a:solidFill>
                <a:latin typeface="Trebuchet MS"/>
                <a:cs typeface="Trebuchet MS"/>
              </a:rPr>
              <a:t>has generated</a:t>
            </a:r>
            <a:r>
              <a:rPr sz="3200" spc="-160" dirty="0">
                <a:solidFill>
                  <a:srgbClr val="292959"/>
                </a:solidFill>
                <a:latin typeface="Trebuchet MS"/>
                <a:cs typeface="Trebuchet MS"/>
              </a:rPr>
              <a:t> </a:t>
            </a:r>
            <a:r>
              <a:rPr sz="3200" spc="-100" dirty="0">
                <a:solidFill>
                  <a:srgbClr val="292959"/>
                </a:solidFill>
                <a:latin typeface="Trebuchet MS"/>
                <a:cs typeface="Trebuchet MS"/>
              </a:rPr>
              <a:t>needs,</a:t>
            </a:r>
            <a:r>
              <a:rPr sz="3200" spc="-120" dirty="0">
                <a:solidFill>
                  <a:srgbClr val="292959"/>
                </a:solidFill>
                <a:latin typeface="Trebuchet MS"/>
                <a:cs typeface="Trebuchet MS"/>
              </a:rPr>
              <a:t> </a:t>
            </a:r>
            <a:r>
              <a:rPr sz="3200" spc="-80" dirty="0">
                <a:solidFill>
                  <a:srgbClr val="292959"/>
                </a:solidFill>
                <a:latin typeface="Trebuchet MS"/>
                <a:cs typeface="Trebuchet MS"/>
              </a:rPr>
              <a:t>which</a:t>
            </a:r>
            <a:r>
              <a:rPr sz="3200" spc="-120" dirty="0">
                <a:solidFill>
                  <a:srgbClr val="292959"/>
                </a:solidFill>
                <a:latin typeface="Trebuchet MS"/>
                <a:cs typeface="Trebuchet MS"/>
              </a:rPr>
              <a:t> </a:t>
            </a:r>
            <a:r>
              <a:rPr sz="3200" spc="-215" dirty="0">
                <a:solidFill>
                  <a:srgbClr val="292959"/>
                </a:solidFill>
                <a:latin typeface="Trebuchet MS"/>
                <a:cs typeface="Trebuchet MS"/>
              </a:rPr>
              <a:t>it</a:t>
            </a:r>
            <a:r>
              <a:rPr sz="3200" spc="-105" dirty="0">
                <a:solidFill>
                  <a:srgbClr val="292959"/>
                </a:solidFill>
                <a:latin typeface="Trebuchet MS"/>
                <a:cs typeface="Trebuchet MS"/>
              </a:rPr>
              <a:t> </a:t>
            </a:r>
            <a:r>
              <a:rPr sz="3200" spc="-85" dirty="0">
                <a:solidFill>
                  <a:srgbClr val="292959"/>
                </a:solidFill>
                <a:latin typeface="Trebuchet MS"/>
                <a:cs typeface="Trebuchet MS"/>
              </a:rPr>
              <a:t>is</a:t>
            </a:r>
            <a:r>
              <a:rPr sz="3200" spc="-120" dirty="0">
                <a:solidFill>
                  <a:srgbClr val="292959"/>
                </a:solidFill>
                <a:latin typeface="Trebuchet MS"/>
                <a:cs typeface="Trebuchet MS"/>
              </a:rPr>
              <a:t> </a:t>
            </a:r>
            <a:r>
              <a:rPr sz="3200" spc="-114" dirty="0">
                <a:solidFill>
                  <a:srgbClr val="292959"/>
                </a:solidFill>
                <a:latin typeface="Trebuchet MS"/>
                <a:cs typeface="Trebuchet MS"/>
              </a:rPr>
              <a:t>right</a:t>
            </a:r>
            <a:r>
              <a:rPr sz="3200" spc="-120" dirty="0">
                <a:solidFill>
                  <a:srgbClr val="292959"/>
                </a:solidFill>
                <a:latin typeface="Trebuchet MS"/>
                <a:cs typeface="Trebuchet MS"/>
              </a:rPr>
              <a:t> </a:t>
            </a:r>
            <a:r>
              <a:rPr sz="3200" spc="-110" dirty="0">
                <a:solidFill>
                  <a:srgbClr val="292959"/>
                </a:solidFill>
                <a:latin typeface="Trebuchet MS"/>
                <a:cs typeface="Trebuchet MS"/>
              </a:rPr>
              <a:t>that</a:t>
            </a:r>
            <a:r>
              <a:rPr sz="3200" spc="-12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25" dirty="0">
                <a:solidFill>
                  <a:srgbClr val="292959"/>
                </a:solidFill>
                <a:latin typeface="Trebuchet MS"/>
                <a:cs typeface="Trebuchet MS"/>
              </a:rPr>
              <a:t>other</a:t>
            </a:r>
            <a:r>
              <a:rPr sz="3200" spc="-114" dirty="0">
                <a:solidFill>
                  <a:srgbClr val="292959"/>
                </a:solidFill>
                <a:latin typeface="Trebuchet MS"/>
                <a:cs typeface="Trebuchet MS"/>
              </a:rPr>
              <a:t> </a:t>
            </a:r>
            <a:r>
              <a:rPr sz="3200" spc="-110" dirty="0">
                <a:solidFill>
                  <a:srgbClr val="292959"/>
                </a:solidFill>
                <a:latin typeface="Trebuchet MS"/>
                <a:cs typeface="Trebuchet MS"/>
              </a:rPr>
              <a:t>party</a:t>
            </a:r>
            <a:r>
              <a:rPr sz="3200" spc="-120" dirty="0">
                <a:solidFill>
                  <a:srgbClr val="292959"/>
                </a:solidFill>
                <a:latin typeface="Trebuchet MS"/>
                <a:cs typeface="Trebuchet MS"/>
              </a:rPr>
              <a:t> </a:t>
            </a:r>
            <a:r>
              <a:rPr sz="3200" spc="-75" dirty="0">
                <a:solidFill>
                  <a:srgbClr val="292959"/>
                </a:solidFill>
                <a:latin typeface="Trebuchet MS"/>
                <a:cs typeface="Trebuchet MS"/>
              </a:rPr>
              <a:t>should</a:t>
            </a:r>
            <a:r>
              <a:rPr sz="3200" spc="-120" dirty="0">
                <a:solidFill>
                  <a:srgbClr val="292959"/>
                </a:solidFill>
                <a:latin typeface="Trebuchet MS"/>
                <a:cs typeface="Trebuchet MS"/>
              </a:rPr>
              <a:t> </a:t>
            </a:r>
            <a:r>
              <a:rPr sz="3200" spc="-240" dirty="0">
                <a:solidFill>
                  <a:srgbClr val="292959"/>
                </a:solidFill>
                <a:latin typeface="Trebuchet MS"/>
                <a:cs typeface="Trebuchet MS"/>
              </a:rPr>
              <a:t>meet.’</a:t>
            </a:r>
            <a:r>
              <a:rPr sz="3200" spc="-105" dirty="0">
                <a:solidFill>
                  <a:srgbClr val="292959"/>
                </a:solidFill>
                <a:latin typeface="Trebuchet MS"/>
                <a:cs typeface="Trebuchet MS"/>
              </a:rPr>
              <a:t> </a:t>
            </a:r>
            <a:r>
              <a:rPr sz="3200" spc="-10" dirty="0">
                <a:solidFill>
                  <a:srgbClr val="292959"/>
                </a:solidFill>
                <a:latin typeface="Trebuchet MS"/>
                <a:cs typeface="Trebuchet MS"/>
              </a:rPr>
              <a:t>[138]</a:t>
            </a:r>
            <a:endParaRPr sz="3200">
              <a:latin typeface="Trebuchet MS"/>
              <a:cs typeface="Trebuchet MS"/>
            </a:endParaRPr>
          </a:p>
          <a:p>
            <a:pPr marL="12700" marR="1457960">
              <a:lnSpc>
                <a:spcPct val="136700"/>
              </a:lnSpc>
            </a:pPr>
            <a:r>
              <a:rPr sz="3200" spc="-215" dirty="0">
                <a:solidFill>
                  <a:srgbClr val="292959"/>
                </a:solidFill>
                <a:latin typeface="Trebuchet MS"/>
                <a:cs typeface="Trebuchet MS"/>
              </a:rPr>
              <a:t>The</a:t>
            </a:r>
            <a:r>
              <a:rPr sz="3200" spc="-105" dirty="0">
                <a:solidFill>
                  <a:srgbClr val="292959"/>
                </a:solidFill>
                <a:latin typeface="Trebuchet MS"/>
                <a:cs typeface="Trebuchet MS"/>
              </a:rPr>
              <a:t> </a:t>
            </a:r>
            <a:r>
              <a:rPr sz="3200" spc="-30" dirty="0">
                <a:solidFill>
                  <a:srgbClr val="292959"/>
                </a:solidFill>
                <a:latin typeface="Trebuchet MS"/>
                <a:cs typeface="Trebuchet MS"/>
              </a:rPr>
              <a:t>equal</a:t>
            </a:r>
            <a:r>
              <a:rPr sz="3200" spc="-200" dirty="0">
                <a:solidFill>
                  <a:srgbClr val="292959"/>
                </a:solidFill>
                <a:latin typeface="Trebuchet MS"/>
                <a:cs typeface="Trebuchet MS"/>
              </a:rPr>
              <a:t> </a:t>
            </a:r>
            <a:r>
              <a:rPr sz="3200" spc="-45" dirty="0">
                <a:solidFill>
                  <a:srgbClr val="292959"/>
                </a:solidFill>
                <a:latin typeface="Trebuchet MS"/>
                <a:cs typeface="Trebuchet MS"/>
              </a:rPr>
              <a:t>sharing</a:t>
            </a:r>
            <a:r>
              <a:rPr sz="3200" spc="-135" dirty="0">
                <a:solidFill>
                  <a:srgbClr val="292959"/>
                </a:solidFill>
                <a:latin typeface="Trebuchet MS"/>
                <a:cs typeface="Trebuchet MS"/>
              </a:rPr>
              <a:t> </a:t>
            </a:r>
            <a:r>
              <a:rPr sz="3200" spc="-105" dirty="0">
                <a:solidFill>
                  <a:srgbClr val="292959"/>
                </a:solidFill>
                <a:latin typeface="Trebuchet MS"/>
                <a:cs typeface="Trebuchet MS"/>
              </a:rPr>
              <a:t>principle</a:t>
            </a:r>
            <a:r>
              <a:rPr sz="3200" spc="-130" dirty="0">
                <a:solidFill>
                  <a:srgbClr val="292959"/>
                </a:solidFill>
                <a:latin typeface="Trebuchet MS"/>
                <a:cs typeface="Trebuchet MS"/>
              </a:rPr>
              <a:t> </a:t>
            </a:r>
            <a:r>
              <a:rPr sz="3200" spc="-100" dirty="0">
                <a:solidFill>
                  <a:srgbClr val="292959"/>
                </a:solidFill>
                <a:latin typeface="Trebuchet MS"/>
                <a:cs typeface="Trebuchet MS"/>
              </a:rPr>
              <a:t>derives</a:t>
            </a:r>
            <a:r>
              <a:rPr sz="3200" spc="-130" dirty="0">
                <a:solidFill>
                  <a:srgbClr val="292959"/>
                </a:solidFill>
                <a:latin typeface="Trebuchet MS"/>
                <a:cs typeface="Trebuchet MS"/>
              </a:rPr>
              <a:t> </a:t>
            </a:r>
            <a:r>
              <a:rPr sz="3200" spc="-150" dirty="0">
                <a:solidFill>
                  <a:srgbClr val="292959"/>
                </a:solidFill>
                <a:latin typeface="Trebuchet MS"/>
                <a:cs typeface="Trebuchet MS"/>
              </a:rPr>
              <a:t>from</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dirty="0">
                <a:solidFill>
                  <a:srgbClr val="292959"/>
                </a:solidFill>
                <a:latin typeface="Trebuchet MS"/>
                <a:cs typeface="Trebuchet MS"/>
              </a:rPr>
              <a:t>basic</a:t>
            </a:r>
            <a:r>
              <a:rPr sz="3200" spc="-130" dirty="0">
                <a:solidFill>
                  <a:srgbClr val="292959"/>
                </a:solidFill>
                <a:latin typeface="Trebuchet MS"/>
                <a:cs typeface="Trebuchet MS"/>
              </a:rPr>
              <a:t> </a:t>
            </a:r>
            <a:r>
              <a:rPr sz="3200" spc="-10" dirty="0">
                <a:solidFill>
                  <a:srgbClr val="292959"/>
                </a:solidFill>
                <a:latin typeface="Trebuchet MS"/>
                <a:cs typeface="Trebuchet MS"/>
              </a:rPr>
              <a:t>concept</a:t>
            </a:r>
            <a:r>
              <a:rPr sz="3200" spc="-135" dirty="0">
                <a:solidFill>
                  <a:srgbClr val="292959"/>
                </a:solidFill>
                <a:latin typeface="Trebuchet MS"/>
                <a:cs typeface="Trebuchet MS"/>
              </a:rPr>
              <a:t> </a:t>
            </a:r>
            <a:r>
              <a:rPr sz="3200" dirty="0">
                <a:solidFill>
                  <a:srgbClr val="292959"/>
                </a:solidFill>
                <a:latin typeface="Trebuchet MS"/>
                <a:cs typeface="Trebuchet MS"/>
              </a:rPr>
              <a:t>of</a:t>
            </a:r>
            <a:r>
              <a:rPr sz="3200" spc="-130" dirty="0">
                <a:solidFill>
                  <a:srgbClr val="292959"/>
                </a:solidFill>
                <a:latin typeface="Trebuchet MS"/>
                <a:cs typeface="Trebuchet MS"/>
              </a:rPr>
              <a:t> </a:t>
            </a:r>
            <a:r>
              <a:rPr sz="3200" spc="-110" dirty="0">
                <a:solidFill>
                  <a:srgbClr val="292959"/>
                </a:solidFill>
                <a:latin typeface="Trebuchet MS"/>
                <a:cs typeface="Trebuchet MS"/>
              </a:rPr>
              <a:t>equality</a:t>
            </a:r>
            <a:r>
              <a:rPr sz="3200" spc="-130" dirty="0">
                <a:solidFill>
                  <a:srgbClr val="292959"/>
                </a:solidFill>
                <a:latin typeface="Trebuchet MS"/>
                <a:cs typeface="Trebuchet MS"/>
              </a:rPr>
              <a:t> </a:t>
            </a:r>
            <a:r>
              <a:rPr sz="3200" spc="-65" dirty="0">
                <a:solidFill>
                  <a:srgbClr val="292959"/>
                </a:solidFill>
                <a:latin typeface="Trebuchet MS"/>
                <a:cs typeface="Trebuchet MS"/>
              </a:rPr>
              <a:t>permeating</a:t>
            </a:r>
            <a:r>
              <a:rPr sz="3200" spc="-130" dirty="0">
                <a:solidFill>
                  <a:srgbClr val="292959"/>
                </a:solidFill>
                <a:latin typeface="Trebuchet MS"/>
                <a:cs typeface="Trebuchet MS"/>
              </a:rPr>
              <a:t> </a:t>
            </a:r>
            <a:r>
              <a:rPr sz="3200" spc="85" dirty="0">
                <a:solidFill>
                  <a:srgbClr val="292959"/>
                </a:solidFill>
                <a:latin typeface="Trebuchet MS"/>
                <a:cs typeface="Trebuchet MS"/>
              </a:rPr>
              <a:t>a </a:t>
            </a:r>
            <a:r>
              <a:rPr sz="3200" spc="-55" dirty="0">
                <a:solidFill>
                  <a:srgbClr val="292959"/>
                </a:solidFill>
                <a:latin typeface="Trebuchet MS"/>
                <a:cs typeface="Trebuchet MS"/>
              </a:rPr>
              <a:t>marriage</a:t>
            </a:r>
            <a:r>
              <a:rPr sz="3200" spc="-140" dirty="0">
                <a:solidFill>
                  <a:srgbClr val="292959"/>
                </a:solidFill>
                <a:latin typeface="Trebuchet MS"/>
                <a:cs typeface="Trebuchet MS"/>
              </a:rPr>
              <a:t> </a:t>
            </a:r>
            <a:r>
              <a:rPr sz="3200" spc="50" dirty="0">
                <a:solidFill>
                  <a:srgbClr val="292959"/>
                </a:solidFill>
                <a:latin typeface="Trebuchet MS"/>
                <a:cs typeface="Trebuchet MS"/>
              </a:rPr>
              <a:t>as</a:t>
            </a:r>
            <a:r>
              <a:rPr sz="3200" spc="-135" dirty="0">
                <a:solidFill>
                  <a:srgbClr val="292959"/>
                </a:solidFill>
                <a:latin typeface="Trebuchet MS"/>
                <a:cs typeface="Trebuchet MS"/>
              </a:rPr>
              <a:t> </a:t>
            </a:r>
            <a:r>
              <a:rPr sz="3200" spc="-65" dirty="0">
                <a:solidFill>
                  <a:srgbClr val="292959"/>
                </a:solidFill>
                <a:latin typeface="Trebuchet MS"/>
                <a:cs typeface="Trebuchet MS"/>
              </a:rPr>
              <a:t>understood</a:t>
            </a:r>
            <a:r>
              <a:rPr sz="3200" spc="-140" dirty="0">
                <a:solidFill>
                  <a:srgbClr val="292959"/>
                </a:solidFill>
                <a:latin typeface="Trebuchet MS"/>
                <a:cs typeface="Trebuchet MS"/>
              </a:rPr>
              <a:t> </a:t>
            </a:r>
            <a:r>
              <a:rPr sz="3200" spc="-10" dirty="0">
                <a:solidFill>
                  <a:srgbClr val="292959"/>
                </a:solidFill>
                <a:latin typeface="Trebuchet MS"/>
                <a:cs typeface="Trebuchet MS"/>
              </a:rPr>
              <a:t>today.</a:t>
            </a:r>
            <a:endParaRPr sz="3200">
              <a:latin typeface="Trebuchet MS"/>
              <a:cs typeface="Trebuchet MS"/>
            </a:endParaRPr>
          </a:p>
          <a:p>
            <a:pPr marL="12700" marR="457200">
              <a:lnSpc>
                <a:spcPct val="136700"/>
              </a:lnSpc>
            </a:pPr>
            <a:r>
              <a:rPr sz="3200" dirty="0">
                <a:solidFill>
                  <a:srgbClr val="292959"/>
                </a:solidFill>
                <a:latin typeface="Trebuchet MS"/>
                <a:cs typeface="Trebuchet MS"/>
              </a:rPr>
              <a:t>Sharing</a:t>
            </a:r>
            <a:r>
              <a:rPr sz="3200" spc="-180" dirty="0">
                <a:solidFill>
                  <a:srgbClr val="292959"/>
                </a:solidFill>
                <a:latin typeface="Trebuchet MS"/>
                <a:cs typeface="Trebuchet MS"/>
              </a:rPr>
              <a:t> </a:t>
            </a:r>
            <a:r>
              <a:rPr sz="3200" spc="-155" dirty="0">
                <a:solidFill>
                  <a:srgbClr val="292959"/>
                </a:solidFill>
                <a:latin typeface="Trebuchet MS"/>
                <a:cs typeface="Trebuchet MS"/>
              </a:rPr>
              <a:t>future</a:t>
            </a:r>
            <a:r>
              <a:rPr sz="3200" spc="-105" dirty="0">
                <a:solidFill>
                  <a:srgbClr val="292959"/>
                </a:solidFill>
                <a:latin typeface="Trebuchet MS"/>
                <a:cs typeface="Trebuchet MS"/>
              </a:rPr>
              <a:t> </a:t>
            </a:r>
            <a:r>
              <a:rPr sz="3200" spc="-75" dirty="0">
                <a:solidFill>
                  <a:srgbClr val="292959"/>
                </a:solidFill>
                <a:latin typeface="Trebuchet MS"/>
                <a:cs typeface="Trebuchet MS"/>
              </a:rPr>
              <a:t>resources</a:t>
            </a:r>
            <a:r>
              <a:rPr sz="3200" spc="-114" dirty="0">
                <a:solidFill>
                  <a:srgbClr val="292959"/>
                </a:solidFill>
                <a:latin typeface="Trebuchet MS"/>
                <a:cs typeface="Trebuchet MS"/>
              </a:rPr>
              <a:t> </a:t>
            </a:r>
            <a:r>
              <a:rPr sz="3200" spc="-85" dirty="0">
                <a:solidFill>
                  <a:srgbClr val="292959"/>
                </a:solidFill>
                <a:latin typeface="Trebuchet MS"/>
                <a:cs typeface="Trebuchet MS"/>
              </a:rPr>
              <a:t>is</a:t>
            </a:r>
            <a:r>
              <a:rPr sz="3200" spc="-120" dirty="0">
                <a:solidFill>
                  <a:srgbClr val="292959"/>
                </a:solidFill>
                <a:latin typeface="Trebuchet MS"/>
                <a:cs typeface="Trebuchet MS"/>
              </a:rPr>
              <a:t> </a:t>
            </a:r>
            <a:r>
              <a:rPr sz="3200" spc="-190" dirty="0">
                <a:solidFill>
                  <a:srgbClr val="292959"/>
                </a:solidFill>
                <a:latin typeface="Trebuchet MS"/>
                <a:cs typeface="Trebuchet MS"/>
              </a:rPr>
              <a:t>‘justified</a:t>
            </a:r>
            <a:r>
              <a:rPr sz="3200" spc="-105" dirty="0">
                <a:solidFill>
                  <a:srgbClr val="292959"/>
                </a:solidFill>
                <a:latin typeface="Trebuchet MS"/>
                <a:cs typeface="Trebuchet MS"/>
              </a:rPr>
              <a:t> </a:t>
            </a:r>
            <a:r>
              <a:rPr sz="3200" spc="-55" dirty="0">
                <a:solidFill>
                  <a:srgbClr val="292959"/>
                </a:solidFill>
                <a:latin typeface="Trebuchet MS"/>
                <a:cs typeface="Trebuchet MS"/>
              </a:rPr>
              <a:t>by</a:t>
            </a:r>
            <a:r>
              <a:rPr sz="3200" spc="-120" dirty="0">
                <a:solidFill>
                  <a:srgbClr val="292959"/>
                </a:solidFill>
                <a:latin typeface="Trebuchet MS"/>
                <a:cs typeface="Trebuchet MS"/>
              </a:rPr>
              <a:t> </a:t>
            </a:r>
            <a:r>
              <a:rPr sz="3200" spc="-10" dirty="0">
                <a:solidFill>
                  <a:srgbClr val="292959"/>
                </a:solidFill>
                <a:latin typeface="Trebuchet MS"/>
                <a:cs typeface="Trebuchet MS"/>
              </a:rPr>
              <a:t>need</a:t>
            </a:r>
            <a:r>
              <a:rPr sz="3200" spc="-120" dirty="0">
                <a:solidFill>
                  <a:srgbClr val="292959"/>
                </a:solidFill>
                <a:latin typeface="Trebuchet MS"/>
                <a:cs typeface="Trebuchet MS"/>
              </a:rPr>
              <a:t> </a:t>
            </a:r>
            <a:r>
              <a:rPr sz="3200" spc="-100" dirty="0">
                <a:solidFill>
                  <a:srgbClr val="292959"/>
                </a:solidFill>
                <a:latin typeface="Trebuchet MS"/>
                <a:cs typeface="Trebuchet MS"/>
              </a:rPr>
              <a:t>or</a:t>
            </a:r>
            <a:r>
              <a:rPr sz="3200" spc="-120" dirty="0">
                <a:solidFill>
                  <a:srgbClr val="292959"/>
                </a:solidFill>
                <a:latin typeface="Trebuchet MS"/>
                <a:cs typeface="Trebuchet MS"/>
              </a:rPr>
              <a:t> </a:t>
            </a:r>
            <a:r>
              <a:rPr sz="3200" spc="-75" dirty="0">
                <a:solidFill>
                  <a:srgbClr val="292959"/>
                </a:solidFill>
                <a:latin typeface="Trebuchet MS"/>
                <a:cs typeface="Trebuchet MS"/>
              </a:rPr>
              <a:t>compensation.</a:t>
            </a:r>
            <a:r>
              <a:rPr sz="3200" spc="-114" dirty="0">
                <a:solidFill>
                  <a:srgbClr val="292959"/>
                </a:solidFill>
                <a:latin typeface="Trebuchet MS"/>
                <a:cs typeface="Trebuchet MS"/>
              </a:rPr>
              <a:t> </a:t>
            </a:r>
            <a:r>
              <a:rPr sz="3200" spc="-215" dirty="0">
                <a:solidFill>
                  <a:srgbClr val="292959"/>
                </a:solidFill>
                <a:latin typeface="Trebuchet MS"/>
                <a:cs typeface="Trebuchet MS"/>
              </a:rPr>
              <a:t>The</a:t>
            </a:r>
            <a:r>
              <a:rPr sz="3200" spc="-105" dirty="0">
                <a:solidFill>
                  <a:srgbClr val="292959"/>
                </a:solidFill>
                <a:latin typeface="Trebuchet MS"/>
                <a:cs typeface="Trebuchet MS"/>
              </a:rPr>
              <a:t> </a:t>
            </a:r>
            <a:r>
              <a:rPr sz="3200" spc="-150" dirty="0">
                <a:solidFill>
                  <a:srgbClr val="292959"/>
                </a:solidFill>
                <a:latin typeface="Trebuchet MS"/>
                <a:cs typeface="Trebuchet MS"/>
              </a:rPr>
              <a:t>ultimate</a:t>
            </a:r>
            <a:r>
              <a:rPr sz="3200" spc="-105" dirty="0">
                <a:solidFill>
                  <a:srgbClr val="292959"/>
                </a:solidFill>
                <a:latin typeface="Trebuchet MS"/>
                <a:cs typeface="Trebuchet MS"/>
              </a:rPr>
              <a:t> </a:t>
            </a:r>
            <a:r>
              <a:rPr sz="3200" spc="-110" dirty="0">
                <a:solidFill>
                  <a:srgbClr val="292959"/>
                </a:solidFill>
                <a:latin typeface="Trebuchet MS"/>
                <a:cs typeface="Trebuchet MS"/>
              </a:rPr>
              <a:t>objective</a:t>
            </a:r>
            <a:r>
              <a:rPr sz="3200" spc="-120" dirty="0">
                <a:solidFill>
                  <a:srgbClr val="292959"/>
                </a:solidFill>
                <a:latin typeface="Trebuchet MS"/>
                <a:cs typeface="Trebuchet MS"/>
              </a:rPr>
              <a:t> </a:t>
            </a:r>
            <a:r>
              <a:rPr sz="3200" spc="-85" dirty="0">
                <a:solidFill>
                  <a:srgbClr val="292959"/>
                </a:solidFill>
                <a:latin typeface="Trebuchet MS"/>
                <a:cs typeface="Trebuchet MS"/>
              </a:rPr>
              <a:t>is</a:t>
            </a:r>
            <a:r>
              <a:rPr sz="3200" spc="-120" dirty="0">
                <a:solidFill>
                  <a:srgbClr val="292959"/>
                </a:solidFill>
                <a:latin typeface="Trebuchet MS"/>
                <a:cs typeface="Trebuchet MS"/>
              </a:rPr>
              <a:t> </a:t>
            </a:r>
            <a:r>
              <a:rPr sz="3200" spc="-25" dirty="0">
                <a:solidFill>
                  <a:srgbClr val="292959"/>
                </a:solidFill>
                <a:latin typeface="Trebuchet MS"/>
                <a:cs typeface="Trebuchet MS"/>
              </a:rPr>
              <a:t>to </a:t>
            </a:r>
            <a:r>
              <a:rPr sz="3200" spc="-20" dirty="0">
                <a:solidFill>
                  <a:srgbClr val="292959"/>
                </a:solidFill>
                <a:latin typeface="Trebuchet MS"/>
                <a:cs typeface="Trebuchet MS"/>
              </a:rPr>
              <a:t>give</a:t>
            </a:r>
            <a:r>
              <a:rPr sz="3200" spc="-225" dirty="0">
                <a:solidFill>
                  <a:srgbClr val="292959"/>
                </a:solidFill>
                <a:latin typeface="Trebuchet MS"/>
                <a:cs typeface="Trebuchet MS"/>
              </a:rPr>
              <a:t> </a:t>
            </a:r>
            <a:r>
              <a:rPr sz="3200" dirty="0">
                <a:solidFill>
                  <a:srgbClr val="292959"/>
                </a:solidFill>
                <a:latin typeface="Trebuchet MS"/>
                <a:cs typeface="Trebuchet MS"/>
              </a:rPr>
              <a:t>each</a:t>
            </a:r>
            <a:r>
              <a:rPr sz="3200" spc="-140" dirty="0">
                <a:solidFill>
                  <a:srgbClr val="292959"/>
                </a:solidFill>
                <a:latin typeface="Trebuchet MS"/>
                <a:cs typeface="Trebuchet MS"/>
              </a:rPr>
              <a:t> </a:t>
            </a:r>
            <a:r>
              <a:rPr sz="3200" spc="-110" dirty="0">
                <a:solidFill>
                  <a:srgbClr val="292959"/>
                </a:solidFill>
                <a:latin typeface="Trebuchet MS"/>
                <a:cs typeface="Trebuchet MS"/>
              </a:rPr>
              <a:t>party</a:t>
            </a:r>
            <a:r>
              <a:rPr sz="3200" spc="-130" dirty="0">
                <a:solidFill>
                  <a:srgbClr val="292959"/>
                </a:solidFill>
                <a:latin typeface="Trebuchet MS"/>
                <a:cs typeface="Trebuchet MS"/>
              </a:rPr>
              <a:t> </a:t>
            </a:r>
            <a:r>
              <a:rPr sz="3200" dirty="0">
                <a:solidFill>
                  <a:srgbClr val="292959"/>
                </a:solidFill>
                <a:latin typeface="Trebuchet MS"/>
                <a:cs typeface="Trebuchet MS"/>
              </a:rPr>
              <a:t>an</a:t>
            </a:r>
            <a:r>
              <a:rPr sz="3200" spc="-140" dirty="0">
                <a:solidFill>
                  <a:srgbClr val="292959"/>
                </a:solidFill>
                <a:latin typeface="Trebuchet MS"/>
                <a:cs typeface="Trebuchet MS"/>
              </a:rPr>
              <a:t> </a:t>
            </a:r>
            <a:r>
              <a:rPr sz="3200" spc="-30" dirty="0">
                <a:solidFill>
                  <a:srgbClr val="292959"/>
                </a:solidFill>
                <a:latin typeface="Trebuchet MS"/>
                <a:cs typeface="Trebuchet MS"/>
              </a:rPr>
              <a:t>equal</a:t>
            </a:r>
            <a:r>
              <a:rPr sz="3200" spc="-140" dirty="0">
                <a:solidFill>
                  <a:srgbClr val="292959"/>
                </a:solidFill>
                <a:latin typeface="Trebuchet MS"/>
                <a:cs typeface="Trebuchet MS"/>
              </a:rPr>
              <a:t> </a:t>
            </a:r>
            <a:r>
              <a:rPr sz="3200" spc="-125" dirty="0">
                <a:solidFill>
                  <a:srgbClr val="292959"/>
                </a:solidFill>
                <a:latin typeface="Trebuchet MS"/>
                <a:cs typeface="Trebuchet MS"/>
              </a:rPr>
              <a:t>start</a:t>
            </a:r>
            <a:r>
              <a:rPr sz="3200" spc="-114" dirty="0">
                <a:solidFill>
                  <a:srgbClr val="292959"/>
                </a:solidFill>
                <a:latin typeface="Trebuchet MS"/>
                <a:cs typeface="Trebuchet MS"/>
              </a:rPr>
              <a:t> </a:t>
            </a:r>
            <a:r>
              <a:rPr sz="3200" dirty="0">
                <a:solidFill>
                  <a:srgbClr val="292959"/>
                </a:solidFill>
                <a:latin typeface="Trebuchet MS"/>
                <a:cs typeface="Trebuchet MS"/>
              </a:rPr>
              <a:t>on</a:t>
            </a:r>
            <a:r>
              <a:rPr sz="3200" spc="-140"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dirty="0">
                <a:solidFill>
                  <a:srgbClr val="292959"/>
                </a:solidFill>
                <a:latin typeface="Trebuchet MS"/>
                <a:cs typeface="Trebuchet MS"/>
              </a:rPr>
              <a:t>road</a:t>
            </a:r>
            <a:r>
              <a:rPr sz="3200" spc="-140"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spc="-65" dirty="0">
                <a:solidFill>
                  <a:srgbClr val="292959"/>
                </a:solidFill>
                <a:latin typeface="Trebuchet MS"/>
                <a:cs typeface="Trebuchet MS"/>
              </a:rPr>
              <a:t>independent</a:t>
            </a:r>
            <a:r>
              <a:rPr sz="3200" spc="-140" dirty="0">
                <a:solidFill>
                  <a:srgbClr val="292959"/>
                </a:solidFill>
                <a:latin typeface="Trebuchet MS"/>
                <a:cs typeface="Trebuchet MS"/>
              </a:rPr>
              <a:t> </a:t>
            </a:r>
            <a:r>
              <a:rPr sz="3200" spc="-160" dirty="0">
                <a:solidFill>
                  <a:srgbClr val="292959"/>
                </a:solidFill>
                <a:latin typeface="Trebuchet MS"/>
                <a:cs typeface="Trebuchet MS"/>
              </a:rPr>
              <a:t>living.</a:t>
            </a:r>
            <a:r>
              <a:rPr sz="3200" spc="-105" dirty="0">
                <a:solidFill>
                  <a:srgbClr val="292959"/>
                </a:solidFill>
                <a:latin typeface="Trebuchet MS"/>
                <a:cs typeface="Trebuchet MS"/>
              </a:rPr>
              <a:t> </a:t>
            </a:r>
            <a:r>
              <a:rPr sz="3200" spc="-10" dirty="0">
                <a:solidFill>
                  <a:srgbClr val="292959"/>
                </a:solidFill>
                <a:latin typeface="Trebuchet MS"/>
                <a:cs typeface="Trebuchet MS"/>
              </a:rPr>
              <a:t>[144]</a:t>
            </a:r>
            <a:endParaRPr sz="3200">
              <a:latin typeface="Trebuchet MS"/>
              <a:cs typeface="Trebuchet M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9211945" cy="1168400"/>
          </a:xfrm>
          <a:prstGeom prst="rect">
            <a:avLst/>
          </a:prstGeom>
        </p:spPr>
        <p:txBody>
          <a:bodyPr vert="horz" wrap="square" lIns="0" tIns="12700" rIns="0" bIns="0" rtlCol="0">
            <a:spAutoFit/>
          </a:bodyPr>
          <a:lstStyle/>
          <a:p>
            <a:pPr marL="12700">
              <a:lnSpc>
                <a:spcPct val="100000"/>
              </a:lnSpc>
              <a:spcBef>
                <a:spcPts val="100"/>
              </a:spcBef>
            </a:pPr>
            <a:r>
              <a:rPr spc="95" dirty="0">
                <a:solidFill>
                  <a:srgbClr val="E65385"/>
                </a:solidFill>
              </a:rPr>
              <a:t>DRAWING</a:t>
            </a:r>
            <a:r>
              <a:rPr spc="-340" dirty="0">
                <a:solidFill>
                  <a:srgbClr val="E65385"/>
                </a:solidFill>
              </a:rPr>
              <a:t> </a:t>
            </a:r>
            <a:r>
              <a:rPr spc="-114" dirty="0"/>
              <a:t>TOGETHER</a:t>
            </a:r>
          </a:p>
        </p:txBody>
      </p:sp>
      <p:pic>
        <p:nvPicPr>
          <p:cNvPr id="3" name="object 3"/>
          <p:cNvPicPr/>
          <p:nvPr/>
        </p:nvPicPr>
        <p:blipFill>
          <a:blip r:embed="rId2" cstate="print"/>
          <a:stretch>
            <a:fillRect/>
          </a:stretch>
        </p:blipFill>
        <p:spPr>
          <a:xfrm>
            <a:off x="1352549" y="2361109"/>
            <a:ext cx="104775" cy="104774"/>
          </a:xfrm>
          <a:prstGeom prst="rect">
            <a:avLst/>
          </a:prstGeom>
        </p:spPr>
      </p:pic>
      <p:pic>
        <p:nvPicPr>
          <p:cNvPr id="4" name="object 4"/>
          <p:cNvPicPr/>
          <p:nvPr/>
        </p:nvPicPr>
        <p:blipFill>
          <a:blip r:embed="rId2" cstate="print"/>
          <a:stretch>
            <a:fillRect/>
          </a:stretch>
        </p:blipFill>
        <p:spPr>
          <a:xfrm>
            <a:off x="1352549" y="3523158"/>
            <a:ext cx="104775" cy="104774"/>
          </a:xfrm>
          <a:prstGeom prst="rect">
            <a:avLst/>
          </a:prstGeom>
        </p:spPr>
      </p:pic>
      <p:pic>
        <p:nvPicPr>
          <p:cNvPr id="5" name="object 5"/>
          <p:cNvPicPr/>
          <p:nvPr/>
        </p:nvPicPr>
        <p:blipFill>
          <a:blip r:embed="rId2" cstate="print"/>
          <a:stretch>
            <a:fillRect/>
          </a:stretch>
        </p:blipFill>
        <p:spPr>
          <a:xfrm>
            <a:off x="1352549" y="4685208"/>
            <a:ext cx="104775" cy="104774"/>
          </a:xfrm>
          <a:prstGeom prst="rect">
            <a:avLst/>
          </a:prstGeom>
        </p:spPr>
      </p:pic>
      <p:pic>
        <p:nvPicPr>
          <p:cNvPr id="6" name="object 6"/>
          <p:cNvPicPr/>
          <p:nvPr/>
        </p:nvPicPr>
        <p:blipFill>
          <a:blip r:embed="rId2" cstate="print"/>
          <a:stretch>
            <a:fillRect/>
          </a:stretch>
        </p:blipFill>
        <p:spPr>
          <a:xfrm>
            <a:off x="1352549" y="5847258"/>
            <a:ext cx="104775" cy="104774"/>
          </a:xfrm>
          <a:prstGeom prst="rect">
            <a:avLst/>
          </a:prstGeom>
        </p:spPr>
      </p:pic>
      <p:pic>
        <p:nvPicPr>
          <p:cNvPr id="7" name="object 7"/>
          <p:cNvPicPr/>
          <p:nvPr/>
        </p:nvPicPr>
        <p:blipFill>
          <a:blip r:embed="rId2" cstate="print"/>
          <a:stretch>
            <a:fillRect/>
          </a:stretch>
        </p:blipFill>
        <p:spPr>
          <a:xfrm>
            <a:off x="1352549" y="6428283"/>
            <a:ext cx="104775" cy="104774"/>
          </a:xfrm>
          <a:prstGeom prst="rect">
            <a:avLst/>
          </a:prstGeom>
        </p:spPr>
      </p:pic>
      <p:pic>
        <p:nvPicPr>
          <p:cNvPr id="8" name="object 8"/>
          <p:cNvPicPr/>
          <p:nvPr/>
        </p:nvPicPr>
        <p:blipFill>
          <a:blip r:embed="rId3" cstate="print"/>
          <a:stretch>
            <a:fillRect/>
          </a:stretch>
        </p:blipFill>
        <p:spPr>
          <a:xfrm>
            <a:off x="1957387" y="7004546"/>
            <a:ext cx="114300" cy="114299"/>
          </a:xfrm>
          <a:prstGeom prst="rect">
            <a:avLst/>
          </a:prstGeom>
        </p:spPr>
      </p:pic>
      <p:pic>
        <p:nvPicPr>
          <p:cNvPr id="9" name="object 9"/>
          <p:cNvPicPr/>
          <p:nvPr/>
        </p:nvPicPr>
        <p:blipFill>
          <a:blip r:embed="rId4" cstate="print"/>
          <a:stretch>
            <a:fillRect/>
          </a:stretch>
        </p:blipFill>
        <p:spPr>
          <a:xfrm>
            <a:off x="1957387" y="7585571"/>
            <a:ext cx="114300" cy="114299"/>
          </a:xfrm>
          <a:prstGeom prst="rect">
            <a:avLst/>
          </a:prstGeom>
        </p:spPr>
      </p:pic>
      <p:pic>
        <p:nvPicPr>
          <p:cNvPr id="10" name="object 10"/>
          <p:cNvPicPr/>
          <p:nvPr/>
        </p:nvPicPr>
        <p:blipFill>
          <a:blip r:embed="rId5" cstate="print"/>
          <a:stretch>
            <a:fillRect/>
          </a:stretch>
        </p:blipFill>
        <p:spPr>
          <a:xfrm>
            <a:off x="1352549" y="8752383"/>
            <a:ext cx="104775" cy="104774"/>
          </a:xfrm>
          <a:prstGeom prst="rect">
            <a:avLst/>
          </a:prstGeom>
        </p:spPr>
      </p:pic>
      <p:pic>
        <p:nvPicPr>
          <p:cNvPr id="11" name="object 11"/>
          <p:cNvPicPr/>
          <p:nvPr/>
        </p:nvPicPr>
        <p:blipFill>
          <a:blip r:embed="rId2" cstate="print"/>
          <a:stretch>
            <a:fillRect/>
          </a:stretch>
        </p:blipFill>
        <p:spPr>
          <a:xfrm>
            <a:off x="1352549" y="9333408"/>
            <a:ext cx="104775" cy="104774"/>
          </a:xfrm>
          <a:prstGeom prst="rect">
            <a:avLst/>
          </a:prstGeom>
        </p:spPr>
      </p:pic>
      <p:sp>
        <p:nvSpPr>
          <p:cNvPr id="12" name="object 12"/>
          <p:cNvSpPr txBox="1"/>
          <p:nvPr/>
        </p:nvSpPr>
        <p:spPr>
          <a:xfrm>
            <a:off x="1620390" y="1990898"/>
            <a:ext cx="15884525" cy="8159750"/>
          </a:xfrm>
          <a:prstGeom prst="rect">
            <a:avLst/>
          </a:prstGeom>
        </p:spPr>
        <p:txBody>
          <a:bodyPr vert="horz" wrap="square" lIns="0" tIns="12065" rIns="0" bIns="0" rtlCol="0">
            <a:spAutoFit/>
          </a:bodyPr>
          <a:lstStyle/>
          <a:p>
            <a:pPr marL="12700" marR="224154">
              <a:lnSpc>
                <a:spcPct val="136200"/>
              </a:lnSpc>
              <a:spcBef>
                <a:spcPts val="95"/>
              </a:spcBef>
            </a:pPr>
            <a:r>
              <a:rPr sz="2800" spc="-140" dirty="0">
                <a:solidFill>
                  <a:srgbClr val="292959"/>
                </a:solidFill>
                <a:latin typeface="Trebuchet MS"/>
                <a:cs typeface="Trebuchet MS"/>
              </a:rPr>
              <a:t>In</a:t>
            </a:r>
            <a:r>
              <a:rPr sz="2800" spc="-90" dirty="0">
                <a:solidFill>
                  <a:srgbClr val="292959"/>
                </a:solidFill>
                <a:latin typeface="Trebuchet MS"/>
                <a:cs typeface="Trebuchet MS"/>
              </a:rPr>
              <a:t> </a:t>
            </a:r>
            <a:r>
              <a:rPr sz="2800" i="1" spc="-210" dirty="0">
                <a:solidFill>
                  <a:srgbClr val="292959"/>
                </a:solidFill>
                <a:latin typeface="Trebuchet MS"/>
                <a:cs typeface="Trebuchet MS"/>
              </a:rPr>
              <a:t>White</a:t>
            </a:r>
            <a:r>
              <a:rPr sz="2800" spc="-210" dirty="0">
                <a:solidFill>
                  <a:srgbClr val="292959"/>
                </a:solidFill>
                <a:latin typeface="Trebuchet MS"/>
                <a:cs typeface="Trebuchet MS"/>
              </a:rPr>
              <a:t>,</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85" dirty="0">
                <a:solidFill>
                  <a:srgbClr val="292959"/>
                </a:solidFill>
                <a:latin typeface="Trebuchet MS"/>
                <a:cs typeface="Trebuchet MS"/>
              </a:rPr>
              <a:t>court</a:t>
            </a:r>
            <a:r>
              <a:rPr sz="2800" spc="-105" dirty="0">
                <a:solidFill>
                  <a:srgbClr val="292959"/>
                </a:solidFill>
                <a:latin typeface="Trebuchet MS"/>
                <a:cs typeface="Trebuchet MS"/>
              </a:rPr>
              <a:t> </a:t>
            </a:r>
            <a:r>
              <a:rPr sz="2800" spc="-65" dirty="0">
                <a:solidFill>
                  <a:srgbClr val="292959"/>
                </a:solidFill>
                <a:latin typeface="Trebuchet MS"/>
                <a:cs typeface="Trebuchet MS"/>
              </a:rPr>
              <a:t>held</a:t>
            </a:r>
            <a:r>
              <a:rPr sz="2800" spc="-95" dirty="0">
                <a:solidFill>
                  <a:srgbClr val="292959"/>
                </a:solidFill>
                <a:latin typeface="Trebuchet MS"/>
                <a:cs typeface="Trebuchet MS"/>
              </a:rPr>
              <a:t> </a:t>
            </a:r>
            <a:r>
              <a:rPr sz="2800" spc="-130" dirty="0">
                <a:solidFill>
                  <a:srgbClr val="292959"/>
                </a:solidFill>
                <a:latin typeface="Trebuchet MS"/>
                <a:cs typeface="Trebuchet MS"/>
              </a:rPr>
              <a:t>‘as</a:t>
            </a:r>
            <a:r>
              <a:rPr sz="2800" spc="-90" dirty="0">
                <a:solidFill>
                  <a:srgbClr val="292959"/>
                </a:solidFill>
                <a:latin typeface="Trebuchet MS"/>
                <a:cs typeface="Trebuchet MS"/>
              </a:rPr>
              <a:t> </a:t>
            </a:r>
            <a:r>
              <a:rPr sz="2800" spc="114" dirty="0">
                <a:solidFill>
                  <a:srgbClr val="292959"/>
                </a:solidFill>
                <a:latin typeface="Trebuchet MS"/>
                <a:cs typeface="Trebuchet MS"/>
              </a:rPr>
              <a:t>a</a:t>
            </a:r>
            <a:r>
              <a:rPr sz="2800" spc="-95" dirty="0">
                <a:solidFill>
                  <a:srgbClr val="292959"/>
                </a:solidFill>
                <a:latin typeface="Trebuchet MS"/>
                <a:cs typeface="Trebuchet MS"/>
              </a:rPr>
              <a:t> </a:t>
            </a:r>
            <a:r>
              <a:rPr sz="2800" spc="-25" dirty="0">
                <a:solidFill>
                  <a:srgbClr val="292959"/>
                </a:solidFill>
                <a:latin typeface="Trebuchet MS"/>
                <a:cs typeface="Trebuchet MS"/>
              </a:rPr>
              <a:t>general</a:t>
            </a:r>
            <a:r>
              <a:rPr sz="2800" spc="-90" dirty="0">
                <a:solidFill>
                  <a:srgbClr val="292959"/>
                </a:solidFill>
                <a:latin typeface="Trebuchet MS"/>
                <a:cs typeface="Trebuchet MS"/>
              </a:rPr>
              <a:t> </a:t>
            </a:r>
            <a:r>
              <a:rPr sz="2800" spc="-70" dirty="0">
                <a:solidFill>
                  <a:srgbClr val="292959"/>
                </a:solidFill>
                <a:latin typeface="Trebuchet MS"/>
                <a:cs typeface="Trebuchet MS"/>
              </a:rPr>
              <a:t>guide,</a:t>
            </a:r>
            <a:r>
              <a:rPr sz="2800" spc="-95" dirty="0">
                <a:solidFill>
                  <a:srgbClr val="292959"/>
                </a:solidFill>
                <a:latin typeface="Trebuchet MS"/>
                <a:cs typeface="Trebuchet MS"/>
              </a:rPr>
              <a:t> equality </a:t>
            </a:r>
            <a:r>
              <a:rPr sz="2800" spc="-65" dirty="0">
                <a:solidFill>
                  <a:srgbClr val="292959"/>
                </a:solidFill>
                <a:latin typeface="Trebuchet MS"/>
                <a:cs typeface="Trebuchet MS"/>
              </a:rPr>
              <a:t>should</a:t>
            </a:r>
            <a:r>
              <a:rPr sz="2800" spc="-95" dirty="0">
                <a:solidFill>
                  <a:srgbClr val="292959"/>
                </a:solidFill>
                <a:latin typeface="Trebuchet MS"/>
                <a:cs typeface="Trebuchet MS"/>
              </a:rPr>
              <a:t> </a:t>
            </a:r>
            <a:r>
              <a:rPr sz="2800" dirty="0">
                <a:solidFill>
                  <a:srgbClr val="292959"/>
                </a:solidFill>
                <a:latin typeface="Trebuchet MS"/>
                <a:cs typeface="Trebuchet MS"/>
              </a:rPr>
              <a:t>be</a:t>
            </a:r>
            <a:r>
              <a:rPr sz="2800" spc="-95" dirty="0">
                <a:solidFill>
                  <a:srgbClr val="292959"/>
                </a:solidFill>
                <a:latin typeface="Trebuchet MS"/>
                <a:cs typeface="Trebuchet MS"/>
              </a:rPr>
              <a:t> </a:t>
            </a:r>
            <a:r>
              <a:rPr sz="2800" spc="-20" dirty="0">
                <a:solidFill>
                  <a:srgbClr val="292959"/>
                </a:solidFill>
                <a:latin typeface="Trebuchet MS"/>
                <a:cs typeface="Trebuchet MS"/>
              </a:rPr>
              <a:t>departed</a:t>
            </a:r>
            <a:r>
              <a:rPr sz="2800" spc="-90" dirty="0">
                <a:solidFill>
                  <a:srgbClr val="292959"/>
                </a:solidFill>
                <a:latin typeface="Trebuchet MS"/>
                <a:cs typeface="Trebuchet MS"/>
              </a:rPr>
              <a:t> </a:t>
            </a:r>
            <a:r>
              <a:rPr sz="2800" spc="-130" dirty="0">
                <a:solidFill>
                  <a:srgbClr val="292959"/>
                </a:solidFill>
                <a:latin typeface="Trebuchet MS"/>
                <a:cs typeface="Trebuchet MS"/>
              </a:rPr>
              <a:t>from</a:t>
            </a:r>
            <a:r>
              <a:rPr sz="2800" spc="-90" dirty="0">
                <a:solidFill>
                  <a:srgbClr val="292959"/>
                </a:solidFill>
                <a:latin typeface="Trebuchet MS"/>
                <a:cs typeface="Trebuchet MS"/>
              </a:rPr>
              <a:t> </a:t>
            </a:r>
            <a:r>
              <a:rPr sz="2800" spc="-125" dirty="0">
                <a:solidFill>
                  <a:srgbClr val="292959"/>
                </a:solidFill>
                <a:latin typeface="Trebuchet MS"/>
                <a:cs typeface="Trebuchet MS"/>
              </a:rPr>
              <a:t>only</a:t>
            </a:r>
            <a:r>
              <a:rPr sz="2800" spc="-90" dirty="0">
                <a:solidFill>
                  <a:srgbClr val="292959"/>
                </a:solidFill>
                <a:latin typeface="Trebuchet MS"/>
                <a:cs typeface="Trebuchet MS"/>
              </a:rPr>
              <a:t> </a:t>
            </a:r>
            <a:r>
              <a:rPr sz="2800" spc="-215" dirty="0">
                <a:solidFill>
                  <a:srgbClr val="292959"/>
                </a:solidFill>
                <a:latin typeface="Trebuchet MS"/>
                <a:cs typeface="Trebuchet MS"/>
              </a:rPr>
              <a:t>if,</a:t>
            </a:r>
            <a:r>
              <a:rPr sz="2800" spc="-90" dirty="0">
                <a:solidFill>
                  <a:srgbClr val="292959"/>
                </a:solidFill>
                <a:latin typeface="Trebuchet MS"/>
                <a:cs typeface="Trebuchet MS"/>
              </a:rPr>
              <a:t> </a:t>
            </a:r>
            <a:r>
              <a:rPr sz="2800" dirty="0">
                <a:solidFill>
                  <a:srgbClr val="292959"/>
                </a:solidFill>
                <a:latin typeface="Trebuchet MS"/>
                <a:cs typeface="Trebuchet MS"/>
              </a:rPr>
              <a:t>and</a:t>
            </a:r>
            <a:r>
              <a:rPr sz="2800" spc="-95" dirty="0">
                <a:solidFill>
                  <a:srgbClr val="292959"/>
                </a:solidFill>
                <a:latin typeface="Trebuchet MS"/>
                <a:cs typeface="Trebuchet MS"/>
              </a:rPr>
              <a:t> </a:t>
            </a:r>
            <a:r>
              <a:rPr sz="2800" spc="-55" dirty="0">
                <a:solidFill>
                  <a:srgbClr val="292959"/>
                </a:solidFill>
                <a:latin typeface="Trebuchet MS"/>
                <a:cs typeface="Trebuchet MS"/>
              </a:rPr>
              <a:t>to</a:t>
            </a:r>
            <a:r>
              <a:rPr sz="2800" spc="-95" dirty="0">
                <a:solidFill>
                  <a:srgbClr val="292959"/>
                </a:solidFill>
                <a:latin typeface="Trebuchet MS"/>
                <a:cs typeface="Trebuchet MS"/>
              </a:rPr>
              <a:t> </a:t>
            </a:r>
            <a:r>
              <a:rPr sz="2800" spc="-100" dirty="0">
                <a:solidFill>
                  <a:srgbClr val="292959"/>
                </a:solidFill>
                <a:latin typeface="Trebuchet MS"/>
                <a:cs typeface="Trebuchet MS"/>
              </a:rPr>
              <a:t>the</a:t>
            </a:r>
            <a:r>
              <a:rPr sz="2800" spc="-95" dirty="0">
                <a:solidFill>
                  <a:srgbClr val="292959"/>
                </a:solidFill>
                <a:latin typeface="Trebuchet MS"/>
                <a:cs typeface="Trebuchet MS"/>
              </a:rPr>
              <a:t> </a:t>
            </a:r>
            <a:r>
              <a:rPr sz="2800" spc="-10" dirty="0">
                <a:solidFill>
                  <a:srgbClr val="292959"/>
                </a:solidFill>
                <a:latin typeface="Trebuchet MS"/>
                <a:cs typeface="Trebuchet MS"/>
              </a:rPr>
              <a:t>extent </a:t>
            </a:r>
            <a:r>
              <a:rPr sz="2800" spc="-165" dirty="0">
                <a:solidFill>
                  <a:srgbClr val="292959"/>
                </a:solidFill>
                <a:latin typeface="Trebuchet MS"/>
                <a:cs typeface="Trebuchet MS"/>
              </a:rPr>
              <a:t>that,</a:t>
            </a:r>
            <a:r>
              <a:rPr sz="2800" spc="-90" dirty="0">
                <a:solidFill>
                  <a:srgbClr val="292959"/>
                </a:solidFill>
                <a:latin typeface="Trebuchet MS"/>
                <a:cs typeface="Trebuchet MS"/>
              </a:rPr>
              <a:t> </a:t>
            </a:r>
            <a:r>
              <a:rPr sz="2800" spc="-105" dirty="0">
                <a:solidFill>
                  <a:srgbClr val="292959"/>
                </a:solidFill>
                <a:latin typeface="Trebuchet MS"/>
                <a:cs typeface="Trebuchet MS"/>
              </a:rPr>
              <a:t>there </a:t>
            </a:r>
            <a:r>
              <a:rPr sz="2800" spc="-65" dirty="0">
                <a:solidFill>
                  <a:srgbClr val="292959"/>
                </a:solidFill>
                <a:latin typeface="Trebuchet MS"/>
                <a:cs typeface="Trebuchet MS"/>
              </a:rPr>
              <a:t>is</a:t>
            </a:r>
            <a:r>
              <a:rPr sz="2800" spc="-114" dirty="0">
                <a:solidFill>
                  <a:srgbClr val="292959"/>
                </a:solidFill>
                <a:latin typeface="Trebuchet MS"/>
                <a:cs typeface="Trebuchet MS"/>
              </a:rPr>
              <a:t> </a:t>
            </a:r>
            <a:r>
              <a:rPr sz="2800" spc="70" dirty="0">
                <a:solidFill>
                  <a:srgbClr val="292959"/>
                </a:solidFill>
                <a:latin typeface="Trebuchet MS"/>
                <a:cs typeface="Trebuchet MS"/>
              </a:rPr>
              <a:t>good</a:t>
            </a:r>
            <a:r>
              <a:rPr sz="2800" spc="-95" dirty="0">
                <a:solidFill>
                  <a:srgbClr val="292959"/>
                </a:solidFill>
                <a:latin typeface="Trebuchet MS"/>
                <a:cs typeface="Trebuchet MS"/>
              </a:rPr>
              <a:t> </a:t>
            </a:r>
            <a:r>
              <a:rPr sz="2800" spc="-25" dirty="0">
                <a:solidFill>
                  <a:srgbClr val="292959"/>
                </a:solidFill>
                <a:latin typeface="Trebuchet MS"/>
                <a:cs typeface="Trebuchet MS"/>
              </a:rPr>
              <a:t>reason</a:t>
            </a:r>
            <a:r>
              <a:rPr sz="2800" spc="-95" dirty="0">
                <a:solidFill>
                  <a:srgbClr val="292959"/>
                </a:solidFill>
                <a:latin typeface="Trebuchet MS"/>
                <a:cs typeface="Trebuchet MS"/>
              </a:rPr>
              <a:t> </a:t>
            </a:r>
            <a:r>
              <a:rPr sz="2800" spc="-85" dirty="0">
                <a:solidFill>
                  <a:srgbClr val="292959"/>
                </a:solidFill>
                <a:latin typeface="Trebuchet MS"/>
                <a:cs typeface="Trebuchet MS"/>
              </a:rPr>
              <a:t>for</a:t>
            </a:r>
            <a:r>
              <a:rPr sz="2800" spc="-100" dirty="0">
                <a:solidFill>
                  <a:srgbClr val="292959"/>
                </a:solidFill>
                <a:latin typeface="Trebuchet MS"/>
                <a:cs typeface="Trebuchet MS"/>
              </a:rPr>
              <a:t> </a:t>
            </a:r>
            <a:r>
              <a:rPr sz="2800" dirty="0">
                <a:solidFill>
                  <a:srgbClr val="292959"/>
                </a:solidFill>
                <a:latin typeface="Trebuchet MS"/>
                <a:cs typeface="Trebuchet MS"/>
              </a:rPr>
              <a:t>doing</a:t>
            </a:r>
            <a:r>
              <a:rPr sz="2800" spc="-95" dirty="0">
                <a:solidFill>
                  <a:srgbClr val="292959"/>
                </a:solidFill>
                <a:latin typeface="Trebuchet MS"/>
                <a:cs typeface="Trebuchet MS"/>
              </a:rPr>
              <a:t> </a:t>
            </a:r>
            <a:r>
              <a:rPr sz="2800" spc="-195" dirty="0">
                <a:solidFill>
                  <a:srgbClr val="292959"/>
                </a:solidFill>
                <a:latin typeface="Trebuchet MS"/>
                <a:cs typeface="Trebuchet MS"/>
              </a:rPr>
              <a:t>so.’</a:t>
            </a:r>
            <a:r>
              <a:rPr sz="2800" spc="-90" dirty="0">
                <a:solidFill>
                  <a:srgbClr val="292959"/>
                </a:solidFill>
                <a:latin typeface="Trebuchet MS"/>
                <a:cs typeface="Trebuchet MS"/>
              </a:rPr>
              <a:t> </a:t>
            </a:r>
            <a:r>
              <a:rPr sz="2800" spc="-125" dirty="0">
                <a:solidFill>
                  <a:srgbClr val="292959"/>
                </a:solidFill>
                <a:latin typeface="Trebuchet MS"/>
                <a:cs typeface="Trebuchet MS"/>
              </a:rPr>
              <a:t>(Lord</a:t>
            </a:r>
            <a:r>
              <a:rPr sz="2800" spc="-90" dirty="0">
                <a:solidFill>
                  <a:srgbClr val="292959"/>
                </a:solidFill>
                <a:latin typeface="Trebuchet MS"/>
                <a:cs typeface="Trebuchet MS"/>
              </a:rPr>
              <a:t> </a:t>
            </a:r>
            <a:r>
              <a:rPr sz="2800" spc="-10" dirty="0">
                <a:solidFill>
                  <a:srgbClr val="292959"/>
                </a:solidFill>
                <a:latin typeface="Trebuchet MS"/>
                <a:cs typeface="Trebuchet MS"/>
              </a:rPr>
              <a:t>Nicholls)</a:t>
            </a:r>
            <a:endParaRPr sz="2800">
              <a:latin typeface="Trebuchet MS"/>
              <a:cs typeface="Trebuchet MS"/>
            </a:endParaRPr>
          </a:p>
          <a:p>
            <a:pPr marL="12700" marR="5080">
              <a:lnSpc>
                <a:spcPts val="4570"/>
              </a:lnSpc>
              <a:spcBef>
                <a:spcPts val="360"/>
              </a:spcBef>
            </a:pPr>
            <a:r>
              <a:rPr sz="2800" spc="-140" dirty="0">
                <a:solidFill>
                  <a:srgbClr val="292959"/>
                </a:solidFill>
                <a:latin typeface="Trebuchet MS"/>
                <a:cs typeface="Trebuchet MS"/>
              </a:rPr>
              <a:t>In</a:t>
            </a:r>
            <a:r>
              <a:rPr sz="2800" spc="-90" dirty="0">
                <a:solidFill>
                  <a:srgbClr val="292959"/>
                </a:solidFill>
                <a:latin typeface="Trebuchet MS"/>
                <a:cs typeface="Trebuchet MS"/>
              </a:rPr>
              <a:t> </a:t>
            </a:r>
            <a:r>
              <a:rPr sz="2800" i="1" spc="-185" dirty="0">
                <a:solidFill>
                  <a:srgbClr val="292959"/>
                </a:solidFill>
                <a:latin typeface="Trebuchet MS"/>
                <a:cs typeface="Trebuchet MS"/>
              </a:rPr>
              <a:t>Miller</a:t>
            </a:r>
            <a:r>
              <a:rPr sz="2800" i="1" spc="-90" dirty="0">
                <a:solidFill>
                  <a:srgbClr val="292959"/>
                </a:solidFill>
                <a:latin typeface="Trebuchet MS"/>
                <a:cs typeface="Trebuchet MS"/>
              </a:rPr>
              <a:t> </a:t>
            </a:r>
            <a:r>
              <a:rPr sz="2800" dirty="0">
                <a:solidFill>
                  <a:srgbClr val="292959"/>
                </a:solidFill>
                <a:latin typeface="Trebuchet MS"/>
                <a:cs typeface="Trebuchet MS"/>
              </a:rPr>
              <a:t>and</a:t>
            </a:r>
            <a:r>
              <a:rPr sz="2800" spc="-114" dirty="0">
                <a:solidFill>
                  <a:srgbClr val="292959"/>
                </a:solidFill>
                <a:latin typeface="Trebuchet MS"/>
                <a:cs typeface="Trebuchet MS"/>
              </a:rPr>
              <a:t> </a:t>
            </a:r>
            <a:r>
              <a:rPr sz="2800" i="1" spc="-70" dirty="0">
                <a:solidFill>
                  <a:srgbClr val="292959"/>
                </a:solidFill>
                <a:latin typeface="Trebuchet MS"/>
                <a:cs typeface="Trebuchet MS"/>
              </a:rPr>
              <a:t>McFarlane</a:t>
            </a:r>
            <a:r>
              <a:rPr sz="2800" spc="-70" dirty="0">
                <a:solidFill>
                  <a:srgbClr val="292959"/>
                </a:solidFill>
                <a:latin typeface="Trebuchet MS"/>
                <a:cs typeface="Trebuchet MS"/>
              </a:rPr>
              <a:t>,</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95" dirty="0">
                <a:solidFill>
                  <a:srgbClr val="292959"/>
                </a:solidFill>
                <a:latin typeface="Trebuchet MS"/>
                <a:cs typeface="Trebuchet MS"/>
              </a:rPr>
              <a:t> </a:t>
            </a:r>
            <a:r>
              <a:rPr sz="2800" spc="-85" dirty="0">
                <a:solidFill>
                  <a:srgbClr val="292959"/>
                </a:solidFill>
                <a:latin typeface="Trebuchet MS"/>
                <a:cs typeface="Trebuchet MS"/>
              </a:rPr>
              <a:t>court</a:t>
            </a:r>
            <a:r>
              <a:rPr sz="2800" spc="-95" dirty="0">
                <a:solidFill>
                  <a:srgbClr val="292959"/>
                </a:solidFill>
                <a:latin typeface="Trebuchet MS"/>
                <a:cs typeface="Trebuchet MS"/>
              </a:rPr>
              <a:t> </a:t>
            </a:r>
            <a:r>
              <a:rPr sz="2800" spc="-65" dirty="0">
                <a:solidFill>
                  <a:srgbClr val="292959"/>
                </a:solidFill>
                <a:latin typeface="Trebuchet MS"/>
                <a:cs typeface="Trebuchet MS"/>
              </a:rPr>
              <a:t>held</a:t>
            </a:r>
            <a:r>
              <a:rPr sz="2800" spc="-95" dirty="0">
                <a:solidFill>
                  <a:srgbClr val="292959"/>
                </a:solidFill>
                <a:latin typeface="Trebuchet MS"/>
                <a:cs typeface="Trebuchet MS"/>
              </a:rPr>
              <a:t> </a:t>
            </a:r>
            <a:r>
              <a:rPr sz="2800" spc="-200" dirty="0">
                <a:solidFill>
                  <a:srgbClr val="292959"/>
                </a:solidFill>
                <a:latin typeface="Trebuchet MS"/>
                <a:cs typeface="Trebuchet MS"/>
              </a:rPr>
              <a:t>‘the</a:t>
            </a:r>
            <a:r>
              <a:rPr sz="2800" spc="-90" dirty="0">
                <a:solidFill>
                  <a:srgbClr val="292959"/>
                </a:solidFill>
                <a:latin typeface="Trebuchet MS"/>
                <a:cs typeface="Trebuchet MS"/>
              </a:rPr>
              <a:t> </a:t>
            </a:r>
            <a:r>
              <a:rPr sz="2800" spc="-100" dirty="0">
                <a:solidFill>
                  <a:srgbClr val="292959"/>
                </a:solidFill>
                <a:latin typeface="Trebuchet MS"/>
                <a:cs typeface="Trebuchet MS"/>
              </a:rPr>
              <a:t>most</a:t>
            </a:r>
            <a:r>
              <a:rPr sz="2800" spc="-95" dirty="0">
                <a:solidFill>
                  <a:srgbClr val="292959"/>
                </a:solidFill>
                <a:latin typeface="Trebuchet MS"/>
                <a:cs typeface="Trebuchet MS"/>
              </a:rPr>
              <a:t> </a:t>
            </a:r>
            <a:r>
              <a:rPr sz="2800" spc="-70" dirty="0">
                <a:solidFill>
                  <a:srgbClr val="292959"/>
                </a:solidFill>
                <a:latin typeface="Trebuchet MS"/>
                <a:cs typeface="Trebuchet MS"/>
              </a:rPr>
              <a:t>common</a:t>
            </a:r>
            <a:r>
              <a:rPr sz="2800" spc="-95" dirty="0">
                <a:solidFill>
                  <a:srgbClr val="292959"/>
                </a:solidFill>
                <a:latin typeface="Trebuchet MS"/>
                <a:cs typeface="Trebuchet MS"/>
              </a:rPr>
              <a:t> </a:t>
            </a:r>
            <a:r>
              <a:rPr sz="2800" spc="-75" dirty="0">
                <a:solidFill>
                  <a:srgbClr val="292959"/>
                </a:solidFill>
                <a:latin typeface="Trebuchet MS"/>
                <a:cs typeface="Trebuchet MS"/>
              </a:rPr>
              <a:t>rationale</a:t>
            </a:r>
            <a:r>
              <a:rPr sz="2800" spc="-90" dirty="0">
                <a:solidFill>
                  <a:srgbClr val="292959"/>
                </a:solidFill>
                <a:latin typeface="Trebuchet MS"/>
                <a:cs typeface="Trebuchet MS"/>
              </a:rPr>
              <a:t> </a:t>
            </a:r>
            <a:r>
              <a:rPr sz="2800" spc="-70" dirty="0">
                <a:solidFill>
                  <a:srgbClr val="292959"/>
                </a:solidFill>
                <a:latin typeface="Trebuchet MS"/>
                <a:cs typeface="Trebuchet MS"/>
              </a:rPr>
              <a:t>[for</a:t>
            </a:r>
            <a:r>
              <a:rPr sz="2800" spc="-95" dirty="0">
                <a:solidFill>
                  <a:srgbClr val="292959"/>
                </a:solidFill>
                <a:latin typeface="Trebuchet MS"/>
                <a:cs typeface="Trebuchet MS"/>
              </a:rPr>
              <a:t> </a:t>
            </a:r>
            <a:r>
              <a:rPr sz="2800" spc="-30" dirty="0">
                <a:solidFill>
                  <a:srgbClr val="292959"/>
                </a:solidFill>
                <a:latin typeface="Trebuchet MS"/>
                <a:cs typeface="Trebuchet MS"/>
              </a:rPr>
              <a:t>departing</a:t>
            </a:r>
            <a:r>
              <a:rPr sz="2800" spc="-95" dirty="0">
                <a:solidFill>
                  <a:srgbClr val="292959"/>
                </a:solidFill>
                <a:latin typeface="Trebuchet MS"/>
                <a:cs typeface="Trebuchet MS"/>
              </a:rPr>
              <a:t> </a:t>
            </a:r>
            <a:r>
              <a:rPr sz="2800" spc="-130" dirty="0">
                <a:solidFill>
                  <a:srgbClr val="292959"/>
                </a:solidFill>
                <a:latin typeface="Trebuchet MS"/>
                <a:cs typeface="Trebuchet MS"/>
              </a:rPr>
              <a:t>from</a:t>
            </a:r>
            <a:r>
              <a:rPr sz="2800" spc="-90" dirty="0">
                <a:solidFill>
                  <a:srgbClr val="292959"/>
                </a:solidFill>
                <a:latin typeface="Trebuchet MS"/>
                <a:cs typeface="Trebuchet MS"/>
              </a:rPr>
              <a:t> </a:t>
            </a:r>
            <a:r>
              <a:rPr sz="2800" spc="-20" dirty="0">
                <a:solidFill>
                  <a:srgbClr val="292959"/>
                </a:solidFill>
                <a:latin typeface="Trebuchet MS"/>
                <a:cs typeface="Trebuchet MS"/>
              </a:rPr>
              <a:t>equal</a:t>
            </a:r>
            <a:r>
              <a:rPr sz="2800" spc="-95" dirty="0">
                <a:solidFill>
                  <a:srgbClr val="292959"/>
                </a:solidFill>
                <a:latin typeface="Trebuchet MS"/>
                <a:cs typeface="Trebuchet MS"/>
              </a:rPr>
              <a:t> division] </a:t>
            </a:r>
            <a:r>
              <a:rPr sz="2800" spc="-25" dirty="0">
                <a:solidFill>
                  <a:srgbClr val="292959"/>
                </a:solidFill>
                <a:latin typeface="Trebuchet MS"/>
                <a:cs typeface="Trebuchet MS"/>
              </a:rPr>
              <a:t>is </a:t>
            </a:r>
            <a:r>
              <a:rPr sz="2800" spc="-95" dirty="0">
                <a:solidFill>
                  <a:srgbClr val="292959"/>
                </a:solidFill>
                <a:latin typeface="Trebuchet MS"/>
                <a:cs typeface="Trebuchet MS"/>
              </a:rPr>
              <a:t>that</a:t>
            </a:r>
            <a:r>
              <a:rPr sz="2800" spc="-125"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85" dirty="0">
                <a:solidFill>
                  <a:srgbClr val="292959"/>
                </a:solidFill>
                <a:latin typeface="Trebuchet MS"/>
                <a:cs typeface="Trebuchet MS"/>
              </a:rPr>
              <a:t>relationship</a:t>
            </a:r>
            <a:r>
              <a:rPr sz="2800" spc="-125" dirty="0">
                <a:solidFill>
                  <a:srgbClr val="292959"/>
                </a:solidFill>
                <a:latin typeface="Trebuchet MS"/>
                <a:cs typeface="Trebuchet MS"/>
              </a:rPr>
              <a:t> </a:t>
            </a:r>
            <a:r>
              <a:rPr sz="2800" dirty="0">
                <a:solidFill>
                  <a:srgbClr val="292959"/>
                </a:solidFill>
                <a:latin typeface="Trebuchet MS"/>
                <a:cs typeface="Trebuchet MS"/>
              </a:rPr>
              <a:t>has</a:t>
            </a:r>
            <a:r>
              <a:rPr sz="2800" spc="-150" dirty="0">
                <a:solidFill>
                  <a:srgbClr val="292959"/>
                </a:solidFill>
                <a:latin typeface="Trebuchet MS"/>
                <a:cs typeface="Trebuchet MS"/>
              </a:rPr>
              <a:t> </a:t>
            </a:r>
            <a:r>
              <a:rPr sz="2800" spc="-10" dirty="0">
                <a:solidFill>
                  <a:srgbClr val="292959"/>
                </a:solidFill>
                <a:latin typeface="Trebuchet MS"/>
                <a:cs typeface="Trebuchet MS"/>
              </a:rPr>
              <a:t>generated</a:t>
            </a:r>
            <a:r>
              <a:rPr sz="2800" spc="-114" dirty="0">
                <a:solidFill>
                  <a:srgbClr val="292959"/>
                </a:solidFill>
                <a:latin typeface="Trebuchet MS"/>
                <a:cs typeface="Trebuchet MS"/>
              </a:rPr>
              <a:t> </a:t>
            </a:r>
            <a:r>
              <a:rPr sz="2800" spc="-125" dirty="0">
                <a:solidFill>
                  <a:srgbClr val="292959"/>
                </a:solidFill>
                <a:latin typeface="Trebuchet MS"/>
                <a:cs typeface="Trebuchet MS"/>
              </a:rPr>
              <a:t>(Lord</a:t>
            </a:r>
            <a:r>
              <a:rPr sz="2800" spc="-90" dirty="0">
                <a:solidFill>
                  <a:srgbClr val="292959"/>
                </a:solidFill>
                <a:latin typeface="Trebuchet MS"/>
                <a:cs typeface="Trebuchet MS"/>
              </a:rPr>
              <a:t> </a:t>
            </a:r>
            <a:r>
              <a:rPr sz="2800" spc="-10" dirty="0">
                <a:solidFill>
                  <a:srgbClr val="292959"/>
                </a:solidFill>
                <a:latin typeface="Trebuchet MS"/>
                <a:cs typeface="Trebuchet MS"/>
              </a:rPr>
              <a:t>Craighead)</a:t>
            </a:r>
            <a:endParaRPr sz="2800">
              <a:latin typeface="Trebuchet MS"/>
              <a:cs typeface="Trebuchet MS"/>
            </a:endParaRPr>
          </a:p>
          <a:p>
            <a:pPr marL="12700" marR="81280">
              <a:lnSpc>
                <a:spcPts val="4580"/>
              </a:lnSpc>
              <a:spcBef>
                <a:spcPts val="5"/>
              </a:spcBef>
            </a:pPr>
            <a:r>
              <a:rPr sz="2800" spc="-180" dirty="0">
                <a:solidFill>
                  <a:srgbClr val="292959"/>
                </a:solidFill>
                <a:latin typeface="Trebuchet MS"/>
                <a:cs typeface="Trebuchet MS"/>
              </a:rPr>
              <a:t>The</a:t>
            </a:r>
            <a:r>
              <a:rPr sz="2800" spc="-90" dirty="0">
                <a:solidFill>
                  <a:srgbClr val="292959"/>
                </a:solidFill>
                <a:latin typeface="Trebuchet MS"/>
                <a:cs typeface="Trebuchet MS"/>
              </a:rPr>
              <a:t> </a:t>
            </a:r>
            <a:r>
              <a:rPr sz="2800" spc="-75" dirty="0">
                <a:solidFill>
                  <a:srgbClr val="292959"/>
                </a:solidFill>
                <a:latin typeface="Trebuchet MS"/>
                <a:cs typeface="Trebuchet MS"/>
              </a:rPr>
              <a:t>principles</a:t>
            </a:r>
            <a:r>
              <a:rPr sz="2800" spc="-85" dirty="0">
                <a:solidFill>
                  <a:srgbClr val="292959"/>
                </a:solidFill>
                <a:latin typeface="Trebuchet MS"/>
                <a:cs typeface="Trebuchet MS"/>
              </a:rPr>
              <a:t> </a:t>
            </a:r>
            <a:r>
              <a:rPr sz="2800" dirty="0">
                <a:solidFill>
                  <a:srgbClr val="292959"/>
                </a:solidFill>
                <a:latin typeface="Trebuchet MS"/>
                <a:cs typeface="Trebuchet MS"/>
              </a:rPr>
              <a:t>of</a:t>
            </a:r>
            <a:r>
              <a:rPr sz="2800" spc="-90" dirty="0">
                <a:solidFill>
                  <a:srgbClr val="292959"/>
                </a:solidFill>
                <a:latin typeface="Trebuchet MS"/>
                <a:cs typeface="Trebuchet MS"/>
              </a:rPr>
              <a:t> </a:t>
            </a:r>
            <a:r>
              <a:rPr sz="2800" spc="-80" dirty="0">
                <a:solidFill>
                  <a:srgbClr val="292959"/>
                </a:solidFill>
                <a:latin typeface="Trebuchet MS"/>
                <a:cs typeface="Trebuchet MS"/>
              </a:rPr>
              <a:t>needs,</a:t>
            </a:r>
            <a:r>
              <a:rPr sz="2800" spc="-85" dirty="0">
                <a:solidFill>
                  <a:srgbClr val="292959"/>
                </a:solidFill>
                <a:latin typeface="Trebuchet MS"/>
                <a:cs typeface="Trebuchet MS"/>
              </a:rPr>
              <a:t> </a:t>
            </a:r>
            <a:r>
              <a:rPr sz="2800" spc="-45" dirty="0">
                <a:solidFill>
                  <a:srgbClr val="292959"/>
                </a:solidFill>
                <a:latin typeface="Trebuchet MS"/>
                <a:cs typeface="Trebuchet MS"/>
              </a:rPr>
              <a:t>compensation</a:t>
            </a:r>
            <a:r>
              <a:rPr sz="2800" spc="-85" dirty="0">
                <a:solidFill>
                  <a:srgbClr val="292959"/>
                </a:solidFill>
                <a:latin typeface="Trebuchet MS"/>
                <a:cs typeface="Trebuchet MS"/>
              </a:rPr>
              <a:t> </a:t>
            </a:r>
            <a:r>
              <a:rPr sz="2800" dirty="0">
                <a:solidFill>
                  <a:srgbClr val="292959"/>
                </a:solidFill>
                <a:latin typeface="Trebuchet MS"/>
                <a:cs typeface="Trebuchet MS"/>
              </a:rPr>
              <a:t>and</a:t>
            </a:r>
            <a:r>
              <a:rPr sz="2800" spc="-90" dirty="0">
                <a:solidFill>
                  <a:srgbClr val="292959"/>
                </a:solidFill>
                <a:latin typeface="Trebuchet MS"/>
                <a:cs typeface="Trebuchet MS"/>
              </a:rPr>
              <a:t> sharing,</a:t>
            </a:r>
            <a:r>
              <a:rPr sz="2800" spc="-85" dirty="0">
                <a:solidFill>
                  <a:srgbClr val="292959"/>
                </a:solidFill>
                <a:latin typeface="Trebuchet MS"/>
                <a:cs typeface="Trebuchet MS"/>
              </a:rPr>
              <a:t> </a:t>
            </a:r>
            <a:r>
              <a:rPr sz="2800" dirty="0">
                <a:solidFill>
                  <a:srgbClr val="292959"/>
                </a:solidFill>
                <a:latin typeface="Trebuchet MS"/>
                <a:cs typeface="Trebuchet MS"/>
              </a:rPr>
              <a:t>as</a:t>
            </a:r>
            <a:r>
              <a:rPr sz="2800" spc="-85" dirty="0">
                <a:solidFill>
                  <a:srgbClr val="292959"/>
                </a:solidFill>
                <a:latin typeface="Trebuchet MS"/>
                <a:cs typeface="Trebuchet MS"/>
              </a:rPr>
              <a:t> </a:t>
            </a:r>
            <a:r>
              <a:rPr sz="2800" spc="-50" dirty="0">
                <a:solidFill>
                  <a:srgbClr val="292959"/>
                </a:solidFill>
                <a:latin typeface="Trebuchet MS"/>
                <a:cs typeface="Trebuchet MS"/>
              </a:rPr>
              <a:t>established</a:t>
            </a:r>
            <a:r>
              <a:rPr sz="2800" spc="-90" dirty="0">
                <a:solidFill>
                  <a:srgbClr val="292959"/>
                </a:solidFill>
                <a:latin typeface="Trebuchet MS"/>
                <a:cs typeface="Trebuchet MS"/>
              </a:rPr>
              <a:t> </a:t>
            </a:r>
            <a:r>
              <a:rPr sz="2800" spc="-135" dirty="0">
                <a:solidFill>
                  <a:srgbClr val="292959"/>
                </a:solidFill>
                <a:latin typeface="Trebuchet MS"/>
                <a:cs typeface="Trebuchet MS"/>
              </a:rPr>
              <a:t>in</a:t>
            </a:r>
            <a:r>
              <a:rPr sz="2800" spc="-85" dirty="0">
                <a:solidFill>
                  <a:srgbClr val="292959"/>
                </a:solidFill>
                <a:latin typeface="Trebuchet MS"/>
                <a:cs typeface="Trebuchet MS"/>
              </a:rPr>
              <a:t> </a:t>
            </a:r>
            <a:r>
              <a:rPr sz="2800" spc="-185" dirty="0">
                <a:solidFill>
                  <a:srgbClr val="292959"/>
                </a:solidFill>
                <a:latin typeface="Trebuchet MS"/>
                <a:cs typeface="Trebuchet MS"/>
              </a:rPr>
              <a:t>White,</a:t>
            </a:r>
            <a:r>
              <a:rPr sz="2800" spc="-85" dirty="0">
                <a:solidFill>
                  <a:srgbClr val="292959"/>
                </a:solidFill>
                <a:latin typeface="Trebuchet MS"/>
                <a:cs typeface="Trebuchet MS"/>
              </a:rPr>
              <a:t> </a:t>
            </a:r>
            <a:r>
              <a:rPr sz="2800" spc="-105" dirty="0">
                <a:solidFill>
                  <a:srgbClr val="292959"/>
                </a:solidFill>
                <a:latin typeface="Trebuchet MS"/>
                <a:cs typeface="Trebuchet MS"/>
              </a:rPr>
              <a:t>Miller</a:t>
            </a:r>
            <a:r>
              <a:rPr sz="2800" spc="-90" dirty="0">
                <a:solidFill>
                  <a:srgbClr val="292959"/>
                </a:solidFill>
                <a:latin typeface="Trebuchet MS"/>
                <a:cs typeface="Trebuchet MS"/>
              </a:rPr>
              <a:t> </a:t>
            </a:r>
            <a:r>
              <a:rPr sz="2800" dirty="0">
                <a:solidFill>
                  <a:srgbClr val="292959"/>
                </a:solidFill>
                <a:latin typeface="Trebuchet MS"/>
                <a:cs typeface="Trebuchet MS"/>
              </a:rPr>
              <a:t>and</a:t>
            </a:r>
            <a:r>
              <a:rPr sz="2800" spc="-85" dirty="0">
                <a:solidFill>
                  <a:srgbClr val="292959"/>
                </a:solidFill>
                <a:latin typeface="Trebuchet MS"/>
                <a:cs typeface="Trebuchet MS"/>
              </a:rPr>
              <a:t> </a:t>
            </a:r>
            <a:r>
              <a:rPr sz="2800" spc="-50" dirty="0">
                <a:solidFill>
                  <a:srgbClr val="292959"/>
                </a:solidFill>
                <a:latin typeface="Trebuchet MS"/>
                <a:cs typeface="Trebuchet MS"/>
              </a:rPr>
              <a:t>McFarlane,</a:t>
            </a:r>
            <a:r>
              <a:rPr sz="2800" spc="-85" dirty="0">
                <a:solidFill>
                  <a:srgbClr val="292959"/>
                </a:solidFill>
                <a:latin typeface="Trebuchet MS"/>
                <a:cs typeface="Trebuchet MS"/>
              </a:rPr>
              <a:t> </a:t>
            </a:r>
            <a:r>
              <a:rPr sz="2800" spc="-10" dirty="0">
                <a:solidFill>
                  <a:srgbClr val="292959"/>
                </a:solidFill>
                <a:latin typeface="Trebuchet MS"/>
                <a:cs typeface="Trebuchet MS"/>
              </a:rPr>
              <a:t>assist </a:t>
            </a:r>
            <a:r>
              <a:rPr sz="2800" spc="-135" dirty="0">
                <a:solidFill>
                  <a:srgbClr val="292959"/>
                </a:solidFill>
                <a:latin typeface="Trebuchet MS"/>
                <a:cs typeface="Trebuchet MS"/>
              </a:rPr>
              <a:t>with</a:t>
            </a:r>
            <a:r>
              <a:rPr sz="2800" spc="-75" dirty="0">
                <a:solidFill>
                  <a:srgbClr val="292959"/>
                </a:solidFill>
                <a:latin typeface="Trebuchet MS"/>
                <a:cs typeface="Trebuchet MS"/>
              </a:rPr>
              <a:t> </a:t>
            </a:r>
            <a:r>
              <a:rPr sz="2800" spc="-105" dirty="0">
                <a:solidFill>
                  <a:srgbClr val="292959"/>
                </a:solidFill>
                <a:latin typeface="Trebuchet MS"/>
                <a:cs typeface="Trebuchet MS"/>
              </a:rPr>
              <a:t>judicial</a:t>
            </a:r>
            <a:r>
              <a:rPr sz="2800" spc="-75" dirty="0">
                <a:solidFill>
                  <a:srgbClr val="292959"/>
                </a:solidFill>
                <a:latin typeface="Trebuchet MS"/>
                <a:cs typeface="Trebuchet MS"/>
              </a:rPr>
              <a:t> </a:t>
            </a:r>
            <a:r>
              <a:rPr sz="2800" spc="-10" dirty="0">
                <a:solidFill>
                  <a:srgbClr val="292959"/>
                </a:solidFill>
                <a:latin typeface="Trebuchet MS"/>
                <a:cs typeface="Trebuchet MS"/>
              </a:rPr>
              <a:t>discretion.</a:t>
            </a:r>
            <a:endParaRPr sz="2800">
              <a:latin typeface="Trebuchet MS"/>
              <a:cs typeface="Trebuchet MS"/>
            </a:endParaRPr>
          </a:p>
          <a:p>
            <a:pPr marL="12700">
              <a:lnSpc>
                <a:spcPct val="100000"/>
              </a:lnSpc>
              <a:spcBef>
                <a:spcPts val="850"/>
              </a:spcBef>
            </a:pPr>
            <a:r>
              <a:rPr sz="2800" spc="-110" dirty="0">
                <a:solidFill>
                  <a:srgbClr val="292959"/>
                </a:solidFill>
                <a:latin typeface="Trebuchet MS"/>
                <a:cs typeface="Trebuchet MS"/>
              </a:rPr>
              <a:t>These</a:t>
            </a:r>
            <a:r>
              <a:rPr sz="2800" spc="-100" dirty="0">
                <a:solidFill>
                  <a:srgbClr val="292959"/>
                </a:solidFill>
                <a:latin typeface="Trebuchet MS"/>
                <a:cs typeface="Trebuchet MS"/>
              </a:rPr>
              <a:t> </a:t>
            </a:r>
            <a:r>
              <a:rPr sz="2800" spc="-75" dirty="0">
                <a:solidFill>
                  <a:srgbClr val="292959"/>
                </a:solidFill>
                <a:latin typeface="Trebuchet MS"/>
                <a:cs typeface="Trebuchet MS"/>
              </a:rPr>
              <a:t>principles</a:t>
            </a:r>
            <a:r>
              <a:rPr sz="2800" spc="-95" dirty="0">
                <a:solidFill>
                  <a:srgbClr val="292959"/>
                </a:solidFill>
                <a:latin typeface="Trebuchet MS"/>
                <a:cs typeface="Trebuchet MS"/>
              </a:rPr>
              <a:t> </a:t>
            </a:r>
            <a:r>
              <a:rPr sz="2800" spc="-45" dirty="0">
                <a:solidFill>
                  <a:srgbClr val="292959"/>
                </a:solidFill>
                <a:latin typeface="Trebuchet MS"/>
                <a:cs typeface="Trebuchet MS"/>
              </a:rPr>
              <a:t>assist</a:t>
            </a:r>
            <a:r>
              <a:rPr sz="2800" spc="-95" dirty="0">
                <a:solidFill>
                  <a:srgbClr val="292959"/>
                </a:solidFill>
                <a:latin typeface="Trebuchet MS"/>
                <a:cs typeface="Trebuchet MS"/>
              </a:rPr>
              <a:t> </a:t>
            </a:r>
            <a:r>
              <a:rPr sz="2800" spc="-100" dirty="0">
                <a:solidFill>
                  <a:srgbClr val="292959"/>
                </a:solidFill>
                <a:latin typeface="Trebuchet MS"/>
                <a:cs typeface="Trebuchet MS"/>
              </a:rPr>
              <a:t>the</a:t>
            </a:r>
            <a:r>
              <a:rPr sz="2800" spc="-95" dirty="0">
                <a:solidFill>
                  <a:srgbClr val="292959"/>
                </a:solidFill>
                <a:latin typeface="Trebuchet MS"/>
                <a:cs typeface="Trebuchet MS"/>
              </a:rPr>
              <a:t> </a:t>
            </a:r>
            <a:r>
              <a:rPr sz="2800" spc="-85" dirty="0">
                <a:solidFill>
                  <a:srgbClr val="292959"/>
                </a:solidFill>
                <a:latin typeface="Trebuchet MS"/>
                <a:cs typeface="Trebuchet MS"/>
              </a:rPr>
              <a:t>court</a:t>
            </a:r>
            <a:r>
              <a:rPr sz="2800" spc="-100" dirty="0">
                <a:solidFill>
                  <a:srgbClr val="292959"/>
                </a:solidFill>
                <a:latin typeface="Trebuchet MS"/>
                <a:cs typeface="Trebuchet MS"/>
              </a:rPr>
              <a:t> </a:t>
            </a:r>
            <a:r>
              <a:rPr sz="2800" spc="-60" dirty="0">
                <a:solidFill>
                  <a:srgbClr val="292959"/>
                </a:solidFill>
                <a:latin typeface="Trebuchet MS"/>
                <a:cs typeface="Trebuchet MS"/>
              </a:rPr>
              <a:t>when</a:t>
            </a:r>
            <a:r>
              <a:rPr sz="2800" spc="-95" dirty="0">
                <a:solidFill>
                  <a:srgbClr val="292959"/>
                </a:solidFill>
                <a:latin typeface="Trebuchet MS"/>
                <a:cs typeface="Trebuchet MS"/>
              </a:rPr>
              <a:t> </a:t>
            </a:r>
            <a:r>
              <a:rPr sz="2800" spc="-55" dirty="0">
                <a:solidFill>
                  <a:srgbClr val="292959"/>
                </a:solidFill>
                <a:latin typeface="Trebuchet MS"/>
                <a:cs typeface="Trebuchet MS"/>
              </a:rPr>
              <a:t>exercising</a:t>
            </a:r>
            <a:r>
              <a:rPr sz="2800" spc="-95" dirty="0">
                <a:solidFill>
                  <a:srgbClr val="292959"/>
                </a:solidFill>
                <a:latin typeface="Trebuchet MS"/>
                <a:cs typeface="Trebuchet MS"/>
              </a:rPr>
              <a:t> </a:t>
            </a:r>
            <a:r>
              <a:rPr sz="2800" spc="-105" dirty="0">
                <a:solidFill>
                  <a:srgbClr val="292959"/>
                </a:solidFill>
                <a:latin typeface="Trebuchet MS"/>
                <a:cs typeface="Trebuchet MS"/>
              </a:rPr>
              <a:t>judicial</a:t>
            </a:r>
            <a:r>
              <a:rPr sz="2800" spc="-95" dirty="0">
                <a:solidFill>
                  <a:srgbClr val="292959"/>
                </a:solidFill>
                <a:latin typeface="Trebuchet MS"/>
                <a:cs typeface="Trebuchet MS"/>
              </a:rPr>
              <a:t> </a:t>
            </a:r>
            <a:r>
              <a:rPr sz="2800" spc="-100" dirty="0">
                <a:solidFill>
                  <a:srgbClr val="292959"/>
                </a:solidFill>
                <a:latin typeface="Trebuchet MS"/>
                <a:cs typeface="Trebuchet MS"/>
              </a:rPr>
              <a:t>discretion: </a:t>
            </a:r>
            <a:r>
              <a:rPr sz="2800" spc="-65" dirty="0">
                <a:solidFill>
                  <a:srgbClr val="292959"/>
                </a:solidFill>
                <a:latin typeface="Trebuchet MS"/>
                <a:cs typeface="Trebuchet MS"/>
              </a:rPr>
              <a:t>making</a:t>
            </a:r>
            <a:r>
              <a:rPr sz="2800" spc="-95" dirty="0">
                <a:solidFill>
                  <a:srgbClr val="292959"/>
                </a:solidFill>
                <a:latin typeface="Trebuchet MS"/>
                <a:cs typeface="Trebuchet MS"/>
              </a:rPr>
              <a:t> </a:t>
            </a:r>
            <a:r>
              <a:rPr sz="2800" spc="114" dirty="0">
                <a:solidFill>
                  <a:srgbClr val="292959"/>
                </a:solidFill>
                <a:latin typeface="Trebuchet MS"/>
                <a:cs typeface="Trebuchet MS"/>
              </a:rPr>
              <a:t>a</a:t>
            </a:r>
            <a:r>
              <a:rPr sz="2800" spc="-95" dirty="0">
                <a:solidFill>
                  <a:srgbClr val="292959"/>
                </a:solidFill>
                <a:latin typeface="Trebuchet MS"/>
                <a:cs typeface="Trebuchet MS"/>
              </a:rPr>
              <a:t> </a:t>
            </a:r>
            <a:r>
              <a:rPr sz="2800" spc="-80" dirty="0">
                <a:solidFill>
                  <a:srgbClr val="292959"/>
                </a:solidFill>
                <a:latin typeface="Trebuchet MS"/>
                <a:cs typeface="Trebuchet MS"/>
              </a:rPr>
              <a:t>fair</a:t>
            </a:r>
            <a:r>
              <a:rPr sz="2800" spc="-95" dirty="0">
                <a:solidFill>
                  <a:srgbClr val="292959"/>
                </a:solidFill>
                <a:latin typeface="Trebuchet MS"/>
                <a:cs typeface="Trebuchet MS"/>
              </a:rPr>
              <a:t> </a:t>
            </a:r>
            <a:r>
              <a:rPr sz="2800" spc="-100" dirty="0">
                <a:solidFill>
                  <a:srgbClr val="292959"/>
                </a:solidFill>
                <a:latin typeface="Trebuchet MS"/>
                <a:cs typeface="Trebuchet MS"/>
              </a:rPr>
              <a:t>determination </a:t>
            </a:r>
            <a:r>
              <a:rPr sz="2800" spc="-20" dirty="0">
                <a:solidFill>
                  <a:srgbClr val="292959"/>
                </a:solidFill>
                <a:latin typeface="Trebuchet MS"/>
                <a:cs typeface="Trebuchet MS"/>
              </a:rPr>
              <a:t>which</a:t>
            </a:r>
            <a:endParaRPr sz="2800">
              <a:latin typeface="Trebuchet MS"/>
              <a:cs typeface="Trebuchet MS"/>
            </a:endParaRPr>
          </a:p>
          <a:p>
            <a:pPr marL="12700">
              <a:lnSpc>
                <a:spcPct val="100000"/>
              </a:lnSpc>
              <a:spcBef>
                <a:spcPts val="1215"/>
              </a:spcBef>
            </a:pPr>
            <a:r>
              <a:rPr sz="2800" b="1" i="1" dirty="0">
                <a:solidFill>
                  <a:srgbClr val="292959"/>
                </a:solidFill>
                <a:latin typeface="Trebuchet MS"/>
                <a:cs typeface="Trebuchet MS"/>
              </a:rPr>
              <a:t>Lawrence</a:t>
            </a:r>
            <a:r>
              <a:rPr sz="2800" b="1" i="1" spc="-130" dirty="0">
                <a:solidFill>
                  <a:srgbClr val="292959"/>
                </a:solidFill>
                <a:latin typeface="Trebuchet MS"/>
                <a:cs typeface="Trebuchet MS"/>
              </a:rPr>
              <a:t> </a:t>
            </a:r>
            <a:r>
              <a:rPr sz="2800" b="1" i="1" spc="-180" dirty="0">
                <a:solidFill>
                  <a:srgbClr val="292959"/>
                </a:solidFill>
                <a:latin typeface="Trebuchet MS"/>
                <a:cs typeface="Trebuchet MS"/>
              </a:rPr>
              <a:t>v</a:t>
            </a:r>
            <a:r>
              <a:rPr sz="2800" b="1" i="1" spc="-130" dirty="0">
                <a:solidFill>
                  <a:srgbClr val="292959"/>
                </a:solidFill>
                <a:latin typeface="Trebuchet MS"/>
                <a:cs typeface="Trebuchet MS"/>
              </a:rPr>
              <a:t> </a:t>
            </a:r>
            <a:r>
              <a:rPr sz="2800" b="1" i="1" dirty="0">
                <a:solidFill>
                  <a:srgbClr val="292959"/>
                </a:solidFill>
                <a:latin typeface="Trebuchet MS"/>
                <a:cs typeface="Trebuchet MS"/>
              </a:rPr>
              <a:t>Gallagher</a:t>
            </a:r>
            <a:r>
              <a:rPr sz="2800" b="1" i="1" spc="-125" dirty="0">
                <a:solidFill>
                  <a:srgbClr val="292959"/>
                </a:solidFill>
                <a:latin typeface="Trebuchet MS"/>
                <a:cs typeface="Trebuchet MS"/>
              </a:rPr>
              <a:t> </a:t>
            </a:r>
            <a:r>
              <a:rPr sz="2800" b="1" spc="-260" dirty="0">
                <a:solidFill>
                  <a:srgbClr val="292959"/>
                </a:solidFill>
                <a:latin typeface="Trebuchet MS"/>
                <a:cs typeface="Trebuchet MS"/>
              </a:rPr>
              <a:t>[2012]</a:t>
            </a:r>
            <a:r>
              <a:rPr sz="2800" b="1" spc="-130" dirty="0">
                <a:solidFill>
                  <a:srgbClr val="292959"/>
                </a:solidFill>
                <a:latin typeface="Trebuchet MS"/>
                <a:cs typeface="Trebuchet MS"/>
              </a:rPr>
              <a:t> </a:t>
            </a:r>
            <a:r>
              <a:rPr sz="2800" b="1" spc="100" dirty="0">
                <a:solidFill>
                  <a:srgbClr val="292959"/>
                </a:solidFill>
                <a:latin typeface="Trebuchet MS"/>
                <a:cs typeface="Trebuchet MS"/>
              </a:rPr>
              <a:t>EWCA</a:t>
            </a:r>
            <a:r>
              <a:rPr sz="2800" b="1" spc="-125" dirty="0">
                <a:solidFill>
                  <a:srgbClr val="292959"/>
                </a:solidFill>
                <a:latin typeface="Trebuchet MS"/>
                <a:cs typeface="Trebuchet MS"/>
              </a:rPr>
              <a:t> </a:t>
            </a:r>
            <a:r>
              <a:rPr sz="2800" b="1" spc="60" dirty="0">
                <a:solidFill>
                  <a:srgbClr val="292959"/>
                </a:solidFill>
                <a:latin typeface="Trebuchet MS"/>
                <a:cs typeface="Trebuchet MS"/>
              </a:rPr>
              <a:t>Civ</a:t>
            </a:r>
            <a:r>
              <a:rPr sz="2800" b="1" spc="-130" dirty="0">
                <a:solidFill>
                  <a:srgbClr val="292959"/>
                </a:solidFill>
                <a:latin typeface="Trebuchet MS"/>
                <a:cs typeface="Trebuchet MS"/>
              </a:rPr>
              <a:t> </a:t>
            </a:r>
            <a:r>
              <a:rPr sz="2800" b="1" spc="-50" dirty="0">
                <a:solidFill>
                  <a:srgbClr val="292959"/>
                </a:solidFill>
                <a:latin typeface="Trebuchet MS"/>
                <a:cs typeface="Trebuchet MS"/>
              </a:rPr>
              <a:t>394</a:t>
            </a:r>
            <a:r>
              <a:rPr sz="2800" b="1" spc="-125" dirty="0">
                <a:solidFill>
                  <a:srgbClr val="292959"/>
                </a:solidFill>
                <a:latin typeface="Trebuchet MS"/>
                <a:cs typeface="Trebuchet MS"/>
              </a:rPr>
              <a:t> </a:t>
            </a:r>
            <a:r>
              <a:rPr sz="2800" b="1" spc="-10" dirty="0">
                <a:solidFill>
                  <a:srgbClr val="292959"/>
                </a:solidFill>
                <a:latin typeface="Trebuchet MS"/>
                <a:cs typeface="Trebuchet MS"/>
              </a:rPr>
              <a:t>highlights:</a:t>
            </a:r>
            <a:endParaRPr sz="2800">
              <a:latin typeface="Trebuchet MS"/>
              <a:cs typeface="Trebuchet MS"/>
            </a:endParaRPr>
          </a:p>
          <a:p>
            <a:pPr marL="617220" marR="5080">
              <a:lnSpc>
                <a:spcPts val="4580"/>
              </a:lnSpc>
              <a:spcBef>
                <a:spcPts val="355"/>
              </a:spcBef>
            </a:pPr>
            <a:r>
              <a:rPr sz="2800" spc="-30" dirty="0">
                <a:solidFill>
                  <a:srgbClr val="292959"/>
                </a:solidFill>
                <a:latin typeface="Trebuchet MS"/>
                <a:cs typeface="Trebuchet MS"/>
              </a:rPr>
              <a:t>Non-</a:t>
            </a:r>
            <a:r>
              <a:rPr sz="2800" spc="-100" dirty="0">
                <a:solidFill>
                  <a:srgbClr val="292959"/>
                </a:solidFill>
                <a:latin typeface="Trebuchet MS"/>
                <a:cs typeface="Trebuchet MS"/>
              </a:rPr>
              <a:t>discrimination</a:t>
            </a:r>
            <a:r>
              <a:rPr sz="2800" spc="-80" dirty="0">
                <a:solidFill>
                  <a:srgbClr val="292959"/>
                </a:solidFill>
                <a:latin typeface="Trebuchet MS"/>
                <a:cs typeface="Trebuchet MS"/>
              </a:rPr>
              <a:t> </a:t>
            </a:r>
            <a:r>
              <a:rPr sz="2800" spc="-50" dirty="0">
                <a:solidFill>
                  <a:srgbClr val="292959"/>
                </a:solidFill>
                <a:latin typeface="Trebuchet MS"/>
                <a:cs typeface="Trebuchet MS"/>
              </a:rPr>
              <a:t>between</a:t>
            </a:r>
            <a:r>
              <a:rPr sz="2800" spc="-80" dirty="0">
                <a:solidFill>
                  <a:srgbClr val="292959"/>
                </a:solidFill>
                <a:latin typeface="Trebuchet MS"/>
                <a:cs typeface="Trebuchet MS"/>
              </a:rPr>
              <a:t> </a:t>
            </a:r>
            <a:r>
              <a:rPr sz="2800" spc="-100" dirty="0">
                <a:solidFill>
                  <a:srgbClr val="292959"/>
                </a:solidFill>
                <a:latin typeface="Trebuchet MS"/>
                <a:cs typeface="Trebuchet MS"/>
              </a:rPr>
              <a:t>the</a:t>
            </a:r>
            <a:r>
              <a:rPr sz="2800" spc="-80" dirty="0">
                <a:solidFill>
                  <a:srgbClr val="292959"/>
                </a:solidFill>
                <a:latin typeface="Trebuchet MS"/>
                <a:cs typeface="Trebuchet MS"/>
              </a:rPr>
              <a:t> </a:t>
            </a:r>
            <a:r>
              <a:rPr sz="2800" spc="-40" dirty="0">
                <a:solidFill>
                  <a:srgbClr val="292959"/>
                </a:solidFill>
                <a:latin typeface="Trebuchet MS"/>
                <a:cs typeface="Trebuchet MS"/>
              </a:rPr>
              <a:t>application</a:t>
            </a:r>
            <a:r>
              <a:rPr sz="2800" spc="-75" dirty="0">
                <a:solidFill>
                  <a:srgbClr val="292959"/>
                </a:solidFill>
                <a:latin typeface="Trebuchet MS"/>
                <a:cs typeface="Trebuchet MS"/>
              </a:rPr>
              <a:t> </a:t>
            </a:r>
            <a:r>
              <a:rPr sz="2800" dirty="0">
                <a:solidFill>
                  <a:srgbClr val="292959"/>
                </a:solidFill>
                <a:latin typeface="Trebuchet MS"/>
                <a:cs typeface="Trebuchet MS"/>
              </a:rPr>
              <a:t>of</a:t>
            </a:r>
            <a:r>
              <a:rPr sz="2800" spc="-80" dirty="0">
                <a:solidFill>
                  <a:srgbClr val="292959"/>
                </a:solidFill>
                <a:latin typeface="Trebuchet MS"/>
                <a:cs typeface="Trebuchet MS"/>
              </a:rPr>
              <a:t> </a:t>
            </a:r>
            <a:r>
              <a:rPr sz="2800" spc="-100" dirty="0">
                <a:solidFill>
                  <a:srgbClr val="292959"/>
                </a:solidFill>
                <a:latin typeface="Trebuchet MS"/>
                <a:cs typeface="Trebuchet MS"/>
              </a:rPr>
              <a:t>the</a:t>
            </a:r>
            <a:r>
              <a:rPr sz="2800" spc="-80" dirty="0">
                <a:solidFill>
                  <a:srgbClr val="292959"/>
                </a:solidFill>
                <a:latin typeface="Trebuchet MS"/>
                <a:cs typeface="Trebuchet MS"/>
              </a:rPr>
              <a:t> </a:t>
            </a:r>
            <a:r>
              <a:rPr sz="2800" spc="200" dirty="0">
                <a:solidFill>
                  <a:srgbClr val="292959"/>
                </a:solidFill>
                <a:latin typeface="Trebuchet MS"/>
                <a:cs typeface="Trebuchet MS"/>
              </a:rPr>
              <a:t>MCA</a:t>
            </a:r>
            <a:r>
              <a:rPr sz="2800" spc="-75" dirty="0">
                <a:solidFill>
                  <a:srgbClr val="292959"/>
                </a:solidFill>
                <a:latin typeface="Trebuchet MS"/>
                <a:cs typeface="Trebuchet MS"/>
              </a:rPr>
              <a:t> </a:t>
            </a:r>
            <a:r>
              <a:rPr sz="2800" spc="-210" dirty="0">
                <a:solidFill>
                  <a:srgbClr val="292959"/>
                </a:solidFill>
                <a:latin typeface="Trebuchet MS"/>
                <a:cs typeface="Trebuchet MS"/>
              </a:rPr>
              <a:t>1973</a:t>
            </a:r>
            <a:r>
              <a:rPr sz="2800" spc="-80" dirty="0">
                <a:solidFill>
                  <a:srgbClr val="292959"/>
                </a:solidFill>
                <a:latin typeface="Trebuchet MS"/>
                <a:cs typeface="Trebuchet MS"/>
              </a:rPr>
              <a:t> </a:t>
            </a:r>
            <a:r>
              <a:rPr sz="2800" dirty="0">
                <a:solidFill>
                  <a:srgbClr val="292959"/>
                </a:solidFill>
                <a:latin typeface="Trebuchet MS"/>
                <a:cs typeface="Trebuchet MS"/>
              </a:rPr>
              <a:t>and</a:t>
            </a:r>
            <a:r>
              <a:rPr sz="2800" spc="-80" dirty="0">
                <a:solidFill>
                  <a:srgbClr val="292959"/>
                </a:solidFill>
                <a:latin typeface="Trebuchet MS"/>
                <a:cs typeface="Trebuchet MS"/>
              </a:rPr>
              <a:t> </a:t>
            </a:r>
            <a:r>
              <a:rPr sz="2800" spc="100" dirty="0">
                <a:solidFill>
                  <a:srgbClr val="292959"/>
                </a:solidFill>
                <a:latin typeface="Trebuchet MS"/>
                <a:cs typeface="Trebuchet MS"/>
              </a:rPr>
              <a:t>CPA</a:t>
            </a:r>
            <a:r>
              <a:rPr sz="2800" spc="-75" dirty="0">
                <a:solidFill>
                  <a:srgbClr val="292959"/>
                </a:solidFill>
                <a:latin typeface="Trebuchet MS"/>
                <a:cs typeface="Trebuchet MS"/>
              </a:rPr>
              <a:t> </a:t>
            </a:r>
            <a:r>
              <a:rPr sz="2800" spc="70" dirty="0">
                <a:solidFill>
                  <a:srgbClr val="292959"/>
                </a:solidFill>
                <a:latin typeface="Trebuchet MS"/>
                <a:cs typeface="Trebuchet MS"/>
              </a:rPr>
              <a:t>2004.</a:t>
            </a:r>
            <a:r>
              <a:rPr sz="2800" spc="-80" dirty="0">
                <a:solidFill>
                  <a:srgbClr val="292959"/>
                </a:solidFill>
                <a:latin typeface="Trebuchet MS"/>
                <a:cs typeface="Trebuchet MS"/>
              </a:rPr>
              <a:t> </a:t>
            </a:r>
            <a:r>
              <a:rPr sz="2800" spc="-75" dirty="0">
                <a:solidFill>
                  <a:srgbClr val="292959"/>
                </a:solidFill>
                <a:latin typeface="Trebuchet MS"/>
                <a:cs typeface="Trebuchet MS"/>
              </a:rPr>
              <a:t>Identical</a:t>
            </a:r>
            <a:r>
              <a:rPr sz="2800" spc="-80" dirty="0">
                <a:solidFill>
                  <a:srgbClr val="292959"/>
                </a:solidFill>
                <a:latin typeface="Trebuchet MS"/>
                <a:cs typeface="Trebuchet MS"/>
              </a:rPr>
              <a:t> </a:t>
            </a:r>
            <a:r>
              <a:rPr sz="2800" spc="-10" dirty="0">
                <a:solidFill>
                  <a:srgbClr val="292959"/>
                </a:solidFill>
                <a:latin typeface="Trebuchet MS"/>
                <a:cs typeface="Trebuchet MS"/>
              </a:rPr>
              <a:t>language</a:t>
            </a:r>
            <a:r>
              <a:rPr sz="2800" spc="700" dirty="0">
                <a:solidFill>
                  <a:srgbClr val="292959"/>
                </a:solidFill>
                <a:latin typeface="Trebuchet MS"/>
                <a:cs typeface="Trebuchet MS"/>
              </a:rPr>
              <a:t> </a:t>
            </a:r>
            <a:r>
              <a:rPr sz="2800" spc="-180" dirty="0">
                <a:solidFill>
                  <a:srgbClr val="292959"/>
                </a:solidFill>
                <a:latin typeface="Trebuchet MS"/>
                <a:cs typeface="Trebuchet MS"/>
              </a:rPr>
              <a:t>The</a:t>
            </a:r>
            <a:r>
              <a:rPr sz="2800" spc="-90" dirty="0">
                <a:solidFill>
                  <a:srgbClr val="292959"/>
                </a:solidFill>
                <a:latin typeface="Trebuchet MS"/>
                <a:cs typeface="Trebuchet MS"/>
              </a:rPr>
              <a:t> </a:t>
            </a:r>
            <a:r>
              <a:rPr sz="2800" dirty="0">
                <a:solidFill>
                  <a:srgbClr val="292959"/>
                </a:solidFill>
                <a:latin typeface="Trebuchet MS"/>
                <a:cs typeface="Trebuchet MS"/>
              </a:rPr>
              <a:t>broad</a:t>
            </a:r>
            <a:r>
              <a:rPr sz="2800" spc="-130" dirty="0">
                <a:solidFill>
                  <a:srgbClr val="292959"/>
                </a:solidFill>
                <a:latin typeface="Trebuchet MS"/>
                <a:cs typeface="Trebuchet MS"/>
              </a:rPr>
              <a:t> </a:t>
            </a:r>
            <a:r>
              <a:rPr sz="2800" spc="-80" dirty="0">
                <a:solidFill>
                  <a:srgbClr val="292959"/>
                </a:solidFill>
                <a:latin typeface="Trebuchet MS"/>
                <a:cs typeface="Trebuchet MS"/>
              </a:rPr>
              <a:t>discretion</a:t>
            </a:r>
            <a:r>
              <a:rPr sz="2800" spc="-100" dirty="0">
                <a:solidFill>
                  <a:srgbClr val="292959"/>
                </a:solidFill>
                <a:latin typeface="Trebuchet MS"/>
                <a:cs typeface="Trebuchet MS"/>
              </a:rPr>
              <a:t> </a:t>
            </a:r>
            <a:r>
              <a:rPr sz="2800" spc="-70" dirty="0">
                <a:solidFill>
                  <a:srgbClr val="292959"/>
                </a:solidFill>
                <a:latin typeface="Trebuchet MS"/>
                <a:cs typeface="Trebuchet MS"/>
              </a:rPr>
              <a:t>which</a:t>
            </a:r>
            <a:r>
              <a:rPr sz="2800" spc="-100" dirty="0">
                <a:solidFill>
                  <a:srgbClr val="292959"/>
                </a:solidFill>
                <a:latin typeface="Trebuchet MS"/>
                <a:cs typeface="Trebuchet MS"/>
              </a:rPr>
              <a:t> the </a:t>
            </a:r>
            <a:r>
              <a:rPr sz="2800" spc="-75" dirty="0">
                <a:solidFill>
                  <a:srgbClr val="292959"/>
                </a:solidFill>
                <a:latin typeface="Trebuchet MS"/>
                <a:cs typeface="Trebuchet MS"/>
              </a:rPr>
              <a:t>courts</a:t>
            </a:r>
            <a:r>
              <a:rPr sz="2800" spc="-100" dirty="0">
                <a:solidFill>
                  <a:srgbClr val="292959"/>
                </a:solidFill>
                <a:latin typeface="Trebuchet MS"/>
                <a:cs typeface="Trebuchet MS"/>
              </a:rPr>
              <a:t> </a:t>
            </a:r>
            <a:r>
              <a:rPr sz="2800" dirty="0">
                <a:solidFill>
                  <a:srgbClr val="292959"/>
                </a:solidFill>
                <a:latin typeface="Trebuchet MS"/>
                <a:cs typeface="Trebuchet MS"/>
              </a:rPr>
              <a:t>are</a:t>
            </a:r>
            <a:r>
              <a:rPr sz="2800" spc="-100" dirty="0">
                <a:solidFill>
                  <a:srgbClr val="292959"/>
                </a:solidFill>
                <a:latin typeface="Trebuchet MS"/>
                <a:cs typeface="Trebuchet MS"/>
              </a:rPr>
              <a:t> </a:t>
            </a:r>
            <a:r>
              <a:rPr sz="2800" dirty="0">
                <a:solidFill>
                  <a:srgbClr val="292959"/>
                </a:solidFill>
                <a:latin typeface="Trebuchet MS"/>
                <a:cs typeface="Trebuchet MS"/>
              </a:rPr>
              <a:t>able</a:t>
            </a:r>
            <a:r>
              <a:rPr sz="2800" spc="-100" dirty="0">
                <a:solidFill>
                  <a:srgbClr val="292959"/>
                </a:solidFill>
                <a:latin typeface="Trebuchet MS"/>
                <a:cs typeface="Trebuchet MS"/>
              </a:rPr>
              <a:t> </a:t>
            </a:r>
            <a:r>
              <a:rPr sz="2800" spc="-55" dirty="0">
                <a:solidFill>
                  <a:srgbClr val="292959"/>
                </a:solidFill>
                <a:latin typeface="Trebuchet MS"/>
                <a:cs typeface="Trebuchet MS"/>
              </a:rPr>
              <a:t>to</a:t>
            </a:r>
            <a:r>
              <a:rPr sz="2800" spc="-100" dirty="0">
                <a:solidFill>
                  <a:srgbClr val="292959"/>
                </a:solidFill>
                <a:latin typeface="Trebuchet MS"/>
                <a:cs typeface="Trebuchet MS"/>
              </a:rPr>
              <a:t> </a:t>
            </a:r>
            <a:r>
              <a:rPr sz="2800" spc="-65" dirty="0">
                <a:solidFill>
                  <a:srgbClr val="292959"/>
                </a:solidFill>
                <a:latin typeface="Trebuchet MS"/>
                <a:cs typeface="Trebuchet MS"/>
              </a:rPr>
              <a:t>exercise</a:t>
            </a:r>
            <a:r>
              <a:rPr sz="2800" spc="-10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55" dirty="0">
                <a:solidFill>
                  <a:srgbClr val="292959"/>
                </a:solidFill>
                <a:latin typeface="Trebuchet MS"/>
                <a:cs typeface="Trebuchet MS"/>
              </a:rPr>
              <a:t>financial</a:t>
            </a:r>
            <a:r>
              <a:rPr sz="2800" spc="-100" dirty="0">
                <a:solidFill>
                  <a:srgbClr val="292959"/>
                </a:solidFill>
                <a:latin typeface="Trebuchet MS"/>
                <a:cs typeface="Trebuchet MS"/>
              </a:rPr>
              <a:t> remedy </a:t>
            </a:r>
            <a:r>
              <a:rPr sz="2800" dirty="0">
                <a:solidFill>
                  <a:srgbClr val="292959"/>
                </a:solidFill>
                <a:latin typeface="Trebuchet MS"/>
                <a:cs typeface="Trebuchet MS"/>
              </a:rPr>
              <a:t>cases</a:t>
            </a:r>
            <a:r>
              <a:rPr sz="2800" spc="-100" dirty="0">
                <a:solidFill>
                  <a:srgbClr val="292959"/>
                </a:solidFill>
                <a:latin typeface="Trebuchet MS"/>
                <a:cs typeface="Trebuchet MS"/>
              </a:rPr>
              <a:t> </a:t>
            </a:r>
            <a:r>
              <a:rPr sz="2800" spc="60" dirty="0">
                <a:solidFill>
                  <a:srgbClr val="292959"/>
                </a:solidFill>
                <a:latin typeface="Trebuchet MS"/>
                <a:cs typeface="Trebuchet MS"/>
              </a:rPr>
              <a:t>–</a:t>
            </a:r>
            <a:r>
              <a:rPr sz="2800" spc="-100" dirty="0">
                <a:solidFill>
                  <a:srgbClr val="292959"/>
                </a:solidFill>
                <a:latin typeface="Trebuchet MS"/>
                <a:cs typeface="Trebuchet MS"/>
              </a:rPr>
              <a:t> </a:t>
            </a:r>
            <a:r>
              <a:rPr sz="2800" spc="-120" dirty="0">
                <a:solidFill>
                  <a:srgbClr val="292959"/>
                </a:solidFill>
                <a:latin typeface="Trebuchet MS"/>
                <a:cs typeface="Trebuchet MS"/>
              </a:rPr>
              <a:t>neither</a:t>
            </a:r>
            <a:r>
              <a:rPr sz="2800" spc="-90" dirty="0">
                <a:solidFill>
                  <a:srgbClr val="292959"/>
                </a:solidFill>
                <a:latin typeface="Trebuchet MS"/>
                <a:cs typeface="Trebuchet MS"/>
              </a:rPr>
              <a:t> </a:t>
            </a:r>
            <a:r>
              <a:rPr sz="2800" spc="-10" dirty="0">
                <a:solidFill>
                  <a:srgbClr val="292959"/>
                </a:solidFill>
                <a:latin typeface="Trebuchet MS"/>
                <a:cs typeface="Trebuchet MS"/>
              </a:rPr>
              <a:t>judge, </a:t>
            </a:r>
            <a:r>
              <a:rPr sz="2800" dirty="0">
                <a:solidFill>
                  <a:srgbClr val="292959"/>
                </a:solidFill>
                <a:latin typeface="Trebuchet MS"/>
                <a:cs typeface="Trebuchet MS"/>
              </a:rPr>
              <a:t>at</a:t>
            </a:r>
            <a:r>
              <a:rPr sz="2800" spc="-21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10" dirty="0">
                <a:solidFill>
                  <a:srgbClr val="292959"/>
                </a:solidFill>
                <a:latin typeface="Trebuchet MS"/>
                <a:cs typeface="Trebuchet MS"/>
              </a:rPr>
              <a:t>Court</a:t>
            </a:r>
            <a:r>
              <a:rPr sz="2800" spc="-155" dirty="0">
                <a:solidFill>
                  <a:srgbClr val="292959"/>
                </a:solidFill>
                <a:latin typeface="Trebuchet MS"/>
                <a:cs typeface="Trebuchet MS"/>
              </a:rPr>
              <a:t> </a:t>
            </a:r>
            <a:r>
              <a:rPr sz="2800" dirty="0">
                <a:solidFill>
                  <a:srgbClr val="292959"/>
                </a:solidFill>
                <a:latin typeface="Trebuchet MS"/>
                <a:cs typeface="Trebuchet MS"/>
              </a:rPr>
              <a:t>of</a:t>
            </a:r>
            <a:r>
              <a:rPr sz="2800" spc="-125" dirty="0">
                <a:solidFill>
                  <a:srgbClr val="292959"/>
                </a:solidFill>
                <a:latin typeface="Trebuchet MS"/>
                <a:cs typeface="Trebuchet MS"/>
              </a:rPr>
              <a:t> </a:t>
            </a:r>
            <a:r>
              <a:rPr sz="2800" dirty="0">
                <a:solidFill>
                  <a:srgbClr val="292959"/>
                </a:solidFill>
                <a:latin typeface="Trebuchet MS"/>
                <a:cs typeface="Trebuchet MS"/>
              </a:rPr>
              <a:t>Appeal</a:t>
            </a:r>
            <a:r>
              <a:rPr sz="2800" spc="-125" dirty="0">
                <a:solidFill>
                  <a:srgbClr val="292959"/>
                </a:solidFill>
                <a:latin typeface="Trebuchet MS"/>
                <a:cs typeface="Trebuchet MS"/>
              </a:rPr>
              <a:t> </a:t>
            </a:r>
            <a:r>
              <a:rPr sz="2800" spc="-80" dirty="0">
                <a:solidFill>
                  <a:srgbClr val="292959"/>
                </a:solidFill>
                <a:latin typeface="Trebuchet MS"/>
                <a:cs typeface="Trebuchet MS"/>
              </a:rPr>
              <a:t>or</a:t>
            </a:r>
            <a:r>
              <a:rPr sz="2800" spc="-125" dirty="0">
                <a:solidFill>
                  <a:srgbClr val="292959"/>
                </a:solidFill>
                <a:latin typeface="Trebuchet MS"/>
                <a:cs typeface="Trebuchet MS"/>
              </a:rPr>
              <a:t> </a:t>
            </a:r>
            <a:r>
              <a:rPr sz="2800" spc="-85" dirty="0">
                <a:solidFill>
                  <a:srgbClr val="292959"/>
                </a:solidFill>
                <a:latin typeface="Trebuchet MS"/>
                <a:cs typeface="Trebuchet MS"/>
              </a:rPr>
              <a:t>court</a:t>
            </a:r>
            <a:r>
              <a:rPr sz="2800" spc="-125" dirty="0">
                <a:solidFill>
                  <a:srgbClr val="292959"/>
                </a:solidFill>
                <a:latin typeface="Trebuchet MS"/>
                <a:cs typeface="Trebuchet MS"/>
              </a:rPr>
              <a:t> </a:t>
            </a:r>
            <a:r>
              <a:rPr sz="2800" dirty="0">
                <a:solidFill>
                  <a:srgbClr val="292959"/>
                </a:solidFill>
                <a:latin typeface="Trebuchet MS"/>
                <a:cs typeface="Trebuchet MS"/>
              </a:rPr>
              <a:t>of</a:t>
            </a:r>
            <a:r>
              <a:rPr sz="2800" spc="-125" dirty="0">
                <a:solidFill>
                  <a:srgbClr val="292959"/>
                </a:solidFill>
                <a:latin typeface="Trebuchet MS"/>
                <a:cs typeface="Trebuchet MS"/>
              </a:rPr>
              <a:t> </a:t>
            </a:r>
            <a:r>
              <a:rPr sz="2800" spc="-145" dirty="0">
                <a:solidFill>
                  <a:srgbClr val="292959"/>
                </a:solidFill>
                <a:latin typeface="Trebuchet MS"/>
                <a:cs typeface="Trebuchet MS"/>
              </a:rPr>
              <a:t>first</a:t>
            </a:r>
            <a:r>
              <a:rPr sz="2800" spc="-90" dirty="0">
                <a:solidFill>
                  <a:srgbClr val="292959"/>
                </a:solidFill>
                <a:latin typeface="Trebuchet MS"/>
                <a:cs typeface="Trebuchet MS"/>
              </a:rPr>
              <a:t> </a:t>
            </a:r>
            <a:r>
              <a:rPr sz="2800" spc="-95" dirty="0">
                <a:solidFill>
                  <a:srgbClr val="292959"/>
                </a:solidFill>
                <a:latin typeface="Trebuchet MS"/>
                <a:cs typeface="Trebuchet MS"/>
              </a:rPr>
              <a:t>instance,</a:t>
            </a:r>
            <a:r>
              <a:rPr sz="2800" spc="-114" dirty="0">
                <a:solidFill>
                  <a:srgbClr val="292959"/>
                </a:solidFill>
                <a:latin typeface="Trebuchet MS"/>
                <a:cs typeface="Trebuchet MS"/>
              </a:rPr>
              <a:t> </a:t>
            </a:r>
            <a:r>
              <a:rPr sz="2800" spc="-45" dirty="0">
                <a:solidFill>
                  <a:srgbClr val="292959"/>
                </a:solidFill>
                <a:latin typeface="Trebuchet MS"/>
                <a:cs typeface="Trebuchet MS"/>
              </a:rPr>
              <a:t>detailed</a:t>
            </a:r>
            <a:r>
              <a:rPr sz="2800" spc="-125" dirty="0">
                <a:solidFill>
                  <a:srgbClr val="292959"/>
                </a:solidFill>
                <a:latin typeface="Trebuchet MS"/>
                <a:cs typeface="Trebuchet MS"/>
              </a:rPr>
              <a:t> </a:t>
            </a:r>
            <a:r>
              <a:rPr sz="2800" spc="-20" dirty="0">
                <a:solidFill>
                  <a:srgbClr val="292959"/>
                </a:solidFill>
                <a:latin typeface="Trebuchet MS"/>
                <a:cs typeface="Trebuchet MS"/>
              </a:rPr>
              <a:t>how</a:t>
            </a:r>
            <a:r>
              <a:rPr sz="2800" spc="-125" dirty="0">
                <a:solidFill>
                  <a:srgbClr val="292959"/>
                </a:solidFill>
                <a:latin typeface="Trebuchet MS"/>
                <a:cs typeface="Trebuchet MS"/>
              </a:rPr>
              <a:t> </a:t>
            </a:r>
            <a:r>
              <a:rPr sz="2800" spc="-130" dirty="0">
                <a:solidFill>
                  <a:srgbClr val="292959"/>
                </a:solidFill>
                <a:latin typeface="Trebuchet MS"/>
                <a:cs typeface="Trebuchet MS"/>
              </a:rPr>
              <a:t>they</a:t>
            </a:r>
            <a:r>
              <a:rPr sz="2800" spc="-90" dirty="0">
                <a:solidFill>
                  <a:srgbClr val="292959"/>
                </a:solidFill>
                <a:latin typeface="Trebuchet MS"/>
                <a:cs typeface="Trebuchet MS"/>
              </a:rPr>
              <a:t> </a:t>
            </a:r>
            <a:r>
              <a:rPr sz="2800" spc="-10" dirty="0">
                <a:solidFill>
                  <a:srgbClr val="292959"/>
                </a:solidFill>
                <a:latin typeface="Trebuchet MS"/>
                <a:cs typeface="Trebuchet MS"/>
              </a:rPr>
              <a:t>reached</a:t>
            </a:r>
            <a:r>
              <a:rPr sz="2800" spc="-125"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50" dirty="0">
                <a:solidFill>
                  <a:srgbClr val="292959"/>
                </a:solidFill>
                <a:latin typeface="Trebuchet MS"/>
                <a:cs typeface="Trebuchet MS"/>
              </a:rPr>
              <a:t>figure</a:t>
            </a:r>
            <a:r>
              <a:rPr sz="2800" spc="-125" dirty="0">
                <a:solidFill>
                  <a:srgbClr val="292959"/>
                </a:solidFill>
                <a:latin typeface="Trebuchet MS"/>
                <a:cs typeface="Trebuchet MS"/>
              </a:rPr>
              <a:t> </a:t>
            </a:r>
            <a:r>
              <a:rPr sz="2800" spc="-10" dirty="0">
                <a:solidFill>
                  <a:srgbClr val="292959"/>
                </a:solidFill>
                <a:latin typeface="Trebuchet MS"/>
                <a:cs typeface="Trebuchet MS"/>
              </a:rPr>
              <a:t>determined</a:t>
            </a:r>
            <a:endParaRPr sz="2800">
              <a:latin typeface="Trebuchet MS"/>
              <a:cs typeface="Trebuchet MS"/>
            </a:endParaRPr>
          </a:p>
          <a:p>
            <a:pPr marL="12700">
              <a:lnSpc>
                <a:spcPct val="100000"/>
              </a:lnSpc>
              <a:spcBef>
                <a:spcPts val="844"/>
              </a:spcBef>
            </a:pPr>
            <a:r>
              <a:rPr sz="2800" spc="-10" dirty="0">
                <a:solidFill>
                  <a:srgbClr val="292959"/>
                </a:solidFill>
                <a:latin typeface="Trebuchet MS"/>
                <a:cs typeface="Trebuchet MS"/>
              </a:rPr>
              <a:t>Common</a:t>
            </a:r>
            <a:r>
              <a:rPr sz="2800" spc="-175" dirty="0">
                <a:solidFill>
                  <a:srgbClr val="292959"/>
                </a:solidFill>
                <a:latin typeface="Trebuchet MS"/>
                <a:cs typeface="Trebuchet MS"/>
              </a:rPr>
              <a:t> </a:t>
            </a:r>
            <a:r>
              <a:rPr sz="2800" spc="-105" dirty="0">
                <a:solidFill>
                  <a:srgbClr val="292959"/>
                </a:solidFill>
                <a:latin typeface="Trebuchet MS"/>
                <a:cs typeface="Trebuchet MS"/>
              </a:rPr>
              <a:t>theme</a:t>
            </a:r>
            <a:r>
              <a:rPr sz="2800" spc="-10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65" dirty="0">
                <a:solidFill>
                  <a:srgbClr val="292959"/>
                </a:solidFill>
                <a:latin typeface="Trebuchet MS"/>
                <a:cs typeface="Trebuchet MS"/>
              </a:rPr>
              <a:t>these</a:t>
            </a:r>
            <a:r>
              <a:rPr sz="2800" spc="-110" dirty="0">
                <a:solidFill>
                  <a:srgbClr val="292959"/>
                </a:solidFill>
                <a:latin typeface="Trebuchet MS"/>
                <a:cs typeface="Trebuchet MS"/>
              </a:rPr>
              <a:t> </a:t>
            </a:r>
            <a:r>
              <a:rPr sz="2800" dirty="0">
                <a:solidFill>
                  <a:srgbClr val="292959"/>
                </a:solidFill>
                <a:latin typeface="Trebuchet MS"/>
                <a:cs typeface="Trebuchet MS"/>
              </a:rPr>
              <a:t>cases</a:t>
            </a:r>
            <a:r>
              <a:rPr sz="2800" spc="-105" dirty="0">
                <a:solidFill>
                  <a:srgbClr val="292959"/>
                </a:solidFill>
                <a:latin typeface="Trebuchet MS"/>
                <a:cs typeface="Trebuchet MS"/>
              </a:rPr>
              <a:t> </a:t>
            </a:r>
            <a:r>
              <a:rPr sz="2800" spc="-20" dirty="0">
                <a:solidFill>
                  <a:srgbClr val="292959"/>
                </a:solidFill>
                <a:latin typeface="Trebuchet MS"/>
                <a:cs typeface="Trebuchet MS"/>
              </a:rPr>
              <a:t>high</a:t>
            </a:r>
            <a:r>
              <a:rPr sz="2800" spc="-105" dirty="0">
                <a:solidFill>
                  <a:srgbClr val="292959"/>
                </a:solidFill>
                <a:latin typeface="Trebuchet MS"/>
                <a:cs typeface="Trebuchet MS"/>
              </a:rPr>
              <a:t> net </a:t>
            </a:r>
            <a:r>
              <a:rPr sz="2800" spc="-114" dirty="0">
                <a:solidFill>
                  <a:srgbClr val="292959"/>
                </a:solidFill>
                <a:latin typeface="Trebuchet MS"/>
                <a:cs typeface="Trebuchet MS"/>
              </a:rPr>
              <a:t>worth</a:t>
            </a:r>
            <a:r>
              <a:rPr sz="2800" spc="-95" dirty="0">
                <a:solidFill>
                  <a:srgbClr val="292959"/>
                </a:solidFill>
                <a:latin typeface="Trebuchet MS"/>
                <a:cs typeface="Trebuchet MS"/>
              </a:rPr>
              <a:t> </a:t>
            </a:r>
            <a:r>
              <a:rPr sz="2800" spc="-290" dirty="0">
                <a:solidFill>
                  <a:srgbClr val="292959"/>
                </a:solidFill>
                <a:latin typeface="Trebuchet MS"/>
                <a:cs typeface="Trebuchet MS"/>
              </a:rPr>
              <a:t>:</a:t>
            </a:r>
            <a:r>
              <a:rPr sz="2800" spc="-90" dirty="0">
                <a:solidFill>
                  <a:srgbClr val="292959"/>
                </a:solidFill>
                <a:latin typeface="Trebuchet MS"/>
                <a:cs typeface="Trebuchet MS"/>
              </a:rPr>
              <a:t> </a:t>
            </a:r>
            <a:r>
              <a:rPr sz="2800" spc="-120" dirty="0">
                <a:solidFill>
                  <a:srgbClr val="292959"/>
                </a:solidFill>
                <a:latin typeface="Trebuchet MS"/>
                <a:cs typeface="Trebuchet MS"/>
              </a:rPr>
              <a:t>plenty</a:t>
            </a:r>
            <a:r>
              <a:rPr sz="2800" spc="-90" dirty="0">
                <a:solidFill>
                  <a:srgbClr val="292959"/>
                </a:solidFill>
                <a:latin typeface="Trebuchet MS"/>
                <a:cs typeface="Trebuchet MS"/>
              </a:rPr>
              <a:t> </a:t>
            </a:r>
            <a:r>
              <a:rPr sz="2800" dirty="0">
                <a:solidFill>
                  <a:srgbClr val="292959"/>
                </a:solidFill>
                <a:latin typeface="Trebuchet MS"/>
                <a:cs typeface="Trebuchet MS"/>
              </a:rPr>
              <a:t>of</a:t>
            </a:r>
            <a:r>
              <a:rPr sz="2800" spc="-105" dirty="0">
                <a:solidFill>
                  <a:srgbClr val="292959"/>
                </a:solidFill>
                <a:latin typeface="Trebuchet MS"/>
                <a:cs typeface="Trebuchet MS"/>
              </a:rPr>
              <a:t> </a:t>
            </a:r>
            <a:r>
              <a:rPr sz="2800" spc="-20" dirty="0">
                <a:solidFill>
                  <a:srgbClr val="292959"/>
                </a:solidFill>
                <a:latin typeface="Trebuchet MS"/>
                <a:cs typeface="Trebuchet MS"/>
              </a:rPr>
              <a:t>assets</a:t>
            </a:r>
            <a:r>
              <a:rPr sz="2800" spc="-105" dirty="0">
                <a:solidFill>
                  <a:srgbClr val="292959"/>
                </a:solidFill>
                <a:latin typeface="Trebuchet MS"/>
                <a:cs typeface="Trebuchet MS"/>
              </a:rPr>
              <a:t> </a:t>
            </a:r>
            <a:r>
              <a:rPr sz="2800" spc="-55" dirty="0">
                <a:solidFill>
                  <a:srgbClr val="292959"/>
                </a:solidFill>
                <a:latin typeface="Trebuchet MS"/>
                <a:cs typeface="Trebuchet MS"/>
              </a:rPr>
              <a:t>to</a:t>
            </a:r>
            <a:r>
              <a:rPr sz="2800" spc="-110" dirty="0">
                <a:solidFill>
                  <a:srgbClr val="292959"/>
                </a:solidFill>
                <a:latin typeface="Trebuchet MS"/>
                <a:cs typeface="Trebuchet MS"/>
              </a:rPr>
              <a:t> </a:t>
            </a:r>
            <a:r>
              <a:rPr sz="2800" spc="-10" dirty="0">
                <a:solidFill>
                  <a:srgbClr val="292959"/>
                </a:solidFill>
                <a:latin typeface="Trebuchet MS"/>
                <a:cs typeface="Trebuchet MS"/>
              </a:rPr>
              <a:t>distribute.</a:t>
            </a:r>
            <a:endParaRPr sz="2800">
              <a:latin typeface="Trebuchet MS"/>
              <a:cs typeface="Trebuchet MS"/>
            </a:endParaRPr>
          </a:p>
          <a:p>
            <a:pPr marL="12700" marR="1179195">
              <a:lnSpc>
                <a:spcPts val="4580"/>
              </a:lnSpc>
              <a:spcBef>
                <a:spcPts val="155"/>
              </a:spcBef>
            </a:pPr>
            <a:r>
              <a:rPr sz="2800" spc="-75" dirty="0">
                <a:solidFill>
                  <a:srgbClr val="292959"/>
                </a:solidFill>
                <a:latin typeface="Trebuchet MS"/>
                <a:cs typeface="Trebuchet MS"/>
              </a:rPr>
              <a:t>where</a:t>
            </a:r>
            <a:r>
              <a:rPr sz="2800" spc="-135"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20" dirty="0">
                <a:solidFill>
                  <a:srgbClr val="292959"/>
                </a:solidFill>
                <a:latin typeface="Trebuchet MS"/>
                <a:cs typeface="Trebuchet MS"/>
              </a:rPr>
              <a:t>assets</a:t>
            </a:r>
            <a:r>
              <a:rPr sz="2800" spc="-114" dirty="0">
                <a:solidFill>
                  <a:srgbClr val="292959"/>
                </a:solidFill>
                <a:latin typeface="Trebuchet MS"/>
                <a:cs typeface="Trebuchet MS"/>
              </a:rPr>
              <a:t> </a:t>
            </a:r>
            <a:r>
              <a:rPr sz="2800" dirty="0">
                <a:solidFill>
                  <a:srgbClr val="292959"/>
                </a:solidFill>
                <a:latin typeface="Trebuchet MS"/>
                <a:cs typeface="Trebuchet MS"/>
              </a:rPr>
              <a:t>are</a:t>
            </a:r>
            <a:r>
              <a:rPr sz="2800" spc="-100" dirty="0">
                <a:solidFill>
                  <a:srgbClr val="292959"/>
                </a:solidFill>
                <a:latin typeface="Trebuchet MS"/>
                <a:cs typeface="Trebuchet MS"/>
              </a:rPr>
              <a:t> </a:t>
            </a:r>
            <a:r>
              <a:rPr sz="2800" spc="-140" dirty="0">
                <a:solidFill>
                  <a:srgbClr val="292959"/>
                </a:solidFill>
                <a:latin typeface="Trebuchet MS"/>
                <a:cs typeface="Trebuchet MS"/>
              </a:rPr>
              <a:t>limited</a:t>
            </a:r>
            <a:r>
              <a:rPr sz="2800" spc="-90" dirty="0">
                <a:solidFill>
                  <a:srgbClr val="292959"/>
                </a:solidFill>
                <a:latin typeface="Trebuchet MS"/>
                <a:cs typeface="Trebuchet MS"/>
              </a:rPr>
              <a:t> </a:t>
            </a:r>
            <a:r>
              <a:rPr sz="2800" dirty="0">
                <a:solidFill>
                  <a:srgbClr val="292959"/>
                </a:solidFill>
                <a:latin typeface="Trebuchet MS"/>
                <a:cs typeface="Trebuchet MS"/>
              </a:rPr>
              <a:t>and</a:t>
            </a:r>
            <a:r>
              <a:rPr sz="2800" spc="-105" dirty="0">
                <a:solidFill>
                  <a:srgbClr val="292959"/>
                </a:solidFill>
                <a:latin typeface="Trebuchet MS"/>
                <a:cs typeface="Trebuchet MS"/>
              </a:rPr>
              <a:t> there</a:t>
            </a:r>
            <a:r>
              <a:rPr sz="2800" spc="-100" dirty="0">
                <a:solidFill>
                  <a:srgbClr val="292959"/>
                </a:solidFill>
                <a:latin typeface="Trebuchet MS"/>
                <a:cs typeface="Trebuchet MS"/>
              </a:rPr>
              <a:t> </a:t>
            </a:r>
            <a:r>
              <a:rPr sz="2800" spc="-65" dirty="0">
                <a:solidFill>
                  <a:srgbClr val="292959"/>
                </a:solidFill>
                <a:latin typeface="Trebuchet MS"/>
                <a:cs typeface="Trebuchet MS"/>
              </a:rPr>
              <a:t>is</a:t>
            </a:r>
            <a:r>
              <a:rPr sz="2800" spc="-105" dirty="0">
                <a:solidFill>
                  <a:srgbClr val="292959"/>
                </a:solidFill>
                <a:latin typeface="Trebuchet MS"/>
                <a:cs typeface="Trebuchet MS"/>
              </a:rPr>
              <a:t> </a:t>
            </a:r>
            <a:r>
              <a:rPr sz="2800" spc="-85" dirty="0">
                <a:solidFill>
                  <a:srgbClr val="292959"/>
                </a:solidFill>
                <a:latin typeface="Trebuchet MS"/>
                <a:cs typeface="Trebuchet MS"/>
              </a:rPr>
              <a:t>much</a:t>
            </a:r>
            <a:r>
              <a:rPr sz="2800" spc="-100" dirty="0">
                <a:solidFill>
                  <a:srgbClr val="292959"/>
                </a:solidFill>
                <a:latin typeface="Trebuchet MS"/>
                <a:cs typeface="Trebuchet MS"/>
              </a:rPr>
              <a:t> </a:t>
            </a:r>
            <a:r>
              <a:rPr sz="2800" spc="-55" dirty="0">
                <a:solidFill>
                  <a:srgbClr val="292959"/>
                </a:solidFill>
                <a:latin typeface="Trebuchet MS"/>
                <a:cs typeface="Trebuchet MS"/>
              </a:rPr>
              <a:t>less</a:t>
            </a:r>
            <a:r>
              <a:rPr sz="2800" spc="-105" dirty="0">
                <a:solidFill>
                  <a:srgbClr val="292959"/>
                </a:solidFill>
                <a:latin typeface="Trebuchet MS"/>
                <a:cs typeface="Trebuchet MS"/>
              </a:rPr>
              <a:t> </a:t>
            </a:r>
            <a:r>
              <a:rPr sz="2800" spc="-85" dirty="0">
                <a:solidFill>
                  <a:srgbClr val="292959"/>
                </a:solidFill>
                <a:latin typeface="Trebuchet MS"/>
                <a:cs typeface="Trebuchet MS"/>
              </a:rPr>
              <a:t>for</a:t>
            </a:r>
            <a:r>
              <a:rPr sz="2800" spc="-100" dirty="0">
                <a:solidFill>
                  <a:srgbClr val="292959"/>
                </a:solidFill>
                <a:latin typeface="Trebuchet MS"/>
                <a:cs typeface="Trebuchet MS"/>
              </a:rPr>
              <a:t> the</a:t>
            </a:r>
            <a:r>
              <a:rPr sz="2800" spc="-105" dirty="0">
                <a:solidFill>
                  <a:srgbClr val="292959"/>
                </a:solidFill>
                <a:latin typeface="Trebuchet MS"/>
                <a:cs typeface="Trebuchet MS"/>
              </a:rPr>
              <a:t> </a:t>
            </a:r>
            <a:r>
              <a:rPr sz="2800" spc="-85" dirty="0">
                <a:solidFill>
                  <a:srgbClr val="292959"/>
                </a:solidFill>
                <a:latin typeface="Trebuchet MS"/>
                <a:cs typeface="Trebuchet MS"/>
              </a:rPr>
              <a:t>court</a:t>
            </a:r>
            <a:r>
              <a:rPr sz="2800" spc="-100" dirty="0">
                <a:solidFill>
                  <a:srgbClr val="292959"/>
                </a:solidFill>
                <a:latin typeface="Trebuchet MS"/>
                <a:cs typeface="Trebuchet MS"/>
              </a:rPr>
              <a:t> </a:t>
            </a:r>
            <a:r>
              <a:rPr sz="2800" spc="-60" dirty="0">
                <a:solidFill>
                  <a:srgbClr val="292959"/>
                </a:solidFill>
                <a:latin typeface="Trebuchet MS"/>
                <a:cs typeface="Trebuchet MS"/>
              </a:rPr>
              <a:t>to</a:t>
            </a:r>
            <a:r>
              <a:rPr sz="2800" spc="-105" dirty="0">
                <a:solidFill>
                  <a:srgbClr val="292959"/>
                </a:solidFill>
                <a:latin typeface="Trebuchet MS"/>
                <a:cs typeface="Trebuchet MS"/>
              </a:rPr>
              <a:t> </a:t>
            </a:r>
            <a:r>
              <a:rPr sz="2800" spc="-135" dirty="0">
                <a:solidFill>
                  <a:srgbClr val="292959"/>
                </a:solidFill>
                <a:latin typeface="Trebuchet MS"/>
                <a:cs typeface="Trebuchet MS"/>
              </a:rPr>
              <a:t>distribute,</a:t>
            </a:r>
            <a:r>
              <a:rPr sz="2800" spc="-90" dirty="0">
                <a:solidFill>
                  <a:srgbClr val="292959"/>
                </a:solidFill>
                <a:latin typeface="Trebuchet MS"/>
                <a:cs typeface="Trebuchet MS"/>
              </a:rPr>
              <a:t> </a:t>
            </a:r>
            <a:r>
              <a:rPr sz="2800" spc="-135" dirty="0">
                <a:solidFill>
                  <a:srgbClr val="292959"/>
                </a:solidFill>
                <a:latin typeface="Trebuchet MS"/>
                <a:cs typeface="Trebuchet MS"/>
              </a:rPr>
              <a:t>whilst</a:t>
            </a:r>
            <a:r>
              <a:rPr sz="2800" spc="-90" dirty="0">
                <a:solidFill>
                  <a:srgbClr val="292959"/>
                </a:solidFill>
                <a:latin typeface="Trebuchet MS"/>
                <a:cs typeface="Trebuchet MS"/>
              </a:rPr>
              <a:t> </a:t>
            </a:r>
            <a:r>
              <a:rPr sz="2800" spc="-170" dirty="0">
                <a:solidFill>
                  <a:srgbClr val="292959"/>
                </a:solidFill>
                <a:latin typeface="Trebuchet MS"/>
                <a:cs typeface="Trebuchet MS"/>
              </a:rPr>
              <a:t>still</a:t>
            </a:r>
            <a:r>
              <a:rPr sz="2800" spc="-90" dirty="0">
                <a:solidFill>
                  <a:srgbClr val="292959"/>
                </a:solidFill>
                <a:latin typeface="Trebuchet MS"/>
                <a:cs typeface="Trebuchet MS"/>
              </a:rPr>
              <a:t> </a:t>
            </a:r>
            <a:r>
              <a:rPr sz="2800" spc="-10" dirty="0">
                <a:solidFill>
                  <a:srgbClr val="292959"/>
                </a:solidFill>
                <a:latin typeface="Trebuchet MS"/>
                <a:cs typeface="Trebuchet MS"/>
              </a:rPr>
              <a:t>ensuring fairness</a:t>
            </a:r>
            <a:endParaRPr sz="2800">
              <a:latin typeface="Trebuchet MS"/>
              <a:cs typeface="Trebuchet M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9641205" cy="1168400"/>
          </a:xfrm>
          <a:prstGeom prst="rect">
            <a:avLst/>
          </a:prstGeom>
        </p:spPr>
        <p:txBody>
          <a:bodyPr vert="horz" wrap="square" lIns="0" tIns="12700" rIns="0" bIns="0" rtlCol="0">
            <a:spAutoFit/>
          </a:bodyPr>
          <a:lstStyle/>
          <a:p>
            <a:pPr marL="12700">
              <a:lnSpc>
                <a:spcPct val="100000"/>
              </a:lnSpc>
              <a:spcBef>
                <a:spcPts val="100"/>
              </a:spcBef>
            </a:pPr>
            <a:r>
              <a:rPr dirty="0">
                <a:solidFill>
                  <a:srgbClr val="E65385"/>
                </a:solidFill>
              </a:rPr>
              <a:t>APPLYING</a:t>
            </a:r>
            <a:r>
              <a:rPr spc="-235" dirty="0">
                <a:solidFill>
                  <a:srgbClr val="E65385"/>
                </a:solidFill>
              </a:rPr>
              <a:t> </a:t>
            </a:r>
            <a:r>
              <a:rPr spc="-10" dirty="0"/>
              <a:t>PRINCIPLES</a:t>
            </a:r>
          </a:p>
        </p:txBody>
      </p:sp>
      <p:pic>
        <p:nvPicPr>
          <p:cNvPr id="3" name="object 3"/>
          <p:cNvPicPr/>
          <p:nvPr/>
        </p:nvPicPr>
        <p:blipFill>
          <a:blip r:embed="rId2" cstate="print"/>
          <a:stretch>
            <a:fillRect/>
          </a:stretch>
        </p:blipFill>
        <p:spPr>
          <a:xfrm>
            <a:off x="1371599" y="2364919"/>
            <a:ext cx="123825" cy="123824"/>
          </a:xfrm>
          <a:prstGeom prst="rect">
            <a:avLst/>
          </a:prstGeom>
        </p:spPr>
      </p:pic>
      <p:pic>
        <p:nvPicPr>
          <p:cNvPr id="4" name="object 4"/>
          <p:cNvPicPr/>
          <p:nvPr/>
        </p:nvPicPr>
        <p:blipFill>
          <a:blip r:embed="rId3" cstate="print"/>
          <a:stretch>
            <a:fillRect/>
          </a:stretch>
        </p:blipFill>
        <p:spPr>
          <a:xfrm>
            <a:off x="2014537" y="2979281"/>
            <a:ext cx="133350" cy="133349"/>
          </a:xfrm>
          <a:prstGeom prst="rect">
            <a:avLst/>
          </a:prstGeom>
        </p:spPr>
      </p:pic>
      <p:pic>
        <p:nvPicPr>
          <p:cNvPr id="5" name="object 5"/>
          <p:cNvPicPr/>
          <p:nvPr/>
        </p:nvPicPr>
        <p:blipFill>
          <a:blip r:embed="rId4" cstate="print"/>
          <a:stretch>
            <a:fillRect/>
          </a:stretch>
        </p:blipFill>
        <p:spPr>
          <a:xfrm>
            <a:off x="2014537" y="4217531"/>
            <a:ext cx="133350" cy="133349"/>
          </a:xfrm>
          <a:prstGeom prst="rect">
            <a:avLst/>
          </a:prstGeom>
        </p:spPr>
      </p:pic>
      <p:pic>
        <p:nvPicPr>
          <p:cNvPr id="6" name="object 6"/>
          <p:cNvPicPr/>
          <p:nvPr/>
        </p:nvPicPr>
        <p:blipFill>
          <a:blip r:embed="rId2" cstate="print"/>
          <a:stretch>
            <a:fillRect/>
          </a:stretch>
        </p:blipFill>
        <p:spPr>
          <a:xfrm>
            <a:off x="1371599" y="5460543"/>
            <a:ext cx="123825" cy="123824"/>
          </a:xfrm>
          <a:prstGeom prst="rect">
            <a:avLst/>
          </a:prstGeom>
        </p:spPr>
      </p:pic>
      <p:pic>
        <p:nvPicPr>
          <p:cNvPr id="7" name="object 7"/>
          <p:cNvPicPr/>
          <p:nvPr/>
        </p:nvPicPr>
        <p:blipFill>
          <a:blip r:embed="rId5" cstate="print"/>
          <a:stretch>
            <a:fillRect/>
          </a:stretch>
        </p:blipFill>
        <p:spPr>
          <a:xfrm>
            <a:off x="1371599" y="7317918"/>
            <a:ext cx="123825" cy="123824"/>
          </a:xfrm>
          <a:prstGeom prst="rect">
            <a:avLst/>
          </a:prstGeom>
        </p:spPr>
      </p:pic>
      <p:pic>
        <p:nvPicPr>
          <p:cNvPr id="8" name="object 8"/>
          <p:cNvPicPr/>
          <p:nvPr/>
        </p:nvPicPr>
        <p:blipFill>
          <a:blip r:embed="rId6" cstate="print"/>
          <a:stretch>
            <a:fillRect/>
          </a:stretch>
        </p:blipFill>
        <p:spPr>
          <a:xfrm>
            <a:off x="2014537" y="7932280"/>
            <a:ext cx="133350" cy="133349"/>
          </a:xfrm>
          <a:prstGeom prst="rect">
            <a:avLst/>
          </a:prstGeom>
        </p:spPr>
      </p:pic>
      <p:pic>
        <p:nvPicPr>
          <p:cNvPr id="9" name="object 9"/>
          <p:cNvPicPr/>
          <p:nvPr/>
        </p:nvPicPr>
        <p:blipFill>
          <a:blip r:embed="rId5" cstate="print"/>
          <a:stretch>
            <a:fillRect/>
          </a:stretch>
        </p:blipFill>
        <p:spPr>
          <a:xfrm>
            <a:off x="1371599" y="8556168"/>
            <a:ext cx="123825" cy="123824"/>
          </a:xfrm>
          <a:prstGeom prst="rect">
            <a:avLst/>
          </a:prstGeom>
        </p:spPr>
      </p:pic>
      <p:pic>
        <p:nvPicPr>
          <p:cNvPr id="10" name="object 10"/>
          <p:cNvPicPr/>
          <p:nvPr/>
        </p:nvPicPr>
        <p:blipFill>
          <a:blip r:embed="rId5" cstate="print"/>
          <a:stretch>
            <a:fillRect/>
          </a:stretch>
        </p:blipFill>
        <p:spPr>
          <a:xfrm>
            <a:off x="1371599" y="9175293"/>
            <a:ext cx="123825" cy="123824"/>
          </a:xfrm>
          <a:prstGeom prst="rect">
            <a:avLst/>
          </a:prstGeom>
        </p:spPr>
      </p:pic>
      <p:sp>
        <p:nvSpPr>
          <p:cNvPr id="11" name="object 11"/>
          <p:cNvSpPr txBox="1"/>
          <p:nvPr/>
        </p:nvSpPr>
        <p:spPr>
          <a:xfrm>
            <a:off x="1663551" y="1990250"/>
            <a:ext cx="15413355" cy="8074025"/>
          </a:xfrm>
          <a:prstGeom prst="rect">
            <a:avLst/>
          </a:prstGeom>
        </p:spPr>
        <p:txBody>
          <a:bodyPr vert="horz" wrap="square" lIns="0" tIns="12700" rIns="0" bIns="0" rtlCol="0">
            <a:spAutoFit/>
          </a:bodyPr>
          <a:lstStyle/>
          <a:p>
            <a:pPr marL="659765" marR="39370" indent="-647700" algn="just">
              <a:lnSpc>
                <a:spcPct val="135400"/>
              </a:lnSpc>
              <a:spcBef>
                <a:spcPts val="100"/>
              </a:spcBef>
            </a:pPr>
            <a:r>
              <a:rPr sz="3000" spc="-120" dirty="0">
                <a:solidFill>
                  <a:srgbClr val="292959"/>
                </a:solidFill>
                <a:latin typeface="Trebuchet MS"/>
                <a:cs typeface="Trebuchet MS"/>
              </a:rPr>
              <a:t>Per</a:t>
            </a:r>
            <a:r>
              <a:rPr sz="3000" spc="-95" dirty="0">
                <a:solidFill>
                  <a:srgbClr val="292959"/>
                </a:solidFill>
                <a:latin typeface="Trebuchet MS"/>
                <a:cs typeface="Trebuchet MS"/>
              </a:rPr>
              <a:t> </a:t>
            </a:r>
            <a:r>
              <a:rPr sz="3000" spc="-10" dirty="0">
                <a:solidFill>
                  <a:srgbClr val="292959"/>
                </a:solidFill>
                <a:latin typeface="Trebuchet MS"/>
                <a:cs typeface="Trebuchet MS"/>
              </a:rPr>
              <a:t>Charman</a:t>
            </a:r>
            <a:r>
              <a:rPr sz="3000" spc="-95" dirty="0">
                <a:solidFill>
                  <a:srgbClr val="292959"/>
                </a:solidFill>
                <a:latin typeface="Trebuchet MS"/>
                <a:cs typeface="Trebuchet MS"/>
              </a:rPr>
              <a:t> </a:t>
            </a:r>
            <a:r>
              <a:rPr sz="3000" spc="-210" dirty="0">
                <a:solidFill>
                  <a:srgbClr val="292959"/>
                </a:solidFill>
                <a:latin typeface="Trebuchet MS"/>
                <a:cs typeface="Trebuchet MS"/>
              </a:rPr>
              <a:t>v</a:t>
            </a:r>
            <a:r>
              <a:rPr sz="3000" spc="-95" dirty="0">
                <a:solidFill>
                  <a:srgbClr val="292959"/>
                </a:solidFill>
                <a:latin typeface="Trebuchet MS"/>
                <a:cs typeface="Trebuchet MS"/>
              </a:rPr>
              <a:t> </a:t>
            </a:r>
            <a:r>
              <a:rPr sz="3000" spc="-10" dirty="0">
                <a:solidFill>
                  <a:srgbClr val="292959"/>
                </a:solidFill>
                <a:latin typeface="Trebuchet MS"/>
                <a:cs typeface="Trebuchet MS"/>
              </a:rPr>
              <a:t>Charman</a:t>
            </a:r>
            <a:r>
              <a:rPr sz="3000" spc="-95" dirty="0">
                <a:solidFill>
                  <a:srgbClr val="292959"/>
                </a:solidFill>
                <a:latin typeface="Trebuchet MS"/>
                <a:cs typeface="Trebuchet MS"/>
              </a:rPr>
              <a:t> </a:t>
            </a:r>
            <a:r>
              <a:rPr sz="3000" spc="35" dirty="0">
                <a:solidFill>
                  <a:srgbClr val="292959"/>
                </a:solidFill>
                <a:latin typeface="Trebuchet MS"/>
                <a:cs typeface="Trebuchet MS"/>
              </a:rPr>
              <a:t>[2007]</a:t>
            </a:r>
            <a:r>
              <a:rPr sz="3000" spc="-95" dirty="0">
                <a:solidFill>
                  <a:srgbClr val="292959"/>
                </a:solidFill>
                <a:latin typeface="Trebuchet MS"/>
                <a:cs typeface="Trebuchet MS"/>
              </a:rPr>
              <a:t> </a:t>
            </a:r>
            <a:r>
              <a:rPr sz="3000" spc="-725" dirty="0">
                <a:solidFill>
                  <a:srgbClr val="292959"/>
                </a:solidFill>
                <a:latin typeface="Trebuchet MS"/>
                <a:cs typeface="Trebuchet MS"/>
              </a:rPr>
              <a:t>1</a:t>
            </a:r>
            <a:r>
              <a:rPr sz="3000" spc="-95" dirty="0">
                <a:solidFill>
                  <a:srgbClr val="292959"/>
                </a:solidFill>
                <a:latin typeface="Trebuchet MS"/>
                <a:cs typeface="Trebuchet MS"/>
              </a:rPr>
              <a:t> </a:t>
            </a:r>
            <a:r>
              <a:rPr sz="3000" spc="-175" dirty="0">
                <a:solidFill>
                  <a:srgbClr val="292959"/>
                </a:solidFill>
                <a:latin typeface="Trebuchet MS"/>
                <a:cs typeface="Trebuchet MS"/>
              </a:rPr>
              <a:t>FLR</a:t>
            </a:r>
            <a:r>
              <a:rPr sz="3000" spc="-95" dirty="0">
                <a:solidFill>
                  <a:srgbClr val="292959"/>
                </a:solidFill>
                <a:latin typeface="Trebuchet MS"/>
                <a:cs typeface="Trebuchet MS"/>
              </a:rPr>
              <a:t> </a:t>
            </a:r>
            <a:r>
              <a:rPr sz="3000" spc="-140" dirty="0">
                <a:solidFill>
                  <a:srgbClr val="292959"/>
                </a:solidFill>
                <a:latin typeface="Trebuchet MS"/>
                <a:cs typeface="Trebuchet MS"/>
              </a:rPr>
              <a:t>1246,</a:t>
            </a:r>
            <a:r>
              <a:rPr sz="3000" spc="-95" dirty="0">
                <a:solidFill>
                  <a:srgbClr val="292959"/>
                </a:solidFill>
                <a:latin typeface="Trebuchet MS"/>
                <a:cs typeface="Trebuchet MS"/>
              </a:rPr>
              <a:t> </a:t>
            </a:r>
            <a:r>
              <a:rPr sz="3000" spc="-30" dirty="0">
                <a:solidFill>
                  <a:srgbClr val="292959"/>
                </a:solidFill>
                <a:latin typeface="Trebuchet MS"/>
                <a:cs typeface="Trebuchet MS"/>
              </a:rPr>
              <a:t>68</a:t>
            </a:r>
            <a:r>
              <a:rPr sz="3000" spc="-95" dirty="0">
                <a:solidFill>
                  <a:srgbClr val="292959"/>
                </a:solidFill>
                <a:latin typeface="Trebuchet MS"/>
                <a:cs typeface="Trebuchet MS"/>
              </a:rPr>
              <a:t> </a:t>
            </a:r>
            <a:r>
              <a:rPr sz="3000" spc="10" dirty="0">
                <a:solidFill>
                  <a:srgbClr val="292959"/>
                </a:solidFill>
                <a:latin typeface="Trebuchet MS"/>
                <a:cs typeface="Trebuchet MS"/>
              </a:rPr>
              <a:t>and</a:t>
            </a:r>
            <a:r>
              <a:rPr sz="3000" spc="-95" dirty="0">
                <a:solidFill>
                  <a:srgbClr val="292959"/>
                </a:solidFill>
                <a:latin typeface="Trebuchet MS"/>
                <a:cs typeface="Trebuchet MS"/>
              </a:rPr>
              <a:t> </a:t>
            </a:r>
            <a:r>
              <a:rPr sz="3000" spc="-175" dirty="0">
                <a:solidFill>
                  <a:srgbClr val="292959"/>
                </a:solidFill>
                <a:latin typeface="Trebuchet MS"/>
                <a:cs typeface="Trebuchet MS"/>
              </a:rPr>
              <a:t>69,</a:t>
            </a:r>
            <a:r>
              <a:rPr sz="3000" spc="-95"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20" dirty="0">
                <a:solidFill>
                  <a:srgbClr val="292959"/>
                </a:solidFill>
                <a:latin typeface="Trebuchet MS"/>
                <a:cs typeface="Trebuchet MS"/>
              </a:rPr>
              <a:t>Miller</a:t>
            </a:r>
            <a:r>
              <a:rPr sz="3000" spc="-95" dirty="0">
                <a:solidFill>
                  <a:srgbClr val="292959"/>
                </a:solidFill>
                <a:latin typeface="Trebuchet MS"/>
                <a:cs typeface="Trebuchet MS"/>
              </a:rPr>
              <a:t> </a:t>
            </a:r>
            <a:r>
              <a:rPr sz="3000" spc="10" dirty="0">
                <a:solidFill>
                  <a:srgbClr val="292959"/>
                </a:solidFill>
                <a:latin typeface="Trebuchet MS"/>
                <a:cs typeface="Trebuchet MS"/>
              </a:rPr>
              <a:t>and</a:t>
            </a:r>
            <a:r>
              <a:rPr sz="3000" spc="-95" dirty="0">
                <a:solidFill>
                  <a:srgbClr val="292959"/>
                </a:solidFill>
                <a:latin typeface="Trebuchet MS"/>
                <a:cs typeface="Trebuchet MS"/>
              </a:rPr>
              <a:t> </a:t>
            </a:r>
            <a:r>
              <a:rPr sz="3000" spc="-20" dirty="0">
                <a:solidFill>
                  <a:srgbClr val="292959"/>
                </a:solidFill>
                <a:latin typeface="Trebuchet MS"/>
                <a:cs typeface="Trebuchet MS"/>
              </a:rPr>
              <a:t>McFarlane</a:t>
            </a:r>
            <a:r>
              <a:rPr sz="3000" spc="-95" dirty="0">
                <a:solidFill>
                  <a:srgbClr val="292959"/>
                </a:solidFill>
                <a:latin typeface="Trebuchet MS"/>
                <a:cs typeface="Trebuchet MS"/>
              </a:rPr>
              <a:t> </a:t>
            </a:r>
            <a:r>
              <a:rPr sz="3000" spc="-114" dirty="0">
                <a:solidFill>
                  <a:srgbClr val="292959"/>
                </a:solidFill>
                <a:latin typeface="Trebuchet MS"/>
                <a:cs typeface="Trebuchet MS"/>
              </a:rPr>
              <a:t>the</a:t>
            </a:r>
            <a:r>
              <a:rPr sz="3000" spc="-95" dirty="0">
                <a:solidFill>
                  <a:srgbClr val="292959"/>
                </a:solidFill>
                <a:latin typeface="Trebuchet MS"/>
                <a:cs typeface="Trebuchet MS"/>
              </a:rPr>
              <a:t> </a:t>
            </a:r>
            <a:r>
              <a:rPr sz="3000" spc="-65" dirty="0">
                <a:solidFill>
                  <a:srgbClr val="292959"/>
                </a:solidFill>
                <a:latin typeface="Trebuchet MS"/>
                <a:cs typeface="Trebuchet MS"/>
              </a:rPr>
              <a:t>House</a:t>
            </a:r>
            <a:r>
              <a:rPr sz="3000" spc="-95" dirty="0">
                <a:solidFill>
                  <a:srgbClr val="292959"/>
                </a:solidFill>
                <a:latin typeface="Trebuchet MS"/>
                <a:cs typeface="Trebuchet MS"/>
              </a:rPr>
              <a:t> </a:t>
            </a:r>
            <a:r>
              <a:rPr sz="3000" spc="-70" dirty="0">
                <a:solidFill>
                  <a:srgbClr val="292959"/>
                </a:solidFill>
                <a:latin typeface="Trebuchet MS"/>
                <a:cs typeface="Trebuchet MS"/>
              </a:rPr>
              <a:t>had:</a:t>
            </a:r>
            <a:r>
              <a:rPr sz="3000" spc="-254" dirty="0">
                <a:solidFill>
                  <a:srgbClr val="292959"/>
                </a:solidFill>
                <a:latin typeface="Trebuchet MS"/>
                <a:cs typeface="Trebuchet MS"/>
              </a:rPr>
              <a:t> </a:t>
            </a:r>
            <a:r>
              <a:rPr sz="3000" spc="-105" dirty="0">
                <a:solidFill>
                  <a:srgbClr val="292959"/>
                </a:solidFill>
                <a:latin typeface="Trebuchet MS"/>
                <a:cs typeface="Trebuchet MS"/>
              </a:rPr>
              <a:t>Unanimously</a:t>
            </a:r>
            <a:r>
              <a:rPr sz="3000" spc="-95" dirty="0">
                <a:solidFill>
                  <a:srgbClr val="292959"/>
                </a:solidFill>
                <a:latin typeface="Trebuchet MS"/>
                <a:cs typeface="Trebuchet MS"/>
              </a:rPr>
              <a:t> identified </a:t>
            </a:r>
            <a:r>
              <a:rPr sz="3000" spc="-125" dirty="0">
                <a:solidFill>
                  <a:srgbClr val="292959"/>
                </a:solidFill>
                <a:latin typeface="Trebuchet MS"/>
                <a:cs typeface="Trebuchet MS"/>
              </a:rPr>
              <a:t>three</a:t>
            </a:r>
            <a:r>
              <a:rPr sz="3000" spc="-95" dirty="0">
                <a:solidFill>
                  <a:srgbClr val="292959"/>
                </a:solidFill>
                <a:latin typeface="Trebuchet MS"/>
                <a:cs typeface="Trebuchet MS"/>
              </a:rPr>
              <a:t> main </a:t>
            </a:r>
            <a:r>
              <a:rPr sz="3000" spc="-85" dirty="0">
                <a:solidFill>
                  <a:srgbClr val="292959"/>
                </a:solidFill>
                <a:latin typeface="Trebuchet MS"/>
                <a:cs typeface="Trebuchet MS"/>
              </a:rPr>
              <a:t>principles</a:t>
            </a:r>
            <a:r>
              <a:rPr sz="3000" spc="-95" dirty="0">
                <a:solidFill>
                  <a:srgbClr val="292959"/>
                </a:solidFill>
                <a:latin typeface="Trebuchet MS"/>
                <a:cs typeface="Trebuchet MS"/>
              </a:rPr>
              <a:t> </a:t>
            </a:r>
            <a:r>
              <a:rPr sz="3000" spc="-85" dirty="0">
                <a:solidFill>
                  <a:srgbClr val="292959"/>
                </a:solidFill>
                <a:latin typeface="Trebuchet MS"/>
                <a:cs typeface="Trebuchet MS"/>
              </a:rPr>
              <a:t>which</a:t>
            </a:r>
            <a:r>
              <a:rPr sz="3000" spc="-95" dirty="0">
                <a:solidFill>
                  <a:srgbClr val="292959"/>
                </a:solidFill>
                <a:latin typeface="Trebuchet MS"/>
                <a:cs typeface="Trebuchet MS"/>
              </a:rPr>
              <a:t> </a:t>
            </a:r>
            <a:r>
              <a:rPr sz="3000" spc="-220" dirty="0">
                <a:solidFill>
                  <a:srgbClr val="292959"/>
                </a:solidFill>
                <a:latin typeface="Trebuchet MS"/>
                <a:cs typeface="Trebuchet MS"/>
              </a:rPr>
              <a:t>…</a:t>
            </a:r>
            <a:r>
              <a:rPr sz="3000" spc="-95" dirty="0">
                <a:solidFill>
                  <a:srgbClr val="292959"/>
                </a:solidFill>
                <a:latin typeface="Trebuchet MS"/>
                <a:cs typeface="Trebuchet MS"/>
              </a:rPr>
              <a:t> </a:t>
            </a:r>
            <a:r>
              <a:rPr sz="3000" spc="-45" dirty="0">
                <a:solidFill>
                  <a:srgbClr val="292959"/>
                </a:solidFill>
                <a:latin typeface="Trebuchet MS"/>
                <a:cs typeface="Trebuchet MS"/>
              </a:rPr>
              <a:t>[governed</a:t>
            </a:r>
            <a:r>
              <a:rPr sz="3000" spc="-95" dirty="0">
                <a:solidFill>
                  <a:srgbClr val="292959"/>
                </a:solidFill>
                <a:latin typeface="Trebuchet MS"/>
                <a:cs typeface="Trebuchet MS"/>
              </a:rPr>
              <a:t> </a:t>
            </a:r>
            <a:r>
              <a:rPr sz="3000" spc="-114" dirty="0">
                <a:solidFill>
                  <a:srgbClr val="292959"/>
                </a:solidFill>
                <a:latin typeface="Trebuchet MS"/>
                <a:cs typeface="Trebuchet MS"/>
              </a:rPr>
              <a:t>distribution</a:t>
            </a:r>
            <a:r>
              <a:rPr sz="3000" spc="-95" dirty="0">
                <a:solidFill>
                  <a:srgbClr val="292959"/>
                </a:solidFill>
                <a:latin typeface="Trebuchet MS"/>
                <a:cs typeface="Trebuchet MS"/>
              </a:rPr>
              <a:t> </a:t>
            </a:r>
            <a:r>
              <a:rPr sz="3000" spc="-40" dirty="0">
                <a:solidFill>
                  <a:srgbClr val="292959"/>
                </a:solidFill>
                <a:latin typeface="Trebuchet MS"/>
                <a:cs typeface="Trebuchet MS"/>
              </a:rPr>
              <a:t>of</a:t>
            </a:r>
            <a:r>
              <a:rPr sz="3000" spc="-95" dirty="0">
                <a:solidFill>
                  <a:srgbClr val="292959"/>
                </a:solidFill>
                <a:latin typeface="Trebuchet MS"/>
                <a:cs typeface="Trebuchet MS"/>
              </a:rPr>
              <a:t> </a:t>
            </a:r>
            <a:r>
              <a:rPr sz="3000" spc="-105" dirty="0">
                <a:solidFill>
                  <a:srgbClr val="292959"/>
                </a:solidFill>
                <a:latin typeface="Trebuchet MS"/>
                <a:cs typeface="Trebuchet MS"/>
              </a:rPr>
              <a:t>property</a:t>
            </a:r>
            <a:r>
              <a:rPr sz="3000" spc="-95" dirty="0">
                <a:solidFill>
                  <a:srgbClr val="292959"/>
                </a:solidFill>
                <a:latin typeface="Trebuchet MS"/>
                <a:cs typeface="Trebuchet MS"/>
              </a:rPr>
              <a:t> </a:t>
            </a:r>
            <a:r>
              <a:rPr sz="3000" spc="-145" dirty="0">
                <a:solidFill>
                  <a:srgbClr val="292959"/>
                </a:solidFill>
                <a:latin typeface="Trebuchet MS"/>
                <a:cs typeface="Trebuchet MS"/>
              </a:rPr>
              <a:t>in</a:t>
            </a:r>
            <a:r>
              <a:rPr sz="3000" spc="-65" dirty="0">
                <a:solidFill>
                  <a:srgbClr val="292959"/>
                </a:solidFill>
                <a:latin typeface="Trebuchet MS"/>
                <a:cs typeface="Trebuchet MS"/>
              </a:rPr>
              <a:t> </a:t>
            </a:r>
            <a:r>
              <a:rPr sz="3000" spc="-100" dirty="0">
                <a:solidFill>
                  <a:srgbClr val="292959"/>
                </a:solidFill>
                <a:latin typeface="Trebuchet MS"/>
                <a:cs typeface="Trebuchet MS"/>
              </a:rPr>
              <a:t>ancillary</a:t>
            </a:r>
            <a:r>
              <a:rPr sz="3000" spc="-95" dirty="0">
                <a:solidFill>
                  <a:srgbClr val="292959"/>
                </a:solidFill>
                <a:latin typeface="Trebuchet MS"/>
                <a:cs typeface="Trebuchet MS"/>
              </a:rPr>
              <a:t> </a:t>
            </a:r>
            <a:r>
              <a:rPr sz="3000" spc="-135" dirty="0">
                <a:solidFill>
                  <a:srgbClr val="292959"/>
                </a:solidFill>
                <a:latin typeface="Trebuchet MS"/>
                <a:cs typeface="Trebuchet MS"/>
              </a:rPr>
              <a:t>relief</a:t>
            </a:r>
            <a:r>
              <a:rPr sz="3000" spc="-95" dirty="0">
                <a:solidFill>
                  <a:srgbClr val="292959"/>
                </a:solidFill>
                <a:latin typeface="Trebuchet MS"/>
                <a:cs typeface="Trebuchet MS"/>
              </a:rPr>
              <a:t> </a:t>
            </a:r>
            <a:r>
              <a:rPr sz="3000" spc="-45" dirty="0">
                <a:solidFill>
                  <a:srgbClr val="292959"/>
                </a:solidFill>
                <a:latin typeface="Trebuchet MS"/>
                <a:cs typeface="Trebuchet MS"/>
              </a:rPr>
              <a:t>proceedings]:</a:t>
            </a:r>
            <a:r>
              <a:rPr sz="3000" spc="-95" dirty="0">
                <a:solidFill>
                  <a:srgbClr val="292959"/>
                </a:solidFill>
                <a:latin typeface="Trebuchet MS"/>
                <a:cs typeface="Trebuchet MS"/>
              </a:rPr>
              <a:t> </a:t>
            </a:r>
            <a:r>
              <a:rPr sz="3000" spc="-130" dirty="0">
                <a:solidFill>
                  <a:srgbClr val="292959"/>
                </a:solidFill>
                <a:latin typeface="Trebuchet MS"/>
                <a:cs typeface="Trebuchet MS"/>
              </a:rPr>
              <a:t>‘need</a:t>
            </a:r>
            <a:r>
              <a:rPr sz="3000" spc="-95" dirty="0">
                <a:solidFill>
                  <a:srgbClr val="292959"/>
                </a:solidFill>
                <a:latin typeface="Trebuchet MS"/>
                <a:cs typeface="Trebuchet MS"/>
              </a:rPr>
              <a:t> </a:t>
            </a:r>
            <a:r>
              <a:rPr sz="3000" spc="-85" dirty="0">
                <a:solidFill>
                  <a:srgbClr val="292959"/>
                </a:solidFill>
                <a:latin typeface="Trebuchet MS"/>
                <a:cs typeface="Trebuchet MS"/>
              </a:rPr>
              <a:t>(generously</a:t>
            </a:r>
            <a:r>
              <a:rPr sz="3000" spc="-95" dirty="0">
                <a:solidFill>
                  <a:srgbClr val="292959"/>
                </a:solidFill>
                <a:latin typeface="Trebuchet MS"/>
                <a:cs typeface="Trebuchet MS"/>
              </a:rPr>
              <a:t> </a:t>
            </a:r>
            <a:r>
              <a:rPr sz="3000" spc="-140" dirty="0">
                <a:solidFill>
                  <a:srgbClr val="292959"/>
                </a:solidFill>
                <a:latin typeface="Trebuchet MS"/>
                <a:cs typeface="Trebuchet MS"/>
              </a:rPr>
              <a:t>interpreted),</a:t>
            </a:r>
            <a:r>
              <a:rPr sz="3000" spc="-95" dirty="0">
                <a:solidFill>
                  <a:srgbClr val="292959"/>
                </a:solidFill>
                <a:latin typeface="Trebuchet MS"/>
                <a:cs typeface="Trebuchet MS"/>
              </a:rPr>
              <a:t> </a:t>
            </a:r>
            <a:r>
              <a:rPr sz="3000" spc="-80" dirty="0">
                <a:solidFill>
                  <a:srgbClr val="292959"/>
                </a:solidFill>
                <a:latin typeface="Trebuchet MS"/>
                <a:cs typeface="Trebuchet MS"/>
              </a:rPr>
              <a:t>compensation,</a:t>
            </a:r>
            <a:r>
              <a:rPr sz="3000" spc="-95" dirty="0">
                <a:solidFill>
                  <a:srgbClr val="292959"/>
                </a:solidFill>
                <a:latin typeface="Trebuchet MS"/>
                <a:cs typeface="Trebuchet MS"/>
              </a:rPr>
              <a:t> </a:t>
            </a:r>
            <a:r>
              <a:rPr sz="3000" spc="10" dirty="0">
                <a:solidFill>
                  <a:srgbClr val="292959"/>
                </a:solidFill>
                <a:latin typeface="Trebuchet MS"/>
                <a:cs typeface="Trebuchet MS"/>
              </a:rPr>
              <a:t>and</a:t>
            </a:r>
            <a:r>
              <a:rPr sz="3000" spc="-95" dirty="0">
                <a:solidFill>
                  <a:srgbClr val="292959"/>
                </a:solidFill>
                <a:latin typeface="Trebuchet MS"/>
                <a:cs typeface="Trebuchet MS"/>
              </a:rPr>
              <a:t> </a:t>
            </a:r>
            <a:r>
              <a:rPr sz="3000" spc="-105" dirty="0">
                <a:solidFill>
                  <a:srgbClr val="292959"/>
                </a:solidFill>
                <a:latin typeface="Trebuchet MS"/>
                <a:cs typeface="Trebuchet MS"/>
              </a:rPr>
              <a:t>sharing’</a:t>
            </a:r>
            <a:endParaRPr sz="3000">
              <a:latin typeface="Trebuchet MS"/>
              <a:cs typeface="Trebuchet MS"/>
            </a:endParaRPr>
          </a:p>
          <a:p>
            <a:pPr marL="659765" marR="9525" algn="just">
              <a:lnSpc>
                <a:spcPct val="135400"/>
              </a:lnSpc>
            </a:pPr>
            <a:r>
              <a:rPr sz="3000" spc="-220" dirty="0">
                <a:solidFill>
                  <a:srgbClr val="292959"/>
                </a:solidFill>
                <a:latin typeface="Trebuchet MS"/>
                <a:cs typeface="Trebuchet MS"/>
              </a:rPr>
              <a:t>…</a:t>
            </a:r>
            <a:r>
              <a:rPr sz="3000" spc="-95" dirty="0">
                <a:solidFill>
                  <a:srgbClr val="292959"/>
                </a:solidFill>
                <a:latin typeface="Trebuchet MS"/>
                <a:cs typeface="Trebuchet MS"/>
              </a:rPr>
              <a:t> </a:t>
            </a:r>
            <a:r>
              <a:rPr sz="3000" spc="10" dirty="0">
                <a:solidFill>
                  <a:srgbClr val="292959"/>
                </a:solidFill>
                <a:latin typeface="Trebuchet MS"/>
                <a:cs typeface="Trebuchet MS"/>
              </a:rPr>
              <a:t>and</a:t>
            </a:r>
            <a:r>
              <a:rPr sz="3000" spc="-95" dirty="0">
                <a:solidFill>
                  <a:srgbClr val="292959"/>
                </a:solidFill>
                <a:latin typeface="Trebuchet MS"/>
                <a:cs typeface="Trebuchet MS"/>
              </a:rPr>
              <a:t> </a:t>
            </a:r>
            <a:r>
              <a:rPr sz="3000" spc="-105" dirty="0">
                <a:solidFill>
                  <a:srgbClr val="292959"/>
                </a:solidFill>
                <a:latin typeface="Trebuchet MS"/>
                <a:cs typeface="Trebuchet MS"/>
              </a:rPr>
              <a:t>that</a:t>
            </a:r>
            <a:r>
              <a:rPr sz="3000" spc="-95" dirty="0">
                <a:solidFill>
                  <a:srgbClr val="292959"/>
                </a:solidFill>
                <a:latin typeface="Trebuchet MS"/>
                <a:cs typeface="Trebuchet MS"/>
              </a:rPr>
              <a:t> </a:t>
            </a:r>
            <a:r>
              <a:rPr sz="3000" spc="10" dirty="0">
                <a:solidFill>
                  <a:srgbClr val="292959"/>
                </a:solidFill>
                <a:latin typeface="Trebuchet MS"/>
                <a:cs typeface="Trebuchet MS"/>
              </a:rPr>
              <a:t>each</a:t>
            </a:r>
            <a:r>
              <a:rPr sz="3000" spc="-95" dirty="0">
                <a:solidFill>
                  <a:srgbClr val="292959"/>
                </a:solidFill>
                <a:latin typeface="Trebuchet MS"/>
                <a:cs typeface="Trebuchet MS"/>
              </a:rPr>
              <a:t> </a:t>
            </a:r>
            <a:r>
              <a:rPr sz="3000" spc="-40" dirty="0">
                <a:solidFill>
                  <a:srgbClr val="292959"/>
                </a:solidFill>
                <a:latin typeface="Trebuchet MS"/>
                <a:cs typeface="Trebuchet MS"/>
              </a:rPr>
              <a:t>of</a:t>
            </a:r>
            <a:r>
              <a:rPr sz="3000" spc="-95" dirty="0">
                <a:solidFill>
                  <a:srgbClr val="292959"/>
                </a:solidFill>
                <a:latin typeface="Trebuchet MS"/>
                <a:cs typeface="Trebuchet MS"/>
              </a:rPr>
              <a:t> </a:t>
            </a:r>
            <a:r>
              <a:rPr sz="3000" spc="-114" dirty="0">
                <a:solidFill>
                  <a:srgbClr val="292959"/>
                </a:solidFill>
                <a:latin typeface="Trebuchet MS"/>
                <a:cs typeface="Trebuchet MS"/>
              </a:rPr>
              <a:t>the</a:t>
            </a:r>
            <a:r>
              <a:rPr sz="3000" spc="-95" dirty="0">
                <a:solidFill>
                  <a:srgbClr val="292959"/>
                </a:solidFill>
                <a:latin typeface="Trebuchet MS"/>
                <a:cs typeface="Trebuchet MS"/>
              </a:rPr>
              <a:t> </a:t>
            </a:r>
            <a:r>
              <a:rPr sz="3000" spc="-110" dirty="0">
                <a:solidFill>
                  <a:srgbClr val="292959"/>
                </a:solidFill>
                <a:latin typeface="Trebuchet MS"/>
                <a:cs typeface="Trebuchet MS"/>
              </a:rPr>
              <a:t>matters</a:t>
            </a:r>
            <a:r>
              <a:rPr sz="3000" spc="-95" dirty="0">
                <a:solidFill>
                  <a:srgbClr val="292959"/>
                </a:solidFill>
                <a:latin typeface="Trebuchet MS"/>
                <a:cs typeface="Trebuchet MS"/>
              </a:rPr>
              <a:t> </a:t>
            </a:r>
            <a:r>
              <a:rPr sz="3000" spc="-85" dirty="0">
                <a:solidFill>
                  <a:srgbClr val="292959"/>
                </a:solidFill>
                <a:latin typeface="Trebuchet MS"/>
                <a:cs typeface="Trebuchet MS"/>
              </a:rPr>
              <a:t>set</a:t>
            </a:r>
            <a:r>
              <a:rPr sz="3000" spc="-95" dirty="0">
                <a:solidFill>
                  <a:srgbClr val="292959"/>
                </a:solidFill>
                <a:latin typeface="Trebuchet MS"/>
                <a:cs typeface="Trebuchet MS"/>
              </a:rPr>
              <a:t> </a:t>
            </a:r>
            <a:r>
              <a:rPr sz="3000" spc="-100" dirty="0">
                <a:solidFill>
                  <a:srgbClr val="292959"/>
                </a:solidFill>
                <a:latin typeface="Trebuchet MS"/>
                <a:cs typeface="Trebuchet MS"/>
              </a:rPr>
              <a:t>out</a:t>
            </a:r>
            <a:r>
              <a:rPr sz="3000" spc="-95"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10" dirty="0">
                <a:solidFill>
                  <a:srgbClr val="292959"/>
                </a:solidFill>
                <a:latin typeface="Trebuchet MS"/>
                <a:cs typeface="Trebuchet MS"/>
              </a:rPr>
              <a:t>(b)</a:t>
            </a:r>
            <a:r>
              <a:rPr sz="3000" spc="-95" dirty="0">
                <a:solidFill>
                  <a:srgbClr val="292959"/>
                </a:solidFill>
                <a:latin typeface="Trebuchet MS"/>
                <a:cs typeface="Trebuchet MS"/>
              </a:rPr>
              <a:t> </a:t>
            </a:r>
            <a:r>
              <a:rPr sz="3000" spc="-90" dirty="0">
                <a:solidFill>
                  <a:srgbClr val="292959"/>
                </a:solidFill>
                <a:latin typeface="Trebuchet MS"/>
                <a:cs typeface="Trebuchet MS"/>
              </a:rPr>
              <a:t>to</a:t>
            </a:r>
            <a:r>
              <a:rPr sz="3000" spc="-95" dirty="0">
                <a:solidFill>
                  <a:srgbClr val="292959"/>
                </a:solidFill>
                <a:latin typeface="Trebuchet MS"/>
                <a:cs typeface="Trebuchet MS"/>
              </a:rPr>
              <a:t> </a:t>
            </a:r>
            <a:r>
              <a:rPr sz="3000" spc="-160" dirty="0">
                <a:solidFill>
                  <a:srgbClr val="292959"/>
                </a:solidFill>
                <a:latin typeface="Trebuchet MS"/>
                <a:cs typeface="Trebuchet MS"/>
              </a:rPr>
              <a:t>(h)</a:t>
            </a:r>
            <a:r>
              <a:rPr sz="3000" spc="-95" dirty="0">
                <a:solidFill>
                  <a:srgbClr val="292959"/>
                </a:solidFill>
                <a:latin typeface="Trebuchet MS"/>
                <a:cs typeface="Trebuchet MS"/>
              </a:rPr>
              <a:t> </a:t>
            </a:r>
            <a:r>
              <a:rPr sz="3000" spc="-40" dirty="0">
                <a:solidFill>
                  <a:srgbClr val="292959"/>
                </a:solidFill>
                <a:latin typeface="Trebuchet MS"/>
                <a:cs typeface="Trebuchet MS"/>
              </a:rPr>
              <a:t>of</a:t>
            </a:r>
            <a:r>
              <a:rPr sz="3000" spc="-95" dirty="0">
                <a:solidFill>
                  <a:srgbClr val="292959"/>
                </a:solidFill>
                <a:latin typeface="Trebuchet MS"/>
                <a:cs typeface="Trebuchet MS"/>
              </a:rPr>
              <a:t> </a:t>
            </a:r>
            <a:r>
              <a:rPr sz="3000" spc="-15" dirty="0">
                <a:solidFill>
                  <a:srgbClr val="292959"/>
                </a:solidFill>
                <a:latin typeface="Trebuchet MS"/>
                <a:cs typeface="Trebuchet MS"/>
              </a:rPr>
              <a:t>s.25(2)</a:t>
            </a:r>
            <a:r>
              <a:rPr sz="3000" spc="-95" dirty="0">
                <a:solidFill>
                  <a:srgbClr val="292959"/>
                </a:solidFill>
                <a:latin typeface="Trebuchet MS"/>
                <a:cs typeface="Trebuchet MS"/>
              </a:rPr>
              <a:t> </a:t>
            </a:r>
            <a:r>
              <a:rPr sz="3000" spc="150" dirty="0">
                <a:solidFill>
                  <a:srgbClr val="292959"/>
                </a:solidFill>
                <a:latin typeface="Trebuchet MS"/>
                <a:cs typeface="Trebuchet MS"/>
              </a:rPr>
              <a:t>[MCA</a:t>
            </a:r>
            <a:r>
              <a:rPr sz="3000" spc="-95" dirty="0">
                <a:solidFill>
                  <a:srgbClr val="292959"/>
                </a:solidFill>
                <a:latin typeface="Trebuchet MS"/>
                <a:cs typeface="Trebuchet MS"/>
              </a:rPr>
              <a:t> </a:t>
            </a:r>
            <a:r>
              <a:rPr sz="3000" spc="-195" dirty="0">
                <a:solidFill>
                  <a:srgbClr val="292959"/>
                </a:solidFill>
                <a:latin typeface="Trebuchet MS"/>
                <a:cs typeface="Trebuchet MS"/>
              </a:rPr>
              <a:t>1973]</a:t>
            </a:r>
            <a:r>
              <a:rPr sz="3000" spc="-95" dirty="0">
                <a:solidFill>
                  <a:srgbClr val="292959"/>
                </a:solidFill>
                <a:latin typeface="Trebuchet MS"/>
                <a:cs typeface="Trebuchet MS"/>
              </a:rPr>
              <a:t> </a:t>
            </a:r>
            <a:r>
              <a:rPr sz="3000" spc="25" dirty="0">
                <a:solidFill>
                  <a:srgbClr val="292959"/>
                </a:solidFill>
                <a:latin typeface="Trebuchet MS"/>
                <a:cs typeface="Trebuchet MS"/>
              </a:rPr>
              <a:t>can</a:t>
            </a:r>
            <a:r>
              <a:rPr sz="3000" spc="-95" dirty="0">
                <a:solidFill>
                  <a:srgbClr val="292959"/>
                </a:solidFill>
                <a:latin typeface="Trebuchet MS"/>
                <a:cs typeface="Trebuchet MS"/>
              </a:rPr>
              <a:t> </a:t>
            </a:r>
            <a:r>
              <a:rPr sz="3000" spc="-114" dirty="0">
                <a:solidFill>
                  <a:srgbClr val="292959"/>
                </a:solidFill>
                <a:latin typeface="Trebuchet MS"/>
                <a:cs typeface="Trebuchet MS"/>
              </a:rPr>
              <a:t>conveniently</a:t>
            </a:r>
            <a:r>
              <a:rPr sz="3000" spc="-130" dirty="0">
                <a:solidFill>
                  <a:srgbClr val="292959"/>
                </a:solidFill>
                <a:latin typeface="Trebuchet MS"/>
                <a:cs typeface="Trebuchet MS"/>
              </a:rPr>
              <a:t> </a:t>
            </a:r>
            <a:r>
              <a:rPr sz="3000" spc="5" dirty="0">
                <a:solidFill>
                  <a:srgbClr val="292959"/>
                </a:solidFill>
                <a:latin typeface="Trebuchet MS"/>
                <a:cs typeface="Trebuchet MS"/>
              </a:rPr>
              <a:t>be</a:t>
            </a:r>
            <a:r>
              <a:rPr sz="3000" spc="-95" dirty="0">
                <a:solidFill>
                  <a:srgbClr val="292959"/>
                </a:solidFill>
                <a:latin typeface="Trebuchet MS"/>
                <a:cs typeface="Trebuchet MS"/>
              </a:rPr>
              <a:t> </a:t>
            </a:r>
            <a:r>
              <a:rPr sz="3000" dirty="0">
                <a:solidFill>
                  <a:srgbClr val="292959"/>
                </a:solidFill>
                <a:latin typeface="Trebuchet MS"/>
                <a:cs typeface="Trebuchet MS"/>
              </a:rPr>
              <a:t>assigned</a:t>
            </a:r>
            <a:r>
              <a:rPr sz="3000" spc="-95" dirty="0">
                <a:solidFill>
                  <a:srgbClr val="292959"/>
                </a:solidFill>
                <a:latin typeface="Trebuchet MS"/>
                <a:cs typeface="Trebuchet MS"/>
              </a:rPr>
              <a:t> </a:t>
            </a:r>
            <a:r>
              <a:rPr sz="3000" spc="-90" dirty="0">
                <a:solidFill>
                  <a:srgbClr val="292959"/>
                </a:solidFill>
                <a:latin typeface="Trebuchet MS"/>
                <a:cs typeface="Trebuchet MS"/>
              </a:rPr>
              <a:t>to</a:t>
            </a:r>
            <a:r>
              <a:rPr sz="3000" spc="-95" dirty="0">
                <a:solidFill>
                  <a:srgbClr val="292959"/>
                </a:solidFill>
                <a:latin typeface="Trebuchet MS"/>
                <a:cs typeface="Trebuchet MS"/>
              </a:rPr>
              <a:t> </a:t>
            </a:r>
            <a:r>
              <a:rPr sz="3000" spc="-40" dirty="0">
                <a:solidFill>
                  <a:srgbClr val="292959"/>
                </a:solidFill>
                <a:latin typeface="Trebuchet MS"/>
                <a:cs typeface="Trebuchet MS"/>
              </a:rPr>
              <a:t>one</a:t>
            </a:r>
            <a:r>
              <a:rPr sz="3000" spc="-95" dirty="0">
                <a:solidFill>
                  <a:srgbClr val="292959"/>
                </a:solidFill>
                <a:latin typeface="Trebuchet MS"/>
                <a:cs typeface="Trebuchet MS"/>
              </a:rPr>
              <a:t> </a:t>
            </a:r>
            <a:r>
              <a:rPr sz="3000" spc="-105" dirty="0">
                <a:solidFill>
                  <a:srgbClr val="292959"/>
                </a:solidFill>
                <a:latin typeface="Trebuchet MS"/>
                <a:cs typeface="Trebuchet MS"/>
              </a:rPr>
              <a:t>or</a:t>
            </a:r>
            <a:r>
              <a:rPr sz="3000" spc="-95" dirty="0">
                <a:solidFill>
                  <a:srgbClr val="292959"/>
                </a:solidFill>
                <a:latin typeface="Trebuchet MS"/>
                <a:cs typeface="Trebuchet MS"/>
              </a:rPr>
              <a:t> </a:t>
            </a:r>
            <a:r>
              <a:rPr sz="3000" spc="-80" dirty="0">
                <a:solidFill>
                  <a:srgbClr val="292959"/>
                </a:solidFill>
                <a:latin typeface="Trebuchet MS"/>
                <a:cs typeface="Trebuchet MS"/>
              </a:rPr>
              <a:t>another</a:t>
            </a:r>
            <a:r>
              <a:rPr sz="3000" spc="-95" dirty="0">
                <a:solidFill>
                  <a:srgbClr val="292959"/>
                </a:solidFill>
                <a:latin typeface="Trebuchet MS"/>
                <a:cs typeface="Trebuchet MS"/>
              </a:rPr>
              <a:t> </a:t>
            </a:r>
            <a:r>
              <a:rPr sz="3000" spc="-40" dirty="0">
                <a:solidFill>
                  <a:srgbClr val="292959"/>
                </a:solidFill>
                <a:latin typeface="Trebuchet MS"/>
                <a:cs typeface="Trebuchet MS"/>
              </a:rPr>
              <a:t>of</a:t>
            </a:r>
            <a:r>
              <a:rPr sz="3000" spc="-95" dirty="0">
                <a:solidFill>
                  <a:srgbClr val="292959"/>
                </a:solidFill>
                <a:latin typeface="Trebuchet MS"/>
                <a:cs typeface="Trebuchet MS"/>
              </a:rPr>
              <a:t> </a:t>
            </a:r>
            <a:r>
              <a:rPr sz="3000" spc="-114" dirty="0">
                <a:solidFill>
                  <a:srgbClr val="292959"/>
                </a:solidFill>
                <a:latin typeface="Trebuchet MS"/>
                <a:cs typeface="Trebuchet MS"/>
              </a:rPr>
              <a:t>the</a:t>
            </a:r>
            <a:r>
              <a:rPr sz="3000" spc="-95" dirty="0">
                <a:solidFill>
                  <a:srgbClr val="292959"/>
                </a:solidFill>
                <a:latin typeface="Trebuchet MS"/>
                <a:cs typeface="Trebuchet MS"/>
              </a:rPr>
              <a:t> </a:t>
            </a:r>
            <a:r>
              <a:rPr sz="3000" spc="-125" dirty="0">
                <a:solidFill>
                  <a:srgbClr val="292959"/>
                </a:solidFill>
                <a:latin typeface="Trebuchet MS"/>
                <a:cs typeface="Trebuchet MS"/>
              </a:rPr>
              <a:t>three</a:t>
            </a:r>
            <a:r>
              <a:rPr sz="3000" spc="-95" dirty="0">
                <a:solidFill>
                  <a:srgbClr val="292959"/>
                </a:solidFill>
                <a:latin typeface="Trebuchet MS"/>
                <a:cs typeface="Trebuchet MS"/>
              </a:rPr>
              <a:t> </a:t>
            </a:r>
            <a:r>
              <a:rPr sz="3000" spc="-40" dirty="0">
                <a:solidFill>
                  <a:srgbClr val="292959"/>
                </a:solidFill>
                <a:latin typeface="Trebuchet MS"/>
                <a:cs typeface="Trebuchet MS"/>
              </a:rPr>
              <a:t>of</a:t>
            </a:r>
            <a:r>
              <a:rPr sz="3000" spc="-95" dirty="0">
                <a:solidFill>
                  <a:srgbClr val="292959"/>
                </a:solidFill>
                <a:latin typeface="Trebuchet MS"/>
                <a:cs typeface="Trebuchet MS"/>
              </a:rPr>
              <a:t> </a:t>
            </a:r>
            <a:r>
              <a:rPr sz="3000" spc="-175" dirty="0">
                <a:solidFill>
                  <a:srgbClr val="292959"/>
                </a:solidFill>
                <a:latin typeface="Trebuchet MS"/>
                <a:cs typeface="Trebuchet MS"/>
              </a:rPr>
              <a:t>them.</a:t>
            </a:r>
            <a:endParaRPr sz="3000">
              <a:latin typeface="Trebuchet MS"/>
              <a:cs typeface="Trebuchet MS"/>
            </a:endParaRPr>
          </a:p>
          <a:p>
            <a:pPr marL="12700" marR="5080">
              <a:lnSpc>
                <a:spcPct val="135400"/>
              </a:lnSpc>
            </a:pPr>
            <a:r>
              <a:rPr sz="3000" b="1" dirty="0">
                <a:solidFill>
                  <a:srgbClr val="292959"/>
                </a:solidFill>
                <a:latin typeface="Trebuchet MS"/>
                <a:cs typeface="Trebuchet MS"/>
              </a:rPr>
              <a:t>Needs</a:t>
            </a:r>
            <a:r>
              <a:rPr sz="3000" dirty="0">
                <a:solidFill>
                  <a:srgbClr val="292959"/>
                </a:solidFill>
                <a:latin typeface="Trebuchet MS"/>
                <a:cs typeface="Trebuchet MS"/>
              </a:rPr>
              <a:t>:</a:t>
            </a:r>
            <a:r>
              <a:rPr sz="3000" spc="-215" dirty="0">
                <a:solidFill>
                  <a:srgbClr val="292959"/>
                </a:solidFill>
                <a:latin typeface="Trebuchet MS"/>
                <a:cs typeface="Trebuchet MS"/>
              </a:rPr>
              <a:t> </a:t>
            </a:r>
            <a:r>
              <a:rPr sz="3000" spc="-190" dirty="0">
                <a:solidFill>
                  <a:srgbClr val="292959"/>
                </a:solidFill>
                <a:latin typeface="Trebuchet MS"/>
                <a:cs typeface="Trebuchet MS"/>
              </a:rPr>
              <a:t>it</a:t>
            </a:r>
            <a:r>
              <a:rPr sz="3000" spc="-95" dirty="0">
                <a:solidFill>
                  <a:srgbClr val="292959"/>
                </a:solidFill>
                <a:latin typeface="Trebuchet MS"/>
                <a:cs typeface="Trebuchet MS"/>
              </a:rPr>
              <a:t> </a:t>
            </a:r>
            <a:r>
              <a:rPr sz="3000" spc="-185" dirty="0">
                <a:solidFill>
                  <a:srgbClr val="292959"/>
                </a:solidFill>
                <a:latin typeface="Trebuchet MS"/>
                <a:cs typeface="Trebuchet MS"/>
              </a:rPr>
              <a:t>will</a:t>
            </a:r>
            <a:r>
              <a:rPr sz="3000" spc="-95" dirty="0">
                <a:solidFill>
                  <a:srgbClr val="292959"/>
                </a:solidFill>
                <a:latin typeface="Trebuchet MS"/>
                <a:cs typeface="Trebuchet MS"/>
              </a:rPr>
              <a:t> </a:t>
            </a:r>
            <a:r>
              <a:rPr sz="3000" spc="-80" dirty="0">
                <a:solidFill>
                  <a:srgbClr val="292959"/>
                </a:solidFill>
                <a:latin typeface="Trebuchet MS"/>
                <a:cs typeface="Trebuchet MS"/>
              </a:rPr>
              <a:t>almost</a:t>
            </a:r>
            <a:r>
              <a:rPr sz="3000" spc="-114" dirty="0">
                <a:solidFill>
                  <a:srgbClr val="292959"/>
                </a:solidFill>
                <a:latin typeface="Trebuchet MS"/>
                <a:cs typeface="Trebuchet MS"/>
              </a:rPr>
              <a:t> </a:t>
            </a:r>
            <a:r>
              <a:rPr sz="3000" spc="-35" dirty="0">
                <a:solidFill>
                  <a:srgbClr val="292959"/>
                </a:solidFill>
                <a:latin typeface="Trebuchet MS"/>
                <a:cs typeface="Trebuchet MS"/>
              </a:rPr>
              <a:t>always</a:t>
            </a:r>
            <a:r>
              <a:rPr sz="3000" spc="-114" dirty="0">
                <a:solidFill>
                  <a:srgbClr val="292959"/>
                </a:solidFill>
                <a:latin typeface="Trebuchet MS"/>
                <a:cs typeface="Trebuchet MS"/>
              </a:rPr>
              <a:t> </a:t>
            </a:r>
            <a:r>
              <a:rPr sz="3000" dirty="0">
                <a:solidFill>
                  <a:srgbClr val="292959"/>
                </a:solidFill>
                <a:latin typeface="Trebuchet MS"/>
                <a:cs typeface="Trebuchet MS"/>
              </a:rPr>
              <a:t>be</a:t>
            </a:r>
            <a:r>
              <a:rPr sz="3000" spc="-114" dirty="0">
                <a:solidFill>
                  <a:srgbClr val="292959"/>
                </a:solidFill>
                <a:latin typeface="Trebuchet MS"/>
                <a:cs typeface="Trebuchet MS"/>
              </a:rPr>
              <a:t> </a:t>
            </a:r>
            <a:r>
              <a:rPr sz="3000" spc="-45" dirty="0">
                <a:solidFill>
                  <a:srgbClr val="292959"/>
                </a:solidFill>
                <a:latin typeface="Trebuchet MS"/>
                <a:cs typeface="Trebuchet MS"/>
              </a:rPr>
              <a:t>necessary</a:t>
            </a:r>
            <a:r>
              <a:rPr sz="3000" spc="-114" dirty="0">
                <a:solidFill>
                  <a:srgbClr val="292959"/>
                </a:solidFill>
                <a:latin typeface="Trebuchet MS"/>
                <a:cs typeface="Trebuchet MS"/>
              </a:rPr>
              <a:t> </a:t>
            </a:r>
            <a:r>
              <a:rPr sz="3000" spc="-204" dirty="0">
                <a:solidFill>
                  <a:srgbClr val="292959"/>
                </a:solidFill>
                <a:latin typeface="Trebuchet MS"/>
                <a:cs typeface="Trebuchet MS"/>
              </a:rPr>
              <a:t>to,</a:t>
            </a:r>
            <a:r>
              <a:rPr sz="3000" spc="-95" dirty="0">
                <a:solidFill>
                  <a:srgbClr val="292959"/>
                </a:solidFill>
                <a:latin typeface="Trebuchet MS"/>
                <a:cs typeface="Trebuchet MS"/>
              </a:rPr>
              <a:t> </a:t>
            </a:r>
            <a:r>
              <a:rPr sz="3000" spc="-90" dirty="0">
                <a:solidFill>
                  <a:srgbClr val="292959"/>
                </a:solidFill>
                <a:latin typeface="Trebuchet MS"/>
                <a:cs typeface="Trebuchet MS"/>
              </a:rPr>
              <a:t>where</a:t>
            </a:r>
            <a:r>
              <a:rPr sz="3000" spc="-114" dirty="0">
                <a:solidFill>
                  <a:srgbClr val="292959"/>
                </a:solidFill>
                <a:latin typeface="Trebuchet MS"/>
                <a:cs typeface="Trebuchet MS"/>
              </a:rPr>
              <a:t> </a:t>
            </a:r>
            <a:r>
              <a:rPr sz="3000" spc="-35" dirty="0">
                <a:solidFill>
                  <a:srgbClr val="292959"/>
                </a:solidFill>
                <a:latin typeface="Trebuchet MS"/>
                <a:cs typeface="Trebuchet MS"/>
              </a:rPr>
              <a:t>finances</a:t>
            </a:r>
            <a:r>
              <a:rPr sz="3000" spc="-114" dirty="0">
                <a:solidFill>
                  <a:srgbClr val="292959"/>
                </a:solidFill>
                <a:latin typeface="Trebuchet MS"/>
                <a:cs typeface="Trebuchet MS"/>
              </a:rPr>
              <a:t> </a:t>
            </a:r>
            <a:r>
              <a:rPr sz="3000" spc="-140" dirty="0">
                <a:solidFill>
                  <a:srgbClr val="292959"/>
                </a:solidFill>
                <a:latin typeface="Trebuchet MS"/>
                <a:cs typeface="Trebuchet MS"/>
              </a:rPr>
              <a:t>allow,</a:t>
            </a:r>
            <a:r>
              <a:rPr sz="3000" spc="-95" dirty="0">
                <a:solidFill>
                  <a:srgbClr val="292959"/>
                </a:solidFill>
                <a:latin typeface="Trebuchet MS"/>
                <a:cs typeface="Trebuchet MS"/>
              </a:rPr>
              <a:t> </a:t>
            </a:r>
            <a:r>
              <a:rPr sz="3000" spc="-85" dirty="0">
                <a:solidFill>
                  <a:srgbClr val="292959"/>
                </a:solidFill>
                <a:latin typeface="Trebuchet MS"/>
                <a:cs typeface="Trebuchet MS"/>
              </a:rPr>
              <a:t>ensure</a:t>
            </a:r>
            <a:r>
              <a:rPr sz="3000" spc="-114" dirty="0">
                <a:solidFill>
                  <a:srgbClr val="292959"/>
                </a:solidFill>
                <a:latin typeface="Trebuchet MS"/>
                <a:cs typeface="Trebuchet MS"/>
              </a:rPr>
              <a:t> </a:t>
            </a:r>
            <a:r>
              <a:rPr sz="3000" spc="-50" dirty="0">
                <a:solidFill>
                  <a:srgbClr val="292959"/>
                </a:solidFill>
                <a:latin typeface="Trebuchet MS"/>
                <a:cs typeface="Trebuchet MS"/>
              </a:rPr>
              <a:t>both</a:t>
            </a:r>
            <a:r>
              <a:rPr sz="3000" spc="-114" dirty="0">
                <a:solidFill>
                  <a:srgbClr val="292959"/>
                </a:solidFill>
                <a:latin typeface="Trebuchet MS"/>
                <a:cs typeface="Trebuchet MS"/>
              </a:rPr>
              <a:t> </a:t>
            </a:r>
            <a:r>
              <a:rPr sz="3000" spc="-130" dirty="0">
                <a:solidFill>
                  <a:srgbClr val="292959"/>
                </a:solidFill>
                <a:latin typeface="Trebuchet MS"/>
                <a:cs typeface="Trebuchet MS"/>
              </a:rPr>
              <a:t>parties’</a:t>
            </a:r>
            <a:r>
              <a:rPr sz="3000" spc="-95" dirty="0">
                <a:solidFill>
                  <a:srgbClr val="292959"/>
                </a:solidFill>
                <a:latin typeface="Trebuchet MS"/>
                <a:cs typeface="Trebuchet MS"/>
              </a:rPr>
              <a:t> </a:t>
            </a:r>
            <a:r>
              <a:rPr sz="3000" spc="-20" dirty="0">
                <a:solidFill>
                  <a:srgbClr val="292959"/>
                </a:solidFill>
                <a:latin typeface="Trebuchet MS"/>
                <a:cs typeface="Trebuchet MS"/>
              </a:rPr>
              <a:t>needs </a:t>
            </a:r>
            <a:r>
              <a:rPr sz="3000" spc="-10" dirty="0">
                <a:solidFill>
                  <a:srgbClr val="292959"/>
                </a:solidFill>
                <a:latin typeface="Trebuchet MS"/>
                <a:cs typeface="Trebuchet MS"/>
              </a:rPr>
              <a:t>are</a:t>
            </a:r>
            <a:r>
              <a:rPr sz="3000" spc="-190" dirty="0">
                <a:solidFill>
                  <a:srgbClr val="292959"/>
                </a:solidFill>
                <a:latin typeface="Trebuchet MS"/>
                <a:cs typeface="Trebuchet MS"/>
              </a:rPr>
              <a:t> </a:t>
            </a:r>
            <a:r>
              <a:rPr sz="3000" spc="-195" dirty="0">
                <a:solidFill>
                  <a:srgbClr val="292959"/>
                </a:solidFill>
                <a:latin typeface="Trebuchet MS"/>
                <a:cs typeface="Trebuchet MS"/>
              </a:rPr>
              <a:t>met.</a:t>
            </a:r>
            <a:r>
              <a:rPr sz="3000" spc="-95" dirty="0">
                <a:solidFill>
                  <a:srgbClr val="292959"/>
                </a:solidFill>
                <a:latin typeface="Trebuchet MS"/>
                <a:cs typeface="Trebuchet MS"/>
              </a:rPr>
              <a:t> </a:t>
            </a:r>
            <a:r>
              <a:rPr sz="3000" spc="-165" dirty="0">
                <a:solidFill>
                  <a:srgbClr val="292959"/>
                </a:solidFill>
                <a:latin typeface="Trebuchet MS"/>
                <a:cs typeface="Trebuchet MS"/>
              </a:rPr>
              <a:t>Home,</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14" dirty="0">
                <a:solidFill>
                  <a:srgbClr val="292959"/>
                </a:solidFill>
                <a:latin typeface="Trebuchet MS"/>
                <a:cs typeface="Trebuchet MS"/>
              </a:rPr>
              <a:t> </a:t>
            </a:r>
            <a:r>
              <a:rPr sz="3000" dirty="0">
                <a:solidFill>
                  <a:srgbClr val="292959"/>
                </a:solidFill>
                <a:latin typeface="Trebuchet MS"/>
                <a:cs typeface="Trebuchet MS"/>
              </a:rPr>
              <a:t>enough</a:t>
            </a:r>
            <a:r>
              <a:rPr sz="3000" spc="-110" dirty="0">
                <a:solidFill>
                  <a:srgbClr val="292959"/>
                </a:solidFill>
                <a:latin typeface="Trebuchet MS"/>
                <a:cs typeface="Trebuchet MS"/>
              </a:rPr>
              <a:t> </a:t>
            </a:r>
            <a:r>
              <a:rPr sz="3000" spc="-100" dirty="0">
                <a:solidFill>
                  <a:srgbClr val="292959"/>
                </a:solidFill>
                <a:latin typeface="Trebuchet MS"/>
                <a:cs typeface="Trebuchet MS"/>
              </a:rPr>
              <a:t>money</a:t>
            </a:r>
            <a:r>
              <a:rPr sz="3000" spc="-114" dirty="0">
                <a:solidFill>
                  <a:srgbClr val="292959"/>
                </a:solidFill>
                <a:latin typeface="Trebuchet MS"/>
                <a:cs typeface="Trebuchet MS"/>
              </a:rPr>
              <a:t> </a:t>
            </a:r>
            <a:r>
              <a:rPr sz="3000" spc="-50" dirty="0">
                <a:solidFill>
                  <a:srgbClr val="292959"/>
                </a:solidFill>
                <a:latin typeface="Trebuchet MS"/>
                <a:cs typeface="Trebuchet MS"/>
              </a:rPr>
              <a:t>to</a:t>
            </a:r>
            <a:r>
              <a:rPr sz="3000" spc="-114" dirty="0">
                <a:solidFill>
                  <a:srgbClr val="292959"/>
                </a:solidFill>
                <a:latin typeface="Trebuchet MS"/>
                <a:cs typeface="Trebuchet MS"/>
              </a:rPr>
              <a:t> </a:t>
            </a:r>
            <a:r>
              <a:rPr sz="3000" spc="-165" dirty="0">
                <a:solidFill>
                  <a:srgbClr val="292959"/>
                </a:solidFill>
                <a:latin typeface="Trebuchet MS"/>
                <a:cs typeface="Trebuchet MS"/>
              </a:rPr>
              <a:t>live</a:t>
            </a:r>
            <a:r>
              <a:rPr sz="3000" spc="-95" dirty="0">
                <a:solidFill>
                  <a:srgbClr val="292959"/>
                </a:solidFill>
                <a:latin typeface="Trebuchet MS"/>
                <a:cs typeface="Trebuchet MS"/>
              </a:rPr>
              <a:t> </a:t>
            </a:r>
            <a:r>
              <a:rPr sz="3000" spc="-140" dirty="0">
                <a:solidFill>
                  <a:srgbClr val="292959"/>
                </a:solidFill>
                <a:latin typeface="Trebuchet MS"/>
                <a:cs typeface="Trebuchet MS"/>
              </a:rPr>
              <a:t>on.</a:t>
            </a:r>
            <a:r>
              <a:rPr sz="3000" spc="-95" dirty="0">
                <a:solidFill>
                  <a:srgbClr val="292959"/>
                </a:solidFill>
                <a:latin typeface="Trebuchet MS"/>
                <a:cs typeface="Trebuchet MS"/>
              </a:rPr>
              <a:t> </a:t>
            </a:r>
            <a:r>
              <a:rPr sz="3000" spc="-85" dirty="0">
                <a:solidFill>
                  <a:srgbClr val="292959"/>
                </a:solidFill>
                <a:latin typeface="Trebuchet MS"/>
                <a:cs typeface="Trebuchet MS"/>
              </a:rPr>
              <a:t>Influenced</a:t>
            </a:r>
            <a:r>
              <a:rPr sz="3000" spc="-110" dirty="0">
                <a:solidFill>
                  <a:srgbClr val="292959"/>
                </a:solidFill>
                <a:latin typeface="Trebuchet MS"/>
                <a:cs typeface="Trebuchet MS"/>
              </a:rPr>
              <a:t> </a:t>
            </a:r>
            <a:r>
              <a:rPr sz="3000" spc="-50" dirty="0">
                <a:solidFill>
                  <a:srgbClr val="292959"/>
                </a:solidFill>
                <a:latin typeface="Trebuchet MS"/>
                <a:cs typeface="Trebuchet MS"/>
              </a:rPr>
              <a:t>by</a:t>
            </a:r>
            <a:r>
              <a:rPr sz="3000" spc="-114" dirty="0">
                <a:solidFill>
                  <a:srgbClr val="292959"/>
                </a:solidFill>
                <a:latin typeface="Trebuchet MS"/>
                <a:cs typeface="Trebuchet MS"/>
              </a:rPr>
              <a:t> </a:t>
            </a:r>
            <a:r>
              <a:rPr sz="3000" spc="-95" dirty="0">
                <a:solidFill>
                  <a:srgbClr val="292959"/>
                </a:solidFill>
                <a:latin typeface="Trebuchet MS"/>
                <a:cs typeface="Trebuchet MS"/>
              </a:rPr>
              <a:t>many</a:t>
            </a:r>
            <a:r>
              <a:rPr sz="3000" spc="-114" dirty="0">
                <a:solidFill>
                  <a:srgbClr val="292959"/>
                </a:solidFill>
                <a:latin typeface="Trebuchet MS"/>
                <a:cs typeface="Trebuchet MS"/>
              </a:rPr>
              <a:t> </a:t>
            </a:r>
            <a:r>
              <a:rPr sz="3000" spc="-95" dirty="0">
                <a:solidFill>
                  <a:srgbClr val="292959"/>
                </a:solidFill>
                <a:latin typeface="Trebuchet MS"/>
                <a:cs typeface="Trebuchet MS"/>
              </a:rPr>
              <a:t>factors,</a:t>
            </a:r>
            <a:r>
              <a:rPr sz="3000" spc="-110" dirty="0">
                <a:solidFill>
                  <a:srgbClr val="292959"/>
                </a:solidFill>
                <a:latin typeface="Trebuchet MS"/>
                <a:cs typeface="Trebuchet MS"/>
              </a:rPr>
              <a:t> </a:t>
            </a:r>
            <a:r>
              <a:rPr sz="3000" spc="-100" dirty="0">
                <a:solidFill>
                  <a:srgbClr val="292959"/>
                </a:solidFill>
                <a:latin typeface="Trebuchet MS"/>
                <a:cs typeface="Trebuchet MS"/>
              </a:rPr>
              <a:t>for</a:t>
            </a:r>
            <a:r>
              <a:rPr sz="3000" spc="-114" dirty="0">
                <a:solidFill>
                  <a:srgbClr val="292959"/>
                </a:solidFill>
                <a:latin typeface="Trebuchet MS"/>
                <a:cs typeface="Trebuchet MS"/>
              </a:rPr>
              <a:t> </a:t>
            </a:r>
            <a:r>
              <a:rPr sz="3000" spc="-70" dirty="0">
                <a:solidFill>
                  <a:srgbClr val="292959"/>
                </a:solidFill>
                <a:latin typeface="Trebuchet MS"/>
                <a:cs typeface="Trebuchet MS"/>
              </a:rPr>
              <a:t>example</a:t>
            </a:r>
            <a:r>
              <a:rPr sz="3000" spc="-114" dirty="0">
                <a:solidFill>
                  <a:srgbClr val="292959"/>
                </a:solidFill>
                <a:latin typeface="Trebuchet MS"/>
                <a:cs typeface="Trebuchet MS"/>
              </a:rPr>
              <a:t> </a:t>
            </a:r>
            <a:r>
              <a:rPr sz="3000" spc="-20" dirty="0">
                <a:solidFill>
                  <a:srgbClr val="292959"/>
                </a:solidFill>
                <a:latin typeface="Trebuchet MS"/>
                <a:cs typeface="Trebuchet MS"/>
              </a:rPr>
              <a:t>age, </a:t>
            </a:r>
            <a:r>
              <a:rPr sz="3000" spc="-35" dirty="0">
                <a:solidFill>
                  <a:srgbClr val="292959"/>
                </a:solidFill>
                <a:latin typeface="Trebuchet MS"/>
                <a:cs typeface="Trebuchet MS"/>
              </a:rPr>
              <a:t>earning</a:t>
            </a:r>
            <a:r>
              <a:rPr sz="3000" spc="-170" dirty="0">
                <a:solidFill>
                  <a:srgbClr val="292959"/>
                </a:solidFill>
                <a:latin typeface="Trebuchet MS"/>
                <a:cs typeface="Trebuchet MS"/>
              </a:rPr>
              <a:t> </a:t>
            </a:r>
            <a:r>
              <a:rPr sz="3000" spc="-60" dirty="0">
                <a:solidFill>
                  <a:srgbClr val="292959"/>
                </a:solidFill>
                <a:latin typeface="Trebuchet MS"/>
                <a:cs typeface="Trebuchet MS"/>
              </a:rPr>
              <a:t>capacity,</a:t>
            </a:r>
            <a:r>
              <a:rPr sz="3000" spc="-125" dirty="0">
                <a:solidFill>
                  <a:srgbClr val="292959"/>
                </a:solidFill>
                <a:latin typeface="Trebuchet MS"/>
                <a:cs typeface="Trebuchet MS"/>
              </a:rPr>
              <a:t> </a:t>
            </a:r>
            <a:r>
              <a:rPr sz="3000" spc="-25" dirty="0">
                <a:solidFill>
                  <a:srgbClr val="292959"/>
                </a:solidFill>
                <a:latin typeface="Trebuchet MS"/>
                <a:cs typeface="Trebuchet MS"/>
              </a:rPr>
              <a:t>standard</a:t>
            </a:r>
            <a:r>
              <a:rPr sz="3000" spc="-130" dirty="0">
                <a:solidFill>
                  <a:srgbClr val="292959"/>
                </a:solidFill>
                <a:latin typeface="Trebuchet MS"/>
                <a:cs typeface="Trebuchet MS"/>
              </a:rPr>
              <a:t> </a:t>
            </a:r>
            <a:r>
              <a:rPr sz="3000" dirty="0">
                <a:solidFill>
                  <a:srgbClr val="292959"/>
                </a:solidFill>
                <a:latin typeface="Trebuchet MS"/>
                <a:cs typeface="Trebuchet MS"/>
              </a:rPr>
              <a:t>of</a:t>
            </a:r>
            <a:r>
              <a:rPr sz="3000" spc="-125" dirty="0">
                <a:solidFill>
                  <a:srgbClr val="292959"/>
                </a:solidFill>
                <a:latin typeface="Trebuchet MS"/>
                <a:cs typeface="Trebuchet MS"/>
              </a:rPr>
              <a:t> </a:t>
            </a:r>
            <a:r>
              <a:rPr sz="3000" spc="-165" dirty="0">
                <a:solidFill>
                  <a:srgbClr val="292959"/>
                </a:solidFill>
                <a:latin typeface="Trebuchet MS"/>
                <a:cs typeface="Trebuchet MS"/>
              </a:rPr>
              <a:t>living,</a:t>
            </a:r>
            <a:r>
              <a:rPr sz="3000" spc="-95" dirty="0">
                <a:solidFill>
                  <a:srgbClr val="292959"/>
                </a:solidFill>
                <a:latin typeface="Trebuchet MS"/>
                <a:cs typeface="Trebuchet MS"/>
              </a:rPr>
              <a:t> </a:t>
            </a:r>
            <a:r>
              <a:rPr sz="3000" spc="-85" dirty="0">
                <a:solidFill>
                  <a:srgbClr val="292959"/>
                </a:solidFill>
                <a:latin typeface="Trebuchet MS"/>
                <a:cs typeface="Trebuchet MS"/>
              </a:rPr>
              <a:t>duration</a:t>
            </a:r>
            <a:r>
              <a:rPr sz="3000" spc="-125" dirty="0">
                <a:solidFill>
                  <a:srgbClr val="292959"/>
                </a:solidFill>
                <a:latin typeface="Trebuchet MS"/>
                <a:cs typeface="Trebuchet MS"/>
              </a:rPr>
              <a:t> </a:t>
            </a:r>
            <a:r>
              <a:rPr sz="3000" dirty="0">
                <a:solidFill>
                  <a:srgbClr val="292959"/>
                </a:solidFill>
                <a:latin typeface="Trebuchet MS"/>
                <a:cs typeface="Trebuchet MS"/>
              </a:rPr>
              <a:t>of</a:t>
            </a:r>
            <a:r>
              <a:rPr sz="3000" spc="-12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95" dirty="0">
                <a:solidFill>
                  <a:srgbClr val="292959"/>
                </a:solidFill>
                <a:latin typeface="Trebuchet MS"/>
                <a:cs typeface="Trebuchet MS"/>
              </a:rPr>
              <a:t>marriage,</a:t>
            </a:r>
            <a:r>
              <a:rPr sz="3000" spc="-130" dirty="0">
                <a:solidFill>
                  <a:srgbClr val="292959"/>
                </a:solidFill>
                <a:latin typeface="Trebuchet MS"/>
                <a:cs typeface="Trebuchet MS"/>
              </a:rPr>
              <a:t> </a:t>
            </a:r>
            <a:r>
              <a:rPr sz="3000" spc="-10" dirty="0">
                <a:solidFill>
                  <a:srgbClr val="292959"/>
                </a:solidFill>
                <a:latin typeface="Trebuchet MS"/>
                <a:cs typeface="Trebuchet MS"/>
              </a:rPr>
              <a:t>disability</a:t>
            </a:r>
            <a:endParaRPr sz="3000">
              <a:latin typeface="Trebuchet MS"/>
              <a:cs typeface="Trebuchet MS"/>
            </a:endParaRPr>
          </a:p>
          <a:p>
            <a:pPr marL="12700">
              <a:lnSpc>
                <a:spcPct val="100000"/>
              </a:lnSpc>
              <a:spcBef>
                <a:spcPts val="1275"/>
              </a:spcBef>
            </a:pPr>
            <a:r>
              <a:rPr sz="3000" b="1" spc="-10" dirty="0">
                <a:solidFill>
                  <a:srgbClr val="292959"/>
                </a:solidFill>
                <a:latin typeface="Trebuchet MS"/>
                <a:cs typeface="Trebuchet MS"/>
              </a:rPr>
              <a:t>Compensation</a:t>
            </a:r>
            <a:r>
              <a:rPr sz="3000" spc="-10" dirty="0">
                <a:solidFill>
                  <a:srgbClr val="292959"/>
                </a:solidFill>
                <a:latin typeface="Trebuchet MS"/>
                <a:cs typeface="Trebuchet MS"/>
              </a:rPr>
              <a:t>:</a:t>
            </a:r>
            <a:endParaRPr sz="3000">
              <a:latin typeface="Trebuchet MS"/>
              <a:cs typeface="Trebuchet MS"/>
            </a:endParaRPr>
          </a:p>
          <a:p>
            <a:pPr marL="762635">
              <a:lnSpc>
                <a:spcPct val="100000"/>
              </a:lnSpc>
              <a:spcBef>
                <a:spcPts val="1275"/>
              </a:spcBef>
            </a:pPr>
            <a:r>
              <a:rPr sz="3000" spc="-70" dirty="0">
                <a:solidFill>
                  <a:srgbClr val="292959"/>
                </a:solidFill>
                <a:latin typeface="Trebuchet MS"/>
                <a:cs typeface="Trebuchet MS"/>
              </a:rPr>
              <a:t>Very</a:t>
            </a:r>
            <a:r>
              <a:rPr sz="3000" spc="-95" dirty="0">
                <a:solidFill>
                  <a:srgbClr val="292959"/>
                </a:solidFill>
                <a:latin typeface="Trebuchet MS"/>
                <a:cs typeface="Trebuchet MS"/>
              </a:rPr>
              <a:t> </a:t>
            </a:r>
            <a:r>
              <a:rPr sz="3000" spc="-85" dirty="0">
                <a:solidFill>
                  <a:srgbClr val="292959"/>
                </a:solidFill>
                <a:latin typeface="Trebuchet MS"/>
                <a:cs typeface="Trebuchet MS"/>
              </a:rPr>
              <a:t>rare</a:t>
            </a:r>
            <a:r>
              <a:rPr sz="3000" spc="-90" dirty="0">
                <a:solidFill>
                  <a:srgbClr val="292959"/>
                </a:solidFill>
                <a:latin typeface="Trebuchet MS"/>
                <a:cs typeface="Trebuchet MS"/>
              </a:rPr>
              <a:t> </a:t>
            </a:r>
            <a:r>
              <a:rPr sz="3000" spc="-145" dirty="0">
                <a:solidFill>
                  <a:srgbClr val="292959"/>
                </a:solidFill>
                <a:latin typeface="Trebuchet MS"/>
                <a:cs typeface="Trebuchet MS"/>
              </a:rPr>
              <a:t>in</a:t>
            </a:r>
            <a:r>
              <a:rPr sz="3000" spc="-90" dirty="0">
                <a:solidFill>
                  <a:srgbClr val="292959"/>
                </a:solidFill>
                <a:latin typeface="Trebuchet MS"/>
                <a:cs typeface="Trebuchet MS"/>
              </a:rPr>
              <a:t> </a:t>
            </a:r>
            <a:r>
              <a:rPr sz="3000" spc="-35" dirty="0">
                <a:solidFill>
                  <a:srgbClr val="292959"/>
                </a:solidFill>
                <a:latin typeface="Trebuchet MS"/>
                <a:cs typeface="Trebuchet MS"/>
              </a:rPr>
              <a:t>practice</a:t>
            </a:r>
            <a:r>
              <a:rPr sz="3000" spc="-90" dirty="0">
                <a:solidFill>
                  <a:srgbClr val="292959"/>
                </a:solidFill>
                <a:latin typeface="Trebuchet MS"/>
                <a:cs typeface="Trebuchet MS"/>
              </a:rPr>
              <a:t> </a:t>
            </a:r>
            <a:r>
              <a:rPr sz="3000" spc="-45" dirty="0">
                <a:solidFill>
                  <a:srgbClr val="292959"/>
                </a:solidFill>
                <a:latin typeface="Trebuchet MS"/>
                <a:cs typeface="Trebuchet MS"/>
              </a:rPr>
              <a:t>(see</a:t>
            </a:r>
            <a:r>
              <a:rPr sz="3000" spc="-90" dirty="0">
                <a:solidFill>
                  <a:srgbClr val="292959"/>
                </a:solidFill>
                <a:latin typeface="Trebuchet MS"/>
                <a:cs typeface="Trebuchet MS"/>
              </a:rPr>
              <a:t> </a:t>
            </a:r>
            <a:r>
              <a:rPr sz="3000" b="1" spc="85" dirty="0">
                <a:solidFill>
                  <a:srgbClr val="292959"/>
                </a:solidFill>
                <a:latin typeface="Trebuchet MS"/>
                <a:cs typeface="Trebuchet MS"/>
              </a:rPr>
              <a:t>RC</a:t>
            </a:r>
            <a:r>
              <a:rPr sz="3000" b="1" spc="-150" dirty="0">
                <a:solidFill>
                  <a:srgbClr val="292959"/>
                </a:solidFill>
                <a:latin typeface="Trebuchet MS"/>
                <a:cs typeface="Trebuchet MS"/>
              </a:rPr>
              <a:t> </a:t>
            </a:r>
            <a:r>
              <a:rPr sz="3000" b="1" spc="-120" dirty="0">
                <a:solidFill>
                  <a:srgbClr val="292959"/>
                </a:solidFill>
                <a:latin typeface="Trebuchet MS"/>
                <a:cs typeface="Trebuchet MS"/>
              </a:rPr>
              <a:t>v</a:t>
            </a:r>
            <a:r>
              <a:rPr sz="3000" b="1" spc="-150" dirty="0">
                <a:solidFill>
                  <a:srgbClr val="292959"/>
                </a:solidFill>
                <a:latin typeface="Trebuchet MS"/>
                <a:cs typeface="Trebuchet MS"/>
              </a:rPr>
              <a:t> </a:t>
            </a:r>
            <a:r>
              <a:rPr sz="3000" b="1" dirty="0">
                <a:solidFill>
                  <a:srgbClr val="292959"/>
                </a:solidFill>
                <a:latin typeface="Trebuchet MS"/>
                <a:cs typeface="Trebuchet MS"/>
              </a:rPr>
              <a:t>JC</a:t>
            </a:r>
            <a:r>
              <a:rPr sz="3000" b="1" spc="-155" dirty="0">
                <a:solidFill>
                  <a:srgbClr val="292959"/>
                </a:solidFill>
                <a:latin typeface="Trebuchet MS"/>
                <a:cs typeface="Trebuchet MS"/>
              </a:rPr>
              <a:t> </a:t>
            </a:r>
            <a:r>
              <a:rPr sz="3000" b="1" spc="-125" dirty="0">
                <a:solidFill>
                  <a:srgbClr val="292959"/>
                </a:solidFill>
                <a:latin typeface="Trebuchet MS"/>
                <a:cs typeface="Trebuchet MS"/>
              </a:rPr>
              <a:t>[2020]</a:t>
            </a:r>
            <a:r>
              <a:rPr sz="3000" b="1" spc="-150" dirty="0">
                <a:solidFill>
                  <a:srgbClr val="292959"/>
                </a:solidFill>
                <a:latin typeface="Trebuchet MS"/>
                <a:cs typeface="Trebuchet MS"/>
              </a:rPr>
              <a:t> </a:t>
            </a:r>
            <a:r>
              <a:rPr sz="3000" b="1" dirty="0">
                <a:solidFill>
                  <a:srgbClr val="292959"/>
                </a:solidFill>
                <a:latin typeface="Trebuchet MS"/>
                <a:cs typeface="Trebuchet MS"/>
              </a:rPr>
              <a:t>EWHC</a:t>
            </a:r>
            <a:r>
              <a:rPr sz="3000" b="1" spc="-150" dirty="0">
                <a:solidFill>
                  <a:srgbClr val="292959"/>
                </a:solidFill>
                <a:latin typeface="Trebuchet MS"/>
                <a:cs typeface="Trebuchet MS"/>
              </a:rPr>
              <a:t> </a:t>
            </a:r>
            <a:r>
              <a:rPr sz="3000" b="1" spc="-25" dirty="0">
                <a:solidFill>
                  <a:srgbClr val="292959"/>
                </a:solidFill>
                <a:latin typeface="Trebuchet MS"/>
                <a:cs typeface="Trebuchet MS"/>
              </a:rPr>
              <a:t>466</a:t>
            </a:r>
            <a:r>
              <a:rPr sz="3000" b="1" spc="-150" dirty="0">
                <a:solidFill>
                  <a:srgbClr val="292959"/>
                </a:solidFill>
                <a:latin typeface="Trebuchet MS"/>
                <a:cs typeface="Trebuchet MS"/>
              </a:rPr>
              <a:t> </a:t>
            </a:r>
            <a:r>
              <a:rPr sz="3000" b="1" spc="-10" dirty="0">
                <a:solidFill>
                  <a:srgbClr val="292959"/>
                </a:solidFill>
                <a:latin typeface="Trebuchet MS"/>
                <a:cs typeface="Trebuchet MS"/>
              </a:rPr>
              <a:t>(Fam)</a:t>
            </a:r>
            <a:r>
              <a:rPr sz="3000" spc="-10" dirty="0">
                <a:solidFill>
                  <a:srgbClr val="292959"/>
                </a:solidFill>
                <a:latin typeface="Trebuchet MS"/>
                <a:cs typeface="Trebuchet MS"/>
              </a:rPr>
              <a:t>).</a:t>
            </a:r>
            <a:endParaRPr sz="3000">
              <a:latin typeface="Trebuchet MS"/>
              <a:cs typeface="Trebuchet MS"/>
            </a:endParaRPr>
          </a:p>
          <a:p>
            <a:pPr marL="12700">
              <a:lnSpc>
                <a:spcPct val="100000"/>
              </a:lnSpc>
              <a:spcBef>
                <a:spcPts val="1275"/>
              </a:spcBef>
            </a:pPr>
            <a:r>
              <a:rPr sz="3000" b="1" dirty="0">
                <a:solidFill>
                  <a:srgbClr val="292959"/>
                </a:solidFill>
                <a:latin typeface="Trebuchet MS"/>
                <a:cs typeface="Trebuchet MS"/>
              </a:rPr>
              <a:t>Sharing:</a:t>
            </a:r>
            <a:r>
              <a:rPr sz="3000" b="1" spc="-180" dirty="0">
                <a:solidFill>
                  <a:srgbClr val="292959"/>
                </a:solidFill>
                <a:latin typeface="Trebuchet MS"/>
                <a:cs typeface="Trebuchet MS"/>
              </a:rPr>
              <a:t> </a:t>
            </a:r>
            <a:r>
              <a:rPr sz="3000" spc="-25" dirty="0">
                <a:solidFill>
                  <a:srgbClr val="292959"/>
                </a:solidFill>
                <a:latin typeface="Trebuchet MS"/>
                <a:cs typeface="Trebuchet MS"/>
              </a:rPr>
              <a:t>equal</a:t>
            </a:r>
            <a:r>
              <a:rPr sz="3000" spc="-114" dirty="0">
                <a:solidFill>
                  <a:srgbClr val="292959"/>
                </a:solidFill>
                <a:latin typeface="Trebuchet MS"/>
                <a:cs typeface="Trebuchet MS"/>
              </a:rPr>
              <a:t> </a:t>
            </a:r>
            <a:r>
              <a:rPr sz="3000" spc="-35" dirty="0">
                <a:solidFill>
                  <a:srgbClr val="292959"/>
                </a:solidFill>
                <a:latin typeface="Trebuchet MS"/>
                <a:cs typeface="Trebuchet MS"/>
              </a:rPr>
              <a:t>share</a:t>
            </a:r>
            <a:r>
              <a:rPr sz="3000" spc="-114" dirty="0">
                <a:solidFill>
                  <a:srgbClr val="292959"/>
                </a:solidFill>
                <a:latin typeface="Trebuchet MS"/>
                <a:cs typeface="Trebuchet MS"/>
              </a:rPr>
              <a:t> </a:t>
            </a:r>
            <a:r>
              <a:rPr sz="3000" dirty="0">
                <a:solidFill>
                  <a:srgbClr val="292959"/>
                </a:solidFill>
                <a:latin typeface="Trebuchet MS"/>
                <a:cs typeface="Trebuchet MS"/>
              </a:rPr>
              <a:t>of</a:t>
            </a:r>
            <a:r>
              <a:rPr sz="3000" spc="-110" dirty="0">
                <a:solidFill>
                  <a:srgbClr val="292959"/>
                </a:solidFill>
                <a:latin typeface="Trebuchet MS"/>
                <a:cs typeface="Trebuchet MS"/>
              </a:rPr>
              <a:t> </a:t>
            </a:r>
            <a:r>
              <a:rPr sz="3000" spc="-120" dirty="0">
                <a:solidFill>
                  <a:srgbClr val="292959"/>
                </a:solidFill>
                <a:latin typeface="Trebuchet MS"/>
                <a:cs typeface="Trebuchet MS"/>
              </a:rPr>
              <a:t>matrimonial</a:t>
            </a:r>
            <a:r>
              <a:rPr sz="3000" spc="-105" dirty="0">
                <a:solidFill>
                  <a:srgbClr val="292959"/>
                </a:solidFill>
                <a:latin typeface="Trebuchet MS"/>
                <a:cs typeface="Trebuchet MS"/>
              </a:rPr>
              <a:t> </a:t>
            </a:r>
            <a:r>
              <a:rPr sz="3000" spc="-85" dirty="0">
                <a:solidFill>
                  <a:srgbClr val="292959"/>
                </a:solidFill>
                <a:latin typeface="Trebuchet MS"/>
                <a:cs typeface="Trebuchet MS"/>
              </a:rPr>
              <a:t>unless</a:t>
            </a:r>
            <a:r>
              <a:rPr sz="3000" spc="-114" dirty="0">
                <a:solidFill>
                  <a:srgbClr val="292959"/>
                </a:solidFill>
                <a:latin typeface="Trebuchet MS"/>
                <a:cs typeface="Trebuchet MS"/>
              </a:rPr>
              <a:t> </a:t>
            </a:r>
            <a:r>
              <a:rPr sz="3000" spc="75" dirty="0">
                <a:solidFill>
                  <a:srgbClr val="292959"/>
                </a:solidFill>
                <a:latin typeface="Trebuchet MS"/>
                <a:cs typeface="Trebuchet MS"/>
              </a:rPr>
              <a:t>good</a:t>
            </a:r>
            <a:r>
              <a:rPr sz="3000" spc="-114" dirty="0">
                <a:solidFill>
                  <a:srgbClr val="292959"/>
                </a:solidFill>
                <a:latin typeface="Trebuchet MS"/>
                <a:cs typeface="Trebuchet MS"/>
              </a:rPr>
              <a:t> </a:t>
            </a:r>
            <a:r>
              <a:rPr sz="3000" spc="-25" dirty="0">
                <a:solidFill>
                  <a:srgbClr val="292959"/>
                </a:solidFill>
                <a:latin typeface="Trebuchet MS"/>
                <a:cs typeface="Trebuchet MS"/>
              </a:rPr>
              <a:t>reason</a:t>
            </a:r>
            <a:r>
              <a:rPr sz="3000" spc="-110" dirty="0">
                <a:solidFill>
                  <a:srgbClr val="292959"/>
                </a:solidFill>
                <a:latin typeface="Trebuchet MS"/>
                <a:cs typeface="Trebuchet MS"/>
              </a:rPr>
              <a:t> </a:t>
            </a:r>
            <a:r>
              <a:rPr sz="3000" spc="-50" dirty="0">
                <a:solidFill>
                  <a:srgbClr val="292959"/>
                </a:solidFill>
                <a:latin typeface="Trebuchet MS"/>
                <a:cs typeface="Trebuchet MS"/>
              </a:rPr>
              <a:t>to</a:t>
            </a:r>
            <a:r>
              <a:rPr sz="3000" spc="-114"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contrary.</a:t>
            </a:r>
            <a:endParaRPr sz="3000">
              <a:latin typeface="Trebuchet MS"/>
              <a:cs typeface="Trebuchet MS"/>
            </a:endParaRPr>
          </a:p>
          <a:p>
            <a:pPr marL="12700" marR="279400">
              <a:lnSpc>
                <a:spcPct val="135400"/>
              </a:lnSpc>
            </a:pPr>
            <a:r>
              <a:rPr sz="3000" spc="-60" dirty="0">
                <a:solidFill>
                  <a:srgbClr val="292959"/>
                </a:solidFill>
                <a:latin typeface="Trebuchet MS"/>
                <a:cs typeface="Trebuchet MS"/>
              </a:rPr>
              <a:t>Although</a:t>
            </a:r>
            <a:r>
              <a:rPr sz="3000" spc="-12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95" dirty="0">
                <a:solidFill>
                  <a:srgbClr val="292959"/>
                </a:solidFill>
                <a:latin typeface="Trebuchet MS"/>
                <a:cs typeface="Trebuchet MS"/>
              </a:rPr>
              <a:t>principle</a:t>
            </a:r>
            <a:r>
              <a:rPr sz="3000" spc="-114" dirty="0">
                <a:solidFill>
                  <a:srgbClr val="292959"/>
                </a:solidFill>
                <a:latin typeface="Trebuchet MS"/>
                <a:cs typeface="Trebuchet MS"/>
              </a:rPr>
              <a:t> </a:t>
            </a:r>
            <a:r>
              <a:rPr sz="3000" dirty="0">
                <a:solidFill>
                  <a:srgbClr val="292959"/>
                </a:solidFill>
                <a:latin typeface="Trebuchet MS"/>
                <a:cs typeface="Trebuchet MS"/>
              </a:rPr>
              <a:t>of</a:t>
            </a:r>
            <a:r>
              <a:rPr sz="3000" spc="-114" dirty="0">
                <a:solidFill>
                  <a:srgbClr val="292959"/>
                </a:solidFill>
                <a:latin typeface="Trebuchet MS"/>
                <a:cs typeface="Trebuchet MS"/>
              </a:rPr>
              <a:t> </a:t>
            </a:r>
            <a:r>
              <a:rPr sz="3000" spc="-35" dirty="0">
                <a:solidFill>
                  <a:srgbClr val="292959"/>
                </a:solidFill>
                <a:latin typeface="Trebuchet MS"/>
                <a:cs typeface="Trebuchet MS"/>
              </a:rPr>
              <a:t>sharing</a:t>
            </a:r>
            <a:r>
              <a:rPr sz="3000" spc="-114" dirty="0">
                <a:solidFill>
                  <a:srgbClr val="292959"/>
                </a:solidFill>
                <a:latin typeface="Trebuchet MS"/>
                <a:cs typeface="Trebuchet MS"/>
              </a:rPr>
              <a:t> </a:t>
            </a:r>
            <a:r>
              <a:rPr sz="3000" dirty="0">
                <a:solidFill>
                  <a:srgbClr val="292959"/>
                </a:solidFill>
                <a:latin typeface="Trebuchet MS"/>
                <a:cs typeface="Trebuchet MS"/>
              </a:rPr>
              <a:t>and</a:t>
            </a:r>
            <a:r>
              <a:rPr sz="3000" spc="-114" dirty="0">
                <a:solidFill>
                  <a:srgbClr val="292959"/>
                </a:solidFill>
                <a:latin typeface="Trebuchet MS"/>
                <a:cs typeface="Trebuchet MS"/>
              </a:rPr>
              <a:t> </a:t>
            </a:r>
            <a:r>
              <a:rPr sz="3000" spc="-105" dirty="0">
                <a:solidFill>
                  <a:srgbClr val="292959"/>
                </a:solidFill>
                <a:latin typeface="Trebuchet MS"/>
                <a:cs typeface="Trebuchet MS"/>
              </a:rPr>
              <a:t>equality</a:t>
            </a:r>
            <a:r>
              <a:rPr sz="3000" spc="-114" dirty="0">
                <a:solidFill>
                  <a:srgbClr val="292959"/>
                </a:solidFill>
                <a:latin typeface="Trebuchet MS"/>
                <a:cs typeface="Trebuchet MS"/>
              </a:rPr>
              <a:t> </a:t>
            </a:r>
            <a:r>
              <a:rPr sz="3000" spc="-25" dirty="0">
                <a:solidFill>
                  <a:srgbClr val="292959"/>
                </a:solidFill>
                <a:latin typeface="Trebuchet MS"/>
                <a:cs typeface="Trebuchet MS"/>
              </a:rPr>
              <a:t>applies</a:t>
            </a:r>
            <a:r>
              <a:rPr sz="3000" spc="-114" dirty="0">
                <a:solidFill>
                  <a:srgbClr val="292959"/>
                </a:solidFill>
                <a:latin typeface="Trebuchet MS"/>
                <a:cs typeface="Trebuchet MS"/>
              </a:rPr>
              <a:t> </a:t>
            </a:r>
            <a:r>
              <a:rPr sz="3000" spc="-50" dirty="0">
                <a:solidFill>
                  <a:srgbClr val="292959"/>
                </a:solidFill>
                <a:latin typeface="Trebuchet MS"/>
                <a:cs typeface="Trebuchet MS"/>
              </a:rPr>
              <a:t>to</a:t>
            </a:r>
            <a:r>
              <a:rPr sz="3000" spc="-114" dirty="0">
                <a:solidFill>
                  <a:srgbClr val="292959"/>
                </a:solidFill>
                <a:latin typeface="Trebuchet MS"/>
                <a:cs typeface="Trebuchet MS"/>
              </a:rPr>
              <a:t> </a:t>
            </a:r>
            <a:r>
              <a:rPr sz="3000" spc="-50" dirty="0">
                <a:solidFill>
                  <a:srgbClr val="292959"/>
                </a:solidFill>
                <a:latin typeface="Trebuchet MS"/>
                <a:cs typeface="Trebuchet MS"/>
              </a:rPr>
              <a:t>both</a:t>
            </a:r>
            <a:r>
              <a:rPr sz="3000" spc="-114" dirty="0">
                <a:solidFill>
                  <a:srgbClr val="292959"/>
                </a:solidFill>
                <a:latin typeface="Trebuchet MS"/>
                <a:cs typeface="Trebuchet MS"/>
              </a:rPr>
              <a:t> </a:t>
            </a:r>
            <a:r>
              <a:rPr sz="3000" spc="-120" dirty="0">
                <a:solidFill>
                  <a:srgbClr val="292959"/>
                </a:solidFill>
                <a:latin typeface="Trebuchet MS"/>
                <a:cs typeface="Trebuchet MS"/>
              </a:rPr>
              <a:t>matrimonial</a:t>
            </a:r>
            <a:r>
              <a:rPr sz="3000" spc="-105" dirty="0">
                <a:solidFill>
                  <a:srgbClr val="292959"/>
                </a:solidFill>
                <a:latin typeface="Trebuchet MS"/>
                <a:cs typeface="Trebuchet MS"/>
              </a:rPr>
              <a:t> property</a:t>
            </a:r>
            <a:r>
              <a:rPr sz="3000" spc="-114" dirty="0">
                <a:solidFill>
                  <a:srgbClr val="292959"/>
                </a:solidFill>
                <a:latin typeface="Trebuchet MS"/>
                <a:cs typeface="Trebuchet MS"/>
              </a:rPr>
              <a:t> </a:t>
            </a:r>
            <a:r>
              <a:rPr sz="3000" dirty="0">
                <a:solidFill>
                  <a:srgbClr val="292959"/>
                </a:solidFill>
                <a:latin typeface="Trebuchet MS"/>
                <a:cs typeface="Trebuchet MS"/>
              </a:rPr>
              <a:t>and</a:t>
            </a:r>
            <a:r>
              <a:rPr sz="3000" spc="-114" dirty="0">
                <a:solidFill>
                  <a:srgbClr val="292959"/>
                </a:solidFill>
                <a:latin typeface="Trebuchet MS"/>
                <a:cs typeface="Trebuchet MS"/>
              </a:rPr>
              <a:t> </a:t>
            </a:r>
            <a:r>
              <a:rPr sz="3000" spc="-20" dirty="0">
                <a:solidFill>
                  <a:srgbClr val="292959"/>
                </a:solidFill>
                <a:latin typeface="Trebuchet MS"/>
                <a:cs typeface="Trebuchet MS"/>
              </a:rPr>
              <a:t>non-</a:t>
            </a:r>
            <a:r>
              <a:rPr sz="3000" spc="-120" dirty="0">
                <a:solidFill>
                  <a:srgbClr val="292959"/>
                </a:solidFill>
                <a:latin typeface="Trebuchet MS"/>
                <a:cs typeface="Trebuchet MS"/>
              </a:rPr>
              <a:t>matrimonial</a:t>
            </a:r>
            <a:r>
              <a:rPr sz="3000" spc="-100" dirty="0">
                <a:solidFill>
                  <a:srgbClr val="292959"/>
                </a:solidFill>
                <a:latin typeface="Trebuchet MS"/>
                <a:cs typeface="Trebuchet MS"/>
              </a:rPr>
              <a:t> </a:t>
            </a:r>
            <a:r>
              <a:rPr sz="3000" spc="-145" dirty="0">
                <a:solidFill>
                  <a:srgbClr val="292959"/>
                </a:solidFill>
                <a:latin typeface="Trebuchet MS"/>
                <a:cs typeface="Trebuchet MS"/>
              </a:rPr>
              <a:t>property,</a:t>
            </a:r>
            <a:r>
              <a:rPr sz="3000" spc="-95" dirty="0">
                <a:solidFill>
                  <a:srgbClr val="292959"/>
                </a:solidFill>
                <a:latin typeface="Trebuchet MS"/>
                <a:cs typeface="Trebuchet MS"/>
              </a:rPr>
              <a:t> </a:t>
            </a:r>
            <a:r>
              <a:rPr sz="3000" spc="-190" dirty="0">
                <a:solidFill>
                  <a:srgbClr val="292959"/>
                </a:solidFill>
                <a:latin typeface="Trebuchet MS"/>
                <a:cs typeface="Trebuchet MS"/>
              </a:rPr>
              <a:t>it</a:t>
            </a:r>
            <a:r>
              <a:rPr sz="3000" spc="-95" dirty="0">
                <a:solidFill>
                  <a:srgbClr val="292959"/>
                </a:solidFill>
                <a:latin typeface="Trebuchet MS"/>
                <a:cs typeface="Trebuchet MS"/>
              </a:rPr>
              <a:t> </a:t>
            </a:r>
            <a:r>
              <a:rPr sz="3000" spc="-60" dirty="0">
                <a:solidFill>
                  <a:srgbClr val="292959"/>
                </a:solidFill>
                <a:latin typeface="Trebuchet MS"/>
                <a:cs typeface="Trebuchet MS"/>
              </a:rPr>
              <a:t>is</a:t>
            </a:r>
            <a:r>
              <a:rPr sz="3000" spc="-100" dirty="0">
                <a:solidFill>
                  <a:srgbClr val="292959"/>
                </a:solidFill>
                <a:latin typeface="Trebuchet MS"/>
                <a:cs typeface="Trebuchet MS"/>
              </a:rPr>
              <a:t> </a:t>
            </a:r>
            <a:r>
              <a:rPr sz="3000" spc="-20" dirty="0">
                <a:solidFill>
                  <a:srgbClr val="292959"/>
                </a:solidFill>
                <a:latin typeface="Trebuchet MS"/>
                <a:cs typeface="Trebuchet MS"/>
              </a:rPr>
              <a:t>applied</a:t>
            </a:r>
            <a:r>
              <a:rPr sz="3000" spc="-95" dirty="0">
                <a:solidFill>
                  <a:srgbClr val="292959"/>
                </a:solidFill>
                <a:latin typeface="Trebuchet MS"/>
                <a:cs typeface="Trebuchet MS"/>
              </a:rPr>
              <a:t> </a:t>
            </a:r>
            <a:r>
              <a:rPr sz="3000" spc="-145" dirty="0">
                <a:solidFill>
                  <a:srgbClr val="292959"/>
                </a:solidFill>
                <a:latin typeface="Trebuchet MS"/>
                <a:cs typeface="Trebuchet MS"/>
              </a:rPr>
              <a:t>in</a:t>
            </a:r>
            <a:r>
              <a:rPr sz="3000" spc="-95" dirty="0">
                <a:solidFill>
                  <a:srgbClr val="292959"/>
                </a:solidFill>
                <a:latin typeface="Trebuchet MS"/>
                <a:cs typeface="Trebuchet MS"/>
              </a:rPr>
              <a:t> </a:t>
            </a:r>
            <a:r>
              <a:rPr sz="3000" spc="-110" dirty="0">
                <a:solidFill>
                  <a:srgbClr val="292959"/>
                </a:solidFill>
                <a:latin typeface="Trebuchet MS"/>
                <a:cs typeface="Trebuchet MS"/>
              </a:rPr>
              <a:t>different</a:t>
            </a:r>
            <a:r>
              <a:rPr sz="3000" spc="-95" dirty="0">
                <a:solidFill>
                  <a:srgbClr val="292959"/>
                </a:solidFill>
                <a:latin typeface="Trebuchet MS"/>
                <a:cs typeface="Trebuchet MS"/>
              </a:rPr>
              <a:t> </a:t>
            </a:r>
            <a:r>
              <a:rPr sz="3000" spc="-10" dirty="0">
                <a:solidFill>
                  <a:srgbClr val="292959"/>
                </a:solidFill>
                <a:latin typeface="Trebuchet MS"/>
                <a:cs typeface="Trebuchet MS"/>
              </a:rPr>
              <a:t>ways.</a:t>
            </a:r>
            <a:endParaRPr sz="3000">
              <a:latin typeface="Trebuchet MS"/>
              <a:cs typeface="Trebuchet M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1172825" cy="1168400"/>
          </a:xfrm>
          <a:prstGeom prst="rect">
            <a:avLst/>
          </a:prstGeom>
        </p:spPr>
        <p:txBody>
          <a:bodyPr vert="horz" wrap="square" lIns="0" tIns="12700" rIns="0" bIns="0" rtlCol="0">
            <a:spAutoFit/>
          </a:bodyPr>
          <a:lstStyle/>
          <a:p>
            <a:pPr marL="12700">
              <a:lnSpc>
                <a:spcPct val="100000"/>
              </a:lnSpc>
              <a:spcBef>
                <a:spcPts val="100"/>
              </a:spcBef>
            </a:pPr>
            <a:r>
              <a:rPr spc="185" dirty="0">
                <a:solidFill>
                  <a:srgbClr val="E65385"/>
                </a:solidFill>
              </a:rPr>
              <a:t>MATRIMONIAL</a:t>
            </a:r>
            <a:r>
              <a:rPr spc="-350" dirty="0">
                <a:solidFill>
                  <a:srgbClr val="E65385"/>
                </a:solidFill>
              </a:rPr>
              <a:t> </a:t>
            </a:r>
            <a:r>
              <a:rPr spc="-165" dirty="0"/>
              <a:t>PROPERTY</a:t>
            </a:r>
          </a:p>
        </p:txBody>
      </p:sp>
      <p:pic>
        <p:nvPicPr>
          <p:cNvPr id="3" name="object 3"/>
          <p:cNvPicPr/>
          <p:nvPr/>
        </p:nvPicPr>
        <p:blipFill>
          <a:blip r:embed="rId2" cstate="print"/>
          <a:stretch>
            <a:fillRect/>
          </a:stretch>
        </p:blipFill>
        <p:spPr>
          <a:xfrm>
            <a:off x="1314449" y="2161084"/>
            <a:ext cx="104775" cy="104774"/>
          </a:xfrm>
          <a:prstGeom prst="rect">
            <a:avLst/>
          </a:prstGeom>
        </p:spPr>
      </p:pic>
      <p:pic>
        <p:nvPicPr>
          <p:cNvPr id="4" name="object 4"/>
          <p:cNvPicPr/>
          <p:nvPr/>
        </p:nvPicPr>
        <p:blipFill>
          <a:blip r:embed="rId3" cstate="print"/>
          <a:stretch>
            <a:fillRect/>
          </a:stretch>
        </p:blipFill>
        <p:spPr>
          <a:xfrm>
            <a:off x="1871662" y="2699247"/>
            <a:ext cx="114299" cy="114299"/>
          </a:xfrm>
          <a:prstGeom prst="rect">
            <a:avLst/>
          </a:prstGeom>
        </p:spPr>
      </p:pic>
      <p:sp>
        <p:nvSpPr>
          <p:cNvPr id="5" name="object 5"/>
          <p:cNvSpPr/>
          <p:nvPr/>
        </p:nvSpPr>
        <p:spPr>
          <a:xfrm>
            <a:off x="2438399" y="3246934"/>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6" name="object 6"/>
          <p:cNvSpPr/>
          <p:nvPr/>
        </p:nvSpPr>
        <p:spPr>
          <a:xfrm>
            <a:off x="2438399" y="3789859"/>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7" name="object 7"/>
          <p:cNvSpPr/>
          <p:nvPr/>
        </p:nvSpPr>
        <p:spPr>
          <a:xfrm>
            <a:off x="2438399" y="4332784"/>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pic>
        <p:nvPicPr>
          <p:cNvPr id="8" name="object 8"/>
          <p:cNvPicPr/>
          <p:nvPr/>
        </p:nvPicPr>
        <p:blipFill>
          <a:blip r:embed="rId4" cstate="print"/>
          <a:stretch>
            <a:fillRect/>
          </a:stretch>
        </p:blipFill>
        <p:spPr>
          <a:xfrm>
            <a:off x="1871662" y="4870947"/>
            <a:ext cx="114299" cy="114299"/>
          </a:xfrm>
          <a:prstGeom prst="rect">
            <a:avLst/>
          </a:prstGeom>
        </p:spPr>
      </p:pic>
      <p:sp>
        <p:nvSpPr>
          <p:cNvPr id="9" name="object 9"/>
          <p:cNvSpPr/>
          <p:nvPr/>
        </p:nvSpPr>
        <p:spPr>
          <a:xfrm>
            <a:off x="2438399" y="5418634"/>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10" name="object 10"/>
          <p:cNvSpPr/>
          <p:nvPr/>
        </p:nvSpPr>
        <p:spPr>
          <a:xfrm>
            <a:off x="2438399" y="5961559"/>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sp>
        <p:nvSpPr>
          <p:cNvPr id="11" name="object 11"/>
          <p:cNvSpPr/>
          <p:nvPr/>
        </p:nvSpPr>
        <p:spPr>
          <a:xfrm>
            <a:off x="2438399" y="6504484"/>
            <a:ext cx="104775" cy="104775"/>
          </a:xfrm>
          <a:custGeom>
            <a:avLst/>
            <a:gdLst/>
            <a:ahLst/>
            <a:cxnLst/>
            <a:rect l="l" t="t" r="r" b="b"/>
            <a:pathLst>
              <a:path w="104775" h="104775">
                <a:moveTo>
                  <a:pt x="104774" y="104774"/>
                </a:moveTo>
                <a:lnTo>
                  <a:pt x="0" y="104774"/>
                </a:lnTo>
                <a:lnTo>
                  <a:pt x="0" y="0"/>
                </a:lnTo>
                <a:lnTo>
                  <a:pt x="104774" y="0"/>
                </a:lnTo>
                <a:lnTo>
                  <a:pt x="104774" y="104774"/>
                </a:lnTo>
                <a:close/>
              </a:path>
            </a:pathLst>
          </a:custGeom>
          <a:solidFill>
            <a:srgbClr val="292959"/>
          </a:solidFill>
        </p:spPr>
        <p:txBody>
          <a:bodyPr wrap="square" lIns="0" tIns="0" rIns="0" bIns="0" rtlCol="0"/>
          <a:lstStyle/>
          <a:p>
            <a:endParaRPr/>
          </a:p>
        </p:txBody>
      </p:sp>
      <p:pic>
        <p:nvPicPr>
          <p:cNvPr id="12" name="object 12"/>
          <p:cNvPicPr/>
          <p:nvPr/>
        </p:nvPicPr>
        <p:blipFill>
          <a:blip r:embed="rId5" cstate="print"/>
          <a:stretch>
            <a:fillRect/>
          </a:stretch>
        </p:blipFill>
        <p:spPr>
          <a:xfrm>
            <a:off x="1314449" y="7047409"/>
            <a:ext cx="104775" cy="104774"/>
          </a:xfrm>
          <a:prstGeom prst="rect">
            <a:avLst/>
          </a:prstGeom>
        </p:spPr>
      </p:pic>
      <p:pic>
        <p:nvPicPr>
          <p:cNvPr id="13" name="object 13"/>
          <p:cNvPicPr/>
          <p:nvPr/>
        </p:nvPicPr>
        <p:blipFill>
          <a:blip r:embed="rId6" cstate="print"/>
          <a:stretch>
            <a:fillRect/>
          </a:stretch>
        </p:blipFill>
        <p:spPr>
          <a:xfrm>
            <a:off x="1871662" y="8128496"/>
            <a:ext cx="114299" cy="114299"/>
          </a:xfrm>
          <a:prstGeom prst="rect">
            <a:avLst/>
          </a:prstGeom>
        </p:spPr>
      </p:pic>
      <p:pic>
        <p:nvPicPr>
          <p:cNvPr id="14" name="object 14"/>
          <p:cNvPicPr/>
          <p:nvPr/>
        </p:nvPicPr>
        <p:blipFill>
          <a:blip r:embed="rId7" cstate="print"/>
          <a:stretch>
            <a:fillRect/>
          </a:stretch>
        </p:blipFill>
        <p:spPr>
          <a:xfrm>
            <a:off x="1871662" y="8671421"/>
            <a:ext cx="114299" cy="114299"/>
          </a:xfrm>
          <a:prstGeom prst="rect">
            <a:avLst/>
          </a:prstGeom>
        </p:spPr>
      </p:pic>
      <p:pic>
        <p:nvPicPr>
          <p:cNvPr id="15" name="object 15"/>
          <p:cNvPicPr/>
          <p:nvPr/>
        </p:nvPicPr>
        <p:blipFill>
          <a:blip r:embed="rId3" cstate="print"/>
          <a:stretch>
            <a:fillRect/>
          </a:stretch>
        </p:blipFill>
        <p:spPr>
          <a:xfrm>
            <a:off x="1871662" y="9214346"/>
            <a:ext cx="114299" cy="114299"/>
          </a:xfrm>
          <a:prstGeom prst="rect">
            <a:avLst/>
          </a:prstGeom>
        </p:spPr>
      </p:pic>
      <p:pic>
        <p:nvPicPr>
          <p:cNvPr id="16" name="object 16"/>
          <p:cNvPicPr/>
          <p:nvPr/>
        </p:nvPicPr>
        <p:blipFill>
          <a:blip r:embed="rId8" cstate="print"/>
          <a:stretch>
            <a:fillRect/>
          </a:stretch>
        </p:blipFill>
        <p:spPr>
          <a:xfrm>
            <a:off x="1871662" y="9757271"/>
            <a:ext cx="114299" cy="114299"/>
          </a:xfrm>
          <a:prstGeom prst="rect">
            <a:avLst/>
          </a:prstGeom>
        </p:spPr>
      </p:pic>
      <p:sp>
        <p:nvSpPr>
          <p:cNvPr id="17" name="object 17"/>
          <p:cNvSpPr txBox="1"/>
          <p:nvPr/>
        </p:nvSpPr>
        <p:spPr>
          <a:xfrm>
            <a:off x="1577230" y="1833412"/>
            <a:ext cx="16353155" cy="8169275"/>
          </a:xfrm>
          <a:prstGeom prst="rect">
            <a:avLst/>
          </a:prstGeom>
        </p:spPr>
        <p:txBody>
          <a:bodyPr vert="horz" wrap="square" lIns="0" tIns="12700" rIns="0" bIns="0" rtlCol="0">
            <a:spAutoFit/>
          </a:bodyPr>
          <a:lstStyle/>
          <a:p>
            <a:pPr marL="574040" marR="1634489" indent="-561975">
              <a:lnSpc>
                <a:spcPct val="137000"/>
              </a:lnSpc>
              <a:spcBef>
                <a:spcPts val="100"/>
              </a:spcBef>
            </a:pPr>
            <a:r>
              <a:rPr sz="2600" spc="-90" dirty="0">
                <a:solidFill>
                  <a:srgbClr val="292959"/>
                </a:solidFill>
                <a:latin typeface="Trebuchet MS"/>
                <a:cs typeface="Trebuchet MS"/>
              </a:rPr>
              <a:t>Definition</a:t>
            </a:r>
            <a:r>
              <a:rPr sz="2600" spc="-100" dirty="0">
                <a:solidFill>
                  <a:srgbClr val="292959"/>
                </a:solidFill>
                <a:latin typeface="Trebuchet MS"/>
                <a:cs typeface="Trebuchet MS"/>
              </a:rPr>
              <a:t> </a:t>
            </a:r>
            <a:r>
              <a:rPr sz="2600" dirty="0">
                <a:solidFill>
                  <a:srgbClr val="292959"/>
                </a:solidFill>
                <a:latin typeface="Trebuchet MS"/>
                <a:cs typeface="Trebuchet MS"/>
              </a:rPr>
              <a:t>of</a:t>
            </a:r>
            <a:r>
              <a:rPr sz="2600" spc="-85" dirty="0">
                <a:solidFill>
                  <a:srgbClr val="292959"/>
                </a:solidFill>
                <a:latin typeface="Trebuchet MS"/>
                <a:cs typeface="Trebuchet MS"/>
              </a:rPr>
              <a:t> </a:t>
            </a:r>
            <a:r>
              <a:rPr sz="2600" spc="-114" dirty="0">
                <a:solidFill>
                  <a:srgbClr val="292959"/>
                </a:solidFill>
                <a:latin typeface="Trebuchet MS"/>
                <a:cs typeface="Trebuchet MS"/>
              </a:rPr>
              <a:t>matrimonial</a:t>
            </a:r>
            <a:r>
              <a:rPr sz="2600" spc="-85" dirty="0">
                <a:solidFill>
                  <a:srgbClr val="292959"/>
                </a:solidFill>
                <a:latin typeface="Trebuchet MS"/>
                <a:cs typeface="Trebuchet MS"/>
              </a:rPr>
              <a:t> </a:t>
            </a:r>
            <a:r>
              <a:rPr sz="2600" spc="-95" dirty="0">
                <a:solidFill>
                  <a:srgbClr val="292959"/>
                </a:solidFill>
                <a:latin typeface="Trebuchet MS"/>
                <a:cs typeface="Trebuchet MS"/>
              </a:rPr>
              <a:t>property</a:t>
            </a:r>
            <a:r>
              <a:rPr sz="2600" spc="-90" dirty="0">
                <a:solidFill>
                  <a:srgbClr val="292959"/>
                </a:solidFill>
                <a:latin typeface="Trebuchet MS"/>
                <a:cs typeface="Trebuchet MS"/>
              </a:rPr>
              <a:t> </a:t>
            </a:r>
            <a:r>
              <a:rPr sz="2600" spc="-55" dirty="0">
                <a:solidFill>
                  <a:srgbClr val="292959"/>
                </a:solidFill>
                <a:latin typeface="Trebuchet MS"/>
                <a:cs typeface="Trebuchet MS"/>
              </a:rPr>
              <a:t>differed</a:t>
            </a:r>
            <a:r>
              <a:rPr sz="2600" spc="-90" dirty="0">
                <a:solidFill>
                  <a:srgbClr val="292959"/>
                </a:solidFill>
                <a:latin typeface="Trebuchet MS"/>
                <a:cs typeface="Trebuchet MS"/>
              </a:rPr>
              <a:t> </a:t>
            </a:r>
            <a:r>
              <a:rPr sz="2600" spc="-40" dirty="0">
                <a:solidFill>
                  <a:srgbClr val="292959"/>
                </a:solidFill>
                <a:latin typeface="Trebuchet MS"/>
                <a:cs typeface="Trebuchet MS"/>
              </a:rPr>
              <a:t>between</a:t>
            </a:r>
            <a:r>
              <a:rPr sz="2600" spc="-90" dirty="0">
                <a:solidFill>
                  <a:srgbClr val="292959"/>
                </a:solidFill>
                <a:latin typeface="Trebuchet MS"/>
                <a:cs typeface="Trebuchet MS"/>
              </a:rPr>
              <a:t> </a:t>
            </a:r>
            <a:r>
              <a:rPr sz="2600" spc="-100" dirty="0">
                <a:solidFill>
                  <a:srgbClr val="292959"/>
                </a:solidFill>
                <a:latin typeface="Trebuchet MS"/>
                <a:cs typeface="Trebuchet MS"/>
              </a:rPr>
              <a:t>the</a:t>
            </a:r>
            <a:r>
              <a:rPr sz="2600" spc="-85" dirty="0">
                <a:solidFill>
                  <a:srgbClr val="292959"/>
                </a:solidFill>
                <a:latin typeface="Trebuchet MS"/>
                <a:cs typeface="Trebuchet MS"/>
              </a:rPr>
              <a:t> </a:t>
            </a:r>
            <a:r>
              <a:rPr sz="2600" spc="-60" dirty="0">
                <a:solidFill>
                  <a:srgbClr val="292959"/>
                </a:solidFill>
                <a:latin typeface="Trebuchet MS"/>
                <a:cs typeface="Trebuchet MS"/>
              </a:rPr>
              <a:t>two</a:t>
            </a:r>
            <a:r>
              <a:rPr sz="2600" spc="-90" dirty="0">
                <a:solidFill>
                  <a:srgbClr val="292959"/>
                </a:solidFill>
                <a:latin typeface="Trebuchet MS"/>
                <a:cs typeface="Trebuchet MS"/>
              </a:rPr>
              <a:t> </a:t>
            </a:r>
            <a:r>
              <a:rPr sz="2600" spc="-10" dirty="0">
                <a:solidFill>
                  <a:srgbClr val="292959"/>
                </a:solidFill>
                <a:latin typeface="Trebuchet MS"/>
                <a:cs typeface="Trebuchet MS"/>
              </a:rPr>
              <a:t>leading</a:t>
            </a:r>
            <a:r>
              <a:rPr sz="2600" spc="-90" dirty="0">
                <a:solidFill>
                  <a:srgbClr val="292959"/>
                </a:solidFill>
                <a:latin typeface="Trebuchet MS"/>
                <a:cs typeface="Trebuchet MS"/>
              </a:rPr>
              <a:t> judgments </a:t>
            </a:r>
            <a:r>
              <a:rPr sz="2600" spc="-140" dirty="0">
                <a:solidFill>
                  <a:srgbClr val="292959"/>
                </a:solidFill>
                <a:latin typeface="Trebuchet MS"/>
                <a:cs typeface="Trebuchet MS"/>
              </a:rPr>
              <a:t>in</a:t>
            </a:r>
            <a:r>
              <a:rPr sz="2600" spc="-85" dirty="0">
                <a:solidFill>
                  <a:srgbClr val="292959"/>
                </a:solidFill>
                <a:latin typeface="Trebuchet MS"/>
                <a:cs typeface="Trebuchet MS"/>
              </a:rPr>
              <a:t> </a:t>
            </a:r>
            <a:r>
              <a:rPr sz="2600" spc="-100" dirty="0">
                <a:solidFill>
                  <a:srgbClr val="292959"/>
                </a:solidFill>
                <a:latin typeface="Trebuchet MS"/>
                <a:cs typeface="Trebuchet MS"/>
              </a:rPr>
              <a:t>Miller</a:t>
            </a:r>
            <a:r>
              <a:rPr sz="2600" spc="-85" dirty="0">
                <a:solidFill>
                  <a:srgbClr val="292959"/>
                </a:solidFill>
                <a:latin typeface="Trebuchet MS"/>
                <a:cs typeface="Trebuchet MS"/>
              </a:rPr>
              <a:t> </a:t>
            </a:r>
            <a:r>
              <a:rPr sz="2600" dirty="0">
                <a:solidFill>
                  <a:srgbClr val="292959"/>
                </a:solidFill>
                <a:latin typeface="Trebuchet MS"/>
                <a:cs typeface="Trebuchet MS"/>
              </a:rPr>
              <a:t>and</a:t>
            </a:r>
            <a:r>
              <a:rPr sz="2600" spc="-90" dirty="0">
                <a:solidFill>
                  <a:srgbClr val="292959"/>
                </a:solidFill>
                <a:latin typeface="Trebuchet MS"/>
                <a:cs typeface="Trebuchet MS"/>
              </a:rPr>
              <a:t> </a:t>
            </a:r>
            <a:r>
              <a:rPr sz="2600" spc="-10" dirty="0">
                <a:solidFill>
                  <a:srgbClr val="292959"/>
                </a:solidFill>
                <a:latin typeface="Trebuchet MS"/>
                <a:cs typeface="Trebuchet MS"/>
              </a:rPr>
              <a:t>McFarlane: </a:t>
            </a:r>
            <a:r>
              <a:rPr sz="2600" spc="-35" dirty="0">
                <a:solidFill>
                  <a:srgbClr val="292959"/>
                </a:solidFill>
                <a:latin typeface="Trebuchet MS"/>
                <a:cs typeface="Trebuchet MS"/>
              </a:rPr>
              <a:t>Baroness</a:t>
            </a:r>
            <a:r>
              <a:rPr sz="2600" spc="-165" dirty="0">
                <a:solidFill>
                  <a:srgbClr val="292959"/>
                </a:solidFill>
                <a:latin typeface="Trebuchet MS"/>
                <a:cs typeface="Trebuchet MS"/>
              </a:rPr>
              <a:t> </a:t>
            </a:r>
            <a:r>
              <a:rPr sz="2600" spc="-50" dirty="0">
                <a:solidFill>
                  <a:srgbClr val="292959"/>
                </a:solidFill>
                <a:latin typeface="Trebuchet MS"/>
                <a:cs typeface="Trebuchet MS"/>
              </a:rPr>
              <a:t>Hale</a:t>
            </a:r>
            <a:r>
              <a:rPr sz="2600" spc="-120" dirty="0">
                <a:solidFill>
                  <a:srgbClr val="292959"/>
                </a:solidFill>
                <a:latin typeface="Trebuchet MS"/>
                <a:cs typeface="Trebuchet MS"/>
              </a:rPr>
              <a:t> </a:t>
            </a:r>
            <a:r>
              <a:rPr sz="2600" spc="-35" dirty="0">
                <a:solidFill>
                  <a:srgbClr val="292959"/>
                </a:solidFill>
                <a:latin typeface="Trebuchet MS"/>
                <a:cs typeface="Trebuchet MS"/>
              </a:rPr>
              <a:t>defined</a:t>
            </a:r>
            <a:r>
              <a:rPr sz="2600" spc="-125" dirty="0">
                <a:solidFill>
                  <a:srgbClr val="292959"/>
                </a:solidFill>
                <a:latin typeface="Trebuchet MS"/>
                <a:cs typeface="Trebuchet MS"/>
              </a:rPr>
              <a:t> </a:t>
            </a:r>
            <a:r>
              <a:rPr sz="2600" spc="-165" dirty="0">
                <a:solidFill>
                  <a:srgbClr val="292959"/>
                </a:solidFill>
                <a:latin typeface="Trebuchet MS"/>
                <a:cs typeface="Trebuchet MS"/>
              </a:rPr>
              <a:t>it</a:t>
            </a:r>
            <a:r>
              <a:rPr sz="2600" spc="-85" dirty="0">
                <a:solidFill>
                  <a:srgbClr val="292959"/>
                </a:solidFill>
                <a:latin typeface="Trebuchet MS"/>
                <a:cs typeface="Trebuchet MS"/>
              </a:rPr>
              <a:t> </a:t>
            </a:r>
            <a:r>
              <a:rPr sz="2600" spc="-25" dirty="0">
                <a:solidFill>
                  <a:srgbClr val="292959"/>
                </a:solidFill>
                <a:latin typeface="Trebuchet MS"/>
                <a:cs typeface="Trebuchet MS"/>
              </a:rPr>
              <a:t>as:</a:t>
            </a:r>
            <a:endParaRPr sz="2600">
              <a:latin typeface="Trebuchet MS"/>
              <a:cs typeface="Trebuchet MS"/>
            </a:endParaRPr>
          </a:p>
          <a:p>
            <a:pPr marL="1135380">
              <a:lnSpc>
                <a:spcPct val="100000"/>
              </a:lnSpc>
              <a:spcBef>
                <a:spcPts val="1155"/>
              </a:spcBef>
            </a:pPr>
            <a:r>
              <a:rPr sz="2600" spc="-125" dirty="0">
                <a:solidFill>
                  <a:srgbClr val="292959"/>
                </a:solidFill>
                <a:latin typeface="Trebuchet MS"/>
                <a:cs typeface="Trebuchet MS"/>
              </a:rPr>
              <a:t>family</a:t>
            </a:r>
            <a:r>
              <a:rPr sz="2600" spc="-85" dirty="0">
                <a:solidFill>
                  <a:srgbClr val="292959"/>
                </a:solidFill>
                <a:latin typeface="Trebuchet MS"/>
                <a:cs typeface="Trebuchet MS"/>
              </a:rPr>
              <a:t> </a:t>
            </a:r>
            <a:r>
              <a:rPr sz="2600" spc="-10" dirty="0">
                <a:solidFill>
                  <a:srgbClr val="292959"/>
                </a:solidFill>
                <a:latin typeface="Trebuchet MS"/>
                <a:cs typeface="Trebuchet MS"/>
              </a:rPr>
              <a:t>assets</a:t>
            </a:r>
            <a:r>
              <a:rPr sz="2600" spc="-140" dirty="0">
                <a:solidFill>
                  <a:srgbClr val="292959"/>
                </a:solidFill>
                <a:latin typeface="Trebuchet MS"/>
                <a:cs typeface="Trebuchet MS"/>
              </a:rPr>
              <a:t> </a:t>
            </a:r>
            <a:r>
              <a:rPr sz="2600" dirty="0">
                <a:solidFill>
                  <a:srgbClr val="292959"/>
                </a:solidFill>
                <a:latin typeface="Trebuchet MS"/>
                <a:cs typeface="Trebuchet MS"/>
              </a:rPr>
              <a:t>of</a:t>
            </a:r>
            <a:r>
              <a:rPr sz="2600" spc="-114" dirty="0">
                <a:solidFill>
                  <a:srgbClr val="292959"/>
                </a:solidFill>
                <a:latin typeface="Trebuchet MS"/>
                <a:cs typeface="Trebuchet MS"/>
              </a:rPr>
              <a:t> </a:t>
            </a:r>
            <a:r>
              <a:rPr sz="2600" spc="105" dirty="0">
                <a:solidFill>
                  <a:srgbClr val="292959"/>
                </a:solidFill>
                <a:latin typeface="Trebuchet MS"/>
                <a:cs typeface="Trebuchet MS"/>
              </a:rPr>
              <a:t>a</a:t>
            </a:r>
            <a:r>
              <a:rPr sz="2600" spc="-110" dirty="0">
                <a:solidFill>
                  <a:srgbClr val="292959"/>
                </a:solidFill>
                <a:latin typeface="Trebuchet MS"/>
                <a:cs typeface="Trebuchet MS"/>
              </a:rPr>
              <a:t> </a:t>
            </a:r>
            <a:r>
              <a:rPr sz="2600" spc="-25" dirty="0">
                <a:solidFill>
                  <a:srgbClr val="292959"/>
                </a:solidFill>
                <a:latin typeface="Trebuchet MS"/>
                <a:cs typeface="Trebuchet MS"/>
              </a:rPr>
              <a:t>capital</a:t>
            </a:r>
            <a:r>
              <a:rPr sz="2600" spc="-114" dirty="0">
                <a:solidFill>
                  <a:srgbClr val="292959"/>
                </a:solidFill>
                <a:latin typeface="Trebuchet MS"/>
                <a:cs typeface="Trebuchet MS"/>
              </a:rPr>
              <a:t> </a:t>
            </a:r>
            <a:r>
              <a:rPr sz="2600" spc="-10" dirty="0">
                <a:solidFill>
                  <a:srgbClr val="292959"/>
                </a:solidFill>
                <a:latin typeface="Trebuchet MS"/>
                <a:cs typeface="Trebuchet MS"/>
              </a:rPr>
              <a:t>nature</a:t>
            </a:r>
            <a:endParaRPr sz="2600">
              <a:latin typeface="Trebuchet MS"/>
              <a:cs typeface="Trebuchet MS"/>
            </a:endParaRPr>
          </a:p>
          <a:p>
            <a:pPr marL="1135380" marR="1856739">
              <a:lnSpc>
                <a:spcPct val="137000"/>
              </a:lnSpc>
            </a:pPr>
            <a:r>
              <a:rPr sz="2600" spc="-100" dirty="0">
                <a:solidFill>
                  <a:srgbClr val="292959"/>
                </a:solidFill>
                <a:latin typeface="Trebuchet MS"/>
                <a:cs typeface="Trebuchet MS"/>
              </a:rPr>
              <a:t>other </a:t>
            </a:r>
            <a:r>
              <a:rPr sz="2600" spc="-10" dirty="0">
                <a:solidFill>
                  <a:srgbClr val="292959"/>
                </a:solidFill>
                <a:latin typeface="Trebuchet MS"/>
                <a:cs typeface="Trebuchet MS"/>
              </a:rPr>
              <a:t>assets</a:t>
            </a:r>
            <a:r>
              <a:rPr sz="2600" spc="-125" dirty="0">
                <a:solidFill>
                  <a:srgbClr val="292959"/>
                </a:solidFill>
                <a:latin typeface="Trebuchet MS"/>
                <a:cs typeface="Trebuchet MS"/>
              </a:rPr>
              <a:t> </a:t>
            </a:r>
            <a:r>
              <a:rPr sz="2600" spc="-30" dirty="0">
                <a:solidFill>
                  <a:srgbClr val="292959"/>
                </a:solidFill>
                <a:latin typeface="Trebuchet MS"/>
                <a:cs typeface="Trebuchet MS"/>
              </a:rPr>
              <a:t>acquired</a:t>
            </a:r>
            <a:r>
              <a:rPr sz="2600" spc="-95" dirty="0">
                <a:solidFill>
                  <a:srgbClr val="292959"/>
                </a:solidFill>
                <a:latin typeface="Trebuchet MS"/>
                <a:cs typeface="Trebuchet MS"/>
              </a:rPr>
              <a:t> </a:t>
            </a:r>
            <a:r>
              <a:rPr sz="2600" spc="-85" dirty="0">
                <a:solidFill>
                  <a:srgbClr val="292959"/>
                </a:solidFill>
                <a:latin typeface="Trebuchet MS"/>
                <a:cs typeface="Trebuchet MS"/>
              </a:rPr>
              <a:t>for</a:t>
            </a:r>
            <a:r>
              <a:rPr sz="2600" spc="-100" dirty="0">
                <a:solidFill>
                  <a:srgbClr val="292959"/>
                </a:solidFill>
                <a:latin typeface="Trebuchet MS"/>
                <a:cs typeface="Trebuchet MS"/>
              </a:rPr>
              <a:t> the</a:t>
            </a:r>
            <a:r>
              <a:rPr sz="2600" spc="-95" dirty="0">
                <a:solidFill>
                  <a:srgbClr val="292959"/>
                </a:solidFill>
                <a:latin typeface="Trebuchet MS"/>
                <a:cs typeface="Trebuchet MS"/>
              </a:rPr>
              <a:t> </a:t>
            </a:r>
            <a:r>
              <a:rPr sz="2600" spc="-20" dirty="0">
                <a:solidFill>
                  <a:srgbClr val="292959"/>
                </a:solidFill>
                <a:latin typeface="Trebuchet MS"/>
                <a:cs typeface="Trebuchet MS"/>
              </a:rPr>
              <a:t>use</a:t>
            </a:r>
            <a:r>
              <a:rPr sz="2600" spc="-100" dirty="0">
                <a:solidFill>
                  <a:srgbClr val="292959"/>
                </a:solidFill>
                <a:latin typeface="Trebuchet MS"/>
                <a:cs typeface="Trebuchet MS"/>
              </a:rPr>
              <a:t> </a:t>
            </a:r>
            <a:r>
              <a:rPr sz="2600" dirty="0">
                <a:solidFill>
                  <a:srgbClr val="292959"/>
                </a:solidFill>
                <a:latin typeface="Trebuchet MS"/>
                <a:cs typeface="Trebuchet MS"/>
              </a:rPr>
              <a:t>and</a:t>
            </a:r>
            <a:r>
              <a:rPr sz="2600" spc="-95" dirty="0">
                <a:solidFill>
                  <a:srgbClr val="292959"/>
                </a:solidFill>
                <a:latin typeface="Trebuchet MS"/>
                <a:cs typeface="Trebuchet MS"/>
              </a:rPr>
              <a:t> </a:t>
            </a:r>
            <a:r>
              <a:rPr sz="2600" spc="-75" dirty="0">
                <a:solidFill>
                  <a:srgbClr val="292959"/>
                </a:solidFill>
                <a:latin typeface="Trebuchet MS"/>
                <a:cs typeface="Trebuchet MS"/>
              </a:rPr>
              <a:t>benefit</a:t>
            </a:r>
            <a:r>
              <a:rPr sz="2600" spc="-100" dirty="0">
                <a:solidFill>
                  <a:srgbClr val="292959"/>
                </a:solidFill>
                <a:latin typeface="Trebuchet MS"/>
                <a:cs typeface="Trebuchet MS"/>
              </a:rPr>
              <a:t> </a:t>
            </a:r>
            <a:r>
              <a:rPr sz="2600" dirty="0">
                <a:solidFill>
                  <a:srgbClr val="292959"/>
                </a:solidFill>
                <a:latin typeface="Trebuchet MS"/>
                <a:cs typeface="Trebuchet MS"/>
              </a:rPr>
              <a:t>of</a:t>
            </a:r>
            <a:r>
              <a:rPr sz="2600" spc="-95" dirty="0">
                <a:solidFill>
                  <a:srgbClr val="292959"/>
                </a:solidFill>
                <a:latin typeface="Trebuchet MS"/>
                <a:cs typeface="Trebuchet MS"/>
              </a:rPr>
              <a:t> </a:t>
            </a:r>
            <a:r>
              <a:rPr sz="2600" spc="-100" dirty="0">
                <a:solidFill>
                  <a:srgbClr val="292959"/>
                </a:solidFill>
                <a:latin typeface="Trebuchet MS"/>
                <a:cs typeface="Trebuchet MS"/>
              </a:rPr>
              <a:t>the </a:t>
            </a:r>
            <a:r>
              <a:rPr sz="2600" spc="-65" dirty="0">
                <a:solidFill>
                  <a:srgbClr val="292959"/>
                </a:solidFill>
                <a:latin typeface="Trebuchet MS"/>
                <a:cs typeface="Trebuchet MS"/>
              </a:rPr>
              <a:t>whole</a:t>
            </a:r>
            <a:r>
              <a:rPr sz="2600" spc="-95" dirty="0">
                <a:solidFill>
                  <a:srgbClr val="292959"/>
                </a:solidFill>
                <a:latin typeface="Trebuchet MS"/>
                <a:cs typeface="Trebuchet MS"/>
              </a:rPr>
              <a:t> </a:t>
            </a:r>
            <a:r>
              <a:rPr sz="2600" spc="-125" dirty="0">
                <a:solidFill>
                  <a:srgbClr val="292959"/>
                </a:solidFill>
                <a:latin typeface="Trebuchet MS"/>
                <a:cs typeface="Trebuchet MS"/>
              </a:rPr>
              <a:t>family</a:t>
            </a:r>
            <a:r>
              <a:rPr sz="2600" spc="-85" dirty="0">
                <a:solidFill>
                  <a:srgbClr val="292959"/>
                </a:solidFill>
                <a:latin typeface="Trebuchet MS"/>
                <a:cs typeface="Trebuchet MS"/>
              </a:rPr>
              <a:t> (holiday</a:t>
            </a:r>
            <a:r>
              <a:rPr sz="2600" spc="-100" dirty="0">
                <a:solidFill>
                  <a:srgbClr val="292959"/>
                </a:solidFill>
                <a:latin typeface="Trebuchet MS"/>
                <a:cs typeface="Trebuchet MS"/>
              </a:rPr>
              <a:t> </a:t>
            </a:r>
            <a:r>
              <a:rPr sz="2600" spc="-114" dirty="0">
                <a:solidFill>
                  <a:srgbClr val="292959"/>
                </a:solidFill>
                <a:latin typeface="Trebuchet MS"/>
                <a:cs typeface="Trebuchet MS"/>
              </a:rPr>
              <a:t>homes,</a:t>
            </a:r>
            <a:r>
              <a:rPr sz="2600" spc="-85" dirty="0">
                <a:solidFill>
                  <a:srgbClr val="292959"/>
                </a:solidFill>
                <a:latin typeface="Trebuchet MS"/>
                <a:cs typeface="Trebuchet MS"/>
              </a:rPr>
              <a:t> for</a:t>
            </a:r>
            <a:r>
              <a:rPr sz="2600" spc="-95" dirty="0">
                <a:solidFill>
                  <a:srgbClr val="292959"/>
                </a:solidFill>
                <a:latin typeface="Trebuchet MS"/>
                <a:cs typeface="Trebuchet MS"/>
              </a:rPr>
              <a:t> </a:t>
            </a:r>
            <a:r>
              <a:rPr sz="2600" spc="-10" dirty="0">
                <a:solidFill>
                  <a:srgbClr val="292959"/>
                </a:solidFill>
                <a:latin typeface="Trebuchet MS"/>
                <a:cs typeface="Trebuchet MS"/>
              </a:rPr>
              <a:t>example) </a:t>
            </a:r>
            <a:r>
              <a:rPr sz="2600" spc="105" dirty="0">
                <a:solidFill>
                  <a:srgbClr val="292959"/>
                </a:solidFill>
                <a:latin typeface="Trebuchet MS"/>
                <a:cs typeface="Trebuchet MS"/>
              </a:rPr>
              <a:t>a</a:t>
            </a:r>
            <a:r>
              <a:rPr sz="2600" spc="-90" dirty="0">
                <a:solidFill>
                  <a:srgbClr val="292959"/>
                </a:solidFill>
                <a:latin typeface="Trebuchet MS"/>
                <a:cs typeface="Trebuchet MS"/>
              </a:rPr>
              <a:t> </a:t>
            </a:r>
            <a:r>
              <a:rPr sz="2600" spc="-125" dirty="0">
                <a:solidFill>
                  <a:srgbClr val="292959"/>
                </a:solidFill>
                <a:latin typeface="Trebuchet MS"/>
                <a:cs typeface="Trebuchet MS"/>
              </a:rPr>
              <a:t>family</a:t>
            </a:r>
            <a:r>
              <a:rPr sz="2600" spc="-85" dirty="0">
                <a:solidFill>
                  <a:srgbClr val="292959"/>
                </a:solidFill>
                <a:latin typeface="Trebuchet MS"/>
                <a:cs typeface="Trebuchet MS"/>
              </a:rPr>
              <a:t> </a:t>
            </a:r>
            <a:r>
              <a:rPr sz="2600" spc="-45" dirty="0">
                <a:solidFill>
                  <a:srgbClr val="292959"/>
                </a:solidFill>
                <a:latin typeface="Trebuchet MS"/>
                <a:cs typeface="Trebuchet MS"/>
              </a:rPr>
              <a:t>business</a:t>
            </a:r>
            <a:r>
              <a:rPr sz="2600" spc="-90" dirty="0">
                <a:solidFill>
                  <a:srgbClr val="292959"/>
                </a:solidFill>
                <a:latin typeface="Trebuchet MS"/>
                <a:cs typeface="Trebuchet MS"/>
              </a:rPr>
              <a:t> </a:t>
            </a:r>
            <a:r>
              <a:rPr sz="2600" spc="-85" dirty="0">
                <a:solidFill>
                  <a:srgbClr val="292959"/>
                </a:solidFill>
                <a:latin typeface="Trebuchet MS"/>
                <a:cs typeface="Trebuchet MS"/>
              </a:rPr>
              <a:t>or </a:t>
            </a:r>
            <a:r>
              <a:rPr sz="2600" spc="-160" dirty="0">
                <a:solidFill>
                  <a:srgbClr val="292959"/>
                </a:solidFill>
                <a:latin typeface="Trebuchet MS"/>
                <a:cs typeface="Trebuchet MS"/>
              </a:rPr>
              <a:t>joint</a:t>
            </a:r>
            <a:r>
              <a:rPr sz="2600" spc="-85" dirty="0">
                <a:solidFill>
                  <a:srgbClr val="292959"/>
                </a:solidFill>
                <a:latin typeface="Trebuchet MS"/>
                <a:cs typeface="Trebuchet MS"/>
              </a:rPr>
              <a:t> </a:t>
            </a:r>
            <a:r>
              <a:rPr sz="2600" spc="-110" dirty="0">
                <a:solidFill>
                  <a:srgbClr val="292959"/>
                </a:solidFill>
                <a:latin typeface="Trebuchet MS"/>
                <a:cs typeface="Trebuchet MS"/>
              </a:rPr>
              <a:t>ventures</a:t>
            </a:r>
            <a:r>
              <a:rPr sz="2600" spc="-85" dirty="0">
                <a:solidFill>
                  <a:srgbClr val="292959"/>
                </a:solidFill>
                <a:latin typeface="Trebuchet MS"/>
                <a:cs typeface="Trebuchet MS"/>
              </a:rPr>
              <a:t> </a:t>
            </a:r>
            <a:r>
              <a:rPr sz="2600" spc="-140" dirty="0">
                <a:solidFill>
                  <a:srgbClr val="292959"/>
                </a:solidFill>
                <a:latin typeface="Trebuchet MS"/>
                <a:cs typeface="Trebuchet MS"/>
              </a:rPr>
              <a:t>in</a:t>
            </a:r>
            <a:r>
              <a:rPr sz="2600" spc="-85" dirty="0">
                <a:solidFill>
                  <a:srgbClr val="292959"/>
                </a:solidFill>
                <a:latin typeface="Trebuchet MS"/>
                <a:cs typeface="Trebuchet MS"/>
              </a:rPr>
              <a:t> </a:t>
            </a:r>
            <a:r>
              <a:rPr sz="2600" spc="-75" dirty="0">
                <a:solidFill>
                  <a:srgbClr val="292959"/>
                </a:solidFill>
                <a:latin typeface="Trebuchet MS"/>
                <a:cs typeface="Trebuchet MS"/>
              </a:rPr>
              <a:t>which</a:t>
            </a:r>
            <a:r>
              <a:rPr sz="2600" spc="-85" dirty="0">
                <a:solidFill>
                  <a:srgbClr val="292959"/>
                </a:solidFill>
                <a:latin typeface="Trebuchet MS"/>
                <a:cs typeface="Trebuchet MS"/>
              </a:rPr>
              <a:t> </a:t>
            </a:r>
            <a:r>
              <a:rPr sz="2600" spc="-125" dirty="0">
                <a:solidFill>
                  <a:srgbClr val="292959"/>
                </a:solidFill>
                <a:latin typeface="Trebuchet MS"/>
                <a:cs typeface="Trebuchet MS"/>
              </a:rPr>
              <a:t>they</a:t>
            </a:r>
            <a:r>
              <a:rPr sz="2600" spc="-85" dirty="0">
                <a:solidFill>
                  <a:srgbClr val="292959"/>
                </a:solidFill>
                <a:latin typeface="Trebuchet MS"/>
                <a:cs typeface="Trebuchet MS"/>
              </a:rPr>
              <a:t> </a:t>
            </a:r>
            <a:r>
              <a:rPr sz="2600" spc="-50" dirty="0">
                <a:solidFill>
                  <a:srgbClr val="292959"/>
                </a:solidFill>
                <a:latin typeface="Trebuchet MS"/>
                <a:cs typeface="Trebuchet MS"/>
              </a:rPr>
              <a:t>both</a:t>
            </a:r>
            <a:r>
              <a:rPr sz="2600" spc="-85" dirty="0">
                <a:solidFill>
                  <a:srgbClr val="292959"/>
                </a:solidFill>
                <a:latin typeface="Trebuchet MS"/>
                <a:cs typeface="Trebuchet MS"/>
              </a:rPr>
              <a:t> </a:t>
            </a:r>
            <a:r>
              <a:rPr sz="2600" spc="-10" dirty="0">
                <a:solidFill>
                  <a:srgbClr val="292959"/>
                </a:solidFill>
                <a:latin typeface="Trebuchet MS"/>
                <a:cs typeface="Trebuchet MS"/>
              </a:rPr>
              <a:t>work.</a:t>
            </a:r>
            <a:endParaRPr sz="2600">
              <a:latin typeface="Trebuchet MS"/>
              <a:cs typeface="Trebuchet MS"/>
            </a:endParaRPr>
          </a:p>
          <a:p>
            <a:pPr marL="574040">
              <a:lnSpc>
                <a:spcPct val="100000"/>
              </a:lnSpc>
              <a:spcBef>
                <a:spcPts val="1155"/>
              </a:spcBef>
            </a:pPr>
            <a:r>
              <a:rPr sz="2600" spc="-110" dirty="0">
                <a:solidFill>
                  <a:srgbClr val="292959"/>
                </a:solidFill>
                <a:latin typeface="Trebuchet MS"/>
                <a:cs typeface="Trebuchet MS"/>
              </a:rPr>
              <a:t>Lord</a:t>
            </a:r>
            <a:r>
              <a:rPr sz="2600" spc="-90" dirty="0">
                <a:solidFill>
                  <a:srgbClr val="292959"/>
                </a:solidFill>
                <a:latin typeface="Trebuchet MS"/>
                <a:cs typeface="Trebuchet MS"/>
              </a:rPr>
              <a:t> Nicholls</a:t>
            </a:r>
            <a:r>
              <a:rPr sz="2600" spc="-105" dirty="0">
                <a:solidFill>
                  <a:srgbClr val="292959"/>
                </a:solidFill>
                <a:latin typeface="Trebuchet MS"/>
                <a:cs typeface="Trebuchet MS"/>
              </a:rPr>
              <a:t> </a:t>
            </a:r>
            <a:r>
              <a:rPr sz="2600" spc="-35" dirty="0">
                <a:solidFill>
                  <a:srgbClr val="292959"/>
                </a:solidFill>
                <a:latin typeface="Trebuchet MS"/>
                <a:cs typeface="Trebuchet MS"/>
              </a:rPr>
              <a:t>defined</a:t>
            </a:r>
            <a:r>
              <a:rPr sz="2600" spc="-95" dirty="0">
                <a:solidFill>
                  <a:srgbClr val="292959"/>
                </a:solidFill>
                <a:latin typeface="Trebuchet MS"/>
                <a:cs typeface="Trebuchet MS"/>
              </a:rPr>
              <a:t> </a:t>
            </a:r>
            <a:r>
              <a:rPr sz="2600" spc="-165" dirty="0">
                <a:solidFill>
                  <a:srgbClr val="292959"/>
                </a:solidFill>
                <a:latin typeface="Trebuchet MS"/>
                <a:cs typeface="Trebuchet MS"/>
              </a:rPr>
              <a:t>it</a:t>
            </a:r>
            <a:r>
              <a:rPr sz="2600" spc="-85" dirty="0">
                <a:solidFill>
                  <a:srgbClr val="292959"/>
                </a:solidFill>
                <a:latin typeface="Trebuchet MS"/>
                <a:cs typeface="Trebuchet MS"/>
              </a:rPr>
              <a:t> </a:t>
            </a:r>
            <a:r>
              <a:rPr sz="2600" spc="-25" dirty="0">
                <a:solidFill>
                  <a:srgbClr val="292959"/>
                </a:solidFill>
                <a:latin typeface="Trebuchet MS"/>
                <a:cs typeface="Trebuchet MS"/>
              </a:rPr>
              <a:t>as:</a:t>
            </a:r>
            <a:endParaRPr sz="2600">
              <a:latin typeface="Trebuchet MS"/>
              <a:cs typeface="Trebuchet MS"/>
            </a:endParaRPr>
          </a:p>
          <a:p>
            <a:pPr marL="1135380" marR="4044315">
              <a:lnSpc>
                <a:spcPct val="137000"/>
              </a:lnSpc>
            </a:pPr>
            <a:r>
              <a:rPr sz="2600" spc="-10" dirty="0">
                <a:solidFill>
                  <a:srgbClr val="292959"/>
                </a:solidFill>
                <a:latin typeface="Trebuchet MS"/>
                <a:cs typeface="Trebuchet MS"/>
              </a:rPr>
              <a:t>assets</a:t>
            </a:r>
            <a:r>
              <a:rPr sz="2600" spc="-125" dirty="0">
                <a:solidFill>
                  <a:srgbClr val="292959"/>
                </a:solidFill>
                <a:latin typeface="Trebuchet MS"/>
                <a:cs typeface="Trebuchet MS"/>
              </a:rPr>
              <a:t> </a:t>
            </a:r>
            <a:r>
              <a:rPr sz="2600" spc="-30" dirty="0">
                <a:solidFill>
                  <a:srgbClr val="292959"/>
                </a:solidFill>
                <a:latin typeface="Trebuchet MS"/>
                <a:cs typeface="Trebuchet MS"/>
              </a:rPr>
              <a:t>acquired</a:t>
            </a:r>
            <a:r>
              <a:rPr sz="2600" spc="-105" dirty="0">
                <a:solidFill>
                  <a:srgbClr val="292959"/>
                </a:solidFill>
                <a:latin typeface="Trebuchet MS"/>
                <a:cs typeface="Trebuchet MS"/>
              </a:rPr>
              <a:t> </a:t>
            </a:r>
            <a:r>
              <a:rPr sz="2600" spc="-65" dirty="0">
                <a:solidFill>
                  <a:srgbClr val="292959"/>
                </a:solidFill>
                <a:latin typeface="Trebuchet MS"/>
                <a:cs typeface="Trebuchet MS"/>
              </a:rPr>
              <a:t>during</a:t>
            </a:r>
            <a:r>
              <a:rPr sz="2600" spc="-110"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40" dirty="0">
                <a:solidFill>
                  <a:srgbClr val="292959"/>
                </a:solidFill>
                <a:latin typeface="Trebuchet MS"/>
                <a:cs typeface="Trebuchet MS"/>
              </a:rPr>
              <a:t>marriage</a:t>
            </a:r>
            <a:r>
              <a:rPr sz="2600" spc="-105" dirty="0">
                <a:solidFill>
                  <a:srgbClr val="292959"/>
                </a:solidFill>
                <a:latin typeface="Trebuchet MS"/>
                <a:cs typeface="Trebuchet MS"/>
              </a:rPr>
              <a:t> </a:t>
            </a:r>
            <a:r>
              <a:rPr sz="2600" spc="-95" dirty="0">
                <a:solidFill>
                  <a:srgbClr val="292959"/>
                </a:solidFill>
                <a:latin typeface="Trebuchet MS"/>
                <a:cs typeface="Trebuchet MS"/>
              </a:rPr>
              <a:t>(otherwise</a:t>
            </a:r>
            <a:r>
              <a:rPr sz="2600" spc="-105" dirty="0">
                <a:solidFill>
                  <a:srgbClr val="292959"/>
                </a:solidFill>
                <a:latin typeface="Trebuchet MS"/>
                <a:cs typeface="Trebuchet MS"/>
              </a:rPr>
              <a:t> </a:t>
            </a:r>
            <a:r>
              <a:rPr sz="2600" spc="-70" dirty="0">
                <a:solidFill>
                  <a:srgbClr val="292959"/>
                </a:solidFill>
                <a:latin typeface="Trebuchet MS"/>
                <a:cs typeface="Trebuchet MS"/>
              </a:rPr>
              <a:t>than</a:t>
            </a:r>
            <a:r>
              <a:rPr sz="2600" spc="-105" dirty="0">
                <a:solidFill>
                  <a:srgbClr val="292959"/>
                </a:solidFill>
                <a:latin typeface="Trebuchet MS"/>
                <a:cs typeface="Trebuchet MS"/>
              </a:rPr>
              <a:t> </a:t>
            </a:r>
            <a:r>
              <a:rPr sz="2600" spc="-60" dirty="0">
                <a:solidFill>
                  <a:srgbClr val="292959"/>
                </a:solidFill>
                <a:latin typeface="Trebuchet MS"/>
                <a:cs typeface="Trebuchet MS"/>
              </a:rPr>
              <a:t>by</a:t>
            </a:r>
            <a:r>
              <a:rPr sz="2600" spc="-110" dirty="0">
                <a:solidFill>
                  <a:srgbClr val="292959"/>
                </a:solidFill>
                <a:latin typeface="Trebuchet MS"/>
                <a:cs typeface="Trebuchet MS"/>
              </a:rPr>
              <a:t> </a:t>
            </a:r>
            <a:r>
              <a:rPr sz="2600" spc="-80" dirty="0">
                <a:solidFill>
                  <a:srgbClr val="292959"/>
                </a:solidFill>
                <a:latin typeface="Trebuchet MS"/>
                <a:cs typeface="Trebuchet MS"/>
              </a:rPr>
              <a:t>inheritance</a:t>
            </a:r>
            <a:r>
              <a:rPr sz="2600" spc="-105" dirty="0">
                <a:solidFill>
                  <a:srgbClr val="292959"/>
                </a:solidFill>
                <a:latin typeface="Trebuchet MS"/>
                <a:cs typeface="Trebuchet MS"/>
              </a:rPr>
              <a:t> </a:t>
            </a:r>
            <a:r>
              <a:rPr sz="2600" spc="-85" dirty="0">
                <a:solidFill>
                  <a:srgbClr val="292959"/>
                </a:solidFill>
                <a:latin typeface="Trebuchet MS"/>
                <a:cs typeface="Trebuchet MS"/>
              </a:rPr>
              <a:t>or</a:t>
            </a:r>
            <a:r>
              <a:rPr sz="2600" spc="-105" dirty="0">
                <a:solidFill>
                  <a:srgbClr val="292959"/>
                </a:solidFill>
                <a:latin typeface="Trebuchet MS"/>
                <a:cs typeface="Trebuchet MS"/>
              </a:rPr>
              <a:t> </a:t>
            </a:r>
            <a:r>
              <a:rPr sz="2600" spc="-10" dirty="0">
                <a:solidFill>
                  <a:srgbClr val="292959"/>
                </a:solidFill>
                <a:latin typeface="Trebuchet MS"/>
                <a:cs typeface="Trebuchet MS"/>
              </a:rPr>
              <a:t>gift) </a:t>
            </a:r>
            <a:r>
              <a:rPr sz="2600" spc="-45" dirty="0">
                <a:solidFill>
                  <a:srgbClr val="292959"/>
                </a:solidFill>
                <a:latin typeface="Trebuchet MS"/>
                <a:cs typeface="Trebuchet MS"/>
              </a:rPr>
              <a:t>those</a:t>
            </a:r>
            <a:r>
              <a:rPr sz="2600" spc="-155" dirty="0">
                <a:solidFill>
                  <a:srgbClr val="292959"/>
                </a:solidFill>
                <a:latin typeface="Trebuchet MS"/>
                <a:cs typeface="Trebuchet MS"/>
              </a:rPr>
              <a:t> </a:t>
            </a:r>
            <a:r>
              <a:rPr sz="2600" spc="-10" dirty="0">
                <a:solidFill>
                  <a:srgbClr val="292959"/>
                </a:solidFill>
                <a:latin typeface="Trebuchet MS"/>
                <a:cs typeface="Trebuchet MS"/>
              </a:rPr>
              <a:t>assets</a:t>
            </a:r>
            <a:r>
              <a:rPr sz="2600" spc="-125" dirty="0">
                <a:solidFill>
                  <a:srgbClr val="292959"/>
                </a:solidFill>
                <a:latin typeface="Trebuchet MS"/>
                <a:cs typeface="Trebuchet MS"/>
              </a:rPr>
              <a:t> </a:t>
            </a:r>
            <a:r>
              <a:rPr sz="2600" spc="-75" dirty="0">
                <a:solidFill>
                  <a:srgbClr val="292959"/>
                </a:solidFill>
                <a:latin typeface="Trebuchet MS"/>
                <a:cs typeface="Trebuchet MS"/>
              </a:rPr>
              <a:t>which</a:t>
            </a:r>
            <a:r>
              <a:rPr sz="2600" spc="-110" dirty="0">
                <a:solidFill>
                  <a:srgbClr val="292959"/>
                </a:solidFill>
                <a:latin typeface="Trebuchet MS"/>
                <a:cs typeface="Trebuchet MS"/>
              </a:rPr>
              <a:t> </a:t>
            </a:r>
            <a:r>
              <a:rPr sz="2600" spc="-60" dirty="0">
                <a:solidFill>
                  <a:srgbClr val="292959"/>
                </a:solidFill>
                <a:latin typeface="Trebuchet MS"/>
                <a:cs typeface="Trebuchet MS"/>
              </a:rPr>
              <a:t>were</a:t>
            </a:r>
            <a:r>
              <a:rPr sz="2600" spc="-114" dirty="0">
                <a:solidFill>
                  <a:srgbClr val="292959"/>
                </a:solidFill>
                <a:latin typeface="Trebuchet MS"/>
                <a:cs typeface="Trebuchet MS"/>
              </a:rPr>
              <a:t> </a:t>
            </a:r>
            <a:r>
              <a:rPr sz="2600" spc="105" dirty="0">
                <a:solidFill>
                  <a:srgbClr val="292959"/>
                </a:solidFill>
                <a:latin typeface="Trebuchet MS"/>
                <a:cs typeface="Trebuchet MS"/>
              </a:rPr>
              <a:t>a</a:t>
            </a:r>
            <a:r>
              <a:rPr sz="2600" spc="-114" dirty="0">
                <a:solidFill>
                  <a:srgbClr val="292959"/>
                </a:solidFill>
                <a:latin typeface="Trebuchet MS"/>
                <a:cs typeface="Trebuchet MS"/>
              </a:rPr>
              <a:t> </a:t>
            </a:r>
            <a:r>
              <a:rPr sz="2600" spc="-55" dirty="0">
                <a:solidFill>
                  <a:srgbClr val="292959"/>
                </a:solidFill>
                <a:latin typeface="Trebuchet MS"/>
                <a:cs typeface="Trebuchet MS"/>
              </a:rPr>
              <a:t>financial</a:t>
            </a:r>
            <a:r>
              <a:rPr sz="2600" spc="-114" dirty="0">
                <a:solidFill>
                  <a:srgbClr val="292959"/>
                </a:solidFill>
                <a:latin typeface="Trebuchet MS"/>
                <a:cs typeface="Trebuchet MS"/>
              </a:rPr>
              <a:t> </a:t>
            </a:r>
            <a:r>
              <a:rPr sz="2600" spc="-45" dirty="0">
                <a:solidFill>
                  <a:srgbClr val="292959"/>
                </a:solidFill>
                <a:latin typeface="Trebuchet MS"/>
                <a:cs typeface="Trebuchet MS"/>
              </a:rPr>
              <a:t>product</a:t>
            </a:r>
            <a:r>
              <a:rPr sz="2600" spc="-114" dirty="0">
                <a:solidFill>
                  <a:srgbClr val="292959"/>
                </a:solidFill>
                <a:latin typeface="Trebuchet MS"/>
                <a:cs typeface="Trebuchet MS"/>
              </a:rPr>
              <a:t> </a:t>
            </a:r>
            <a:r>
              <a:rPr sz="2600" dirty="0">
                <a:solidFill>
                  <a:srgbClr val="292959"/>
                </a:solidFill>
                <a:latin typeface="Trebuchet MS"/>
                <a:cs typeface="Trebuchet MS"/>
              </a:rPr>
              <a:t>of</a:t>
            </a:r>
            <a:r>
              <a:rPr sz="2600" spc="-114"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114" dirty="0">
                <a:solidFill>
                  <a:srgbClr val="292959"/>
                </a:solidFill>
                <a:latin typeface="Trebuchet MS"/>
                <a:cs typeface="Trebuchet MS"/>
              </a:rPr>
              <a:t>parties’</a:t>
            </a:r>
            <a:r>
              <a:rPr sz="2600" spc="-85" dirty="0">
                <a:solidFill>
                  <a:srgbClr val="292959"/>
                </a:solidFill>
                <a:latin typeface="Trebuchet MS"/>
                <a:cs typeface="Trebuchet MS"/>
              </a:rPr>
              <a:t> </a:t>
            </a:r>
            <a:r>
              <a:rPr sz="2600" spc="-65" dirty="0">
                <a:solidFill>
                  <a:srgbClr val="292959"/>
                </a:solidFill>
                <a:latin typeface="Trebuchet MS"/>
                <a:cs typeface="Trebuchet MS"/>
              </a:rPr>
              <a:t>common</a:t>
            </a:r>
            <a:r>
              <a:rPr sz="2600" spc="-114" dirty="0">
                <a:solidFill>
                  <a:srgbClr val="292959"/>
                </a:solidFill>
                <a:latin typeface="Trebuchet MS"/>
                <a:cs typeface="Trebuchet MS"/>
              </a:rPr>
              <a:t> </a:t>
            </a:r>
            <a:r>
              <a:rPr sz="2600" spc="-10" dirty="0">
                <a:solidFill>
                  <a:srgbClr val="292959"/>
                </a:solidFill>
                <a:latin typeface="Trebuchet MS"/>
                <a:cs typeface="Trebuchet MS"/>
              </a:rPr>
              <a:t>endeavour</a:t>
            </a:r>
            <a:endParaRPr sz="2600">
              <a:latin typeface="Trebuchet MS"/>
              <a:cs typeface="Trebuchet MS"/>
            </a:endParaRPr>
          </a:p>
          <a:p>
            <a:pPr marL="1135380">
              <a:lnSpc>
                <a:spcPct val="100000"/>
              </a:lnSpc>
              <a:spcBef>
                <a:spcPts val="1155"/>
              </a:spcBef>
            </a:pPr>
            <a:r>
              <a:rPr sz="2600" spc="-100" dirty="0">
                <a:solidFill>
                  <a:srgbClr val="292959"/>
                </a:solidFill>
                <a:latin typeface="Trebuchet MS"/>
                <a:cs typeface="Trebuchet MS"/>
              </a:rPr>
              <a:t>the </a:t>
            </a:r>
            <a:r>
              <a:rPr sz="2600" spc="-114" dirty="0">
                <a:solidFill>
                  <a:srgbClr val="292959"/>
                </a:solidFill>
                <a:latin typeface="Trebuchet MS"/>
                <a:cs typeface="Trebuchet MS"/>
              </a:rPr>
              <a:t>matrimonial</a:t>
            </a:r>
            <a:r>
              <a:rPr sz="2600" spc="-85" dirty="0">
                <a:solidFill>
                  <a:srgbClr val="292959"/>
                </a:solidFill>
                <a:latin typeface="Trebuchet MS"/>
                <a:cs typeface="Trebuchet MS"/>
              </a:rPr>
              <a:t> </a:t>
            </a:r>
            <a:r>
              <a:rPr sz="2600" spc="-135" dirty="0">
                <a:solidFill>
                  <a:srgbClr val="292959"/>
                </a:solidFill>
                <a:latin typeface="Trebuchet MS"/>
                <a:cs typeface="Trebuchet MS"/>
              </a:rPr>
              <a:t>home,</a:t>
            </a:r>
            <a:r>
              <a:rPr sz="2600" spc="-85" dirty="0">
                <a:solidFill>
                  <a:srgbClr val="292959"/>
                </a:solidFill>
                <a:latin typeface="Trebuchet MS"/>
                <a:cs typeface="Trebuchet MS"/>
              </a:rPr>
              <a:t> </a:t>
            </a:r>
            <a:r>
              <a:rPr sz="2600" spc="-75" dirty="0">
                <a:solidFill>
                  <a:srgbClr val="292959"/>
                </a:solidFill>
                <a:latin typeface="Trebuchet MS"/>
                <a:cs typeface="Trebuchet MS"/>
              </a:rPr>
              <a:t>which</a:t>
            </a:r>
            <a:r>
              <a:rPr sz="2600" spc="-120" dirty="0">
                <a:solidFill>
                  <a:srgbClr val="292959"/>
                </a:solidFill>
                <a:latin typeface="Trebuchet MS"/>
                <a:cs typeface="Trebuchet MS"/>
              </a:rPr>
              <a:t> </a:t>
            </a:r>
            <a:r>
              <a:rPr sz="2600" spc="-55" dirty="0">
                <a:solidFill>
                  <a:srgbClr val="292959"/>
                </a:solidFill>
                <a:latin typeface="Trebuchet MS"/>
                <a:cs typeface="Trebuchet MS"/>
              </a:rPr>
              <a:t>is</a:t>
            </a:r>
            <a:r>
              <a:rPr sz="2600" spc="-140" dirty="0">
                <a:solidFill>
                  <a:srgbClr val="292959"/>
                </a:solidFill>
                <a:latin typeface="Trebuchet MS"/>
                <a:cs typeface="Trebuchet MS"/>
              </a:rPr>
              <a:t> </a:t>
            </a:r>
            <a:r>
              <a:rPr sz="2600" spc="-130" dirty="0">
                <a:solidFill>
                  <a:srgbClr val="292959"/>
                </a:solidFill>
                <a:latin typeface="Trebuchet MS"/>
                <a:cs typeface="Trebuchet MS"/>
              </a:rPr>
              <a:t>normally</a:t>
            </a:r>
            <a:r>
              <a:rPr sz="2600" spc="-85" dirty="0">
                <a:solidFill>
                  <a:srgbClr val="292959"/>
                </a:solidFill>
                <a:latin typeface="Trebuchet MS"/>
                <a:cs typeface="Trebuchet MS"/>
              </a:rPr>
              <a:t> </a:t>
            </a:r>
            <a:r>
              <a:rPr sz="2600" spc="105" dirty="0">
                <a:solidFill>
                  <a:srgbClr val="292959"/>
                </a:solidFill>
                <a:latin typeface="Trebuchet MS"/>
                <a:cs typeface="Trebuchet MS"/>
              </a:rPr>
              <a:t>a</a:t>
            </a:r>
            <a:r>
              <a:rPr sz="2600" spc="-95" dirty="0">
                <a:solidFill>
                  <a:srgbClr val="292959"/>
                </a:solidFill>
                <a:latin typeface="Trebuchet MS"/>
                <a:cs typeface="Trebuchet MS"/>
              </a:rPr>
              <a:t> </a:t>
            </a:r>
            <a:r>
              <a:rPr sz="2600" spc="-114" dirty="0">
                <a:solidFill>
                  <a:srgbClr val="292959"/>
                </a:solidFill>
                <a:latin typeface="Trebuchet MS"/>
                <a:cs typeface="Trebuchet MS"/>
              </a:rPr>
              <a:t>matrimonial</a:t>
            </a:r>
            <a:r>
              <a:rPr sz="2600" spc="-85" dirty="0">
                <a:solidFill>
                  <a:srgbClr val="292959"/>
                </a:solidFill>
                <a:latin typeface="Trebuchet MS"/>
                <a:cs typeface="Trebuchet MS"/>
              </a:rPr>
              <a:t> </a:t>
            </a:r>
            <a:r>
              <a:rPr sz="2600" dirty="0">
                <a:solidFill>
                  <a:srgbClr val="292959"/>
                </a:solidFill>
                <a:latin typeface="Trebuchet MS"/>
                <a:cs typeface="Trebuchet MS"/>
              </a:rPr>
              <a:t>asset</a:t>
            </a:r>
            <a:r>
              <a:rPr sz="2600" spc="-95" dirty="0">
                <a:solidFill>
                  <a:srgbClr val="292959"/>
                </a:solidFill>
                <a:latin typeface="Trebuchet MS"/>
                <a:cs typeface="Trebuchet MS"/>
              </a:rPr>
              <a:t> </a:t>
            </a:r>
            <a:r>
              <a:rPr sz="2600" spc="-70" dirty="0">
                <a:solidFill>
                  <a:srgbClr val="292959"/>
                </a:solidFill>
                <a:latin typeface="Trebuchet MS"/>
                <a:cs typeface="Trebuchet MS"/>
              </a:rPr>
              <a:t>even</a:t>
            </a:r>
            <a:r>
              <a:rPr sz="2600" spc="-100" dirty="0">
                <a:solidFill>
                  <a:srgbClr val="292959"/>
                </a:solidFill>
                <a:latin typeface="Trebuchet MS"/>
                <a:cs typeface="Trebuchet MS"/>
              </a:rPr>
              <a:t> </a:t>
            </a:r>
            <a:r>
              <a:rPr sz="2600" spc="-120" dirty="0">
                <a:solidFill>
                  <a:srgbClr val="292959"/>
                </a:solidFill>
                <a:latin typeface="Trebuchet MS"/>
                <a:cs typeface="Trebuchet MS"/>
              </a:rPr>
              <a:t>if</a:t>
            </a:r>
            <a:r>
              <a:rPr sz="2600" spc="-85" dirty="0">
                <a:solidFill>
                  <a:srgbClr val="292959"/>
                </a:solidFill>
                <a:latin typeface="Trebuchet MS"/>
                <a:cs typeface="Trebuchet MS"/>
              </a:rPr>
              <a:t> </a:t>
            </a:r>
            <a:r>
              <a:rPr sz="2600" spc="-50" dirty="0">
                <a:solidFill>
                  <a:srgbClr val="292959"/>
                </a:solidFill>
                <a:latin typeface="Trebuchet MS"/>
                <a:cs typeface="Trebuchet MS"/>
              </a:rPr>
              <a:t>brought</a:t>
            </a:r>
            <a:r>
              <a:rPr sz="2600" spc="-95" dirty="0">
                <a:solidFill>
                  <a:srgbClr val="292959"/>
                </a:solidFill>
                <a:latin typeface="Trebuchet MS"/>
                <a:cs typeface="Trebuchet MS"/>
              </a:rPr>
              <a:t> </a:t>
            </a:r>
            <a:r>
              <a:rPr sz="2600" spc="-105" dirty="0">
                <a:solidFill>
                  <a:srgbClr val="292959"/>
                </a:solidFill>
                <a:latin typeface="Trebuchet MS"/>
                <a:cs typeface="Trebuchet MS"/>
              </a:rPr>
              <a:t>into</a:t>
            </a:r>
            <a:r>
              <a:rPr sz="2600" spc="-95"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40" dirty="0">
                <a:solidFill>
                  <a:srgbClr val="292959"/>
                </a:solidFill>
                <a:latin typeface="Trebuchet MS"/>
                <a:cs typeface="Trebuchet MS"/>
              </a:rPr>
              <a:t>marriage</a:t>
            </a:r>
            <a:r>
              <a:rPr sz="2600" spc="-95" dirty="0">
                <a:solidFill>
                  <a:srgbClr val="292959"/>
                </a:solidFill>
                <a:latin typeface="Trebuchet MS"/>
                <a:cs typeface="Trebuchet MS"/>
              </a:rPr>
              <a:t> </a:t>
            </a:r>
            <a:r>
              <a:rPr sz="2600" spc="-60" dirty="0">
                <a:solidFill>
                  <a:srgbClr val="292959"/>
                </a:solidFill>
                <a:latin typeface="Trebuchet MS"/>
                <a:cs typeface="Trebuchet MS"/>
              </a:rPr>
              <a:t>by</a:t>
            </a:r>
            <a:r>
              <a:rPr sz="2600" spc="-100" dirty="0">
                <a:solidFill>
                  <a:srgbClr val="292959"/>
                </a:solidFill>
                <a:latin typeface="Trebuchet MS"/>
                <a:cs typeface="Trebuchet MS"/>
              </a:rPr>
              <a:t> </a:t>
            </a:r>
            <a:r>
              <a:rPr sz="2600" dirty="0">
                <a:solidFill>
                  <a:srgbClr val="292959"/>
                </a:solidFill>
                <a:latin typeface="Trebuchet MS"/>
                <a:cs typeface="Trebuchet MS"/>
              </a:rPr>
              <a:t>one</a:t>
            </a:r>
            <a:r>
              <a:rPr sz="2600" spc="-95" dirty="0">
                <a:solidFill>
                  <a:srgbClr val="292959"/>
                </a:solidFill>
                <a:latin typeface="Trebuchet MS"/>
                <a:cs typeface="Trebuchet MS"/>
              </a:rPr>
              <a:t> </a:t>
            </a:r>
            <a:r>
              <a:rPr sz="2600" spc="-10" dirty="0">
                <a:solidFill>
                  <a:srgbClr val="292959"/>
                </a:solidFill>
                <a:latin typeface="Trebuchet MS"/>
                <a:cs typeface="Trebuchet MS"/>
              </a:rPr>
              <a:t>party.</a:t>
            </a:r>
            <a:endParaRPr sz="2600">
              <a:latin typeface="Trebuchet MS"/>
              <a:cs typeface="Trebuchet MS"/>
            </a:endParaRPr>
          </a:p>
          <a:p>
            <a:pPr marL="12700" marR="508000">
              <a:lnSpc>
                <a:spcPct val="137000"/>
              </a:lnSpc>
            </a:pPr>
            <a:r>
              <a:rPr sz="2600" spc="-70" dirty="0">
                <a:solidFill>
                  <a:srgbClr val="292959"/>
                </a:solidFill>
                <a:latin typeface="Trebuchet MS"/>
                <a:cs typeface="Trebuchet MS"/>
              </a:rPr>
              <a:t>Matrimonial</a:t>
            </a:r>
            <a:r>
              <a:rPr sz="2600" spc="-114" dirty="0">
                <a:solidFill>
                  <a:srgbClr val="292959"/>
                </a:solidFill>
                <a:latin typeface="Trebuchet MS"/>
                <a:cs typeface="Trebuchet MS"/>
              </a:rPr>
              <a:t> </a:t>
            </a:r>
            <a:r>
              <a:rPr sz="2600" spc="-95" dirty="0">
                <a:solidFill>
                  <a:srgbClr val="292959"/>
                </a:solidFill>
                <a:latin typeface="Trebuchet MS"/>
                <a:cs typeface="Trebuchet MS"/>
              </a:rPr>
              <a:t>property</a:t>
            </a:r>
            <a:r>
              <a:rPr sz="2600" spc="-105" dirty="0">
                <a:solidFill>
                  <a:srgbClr val="292959"/>
                </a:solidFill>
                <a:latin typeface="Trebuchet MS"/>
                <a:cs typeface="Trebuchet MS"/>
              </a:rPr>
              <a:t> </a:t>
            </a:r>
            <a:r>
              <a:rPr sz="2600" spc="-65" dirty="0">
                <a:solidFill>
                  <a:srgbClr val="292959"/>
                </a:solidFill>
                <a:latin typeface="Trebuchet MS"/>
                <a:cs typeface="Trebuchet MS"/>
              </a:rPr>
              <a:t>should</a:t>
            </a:r>
            <a:r>
              <a:rPr sz="2600" spc="-100" dirty="0">
                <a:solidFill>
                  <a:srgbClr val="292959"/>
                </a:solidFill>
                <a:latin typeface="Trebuchet MS"/>
                <a:cs typeface="Trebuchet MS"/>
              </a:rPr>
              <a:t> </a:t>
            </a:r>
            <a:r>
              <a:rPr sz="2600" dirty="0">
                <a:solidFill>
                  <a:srgbClr val="292959"/>
                </a:solidFill>
                <a:latin typeface="Trebuchet MS"/>
                <a:cs typeface="Trebuchet MS"/>
              </a:rPr>
              <a:t>be</a:t>
            </a:r>
            <a:r>
              <a:rPr sz="2600" spc="-105" dirty="0">
                <a:solidFill>
                  <a:srgbClr val="292959"/>
                </a:solidFill>
                <a:latin typeface="Trebuchet MS"/>
                <a:cs typeface="Trebuchet MS"/>
              </a:rPr>
              <a:t> </a:t>
            </a:r>
            <a:r>
              <a:rPr sz="2600" spc="-25" dirty="0">
                <a:solidFill>
                  <a:srgbClr val="292959"/>
                </a:solidFill>
                <a:latin typeface="Trebuchet MS"/>
                <a:cs typeface="Trebuchet MS"/>
              </a:rPr>
              <a:t>shared</a:t>
            </a:r>
            <a:r>
              <a:rPr sz="2600" spc="-105" dirty="0">
                <a:solidFill>
                  <a:srgbClr val="292959"/>
                </a:solidFill>
                <a:latin typeface="Trebuchet MS"/>
                <a:cs typeface="Trebuchet MS"/>
              </a:rPr>
              <a:t> </a:t>
            </a:r>
            <a:r>
              <a:rPr sz="2600" spc="-85" dirty="0">
                <a:solidFill>
                  <a:srgbClr val="292959"/>
                </a:solidFill>
                <a:latin typeface="Trebuchet MS"/>
                <a:cs typeface="Trebuchet MS"/>
              </a:rPr>
              <a:t>equally</a:t>
            </a:r>
            <a:r>
              <a:rPr sz="2600" spc="-100" dirty="0">
                <a:solidFill>
                  <a:srgbClr val="292959"/>
                </a:solidFill>
                <a:latin typeface="Trebuchet MS"/>
                <a:cs typeface="Trebuchet MS"/>
              </a:rPr>
              <a:t> </a:t>
            </a:r>
            <a:r>
              <a:rPr sz="2600" spc="-75" dirty="0">
                <a:solidFill>
                  <a:srgbClr val="292959"/>
                </a:solidFill>
                <a:latin typeface="Trebuchet MS"/>
                <a:cs typeface="Trebuchet MS"/>
              </a:rPr>
              <a:t>unless</a:t>
            </a:r>
            <a:r>
              <a:rPr sz="2600" spc="-105" dirty="0">
                <a:solidFill>
                  <a:srgbClr val="292959"/>
                </a:solidFill>
                <a:latin typeface="Trebuchet MS"/>
                <a:cs typeface="Trebuchet MS"/>
              </a:rPr>
              <a:t> there</a:t>
            </a:r>
            <a:r>
              <a:rPr sz="2600" spc="-90" dirty="0">
                <a:solidFill>
                  <a:srgbClr val="292959"/>
                </a:solidFill>
                <a:latin typeface="Trebuchet MS"/>
                <a:cs typeface="Trebuchet MS"/>
              </a:rPr>
              <a:t> </a:t>
            </a:r>
            <a:r>
              <a:rPr sz="2600" spc="-55" dirty="0">
                <a:solidFill>
                  <a:srgbClr val="292959"/>
                </a:solidFill>
                <a:latin typeface="Trebuchet MS"/>
                <a:cs typeface="Trebuchet MS"/>
              </a:rPr>
              <a:t>is</a:t>
            </a:r>
            <a:r>
              <a:rPr sz="2600" spc="-105" dirty="0">
                <a:solidFill>
                  <a:srgbClr val="292959"/>
                </a:solidFill>
                <a:latin typeface="Trebuchet MS"/>
                <a:cs typeface="Trebuchet MS"/>
              </a:rPr>
              <a:t> </a:t>
            </a:r>
            <a:r>
              <a:rPr sz="2600" spc="65" dirty="0">
                <a:solidFill>
                  <a:srgbClr val="292959"/>
                </a:solidFill>
                <a:latin typeface="Trebuchet MS"/>
                <a:cs typeface="Trebuchet MS"/>
              </a:rPr>
              <a:t>good</a:t>
            </a:r>
            <a:r>
              <a:rPr sz="2600" spc="-100" dirty="0">
                <a:solidFill>
                  <a:srgbClr val="292959"/>
                </a:solidFill>
                <a:latin typeface="Trebuchet MS"/>
                <a:cs typeface="Trebuchet MS"/>
              </a:rPr>
              <a:t> </a:t>
            </a:r>
            <a:r>
              <a:rPr sz="2600" spc="-25" dirty="0">
                <a:solidFill>
                  <a:srgbClr val="292959"/>
                </a:solidFill>
                <a:latin typeface="Trebuchet MS"/>
                <a:cs typeface="Trebuchet MS"/>
              </a:rPr>
              <a:t>reason</a:t>
            </a:r>
            <a:r>
              <a:rPr sz="2600" spc="-105" dirty="0">
                <a:solidFill>
                  <a:srgbClr val="292959"/>
                </a:solidFill>
                <a:latin typeface="Trebuchet MS"/>
                <a:cs typeface="Trebuchet MS"/>
              </a:rPr>
              <a:t> </a:t>
            </a:r>
            <a:r>
              <a:rPr sz="2600" spc="-85" dirty="0">
                <a:solidFill>
                  <a:srgbClr val="292959"/>
                </a:solidFill>
                <a:latin typeface="Trebuchet MS"/>
                <a:cs typeface="Trebuchet MS"/>
              </a:rPr>
              <a:t>not</a:t>
            </a:r>
            <a:r>
              <a:rPr sz="2600" spc="-100" dirty="0">
                <a:solidFill>
                  <a:srgbClr val="292959"/>
                </a:solidFill>
                <a:latin typeface="Trebuchet MS"/>
                <a:cs typeface="Trebuchet MS"/>
              </a:rPr>
              <a:t> </a:t>
            </a:r>
            <a:r>
              <a:rPr sz="2600" spc="-45" dirty="0">
                <a:solidFill>
                  <a:srgbClr val="292959"/>
                </a:solidFill>
                <a:latin typeface="Trebuchet MS"/>
                <a:cs typeface="Trebuchet MS"/>
              </a:rPr>
              <a:t>to</a:t>
            </a:r>
            <a:r>
              <a:rPr sz="2600" spc="-105" dirty="0">
                <a:solidFill>
                  <a:srgbClr val="292959"/>
                </a:solidFill>
                <a:latin typeface="Trebuchet MS"/>
                <a:cs typeface="Trebuchet MS"/>
              </a:rPr>
              <a:t> </a:t>
            </a:r>
            <a:r>
              <a:rPr sz="2600" dirty="0">
                <a:solidFill>
                  <a:srgbClr val="292959"/>
                </a:solidFill>
                <a:latin typeface="Trebuchet MS"/>
                <a:cs typeface="Trebuchet MS"/>
              </a:rPr>
              <a:t>do</a:t>
            </a:r>
            <a:r>
              <a:rPr sz="2600" spc="-105" dirty="0">
                <a:solidFill>
                  <a:srgbClr val="292959"/>
                </a:solidFill>
                <a:latin typeface="Trebuchet MS"/>
                <a:cs typeface="Trebuchet MS"/>
              </a:rPr>
              <a:t> </a:t>
            </a:r>
            <a:r>
              <a:rPr sz="2600" spc="-70" dirty="0">
                <a:solidFill>
                  <a:srgbClr val="292959"/>
                </a:solidFill>
                <a:latin typeface="Trebuchet MS"/>
                <a:cs typeface="Trebuchet MS"/>
              </a:rPr>
              <a:t>so.</a:t>
            </a:r>
            <a:r>
              <a:rPr sz="2600" spc="-100" dirty="0">
                <a:solidFill>
                  <a:srgbClr val="292959"/>
                </a:solidFill>
                <a:latin typeface="Trebuchet MS"/>
                <a:cs typeface="Trebuchet MS"/>
              </a:rPr>
              <a:t> </a:t>
            </a:r>
            <a:r>
              <a:rPr sz="2600" spc="85" dirty="0">
                <a:solidFill>
                  <a:srgbClr val="292959"/>
                </a:solidFill>
                <a:latin typeface="Trebuchet MS"/>
                <a:cs typeface="Trebuchet MS"/>
              </a:rPr>
              <a:t>Good</a:t>
            </a:r>
            <a:r>
              <a:rPr sz="2600" spc="-105" dirty="0">
                <a:solidFill>
                  <a:srgbClr val="292959"/>
                </a:solidFill>
                <a:latin typeface="Trebuchet MS"/>
                <a:cs typeface="Trebuchet MS"/>
              </a:rPr>
              <a:t> </a:t>
            </a:r>
            <a:r>
              <a:rPr sz="2600" spc="-25" dirty="0">
                <a:solidFill>
                  <a:srgbClr val="292959"/>
                </a:solidFill>
                <a:latin typeface="Trebuchet MS"/>
                <a:cs typeface="Trebuchet MS"/>
              </a:rPr>
              <a:t>reasons</a:t>
            </a:r>
            <a:r>
              <a:rPr sz="2600" spc="-100" dirty="0">
                <a:solidFill>
                  <a:srgbClr val="292959"/>
                </a:solidFill>
                <a:latin typeface="Trebuchet MS"/>
                <a:cs typeface="Trebuchet MS"/>
              </a:rPr>
              <a:t> </a:t>
            </a:r>
            <a:r>
              <a:rPr sz="2600" spc="-85" dirty="0">
                <a:solidFill>
                  <a:srgbClr val="292959"/>
                </a:solidFill>
                <a:latin typeface="Trebuchet MS"/>
                <a:cs typeface="Trebuchet MS"/>
              </a:rPr>
              <a:t>for</a:t>
            </a:r>
            <a:r>
              <a:rPr sz="2600" spc="-105" dirty="0">
                <a:solidFill>
                  <a:srgbClr val="292959"/>
                </a:solidFill>
                <a:latin typeface="Trebuchet MS"/>
                <a:cs typeface="Trebuchet MS"/>
              </a:rPr>
              <a:t> </a:t>
            </a:r>
            <a:r>
              <a:rPr sz="2600" spc="-20" dirty="0">
                <a:solidFill>
                  <a:srgbClr val="292959"/>
                </a:solidFill>
                <a:latin typeface="Trebuchet MS"/>
                <a:cs typeface="Trebuchet MS"/>
              </a:rPr>
              <a:t>equal </a:t>
            </a:r>
            <a:r>
              <a:rPr sz="2600" spc="-40" dirty="0">
                <a:solidFill>
                  <a:srgbClr val="292959"/>
                </a:solidFill>
                <a:latin typeface="Trebuchet MS"/>
                <a:cs typeface="Trebuchet MS"/>
              </a:rPr>
              <a:t>sharing</a:t>
            </a:r>
            <a:r>
              <a:rPr sz="2600" spc="-85" dirty="0">
                <a:solidFill>
                  <a:srgbClr val="292959"/>
                </a:solidFill>
                <a:latin typeface="Trebuchet MS"/>
                <a:cs typeface="Trebuchet MS"/>
              </a:rPr>
              <a:t> </a:t>
            </a:r>
            <a:r>
              <a:rPr sz="2600" dirty="0">
                <a:solidFill>
                  <a:srgbClr val="292959"/>
                </a:solidFill>
                <a:latin typeface="Trebuchet MS"/>
                <a:cs typeface="Trebuchet MS"/>
              </a:rPr>
              <a:t>can</a:t>
            </a:r>
            <a:r>
              <a:rPr sz="2600" spc="-85" dirty="0">
                <a:solidFill>
                  <a:srgbClr val="292959"/>
                </a:solidFill>
                <a:latin typeface="Trebuchet MS"/>
                <a:cs typeface="Trebuchet MS"/>
              </a:rPr>
              <a:t> </a:t>
            </a:r>
            <a:r>
              <a:rPr sz="2600" spc="-10" dirty="0">
                <a:solidFill>
                  <a:srgbClr val="292959"/>
                </a:solidFill>
                <a:latin typeface="Trebuchet MS"/>
                <a:cs typeface="Trebuchet MS"/>
              </a:rPr>
              <a:t>include:</a:t>
            </a:r>
            <a:endParaRPr sz="2600">
              <a:latin typeface="Trebuchet MS"/>
              <a:cs typeface="Trebuchet MS"/>
            </a:endParaRPr>
          </a:p>
          <a:p>
            <a:pPr marL="574040">
              <a:lnSpc>
                <a:spcPct val="100000"/>
              </a:lnSpc>
              <a:spcBef>
                <a:spcPts val="1155"/>
              </a:spcBef>
            </a:pPr>
            <a:r>
              <a:rPr sz="2600" spc="-10" dirty="0">
                <a:solidFill>
                  <a:srgbClr val="292959"/>
                </a:solidFill>
                <a:latin typeface="Trebuchet MS"/>
                <a:cs typeface="Trebuchet MS"/>
              </a:rPr>
              <a:t>compensation</a:t>
            </a:r>
            <a:endParaRPr sz="2600">
              <a:latin typeface="Trebuchet MS"/>
              <a:cs typeface="Trebuchet MS"/>
            </a:endParaRPr>
          </a:p>
          <a:p>
            <a:pPr marL="574040">
              <a:lnSpc>
                <a:spcPct val="100000"/>
              </a:lnSpc>
              <a:spcBef>
                <a:spcPts val="1155"/>
              </a:spcBef>
            </a:pPr>
            <a:r>
              <a:rPr sz="2600" spc="-25" dirty="0">
                <a:solidFill>
                  <a:srgbClr val="292959"/>
                </a:solidFill>
                <a:latin typeface="Trebuchet MS"/>
                <a:cs typeface="Trebuchet MS"/>
              </a:rPr>
              <a:t>conduct</a:t>
            </a:r>
            <a:r>
              <a:rPr sz="2600" spc="-125" dirty="0">
                <a:solidFill>
                  <a:srgbClr val="292959"/>
                </a:solidFill>
                <a:latin typeface="Trebuchet MS"/>
                <a:cs typeface="Trebuchet MS"/>
              </a:rPr>
              <a:t> </a:t>
            </a:r>
            <a:r>
              <a:rPr sz="2600" spc="-130" dirty="0">
                <a:solidFill>
                  <a:srgbClr val="292959"/>
                </a:solidFill>
                <a:latin typeface="Trebuchet MS"/>
                <a:cs typeface="Trebuchet MS"/>
              </a:rPr>
              <a:t>(if</a:t>
            </a:r>
            <a:r>
              <a:rPr sz="2600" spc="-85" dirty="0">
                <a:solidFill>
                  <a:srgbClr val="292959"/>
                </a:solidFill>
                <a:latin typeface="Trebuchet MS"/>
                <a:cs typeface="Trebuchet MS"/>
              </a:rPr>
              <a:t> </a:t>
            </a:r>
            <a:r>
              <a:rPr sz="2600" spc="-75" dirty="0">
                <a:solidFill>
                  <a:srgbClr val="292959"/>
                </a:solidFill>
                <a:latin typeface="Trebuchet MS"/>
                <a:cs typeface="Trebuchet MS"/>
              </a:rPr>
              <a:t>inequitable</a:t>
            </a:r>
            <a:r>
              <a:rPr sz="2600" spc="-105" dirty="0">
                <a:solidFill>
                  <a:srgbClr val="292959"/>
                </a:solidFill>
                <a:latin typeface="Trebuchet MS"/>
                <a:cs typeface="Trebuchet MS"/>
              </a:rPr>
              <a:t> </a:t>
            </a:r>
            <a:r>
              <a:rPr sz="2600" spc="-45" dirty="0">
                <a:solidFill>
                  <a:srgbClr val="292959"/>
                </a:solidFill>
                <a:latin typeface="Trebuchet MS"/>
                <a:cs typeface="Trebuchet MS"/>
              </a:rPr>
              <a:t>to</a:t>
            </a:r>
            <a:r>
              <a:rPr sz="2600" spc="-105" dirty="0">
                <a:solidFill>
                  <a:srgbClr val="292959"/>
                </a:solidFill>
                <a:latin typeface="Trebuchet MS"/>
                <a:cs typeface="Trebuchet MS"/>
              </a:rPr>
              <a:t> </a:t>
            </a:r>
            <a:r>
              <a:rPr sz="2600" spc="-10" dirty="0">
                <a:solidFill>
                  <a:srgbClr val="292959"/>
                </a:solidFill>
                <a:latin typeface="Trebuchet MS"/>
                <a:cs typeface="Trebuchet MS"/>
              </a:rPr>
              <a:t>disregard)</a:t>
            </a:r>
            <a:endParaRPr sz="2600">
              <a:latin typeface="Trebuchet MS"/>
              <a:cs typeface="Trebuchet MS"/>
            </a:endParaRPr>
          </a:p>
          <a:p>
            <a:pPr marL="574040" marR="5034280">
              <a:lnSpc>
                <a:spcPct val="137000"/>
              </a:lnSpc>
            </a:pPr>
            <a:r>
              <a:rPr sz="2600" spc="-100" dirty="0">
                <a:solidFill>
                  <a:srgbClr val="292959"/>
                </a:solidFill>
                <a:latin typeface="Trebuchet MS"/>
                <a:cs typeface="Trebuchet MS"/>
              </a:rPr>
              <a:t>contribution</a:t>
            </a:r>
            <a:r>
              <a:rPr sz="2600" spc="-75" dirty="0">
                <a:solidFill>
                  <a:srgbClr val="292959"/>
                </a:solidFill>
                <a:latin typeface="Trebuchet MS"/>
                <a:cs typeface="Trebuchet MS"/>
              </a:rPr>
              <a:t> </a:t>
            </a:r>
            <a:r>
              <a:rPr sz="2600" spc="-130" dirty="0">
                <a:solidFill>
                  <a:srgbClr val="292959"/>
                </a:solidFill>
                <a:latin typeface="Trebuchet MS"/>
                <a:cs typeface="Trebuchet MS"/>
              </a:rPr>
              <a:t>(if</a:t>
            </a:r>
            <a:r>
              <a:rPr sz="2600" spc="-70" dirty="0">
                <a:solidFill>
                  <a:srgbClr val="292959"/>
                </a:solidFill>
                <a:latin typeface="Trebuchet MS"/>
                <a:cs typeface="Trebuchet MS"/>
              </a:rPr>
              <a:t> </a:t>
            </a:r>
            <a:r>
              <a:rPr sz="2600" spc="-165" dirty="0">
                <a:solidFill>
                  <a:srgbClr val="292959"/>
                </a:solidFill>
                <a:latin typeface="Trebuchet MS"/>
                <a:cs typeface="Trebuchet MS"/>
              </a:rPr>
              <a:t>it</a:t>
            </a:r>
            <a:r>
              <a:rPr sz="2600" spc="-75" dirty="0">
                <a:solidFill>
                  <a:srgbClr val="292959"/>
                </a:solidFill>
                <a:latin typeface="Trebuchet MS"/>
                <a:cs typeface="Trebuchet MS"/>
              </a:rPr>
              <a:t> </a:t>
            </a:r>
            <a:r>
              <a:rPr sz="2600" spc="-55" dirty="0">
                <a:solidFill>
                  <a:srgbClr val="292959"/>
                </a:solidFill>
                <a:latin typeface="Trebuchet MS"/>
                <a:cs typeface="Trebuchet MS"/>
              </a:rPr>
              <a:t>is</a:t>
            </a:r>
            <a:r>
              <a:rPr sz="2600" spc="-70" dirty="0">
                <a:solidFill>
                  <a:srgbClr val="292959"/>
                </a:solidFill>
                <a:latin typeface="Trebuchet MS"/>
                <a:cs typeface="Trebuchet MS"/>
              </a:rPr>
              <a:t> </a:t>
            </a:r>
            <a:r>
              <a:rPr sz="2600" spc="-35" dirty="0">
                <a:solidFill>
                  <a:srgbClr val="292959"/>
                </a:solidFill>
                <a:latin typeface="Trebuchet MS"/>
                <a:cs typeface="Trebuchet MS"/>
              </a:rPr>
              <a:t>considered</a:t>
            </a:r>
            <a:r>
              <a:rPr sz="2600" spc="-70" dirty="0">
                <a:solidFill>
                  <a:srgbClr val="292959"/>
                </a:solidFill>
                <a:latin typeface="Trebuchet MS"/>
                <a:cs typeface="Trebuchet MS"/>
              </a:rPr>
              <a:t> </a:t>
            </a:r>
            <a:r>
              <a:rPr sz="2600" spc="-190" dirty="0">
                <a:solidFill>
                  <a:srgbClr val="292959"/>
                </a:solidFill>
                <a:latin typeface="Trebuchet MS"/>
                <a:cs typeface="Trebuchet MS"/>
              </a:rPr>
              <a:t>‘stellar’):</a:t>
            </a:r>
            <a:r>
              <a:rPr sz="2600" spc="-75" dirty="0">
                <a:solidFill>
                  <a:srgbClr val="292959"/>
                </a:solidFill>
                <a:latin typeface="Trebuchet MS"/>
                <a:cs typeface="Trebuchet MS"/>
              </a:rPr>
              <a:t> </a:t>
            </a:r>
            <a:r>
              <a:rPr sz="2600" b="1" i="1" dirty="0">
                <a:solidFill>
                  <a:srgbClr val="292959"/>
                </a:solidFill>
                <a:latin typeface="Trebuchet MS"/>
                <a:cs typeface="Trebuchet MS"/>
              </a:rPr>
              <a:t>Gray</a:t>
            </a:r>
            <a:r>
              <a:rPr sz="2600" b="1" i="1" spc="-120" dirty="0">
                <a:solidFill>
                  <a:srgbClr val="292959"/>
                </a:solidFill>
                <a:latin typeface="Trebuchet MS"/>
                <a:cs typeface="Trebuchet MS"/>
              </a:rPr>
              <a:t> </a:t>
            </a:r>
            <a:r>
              <a:rPr sz="2600" b="1" i="1" spc="-165" dirty="0">
                <a:solidFill>
                  <a:srgbClr val="292959"/>
                </a:solidFill>
                <a:latin typeface="Trebuchet MS"/>
                <a:cs typeface="Trebuchet MS"/>
              </a:rPr>
              <a:t>v</a:t>
            </a:r>
            <a:r>
              <a:rPr sz="2600" b="1" i="1" spc="-125" dirty="0">
                <a:solidFill>
                  <a:srgbClr val="292959"/>
                </a:solidFill>
                <a:latin typeface="Trebuchet MS"/>
                <a:cs typeface="Trebuchet MS"/>
              </a:rPr>
              <a:t> </a:t>
            </a:r>
            <a:r>
              <a:rPr sz="2600" b="1" i="1" spc="-75" dirty="0">
                <a:solidFill>
                  <a:srgbClr val="292959"/>
                </a:solidFill>
                <a:latin typeface="Trebuchet MS"/>
                <a:cs typeface="Trebuchet MS"/>
              </a:rPr>
              <a:t>Work</a:t>
            </a:r>
            <a:r>
              <a:rPr sz="2600" b="1" i="1" spc="-120" dirty="0">
                <a:solidFill>
                  <a:srgbClr val="292959"/>
                </a:solidFill>
                <a:latin typeface="Trebuchet MS"/>
                <a:cs typeface="Trebuchet MS"/>
              </a:rPr>
              <a:t> </a:t>
            </a:r>
            <a:r>
              <a:rPr sz="2600" b="1" spc="-235" dirty="0">
                <a:solidFill>
                  <a:srgbClr val="292959"/>
                </a:solidFill>
                <a:latin typeface="Trebuchet MS"/>
                <a:cs typeface="Trebuchet MS"/>
              </a:rPr>
              <a:t>[2017]</a:t>
            </a:r>
            <a:r>
              <a:rPr sz="2600" b="1" spc="-125" dirty="0">
                <a:solidFill>
                  <a:srgbClr val="292959"/>
                </a:solidFill>
                <a:latin typeface="Trebuchet MS"/>
                <a:cs typeface="Trebuchet MS"/>
              </a:rPr>
              <a:t> </a:t>
            </a:r>
            <a:r>
              <a:rPr sz="2600" b="1" spc="90" dirty="0">
                <a:solidFill>
                  <a:srgbClr val="292959"/>
                </a:solidFill>
                <a:latin typeface="Trebuchet MS"/>
                <a:cs typeface="Trebuchet MS"/>
              </a:rPr>
              <a:t>EWCA</a:t>
            </a:r>
            <a:r>
              <a:rPr sz="2600" b="1" spc="-125" dirty="0">
                <a:solidFill>
                  <a:srgbClr val="292959"/>
                </a:solidFill>
                <a:latin typeface="Trebuchet MS"/>
                <a:cs typeface="Trebuchet MS"/>
              </a:rPr>
              <a:t> </a:t>
            </a:r>
            <a:r>
              <a:rPr sz="2600" b="1" spc="55" dirty="0">
                <a:solidFill>
                  <a:srgbClr val="292959"/>
                </a:solidFill>
                <a:latin typeface="Trebuchet MS"/>
                <a:cs typeface="Trebuchet MS"/>
              </a:rPr>
              <a:t>Civ</a:t>
            </a:r>
            <a:r>
              <a:rPr sz="2600" b="1" spc="-120" dirty="0">
                <a:solidFill>
                  <a:srgbClr val="292959"/>
                </a:solidFill>
                <a:latin typeface="Trebuchet MS"/>
                <a:cs typeface="Trebuchet MS"/>
              </a:rPr>
              <a:t> </a:t>
            </a:r>
            <a:r>
              <a:rPr sz="2600" b="1" spc="-25" dirty="0">
                <a:solidFill>
                  <a:srgbClr val="292959"/>
                </a:solidFill>
                <a:latin typeface="Trebuchet MS"/>
                <a:cs typeface="Trebuchet MS"/>
              </a:rPr>
              <a:t>270 </a:t>
            </a:r>
            <a:r>
              <a:rPr sz="2600" b="1" spc="-105" dirty="0">
                <a:solidFill>
                  <a:srgbClr val="292959"/>
                </a:solidFill>
                <a:latin typeface="Trebuchet MS"/>
                <a:cs typeface="Trebuchet MS"/>
              </a:rPr>
              <a:t>The</a:t>
            </a:r>
            <a:r>
              <a:rPr sz="2600" b="1" spc="-110" dirty="0">
                <a:solidFill>
                  <a:srgbClr val="292959"/>
                </a:solidFill>
                <a:latin typeface="Trebuchet MS"/>
                <a:cs typeface="Trebuchet MS"/>
              </a:rPr>
              <a:t> </a:t>
            </a:r>
            <a:r>
              <a:rPr sz="2600" b="1" dirty="0">
                <a:solidFill>
                  <a:srgbClr val="292959"/>
                </a:solidFill>
                <a:latin typeface="Trebuchet MS"/>
                <a:cs typeface="Trebuchet MS"/>
              </a:rPr>
              <a:t>most</a:t>
            </a:r>
            <a:r>
              <a:rPr sz="2600" b="1" spc="-105" dirty="0">
                <a:solidFill>
                  <a:srgbClr val="292959"/>
                </a:solidFill>
                <a:latin typeface="Trebuchet MS"/>
                <a:cs typeface="Trebuchet MS"/>
              </a:rPr>
              <a:t> </a:t>
            </a:r>
            <a:r>
              <a:rPr sz="2600" b="1" spc="-10" dirty="0">
                <a:solidFill>
                  <a:srgbClr val="292959"/>
                </a:solidFill>
                <a:latin typeface="Trebuchet MS"/>
                <a:cs typeface="Trebuchet MS"/>
              </a:rPr>
              <a:t>common</a:t>
            </a:r>
            <a:r>
              <a:rPr sz="2600" b="1" spc="-110" dirty="0">
                <a:solidFill>
                  <a:srgbClr val="292959"/>
                </a:solidFill>
                <a:latin typeface="Trebuchet MS"/>
                <a:cs typeface="Trebuchet MS"/>
              </a:rPr>
              <a:t> </a:t>
            </a:r>
            <a:r>
              <a:rPr sz="2600" b="1" dirty="0">
                <a:solidFill>
                  <a:srgbClr val="292959"/>
                </a:solidFill>
                <a:latin typeface="Trebuchet MS"/>
                <a:cs typeface="Trebuchet MS"/>
              </a:rPr>
              <a:t>reason</a:t>
            </a:r>
            <a:r>
              <a:rPr sz="2600" b="1" spc="-105" dirty="0">
                <a:solidFill>
                  <a:srgbClr val="292959"/>
                </a:solidFill>
                <a:latin typeface="Trebuchet MS"/>
                <a:cs typeface="Trebuchet MS"/>
              </a:rPr>
              <a:t> </a:t>
            </a:r>
            <a:r>
              <a:rPr sz="2600" b="1" spc="-55" dirty="0">
                <a:solidFill>
                  <a:srgbClr val="292959"/>
                </a:solidFill>
                <a:latin typeface="Trebuchet MS"/>
                <a:cs typeface="Trebuchet MS"/>
              </a:rPr>
              <a:t>to</a:t>
            </a:r>
            <a:r>
              <a:rPr sz="2600" b="1" spc="-110" dirty="0">
                <a:solidFill>
                  <a:srgbClr val="292959"/>
                </a:solidFill>
                <a:latin typeface="Trebuchet MS"/>
                <a:cs typeface="Trebuchet MS"/>
              </a:rPr>
              <a:t> </a:t>
            </a:r>
            <a:r>
              <a:rPr sz="2600" b="1" dirty="0">
                <a:solidFill>
                  <a:srgbClr val="292959"/>
                </a:solidFill>
                <a:latin typeface="Trebuchet MS"/>
                <a:cs typeface="Trebuchet MS"/>
              </a:rPr>
              <a:t>depart</a:t>
            </a:r>
            <a:r>
              <a:rPr sz="2600" b="1" spc="-105" dirty="0">
                <a:solidFill>
                  <a:srgbClr val="292959"/>
                </a:solidFill>
                <a:latin typeface="Trebuchet MS"/>
                <a:cs typeface="Trebuchet MS"/>
              </a:rPr>
              <a:t> </a:t>
            </a:r>
            <a:r>
              <a:rPr sz="2600" b="1" spc="-50" dirty="0">
                <a:solidFill>
                  <a:srgbClr val="292959"/>
                </a:solidFill>
                <a:latin typeface="Trebuchet MS"/>
                <a:cs typeface="Trebuchet MS"/>
              </a:rPr>
              <a:t>from</a:t>
            </a:r>
            <a:r>
              <a:rPr sz="2600" b="1" spc="-110" dirty="0">
                <a:solidFill>
                  <a:srgbClr val="292959"/>
                </a:solidFill>
                <a:latin typeface="Trebuchet MS"/>
                <a:cs typeface="Trebuchet MS"/>
              </a:rPr>
              <a:t> </a:t>
            </a:r>
            <a:r>
              <a:rPr sz="2600" b="1" spc="-25" dirty="0">
                <a:solidFill>
                  <a:srgbClr val="292959"/>
                </a:solidFill>
                <a:latin typeface="Trebuchet MS"/>
                <a:cs typeface="Trebuchet MS"/>
              </a:rPr>
              <a:t>equality</a:t>
            </a:r>
            <a:r>
              <a:rPr sz="2600" b="1" spc="-105" dirty="0">
                <a:solidFill>
                  <a:srgbClr val="292959"/>
                </a:solidFill>
                <a:latin typeface="Trebuchet MS"/>
                <a:cs typeface="Trebuchet MS"/>
              </a:rPr>
              <a:t> </a:t>
            </a:r>
            <a:r>
              <a:rPr sz="2600" b="1" spc="60" dirty="0">
                <a:solidFill>
                  <a:srgbClr val="292959"/>
                </a:solidFill>
                <a:latin typeface="Trebuchet MS"/>
                <a:cs typeface="Trebuchet MS"/>
              </a:rPr>
              <a:t>is</a:t>
            </a:r>
            <a:r>
              <a:rPr sz="2600" b="1" spc="-110" dirty="0">
                <a:solidFill>
                  <a:srgbClr val="292959"/>
                </a:solidFill>
                <a:latin typeface="Trebuchet MS"/>
                <a:cs typeface="Trebuchet MS"/>
              </a:rPr>
              <a:t> </a:t>
            </a:r>
            <a:r>
              <a:rPr sz="2600" b="1" spc="-10" dirty="0">
                <a:solidFill>
                  <a:srgbClr val="292959"/>
                </a:solidFill>
                <a:latin typeface="Trebuchet MS"/>
                <a:cs typeface="Trebuchet MS"/>
              </a:rPr>
              <a:t>‘needs’.</a:t>
            </a:r>
            <a:endParaRPr sz="2600">
              <a:latin typeface="Trebuchet MS"/>
              <a:cs typeface="Trebuchet M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3479780" cy="1168400"/>
          </a:xfrm>
          <a:prstGeom prst="rect">
            <a:avLst/>
          </a:prstGeom>
        </p:spPr>
        <p:txBody>
          <a:bodyPr vert="horz" wrap="square" lIns="0" tIns="12700" rIns="0" bIns="0" rtlCol="0">
            <a:spAutoFit/>
          </a:bodyPr>
          <a:lstStyle/>
          <a:p>
            <a:pPr marL="12700">
              <a:lnSpc>
                <a:spcPct val="100000"/>
              </a:lnSpc>
              <a:spcBef>
                <a:spcPts val="100"/>
              </a:spcBef>
            </a:pPr>
            <a:r>
              <a:rPr dirty="0">
                <a:solidFill>
                  <a:srgbClr val="E65385"/>
                </a:solidFill>
              </a:rPr>
              <a:t>NON-</a:t>
            </a:r>
            <a:r>
              <a:rPr spc="185" dirty="0">
                <a:solidFill>
                  <a:srgbClr val="E65385"/>
                </a:solidFill>
              </a:rPr>
              <a:t>MATRIMONIAL</a:t>
            </a:r>
            <a:r>
              <a:rPr spc="-275" dirty="0">
                <a:solidFill>
                  <a:srgbClr val="E65385"/>
                </a:solidFill>
              </a:rPr>
              <a:t> </a:t>
            </a:r>
            <a:r>
              <a:rPr spc="-160" dirty="0"/>
              <a:t>PROPERTY</a:t>
            </a:r>
          </a:p>
        </p:txBody>
      </p:sp>
      <p:pic>
        <p:nvPicPr>
          <p:cNvPr id="3" name="object 3"/>
          <p:cNvPicPr/>
          <p:nvPr/>
        </p:nvPicPr>
        <p:blipFill>
          <a:blip r:embed="rId2" cstate="print"/>
          <a:stretch>
            <a:fillRect/>
          </a:stretch>
        </p:blipFill>
        <p:spPr>
          <a:xfrm>
            <a:off x="1371599" y="2187755"/>
            <a:ext cx="123825" cy="123824"/>
          </a:xfrm>
          <a:prstGeom prst="rect">
            <a:avLst/>
          </a:prstGeom>
        </p:spPr>
      </p:pic>
      <p:pic>
        <p:nvPicPr>
          <p:cNvPr id="4" name="object 4"/>
          <p:cNvPicPr/>
          <p:nvPr/>
        </p:nvPicPr>
        <p:blipFill>
          <a:blip r:embed="rId3" cstate="print"/>
          <a:stretch>
            <a:fillRect/>
          </a:stretch>
        </p:blipFill>
        <p:spPr>
          <a:xfrm>
            <a:off x="2014537" y="5278617"/>
            <a:ext cx="133350" cy="133349"/>
          </a:xfrm>
          <a:prstGeom prst="rect">
            <a:avLst/>
          </a:prstGeom>
        </p:spPr>
      </p:pic>
      <p:pic>
        <p:nvPicPr>
          <p:cNvPr id="5" name="object 5"/>
          <p:cNvPicPr/>
          <p:nvPr/>
        </p:nvPicPr>
        <p:blipFill>
          <a:blip r:embed="rId4" cstate="print"/>
          <a:stretch>
            <a:fillRect/>
          </a:stretch>
        </p:blipFill>
        <p:spPr>
          <a:xfrm>
            <a:off x="2014537" y="6516867"/>
            <a:ext cx="133350" cy="133349"/>
          </a:xfrm>
          <a:prstGeom prst="rect">
            <a:avLst/>
          </a:prstGeom>
        </p:spPr>
      </p:pic>
      <p:pic>
        <p:nvPicPr>
          <p:cNvPr id="6" name="object 6"/>
          <p:cNvPicPr/>
          <p:nvPr/>
        </p:nvPicPr>
        <p:blipFill>
          <a:blip r:embed="rId5" cstate="print"/>
          <a:stretch>
            <a:fillRect/>
          </a:stretch>
        </p:blipFill>
        <p:spPr>
          <a:xfrm>
            <a:off x="2014537" y="8374242"/>
            <a:ext cx="133350" cy="133349"/>
          </a:xfrm>
          <a:prstGeom prst="rect">
            <a:avLst/>
          </a:prstGeom>
        </p:spPr>
      </p:pic>
      <p:sp>
        <p:nvSpPr>
          <p:cNvPr id="7" name="object 7"/>
          <p:cNvSpPr txBox="1"/>
          <p:nvPr/>
        </p:nvSpPr>
        <p:spPr>
          <a:xfrm>
            <a:off x="1663551" y="1813085"/>
            <a:ext cx="9808845" cy="7454900"/>
          </a:xfrm>
          <a:prstGeom prst="rect">
            <a:avLst/>
          </a:prstGeom>
        </p:spPr>
        <p:txBody>
          <a:bodyPr vert="horz" wrap="square" lIns="0" tIns="12700" rIns="0" bIns="0" rtlCol="0">
            <a:spAutoFit/>
          </a:bodyPr>
          <a:lstStyle/>
          <a:p>
            <a:pPr marL="12700" marR="5080">
              <a:lnSpc>
                <a:spcPct val="135400"/>
              </a:lnSpc>
              <a:spcBef>
                <a:spcPts val="100"/>
              </a:spcBef>
            </a:pPr>
            <a:r>
              <a:rPr sz="3000" spc="-30" dirty="0">
                <a:solidFill>
                  <a:srgbClr val="292959"/>
                </a:solidFill>
                <a:latin typeface="Trebuchet MS"/>
                <a:cs typeface="Trebuchet MS"/>
              </a:rPr>
              <a:t>Non-</a:t>
            </a:r>
            <a:r>
              <a:rPr sz="3000" spc="-120" dirty="0">
                <a:solidFill>
                  <a:srgbClr val="292959"/>
                </a:solidFill>
                <a:latin typeface="Trebuchet MS"/>
                <a:cs typeface="Trebuchet MS"/>
              </a:rPr>
              <a:t>matrimonial</a:t>
            </a:r>
            <a:r>
              <a:rPr sz="3000" spc="-100" dirty="0">
                <a:solidFill>
                  <a:srgbClr val="292959"/>
                </a:solidFill>
                <a:latin typeface="Trebuchet MS"/>
                <a:cs typeface="Trebuchet MS"/>
              </a:rPr>
              <a:t> </a:t>
            </a:r>
            <a:r>
              <a:rPr sz="3000" spc="-105" dirty="0">
                <a:solidFill>
                  <a:srgbClr val="292959"/>
                </a:solidFill>
                <a:latin typeface="Trebuchet MS"/>
                <a:cs typeface="Trebuchet MS"/>
              </a:rPr>
              <a:t>property</a:t>
            </a:r>
            <a:r>
              <a:rPr sz="3000" spc="-95" dirty="0">
                <a:solidFill>
                  <a:srgbClr val="292959"/>
                </a:solidFill>
                <a:latin typeface="Trebuchet MS"/>
                <a:cs typeface="Trebuchet MS"/>
              </a:rPr>
              <a:t> </a:t>
            </a:r>
            <a:r>
              <a:rPr sz="3000" spc="-60" dirty="0">
                <a:solidFill>
                  <a:srgbClr val="292959"/>
                </a:solidFill>
                <a:latin typeface="Trebuchet MS"/>
                <a:cs typeface="Trebuchet MS"/>
              </a:rPr>
              <a:t>is</a:t>
            </a:r>
            <a:r>
              <a:rPr sz="3000" spc="-95" dirty="0">
                <a:solidFill>
                  <a:srgbClr val="292959"/>
                </a:solidFill>
                <a:latin typeface="Trebuchet MS"/>
                <a:cs typeface="Trebuchet MS"/>
              </a:rPr>
              <a:t> </a:t>
            </a:r>
            <a:r>
              <a:rPr sz="3000" dirty="0">
                <a:solidFill>
                  <a:srgbClr val="292959"/>
                </a:solidFill>
                <a:latin typeface="Trebuchet MS"/>
                <a:cs typeface="Trebuchet MS"/>
              </a:rPr>
              <a:t>an</a:t>
            </a:r>
            <a:r>
              <a:rPr sz="3000" spc="-95" dirty="0">
                <a:solidFill>
                  <a:srgbClr val="292959"/>
                </a:solidFill>
                <a:latin typeface="Trebuchet MS"/>
                <a:cs typeface="Trebuchet MS"/>
              </a:rPr>
              <a:t> </a:t>
            </a:r>
            <a:r>
              <a:rPr sz="3000" spc="-55" dirty="0">
                <a:solidFill>
                  <a:srgbClr val="292959"/>
                </a:solidFill>
                <a:latin typeface="Trebuchet MS"/>
                <a:cs typeface="Trebuchet MS"/>
              </a:rPr>
              <a:t>unmatched</a:t>
            </a:r>
            <a:r>
              <a:rPr sz="3000" spc="-95" dirty="0">
                <a:solidFill>
                  <a:srgbClr val="292959"/>
                </a:solidFill>
                <a:latin typeface="Trebuchet MS"/>
                <a:cs typeface="Trebuchet MS"/>
              </a:rPr>
              <a:t> </a:t>
            </a:r>
            <a:r>
              <a:rPr sz="3000" spc="-105" dirty="0">
                <a:solidFill>
                  <a:srgbClr val="292959"/>
                </a:solidFill>
                <a:latin typeface="Trebuchet MS"/>
                <a:cs typeface="Trebuchet MS"/>
              </a:rPr>
              <a:t>contribution</a:t>
            </a:r>
            <a:r>
              <a:rPr sz="3000" spc="-95" dirty="0">
                <a:solidFill>
                  <a:srgbClr val="292959"/>
                </a:solidFill>
                <a:latin typeface="Trebuchet MS"/>
                <a:cs typeface="Trebuchet MS"/>
              </a:rPr>
              <a:t> </a:t>
            </a:r>
            <a:r>
              <a:rPr sz="3000" spc="-25" dirty="0">
                <a:solidFill>
                  <a:srgbClr val="292959"/>
                </a:solidFill>
                <a:latin typeface="Trebuchet MS"/>
                <a:cs typeface="Trebuchet MS"/>
              </a:rPr>
              <a:t>by </a:t>
            </a:r>
            <a:r>
              <a:rPr sz="3000" dirty="0">
                <a:solidFill>
                  <a:srgbClr val="292959"/>
                </a:solidFill>
                <a:latin typeface="Trebuchet MS"/>
                <a:cs typeface="Trebuchet MS"/>
              </a:rPr>
              <a:t>one</a:t>
            </a:r>
            <a:r>
              <a:rPr sz="3000" spc="-195" dirty="0">
                <a:solidFill>
                  <a:srgbClr val="292959"/>
                </a:solidFill>
                <a:latin typeface="Trebuchet MS"/>
                <a:cs typeface="Trebuchet MS"/>
              </a:rPr>
              <a:t> </a:t>
            </a:r>
            <a:r>
              <a:rPr sz="3000" spc="-160" dirty="0">
                <a:solidFill>
                  <a:srgbClr val="292959"/>
                </a:solidFill>
                <a:latin typeface="Trebuchet MS"/>
                <a:cs typeface="Trebuchet MS"/>
              </a:rPr>
              <a:t>party,</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35" dirty="0">
                <a:solidFill>
                  <a:srgbClr val="292959"/>
                </a:solidFill>
                <a:latin typeface="Trebuchet MS"/>
                <a:cs typeface="Trebuchet MS"/>
              </a:rPr>
              <a:t>source</a:t>
            </a:r>
            <a:r>
              <a:rPr sz="3000" spc="-130" dirty="0">
                <a:solidFill>
                  <a:srgbClr val="292959"/>
                </a:solidFill>
                <a:latin typeface="Trebuchet MS"/>
                <a:cs typeface="Trebuchet MS"/>
              </a:rPr>
              <a:t> </a:t>
            </a:r>
            <a:r>
              <a:rPr sz="3000" dirty="0">
                <a:solidFill>
                  <a:srgbClr val="292959"/>
                </a:solidFill>
                <a:latin typeface="Trebuchet MS"/>
                <a:cs typeface="Trebuchet MS"/>
              </a:rPr>
              <a:t>of</a:t>
            </a:r>
            <a:r>
              <a:rPr sz="3000" spc="-130" dirty="0">
                <a:solidFill>
                  <a:srgbClr val="292959"/>
                </a:solidFill>
                <a:latin typeface="Trebuchet MS"/>
                <a:cs typeface="Trebuchet MS"/>
              </a:rPr>
              <a:t> </a:t>
            </a:r>
            <a:r>
              <a:rPr sz="3000" spc="-75" dirty="0">
                <a:solidFill>
                  <a:srgbClr val="292959"/>
                </a:solidFill>
                <a:latin typeface="Trebuchet MS"/>
                <a:cs typeface="Trebuchet MS"/>
              </a:rPr>
              <a:t>which</a:t>
            </a:r>
            <a:r>
              <a:rPr sz="3000" spc="-125" dirty="0">
                <a:solidFill>
                  <a:srgbClr val="292959"/>
                </a:solidFill>
                <a:latin typeface="Trebuchet MS"/>
                <a:cs typeface="Trebuchet MS"/>
              </a:rPr>
              <a:t> </a:t>
            </a:r>
            <a:r>
              <a:rPr sz="3000" dirty="0">
                <a:solidFill>
                  <a:srgbClr val="292959"/>
                </a:solidFill>
                <a:latin typeface="Trebuchet MS"/>
                <a:cs typeface="Trebuchet MS"/>
              </a:rPr>
              <a:t>was</a:t>
            </a:r>
            <a:r>
              <a:rPr sz="3000" spc="-130" dirty="0">
                <a:solidFill>
                  <a:srgbClr val="292959"/>
                </a:solidFill>
                <a:latin typeface="Trebuchet MS"/>
                <a:cs typeface="Trebuchet MS"/>
              </a:rPr>
              <a:t> </a:t>
            </a:r>
            <a:r>
              <a:rPr sz="3000" spc="-65" dirty="0">
                <a:solidFill>
                  <a:srgbClr val="292959"/>
                </a:solidFill>
                <a:latin typeface="Trebuchet MS"/>
                <a:cs typeface="Trebuchet MS"/>
              </a:rPr>
              <a:t>outside</a:t>
            </a:r>
            <a:r>
              <a:rPr sz="3000" spc="-130" dirty="0">
                <a:solidFill>
                  <a:srgbClr val="292959"/>
                </a:solidFill>
                <a:latin typeface="Trebuchet MS"/>
                <a:cs typeface="Trebuchet MS"/>
              </a:rPr>
              <a:t> </a:t>
            </a:r>
            <a:r>
              <a:rPr sz="3000" dirty="0">
                <a:solidFill>
                  <a:srgbClr val="292959"/>
                </a:solidFill>
                <a:latin typeface="Trebuchet MS"/>
                <a:cs typeface="Trebuchet MS"/>
              </a:rPr>
              <a:t>of</a:t>
            </a:r>
            <a:r>
              <a:rPr sz="3000" spc="-13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marriage </a:t>
            </a:r>
            <a:r>
              <a:rPr sz="3000" spc="-30" dirty="0">
                <a:solidFill>
                  <a:srgbClr val="292959"/>
                </a:solidFill>
                <a:latin typeface="Trebuchet MS"/>
                <a:cs typeface="Trebuchet MS"/>
              </a:rPr>
              <a:t>(an</a:t>
            </a:r>
            <a:r>
              <a:rPr sz="3000" spc="-180" dirty="0">
                <a:solidFill>
                  <a:srgbClr val="292959"/>
                </a:solidFill>
                <a:latin typeface="Trebuchet MS"/>
                <a:cs typeface="Trebuchet MS"/>
              </a:rPr>
              <a:t> </a:t>
            </a:r>
            <a:r>
              <a:rPr sz="3000" spc="-10" dirty="0">
                <a:solidFill>
                  <a:srgbClr val="292959"/>
                </a:solidFill>
                <a:latin typeface="Trebuchet MS"/>
                <a:cs typeface="Trebuchet MS"/>
              </a:rPr>
              <a:t>asset</a:t>
            </a:r>
            <a:r>
              <a:rPr sz="3000" spc="-130" dirty="0">
                <a:solidFill>
                  <a:srgbClr val="292959"/>
                </a:solidFill>
                <a:latin typeface="Trebuchet MS"/>
                <a:cs typeface="Trebuchet MS"/>
              </a:rPr>
              <a:t> </a:t>
            </a:r>
            <a:r>
              <a:rPr sz="3000" spc="-10" dirty="0">
                <a:solidFill>
                  <a:srgbClr val="292959"/>
                </a:solidFill>
                <a:latin typeface="Trebuchet MS"/>
                <a:cs typeface="Trebuchet MS"/>
              </a:rPr>
              <a:t>owned</a:t>
            </a:r>
            <a:r>
              <a:rPr sz="3000" spc="-130" dirty="0">
                <a:solidFill>
                  <a:srgbClr val="292959"/>
                </a:solidFill>
                <a:latin typeface="Trebuchet MS"/>
                <a:cs typeface="Trebuchet MS"/>
              </a:rPr>
              <a:t> </a:t>
            </a:r>
            <a:r>
              <a:rPr sz="3000" spc="-40" dirty="0">
                <a:solidFill>
                  <a:srgbClr val="292959"/>
                </a:solidFill>
                <a:latin typeface="Trebuchet MS"/>
                <a:cs typeface="Trebuchet MS"/>
              </a:rPr>
              <a:t>before</a:t>
            </a:r>
            <a:r>
              <a:rPr sz="3000" spc="-13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95" dirty="0">
                <a:solidFill>
                  <a:srgbClr val="292959"/>
                </a:solidFill>
                <a:latin typeface="Trebuchet MS"/>
                <a:cs typeface="Trebuchet MS"/>
              </a:rPr>
              <a:t>marriage,</a:t>
            </a:r>
            <a:r>
              <a:rPr sz="3000" spc="-130" dirty="0">
                <a:solidFill>
                  <a:srgbClr val="292959"/>
                </a:solidFill>
                <a:latin typeface="Trebuchet MS"/>
                <a:cs typeface="Trebuchet MS"/>
              </a:rPr>
              <a:t> </a:t>
            </a:r>
            <a:r>
              <a:rPr sz="3000" spc="-85" dirty="0">
                <a:solidFill>
                  <a:srgbClr val="292959"/>
                </a:solidFill>
                <a:latin typeface="Trebuchet MS"/>
                <a:cs typeface="Trebuchet MS"/>
              </a:rPr>
              <a:t>or</a:t>
            </a:r>
            <a:r>
              <a:rPr sz="3000" spc="-130" dirty="0">
                <a:solidFill>
                  <a:srgbClr val="292959"/>
                </a:solidFill>
                <a:latin typeface="Trebuchet MS"/>
                <a:cs typeface="Trebuchet MS"/>
              </a:rPr>
              <a:t> </a:t>
            </a:r>
            <a:r>
              <a:rPr sz="3000" spc="-125" dirty="0">
                <a:solidFill>
                  <a:srgbClr val="292959"/>
                </a:solidFill>
                <a:latin typeface="Trebuchet MS"/>
                <a:cs typeface="Trebuchet MS"/>
              </a:rPr>
              <a:t>inheritance,</a:t>
            </a:r>
            <a:r>
              <a:rPr sz="3000" spc="-100" dirty="0">
                <a:solidFill>
                  <a:srgbClr val="292959"/>
                </a:solidFill>
                <a:latin typeface="Trebuchet MS"/>
                <a:cs typeface="Trebuchet MS"/>
              </a:rPr>
              <a:t> </a:t>
            </a:r>
            <a:r>
              <a:rPr sz="3000" spc="-25" dirty="0">
                <a:solidFill>
                  <a:srgbClr val="292959"/>
                </a:solidFill>
                <a:latin typeface="Trebuchet MS"/>
                <a:cs typeface="Trebuchet MS"/>
              </a:rPr>
              <a:t>for </a:t>
            </a:r>
            <a:r>
              <a:rPr sz="3000" spc="-114" dirty="0">
                <a:solidFill>
                  <a:srgbClr val="292959"/>
                </a:solidFill>
                <a:latin typeface="Trebuchet MS"/>
                <a:cs typeface="Trebuchet MS"/>
              </a:rPr>
              <a:t>example).</a:t>
            </a:r>
            <a:r>
              <a:rPr sz="3000" spc="-95" dirty="0">
                <a:solidFill>
                  <a:srgbClr val="292959"/>
                </a:solidFill>
                <a:latin typeface="Trebuchet MS"/>
                <a:cs typeface="Trebuchet MS"/>
              </a:rPr>
              <a:t> </a:t>
            </a:r>
            <a:r>
              <a:rPr sz="3000" spc="-30" dirty="0">
                <a:solidFill>
                  <a:srgbClr val="292959"/>
                </a:solidFill>
                <a:latin typeface="Trebuchet MS"/>
                <a:cs typeface="Trebuchet MS"/>
              </a:rPr>
              <a:t>Non-</a:t>
            </a:r>
            <a:r>
              <a:rPr sz="3000" spc="-120" dirty="0">
                <a:solidFill>
                  <a:srgbClr val="292959"/>
                </a:solidFill>
                <a:latin typeface="Trebuchet MS"/>
                <a:cs typeface="Trebuchet MS"/>
              </a:rPr>
              <a:t>matrimonial</a:t>
            </a:r>
            <a:r>
              <a:rPr sz="3000" spc="-95" dirty="0">
                <a:solidFill>
                  <a:srgbClr val="292959"/>
                </a:solidFill>
                <a:latin typeface="Trebuchet MS"/>
                <a:cs typeface="Trebuchet MS"/>
              </a:rPr>
              <a:t> </a:t>
            </a:r>
            <a:r>
              <a:rPr sz="3000" spc="-105" dirty="0">
                <a:solidFill>
                  <a:srgbClr val="292959"/>
                </a:solidFill>
                <a:latin typeface="Trebuchet MS"/>
                <a:cs typeface="Trebuchet MS"/>
              </a:rPr>
              <a:t>property</a:t>
            </a:r>
            <a:r>
              <a:rPr sz="3000" spc="-95" dirty="0">
                <a:solidFill>
                  <a:srgbClr val="292959"/>
                </a:solidFill>
                <a:latin typeface="Trebuchet MS"/>
                <a:cs typeface="Trebuchet MS"/>
              </a:rPr>
              <a:t> </a:t>
            </a:r>
            <a:r>
              <a:rPr sz="3000" spc="-85" dirty="0">
                <a:solidFill>
                  <a:srgbClr val="292959"/>
                </a:solidFill>
                <a:latin typeface="Trebuchet MS"/>
                <a:cs typeface="Trebuchet MS"/>
              </a:rPr>
              <a:t>may</a:t>
            </a:r>
            <a:r>
              <a:rPr sz="3000" spc="-95" dirty="0">
                <a:solidFill>
                  <a:srgbClr val="292959"/>
                </a:solidFill>
                <a:latin typeface="Trebuchet MS"/>
                <a:cs typeface="Trebuchet MS"/>
              </a:rPr>
              <a:t> </a:t>
            </a:r>
            <a:r>
              <a:rPr sz="3000" dirty="0">
                <a:solidFill>
                  <a:srgbClr val="292959"/>
                </a:solidFill>
                <a:latin typeface="Trebuchet MS"/>
                <a:cs typeface="Trebuchet MS"/>
              </a:rPr>
              <a:t>be</a:t>
            </a:r>
            <a:r>
              <a:rPr sz="3000" spc="-95" dirty="0">
                <a:solidFill>
                  <a:srgbClr val="292959"/>
                </a:solidFill>
                <a:latin typeface="Trebuchet MS"/>
                <a:cs typeface="Trebuchet MS"/>
              </a:rPr>
              <a:t> </a:t>
            </a:r>
            <a:r>
              <a:rPr sz="3000" spc="-25" dirty="0">
                <a:solidFill>
                  <a:srgbClr val="292959"/>
                </a:solidFill>
                <a:latin typeface="Trebuchet MS"/>
                <a:cs typeface="Trebuchet MS"/>
              </a:rPr>
              <a:t>shared</a:t>
            </a:r>
            <a:r>
              <a:rPr sz="3000" spc="-95" dirty="0">
                <a:solidFill>
                  <a:srgbClr val="292959"/>
                </a:solidFill>
                <a:latin typeface="Trebuchet MS"/>
                <a:cs typeface="Trebuchet MS"/>
              </a:rPr>
              <a:t> </a:t>
            </a:r>
            <a:r>
              <a:rPr sz="3000" spc="-70" dirty="0">
                <a:solidFill>
                  <a:srgbClr val="292959"/>
                </a:solidFill>
                <a:latin typeface="Trebuchet MS"/>
                <a:cs typeface="Trebuchet MS"/>
              </a:rPr>
              <a:t>equally. </a:t>
            </a:r>
            <a:r>
              <a:rPr sz="3000" spc="-35" dirty="0">
                <a:solidFill>
                  <a:srgbClr val="292959"/>
                </a:solidFill>
                <a:latin typeface="Trebuchet MS"/>
                <a:cs typeface="Trebuchet MS"/>
              </a:rPr>
              <a:t>Factors</a:t>
            </a:r>
            <a:r>
              <a:rPr sz="3000" spc="-185" dirty="0">
                <a:solidFill>
                  <a:srgbClr val="292959"/>
                </a:solidFill>
                <a:latin typeface="Trebuchet MS"/>
                <a:cs typeface="Trebuchet MS"/>
              </a:rPr>
              <a:t> </a:t>
            </a:r>
            <a:r>
              <a:rPr sz="3000" spc="-75" dirty="0">
                <a:solidFill>
                  <a:srgbClr val="292959"/>
                </a:solidFill>
                <a:latin typeface="Trebuchet MS"/>
                <a:cs typeface="Trebuchet MS"/>
              </a:rPr>
              <a:t>which</a:t>
            </a:r>
            <a:r>
              <a:rPr sz="3000" spc="-130" dirty="0">
                <a:solidFill>
                  <a:srgbClr val="292959"/>
                </a:solidFill>
                <a:latin typeface="Trebuchet MS"/>
                <a:cs typeface="Trebuchet MS"/>
              </a:rPr>
              <a:t> </a:t>
            </a:r>
            <a:r>
              <a:rPr sz="3000" spc="-95" dirty="0">
                <a:solidFill>
                  <a:srgbClr val="292959"/>
                </a:solidFill>
                <a:latin typeface="Trebuchet MS"/>
                <a:cs typeface="Trebuchet MS"/>
              </a:rPr>
              <a:t>influence</a:t>
            </a:r>
            <a:r>
              <a:rPr sz="3000" spc="-130" dirty="0">
                <a:solidFill>
                  <a:srgbClr val="292959"/>
                </a:solidFill>
                <a:latin typeface="Trebuchet MS"/>
                <a:cs typeface="Trebuchet MS"/>
              </a:rPr>
              <a:t> </a:t>
            </a:r>
            <a:r>
              <a:rPr sz="3000" spc="-114" dirty="0">
                <a:solidFill>
                  <a:srgbClr val="292959"/>
                </a:solidFill>
                <a:latin typeface="Trebuchet MS"/>
                <a:cs typeface="Trebuchet MS"/>
              </a:rPr>
              <a:t>whether</a:t>
            </a:r>
            <a:r>
              <a:rPr sz="3000" spc="-110" dirty="0">
                <a:solidFill>
                  <a:srgbClr val="292959"/>
                </a:solidFill>
                <a:latin typeface="Trebuchet MS"/>
                <a:cs typeface="Trebuchet MS"/>
              </a:rPr>
              <a:t> </a:t>
            </a:r>
            <a:r>
              <a:rPr sz="3000" spc="-190" dirty="0">
                <a:solidFill>
                  <a:srgbClr val="292959"/>
                </a:solidFill>
                <a:latin typeface="Trebuchet MS"/>
                <a:cs typeface="Trebuchet MS"/>
              </a:rPr>
              <a:t>it</a:t>
            </a:r>
            <a:r>
              <a:rPr sz="3000" spc="-95" dirty="0">
                <a:solidFill>
                  <a:srgbClr val="292959"/>
                </a:solidFill>
                <a:latin typeface="Trebuchet MS"/>
                <a:cs typeface="Trebuchet MS"/>
              </a:rPr>
              <a:t> </a:t>
            </a:r>
            <a:r>
              <a:rPr sz="3000" spc="-60" dirty="0">
                <a:solidFill>
                  <a:srgbClr val="292959"/>
                </a:solidFill>
                <a:latin typeface="Trebuchet MS"/>
                <a:cs typeface="Trebuchet MS"/>
              </a:rPr>
              <a:t>is</a:t>
            </a:r>
            <a:r>
              <a:rPr sz="3000" spc="-130" dirty="0">
                <a:solidFill>
                  <a:srgbClr val="292959"/>
                </a:solidFill>
                <a:latin typeface="Trebuchet MS"/>
                <a:cs typeface="Trebuchet MS"/>
              </a:rPr>
              <a:t> </a:t>
            </a:r>
            <a:r>
              <a:rPr sz="3000" spc="-50" dirty="0">
                <a:solidFill>
                  <a:srgbClr val="292959"/>
                </a:solidFill>
                <a:latin typeface="Trebuchet MS"/>
                <a:cs typeface="Trebuchet MS"/>
              </a:rPr>
              <a:t>to</a:t>
            </a:r>
            <a:r>
              <a:rPr sz="3000" spc="-130" dirty="0">
                <a:solidFill>
                  <a:srgbClr val="292959"/>
                </a:solidFill>
                <a:latin typeface="Trebuchet MS"/>
                <a:cs typeface="Trebuchet MS"/>
              </a:rPr>
              <a:t> </a:t>
            </a:r>
            <a:r>
              <a:rPr sz="3000" dirty="0">
                <a:solidFill>
                  <a:srgbClr val="292959"/>
                </a:solidFill>
                <a:latin typeface="Trebuchet MS"/>
                <a:cs typeface="Trebuchet MS"/>
              </a:rPr>
              <a:t>be</a:t>
            </a:r>
            <a:r>
              <a:rPr sz="3000" spc="-125" dirty="0">
                <a:solidFill>
                  <a:srgbClr val="292959"/>
                </a:solidFill>
                <a:latin typeface="Trebuchet MS"/>
                <a:cs typeface="Trebuchet MS"/>
              </a:rPr>
              <a:t> </a:t>
            </a:r>
            <a:r>
              <a:rPr sz="3000" spc="-25" dirty="0">
                <a:solidFill>
                  <a:srgbClr val="292959"/>
                </a:solidFill>
                <a:latin typeface="Trebuchet MS"/>
                <a:cs typeface="Trebuchet MS"/>
              </a:rPr>
              <a:t>shared</a:t>
            </a:r>
            <a:r>
              <a:rPr sz="3000" spc="-130" dirty="0">
                <a:solidFill>
                  <a:srgbClr val="292959"/>
                </a:solidFill>
                <a:latin typeface="Trebuchet MS"/>
                <a:cs typeface="Trebuchet MS"/>
              </a:rPr>
              <a:t> </a:t>
            </a:r>
            <a:r>
              <a:rPr sz="3000" spc="-10" dirty="0">
                <a:solidFill>
                  <a:srgbClr val="292959"/>
                </a:solidFill>
                <a:latin typeface="Trebuchet MS"/>
                <a:cs typeface="Trebuchet MS"/>
              </a:rPr>
              <a:t>include:</a:t>
            </a:r>
            <a:endParaRPr sz="3000">
              <a:latin typeface="Trebuchet MS"/>
              <a:cs typeface="Trebuchet MS"/>
            </a:endParaRPr>
          </a:p>
          <a:p>
            <a:pPr marL="659765" marR="316230">
              <a:lnSpc>
                <a:spcPct val="135400"/>
              </a:lnSpc>
            </a:pPr>
            <a:r>
              <a:rPr sz="3000" spc="-90" dirty="0">
                <a:solidFill>
                  <a:srgbClr val="292959"/>
                </a:solidFill>
                <a:latin typeface="Trebuchet MS"/>
                <a:cs typeface="Trebuchet MS"/>
              </a:rPr>
              <a:t>where</a:t>
            </a:r>
            <a:r>
              <a:rPr sz="3000" spc="-130" dirty="0">
                <a:solidFill>
                  <a:srgbClr val="292959"/>
                </a:solidFill>
                <a:latin typeface="Trebuchet MS"/>
                <a:cs typeface="Trebuchet MS"/>
              </a:rPr>
              <a:t> </a:t>
            </a:r>
            <a:r>
              <a:rPr sz="3000" spc="-10" dirty="0">
                <a:solidFill>
                  <a:srgbClr val="292959"/>
                </a:solidFill>
                <a:latin typeface="Trebuchet MS"/>
                <a:cs typeface="Trebuchet MS"/>
              </a:rPr>
              <a:t>needs</a:t>
            </a:r>
            <a:r>
              <a:rPr sz="3000" spc="-110" dirty="0">
                <a:solidFill>
                  <a:srgbClr val="292959"/>
                </a:solidFill>
                <a:latin typeface="Trebuchet MS"/>
                <a:cs typeface="Trebuchet MS"/>
              </a:rPr>
              <a:t> </a:t>
            </a:r>
            <a:r>
              <a:rPr sz="3000" dirty="0">
                <a:solidFill>
                  <a:srgbClr val="292959"/>
                </a:solidFill>
                <a:latin typeface="Trebuchet MS"/>
                <a:cs typeface="Trebuchet MS"/>
              </a:rPr>
              <a:t>can</a:t>
            </a:r>
            <a:r>
              <a:rPr sz="3000" spc="-110" dirty="0">
                <a:solidFill>
                  <a:srgbClr val="292959"/>
                </a:solidFill>
                <a:latin typeface="Trebuchet MS"/>
                <a:cs typeface="Trebuchet MS"/>
              </a:rPr>
              <a:t> </a:t>
            </a:r>
            <a:r>
              <a:rPr sz="3000" dirty="0">
                <a:solidFill>
                  <a:srgbClr val="292959"/>
                </a:solidFill>
                <a:latin typeface="Trebuchet MS"/>
                <a:cs typeface="Trebuchet MS"/>
              </a:rPr>
              <a:t>be</a:t>
            </a:r>
            <a:r>
              <a:rPr sz="3000" spc="-110" dirty="0">
                <a:solidFill>
                  <a:srgbClr val="292959"/>
                </a:solidFill>
                <a:latin typeface="Trebuchet MS"/>
                <a:cs typeface="Trebuchet MS"/>
              </a:rPr>
              <a:t> </a:t>
            </a:r>
            <a:r>
              <a:rPr sz="3000" spc="-150" dirty="0">
                <a:solidFill>
                  <a:srgbClr val="292959"/>
                </a:solidFill>
                <a:latin typeface="Trebuchet MS"/>
                <a:cs typeface="Trebuchet MS"/>
              </a:rPr>
              <a:t>met</a:t>
            </a:r>
            <a:r>
              <a:rPr sz="3000" spc="-95" dirty="0">
                <a:solidFill>
                  <a:srgbClr val="292959"/>
                </a:solidFill>
                <a:latin typeface="Trebuchet MS"/>
                <a:cs typeface="Trebuchet MS"/>
              </a:rPr>
              <a:t> </a:t>
            </a:r>
            <a:r>
              <a:rPr sz="3000" spc="-130" dirty="0">
                <a:solidFill>
                  <a:srgbClr val="292959"/>
                </a:solidFill>
                <a:latin typeface="Trebuchet MS"/>
                <a:cs typeface="Trebuchet MS"/>
              </a:rPr>
              <a:t>without</a:t>
            </a:r>
            <a:r>
              <a:rPr sz="3000" spc="-95" dirty="0">
                <a:solidFill>
                  <a:srgbClr val="292959"/>
                </a:solidFill>
                <a:latin typeface="Trebuchet MS"/>
                <a:cs typeface="Trebuchet MS"/>
              </a:rPr>
              <a:t> </a:t>
            </a:r>
            <a:r>
              <a:rPr sz="3000" spc="-80" dirty="0">
                <a:solidFill>
                  <a:srgbClr val="292959"/>
                </a:solidFill>
                <a:latin typeface="Trebuchet MS"/>
                <a:cs typeface="Trebuchet MS"/>
              </a:rPr>
              <a:t>resorting</a:t>
            </a:r>
            <a:r>
              <a:rPr sz="3000" spc="-110" dirty="0">
                <a:solidFill>
                  <a:srgbClr val="292959"/>
                </a:solidFill>
                <a:latin typeface="Trebuchet MS"/>
                <a:cs typeface="Trebuchet MS"/>
              </a:rPr>
              <a:t> </a:t>
            </a:r>
            <a:r>
              <a:rPr sz="3000" spc="-50" dirty="0">
                <a:solidFill>
                  <a:srgbClr val="292959"/>
                </a:solidFill>
                <a:latin typeface="Trebuchet MS"/>
                <a:cs typeface="Trebuchet MS"/>
              </a:rPr>
              <a:t>to</a:t>
            </a:r>
            <a:r>
              <a:rPr sz="3000" spc="-110" dirty="0">
                <a:solidFill>
                  <a:srgbClr val="292959"/>
                </a:solidFill>
                <a:latin typeface="Trebuchet MS"/>
                <a:cs typeface="Trebuchet MS"/>
              </a:rPr>
              <a:t> the </a:t>
            </a:r>
            <a:r>
              <a:rPr sz="3000" spc="-20" dirty="0">
                <a:solidFill>
                  <a:srgbClr val="292959"/>
                </a:solidFill>
                <a:latin typeface="Trebuchet MS"/>
                <a:cs typeface="Trebuchet MS"/>
              </a:rPr>
              <a:t>non-</a:t>
            </a:r>
            <a:r>
              <a:rPr sz="3000" spc="-120" dirty="0">
                <a:solidFill>
                  <a:srgbClr val="292959"/>
                </a:solidFill>
                <a:latin typeface="Trebuchet MS"/>
                <a:cs typeface="Trebuchet MS"/>
              </a:rPr>
              <a:t>matrimonial</a:t>
            </a:r>
            <a:r>
              <a:rPr sz="3000" spc="-60" dirty="0">
                <a:solidFill>
                  <a:srgbClr val="292959"/>
                </a:solidFill>
                <a:latin typeface="Trebuchet MS"/>
                <a:cs typeface="Trebuchet MS"/>
              </a:rPr>
              <a:t> </a:t>
            </a:r>
            <a:r>
              <a:rPr sz="3000" spc="-10" dirty="0">
                <a:solidFill>
                  <a:srgbClr val="292959"/>
                </a:solidFill>
                <a:latin typeface="Trebuchet MS"/>
                <a:cs typeface="Trebuchet MS"/>
              </a:rPr>
              <a:t>property</a:t>
            </a:r>
            <a:endParaRPr sz="3000">
              <a:latin typeface="Trebuchet MS"/>
              <a:cs typeface="Trebuchet MS"/>
            </a:endParaRPr>
          </a:p>
          <a:p>
            <a:pPr marL="659765" marR="65405">
              <a:lnSpc>
                <a:spcPct val="135400"/>
              </a:lnSpc>
            </a:pPr>
            <a:r>
              <a:rPr sz="3000" spc="-90" dirty="0">
                <a:solidFill>
                  <a:srgbClr val="292959"/>
                </a:solidFill>
                <a:latin typeface="Trebuchet MS"/>
                <a:cs typeface="Trebuchet MS"/>
              </a:rPr>
              <a:t>where</a:t>
            </a:r>
            <a:r>
              <a:rPr sz="3000" spc="-13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asset</a:t>
            </a:r>
            <a:r>
              <a:rPr sz="3000" spc="-180" dirty="0">
                <a:solidFill>
                  <a:srgbClr val="292959"/>
                </a:solidFill>
                <a:latin typeface="Trebuchet MS"/>
                <a:cs typeface="Trebuchet MS"/>
              </a:rPr>
              <a:t> </a:t>
            </a:r>
            <a:r>
              <a:rPr sz="3000" dirty="0">
                <a:solidFill>
                  <a:srgbClr val="292959"/>
                </a:solidFill>
                <a:latin typeface="Trebuchet MS"/>
                <a:cs typeface="Trebuchet MS"/>
              </a:rPr>
              <a:t>has</a:t>
            </a:r>
            <a:r>
              <a:rPr sz="3000" spc="-125" dirty="0">
                <a:solidFill>
                  <a:srgbClr val="292959"/>
                </a:solidFill>
                <a:latin typeface="Trebuchet MS"/>
                <a:cs typeface="Trebuchet MS"/>
              </a:rPr>
              <a:t> </a:t>
            </a:r>
            <a:r>
              <a:rPr sz="3000" dirty="0">
                <a:solidFill>
                  <a:srgbClr val="292959"/>
                </a:solidFill>
                <a:latin typeface="Trebuchet MS"/>
                <a:cs typeface="Trebuchet MS"/>
              </a:rPr>
              <a:t>been</a:t>
            </a:r>
            <a:r>
              <a:rPr sz="3000" spc="-120" dirty="0">
                <a:solidFill>
                  <a:srgbClr val="292959"/>
                </a:solidFill>
                <a:latin typeface="Trebuchet MS"/>
                <a:cs typeface="Trebuchet MS"/>
              </a:rPr>
              <a:t> </a:t>
            </a:r>
            <a:r>
              <a:rPr sz="3000" spc="-225" dirty="0">
                <a:solidFill>
                  <a:srgbClr val="292959"/>
                </a:solidFill>
                <a:latin typeface="Trebuchet MS"/>
                <a:cs typeface="Trebuchet MS"/>
              </a:rPr>
              <a:t>‘mixed’</a:t>
            </a:r>
            <a:r>
              <a:rPr sz="3000" spc="-95" dirty="0">
                <a:solidFill>
                  <a:srgbClr val="292959"/>
                </a:solidFill>
                <a:latin typeface="Trebuchet MS"/>
                <a:cs typeface="Trebuchet MS"/>
              </a:rPr>
              <a:t> </a:t>
            </a:r>
            <a:r>
              <a:rPr sz="3000" spc="-145" dirty="0">
                <a:solidFill>
                  <a:srgbClr val="292959"/>
                </a:solidFill>
                <a:latin typeface="Trebuchet MS"/>
                <a:cs typeface="Trebuchet MS"/>
              </a:rPr>
              <a:t>with</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matrimonial </a:t>
            </a:r>
            <a:r>
              <a:rPr sz="3000" spc="-80" dirty="0">
                <a:solidFill>
                  <a:srgbClr val="292959"/>
                </a:solidFill>
                <a:latin typeface="Trebuchet MS"/>
                <a:cs typeface="Trebuchet MS"/>
              </a:rPr>
              <a:t>assets,</a:t>
            </a:r>
            <a:r>
              <a:rPr sz="3000" spc="-120" dirty="0">
                <a:solidFill>
                  <a:srgbClr val="292959"/>
                </a:solidFill>
                <a:latin typeface="Trebuchet MS"/>
                <a:cs typeface="Trebuchet MS"/>
              </a:rPr>
              <a:t> </a:t>
            </a:r>
            <a:r>
              <a:rPr sz="3000" spc="-100" dirty="0">
                <a:solidFill>
                  <a:srgbClr val="292959"/>
                </a:solidFill>
                <a:latin typeface="Trebuchet MS"/>
                <a:cs typeface="Trebuchet MS"/>
              </a:rPr>
              <a:t>for</a:t>
            </a:r>
            <a:r>
              <a:rPr sz="3000" spc="-114" dirty="0">
                <a:solidFill>
                  <a:srgbClr val="292959"/>
                </a:solidFill>
                <a:latin typeface="Trebuchet MS"/>
                <a:cs typeface="Trebuchet MS"/>
              </a:rPr>
              <a:t> </a:t>
            </a:r>
            <a:r>
              <a:rPr sz="3000" spc="-70" dirty="0">
                <a:solidFill>
                  <a:srgbClr val="292959"/>
                </a:solidFill>
                <a:latin typeface="Trebuchet MS"/>
                <a:cs typeface="Trebuchet MS"/>
              </a:rPr>
              <a:t>example</a:t>
            </a:r>
            <a:r>
              <a:rPr sz="3000" spc="-114" dirty="0">
                <a:solidFill>
                  <a:srgbClr val="292959"/>
                </a:solidFill>
                <a:latin typeface="Trebuchet MS"/>
                <a:cs typeface="Trebuchet MS"/>
              </a:rPr>
              <a:t> </a:t>
            </a:r>
            <a:r>
              <a:rPr sz="3000" spc="-90" dirty="0">
                <a:solidFill>
                  <a:srgbClr val="292959"/>
                </a:solidFill>
                <a:latin typeface="Trebuchet MS"/>
                <a:cs typeface="Trebuchet MS"/>
              </a:rPr>
              <a:t>where</a:t>
            </a:r>
            <a:r>
              <a:rPr sz="3000" spc="-114" dirty="0">
                <a:solidFill>
                  <a:srgbClr val="292959"/>
                </a:solidFill>
                <a:latin typeface="Trebuchet MS"/>
                <a:cs typeface="Trebuchet MS"/>
              </a:rPr>
              <a:t> </a:t>
            </a:r>
            <a:r>
              <a:rPr sz="3000" spc="125" dirty="0">
                <a:solidFill>
                  <a:srgbClr val="292959"/>
                </a:solidFill>
                <a:latin typeface="Trebuchet MS"/>
                <a:cs typeface="Trebuchet MS"/>
              </a:rPr>
              <a:t>a</a:t>
            </a:r>
            <a:r>
              <a:rPr sz="3000" spc="-120" dirty="0">
                <a:solidFill>
                  <a:srgbClr val="292959"/>
                </a:solidFill>
                <a:latin typeface="Trebuchet MS"/>
                <a:cs typeface="Trebuchet MS"/>
              </a:rPr>
              <a:t> </a:t>
            </a:r>
            <a:r>
              <a:rPr sz="3000" spc="-35" dirty="0">
                <a:solidFill>
                  <a:srgbClr val="292959"/>
                </a:solidFill>
                <a:latin typeface="Trebuchet MS"/>
                <a:cs typeface="Trebuchet MS"/>
              </a:rPr>
              <a:t>pre-</a:t>
            </a:r>
            <a:r>
              <a:rPr sz="3000" spc="-10" dirty="0">
                <a:solidFill>
                  <a:srgbClr val="292959"/>
                </a:solidFill>
                <a:latin typeface="Trebuchet MS"/>
                <a:cs typeface="Trebuchet MS"/>
              </a:rPr>
              <a:t>owned</a:t>
            </a:r>
            <a:r>
              <a:rPr sz="3000" spc="-114" dirty="0">
                <a:solidFill>
                  <a:srgbClr val="292959"/>
                </a:solidFill>
                <a:latin typeface="Trebuchet MS"/>
                <a:cs typeface="Trebuchet MS"/>
              </a:rPr>
              <a:t> </a:t>
            </a:r>
            <a:r>
              <a:rPr sz="3000" spc="-105" dirty="0">
                <a:solidFill>
                  <a:srgbClr val="292959"/>
                </a:solidFill>
                <a:latin typeface="Trebuchet MS"/>
                <a:cs typeface="Trebuchet MS"/>
              </a:rPr>
              <a:t>property</a:t>
            </a:r>
            <a:r>
              <a:rPr sz="3000" spc="-114" dirty="0">
                <a:solidFill>
                  <a:srgbClr val="292959"/>
                </a:solidFill>
                <a:latin typeface="Trebuchet MS"/>
                <a:cs typeface="Trebuchet MS"/>
              </a:rPr>
              <a:t> </a:t>
            </a:r>
            <a:r>
              <a:rPr sz="3000" spc="-60" dirty="0">
                <a:solidFill>
                  <a:srgbClr val="292959"/>
                </a:solidFill>
                <a:latin typeface="Trebuchet MS"/>
                <a:cs typeface="Trebuchet MS"/>
              </a:rPr>
              <a:t>is</a:t>
            </a:r>
            <a:r>
              <a:rPr sz="3000" spc="-114" dirty="0">
                <a:solidFill>
                  <a:srgbClr val="292959"/>
                </a:solidFill>
                <a:latin typeface="Trebuchet MS"/>
                <a:cs typeface="Trebuchet MS"/>
              </a:rPr>
              <a:t> </a:t>
            </a:r>
            <a:r>
              <a:rPr sz="3000" spc="-20" dirty="0">
                <a:solidFill>
                  <a:srgbClr val="292959"/>
                </a:solidFill>
                <a:latin typeface="Trebuchet MS"/>
                <a:cs typeface="Trebuchet MS"/>
              </a:rPr>
              <a:t>sold </a:t>
            </a:r>
            <a:r>
              <a:rPr sz="3000" spc="-50" dirty="0">
                <a:solidFill>
                  <a:srgbClr val="292959"/>
                </a:solidFill>
                <a:latin typeface="Trebuchet MS"/>
                <a:cs typeface="Trebuchet MS"/>
              </a:rPr>
              <a:t>to</a:t>
            </a:r>
            <a:r>
              <a:rPr sz="3000" spc="-125" dirty="0">
                <a:solidFill>
                  <a:srgbClr val="292959"/>
                </a:solidFill>
                <a:latin typeface="Trebuchet MS"/>
                <a:cs typeface="Trebuchet MS"/>
              </a:rPr>
              <a:t> </a:t>
            </a:r>
            <a:r>
              <a:rPr sz="3000" spc="-90" dirty="0">
                <a:solidFill>
                  <a:srgbClr val="292959"/>
                </a:solidFill>
                <a:latin typeface="Trebuchet MS"/>
                <a:cs typeface="Trebuchet MS"/>
              </a:rPr>
              <a:t>buy</a:t>
            </a:r>
            <a:r>
              <a:rPr sz="3000" spc="-114"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20" dirty="0">
                <a:solidFill>
                  <a:srgbClr val="292959"/>
                </a:solidFill>
                <a:latin typeface="Trebuchet MS"/>
                <a:cs typeface="Trebuchet MS"/>
              </a:rPr>
              <a:t>matrimonial</a:t>
            </a:r>
            <a:r>
              <a:rPr sz="3000" spc="-105" dirty="0">
                <a:solidFill>
                  <a:srgbClr val="292959"/>
                </a:solidFill>
                <a:latin typeface="Trebuchet MS"/>
                <a:cs typeface="Trebuchet MS"/>
              </a:rPr>
              <a:t> </a:t>
            </a:r>
            <a:r>
              <a:rPr sz="3000" spc="-20" dirty="0">
                <a:solidFill>
                  <a:srgbClr val="292959"/>
                </a:solidFill>
                <a:latin typeface="Trebuchet MS"/>
                <a:cs typeface="Trebuchet MS"/>
              </a:rPr>
              <a:t>home</a:t>
            </a:r>
            <a:endParaRPr sz="3000">
              <a:latin typeface="Trebuchet MS"/>
              <a:cs typeface="Trebuchet MS"/>
            </a:endParaRPr>
          </a:p>
          <a:p>
            <a:pPr marL="659765" marR="532130">
              <a:lnSpc>
                <a:spcPct val="135400"/>
              </a:lnSpc>
            </a:pPr>
            <a:r>
              <a:rPr sz="3000" spc="-145" dirty="0">
                <a:solidFill>
                  <a:srgbClr val="292959"/>
                </a:solidFill>
                <a:latin typeface="Trebuchet MS"/>
                <a:cs typeface="Trebuchet MS"/>
              </a:rPr>
              <a:t>potentially,</a:t>
            </a:r>
            <a:r>
              <a:rPr sz="3000" spc="-95" dirty="0">
                <a:solidFill>
                  <a:srgbClr val="292959"/>
                </a:solidFill>
                <a:latin typeface="Trebuchet MS"/>
                <a:cs typeface="Trebuchet MS"/>
              </a:rPr>
              <a:t> </a:t>
            </a:r>
            <a:r>
              <a:rPr sz="3000" spc="-90" dirty="0">
                <a:solidFill>
                  <a:srgbClr val="292959"/>
                </a:solidFill>
                <a:latin typeface="Trebuchet MS"/>
                <a:cs typeface="Trebuchet MS"/>
              </a:rPr>
              <a:t>where</a:t>
            </a:r>
            <a:r>
              <a:rPr sz="3000" spc="-105" dirty="0">
                <a:solidFill>
                  <a:srgbClr val="292959"/>
                </a:solidFill>
                <a:latin typeface="Trebuchet MS"/>
                <a:cs typeface="Trebuchet MS"/>
              </a:rPr>
              <a:t> </a:t>
            </a:r>
            <a:r>
              <a:rPr sz="3000" spc="-30" dirty="0">
                <a:solidFill>
                  <a:srgbClr val="292959"/>
                </a:solidFill>
                <a:latin typeface="Trebuchet MS"/>
                <a:cs typeface="Trebuchet MS"/>
              </a:rPr>
              <a:t>non-</a:t>
            </a:r>
            <a:r>
              <a:rPr sz="3000" spc="-120" dirty="0">
                <a:solidFill>
                  <a:srgbClr val="292959"/>
                </a:solidFill>
                <a:latin typeface="Trebuchet MS"/>
                <a:cs typeface="Trebuchet MS"/>
              </a:rPr>
              <a:t>matrimonial</a:t>
            </a:r>
            <a:r>
              <a:rPr sz="3000" spc="-100" dirty="0">
                <a:solidFill>
                  <a:srgbClr val="292959"/>
                </a:solidFill>
                <a:latin typeface="Trebuchet MS"/>
                <a:cs typeface="Trebuchet MS"/>
              </a:rPr>
              <a:t> </a:t>
            </a:r>
            <a:r>
              <a:rPr sz="3000" spc="-10" dirty="0">
                <a:solidFill>
                  <a:srgbClr val="292959"/>
                </a:solidFill>
                <a:latin typeface="Trebuchet MS"/>
                <a:cs typeface="Trebuchet MS"/>
              </a:rPr>
              <a:t>assets</a:t>
            </a:r>
            <a:r>
              <a:rPr sz="3000" spc="-100" dirty="0">
                <a:solidFill>
                  <a:srgbClr val="292959"/>
                </a:solidFill>
                <a:latin typeface="Trebuchet MS"/>
                <a:cs typeface="Trebuchet MS"/>
              </a:rPr>
              <a:t> </a:t>
            </a:r>
            <a:r>
              <a:rPr sz="3000" spc="-40" dirty="0">
                <a:solidFill>
                  <a:srgbClr val="292959"/>
                </a:solidFill>
                <a:latin typeface="Trebuchet MS"/>
                <a:cs typeface="Trebuchet MS"/>
              </a:rPr>
              <a:t>have</a:t>
            </a:r>
            <a:r>
              <a:rPr sz="3000" spc="-95" dirty="0">
                <a:solidFill>
                  <a:srgbClr val="292959"/>
                </a:solidFill>
                <a:latin typeface="Trebuchet MS"/>
                <a:cs typeface="Trebuchet MS"/>
              </a:rPr>
              <a:t> </a:t>
            </a:r>
            <a:r>
              <a:rPr sz="3000" spc="-20" dirty="0">
                <a:solidFill>
                  <a:srgbClr val="292959"/>
                </a:solidFill>
                <a:latin typeface="Trebuchet MS"/>
                <a:cs typeface="Trebuchet MS"/>
              </a:rPr>
              <a:t>been </a:t>
            </a:r>
            <a:r>
              <a:rPr sz="3000" spc="-30" dirty="0">
                <a:solidFill>
                  <a:srgbClr val="292959"/>
                </a:solidFill>
                <a:latin typeface="Trebuchet MS"/>
                <a:cs typeface="Trebuchet MS"/>
              </a:rPr>
              <a:t>acquired</a:t>
            </a:r>
            <a:r>
              <a:rPr sz="3000" spc="-165" dirty="0">
                <a:solidFill>
                  <a:srgbClr val="292959"/>
                </a:solidFill>
                <a:latin typeface="Trebuchet MS"/>
                <a:cs typeface="Trebuchet MS"/>
              </a:rPr>
              <a:t> </a:t>
            </a:r>
            <a:r>
              <a:rPr sz="3000" spc="-105" dirty="0">
                <a:solidFill>
                  <a:srgbClr val="292959"/>
                </a:solidFill>
                <a:latin typeface="Trebuchet MS"/>
                <a:cs typeface="Trebuchet MS"/>
              </a:rPr>
              <a:t>over</a:t>
            </a:r>
            <a:r>
              <a:rPr sz="3000" spc="-120" dirty="0">
                <a:solidFill>
                  <a:srgbClr val="292959"/>
                </a:solidFill>
                <a:latin typeface="Trebuchet MS"/>
                <a:cs typeface="Trebuchet MS"/>
              </a:rPr>
              <a:t> </a:t>
            </a:r>
            <a:r>
              <a:rPr sz="3000" spc="125" dirty="0">
                <a:solidFill>
                  <a:srgbClr val="292959"/>
                </a:solidFill>
                <a:latin typeface="Trebuchet MS"/>
                <a:cs typeface="Trebuchet MS"/>
              </a:rPr>
              <a:t>a</a:t>
            </a:r>
            <a:r>
              <a:rPr sz="3000" spc="-140" dirty="0">
                <a:solidFill>
                  <a:srgbClr val="292959"/>
                </a:solidFill>
                <a:latin typeface="Trebuchet MS"/>
                <a:cs typeface="Trebuchet MS"/>
              </a:rPr>
              <a:t> </a:t>
            </a:r>
            <a:r>
              <a:rPr sz="3000" dirty="0">
                <a:solidFill>
                  <a:srgbClr val="292959"/>
                </a:solidFill>
                <a:latin typeface="Trebuchet MS"/>
                <a:cs typeface="Trebuchet MS"/>
              </a:rPr>
              <a:t>long</a:t>
            </a:r>
            <a:r>
              <a:rPr sz="3000" spc="-140" dirty="0">
                <a:solidFill>
                  <a:srgbClr val="292959"/>
                </a:solidFill>
                <a:latin typeface="Trebuchet MS"/>
                <a:cs typeface="Trebuchet MS"/>
              </a:rPr>
              <a:t> </a:t>
            </a:r>
            <a:r>
              <a:rPr sz="3000" spc="-10" dirty="0">
                <a:solidFill>
                  <a:srgbClr val="292959"/>
                </a:solidFill>
                <a:latin typeface="Trebuchet MS"/>
                <a:cs typeface="Trebuchet MS"/>
              </a:rPr>
              <a:t>marriage.</a:t>
            </a:r>
            <a:endParaRPr sz="3000">
              <a:latin typeface="Trebuchet MS"/>
              <a:cs typeface="Trebuchet M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4" name="object 4"/>
          <p:cNvSpPr/>
          <p:nvPr/>
        </p:nvSpPr>
        <p:spPr>
          <a:xfrm>
            <a:off x="0" y="0"/>
            <a:ext cx="14420850" cy="767080"/>
          </a:xfrm>
          <a:custGeom>
            <a:avLst/>
            <a:gdLst/>
            <a:ahLst/>
            <a:cxnLst/>
            <a:rect l="l" t="t" r="r" b="b"/>
            <a:pathLst>
              <a:path w="14420850" h="767080">
                <a:moveTo>
                  <a:pt x="14420848" y="766836"/>
                </a:moveTo>
                <a:lnTo>
                  <a:pt x="0" y="766836"/>
                </a:lnTo>
                <a:lnTo>
                  <a:pt x="0" y="0"/>
                </a:lnTo>
                <a:lnTo>
                  <a:pt x="14420848" y="0"/>
                </a:lnTo>
                <a:lnTo>
                  <a:pt x="14420848" y="766836"/>
                </a:lnTo>
                <a:close/>
              </a:path>
            </a:pathLst>
          </a:custGeom>
          <a:solidFill>
            <a:srgbClr val="292959"/>
          </a:solidFill>
        </p:spPr>
        <p:txBody>
          <a:bodyPr wrap="square" lIns="0" tIns="0" rIns="0" bIns="0" rtlCol="0"/>
          <a:lstStyle/>
          <a:p>
            <a:endParaRPr/>
          </a:p>
        </p:txBody>
      </p:sp>
      <p:pic>
        <p:nvPicPr>
          <p:cNvPr id="5" name="object 5"/>
          <p:cNvPicPr/>
          <p:nvPr/>
        </p:nvPicPr>
        <p:blipFill>
          <a:blip r:embed="rId2" cstate="print"/>
          <a:stretch>
            <a:fillRect/>
          </a:stretch>
        </p:blipFill>
        <p:spPr>
          <a:xfrm>
            <a:off x="1266751" y="2366010"/>
            <a:ext cx="133350" cy="133349"/>
          </a:xfrm>
          <a:prstGeom prst="rect">
            <a:avLst/>
          </a:prstGeom>
        </p:spPr>
      </p:pic>
      <p:sp>
        <p:nvSpPr>
          <p:cNvPr id="6" name="object 6" descr="$PPTXTitle"/>
          <p:cNvSpPr txBox="1">
            <a:spLocks noGrp="1"/>
          </p:cNvSpPr>
          <p:nvPr>
            <p:ph type="title"/>
          </p:nvPr>
        </p:nvSpPr>
        <p:spPr>
          <a:xfrm>
            <a:off x="597084" y="469220"/>
            <a:ext cx="13795375" cy="2181860"/>
          </a:xfrm>
          <a:prstGeom prst="rect">
            <a:avLst/>
          </a:prstGeom>
        </p:spPr>
        <p:txBody>
          <a:bodyPr vert="horz" wrap="square" lIns="0" tIns="381000" rIns="0" bIns="0" rtlCol="0">
            <a:spAutoFit/>
          </a:bodyPr>
          <a:lstStyle/>
          <a:p>
            <a:pPr marL="12700">
              <a:lnSpc>
                <a:spcPct val="100000"/>
              </a:lnSpc>
              <a:spcBef>
                <a:spcPts val="3000"/>
              </a:spcBef>
            </a:pPr>
            <a:r>
              <a:rPr spc="130" dirty="0">
                <a:solidFill>
                  <a:srgbClr val="E65385"/>
                </a:solidFill>
              </a:rPr>
              <a:t>ACTIVITY</a:t>
            </a:r>
            <a:r>
              <a:rPr spc="-355" dirty="0">
                <a:solidFill>
                  <a:srgbClr val="E65385"/>
                </a:solidFill>
              </a:rPr>
              <a:t> </a:t>
            </a:r>
            <a:r>
              <a:rPr spc="-430" dirty="0">
                <a:solidFill>
                  <a:srgbClr val="E65385"/>
                </a:solidFill>
              </a:rPr>
              <a:t>3:</a:t>
            </a:r>
            <a:r>
              <a:rPr spc="-355" dirty="0">
                <a:solidFill>
                  <a:srgbClr val="E65385"/>
                </a:solidFill>
              </a:rPr>
              <a:t> </a:t>
            </a:r>
            <a:r>
              <a:rPr spc="310" dirty="0"/>
              <a:t>MATCHING</a:t>
            </a:r>
            <a:r>
              <a:rPr spc="-355" dirty="0"/>
              <a:t> </a:t>
            </a:r>
            <a:r>
              <a:rPr spc="135" dirty="0"/>
              <a:t>TERMS</a:t>
            </a:r>
          </a:p>
          <a:p>
            <a:pPr marL="988694">
              <a:lnSpc>
                <a:spcPct val="100000"/>
              </a:lnSpc>
              <a:spcBef>
                <a:spcPts val="1235"/>
              </a:spcBef>
            </a:pPr>
            <a:r>
              <a:rPr sz="3200" b="0" dirty="0">
                <a:latin typeface="Trebuchet MS"/>
                <a:cs typeface="Trebuchet MS"/>
              </a:rPr>
              <a:t>Match</a:t>
            </a:r>
            <a:r>
              <a:rPr sz="3200" b="0" spc="-90" dirty="0">
                <a:latin typeface="Trebuchet MS"/>
                <a:cs typeface="Trebuchet MS"/>
              </a:rPr>
              <a:t> </a:t>
            </a:r>
            <a:r>
              <a:rPr sz="3200" b="0" spc="-125" dirty="0">
                <a:latin typeface="Trebuchet MS"/>
                <a:cs typeface="Trebuchet MS"/>
              </a:rPr>
              <a:t>the</a:t>
            </a:r>
            <a:r>
              <a:rPr sz="3200" b="0" spc="-85" dirty="0">
                <a:latin typeface="Trebuchet MS"/>
                <a:cs typeface="Trebuchet MS"/>
              </a:rPr>
              <a:t> </a:t>
            </a:r>
            <a:r>
              <a:rPr sz="3200" b="0" spc="-75" dirty="0">
                <a:latin typeface="Trebuchet MS"/>
                <a:cs typeface="Trebuchet MS"/>
              </a:rPr>
              <a:t>following</a:t>
            </a:r>
            <a:r>
              <a:rPr sz="3200" b="0" spc="-90" dirty="0">
                <a:latin typeface="Trebuchet MS"/>
                <a:cs typeface="Trebuchet MS"/>
              </a:rPr>
              <a:t> </a:t>
            </a:r>
            <a:r>
              <a:rPr sz="3200" b="0" spc="-165" dirty="0">
                <a:latin typeface="Trebuchet MS"/>
                <a:cs typeface="Trebuchet MS"/>
              </a:rPr>
              <a:t>terms</a:t>
            </a:r>
            <a:r>
              <a:rPr sz="3200" b="0" spc="-85" dirty="0">
                <a:latin typeface="Trebuchet MS"/>
                <a:cs typeface="Trebuchet MS"/>
              </a:rPr>
              <a:t> </a:t>
            </a:r>
            <a:r>
              <a:rPr sz="3200" b="0" spc="-160" dirty="0">
                <a:latin typeface="Trebuchet MS"/>
                <a:cs typeface="Trebuchet MS"/>
              </a:rPr>
              <a:t>with</a:t>
            </a:r>
            <a:r>
              <a:rPr sz="3200" b="0" spc="-90" dirty="0">
                <a:latin typeface="Trebuchet MS"/>
                <a:cs typeface="Trebuchet MS"/>
              </a:rPr>
              <a:t> </a:t>
            </a:r>
            <a:r>
              <a:rPr sz="3200" b="0" spc="-175" dirty="0">
                <a:latin typeface="Trebuchet MS"/>
                <a:cs typeface="Trebuchet MS"/>
              </a:rPr>
              <a:t>their</a:t>
            </a:r>
            <a:r>
              <a:rPr sz="3200" b="0" spc="-85" dirty="0">
                <a:latin typeface="Trebuchet MS"/>
                <a:cs typeface="Trebuchet MS"/>
              </a:rPr>
              <a:t> </a:t>
            </a:r>
            <a:r>
              <a:rPr sz="3200" b="0" spc="-10" dirty="0">
                <a:latin typeface="Trebuchet MS"/>
                <a:cs typeface="Trebuchet MS"/>
              </a:rPr>
              <a:t>definitions</a:t>
            </a:r>
            <a:endParaRPr sz="3200">
              <a:latin typeface="Trebuchet MS"/>
              <a:cs typeface="Trebuchet MS"/>
            </a:endParaRPr>
          </a:p>
        </p:txBody>
      </p:sp>
      <p:grpSp>
        <p:nvGrpSpPr>
          <p:cNvPr id="7" name="object 7"/>
          <p:cNvGrpSpPr/>
          <p:nvPr/>
        </p:nvGrpSpPr>
        <p:grpSpPr>
          <a:xfrm>
            <a:off x="1470531" y="3077806"/>
            <a:ext cx="4067175" cy="1371600"/>
            <a:chOff x="1470531" y="3077806"/>
            <a:chExt cx="4067175" cy="1371600"/>
          </a:xfrm>
        </p:grpSpPr>
        <p:sp>
          <p:nvSpPr>
            <p:cNvPr id="8" name="object 8"/>
            <p:cNvSpPr/>
            <p:nvPr/>
          </p:nvSpPr>
          <p:spPr>
            <a:xfrm>
              <a:off x="1556256" y="3163531"/>
              <a:ext cx="3899535" cy="1202690"/>
            </a:xfrm>
            <a:custGeom>
              <a:avLst/>
              <a:gdLst/>
              <a:ahLst/>
              <a:cxnLst/>
              <a:rect l="l" t="t" r="r" b="b"/>
              <a:pathLst>
                <a:path w="3899535" h="1202689">
                  <a:moveTo>
                    <a:pt x="3297723" y="1202544"/>
                  </a:moveTo>
                  <a:lnTo>
                    <a:pt x="601272" y="1202544"/>
                  </a:lnTo>
                  <a:lnTo>
                    <a:pt x="553661" y="1200658"/>
                  </a:lnTo>
                  <a:lnTo>
                    <a:pt x="506644" y="1195054"/>
                  </a:lnTo>
                  <a:lnTo>
                    <a:pt x="460423" y="1185816"/>
                  </a:lnTo>
                  <a:lnTo>
                    <a:pt x="415199" y="1173029"/>
                  </a:lnTo>
                  <a:lnTo>
                    <a:pt x="371175" y="1156775"/>
                  </a:lnTo>
                  <a:lnTo>
                    <a:pt x="328552" y="1137138"/>
                  </a:lnTo>
                  <a:lnTo>
                    <a:pt x="287531" y="1114202"/>
                  </a:lnTo>
                  <a:lnTo>
                    <a:pt x="248316" y="1088051"/>
                  </a:lnTo>
                  <a:lnTo>
                    <a:pt x="211108" y="1058767"/>
                  </a:lnTo>
                  <a:lnTo>
                    <a:pt x="176108" y="1026435"/>
                  </a:lnTo>
                  <a:lnTo>
                    <a:pt x="143776" y="991436"/>
                  </a:lnTo>
                  <a:lnTo>
                    <a:pt x="114493" y="954227"/>
                  </a:lnTo>
                  <a:lnTo>
                    <a:pt x="88341" y="915012"/>
                  </a:lnTo>
                  <a:lnTo>
                    <a:pt x="65405" y="873992"/>
                  </a:lnTo>
                  <a:lnTo>
                    <a:pt x="45769" y="831369"/>
                  </a:lnTo>
                  <a:lnTo>
                    <a:pt x="29515" y="787344"/>
                  </a:lnTo>
                  <a:lnTo>
                    <a:pt x="16727" y="742120"/>
                  </a:lnTo>
                  <a:lnTo>
                    <a:pt x="7490" y="695899"/>
                  </a:lnTo>
                  <a:lnTo>
                    <a:pt x="1886" y="648882"/>
                  </a:lnTo>
                  <a:lnTo>
                    <a:pt x="0" y="601272"/>
                  </a:lnTo>
                  <a:lnTo>
                    <a:pt x="1886" y="553661"/>
                  </a:lnTo>
                  <a:lnTo>
                    <a:pt x="7490" y="506644"/>
                  </a:lnTo>
                  <a:lnTo>
                    <a:pt x="16727" y="460423"/>
                  </a:lnTo>
                  <a:lnTo>
                    <a:pt x="29515" y="415199"/>
                  </a:lnTo>
                  <a:lnTo>
                    <a:pt x="45769" y="371175"/>
                  </a:lnTo>
                  <a:lnTo>
                    <a:pt x="65405" y="328552"/>
                  </a:lnTo>
                  <a:lnTo>
                    <a:pt x="88341" y="287531"/>
                  </a:lnTo>
                  <a:lnTo>
                    <a:pt x="114493" y="248316"/>
                  </a:lnTo>
                  <a:lnTo>
                    <a:pt x="143776" y="211108"/>
                  </a:lnTo>
                  <a:lnTo>
                    <a:pt x="176108" y="176108"/>
                  </a:lnTo>
                  <a:lnTo>
                    <a:pt x="211108" y="143776"/>
                  </a:lnTo>
                  <a:lnTo>
                    <a:pt x="248316" y="114493"/>
                  </a:lnTo>
                  <a:lnTo>
                    <a:pt x="287531" y="88341"/>
                  </a:lnTo>
                  <a:lnTo>
                    <a:pt x="328552" y="65405"/>
                  </a:lnTo>
                  <a:lnTo>
                    <a:pt x="371175" y="45769"/>
                  </a:lnTo>
                  <a:lnTo>
                    <a:pt x="415199" y="29515"/>
                  </a:lnTo>
                  <a:lnTo>
                    <a:pt x="460423" y="16727"/>
                  </a:lnTo>
                  <a:lnTo>
                    <a:pt x="506644" y="7490"/>
                  </a:lnTo>
                  <a:lnTo>
                    <a:pt x="553661" y="1886"/>
                  </a:lnTo>
                  <a:lnTo>
                    <a:pt x="601272" y="0"/>
                  </a:lnTo>
                  <a:lnTo>
                    <a:pt x="3297723" y="0"/>
                  </a:lnTo>
                  <a:lnTo>
                    <a:pt x="3345333" y="1886"/>
                  </a:lnTo>
                  <a:lnTo>
                    <a:pt x="3392350" y="7490"/>
                  </a:lnTo>
                  <a:lnTo>
                    <a:pt x="3438571" y="16727"/>
                  </a:lnTo>
                  <a:lnTo>
                    <a:pt x="3483795" y="29515"/>
                  </a:lnTo>
                  <a:lnTo>
                    <a:pt x="3527819" y="45769"/>
                  </a:lnTo>
                  <a:lnTo>
                    <a:pt x="3570443" y="65405"/>
                  </a:lnTo>
                  <a:lnTo>
                    <a:pt x="3611463" y="88341"/>
                  </a:lnTo>
                  <a:lnTo>
                    <a:pt x="3650678" y="114493"/>
                  </a:lnTo>
                  <a:lnTo>
                    <a:pt x="3687887" y="143776"/>
                  </a:lnTo>
                  <a:lnTo>
                    <a:pt x="3722886" y="176108"/>
                  </a:lnTo>
                  <a:lnTo>
                    <a:pt x="3755218" y="211108"/>
                  </a:lnTo>
                  <a:lnTo>
                    <a:pt x="3784501" y="248316"/>
                  </a:lnTo>
                  <a:lnTo>
                    <a:pt x="3810653" y="287531"/>
                  </a:lnTo>
                  <a:lnTo>
                    <a:pt x="3833589" y="328552"/>
                  </a:lnTo>
                  <a:lnTo>
                    <a:pt x="3853225" y="371175"/>
                  </a:lnTo>
                  <a:lnTo>
                    <a:pt x="3869479" y="415199"/>
                  </a:lnTo>
                  <a:lnTo>
                    <a:pt x="3882267" y="460423"/>
                  </a:lnTo>
                  <a:lnTo>
                    <a:pt x="3891504" y="506644"/>
                  </a:lnTo>
                  <a:lnTo>
                    <a:pt x="3897108" y="553661"/>
                  </a:lnTo>
                  <a:lnTo>
                    <a:pt x="3898995" y="601272"/>
                  </a:lnTo>
                  <a:lnTo>
                    <a:pt x="3897108" y="648882"/>
                  </a:lnTo>
                  <a:lnTo>
                    <a:pt x="3891504" y="695899"/>
                  </a:lnTo>
                  <a:lnTo>
                    <a:pt x="3882267" y="742120"/>
                  </a:lnTo>
                  <a:lnTo>
                    <a:pt x="3869479" y="787344"/>
                  </a:lnTo>
                  <a:lnTo>
                    <a:pt x="3853225" y="831369"/>
                  </a:lnTo>
                  <a:lnTo>
                    <a:pt x="3833589" y="873992"/>
                  </a:lnTo>
                  <a:lnTo>
                    <a:pt x="3810653" y="915012"/>
                  </a:lnTo>
                  <a:lnTo>
                    <a:pt x="3784501" y="954227"/>
                  </a:lnTo>
                  <a:lnTo>
                    <a:pt x="3755218" y="991436"/>
                  </a:lnTo>
                  <a:lnTo>
                    <a:pt x="3722886" y="1026435"/>
                  </a:lnTo>
                  <a:lnTo>
                    <a:pt x="3687887" y="1058767"/>
                  </a:lnTo>
                  <a:lnTo>
                    <a:pt x="3650678" y="1088051"/>
                  </a:lnTo>
                  <a:lnTo>
                    <a:pt x="3611463" y="1114202"/>
                  </a:lnTo>
                  <a:lnTo>
                    <a:pt x="3570443" y="1137138"/>
                  </a:lnTo>
                  <a:lnTo>
                    <a:pt x="3527819" y="1156775"/>
                  </a:lnTo>
                  <a:lnTo>
                    <a:pt x="3483795" y="1173029"/>
                  </a:lnTo>
                  <a:lnTo>
                    <a:pt x="3438571" y="1185816"/>
                  </a:lnTo>
                  <a:lnTo>
                    <a:pt x="3392350" y="1195054"/>
                  </a:lnTo>
                  <a:lnTo>
                    <a:pt x="3345333" y="1200658"/>
                  </a:lnTo>
                  <a:lnTo>
                    <a:pt x="3297723" y="1202544"/>
                  </a:lnTo>
                  <a:close/>
                </a:path>
              </a:pathLst>
            </a:custGeom>
            <a:solidFill>
              <a:srgbClr val="FED307"/>
            </a:solidFill>
          </p:spPr>
          <p:txBody>
            <a:bodyPr wrap="square" lIns="0" tIns="0" rIns="0" bIns="0" rtlCol="0"/>
            <a:lstStyle/>
            <a:p>
              <a:endParaRPr/>
            </a:p>
          </p:txBody>
        </p:sp>
        <p:sp>
          <p:nvSpPr>
            <p:cNvPr id="9" name="object 9"/>
            <p:cNvSpPr/>
            <p:nvPr/>
          </p:nvSpPr>
          <p:spPr>
            <a:xfrm>
              <a:off x="1556256" y="3163531"/>
              <a:ext cx="3895725" cy="1200150"/>
            </a:xfrm>
            <a:custGeom>
              <a:avLst/>
              <a:gdLst/>
              <a:ahLst/>
              <a:cxnLst/>
              <a:rect l="l" t="t" r="r" b="b"/>
              <a:pathLst>
                <a:path w="3895725" h="1200150">
                  <a:moveTo>
                    <a:pt x="3895724" y="659270"/>
                  </a:moveTo>
                  <a:lnTo>
                    <a:pt x="3882123" y="742109"/>
                  </a:lnTo>
                  <a:lnTo>
                    <a:pt x="3869336" y="787331"/>
                  </a:lnTo>
                  <a:lnTo>
                    <a:pt x="3853082" y="831353"/>
                  </a:lnTo>
                  <a:lnTo>
                    <a:pt x="3833446" y="873975"/>
                  </a:lnTo>
                  <a:lnTo>
                    <a:pt x="3810511" y="914994"/>
                  </a:lnTo>
                  <a:lnTo>
                    <a:pt x="3784360" y="954208"/>
                  </a:lnTo>
                  <a:lnTo>
                    <a:pt x="3755078" y="991415"/>
                  </a:lnTo>
                  <a:lnTo>
                    <a:pt x="3722747" y="1026413"/>
                  </a:lnTo>
                  <a:lnTo>
                    <a:pt x="3687749" y="1058744"/>
                  </a:lnTo>
                  <a:lnTo>
                    <a:pt x="3650542" y="1088026"/>
                  </a:lnTo>
                  <a:lnTo>
                    <a:pt x="3611328" y="1114177"/>
                  </a:lnTo>
                  <a:lnTo>
                    <a:pt x="3570310" y="1137112"/>
                  </a:lnTo>
                  <a:lnTo>
                    <a:pt x="3527688" y="1156748"/>
                  </a:lnTo>
                  <a:lnTo>
                    <a:pt x="3483665" y="1173001"/>
                  </a:lnTo>
                  <a:lnTo>
                    <a:pt x="3438443" y="1185788"/>
                  </a:lnTo>
                  <a:lnTo>
                    <a:pt x="3392224" y="1195025"/>
                  </a:lnTo>
                  <a:lnTo>
                    <a:pt x="3349229" y="1200149"/>
                  </a:lnTo>
                </a:path>
                <a:path w="3895725" h="1200150">
                  <a:moveTo>
                    <a:pt x="549620" y="1200149"/>
                  </a:moveTo>
                  <a:lnTo>
                    <a:pt x="506625" y="1195025"/>
                  </a:lnTo>
                  <a:lnTo>
                    <a:pt x="460406" y="1185788"/>
                  </a:lnTo>
                  <a:lnTo>
                    <a:pt x="415184" y="1173001"/>
                  </a:lnTo>
                  <a:lnTo>
                    <a:pt x="371161" y="1156747"/>
                  </a:lnTo>
                  <a:lnTo>
                    <a:pt x="328539" y="1137111"/>
                  </a:lnTo>
                  <a:lnTo>
                    <a:pt x="287521" y="1114176"/>
                  </a:lnTo>
                  <a:lnTo>
                    <a:pt x="248307" y="1088026"/>
                  </a:lnTo>
                  <a:lnTo>
                    <a:pt x="211100" y="1058744"/>
                  </a:lnTo>
                  <a:lnTo>
                    <a:pt x="176101" y="1026413"/>
                  </a:lnTo>
                  <a:lnTo>
                    <a:pt x="143771" y="991414"/>
                  </a:lnTo>
                  <a:lnTo>
                    <a:pt x="114488" y="954207"/>
                  </a:lnTo>
                  <a:lnTo>
                    <a:pt x="88338" y="914994"/>
                  </a:lnTo>
                  <a:lnTo>
                    <a:pt x="65403" y="873975"/>
                  </a:lnTo>
                  <a:lnTo>
                    <a:pt x="45767" y="831353"/>
                  </a:lnTo>
                  <a:lnTo>
                    <a:pt x="29514" y="787331"/>
                  </a:lnTo>
                  <a:lnTo>
                    <a:pt x="16727" y="742108"/>
                  </a:lnTo>
                  <a:lnTo>
                    <a:pt x="7489" y="695889"/>
                  </a:lnTo>
                  <a:lnTo>
                    <a:pt x="1886" y="648874"/>
                  </a:lnTo>
                  <a:lnTo>
                    <a:pt x="0" y="601265"/>
                  </a:lnTo>
                  <a:lnTo>
                    <a:pt x="1886" y="553656"/>
                  </a:lnTo>
                  <a:lnTo>
                    <a:pt x="7490" y="506641"/>
                  </a:lnTo>
                  <a:lnTo>
                    <a:pt x="16727" y="460421"/>
                  </a:lnTo>
                  <a:lnTo>
                    <a:pt x="29514" y="415199"/>
                  </a:lnTo>
                  <a:lnTo>
                    <a:pt x="45767" y="371177"/>
                  </a:lnTo>
                  <a:lnTo>
                    <a:pt x="65403" y="328555"/>
                  </a:lnTo>
                  <a:lnTo>
                    <a:pt x="88338" y="287536"/>
                  </a:lnTo>
                  <a:lnTo>
                    <a:pt x="114489" y="248323"/>
                  </a:lnTo>
                  <a:lnTo>
                    <a:pt x="143771" y="211116"/>
                  </a:lnTo>
                  <a:lnTo>
                    <a:pt x="176102" y="176117"/>
                  </a:lnTo>
                  <a:lnTo>
                    <a:pt x="211100" y="143787"/>
                  </a:lnTo>
                  <a:lnTo>
                    <a:pt x="248307" y="114504"/>
                  </a:lnTo>
                  <a:lnTo>
                    <a:pt x="287521" y="88354"/>
                  </a:lnTo>
                  <a:lnTo>
                    <a:pt x="328539" y="65419"/>
                  </a:lnTo>
                  <a:lnTo>
                    <a:pt x="371161" y="45783"/>
                  </a:lnTo>
                  <a:lnTo>
                    <a:pt x="415184" y="29529"/>
                  </a:lnTo>
                  <a:lnTo>
                    <a:pt x="460406" y="16742"/>
                  </a:lnTo>
                  <a:lnTo>
                    <a:pt x="506625" y="7505"/>
                  </a:lnTo>
                  <a:lnTo>
                    <a:pt x="553640" y="1902"/>
                  </a:lnTo>
                  <a:lnTo>
                    <a:pt x="601249" y="0"/>
                  </a:lnTo>
                  <a:lnTo>
                    <a:pt x="3297600" y="0"/>
                  </a:lnTo>
                  <a:lnTo>
                    <a:pt x="3345208" y="1902"/>
                  </a:lnTo>
                  <a:lnTo>
                    <a:pt x="3392223" y="7505"/>
                  </a:lnTo>
                  <a:lnTo>
                    <a:pt x="3438443" y="16742"/>
                  </a:lnTo>
                  <a:lnTo>
                    <a:pt x="3483665" y="29529"/>
                  </a:lnTo>
                  <a:lnTo>
                    <a:pt x="3527688" y="45782"/>
                  </a:lnTo>
                  <a:lnTo>
                    <a:pt x="3570310" y="65418"/>
                  </a:lnTo>
                  <a:lnTo>
                    <a:pt x="3611328" y="88353"/>
                  </a:lnTo>
                  <a:lnTo>
                    <a:pt x="3650542" y="114504"/>
                  </a:lnTo>
                  <a:lnTo>
                    <a:pt x="3687749" y="143786"/>
                  </a:lnTo>
                  <a:lnTo>
                    <a:pt x="3722747" y="176117"/>
                  </a:lnTo>
                  <a:lnTo>
                    <a:pt x="3755078" y="211115"/>
                  </a:lnTo>
                  <a:lnTo>
                    <a:pt x="3784360" y="248322"/>
                  </a:lnTo>
                  <a:lnTo>
                    <a:pt x="3810511" y="287536"/>
                  </a:lnTo>
                  <a:lnTo>
                    <a:pt x="3833446" y="328555"/>
                  </a:lnTo>
                  <a:lnTo>
                    <a:pt x="3853082" y="371176"/>
                  </a:lnTo>
                  <a:lnTo>
                    <a:pt x="3869336" y="415199"/>
                  </a:lnTo>
                  <a:lnTo>
                    <a:pt x="3882123" y="460421"/>
                  </a:lnTo>
                  <a:lnTo>
                    <a:pt x="3891360" y="506641"/>
                  </a:lnTo>
                  <a:lnTo>
                    <a:pt x="3895724" y="543260"/>
                  </a:lnTo>
                </a:path>
              </a:pathLst>
            </a:custGeom>
            <a:ln w="171449">
              <a:solidFill>
                <a:srgbClr val="FED307"/>
              </a:solidFill>
            </a:ln>
          </p:spPr>
          <p:txBody>
            <a:bodyPr wrap="square" lIns="0" tIns="0" rIns="0" bIns="0" rtlCol="0"/>
            <a:lstStyle/>
            <a:p>
              <a:endParaRPr/>
            </a:p>
          </p:txBody>
        </p:sp>
      </p:grpSp>
      <p:sp>
        <p:nvSpPr>
          <p:cNvPr id="10" name="object 10"/>
          <p:cNvSpPr txBox="1"/>
          <p:nvPr/>
        </p:nvSpPr>
        <p:spPr>
          <a:xfrm>
            <a:off x="2269711" y="3522305"/>
            <a:ext cx="2472055" cy="436880"/>
          </a:xfrm>
          <a:prstGeom prst="rect">
            <a:avLst/>
          </a:prstGeom>
        </p:spPr>
        <p:txBody>
          <a:bodyPr vert="horz" wrap="square" lIns="0" tIns="12700" rIns="0" bIns="0" rtlCol="0">
            <a:spAutoFit/>
          </a:bodyPr>
          <a:lstStyle/>
          <a:p>
            <a:pPr marL="12700">
              <a:lnSpc>
                <a:spcPct val="100000"/>
              </a:lnSpc>
              <a:spcBef>
                <a:spcPts val="100"/>
              </a:spcBef>
            </a:pPr>
            <a:r>
              <a:rPr sz="2700" spc="-405" dirty="0">
                <a:solidFill>
                  <a:srgbClr val="292959"/>
                </a:solidFill>
                <a:latin typeface="Trebuchet MS"/>
                <a:cs typeface="Trebuchet MS"/>
              </a:rPr>
              <a:t>1)</a:t>
            </a:r>
            <a:r>
              <a:rPr sz="2700" spc="-80" dirty="0">
                <a:solidFill>
                  <a:srgbClr val="292959"/>
                </a:solidFill>
                <a:latin typeface="Trebuchet MS"/>
                <a:cs typeface="Trebuchet MS"/>
              </a:rPr>
              <a:t> </a:t>
            </a:r>
            <a:r>
              <a:rPr sz="2700" spc="-10" dirty="0">
                <a:solidFill>
                  <a:srgbClr val="292959"/>
                </a:solidFill>
                <a:latin typeface="Trebuchet MS"/>
                <a:cs typeface="Trebuchet MS"/>
              </a:rPr>
              <a:t>Compensation</a:t>
            </a:r>
            <a:endParaRPr sz="2700">
              <a:latin typeface="Trebuchet MS"/>
              <a:cs typeface="Trebuchet MS"/>
            </a:endParaRPr>
          </a:p>
        </p:txBody>
      </p:sp>
      <p:grpSp>
        <p:nvGrpSpPr>
          <p:cNvPr id="11" name="object 11"/>
          <p:cNvGrpSpPr/>
          <p:nvPr/>
        </p:nvGrpSpPr>
        <p:grpSpPr>
          <a:xfrm>
            <a:off x="1470531" y="5445131"/>
            <a:ext cx="4067175" cy="1371600"/>
            <a:chOff x="1470531" y="5445131"/>
            <a:chExt cx="4067175" cy="1371600"/>
          </a:xfrm>
        </p:grpSpPr>
        <p:sp>
          <p:nvSpPr>
            <p:cNvPr id="12" name="object 12"/>
            <p:cNvSpPr/>
            <p:nvPr/>
          </p:nvSpPr>
          <p:spPr>
            <a:xfrm>
              <a:off x="1556256" y="5530856"/>
              <a:ext cx="3899535" cy="1202690"/>
            </a:xfrm>
            <a:custGeom>
              <a:avLst/>
              <a:gdLst/>
              <a:ahLst/>
              <a:cxnLst/>
              <a:rect l="l" t="t" r="r" b="b"/>
              <a:pathLst>
                <a:path w="3899535" h="1202690">
                  <a:moveTo>
                    <a:pt x="3297723" y="1202544"/>
                  </a:moveTo>
                  <a:lnTo>
                    <a:pt x="601272" y="1202544"/>
                  </a:lnTo>
                  <a:lnTo>
                    <a:pt x="553661" y="1200657"/>
                  </a:lnTo>
                  <a:lnTo>
                    <a:pt x="506644" y="1195053"/>
                  </a:lnTo>
                  <a:lnTo>
                    <a:pt x="460423" y="1185816"/>
                  </a:lnTo>
                  <a:lnTo>
                    <a:pt x="415199" y="1173029"/>
                  </a:lnTo>
                  <a:lnTo>
                    <a:pt x="371175" y="1156775"/>
                  </a:lnTo>
                  <a:lnTo>
                    <a:pt x="328552" y="1137138"/>
                  </a:lnTo>
                  <a:lnTo>
                    <a:pt x="287531" y="1114202"/>
                  </a:lnTo>
                  <a:lnTo>
                    <a:pt x="248316" y="1088051"/>
                  </a:lnTo>
                  <a:lnTo>
                    <a:pt x="211108" y="1058767"/>
                  </a:lnTo>
                  <a:lnTo>
                    <a:pt x="176108" y="1026435"/>
                  </a:lnTo>
                  <a:lnTo>
                    <a:pt x="143776" y="991436"/>
                  </a:lnTo>
                  <a:lnTo>
                    <a:pt x="114493" y="954227"/>
                  </a:lnTo>
                  <a:lnTo>
                    <a:pt x="88341" y="915012"/>
                  </a:lnTo>
                  <a:lnTo>
                    <a:pt x="65405" y="873992"/>
                  </a:lnTo>
                  <a:lnTo>
                    <a:pt x="45769" y="831369"/>
                  </a:lnTo>
                  <a:lnTo>
                    <a:pt x="29515" y="787344"/>
                  </a:lnTo>
                  <a:lnTo>
                    <a:pt x="16727" y="742121"/>
                  </a:lnTo>
                  <a:lnTo>
                    <a:pt x="7490" y="695899"/>
                  </a:lnTo>
                  <a:lnTo>
                    <a:pt x="1886" y="648882"/>
                  </a:lnTo>
                  <a:lnTo>
                    <a:pt x="0" y="601272"/>
                  </a:lnTo>
                  <a:lnTo>
                    <a:pt x="1886" y="553661"/>
                  </a:lnTo>
                  <a:lnTo>
                    <a:pt x="7490" y="506644"/>
                  </a:lnTo>
                  <a:lnTo>
                    <a:pt x="16727" y="460423"/>
                  </a:lnTo>
                  <a:lnTo>
                    <a:pt x="29515" y="415199"/>
                  </a:lnTo>
                  <a:lnTo>
                    <a:pt x="45769" y="371175"/>
                  </a:lnTo>
                  <a:lnTo>
                    <a:pt x="65405" y="328552"/>
                  </a:lnTo>
                  <a:lnTo>
                    <a:pt x="88341" y="287532"/>
                  </a:lnTo>
                  <a:lnTo>
                    <a:pt x="114493" y="248316"/>
                  </a:lnTo>
                  <a:lnTo>
                    <a:pt x="143776" y="211108"/>
                  </a:lnTo>
                  <a:lnTo>
                    <a:pt x="176108" y="176108"/>
                  </a:lnTo>
                  <a:lnTo>
                    <a:pt x="211108" y="143777"/>
                  </a:lnTo>
                  <a:lnTo>
                    <a:pt x="248316" y="114493"/>
                  </a:lnTo>
                  <a:lnTo>
                    <a:pt x="287531" y="88341"/>
                  </a:lnTo>
                  <a:lnTo>
                    <a:pt x="328552" y="65406"/>
                  </a:lnTo>
                  <a:lnTo>
                    <a:pt x="371175" y="45769"/>
                  </a:lnTo>
                  <a:lnTo>
                    <a:pt x="415199" y="29515"/>
                  </a:lnTo>
                  <a:lnTo>
                    <a:pt x="460423" y="16727"/>
                  </a:lnTo>
                  <a:lnTo>
                    <a:pt x="506644" y="7490"/>
                  </a:lnTo>
                  <a:lnTo>
                    <a:pt x="553661" y="1886"/>
                  </a:lnTo>
                  <a:lnTo>
                    <a:pt x="601272" y="0"/>
                  </a:lnTo>
                  <a:lnTo>
                    <a:pt x="3297723" y="0"/>
                  </a:lnTo>
                  <a:lnTo>
                    <a:pt x="3345333" y="1886"/>
                  </a:lnTo>
                  <a:lnTo>
                    <a:pt x="3392350" y="7490"/>
                  </a:lnTo>
                  <a:lnTo>
                    <a:pt x="3438571" y="16727"/>
                  </a:lnTo>
                  <a:lnTo>
                    <a:pt x="3483795" y="29515"/>
                  </a:lnTo>
                  <a:lnTo>
                    <a:pt x="3527819" y="45769"/>
                  </a:lnTo>
                  <a:lnTo>
                    <a:pt x="3570443" y="65406"/>
                  </a:lnTo>
                  <a:lnTo>
                    <a:pt x="3611463" y="88341"/>
                  </a:lnTo>
                  <a:lnTo>
                    <a:pt x="3650678" y="114493"/>
                  </a:lnTo>
                  <a:lnTo>
                    <a:pt x="3687887" y="143777"/>
                  </a:lnTo>
                  <a:lnTo>
                    <a:pt x="3722886" y="176108"/>
                  </a:lnTo>
                  <a:lnTo>
                    <a:pt x="3755218" y="211108"/>
                  </a:lnTo>
                  <a:lnTo>
                    <a:pt x="3784501" y="248316"/>
                  </a:lnTo>
                  <a:lnTo>
                    <a:pt x="3810653" y="287532"/>
                  </a:lnTo>
                  <a:lnTo>
                    <a:pt x="3833589" y="328552"/>
                  </a:lnTo>
                  <a:lnTo>
                    <a:pt x="3853225" y="371175"/>
                  </a:lnTo>
                  <a:lnTo>
                    <a:pt x="3869479" y="415199"/>
                  </a:lnTo>
                  <a:lnTo>
                    <a:pt x="3882267" y="460423"/>
                  </a:lnTo>
                  <a:lnTo>
                    <a:pt x="3891504" y="506644"/>
                  </a:lnTo>
                  <a:lnTo>
                    <a:pt x="3897108" y="553661"/>
                  </a:lnTo>
                  <a:lnTo>
                    <a:pt x="3898995" y="601272"/>
                  </a:lnTo>
                  <a:lnTo>
                    <a:pt x="3897108" y="648882"/>
                  </a:lnTo>
                  <a:lnTo>
                    <a:pt x="3891504" y="695899"/>
                  </a:lnTo>
                  <a:lnTo>
                    <a:pt x="3882267" y="742121"/>
                  </a:lnTo>
                  <a:lnTo>
                    <a:pt x="3869479" y="787344"/>
                  </a:lnTo>
                  <a:lnTo>
                    <a:pt x="3853225" y="831369"/>
                  </a:lnTo>
                  <a:lnTo>
                    <a:pt x="3833589" y="873992"/>
                  </a:lnTo>
                  <a:lnTo>
                    <a:pt x="3810653" y="915012"/>
                  </a:lnTo>
                  <a:lnTo>
                    <a:pt x="3784501" y="954227"/>
                  </a:lnTo>
                  <a:lnTo>
                    <a:pt x="3755218" y="991436"/>
                  </a:lnTo>
                  <a:lnTo>
                    <a:pt x="3722886" y="1026435"/>
                  </a:lnTo>
                  <a:lnTo>
                    <a:pt x="3687887" y="1058767"/>
                  </a:lnTo>
                  <a:lnTo>
                    <a:pt x="3650678" y="1088051"/>
                  </a:lnTo>
                  <a:lnTo>
                    <a:pt x="3611463" y="1114202"/>
                  </a:lnTo>
                  <a:lnTo>
                    <a:pt x="3570443" y="1137138"/>
                  </a:lnTo>
                  <a:lnTo>
                    <a:pt x="3527819" y="1156775"/>
                  </a:lnTo>
                  <a:lnTo>
                    <a:pt x="3483795" y="1173029"/>
                  </a:lnTo>
                  <a:lnTo>
                    <a:pt x="3438571" y="1185816"/>
                  </a:lnTo>
                  <a:lnTo>
                    <a:pt x="3392350" y="1195053"/>
                  </a:lnTo>
                  <a:lnTo>
                    <a:pt x="3345333" y="1200657"/>
                  </a:lnTo>
                  <a:lnTo>
                    <a:pt x="3297723" y="1202544"/>
                  </a:lnTo>
                  <a:close/>
                </a:path>
              </a:pathLst>
            </a:custGeom>
            <a:solidFill>
              <a:srgbClr val="FED307"/>
            </a:solidFill>
          </p:spPr>
          <p:txBody>
            <a:bodyPr wrap="square" lIns="0" tIns="0" rIns="0" bIns="0" rtlCol="0"/>
            <a:lstStyle/>
            <a:p>
              <a:endParaRPr/>
            </a:p>
          </p:txBody>
        </p:sp>
        <p:sp>
          <p:nvSpPr>
            <p:cNvPr id="13" name="object 13"/>
            <p:cNvSpPr/>
            <p:nvPr/>
          </p:nvSpPr>
          <p:spPr>
            <a:xfrm>
              <a:off x="1556256" y="5530856"/>
              <a:ext cx="3895725" cy="1200150"/>
            </a:xfrm>
            <a:custGeom>
              <a:avLst/>
              <a:gdLst/>
              <a:ahLst/>
              <a:cxnLst/>
              <a:rect l="l" t="t" r="r" b="b"/>
              <a:pathLst>
                <a:path w="3895725" h="1200150">
                  <a:moveTo>
                    <a:pt x="3895724" y="659270"/>
                  </a:moveTo>
                  <a:lnTo>
                    <a:pt x="3882123" y="742109"/>
                  </a:lnTo>
                  <a:lnTo>
                    <a:pt x="3869336" y="787331"/>
                  </a:lnTo>
                  <a:lnTo>
                    <a:pt x="3853082" y="831353"/>
                  </a:lnTo>
                  <a:lnTo>
                    <a:pt x="3833446" y="873975"/>
                  </a:lnTo>
                  <a:lnTo>
                    <a:pt x="3810511" y="914994"/>
                  </a:lnTo>
                  <a:lnTo>
                    <a:pt x="3784360" y="954208"/>
                  </a:lnTo>
                  <a:lnTo>
                    <a:pt x="3755078" y="991415"/>
                  </a:lnTo>
                  <a:lnTo>
                    <a:pt x="3722747" y="1026413"/>
                  </a:lnTo>
                  <a:lnTo>
                    <a:pt x="3687749" y="1058744"/>
                  </a:lnTo>
                  <a:lnTo>
                    <a:pt x="3650542" y="1088026"/>
                  </a:lnTo>
                  <a:lnTo>
                    <a:pt x="3611328" y="1114176"/>
                  </a:lnTo>
                  <a:lnTo>
                    <a:pt x="3570309" y="1137111"/>
                  </a:lnTo>
                  <a:lnTo>
                    <a:pt x="3527688" y="1156747"/>
                  </a:lnTo>
                  <a:lnTo>
                    <a:pt x="3483665" y="1173001"/>
                  </a:lnTo>
                  <a:lnTo>
                    <a:pt x="3438443" y="1185788"/>
                  </a:lnTo>
                  <a:lnTo>
                    <a:pt x="3392223" y="1195025"/>
                  </a:lnTo>
                  <a:lnTo>
                    <a:pt x="3349223" y="1200150"/>
                  </a:lnTo>
                </a:path>
                <a:path w="3895725" h="1200150">
                  <a:moveTo>
                    <a:pt x="549626" y="1200150"/>
                  </a:moveTo>
                  <a:lnTo>
                    <a:pt x="506625" y="1195025"/>
                  </a:lnTo>
                  <a:lnTo>
                    <a:pt x="460406" y="1185788"/>
                  </a:lnTo>
                  <a:lnTo>
                    <a:pt x="415184" y="1173001"/>
                  </a:lnTo>
                  <a:lnTo>
                    <a:pt x="371161" y="1156747"/>
                  </a:lnTo>
                  <a:lnTo>
                    <a:pt x="328539" y="1137111"/>
                  </a:lnTo>
                  <a:lnTo>
                    <a:pt x="287521" y="1114176"/>
                  </a:lnTo>
                  <a:lnTo>
                    <a:pt x="248307" y="1088026"/>
                  </a:lnTo>
                  <a:lnTo>
                    <a:pt x="211100" y="1058744"/>
                  </a:lnTo>
                  <a:lnTo>
                    <a:pt x="176101" y="1026413"/>
                  </a:lnTo>
                  <a:lnTo>
                    <a:pt x="143771" y="991414"/>
                  </a:lnTo>
                  <a:lnTo>
                    <a:pt x="114488" y="954207"/>
                  </a:lnTo>
                  <a:lnTo>
                    <a:pt x="88338" y="914994"/>
                  </a:lnTo>
                  <a:lnTo>
                    <a:pt x="65403" y="873975"/>
                  </a:lnTo>
                  <a:lnTo>
                    <a:pt x="45767" y="831353"/>
                  </a:lnTo>
                  <a:lnTo>
                    <a:pt x="29514" y="787331"/>
                  </a:lnTo>
                  <a:lnTo>
                    <a:pt x="16727" y="742108"/>
                  </a:lnTo>
                  <a:lnTo>
                    <a:pt x="7489" y="695889"/>
                  </a:lnTo>
                  <a:lnTo>
                    <a:pt x="1886" y="648874"/>
                  </a:lnTo>
                  <a:lnTo>
                    <a:pt x="0" y="601265"/>
                  </a:lnTo>
                  <a:lnTo>
                    <a:pt x="1886" y="553656"/>
                  </a:lnTo>
                  <a:lnTo>
                    <a:pt x="7490" y="506641"/>
                  </a:lnTo>
                  <a:lnTo>
                    <a:pt x="16727" y="460421"/>
                  </a:lnTo>
                  <a:lnTo>
                    <a:pt x="29514" y="415199"/>
                  </a:lnTo>
                  <a:lnTo>
                    <a:pt x="45767" y="371177"/>
                  </a:lnTo>
                  <a:lnTo>
                    <a:pt x="65403" y="328555"/>
                  </a:lnTo>
                  <a:lnTo>
                    <a:pt x="88338" y="287536"/>
                  </a:lnTo>
                  <a:lnTo>
                    <a:pt x="114489" y="248323"/>
                  </a:lnTo>
                  <a:lnTo>
                    <a:pt x="143771" y="211116"/>
                  </a:lnTo>
                  <a:lnTo>
                    <a:pt x="176102" y="176117"/>
                  </a:lnTo>
                  <a:lnTo>
                    <a:pt x="211100" y="143787"/>
                  </a:lnTo>
                  <a:lnTo>
                    <a:pt x="248307" y="114504"/>
                  </a:lnTo>
                  <a:lnTo>
                    <a:pt x="287521" y="88354"/>
                  </a:lnTo>
                  <a:lnTo>
                    <a:pt x="328539" y="65419"/>
                  </a:lnTo>
                  <a:lnTo>
                    <a:pt x="371161" y="45783"/>
                  </a:lnTo>
                  <a:lnTo>
                    <a:pt x="415184" y="29529"/>
                  </a:lnTo>
                  <a:lnTo>
                    <a:pt x="460406" y="16742"/>
                  </a:lnTo>
                  <a:lnTo>
                    <a:pt x="506625" y="7505"/>
                  </a:lnTo>
                  <a:lnTo>
                    <a:pt x="553640" y="1902"/>
                  </a:lnTo>
                  <a:lnTo>
                    <a:pt x="601249" y="0"/>
                  </a:lnTo>
                  <a:lnTo>
                    <a:pt x="3297600" y="0"/>
                  </a:lnTo>
                  <a:lnTo>
                    <a:pt x="3345208" y="1902"/>
                  </a:lnTo>
                  <a:lnTo>
                    <a:pt x="3392223" y="7505"/>
                  </a:lnTo>
                  <a:lnTo>
                    <a:pt x="3438443" y="16742"/>
                  </a:lnTo>
                  <a:lnTo>
                    <a:pt x="3483665" y="29529"/>
                  </a:lnTo>
                  <a:lnTo>
                    <a:pt x="3527688" y="45783"/>
                  </a:lnTo>
                  <a:lnTo>
                    <a:pt x="3570309" y="65419"/>
                  </a:lnTo>
                  <a:lnTo>
                    <a:pt x="3611328" y="88354"/>
                  </a:lnTo>
                  <a:lnTo>
                    <a:pt x="3650542" y="114504"/>
                  </a:lnTo>
                  <a:lnTo>
                    <a:pt x="3687749" y="143786"/>
                  </a:lnTo>
                  <a:lnTo>
                    <a:pt x="3722747" y="176117"/>
                  </a:lnTo>
                  <a:lnTo>
                    <a:pt x="3755078" y="211115"/>
                  </a:lnTo>
                  <a:lnTo>
                    <a:pt x="3784360" y="248322"/>
                  </a:lnTo>
                  <a:lnTo>
                    <a:pt x="3810511" y="287536"/>
                  </a:lnTo>
                  <a:lnTo>
                    <a:pt x="3833446" y="328555"/>
                  </a:lnTo>
                  <a:lnTo>
                    <a:pt x="3853082" y="371176"/>
                  </a:lnTo>
                  <a:lnTo>
                    <a:pt x="3869335" y="415199"/>
                  </a:lnTo>
                  <a:lnTo>
                    <a:pt x="3882123" y="460421"/>
                  </a:lnTo>
                  <a:lnTo>
                    <a:pt x="3891360" y="506641"/>
                  </a:lnTo>
                  <a:lnTo>
                    <a:pt x="3895724" y="543261"/>
                  </a:lnTo>
                </a:path>
              </a:pathLst>
            </a:custGeom>
            <a:ln w="171449">
              <a:solidFill>
                <a:srgbClr val="FED307"/>
              </a:solidFill>
            </a:ln>
          </p:spPr>
          <p:txBody>
            <a:bodyPr wrap="square" lIns="0" tIns="0" rIns="0" bIns="0" rtlCol="0"/>
            <a:lstStyle/>
            <a:p>
              <a:endParaRPr/>
            </a:p>
          </p:txBody>
        </p:sp>
      </p:grpSp>
      <p:sp>
        <p:nvSpPr>
          <p:cNvPr id="14" name="object 14"/>
          <p:cNvSpPr txBox="1"/>
          <p:nvPr/>
        </p:nvSpPr>
        <p:spPr>
          <a:xfrm>
            <a:off x="2830496" y="5889630"/>
            <a:ext cx="1350645" cy="436880"/>
          </a:xfrm>
          <a:prstGeom prst="rect">
            <a:avLst/>
          </a:prstGeom>
        </p:spPr>
        <p:txBody>
          <a:bodyPr vert="horz" wrap="square" lIns="0" tIns="12700" rIns="0" bIns="0" rtlCol="0">
            <a:spAutoFit/>
          </a:bodyPr>
          <a:lstStyle/>
          <a:p>
            <a:pPr marL="12700">
              <a:lnSpc>
                <a:spcPct val="100000"/>
              </a:lnSpc>
              <a:spcBef>
                <a:spcPts val="100"/>
              </a:spcBef>
            </a:pPr>
            <a:r>
              <a:rPr sz="2700" dirty="0">
                <a:solidFill>
                  <a:srgbClr val="292959"/>
                </a:solidFill>
                <a:latin typeface="Trebuchet MS"/>
                <a:cs typeface="Trebuchet MS"/>
              </a:rPr>
              <a:t>2) </a:t>
            </a:r>
            <a:r>
              <a:rPr sz="2700" spc="-10" dirty="0">
                <a:solidFill>
                  <a:srgbClr val="292959"/>
                </a:solidFill>
                <a:latin typeface="Trebuchet MS"/>
                <a:cs typeface="Trebuchet MS"/>
              </a:rPr>
              <a:t>Needs</a:t>
            </a:r>
            <a:endParaRPr sz="2700">
              <a:latin typeface="Trebuchet MS"/>
              <a:cs typeface="Trebuchet MS"/>
            </a:endParaRPr>
          </a:p>
        </p:txBody>
      </p:sp>
      <p:grpSp>
        <p:nvGrpSpPr>
          <p:cNvPr id="15" name="object 15"/>
          <p:cNvGrpSpPr/>
          <p:nvPr/>
        </p:nvGrpSpPr>
        <p:grpSpPr>
          <a:xfrm>
            <a:off x="1470532" y="7826380"/>
            <a:ext cx="4067175" cy="1376680"/>
            <a:chOff x="1470532" y="7826380"/>
            <a:chExt cx="4067175" cy="1376680"/>
          </a:xfrm>
        </p:grpSpPr>
        <p:sp>
          <p:nvSpPr>
            <p:cNvPr id="16" name="object 16"/>
            <p:cNvSpPr/>
            <p:nvPr/>
          </p:nvSpPr>
          <p:spPr>
            <a:xfrm>
              <a:off x="1556256" y="7912105"/>
              <a:ext cx="3898900" cy="1205865"/>
            </a:xfrm>
            <a:custGeom>
              <a:avLst/>
              <a:gdLst/>
              <a:ahLst/>
              <a:cxnLst/>
              <a:rect l="l" t="t" r="r" b="b"/>
              <a:pathLst>
                <a:path w="3898900" h="1205865">
                  <a:moveTo>
                    <a:pt x="3296343" y="1205302"/>
                  </a:moveTo>
                  <a:lnTo>
                    <a:pt x="602651" y="1205302"/>
                  </a:lnTo>
                  <a:lnTo>
                    <a:pt x="555554" y="1203489"/>
                  </a:lnTo>
                  <a:lnTo>
                    <a:pt x="509448" y="1198139"/>
                  </a:lnTo>
                  <a:lnTo>
                    <a:pt x="464468" y="1189385"/>
                  </a:lnTo>
                  <a:lnTo>
                    <a:pt x="420748" y="1177363"/>
                  </a:lnTo>
                  <a:lnTo>
                    <a:pt x="378420" y="1162206"/>
                  </a:lnTo>
                  <a:lnTo>
                    <a:pt x="337620" y="1144048"/>
                  </a:lnTo>
                  <a:lnTo>
                    <a:pt x="298481" y="1123022"/>
                  </a:lnTo>
                  <a:lnTo>
                    <a:pt x="261138" y="1099264"/>
                  </a:lnTo>
                  <a:lnTo>
                    <a:pt x="225723" y="1072906"/>
                  </a:lnTo>
                  <a:lnTo>
                    <a:pt x="192372" y="1044083"/>
                  </a:lnTo>
                  <a:lnTo>
                    <a:pt x="161218" y="1012929"/>
                  </a:lnTo>
                  <a:lnTo>
                    <a:pt x="132395" y="979578"/>
                  </a:lnTo>
                  <a:lnTo>
                    <a:pt x="106038" y="944164"/>
                  </a:lnTo>
                  <a:lnTo>
                    <a:pt x="82279" y="906820"/>
                  </a:lnTo>
                  <a:lnTo>
                    <a:pt x="61254" y="867681"/>
                  </a:lnTo>
                  <a:lnTo>
                    <a:pt x="43095" y="826881"/>
                  </a:lnTo>
                  <a:lnTo>
                    <a:pt x="27938" y="784554"/>
                  </a:lnTo>
                  <a:lnTo>
                    <a:pt x="15916" y="740833"/>
                  </a:lnTo>
                  <a:lnTo>
                    <a:pt x="7163" y="695853"/>
                  </a:lnTo>
                  <a:lnTo>
                    <a:pt x="1813" y="649748"/>
                  </a:lnTo>
                  <a:lnTo>
                    <a:pt x="0" y="602651"/>
                  </a:lnTo>
                  <a:lnTo>
                    <a:pt x="1813" y="555554"/>
                  </a:lnTo>
                  <a:lnTo>
                    <a:pt x="7163" y="509449"/>
                  </a:lnTo>
                  <a:lnTo>
                    <a:pt x="15916" y="464469"/>
                  </a:lnTo>
                  <a:lnTo>
                    <a:pt x="27938" y="420748"/>
                  </a:lnTo>
                  <a:lnTo>
                    <a:pt x="43095" y="378420"/>
                  </a:lnTo>
                  <a:lnTo>
                    <a:pt x="61254" y="337620"/>
                  </a:lnTo>
                  <a:lnTo>
                    <a:pt x="82279" y="298481"/>
                  </a:lnTo>
                  <a:lnTo>
                    <a:pt x="106038" y="261138"/>
                  </a:lnTo>
                  <a:lnTo>
                    <a:pt x="132395" y="225723"/>
                  </a:lnTo>
                  <a:lnTo>
                    <a:pt x="161218" y="192372"/>
                  </a:lnTo>
                  <a:lnTo>
                    <a:pt x="192372" y="161218"/>
                  </a:lnTo>
                  <a:lnTo>
                    <a:pt x="225723" y="132395"/>
                  </a:lnTo>
                  <a:lnTo>
                    <a:pt x="261138" y="106038"/>
                  </a:lnTo>
                  <a:lnTo>
                    <a:pt x="298481" y="82279"/>
                  </a:lnTo>
                  <a:lnTo>
                    <a:pt x="337620" y="61254"/>
                  </a:lnTo>
                  <a:lnTo>
                    <a:pt x="378420" y="43096"/>
                  </a:lnTo>
                  <a:lnTo>
                    <a:pt x="420748" y="27938"/>
                  </a:lnTo>
                  <a:lnTo>
                    <a:pt x="464468" y="15916"/>
                  </a:lnTo>
                  <a:lnTo>
                    <a:pt x="509448" y="7163"/>
                  </a:lnTo>
                  <a:lnTo>
                    <a:pt x="555554" y="1813"/>
                  </a:lnTo>
                  <a:lnTo>
                    <a:pt x="602651" y="0"/>
                  </a:lnTo>
                  <a:lnTo>
                    <a:pt x="3296343" y="0"/>
                  </a:lnTo>
                  <a:lnTo>
                    <a:pt x="3343440" y="1813"/>
                  </a:lnTo>
                  <a:lnTo>
                    <a:pt x="3389546" y="7163"/>
                  </a:lnTo>
                  <a:lnTo>
                    <a:pt x="3434526" y="15916"/>
                  </a:lnTo>
                  <a:lnTo>
                    <a:pt x="3478246" y="27938"/>
                  </a:lnTo>
                  <a:lnTo>
                    <a:pt x="3520574" y="43096"/>
                  </a:lnTo>
                  <a:lnTo>
                    <a:pt x="3561374" y="61254"/>
                  </a:lnTo>
                  <a:lnTo>
                    <a:pt x="3600513" y="82279"/>
                  </a:lnTo>
                  <a:lnTo>
                    <a:pt x="3637856" y="106038"/>
                  </a:lnTo>
                  <a:lnTo>
                    <a:pt x="3673271" y="132395"/>
                  </a:lnTo>
                  <a:lnTo>
                    <a:pt x="3706622" y="161218"/>
                  </a:lnTo>
                  <a:lnTo>
                    <a:pt x="3737776" y="192372"/>
                  </a:lnTo>
                  <a:lnTo>
                    <a:pt x="3766599" y="225723"/>
                  </a:lnTo>
                  <a:lnTo>
                    <a:pt x="3792956" y="261138"/>
                  </a:lnTo>
                  <a:lnTo>
                    <a:pt x="3816715" y="298481"/>
                  </a:lnTo>
                  <a:lnTo>
                    <a:pt x="3837740" y="337620"/>
                  </a:lnTo>
                  <a:lnTo>
                    <a:pt x="3855899" y="378420"/>
                  </a:lnTo>
                  <a:lnTo>
                    <a:pt x="3871056" y="420748"/>
                  </a:lnTo>
                  <a:lnTo>
                    <a:pt x="3883078" y="464469"/>
                  </a:lnTo>
                  <a:lnTo>
                    <a:pt x="3891831" y="509449"/>
                  </a:lnTo>
                  <a:lnTo>
                    <a:pt x="3897181" y="555554"/>
                  </a:lnTo>
                  <a:lnTo>
                    <a:pt x="3898399" y="587181"/>
                  </a:lnTo>
                  <a:lnTo>
                    <a:pt x="3898399" y="618121"/>
                  </a:lnTo>
                  <a:lnTo>
                    <a:pt x="3891831" y="695853"/>
                  </a:lnTo>
                  <a:lnTo>
                    <a:pt x="3883078" y="740833"/>
                  </a:lnTo>
                  <a:lnTo>
                    <a:pt x="3871056" y="784554"/>
                  </a:lnTo>
                  <a:lnTo>
                    <a:pt x="3855899" y="826881"/>
                  </a:lnTo>
                  <a:lnTo>
                    <a:pt x="3837740" y="867681"/>
                  </a:lnTo>
                  <a:lnTo>
                    <a:pt x="3816715" y="906820"/>
                  </a:lnTo>
                  <a:lnTo>
                    <a:pt x="3792956" y="944164"/>
                  </a:lnTo>
                  <a:lnTo>
                    <a:pt x="3766599" y="979578"/>
                  </a:lnTo>
                  <a:lnTo>
                    <a:pt x="3737776" y="1012929"/>
                  </a:lnTo>
                  <a:lnTo>
                    <a:pt x="3706622" y="1044083"/>
                  </a:lnTo>
                  <a:lnTo>
                    <a:pt x="3673271" y="1072906"/>
                  </a:lnTo>
                  <a:lnTo>
                    <a:pt x="3637856" y="1099264"/>
                  </a:lnTo>
                  <a:lnTo>
                    <a:pt x="3600513" y="1123022"/>
                  </a:lnTo>
                  <a:lnTo>
                    <a:pt x="3561374" y="1144048"/>
                  </a:lnTo>
                  <a:lnTo>
                    <a:pt x="3520574" y="1162206"/>
                  </a:lnTo>
                  <a:lnTo>
                    <a:pt x="3478246" y="1177363"/>
                  </a:lnTo>
                  <a:lnTo>
                    <a:pt x="3434526" y="1189385"/>
                  </a:lnTo>
                  <a:lnTo>
                    <a:pt x="3389546" y="1198139"/>
                  </a:lnTo>
                  <a:lnTo>
                    <a:pt x="3343440" y="1203489"/>
                  </a:lnTo>
                  <a:lnTo>
                    <a:pt x="3296343" y="1205302"/>
                  </a:lnTo>
                  <a:close/>
                </a:path>
              </a:pathLst>
            </a:custGeom>
            <a:solidFill>
              <a:srgbClr val="FED307"/>
            </a:solidFill>
          </p:spPr>
          <p:txBody>
            <a:bodyPr wrap="square" lIns="0" tIns="0" rIns="0" bIns="0" rtlCol="0"/>
            <a:lstStyle/>
            <a:p>
              <a:endParaRPr/>
            </a:p>
          </p:txBody>
        </p:sp>
        <p:sp>
          <p:nvSpPr>
            <p:cNvPr id="17" name="object 17"/>
            <p:cNvSpPr/>
            <p:nvPr/>
          </p:nvSpPr>
          <p:spPr>
            <a:xfrm>
              <a:off x="1556257" y="7912105"/>
              <a:ext cx="3895725" cy="1205230"/>
            </a:xfrm>
            <a:custGeom>
              <a:avLst/>
              <a:gdLst/>
              <a:ahLst/>
              <a:cxnLst/>
              <a:rect l="l" t="t" r="r" b="b"/>
              <a:pathLst>
                <a:path w="3895725" h="1205229">
                  <a:moveTo>
                    <a:pt x="3895724" y="660344"/>
                  </a:moveTo>
                  <a:lnTo>
                    <a:pt x="3882857" y="740776"/>
                  </a:lnTo>
                  <a:lnTo>
                    <a:pt x="3870836" y="784494"/>
                  </a:lnTo>
                  <a:lnTo>
                    <a:pt x="3855680" y="826818"/>
                  </a:lnTo>
                  <a:lnTo>
                    <a:pt x="3837523" y="867615"/>
                  </a:lnTo>
                  <a:lnTo>
                    <a:pt x="3816499" y="906751"/>
                  </a:lnTo>
                  <a:lnTo>
                    <a:pt x="3792743" y="944091"/>
                  </a:lnTo>
                  <a:lnTo>
                    <a:pt x="3766387" y="979503"/>
                  </a:lnTo>
                  <a:lnTo>
                    <a:pt x="3737566" y="1012852"/>
                  </a:lnTo>
                  <a:lnTo>
                    <a:pt x="3706415" y="1044003"/>
                  </a:lnTo>
                  <a:lnTo>
                    <a:pt x="3673066" y="1072824"/>
                  </a:lnTo>
                  <a:lnTo>
                    <a:pt x="3637655" y="1099180"/>
                  </a:lnTo>
                  <a:lnTo>
                    <a:pt x="3600314" y="1122936"/>
                  </a:lnTo>
                  <a:lnTo>
                    <a:pt x="3561178" y="1143960"/>
                  </a:lnTo>
                  <a:lnTo>
                    <a:pt x="3520381" y="1162117"/>
                  </a:lnTo>
                  <a:lnTo>
                    <a:pt x="3478057" y="1177273"/>
                  </a:lnTo>
                  <a:lnTo>
                    <a:pt x="3434339" y="1189294"/>
                  </a:lnTo>
                  <a:lnTo>
                    <a:pt x="3389363" y="1198047"/>
                  </a:lnTo>
                  <a:lnTo>
                    <a:pt x="3343261" y="1203397"/>
                  </a:lnTo>
                  <a:lnTo>
                    <a:pt x="3296167" y="1205210"/>
                  </a:lnTo>
                  <a:lnTo>
                    <a:pt x="602681" y="1205210"/>
                  </a:lnTo>
                  <a:lnTo>
                    <a:pt x="555588" y="1203397"/>
                  </a:lnTo>
                  <a:lnTo>
                    <a:pt x="509486" y="1198047"/>
                  </a:lnTo>
                  <a:lnTo>
                    <a:pt x="464509" y="1189294"/>
                  </a:lnTo>
                  <a:lnTo>
                    <a:pt x="420792" y="1177273"/>
                  </a:lnTo>
                  <a:lnTo>
                    <a:pt x="378468" y="1162117"/>
                  </a:lnTo>
                  <a:lnTo>
                    <a:pt x="337671" y="1143960"/>
                  </a:lnTo>
                  <a:lnTo>
                    <a:pt x="298535" y="1122936"/>
                  </a:lnTo>
                  <a:lnTo>
                    <a:pt x="261194" y="1099180"/>
                  </a:lnTo>
                  <a:lnTo>
                    <a:pt x="225782" y="1072824"/>
                  </a:lnTo>
                  <a:lnTo>
                    <a:pt x="192434" y="1044003"/>
                  </a:lnTo>
                  <a:lnTo>
                    <a:pt x="161282" y="1012852"/>
                  </a:lnTo>
                  <a:lnTo>
                    <a:pt x="132462" y="979503"/>
                  </a:lnTo>
                  <a:lnTo>
                    <a:pt x="106106" y="944091"/>
                  </a:lnTo>
                  <a:lnTo>
                    <a:pt x="82349" y="906751"/>
                  </a:lnTo>
                  <a:lnTo>
                    <a:pt x="61325" y="867615"/>
                  </a:lnTo>
                  <a:lnTo>
                    <a:pt x="43169" y="826818"/>
                  </a:lnTo>
                  <a:lnTo>
                    <a:pt x="28013" y="784494"/>
                  </a:lnTo>
                  <a:lnTo>
                    <a:pt x="15991" y="740776"/>
                  </a:lnTo>
                  <a:lnTo>
                    <a:pt x="7239" y="695799"/>
                  </a:lnTo>
                  <a:lnTo>
                    <a:pt x="1889" y="649698"/>
                  </a:lnTo>
                  <a:lnTo>
                    <a:pt x="0" y="602601"/>
                  </a:lnTo>
                  <a:lnTo>
                    <a:pt x="1889" y="555511"/>
                  </a:lnTo>
                  <a:lnTo>
                    <a:pt x="7239" y="509409"/>
                  </a:lnTo>
                  <a:lnTo>
                    <a:pt x="15991" y="464433"/>
                  </a:lnTo>
                  <a:lnTo>
                    <a:pt x="28013" y="420715"/>
                  </a:lnTo>
                  <a:lnTo>
                    <a:pt x="43169" y="378391"/>
                  </a:lnTo>
                  <a:lnTo>
                    <a:pt x="61326" y="337594"/>
                  </a:lnTo>
                  <a:lnTo>
                    <a:pt x="82349" y="298458"/>
                  </a:lnTo>
                  <a:lnTo>
                    <a:pt x="106106" y="261117"/>
                  </a:lnTo>
                  <a:lnTo>
                    <a:pt x="132462" y="225706"/>
                  </a:lnTo>
                  <a:lnTo>
                    <a:pt x="161282" y="192357"/>
                  </a:lnTo>
                  <a:lnTo>
                    <a:pt x="192434" y="161206"/>
                  </a:lnTo>
                  <a:lnTo>
                    <a:pt x="225782" y="132385"/>
                  </a:lnTo>
                  <a:lnTo>
                    <a:pt x="261194" y="106029"/>
                  </a:lnTo>
                  <a:lnTo>
                    <a:pt x="298535" y="82273"/>
                  </a:lnTo>
                  <a:lnTo>
                    <a:pt x="337671" y="61249"/>
                  </a:lnTo>
                  <a:lnTo>
                    <a:pt x="378468" y="43092"/>
                  </a:lnTo>
                  <a:lnTo>
                    <a:pt x="420792" y="27936"/>
                  </a:lnTo>
                  <a:lnTo>
                    <a:pt x="464509" y="15915"/>
                  </a:lnTo>
                  <a:lnTo>
                    <a:pt x="509486" y="7162"/>
                  </a:lnTo>
                  <a:lnTo>
                    <a:pt x="555588" y="1813"/>
                  </a:lnTo>
                  <a:lnTo>
                    <a:pt x="602681" y="0"/>
                  </a:lnTo>
                  <a:lnTo>
                    <a:pt x="3296167" y="0"/>
                  </a:lnTo>
                  <a:lnTo>
                    <a:pt x="3343261" y="1813"/>
                  </a:lnTo>
                  <a:lnTo>
                    <a:pt x="3389363" y="7162"/>
                  </a:lnTo>
                  <a:lnTo>
                    <a:pt x="3434339" y="15915"/>
                  </a:lnTo>
                  <a:lnTo>
                    <a:pt x="3478057" y="27936"/>
                  </a:lnTo>
                  <a:lnTo>
                    <a:pt x="3520381" y="43092"/>
                  </a:lnTo>
                  <a:lnTo>
                    <a:pt x="3561178" y="61249"/>
                  </a:lnTo>
                  <a:lnTo>
                    <a:pt x="3600314" y="82273"/>
                  </a:lnTo>
                  <a:lnTo>
                    <a:pt x="3637654" y="106029"/>
                  </a:lnTo>
                  <a:lnTo>
                    <a:pt x="3673066" y="132385"/>
                  </a:lnTo>
                  <a:lnTo>
                    <a:pt x="3706415" y="161206"/>
                  </a:lnTo>
                  <a:lnTo>
                    <a:pt x="3737566" y="192357"/>
                  </a:lnTo>
                  <a:lnTo>
                    <a:pt x="3766387" y="225706"/>
                  </a:lnTo>
                  <a:lnTo>
                    <a:pt x="3792742" y="261117"/>
                  </a:lnTo>
                  <a:lnTo>
                    <a:pt x="3816499" y="298458"/>
                  </a:lnTo>
                  <a:lnTo>
                    <a:pt x="3837523" y="337594"/>
                  </a:lnTo>
                  <a:lnTo>
                    <a:pt x="3855680" y="378391"/>
                  </a:lnTo>
                  <a:lnTo>
                    <a:pt x="3870836" y="420715"/>
                  </a:lnTo>
                  <a:lnTo>
                    <a:pt x="3882857" y="464433"/>
                  </a:lnTo>
                  <a:lnTo>
                    <a:pt x="3891610" y="509409"/>
                  </a:lnTo>
                  <a:lnTo>
                    <a:pt x="3895724" y="544866"/>
                  </a:lnTo>
                </a:path>
              </a:pathLst>
            </a:custGeom>
            <a:ln w="171449">
              <a:solidFill>
                <a:srgbClr val="FED307"/>
              </a:solidFill>
            </a:ln>
          </p:spPr>
          <p:txBody>
            <a:bodyPr wrap="square" lIns="0" tIns="0" rIns="0" bIns="0" rtlCol="0"/>
            <a:lstStyle/>
            <a:p>
              <a:endParaRPr/>
            </a:p>
          </p:txBody>
        </p:sp>
      </p:grpSp>
      <p:sp>
        <p:nvSpPr>
          <p:cNvPr id="18" name="object 18"/>
          <p:cNvSpPr txBox="1"/>
          <p:nvPr/>
        </p:nvSpPr>
        <p:spPr>
          <a:xfrm>
            <a:off x="2741050" y="8270880"/>
            <a:ext cx="1529080" cy="436880"/>
          </a:xfrm>
          <a:prstGeom prst="rect">
            <a:avLst/>
          </a:prstGeom>
        </p:spPr>
        <p:txBody>
          <a:bodyPr vert="horz" wrap="square" lIns="0" tIns="12700" rIns="0" bIns="0" rtlCol="0">
            <a:spAutoFit/>
          </a:bodyPr>
          <a:lstStyle/>
          <a:p>
            <a:pPr marL="12700">
              <a:lnSpc>
                <a:spcPct val="100000"/>
              </a:lnSpc>
              <a:spcBef>
                <a:spcPts val="100"/>
              </a:spcBef>
            </a:pPr>
            <a:r>
              <a:rPr sz="2700" spc="-50" dirty="0">
                <a:solidFill>
                  <a:srgbClr val="292959"/>
                </a:solidFill>
                <a:latin typeface="Trebuchet MS"/>
                <a:cs typeface="Trebuchet MS"/>
              </a:rPr>
              <a:t>3)</a:t>
            </a:r>
            <a:r>
              <a:rPr sz="2700" spc="-155" dirty="0">
                <a:solidFill>
                  <a:srgbClr val="292959"/>
                </a:solidFill>
                <a:latin typeface="Trebuchet MS"/>
                <a:cs typeface="Trebuchet MS"/>
              </a:rPr>
              <a:t> </a:t>
            </a:r>
            <a:r>
              <a:rPr sz="2700" spc="-10" dirty="0">
                <a:solidFill>
                  <a:srgbClr val="292959"/>
                </a:solidFill>
                <a:latin typeface="Trebuchet MS"/>
                <a:cs typeface="Trebuchet MS"/>
              </a:rPr>
              <a:t>Sharing</a:t>
            </a:r>
            <a:endParaRPr sz="2700">
              <a:latin typeface="Trebuchet MS"/>
              <a:cs typeface="Trebuchet MS"/>
            </a:endParaRPr>
          </a:p>
        </p:txBody>
      </p:sp>
      <p:sp>
        <p:nvSpPr>
          <p:cNvPr id="19" name="object 19"/>
          <p:cNvSpPr/>
          <p:nvPr/>
        </p:nvSpPr>
        <p:spPr>
          <a:xfrm>
            <a:off x="5914058" y="3315930"/>
            <a:ext cx="11344275" cy="1143000"/>
          </a:xfrm>
          <a:custGeom>
            <a:avLst/>
            <a:gdLst/>
            <a:ahLst/>
            <a:cxnLst/>
            <a:rect l="l" t="t" r="r" b="b"/>
            <a:pathLst>
              <a:path w="11344275" h="1143000">
                <a:moveTo>
                  <a:pt x="11343661" y="591570"/>
                </a:moveTo>
                <a:lnTo>
                  <a:pt x="11335762" y="671451"/>
                </a:lnTo>
                <a:lnTo>
                  <a:pt x="11324954" y="720005"/>
                </a:lnTo>
                <a:lnTo>
                  <a:pt x="11310012" y="767308"/>
                </a:lnTo>
                <a:lnTo>
                  <a:pt x="11291044" y="813099"/>
                </a:lnTo>
                <a:lnTo>
                  <a:pt x="11268161" y="857113"/>
                </a:lnTo>
                <a:lnTo>
                  <a:pt x="11241471" y="899088"/>
                </a:lnTo>
                <a:lnTo>
                  <a:pt x="11211083" y="938760"/>
                </a:lnTo>
                <a:lnTo>
                  <a:pt x="11177105" y="975865"/>
                </a:lnTo>
                <a:lnTo>
                  <a:pt x="11140000" y="1009842"/>
                </a:lnTo>
                <a:lnTo>
                  <a:pt x="11100328" y="1040230"/>
                </a:lnTo>
                <a:lnTo>
                  <a:pt x="11058354" y="1066920"/>
                </a:lnTo>
                <a:lnTo>
                  <a:pt x="11014339" y="1089803"/>
                </a:lnTo>
                <a:lnTo>
                  <a:pt x="10968549" y="1108770"/>
                </a:lnTo>
                <a:lnTo>
                  <a:pt x="10921245" y="1123712"/>
                </a:lnTo>
                <a:lnTo>
                  <a:pt x="10872692" y="1134520"/>
                </a:lnTo>
                <a:lnTo>
                  <a:pt x="10823152" y="1141085"/>
                </a:lnTo>
                <a:lnTo>
                  <a:pt x="10779653" y="1142999"/>
                </a:lnTo>
              </a:path>
              <a:path w="11344275" h="1143000">
                <a:moveTo>
                  <a:pt x="564886" y="1142999"/>
                </a:moveTo>
                <a:lnTo>
                  <a:pt x="521385" y="1141085"/>
                </a:lnTo>
                <a:lnTo>
                  <a:pt x="471845" y="1134520"/>
                </a:lnTo>
                <a:lnTo>
                  <a:pt x="423292" y="1123712"/>
                </a:lnTo>
                <a:lnTo>
                  <a:pt x="375989" y="1108770"/>
                </a:lnTo>
                <a:lnTo>
                  <a:pt x="330198" y="1089803"/>
                </a:lnTo>
                <a:lnTo>
                  <a:pt x="286184" y="1066920"/>
                </a:lnTo>
                <a:lnTo>
                  <a:pt x="244209" y="1040230"/>
                </a:lnTo>
                <a:lnTo>
                  <a:pt x="204537" y="1009842"/>
                </a:lnTo>
                <a:lnTo>
                  <a:pt x="167431" y="975865"/>
                </a:lnTo>
                <a:lnTo>
                  <a:pt x="133454" y="938759"/>
                </a:lnTo>
                <a:lnTo>
                  <a:pt x="103066" y="899087"/>
                </a:lnTo>
                <a:lnTo>
                  <a:pt x="76376" y="857113"/>
                </a:lnTo>
                <a:lnTo>
                  <a:pt x="53493" y="813099"/>
                </a:lnTo>
                <a:lnTo>
                  <a:pt x="34526" y="767308"/>
                </a:lnTo>
                <a:lnTo>
                  <a:pt x="19584" y="720004"/>
                </a:lnTo>
                <a:lnTo>
                  <a:pt x="8777" y="671451"/>
                </a:lnTo>
                <a:lnTo>
                  <a:pt x="2212" y="621911"/>
                </a:lnTo>
                <a:lnTo>
                  <a:pt x="0" y="571648"/>
                </a:lnTo>
                <a:lnTo>
                  <a:pt x="2212" y="521385"/>
                </a:lnTo>
                <a:lnTo>
                  <a:pt x="8777" y="471845"/>
                </a:lnTo>
                <a:lnTo>
                  <a:pt x="19584" y="423292"/>
                </a:lnTo>
                <a:lnTo>
                  <a:pt x="34526" y="375989"/>
                </a:lnTo>
                <a:lnTo>
                  <a:pt x="53493" y="330198"/>
                </a:lnTo>
                <a:lnTo>
                  <a:pt x="76376" y="286184"/>
                </a:lnTo>
                <a:lnTo>
                  <a:pt x="103067" y="244209"/>
                </a:lnTo>
                <a:lnTo>
                  <a:pt x="133455" y="204537"/>
                </a:lnTo>
                <a:lnTo>
                  <a:pt x="167431" y="167431"/>
                </a:lnTo>
                <a:lnTo>
                  <a:pt x="204537" y="133455"/>
                </a:lnTo>
                <a:lnTo>
                  <a:pt x="244209" y="103067"/>
                </a:lnTo>
                <a:lnTo>
                  <a:pt x="286184" y="76377"/>
                </a:lnTo>
                <a:lnTo>
                  <a:pt x="330198" y="53493"/>
                </a:lnTo>
                <a:lnTo>
                  <a:pt x="375989" y="34526"/>
                </a:lnTo>
                <a:lnTo>
                  <a:pt x="423292" y="19584"/>
                </a:lnTo>
                <a:lnTo>
                  <a:pt x="471845" y="8777"/>
                </a:lnTo>
                <a:lnTo>
                  <a:pt x="521385" y="2212"/>
                </a:lnTo>
                <a:lnTo>
                  <a:pt x="571648" y="0"/>
                </a:lnTo>
                <a:lnTo>
                  <a:pt x="10772889" y="0"/>
                </a:lnTo>
                <a:lnTo>
                  <a:pt x="10823152" y="2212"/>
                </a:lnTo>
                <a:lnTo>
                  <a:pt x="10872692" y="8777"/>
                </a:lnTo>
                <a:lnTo>
                  <a:pt x="10921245" y="19584"/>
                </a:lnTo>
                <a:lnTo>
                  <a:pt x="10968549" y="34526"/>
                </a:lnTo>
                <a:lnTo>
                  <a:pt x="11014339" y="53493"/>
                </a:lnTo>
                <a:lnTo>
                  <a:pt x="11058354" y="76376"/>
                </a:lnTo>
                <a:lnTo>
                  <a:pt x="11100328" y="103066"/>
                </a:lnTo>
                <a:lnTo>
                  <a:pt x="11140000" y="133454"/>
                </a:lnTo>
                <a:lnTo>
                  <a:pt x="11177105" y="167431"/>
                </a:lnTo>
                <a:lnTo>
                  <a:pt x="11211083" y="204537"/>
                </a:lnTo>
                <a:lnTo>
                  <a:pt x="11241471" y="244209"/>
                </a:lnTo>
                <a:lnTo>
                  <a:pt x="11268161" y="286184"/>
                </a:lnTo>
                <a:lnTo>
                  <a:pt x="11291044" y="330198"/>
                </a:lnTo>
                <a:lnTo>
                  <a:pt x="11310012" y="375988"/>
                </a:lnTo>
                <a:lnTo>
                  <a:pt x="11324954" y="423292"/>
                </a:lnTo>
                <a:lnTo>
                  <a:pt x="11335762" y="471845"/>
                </a:lnTo>
                <a:lnTo>
                  <a:pt x="11342326" y="521385"/>
                </a:lnTo>
                <a:lnTo>
                  <a:pt x="11343661" y="551727"/>
                </a:lnTo>
              </a:path>
            </a:pathLst>
          </a:custGeom>
          <a:ln w="76199">
            <a:solidFill>
              <a:srgbClr val="E65385"/>
            </a:solidFill>
          </a:ln>
        </p:spPr>
        <p:txBody>
          <a:bodyPr wrap="square" lIns="0" tIns="0" rIns="0" bIns="0" rtlCol="0"/>
          <a:lstStyle/>
          <a:p>
            <a:endParaRPr/>
          </a:p>
        </p:txBody>
      </p:sp>
      <p:sp>
        <p:nvSpPr>
          <p:cNvPr id="20" name="object 20"/>
          <p:cNvSpPr txBox="1"/>
          <p:nvPr/>
        </p:nvSpPr>
        <p:spPr>
          <a:xfrm>
            <a:off x="7127113" y="3646130"/>
            <a:ext cx="8918575" cy="436880"/>
          </a:xfrm>
          <a:prstGeom prst="rect">
            <a:avLst/>
          </a:prstGeom>
        </p:spPr>
        <p:txBody>
          <a:bodyPr vert="horz" wrap="square" lIns="0" tIns="12700" rIns="0" bIns="0" rtlCol="0">
            <a:spAutoFit/>
          </a:bodyPr>
          <a:lstStyle/>
          <a:p>
            <a:pPr marL="12700">
              <a:lnSpc>
                <a:spcPct val="100000"/>
              </a:lnSpc>
              <a:spcBef>
                <a:spcPts val="100"/>
              </a:spcBef>
            </a:pPr>
            <a:r>
              <a:rPr sz="2700" dirty="0">
                <a:solidFill>
                  <a:srgbClr val="292959"/>
                </a:solidFill>
                <a:latin typeface="Trebuchet MS"/>
                <a:cs typeface="Trebuchet MS"/>
              </a:rPr>
              <a:t>A)</a:t>
            </a:r>
            <a:r>
              <a:rPr sz="2700" spc="-150" dirty="0">
                <a:solidFill>
                  <a:srgbClr val="292959"/>
                </a:solidFill>
                <a:latin typeface="Trebuchet MS"/>
                <a:cs typeface="Trebuchet MS"/>
              </a:rPr>
              <a:t> </a:t>
            </a:r>
            <a:r>
              <a:rPr sz="2700" spc="-50" dirty="0">
                <a:solidFill>
                  <a:srgbClr val="292959"/>
                </a:solidFill>
                <a:latin typeface="Trebuchet MS"/>
                <a:cs typeface="Trebuchet MS"/>
              </a:rPr>
              <a:t>Dividing</a:t>
            </a:r>
            <a:r>
              <a:rPr sz="2700" spc="-120" dirty="0">
                <a:solidFill>
                  <a:srgbClr val="292959"/>
                </a:solidFill>
                <a:latin typeface="Trebuchet MS"/>
                <a:cs typeface="Trebuchet MS"/>
              </a:rPr>
              <a:t> </a:t>
            </a:r>
            <a:r>
              <a:rPr sz="2700" spc="-10" dirty="0">
                <a:solidFill>
                  <a:srgbClr val="292959"/>
                </a:solidFill>
                <a:latin typeface="Trebuchet MS"/>
                <a:cs typeface="Trebuchet MS"/>
              </a:rPr>
              <a:t>assets</a:t>
            </a:r>
            <a:r>
              <a:rPr sz="2700" spc="-120" dirty="0">
                <a:solidFill>
                  <a:srgbClr val="292959"/>
                </a:solidFill>
                <a:latin typeface="Trebuchet MS"/>
                <a:cs typeface="Trebuchet MS"/>
              </a:rPr>
              <a:t> </a:t>
            </a:r>
            <a:r>
              <a:rPr sz="2700" spc="-85" dirty="0">
                <a:solidFill>
                  <a:srgbClr val="292959"/>
                </a:solidFill>
                <a:latin typeface="Trebuchet MS"/>
                <a:cs typeface="Trebuchet MS"/>
              </a:rPr>
              <a:t>equally</a:t>
            </a:r>
            <a:r>
              <a:rPr sz="2700" spc="-120" dirty="0">
                <a:solidFill>
                  <a:srgbClr val="292959"/>
                </a:solidFill>
                <a:latin typeface="Trebuchet MS"/>
                <a:cs typeface="Trebuchet MS"/>
              </a:rPr>
              <a:t> </a:t>
            </a:r>
            <a:r>
              <a:rPr sz="2700" spc="-70" dirty="0">
                <a:solidFill>
                  <a:srgbClr val="292959"/>
                </a:solidFill>
                <a:latin typeface="Trebuchet MS"/>
                <a:cs typeface="Trebuchet MS"/>
              </a:rPr>
              <a:t>unless</a:t>
            </a:r>
            <a:r>
              <a:rPr sz="2700" spc="-120" dirty="0">
                <a:solidFill>
                  <a:srgbClr val="292959"/>
                </a:solidFill>
                <a:latin typeface="Trebuchet MS"/>
                <a:cs typeface="Trebuchet MS"/>
              </a:rPr>
              <a:t> </a:t>
            </a:r>
            <a:r>
              <a:rPr sz="2700" spc="-110" dirty="0">
                <a:solidFill>
                  <a:srgbClr val="292959"/>
                </a:solidFill>
                <a:latin typeface="Trebuchet MS"/>
                <a:cs typeface="Trebuchet MS"/>
              </a:rPr>
              <a:t>there</a:t>
            </a:r>
            <a:r>
              <a:rPr sz="2700" spc="-95" dirty="0">
                <a:solidFill>
                  <a:srgbClr val="292959"/>
                </a:solidFill>
                <a:latin typeface="Trebuchet MS"/>
                <a:cs typeface="Trebuchet MS"/>
              </a:rPr>
              <a:t> </a:t>
            </a:r>
            <a:r>
              <a:rPr sz="2700" spc="-55" dirty="0">
                <a:solidFill>
                  <a:srgbClr val="292959"/>
                </a:solidFill>
                <a:latin typeface="Trebuchet MS"/>
                <a:cs typeface="Trebuchet MS"/>
              </a:rPr>
              <a:t>is</a:t>
            </a:r>
            <a:r>
              <a:rPr sz="2700" spc="-120" dirty="0">
                <a:solidFill>
                  <a:srgbClr val="292959"/>
                </a:solidFill>
                <a:latin typeface="Trebuchet MS"/>
                <a:cs typeface="Trebuchet MS"/>
              </a:rPr>
              <a:t> </a:t>
            </a:r>
            <a:r>
              <a:rPr sz="2700" spc="70" dirty="0">
                <a:solidFill>
                  <a:srgbClr val="292959"/>
                </a:solidFill>
                <a:latin typeface="Trebuchet MS"/>
                <a:cs typeface="Trebuchet MS"/>
              </a:rPr>
              <a:t>good</a:t>
            </a:r>
            <a:r>
              <a:rPr sz="2700" spc="-120" dirty="0">
                <a:solidFill>
                  <a:srgbClr val="292959"/>
                </a:solidFill>
                <a:latin typeface="Trebuchet MS"/>
                <a:cs typeface="Trebuchet MS"/>
              </a:rPr>
              <a:t> </a:t>
            </a:r>
            <a:r>
              <a:rPr sz="2700" spc="-20" dirty="0">
                <a:solidFill>
                  <a:srgbClr val="292959"/>
                </a:solidFill>
                <a:latin typeface="Trebuchet MS"/>
                <a:cs typeface="Trebuchet MS"/>
              </a:rPr>
              <a:t>reason</a:t>
            </a:r>
            <a:r>
              <a:rPr sz="2700" spc="-120" dirty="0">
                <a:solidFill>
                  <a:srgbClr val="292959"/>
                </a:solidFill>
                <a:latin typeface="Trebuchet MS"/>
                <a:cs typeface="Trebuchet MS"/>
              </a:rPr>
              <a:t> </a:t>
            </a:r>
            <a:r>
              <a:rPr sz="2700" spc="-80" dirty="0">
                <a:solidFill>
                  <a:srgbClr val="292959"/>
                </a:solidFill>
                <a:latin typeface="Trebuchet MS"/>
                <a:cs typeface="Trebuchet MS"/>
              </a:rPr>
              <a:t>not</a:t>
            </a:r>
            <a:r>
              <a:rPr sz="2700" spc="-120" dirty="0">
                <a:solidFill>
                  <a:srgbClr val="292959"/>
                </a:solidFill>
                <a:latin typeface="Trebuchet MS"/>
                <a:cs typeface="Trebuchet MS"/>
              </a:rPr>
              <a:t> </a:t>
            </a:r>
            <a:r>
              <a:rPr sz="2700" spc="-25" dirty="0">
                <a:solidFill>
                  <a:srgbClr val="292959"/>
                </a:solidFill>
                <a:latin typeface="Trebuchet MS"/>
                <a:cs typeface="Trebuchet MS"/>
              </a:rPr>
              <a:t>to.</a:t>
            </a:r>
            <a:endParaRPr sz="2700">
              <a:latin typeface="Trebuchet MS"/>
              <a:cs typeface="Trebuchet MS"/>
            </a:endParaRPr>
          </a:p>
        </p:txBody>
      </p:sp>
      <p:sp>
        <p:nvSpPr>
          <p:cNvPr id="21" name="object 21"/>
          <p:cNvSpPr/>
          <p:nvPr/>
        </p:nvSpPr>
        <p:spPr>
          <a:xfrm>
            <a:off x="5913446" y="5620845"/>
            <a:ext cx="11344275" cy="1285875"/>
          </a:xfrm>
          <a:custGeom>
            <a:avLst/>
            <a:gdLst/>
            <a:ahLst/>
            <a:cxnLst/>
            <a:rect l="l" t="t" r="r" b="b"/>
            <a:pathLst>
              <a:path w="11344275" h="1285875">
                <a:moveTo>
                  <a:pt x="11344273" y="683581"/>
                </a:moveTo>
                <a:lnTo>
                  <a:pt x="11338786" y="738202"/>
                </a:lnTo>
                <a:lnTo>
                  <a:pt x="11330255" y="784161"/>
                </a:lnTo>
                <a:lnTo>
                  <a:pt x="11318528" y="828914"/>
                </a:lnTo>
                <a:lnTo>
                  <a:pt x="11303729" y="872335"/>
                </a:lnTo>
                <a:lnTo>
                  <a:pt x="11285982" y="914301"/>
                </a:lnTo>
                <a:lnTo>
                  <a:pt x="11265411" y="954687"/>
                </a:lnTo>
                <a:lnTo>
                  <a:pt x="11242141" y="993368"/>
                </a:lnTo>
                <a:lnTo>
                  <a:pt x="11216297" y="1030221"/>
                </a:lnTo>
                <a:lnTo>
                  <a:pt x="11188002" y="1065121"/>
                </a:lnTo>
                <a:lnTo>
                  <a:pt x="11157381" y="1097944"/>
                </a:lnTo>
                <a:lnTo>
                  <a:pt x="11124558" y="1128565"/>
                </a:lnTo>
                <a:lnTo>
                  <a:pt x="11089658" y="1156860"/>
                </a:lnTo>
                <a:lnTo>
                  <a:pt x="11052805" y="1182704"/>
                </a:lnTo>
                <a:lnTo>
                  <a:pt x="11014124" y="1205974"/>
                </a:lnTo>
                <a:lnTo>
                  <a:pt x="10973738" y="1226544"/>
                </a:lnTo>
                <a:lnTo>
                  <a:pt x="10931772" y="1244291"/>
                </a:lnTo>
                <a:lnTo>
                  <a:pt x="10888351" y="1259090"/>
                </a:lnTo>
                <a:lnTo>
                  <a:pt x="10843598" y="1270817"/>
                </a:lnTo>
                <a:lnTo>
                  <a:pt x="10797639" y="1279347"/>
                </a:lnTo>
                <a:lnTo>
                  <a:pt x="10750597" y="1284557"/>
                </a:lnTo>
                <a:lnTo>
                  <a:pt x="10714750" y="1285874"/>
                </a:lnTo>
              </a:path>
              <a:path w="11344275" h="1285875">
                <a:moveTo>
                  <a:pt x="631011" y="1285874"/>
                </a:moveTo>
                <a:lnTo>
                  <a:pt x="548121" y="1279347"/>
                </a:lnTo>
                <a:lnTo>
                  <a:pt x="502162" y="1270817"/>
                </a:lnTo>
                <a:lnTo>
                  <a:pt x="457409" y="1259090"/>
                </a:lnTo>
                <a:lnTo>
                  <a:pt x="413988" y="1244291"/>
                </a:lnTo>
                <a:lnTo>
                  <a:pt x="372022" y="1226544"/>
                </a:lnTo>
                <a:lnTo>
                  <a:pt x="331637" y="1205973"/>
                </a:lnTo>
                <a:lnTo>
                  <a:pt x="292955" y="1182704"/>
                </a:lnTo>
                <a:lnTo>
                  <a:pt x="256102" y="1156859"/>
                </a:lnTo>
                <a:lnTo>
                  <a:pt x="221202" y="1128564"/>
                </a:lnTo>
                <a:lnTo>
                  <a:pt x="188380" y="1097943"/>
                </a:lnTo>
                <a:lnTo>
                  <a:pt x="157759" y="1065121"/>
                </a:lnTo>
                <a:lnTo>
                  <a:pt x="129464" y="1030221"/>
                </a:lnTo>
                <a:lnTo>
                  <a:pt x="103619" y="993368"/>
                </a:lnTo>
                <a:lnTo>
                  <a:pt x="80350" y="954686"/>
                </a:lnTo>
                <a:lnTo>
                  <a:pt x="59779" y="914300"/>
                </a:lnTo>
                <a:lnTo>
                  <a:pt x="42032" y="872335"/>
                </a:lnTo>
                <a:lnTo>
                  <a:pt x="27233" y="828913"/>
                </a:lnTo>
                <a:lnTo>
                  <a:pt x="15506" y="784161"/>
                </a:lnTo>
                <a:lnTo>
                  <a:pt x="6976" y="738202"/>
                </a:lnTo>
                <a:lnTo>
                  <a:pt x="1766" y="691160"/>
                </a:lnTo>
                <a:lnTo>
                  <a:pt x="0" y="643160"/>
                </a:lnTo>
                <a:lnTo>
                  <a:pt x="1766" y="595160"/>
                </a:lnTo>
                <a:lnTo>
                  <a:pt x="6976" y="548119"/>
                </a:lnTo>
                <a:lnTo>
                  <a:pt x="15506" y="502159"/>
                </a:lnTo>
                <a:lnTo>
                  <a:pt x="27233" y="457407"/>
                </a:lnTo>
                <a:lnTo>
                  <a:pt x="42032" y="413986"/>
                </a:lnTo>
                <a:lnTo>
                  <a:pt x="59779" y="372020"/>
                </a:lnTo>
                <a:lnTo>
                  <a:pt x="80350" y="331634"/>
                </a:lnTo>
                <a:lnTo>
                  <a:pt x="103619" y="292952"/>
                </a:lnTo>
                <a:lnTo>
                  <a:pt x="129464" y="256100"/>
                </a:lnTo>
                <a:lnTo>
                  <a:pt x="157759" y="221200"/>
                </a:lnTo>
                <a:lnTo>
                  <a:pt x="188380" y="188377"/>
                </a:lnTo>
                <a:lnTo>
                  <a:pt x="221202" y="157756"/>
                </a:lnTo>
                <a:lnTo>
                  <a:pt x="256102" y="129461"/>
                </a:lnTo>
                <a:lnTo>
                  <a:pt x="292955" y="103617"/>
                </a:lnTo>
                <a:lnTo>
                  <a:pt x="331637" y="80347"/>
                </a:lnTo>
                <a:lnTo>
                  <a:pt x="372023" y="59777"/>
                </a:lnTo>
                <a:lnTo>
                  <a:pt x="413988" y="42030"/>
                </a:lnTo>
                <a:lnTo>
                  <a:pt x="457409" y="27230"/>
                </a:lnTo>
                <a:lnTo>
                  <a:pt x="502162" y="15503"/>
                </a:lnTo>
                <a:lnTo>
                  <a:pt x="548121" y="6973"/>
                </a:lnTo>
                <a:lnTo>
                  <a:pt x="595163" y="1764"/>
                </a:lnTo>
                <a:lnTo>
                  <a:pt x="643163" y="0"/>
                </a:lnTo>
                <a:lnTo>
                  <a:pt x="10702597" y="0"/>
                </a:lnTo>
                <a:lnTo>
                  <a:pt x="10750597" y="1764"/>
                </a:lnTo>
                <a:lnTo>
                  <a:pt x="10797639" y="6973"/>
                </a:lnTo>
                <a:lnTo>
                  <a:pt x="10843598" y="15503"/>
                </a:lnTo>
                <a:lnTo>
                  <a:pt x="10888351" y="27230"/>
                </a:lnTo>
                <a:lnTo>
                  <a:pt x="10931772" y="42029"/>
                </a:lnTo>
                <a:lnTo>
                  <a:pt x="10973738" y="59776"/>
                </a:lnTo>
                <a:lnTo>
                  <a:pt x="11014124" y="80347"/>
                </a:lnTo>
                <a:lnTo>
                  <a:pt x="11052805" y="103616"/>
                </a:lnTo>
                <a:lnTo>
                  <a:pt x="11089658" y="129461"/>
                </a:lnTo>
                <a:lnTo>
                  <a:pt x="11124558" y="157756"/>
                </a:lnTo>
                <a:lnTo>
                  <a:pt x="11157381" y="188376"/>
                </a:lnTo>
                <a:lnTo>
                  <a:pt x="11188002" y="221199"/>
                </a:lnTo>
                <a:lnTo>
                  <a:pt x="11216297" y="256099"/>
                </a:lnTo>
                <a:lnTo>
                  <a:pt x="11242141" y="292952"/>
                </a:lnTo>
                <a:lnTo>
                  <a:pt x="11265411" y="331634"/>
                </a:lnTo>
                <a:lnTo>
                  <a:pt x="11285982" y="372019"/>
                </a:lnTo>
                <a:lnTo>
                  <a:pt x="11303729" y="413985"/>
                </a:lnTo>
                <a:lnTo>
                  <a:pt x="11318528" y="457406"/>
                </a:lnTo>
                <a:lnTo>
                  <a:pt x="11330255" y="502159"/>
                </a:lnTo>
                <a:lnTo>
                  <a:pt x="11338786" y="548118"/>
                </a:lnTo>
                <a:lnTo>
                  <a:pt x="11343995" y="595160"/>
                </a:lnTo>
                <a:lnTo>
                  <a:pt x="11344273" y="602738"/>
                </a:lnTo>
              </a:path>
            </a:pathLst>
          </a:custGeom>
          <a:ln w="76199">
            <a:solidFill>
              <a:srgbClr val="E65385"/>
            </a:solidFill>
          </a:ln>
        </p:spPr>
        <p:txBody>
          <a:bodyPr wrap="square" lIns="0" tIns="0" rIns="0" bIns="0" rtlCol="0"/>
          <a:lstStyle/>
          <a:p>
            <a:endParaRPr/>
          </a:p>
        </p:txBody>
      </p:sp>
      <p:sp>
        <p:nvSpPr>
          <p:cNvPr id="22" name="object 22"/>
          <p:cNvSpPr txBox="1"/>
          <p:nvPr/>
        </p:nvSpPr>
        <p:spPr>
          <a:xfrm>
            <a:off x="6006586" y="5684345"/>
            <a:ext cx="11159490" cy="1122680"/>
          </a:xfrm>
          <a:prstGeom prst="rect">
            <a:avLst/>
          </a:prstGeom>
        </p:spPr>
        <p:txBody>
          <a:bodyPr vert="horz" wrap="square" lIns="0" tIns="12700" rIns="0" bIns="0" rtlCol="0">
            <a:spAutoFit/>
          </a:bodyPr>
          <a:lstStyle/>
          <a:p>
            <a:pPr marL="12700">
              <a:lnSpc>
                <a:spcPct val="100000"/>
              </a:lnSpc>
              <a:spcBef>
                <a:spcPts val="100"/>
              </a:spcBef>
            </a:pPr>
            <a:r>
              <a:rPr sz="2700" spc="-114" dirty="0">
                <a:solidFill>
                  <a:srgbClr val="292959"/>
                </a:solidFill>
                <a:latin typeface="Trebuchet MS"/>
                <a:cs typeface="Trebuchet MS"/>
              </a:rPr>
              <a:t>B)</a:t>
            </a:r>
            <a:r>
              <a:rPr sz="2700" spc="-90" dirty="0">
                <a:solidFill>
                  <a:srgbClr val="292959"/>
                </a:solidFill>
                <a:latin typeface="Trebuchet MS"/>
                <a:cs typeface="Trebuchet MS"/>
              </a:rPr>
              <a:t> </a:t>
            </a:r>
            <a:r>
              <a:rPr sz="2700" spc="-10" dirty="0">
                <a:solidFill>
                  <a:srgbClr val="292959"/>
                </a:solidFill>
                <a:latin typeface="Trebuchet MS"/>
                <a:cs typeface="Trebuchet MS"/>
              </a:rPr>
              <a:t>Recognising</a:t>
            </a:r>
            <a:r>
              <a:rPr sz="2700" spc="-120" dirty="0">
                <a:solidFill>
                  <a:srgbClr val="292959"/>
                </a:solidFill>
                <a:latin typeface="Trebuchet MS"/>
                <a:cs typeface="Trebuchet MS"/>
              </a:rPr>
              <a:t> </a:t>
            </a:r>
            <a:r>
              <a:rPr sz="2700" spc="-75" dirty="0">
                <a:solidFill>
                  <a:srgbClr val="292959"/>
                </a:solidFill>
                <a:latin typeface="Trebuchet MS"/>
                <a:cs typeface="Trebuchet MS"/>
              </a:rPr>
              <a:t>where</a:t>
            </a:r>
            <a:r>
              <a:rPr sz="2700" spc="-105" dirty="0">
                <a:solidFill>
                  <a:srgbClr val="292959"/>
                </a:solidFill>
                <a:latin typeface="Trebuchet MS"/>
                <a:cs typeface="Trebuchet MS"/>
              </a:rPr>
              <a:t> </a:t>
            </a:r>
            <a:r>
              <a:rPr sz="2700" dirty="0">
                <a:solidFill>
                  <a:srgbClr val="292959"/>
                </a:solidFill>
                <a:latin typeface="Trebuchet MS"/>
                <a:cs typeface="Trebuchet MS"/>
              </a:rPr>
              <a:t>one</a:t>
            </a:r>
            <a:r>
              <a:rPr sz="2700" spc="-105" dirty="0">
                <a:solidFill>
                  <a:srgbClr val="292959"/>
                </a:solidFill>
                <a:latin typeface="Trebuchet MS"/>
                <a:cs typeface="Trebuchet MS"/>
              </a:rPr>
              <a:t> </a:t>
            </a:r>
            <a:r>
              <a:rPr sz="2700" spc="-90" dirty="0">
                <a:solidFill>
                  <a:srgbClr val="292959"/>
                </a:solidFill>
                <a:latin typeface="Trebuchet MS"/>
                <a:cs typeface="Trebuchet MS"/>
              </a:rPr>
              <a:t>party</a:t>
            </a:r>
            <a:r>
              <a:rPr sz="2700" spc="-105" dirty="0">
                <a:solidFill>
                  <a:srgbClr val="292959"/>
                </a:solidFill>
                <a:latin typeface="Trebuchet MS"/>
                <a:cs typeface="Trebuchet MS"/>
              </a:rPr>
              <a:t> </a:t>
            </a:r>
            <a:r>
              <a:rPr sz="2700" dirty="0">
                <a:solidFill>
                  <a:srgbClr val="292959"/>
                </a:solidFill>
                <a:latin typeface="Trebuchet MS"/>
                <a:cs typeface="Trebuchet MS"/>
              </a:rPr>
              <a:t>has</a:t>
            </a:r>
            <a:r>
              <a:rPr sz="2700" spc="-105" dirty="0">
                <a:solidFill>
                  <a:srgbClr val="292959"/>
                </a:solidFill>
                <a:latin typeface="Trebuchet MS"/>
                <a:cs typeface="Trebuchet MS"/>
              </a:rPr>
              <a:t> </a:t>
            </a:r>
            <a:r>
              <a:rPr sz="2700" spc="-60" dirty="0">
                <a:solidFill>
                  <a:srgbClr val="292959"/>
                </a:solidFill>
                <a:latin typeface="Trebuchet MS"/>
                <a:cs typeface="Trebuchet MS"/>
              </a:rPr>
              <a:t>benefited</a:t>
            </a:r>
            <a:r>
              <a:rPr sz="2700" spc="-105" dirty="0">
                <a:solidFill>
                  <a:srgbClr val="292959"/>
                </a:solidFill>
                <a:latin typeface="Trebuchet MS"/>
                <a:cs typeface="Trebuchet MS"/>
              </a:rPr>
              <a:t> </a:t>
            </a:r>
            <a:r>
              <a:rPr sz="2700" spc="-90" dirty="0">
                <a:solidFill>
                  <a:srgbClr val="292959"/>
                </a:solidFill>
                <a:latin typeface="Trebuchet MS"/>
                <a:cs typeface="Trebuchet MS"/>
              </a:rPr>
              <a:t>financially</a:t>
            </a:r>
            <a:r>
              <a:rPr sz="2700" spc="-105" dirty="0">
                <a:solidFill>
                  <a:srgbClr val="292959"/>
                </a:solidFill>
                <a:latin typeface="Trebuchet MS"/>
                <a:cs typeface="Trebuchet MS"/>
              </a:rPr>
              <a:t> </a:t>
            </a:r>
            <a:r>
              <a:rPr sz="2700" spc="-50" dirty="0">
                <a:solidFill>
                  <a:srgbClr val="292959"/>
                </a:solidFill>
                <a:latin typeface="Trebuchet MS"/>
                <a:cs typeface="Trebuchet MS"/>
              </a:rPr>
              <a:t>by</a:t>
            </a:r>
            <a:r>
              <a:rPr sz="2700" spc="-105" dirty="0">
                <a:solidFill>
                  <a:srgbClr val="292959"/>
                </a:solidFill>
                <a:latin typeface="Trebuchet MS"/>
                <a:cs typeface="Trebuchet MS"/>
              </a:rPr>
              <a:t> </a:t>
            </a:r>
            <a:r>
              <a:rPr sz="2700" spc="-100" dirty="0">
                <a:solidFill>
                  <a:srgbClr val="292959"/>
                </a:solidFill>
                <a:latin typeface="Trebuchet MS"/>
                <a:cs typeface="Trebuchet MS"/>
              </a:rPr>
              <a:t>the </a:t>
            </a:r>
            <a:r>
              <a:rPr sz="2700" spc="-40" dirty="0">
                <a:solidFill>
                  <a:srgbClr val="292959"/>
                </a:solidFill>
                <a:latin typeface="Trebuchet MS"/>
                <a:cs typeface="Trebuchet MS"/>
              </a:rPr>
              <a:t>sacrifice</a:t>
            </a:r>
            <a:r>
              <a:rPr sz="2700" spc="-105" dirty="0">
                <a:solidFill>
                  <a:srgbClr val="292959"/>
                </a:solidFill>
                <a:latin typeface="Trebuchet MS"/>
                <a:cs typeface="Trebuchet MS"/>
              </a:rPr>
              <a:t> </a:t>
            </a:r>
            <a:r>
              <a:rPr sz="2700" spc="-25" dirty="0">
                <a:solidFill>
                  <a:srgbClr val="292959"/>
                </a:solidFill>
                <a:latin typeface="Trebuchet MS"/>
                <a:cs typeface="Trebuchet MS"/>
              </a:rPr>
              <a:t>of</a:t>
            </a:r>
            <a:endParaRPr sz="2700">
              <a:latin typeface="Trebuchet MS"/>
              <a:cs typeface="Trebuchet MS"/>
            </a:endParaRPr>
          </a:p>
          <a:p>
            <a:pPr algn="ctr">
              <a:lnSpc>
                <a:spcPct val="100000"/>
              </a:lnSpc>
              <a:spcBef>
                <a:spcPts val="2160"/>
              </a:spcBef>
            </a:pPr>
            <a:r>
              <a:rPr sz="2700" spc="-10" dirty="0">
                <a:solidFill>
                  <a:srgbClr val="292959"/>
                </a:solidFill>
                <a:latin typeface="Trebuchet MS"/>
                <a:cs typeface="Trebuchet MS"/>
              </a:rPr>
              <a:t>another</a:t>
            </a:r>
            <a:endParaRPr sz="2700">
              <a:latin typeface="Trebuchet MS"/>
              <a:cs typeface="Trebuchet MS"/>
            </a:endParaRPr>
          </a:p>
        </p:txBody>
      </p:sp>
      <p:sp>
        <p:nvSpPr>
          <p:cNvPr id="23" name="object 23"/>
          <p:cNvSpPr/>
          <p:nvPr/>
        </p:nvSpPr>
        <p:spPr>
          <a:xfrm>
            <a:off x="5913447" y="7831076"/>
            <a:ext cx="11344275" cy="1285875"/>
          </a:xfrm>
          <a:custGeom>
            <a:avLst/>
            <a:gdLst/>
            <a:ahLst/>
            <a:cxnLst/>
            <a:rect l="l" t="t" r="r" b="b"/>
            <a:pathLst>
              <a:path w="11344275" h="1285875">
                <a:moveTo>
                  <a:pt x="11344273" y="683582"/>
                </a:moveTo>
                <a:lnTo>
                  <a:pt x="11338786" y="738202"/>
                </a:lnTo>
                <a:lnTo>
                  <a:pt x="11330255" y="784161"/>
                </a:lnTo>
                <a:lnTo>
                  <a:pt x="11318528" y="828914"/>
                </a:lnTo>
                <a:lnTo>
                  <a:pt x="11303729" y="872335"/>
                </a:lnTo>
                <a:lnTo>
                  <a:pt x="11285982" y="914301"/>
                </a:lnTo>
                <a:lnTo>
                  <a:pt x="11265411" y="954687"/>
                </a:lnTo>
                <a:lnTo>
                  <a:pt x="11242142" y="993368"/>
                </a:lnTo>
                <a:lnTo>
                  <a:pt x="11216297" y="1030221"/>
                </a:lnTo>
                <a:lnTo>
                  <a:pt x="11188002" y="1065121"/>
                </a:lnTo>
                <a:lnTo>
                  <a:pt x="11157381" y="1097944"/>
                </a:lnTo>
                <a:lnTo>
                  <a:pt x="11124558" y="1128565"/>
                </a:lnTo>
                <a:lnTo>
                  <a:pt x="11089658" y="1156860"/>
                </a:lnTo>
                <a:lnTo>
                  <a:pt x="11052805" y="1182704"/>
                </a:lnTo>
                <a:lnTo>
                  <a:pt x="11014124" y="1205974"/>
                </a:lnTo>
                <a:lnTo>
                  <a:pt x="10973738" y="1226544"/>
                </a:lnTo>
                <a:lnTo>
                  <a:pt x="10931772" y="1244291"/>
                </a:lnTo>
                <a:lnTo>
                  <a:pt x="10888351" y="1259090"/>
                </a:lnTo>
                <a:lnTo>
                  <a:pt x="10843598" y="1270817"/>
                </a:lnTo>
                <a:lnTo>
                  <a:pt x="10797639" y="1279348"/>
                </a:lnTo>
                <a:lnTo>
                  <a:pt x="10750597" y="1284557"/>
                </a:lnTo>
                <a:lnTo>
                  <a:pt x="10714748" y="1285874"/>
                </a:lnTo>
              </a:path>
              <a:path w="11344275" h="1285875">
                <a:moveTo>
                  <a:pt x="631013" y="1285874"/>
                </a:moveTo>
                <a:lnTo>
                  <a:pt x="548121" y="1279347"/>
                </a:lnTo>
                <a:lnTo>
                  <a:pt x="502162" y="1270817"/>
                </a:lnTo>
                <a:lnTo>
                  <a:pt x="457409" y="1259090"/>
                </a:lnTo>
                <a:lnTo>
                  <a:pt x="413988" y="1244291"/>
                </a:lnTo>
                <a:lnTo>
                  <a:pt x="372022" y="1226544"/>
                </a:lnTo>
                <a:lnTo>
                  <a:pt x="331636" y="1205973"/>
                </a:lnTo>
                <a:lnTo>
                  <a:pt x="292955" y="1182704"/>
                </a:lnTo>
                <a:lnTo>
                  <a:pt x="256102" y="1156859"/>
                </a:lnTo>
                <a:lnTo>
                  <a:pt x="221202" y="1128564"/>
                </a:lnTo>
                <a:lnTo>
                  <a:pt x="188379" y="1097943"/>
                </a:lnTo>
                <a:lnTo>
                  <a:pt x="157758" y="1065121"/>
                </a:lnTo>
                <a:lnTo>
                  <a:pt x="129464" y="1030221"/>
                </a:lnTo>
                <a:lnTo>
                  <a:pt x="103619" y="993368"/>
                </a:lnTo>
                <a:lnTo>
                  <a:pt x="80349" y="954686"/>
                </a:lnTo>
                <a:lnTo>
                  <a:pt x="59779" y="914300"/>
                </a:lnTo>
                <a:lnTo>
                  <a:pt x="42032" y="872335"/>
                </a:lnTo>
                <a:lnTo>
                  <a:pt x="27233" y="828913"/>
                </a:lnTo>
                <a:lnTo>
                  <a:pt x="15506" y="784161"/>
                </a:lnTo>
                <a:lnTo>
                  <a:pt x="6976" y="738202"/>
                </a:lnTo>
                <a:lnTo>
                  <a:pt x="1766" y="691160"/>
                </a:lnTo>
                <a:lnTo>
                  <a:pt x="0" y="643160"/>
                </a:lnTo>
                <a:lnTo>
                  <a:pt x="1766" y="595160"/>
                </a:lnTo>
                <a:lnTo>
                  <a:pt x="6976" y="548119"/>
                </a:lnTo>
                <a:lnTo>
                  <a:pt x="15506" y="502159"/>
                </a:lnTo>
                <a:lnTo>
                  <a:pt x="27233" y="457407"/>
                </a:lnTo>
                <a:lnTo>
                  <a:pt x="42032" y="413986"/>
                </a:lnTo>
                <a:lnTo>
                  <a:pt x="59779" y="372020"/>
                </a:lnTo>
                <a:lnTo>
                  <a:pt x="80350" y="331634"/>
                </a:lnTo>
                <a:lnTo>
                  <a:pt x="103619" y="292952"/>
                </a:lnTo>
                <a:lnTo>
                  <a:pt x="129464" y="256100"/>
                </a:lnTo>
                <a:lnTo>
                  <a:pt x="157759" y="221200"/>
                </a:lnTo>
                <a:lnTo>
                  <a:pt x="188380" y="188377"/>
                </a:lnTo>
                <a:lnTo>
                  <a:pt x="221202" y="157756"/>
                </a:lnTo>
                <a:lnTo>
                  <a:pt x="256102" y="129461"/>
                </a:lnTo>
                <a:lnTo>
                  <a:pt x="292955" y="103617"/>
                </a:lnTo>
                <a:lnTo>
                  <a:pt x="331637" y="80347"/>
                </a:lnTo>
                <a:lnTo>
                  <a:pt x="372022" y="59777"/>
                </a:lnTo>
                <a:lnTo>
                  <a:pt x="413988" y="42030"/>
                </a:lnTo>
                <a:lnTo>
                  <a:pt x="457409" y="27230"/>
                </a:lnTo>
                <a:lnTo>
                  <a:pt x="502162" y="15503"/>
                </a:lnTo>
                <a:lnTo>
                  <a:pt x="548121" y="6973"/>
                </a:lnTo>
                <a:lnTo>
                  <a:pt x="595163" y="1764"/>
                </a:lnTo>
                <a:lnTo>
                  <a:pt x="643163" y="0"/>
                </a:lnTo>
                <a:lnTo>
                  <a:pt x="10702597" y="0"/>
                </a:lnTo>
                <a:lnTo>
                  <a:pt x="10750597" y="1764"/>
                </a:lnTo>
                <a:lnTo>
                  <a:pt x="10797639" y="6973"/>
                </a:lnTo>
                <a:lnTo>
                  <a:pt x="10843598" y="15503"/>
                </a:lnTo>
                <a:lnTo>
                  <a:pt x="10888351" y="27230"/>
                </a:lnTo>
                <a:lnTo>
                  <a:pt x="10931772" y="42029"/>
                </a:lnTo>
                <a:lnTo>
                  <a:pt x="10973738" y="59776"/>
                </a:lnTo>
                <a:lnTo>
                  <a:pt x="11014124" y="80347"/>
                </a:lnTo>
                <a:lnTo>
                  <a:pt x="11052805" y="103616"/>
                </a:lnTo>
                <a:lnTo>
                  <a:pt x="11089658" y="129461"/>
                </a:lnTo>
                <a:lnTo>
                  <a:pt x="11124558" y="157756"/>
                </a:lnTo>
                <a:lnTo>
                  <a:pt x="11157381" y="188376"/>
                </a:lnTo>
                <a:lnTo>
                  <a:pt x="11188002" y="221199"/>
                </a:lnTo>
                <a:lnTo>
                  <a:pt x="11216297" y="256099"/>
                </a:lnTo>
                <a:lnTo>
                  <a:pt x="11242141" y="292952"/>
                </a:lnTo>
                <a:lnTo>
                  <a:pt x="11265411" y="331633"/>
                </a:lnTo>
                <a:lnTo>
                  <a:pt x="11285982" y="372019"/>
                </a:lnTo>
                <a:lnTo>
                  <a:pt x="11303729" y="413985"/>
                </a:lnTo>
                <a:lnTo>
                  <a:pt x="11318528" y="457406"/>
                </a:lnTo>
                <a:lnTo>
                  <a:pt x="11330255" y="502159"/>
                </a:lnTo>
                <a:lnTo>
                  <a:pt x="11338786" y="548118"/>
                </a:lnTo>
                <a:lnTo>
                  <a:pt x="11343995" y="595160"/>
                </a:lnTo>
                <a:lnTo>
                  <a:pt x="11344273" y="602739"/>
                </a:lnTo>
              </a:path>
            </a:pathLst>
          </a:custGeom>
          <a:ln w="76199">
            <a:solidFill>
              <a:srgbClr val="E65385"/>
            </a:solidFill>
          </a:ln>
        </p:spPr>
        <p:txBody>
          <a:bodyPr wrap="square" lIns="0" tIns="0" rIns="0" bIns="0" rtlCol="0"/>
          <a:lstStyle/>
          <a:p>
            <a:endParaRPr/>
          </a:p>
        </p:txBody>
      </p:sp>
      <p:sp>
        <p:nvSpPr>
          <p:cNvPr id="24" name="object 24"/>
          <p:cNvSpPr txBox="1"/>
          <p:nvPr/>
        </p:nvSpPr>
        <p:spPr>
          <a:xfrm>
            <a:off x="6482985" y="7894576"/>
            <a:ext cx="10206990" cy="1122680"/>
          </a:xfrm>
          <a:prstGeom prst="rect">
            <a:avLst/>
          </a:prstGeom>
        </p:spPr>
        <p:txBody>
          <a:bodyPr vert="horz" wrap="square" lIns="0" tIns="12700" rIns="0" bIns="0" rtlCol="0">
            <a:spAutoFit/>
          </a:bodyPr>
          <a:lstStyle/>
          <a:p>
            <a:pPr marL="12700">
              <a:lnSpc>
                <a:spcPct val="100000"/>
              </a:lnSpc>
              <a:spcBef>
                <a:spcPts val="100"/>
              </a:spcBef>
            </a:pPr>
            <a:r>
              <a:rPr sz="2700" spc="95" dirty="0">
                <a:solidFill>
                  <a:srgbClr val="292959"/>
                </a:solidFill>
                <a:latin typeface="Trebuchet MS"/>
                <a:cs typeface="Trebuchet MS"/>
              </a:rPr>
              <a:t>C)</a:t>
            </a:r>
            <a:r>
              <a:rPr sz="2700" spc="-125" dirty="0">
                <a:solidFill>
                  <a:srgbClr val="292959"/>
                </a:solidFill>
                <a:latin typeface="Trebuchet MS"/>
                <a:cs typeface="Trebuchet MS"/>
              </a:rPr>
              <a:t> </a:t>
            </a:r>
            <a:r>
              <a:rPr sz="2700" spc="-50" dirty="0">
                <a:solidFill>
                  <a:srgbClr val="292959"/>
                </a:solidFill>
                <a:latin typeface="Trebuchet MS"/>
                <a:cs typeface="Trebuchet MS"/>
              </a:rPr>
              <a:t>Ensuring</a:t>
            </a:r>
            <a:r>
              <a:rPr sz="2700" spc="-125" dirty="0">
                <a:solidFill>
                  <a:srgbClr val="292959"/>
                </a:solidFill>
                <a:latin typeface="Trebuchet MS"/>
                <a:cs typeface="Trebuchet MS"/>
              </a:rPr>
              <a:t> </a:t>
            </a:r>
            <a:r>
              <a:rPr sz="2700" spc="-50" dirty="0">
                <a:solidFill>
                  <a:srgbClr val="292959"/>
                </a:solidFill>
                <a:latin typeface="Trebuchet MS"/>
                <a:cs typeface="Trebuchet MS"/>
              </a:rPr>
              <a:t>resources</a:t>
            </a:r>
            <a:r>
              <a:rPr sz="2700" spc="-120" dirty="0">
                <a:solidFill>
                  <a:srgbClr val="292959"/>
                </a:solidFill>
                <a:latin typeface="Trebuchet MS"/>
                <a:cs typeface="Trebuchet MS"/>
              </a:rPr>
              <a:t> </a:t>
            </a:r>
            <a:r>
              <a:rPr sz="2700" dirty="0">
                <a:solidFill>
                  <a:srgbClr val="292959"/>
                </a:solidFill>
                <a:latin typeface="Trebuchet MS"/>
                <a:cs typeface="Trebuchet MS"/>
              </a:rPr>
              <a:t>are</a:t>
            </a:r>
            <a:r>
              <a:rPr sz="2700" spc="-125" dirty="0">
                <a:solidFill>
                  <a:srgbClr val="292959"/>
                </a:solidFill>
                <a:latin typeface="Trebuchet MS"/>
                <a:cs typeface="Trebuchet MS"/>
              </a:rPr>
              <a:t> </a:t>
            </a:r>
            <a:r>
              <a:rPr sz="2700" spc="-60" dirty="0">
                <a:solidFill>
                  <a:srgbClr val="292959"/>
                </a:solidFill>
                <a:latin typeface="Trebuchet MS"/>
                <a:cs typeface="Trebuchet MS"/>
              </a:rPr>
              <a:t>allocated,</a:t>
            </a:r>
            <a:r>
              <a:rPr sz="2700" spc="-120" dirty="0">
                <a:solidFill>
                  <a:srgbClr val="292959"/>
                </a:solidFill>
                <a:latin typeface="Trebuchet MS"/>
                <a:cs typeface="Trebuchet MS"/>
              </a:rPr>
              <a:t> </a:t>
            </a:r>
            <a:r>
              <a:rPr sz="2700" spc="-75" dirty="0">
                <a:solidFill>
                  <a:srgbClr val="292959"/>
                </a:solidFill>
                <a:latin typeface="Trebuchet MS"/>
                <a:cs typeface="Trebuchet MS"/>
              </a:rPr>
              <a:t>where</a:t>
            </a:r>
            <a:r>
              <a:rPr sz="2700" spc="-125" dirty="0">
                <a:solidFill>
                  <a:srgbClr val="292959"/>
                </a:solidFill>
                <a:latin typeface="Trebuchet MS"/>
                <a:cs typeface="Trebuchet MS"/>
              </a:rPr>
              <a:t> </a:t>
            </a:r>
            <a:r>
              <a:rPr sz="2700" spc="-80" dirty="0">
                <a:solidFill>
                  <a:srgbClr val="292959"/>
                </a:solidFill>
                <a:latin typeface="Trebuchet MS"/>
                <a:cs typeface="Trebuchet MS"/>
              </a:rPr>
              <a:t>possible,</a:t>
            </a:r>
            <a:r>
              <a:rPr sz="2700" spc="-120" dirty="0">
                <a:solidFill>
                  <a:srgbClr val="292959"/>
                </a:solidFill>
                <a:latin typeface="Trebuchet MS"/>
                <a:cs typeface="Trebuchet MS"/>
              </a:rPr>
              <a:t> </a:t>
            </a:r>
            <a:r>
              <a:rPr sz="2700" spc="-50" dirty="0">
                <a:solidFill>
                  <a:srgbClr val="292959"/>
                </a:solidFill>
                <a:latin typeface="Trebuchet MS"/>
                <a:cs typeface="Trebuchet MS"/>
              </a:rPr>
              <a:t>to</a:t>
            </a:r>
            <a:r>
              <a:rPr sz="2700" spc="-125" dirty="0">
                <a:solidFill>
                  <a:srgbClr val="292959"/>
                </a:solidFill>
                <a:latin typeface="Trebuchet MS"/>
                <a:cs typeface="Trebuchet MS"/>
              </a:rPr>
              <a:t> </a:t>
            </a:r>
            <a:r>
              <a:rPr sz="2700" spc="-35" dirty="0">
                <a:solidFill>
                  <a:srgbClr val="292959"/>
                </a:solidFill>
                <a:latin typeface="Trebuchet MS"/>
                <a:cs typeface="Trebuchet MS"/>
              </a:rPr>
              <a:t>achieve</a:t>
            </a:r>
            <a:r>
              <a:rPr sz="2700" spc="-120" dirty="0">
                <a:solidFill>
                  <a:srgbClr val="292959"/>
                </a:solidFill>
                <a:latin typeface="Trebuchet MS"/>
                <a:cs typeface="Trebuchet MS"/>
              </a:rPr>
              <a:t> </a:t>
            </a:r>
            <a:r>
              <a:rPr sz="2700" spc="-20" dirty="0">
                <a:solidFill>
                  <a:srgbClr val="292959"/>
                </a:solidFill>
                <a:latin typeface="Trebuchet MS"/>
                <a:cs typeface="Trebuchet MS"/>
              </a:rPr>
              <a:t>what</a:t>
            </a:r>
            <a:endParaRPr sz="2700">
              <a:latin typeface="Trebuchet MS"/>
              <a:cs typeface="Trebuchet MS"/>
            </a:endParaRPr>
          </a:p>
          <a:p>
            <a:pPr algn="ctr">
              <a:lnSpc>
                <a:spcPct val="100000"/>
              </a:lnSpc>
              <a:spcBef>
                <a:spcPts val="2160"/>
              </a:spcBef>
            </a:pPr>
            <a:r>
              <a:rPr sz="2700" spc="-65" dirty="0">
                <a:solidFill>
                  <a:srgbClr val="292959"/>
                </a:solidFill>
                <a:latin typeface="Trebuchet MS"/>
                <a:cs typeface="Trebuchet MS"/>
              </a:rPr>
              <a:t>parties</a:t>
            </a:r>
            <a:r>
              <a:rPr sz="2700" spc="-120" dirty="0">
                <a:solidFill>
                  <a:srgbClr val="292959"/>
                </a:solidFill>
                <a:latin typeface="Trebuchet MS"/>
                <a:cs typeface="Trebuchet MS"/>
              </a:rPr>
              <a:t> </a:t>
            </a:r>
            <a:r>
              <a:rPr sz="2700" spc="-50" dirty="0">
                <a:solidFill>
                  <a:srgbClr val="292959"/>
                </a:solidFill>
                <a:latin typeface="Trebuchet MS"/>
                <a:cs typeface="Trebuchet MS"/>
              </a:rPr>
              <a:t>want</a:t>
            </a:r>
            <a:r>
              <a:rPr sz="2700" spc="-114" dirty="0">
                <a:solidFill>
                  <a:srgbClr val="292959"/>
                </a:solidFill>
                <a:latin typeface="Trebuchet MS"/>
                <a:cs typeface="Trebuchet MS"/>
              </a:rPr>
              <a:t> </a:t>
            </a:r>
            <a:r>
              <a:rPr sz="2700" spc="-10" dirty="0">
                <a:solidFill>
                  <a:srgbClr val="292959"/>
                </a:solidFill>
                <a:latin typeface="Trebuchet MS"/>
                <a:cs typeface="Trebuchet MS"/>
              </a:rPr>
              <a:t>and/or</a:t>
            </a:r>
            <a:r>
              <a:rPr sz="2700" spc="-120" dirty="0">
                <a:solidFill>
                  <a:srgbClr val="292959"/>
                </a:solidFill>
                <a:latin typeface="Trebuchet MS"/>
                <a:cs typeface="Trebuchet MS"/>
              </a:rPr>
              <a:t> </a:t>
            </a:r>
            <a:r>
              <a:rPr sz="2700" spc="-10" dirty="0">
                <a:solidFill>
                  <a:srgbClr val="292959"/>
                </a:solidFill>
                <a:latin typeface="Trebuchet MS"/>
                <a:cs typeface="Trebuchet MS"/>
              </a:rPr>
              <a:t>require.</a:t>
            </a:r>
            <a:endParaRPr sz="2700">
              <a:latin typeface="Trebuchet MS"/>
              <a:cs typeface="Trebuchet M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1803380" cy="1168400"/>
          </a:xfrm>
          <a:prstGeom prst="rect">
            <a:avLst/>
          </a:prstGeom>
        </p:spPr>
        <p:txBody>
          <a:bodyPr vert="horz" wrap="square" lIns="0" tIns="12700" rIns="0" bIns="0" rtlCol="0">
            <a:spAutoFit/>
          </a:bodyPr>
          <a:lstStyle/>
          <a:p>
            <a:pPr marL="12700">
              <a:lnSpc>
                <a:spcPct val="100000"/>
              </a:lnSpc>
              <a:spcBef>
                <a:spcPts val="100"/>
              </a:spcBef>
            </a:pPr>
            <a:r>
              <a:rPr spc="-375" dirty="0">
                <a:solidFill>
                  <a:srgbClr val="E65385"/>
                </a:solidFill>
              </a:rPr>
              <a:t>PRE-</a:t>
            </a:r>
            <a:r>
              <a:rPr spc="-195" dirty="0">
                <a:solidFill>
                  <a:srgbClr val="E65385"/>
                </a:solidFill>
              </a:rPr>
              <a:t>NUPTIAL</a:t>
            </a:r>
            <a:r>
              <a:rPr spc="-345" dirty="0">
                <a:solidFill>
                  <a:srgbClr val="E65385"/>
                </a:solidFill>
              </a:rPr>
              <a:t> </a:t>
            </a:r>
            <a:r>
              <a:rPr spc="90" dirty="0"/>
              <a:t>AGREEMENTS</a:t>
            </a:r>
          </a:p>
        </p:txBody>
      </p:sp>
      <p:pic>
        <p:nvPicPr>
          <p:cNvPr id="3" name="object 3"/>
          <p:cNvPicPr/>
          <p:nvPr/>
        </p:nvPicPr>
        <p:blipFill>
          <a:blip r:embed="rId2" cstate="print"/>
          <a:stretch>
            <a:fillRect/>
          </a:stretch>
        </p:blipFill>
        <p:spPr>
          <a:xfrm>
            <a:off x="1043536" y="2339339"/>
            <a:ext cx="104775" cy="104774"/>
          </a:xfrm>
          <a:prstGeom prst="rect">
            <a:avLst/>
          </a:prstGeom>
        </p:spPr>
      </p:pic>
      <p:pic>
        <p:nvPicPr>
          <p:cNvPr id="4" name="object 4"/>
          <p:cNvPicPr/>
          <p:nvPr/>
        </p:nvPicPr>
        <p:blipFill>
          <a:blip r:embed="rId2" cstate="print"/>
          <a:stretch>
            <a:fillRect/>
          </a:stretch>
        </p:blipFill>
        <p:spPr>
          <a:xfrm>
            <a:off x="1043536" y="3501389"/>
            <a:ext cx="104775" cy="104774"/>
          </a:xfrm>
          <a:prstGeom prst="rect">
            <a:avLst/>
          </a:prstGeom>
        </p:spPr>
      </p:pic>
      <p:pic>
        <p:nvPicPr>
          <p:cNvPr id="5" name="object 5"/>
          <p:cNvPicPr/>
          <p:nvPr/>
        </p:nvPicPr>
        <p:blipFill>
          <a:blip r:embed="rId2" cstate="print"/>
          <a:stretch>
            <a:fillRect/>
          </a:stretch>
        </p:blipFill>
        <p:spPr>
          <a:xfrm>
            <a:off x="1043536" y="4663439"/>
            <a:ext cx="104775" cy="104774"/>
          </a:xfrm>
          <a:prstGeom prst="rect">
            <a:avLst/>
          </a:prstGeom>
        </p:spPr>
      </p:pic>
      <p:pic>
        <p:nvPicPr>
          <p:cNvPr id="6" name="object 6"/>
          <p:cNvPicPr/>
          <p:nvPr/>
        </p:nvPicPr>
        <p:blipFill>
          <a:blip r:embed="rId2" cstate="print"/>
          <a:stretch>
            <a:fillRect/>
          </a:stretch>
        </p:blipFill>
        <p:spPr>
          <a:xfrm>
            <a:off x="1043536" y="5825489"/>
            <a:ext cx="104775" cy="104774"/>
          </a:xfrm>
          <a:prstGeom prst="rect">
            <a:avLst/>
          </a:prstGeom>
        </p:spPr>
      </p:pic>
      <p:pic>
        <p:nvPicPr>
          <p:cNvPr id="7" name="object 7"/>
          <p:cNvPicPr/>
          <p:nvPr/>
        </p:nvPicPr>
        <p:blipFill>
          <a:blip r:embed="rId2" cstate="print"/>
          <a:stretch>
            <a:fillRect/>
          </a:stretch>
        </p:blipFill>
        <p:spPr>
          <a:xfrm>
            <a:off x="1043536" y="6406514"/>
            <a:ext cx="104775" cy="104774"/>
          </a:xfrm>
          <a:prstGeom prst="rect">
            <a:avLst/>
          </a:prstGeom>
        </p:spPr>
      </p:pic>
      <p:pic>
        <p:nvPicPr>
          <p:cNvPr id="8" name="object 8"/>
          <p:cNvPicPr/>
          <p:nvPr/>
        </p:nvPicPr>
        <p:blipFill>
          <a:blip r:embed="rId2" cstate="print"/>
          <a:stretch>
            <a:fillRect/>
          </a:stretch>
        </p:blipFill>
        <p:spPr>
          <a:xfrm>
            <a:off x="1043536" y="7568564"/>
            <a:ext cx="104775" cy="104774"/>
          </a:xfrm>
          <a:prstGeom prst="rect">
            <a:avLst/>
          </a:prstGeom>
        </p:spPr>
      </p:pic>
      <p:pic>
        <p:nvPicPr>
          <p:cNvPr id="9" name="object 9"/>
          <p:cNvPicPr/>
          <p:nvPr/>
        </p:nvPicPr>
        <p:blipFill>
          <a:blip r:embed="rId3" cstate="print"/>
          <a:stretch>
            <a:fillRect/>
          </a:stretch>
        </p:blipFill>
        <p:spPr>
          <a:xfrm>
            <a:off x="1043536" y="8149590"/>
            <a:ext cx="104775" cy="104774"/>
          </a:xfrm>
          <a:prstGeom prst="rect">
            <a:avLst/>
          </a:prstGeom>
        </p:spPr>
      </p:pic>
      <p:sp>
        <p:nvSpPr>
          <p:cNvPr id="10" name="object 10"/>
          <p:cNvSpPr txBox="1"/>
          <p:nvPr/>
        </p:nvSpPr>
        <p:spPr>
          <a:xfrm>
            <a:off x="1311377" y="1969128"/>
            <a:ext cx="10217785" cy="6416675"/>
          </a:xfrm>
          <a:prstGeom prst="rect">
            <a:avLst/>
          </a:prstGeom>
        </p:spPr>
        <p:txBody>
          <a:bodyPr vert="horz" wrap="square" lIns="0" tIns="12065" rIns="0" bIns="0" rtlCol="0">
            <a:spAutoFit/>
          </a:bodyPr>
          <a:lstStyle/>
          <a:p>
            <a:pPr marL="12700" marR="5080">
              <a:lnSpc>
                <a:spcPct val="136200"/>
              </a:lnSpc>
              <a:spcBef>
                <a:spcPts val="95"/>
              </a:spcBef>
            </a:pPr>
            <a:r>
              <a:rPr sz="2800" spc="-50" dirty="0">
                <a:solidFill>
                  <a:srgbClr val="292959"/>
                </a:solidFill>
                <a:latin typeface="Trebuchet MS"/>
                <a:cs typeface="Trebuchet MS"/>
              </a:rPr>
              <a:t>Have</a:t>
            </a:r>
            <a:r>
              <a:rPr sz="2800" spc="-130" dirty="0">
                <a:solidFill>
                  <a:srgbClr val="292959"/>
                </a:solidFill>
                <a:latin typeface="Trebuchet MS"/>
                <a:cs typeface="Trebuchet MS"/>
              </a:rPr>
              <a:t> </a:t>
            </a:r>
            <a:r>
              <a:rPr sz="2800" spc="-65" dirty="0">
                <a:solidFill>
                  <a:srgbClr val="292959"/>
                </a:solidFill>
                <a:latin typeface="Trebuchet MS"/>
                <a:cs typeface="Trebuchet MS"/>
              </a:rPr>
              <a:t>explored</a:t>
            </a:r>
            <a:r>
              <a:rPr sz="2800" spc="-120" dirty="0">
                <a:solidFill>
                  <a:srgbClr val="292959"/>
                </a:solidFill>
                <a:latin typeface="Trebuchet MS"/>
                <a:cs typeface="Trebuchet MS"/>
              </a:rPr>
              <a:t> </a:t>
            </a:r>
            <a:r>
              <a:rPr sz="2800" spc="-20" dirty="0">
                <a:solidFill>
                  <a:srgbClr val="292959"/>
                </a:solidFill>
                <a:latin typeface="Trebuchet MS"/>
                <a:cs typeface="Trebuchet MS"/>
              </a:rPr>
              <a:t>how</a:t>
            </a:r>
            <a:r>
              <a:rPr sz="2800" spc="-114"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85" dirty="0">
                <a:solidFill>
                  <a:srgbClr val="292959"/>
                </a:solidFill>
                <a:latin typeface="Trebuchet MS"/>
                <a:cs typeface="Trebuchet MS"/>
              </a:rPr>
              <a:t>court</a:t>
            </a:r>
            <a:r>
              <a:rPr sz="2800" spc="-120" dirty="0">
                <a:solidFill>
                  <a:srgbClr val="292959"/>
                </a:solidFill>
                <a:latin typeface="Trebuchet MS"/>
                <a:cs typeface="Trebuchet MS"/>
              </a:rPr>
              <a:t> </a:t>
            </a:r>
            <a:r>
              <a:rPr sz="2800" spc="-55" dirty="0">
                <a:solidFill>
                  <a:srgbClr val="292959"/>
                </a:solidFill>
                <a:latin typeface="Trebuchet MS"/>
                <a:cs typeface="Trebuchet MS"/>
              </a:rPr>
              <a:t>exercises</a:t>
            </a:r>
            <a:r>
              <a:rPr sz="2800" spc="-114" dirty="0">
                <a:solidFill>
                  <a:srgbClr val="292959"/>
                </a:solidFill>
                <a:latin typeface="Trebuchet MS"/>
                <a:cs typeface="Trebuchet MS"/>
              </a:rPr>
              <a:t> </a:t>
            </a:r>
            <a:r>
              <a:rPr sz="2800" spc="-80" dirty="0">
                <a:solidFill>
                  <a:srgbClr val="292959"/>
                </a:solidFill>
                <a:latin typeface="Trebuchet MS"/>
                <a:cs typeface="Trebuchet MS"/>
              </a:rPr>
              <a:t>discretion</a:t>
            </a:r>
            <a:r>
              <a:rPr sz="2800" spc="-120" dirty="0">
                <a:solidFill>
                  <a:srgbClr val="292959"/>
                </a:solidFill>
                <a:latin typeface="Trebuchet MS"/>
                <a:cs typeface="Trebuchet MS"/>
              </a:rPr>
              <a:t> </a:t>
            </a:r>
            <a:r>
              <a:rPr sz="2800" spc="-60" dirty="0">
                <a:solidFill>
                  <a:srgbClr val="292959"/>
                </a:solidFill>
                <a:latin typeface="Trebuchet MS"/>
                <a:cs typeface="Trebuchet MS"/>
              </a:rPr>
              <a:t>when</a:t>
            </a:r>
            <a:r>
              <a:rPr sz="2800" spc="-120" dirty="0">
                <a:solidFill>
                  <a:srgbClr val="292959"/>
                </a:solidFill>
                <a:latin typeface="Trebuchet MS"/>
                <a:cs typeface="Trebuchet MS"/>
              </a:rPr>
              <a:t> </a:t>
            </a:r>
            <a:r>
              <a:rPr sz="2800" spc="-60" dirty="0">
                <a:solidFill>
                  <a:srgbClr val="292959"/>
                </a:solidFill>
                <a:latin typeface="Trebuchet MS"/>
                <a:cs typeface="Trebuchet MS"/>
              </a:rPr>
              <a:t>distributing </a:t>
            </a:r>
            <a:r>
              <a:rPr sz="2800" spc="-20" dirty="0">
                <a:solidFill>
                  <a:srgbClr val="292959"/>
                </a:solidFill>
                <a:latin typeface="Trebuchet MS"/>
                <a:cs typeface="Trebuchet MS"/>
              </a:rPr>
              <a:t>assets</a:t>
            </a:r>
            <a:r>
              <a:rPr sz="2800" spc="-135" dirty="0">
                <a:solidFill>
                  <a:srgbClr val="292959"/>
                </a:solidFill>
                <a:latin typeface="Trebuchet MS"/>
                <a:cs typeface="Trebuchet MS"/>
              </a:rPr>
              <a:t> </a:t>
            </a:r>
            <a:r>
              <a:rPr sz="2800" i="1" spc="-125" dirty="0">
                <a:solidFill>
                  <a:srgbClr val="292959"/>
                </a:solidFill>
                <a:latin typeface="Trebuchet MS"/>
                <a:cs typeface="Trebuchet MS"/>
              </a:rPr>
              <a:t>after</a:t>
            </a:r>
            <a:r>
              <a:rPr sz="2800" i="1" spc="-90" dirty="0">
                <a:solidFill>
                  <a:srgbClr val="292959"/>
                </a:solidFill>
                <a:latin typeface="Trebuchet MS"/>
                <a:cs typeface="Trebuchet MS"/>
              </a:rPr>
              <a:t> </a:t>
            </a:r>
            <a:r>
              <a:rPr sz="2800" spc="-65" dirty="0">
                <a:solidFill>
                  <a:srgbClr val="292959"/>
                </a:solidFill>
                <a:latin typeface="Trebuchet MS"/>
                <a:cs typeface="Trebuchet MS"/>
              </a:rPr>
              <a:t>divorce</a:t>
            </a:r>
            <a:r>
              <a:rPr sz="2800" spc="-110" dirty="0">
                <a:solidFill>
                  <a:srgbClr val="292959"/>
                </a:solidFill>
                <a:latin typeface="Trebuchet MS"/>
                <a:cs typeface="Trebuchet MS"/>
              </a:rPr>
              <a:t> </a:t>
            </a:r>
            <a:r>
              <a:rPr sz="2800" spc="-80" dirty="0">
                <a:solidFill>
                  <a:srgbClr val="292959"/>
                </a:solidFill>
                <a:latin typeface="Trebuchet MS"/>
                <a:cs typeface="Trebuchet MS"/>
              </a:rPr>
              <a:t>or</a:t>
            </a:r>
            <a:r>
              <a:rPr sz="2800" spc="-110" dirty="0">
                <a:solidFill>
                  <a:srgbClr val="292959"/>
                </a:solidFill>
                <a:latin typeface="Trebuchet MS"/>
                <a:cs typeface="Trebuchet MS"/>
              </a:rPr>
              <a:t> </a:t>
            </a:r>
            <a:r>
              <a:rPr sz="2800" spc="-10" dirty="0">
                <a:solidFill>
                  <a:srgbClr val="292959"/>
                </a:solidFill>
                <a:latin typeface="Trebuchet MS"/>
                <a:cs typeface="Trebuchet MS"/>
              </a:rPr>
              <a:t>dissolution</a:t>
            </a:r>
            <a:endParaRPr sz="2800">
              <a:latin typeface="Trebuchet MS"/>
              <a:cs typeface="Trebuchet MS"/>
            </a:endParaRPr>
          </a:p>
          <a:p>
            <a:pPr marL="12700" marR="111125">
              <a:lnSpc>
                <a:spcPts val="4570"/>
              </a:lnSpc>
              <a:spcBef>
                <a:spcPts val="360"/>
              </a:spcBef>
            </a:pPr>
            <a:r>
              <a:rPr sz="2800" spc="-85" dirty="0">
                <a:solidFill>
                  <a:srgbClr val="292959"/>
                </a:solidFill>
                <a:latin typeface="Trebuchet MS"/>
                <a:cs typeface="Trebuchet MS"/>
              </a:rPr>
              <a:t>Parties</a:t>
            </a:r>
            <a:r>
              <a:rPr sz="2800" spc="-125" dirty="0">
                <a:solidFill>
                  <a:srgbClr val="292959"/>
                </a:solidFill>
                <a:latin typeface="Trebuchet MS"/>
                <a:cs typeface="Trebuchet MS"/>
              </a:rPr>
              <a:t> </a:t>
            </a:r>
            <a:r>
              <a:rPr sz="2800" spc="-95" dirty="0">
                <a:solidFill>
                  <a:srgbClr val="292959"/>
                </a:solidFill>
                <a:latin typeface="Trebuchet MS"/>
                <a:cs typeface="Trebuchet MS"/>
              </a:rPr>
              <a:t>may</a:t>
            </a:r>
            <a:r>
              <a:rPr sz="2800" spc="-114" dirty="0">
                <a:solidFill>
                  <a:srgbClr val="292959"/>
                </a:solidFill>
                <a:latin typeface="Trebuchet MS"/>
                <a:cs typeface="Trebuchet MS"/>
              </a:rPr>
              <a:t> </a:t>
            </a:r>
            <a:r>
              <a:rPr sz="2800" spc="-85" dirty="0">
                <a:solidFill>
                  <a:srgbClr val="292959"/>
                </a:solidFill>
                <a:latin typeface="Trebuchet MS"/>
                <a:cs typeface="Trebuchet MS"/>
              </a:rPr>
              <a:t>however</a:t>
            </a:r>
            <a:r>
              <a:rPr sz="2800" spc="-125" dirty="0">
                <a:solidFill>
                  <a:srgbClr val="292959"/>
                </a:solidFill>
                <a:latin typeface="Trebuchet MS"/>
                <a:cs typeface="Trebuchet MS"/>
              </a:rPr>
              <a:t> </a:t>
            </a:r>
            <a:r>
              <a:rPr sz="2800" spc="-55" dirty="0">
                <a:solidFill>
                  <a:srgbClr val="292959"/>
                </a:solidFill>
                <a:latin typeface="Trebuchet MS"/>
                <a:cs typeface="Trebuchet MS"/>
              </a:rPr>
              <a:t>want</a:t>
            </a:r>
            <a:r>
              <a:rPr sz="2800" spc="-130" dirty="0">
                <a:solidFill>
                  <a:srgbClr val="292959"/>
                </a:solidFill>
                <a:latin typeface="Trebuchet MS"/>
                <a:cs typeface="Trebuchet MS"/>
              </a:rPr>
              <a:t> </a:t>
            </a:r>
            <a:r>
              <a:rPr sz="2800" spc="-55" dirty="0">
                <a:solidFill>
                  <a:srgbClr val="292959"/>
                </a:solidFill>
                <a:latin typeface="Trebuchet MS"/>
                <a:cs typeface="Trebuchet MS"/>
              </a:rPr>
              <a:t>to</a:t>
            </a:r>
            <a:r>
              <a:rPr sz="2800" spc="-125" dirty="0">
                <a:solidFill>
                  <a:srgbClr val="292959"/>
                </a:solidFill>
                <a:latin typeface="Trebuchet MS"/>
                <a:cs typeface="Trebuchet MS"/>
              </a:rPr>
              <a:t> </a:t>
            </a:r>
            <a:r>
              <a:rPr sz="2800" spc="-10" dirty="0">
                <a:solidFill>
                  <a:srgbClr val="292959"/>
                </a:solidFill>
                <a:latin typeface="Trebuchet MS"/>
                <a:cs typeface="Trebuchet MS"/>
              </a:rPr>
              <a:t>reach</a:t>
            </a:r>
            <a:r>
              <a:rPr sz="2800" spc="-125" dirty="0">
                <a:solidFill>
                  <a:srgbClr val="292959"/>
                </a:solidFill>
                <a:latin typeface="Trebuchet MS"/>
                <a:cs typeface="Trebuchet MS"/>
              </a:rPr>
              <a:t> </a:t>
            </a:r>
            <a:r>
              <a:rPr sz="2800" dirty="0">
                <a:solidFill>
                  <a:srgbClr val="292959"/>
                </a:solidFill>
                <a:latin typeface="Trebuchet MS"/>
                <a:cs typeface="Trebuchet MS"/>
              </a:rPr>
              <a:t>an</a:t>
            </a:r>
            <a:r>
              <a:rPr sz="2800" spc="-120" dirty="0">
                <a:solidFill>
                  <a:srgbClr val="292959"/>
                </a:solidFill>
                <a:latin typeface="Trebuchet MS"/>
                <a:cs typeface="Trebuchet MS"/>
              </a:rPr>
              <a:t> </a:t>
            </a:r>
            <a:r>
              <a:rPr sz="2800" spc="-45" dirty="0">
                <a:solidFill>
                  <a:srgbClr val="292959"/>
                </a:solidFill>
                <a:latin typeface="Trebuchet MS"/>
                <a:cs typeface="Trebuchet MS"/>
              </a:rPr>
              <a:t>agreement</a:t>
            </a:r>
            <a:r>
              <a:rPr sz="2800" spc="-125" dirty="0">
                <a:solidFill>
                  <a:srgbClr val="292959"/>
                </a:solidFill>
                <a:latin typeface="Trebuchet MS"/>
                <a:cs typeface="Trebuchet MS"/>
              </a:rPr>
              <a:t> </a:t>
            </a:r>
            <a:r>
              <a:rPr sz="2800" spc="-30" dirty="0">
                <a:solidFill>
                  <a:srgbClr val="292959"/>
                </a:solidFill>
                <a:latin typeface="Trebuchet MS"/>
                <a:cs typeface="Trebuchet MS"/>
              </a:rPr>
              <a:t>before</a:t>
            </a:r>
            <a:r>
              <a:rPr sz="2800" spc="-125" dirty="0">
                <a:solidFill>
                  <a:srgbClr val="292959"/>
                </a:solidFill>
                <a:latin typeface="Trebuchet MS"/>
                <a:cs typeface="Trebuchet MS"/>
              </a:rPr>
              <a:t> </a:t>
            </a:r>
            <a:r>
              <a:rPr sz="2800" spc="-25" dirty="0">
                <a:solidFill>
                  <a:srgbClr val="292959"/>
                </a:solidFill>
                <a:latin typeface="Trebuchet MS"/>
                <a:cs typeface="Trebuchet MS"/>
              </a:rPr>
              <a:t>entering </a:t>
            </a:r>
            <a:r>
              <a:rPr sz="2800" spc="-40" dirty="0">
                <a:solidFill>
                  <a:srgbClr val="292959"/>
                </a:solidFill>
                <a:latin typeface="Trebuchet MS"/>
                <a:cs typeface="Trebuchet MS"/>
              </a:rPr>
              <a:t>marriage</a:t>
            </a:r>
            <a:r>
              <a:rPr sz="2800" spc="-130" dirty="0">
                <a:solidFill>
                  <a:srgbClr val="292959"/>
                </a:solidFill>
                <a:latin typeface="Trebuchet MS"/>
                <a:cs typeface="Trebuchet MS"/>
              </a:rPr>
              <a:t> </a:t>
            </a:r>
            <a:r>
              <a:rPr sz="2800" spc="-80" dirty="0">
                <a:solidFill>
                  <a:srgbClr val="292959"/>
                </a:solidFill>
                <a:latin typeface="Trebuchet MS"/>
                <a:cs typeface="Trebuchet MS"/>
              </a:rPr>
              <a:t>or</a:t>
            </a:r>
            <a:r>
              <a:rPr sz="2800" spc="-110" dirty="0">
                <a:solidFill>
                  <a:srgbClr val="292959"/>
                </a:solidFill>
                <a:latin typeface="Trebuchet MS"/>
                <a:cs typeface="Trebuchet MS"/>
              </a:rPr>
              <a:t> </a:t>
            </a:r>
            <a:r>
              <a:rPr sz="2800" spc="-140" dirty="0">
                <a:solidFill>
                  <a:srgbClr val="292959"/>
                </a:solidFill>
                <a:latin typeface="Trebuchet MS"/>
                <a:cs typeface="Trebuchet MS"/>
              </a:rPr>
              <a:t>civil</a:t>
            </a:r>
            <a:r>
              <a:rPr sz="2800" spc="-90" dirty="0">
                <a:solidFill>
                  <a:srgbClr val="292959"/>
                </a:solidFill>
                <a:latin typeface="Trebuchet MS"/>
                <a:cs typeface="Trebuchet MS"/>
              </a:rPr>
              <a:t> </a:t>
            </a:r>
            <a:r>
              <a:rPr sz="2800" spc="-10" dirty="0">
                <a:solidFill>
                  <a:srgbClr val="292959"/>
                </a:solidFill>
                <a:latin typeface="Trebuchet MS"/>
                <a:cs typeface="Trebuchet MS"/>
              </a:rPr>
              <a:t>partnership</a:t>
            </a:r>
            <a:endParaRPr sz="2800">
              <a:latin typeface="Trebuchet MS"/>
              <a:cs typeface="Trebuchet MS"/>
            </a:endParaRPr>
          </a:p>
          <a:p>
            <a:pPr marL="12700" marR="1588135">
              <a:lnSpc>
                <a:spcPts val="4580"/>
              </a:lnSpc>
              <a:spcBef>
                <a:spcPts val="5"/>
              </a:spcBef>
            </a:pPr>
            <a:r>
              <a:rPr sz="2800" spc="-105" dirty="0">
                <a:solidFill>
                  <a:srgbClr val="292959"/>
                </a:solidFill>
                <a:latin typeface="Trebuchet MS"/>
                <a:cs typeface="Trebuchet MS"/>
              </a:rPr>
              <a:t>Usually </a:t>
            </a:r>
            <a:r>
              <a:rPr sz="2800" spc="-110" dirty="0">
                <a:solidFill>
                  <a:srgbClr val="292959"/>
                </a:solidFill>
                <a:latin typeface="Trebuchet MS"/>
                <a:cs typeface="Trebuchet MS"/>
              </a:rPr>
              <a:t>motivate</a:t>
            </a:r>
            <a:r>
              <a:rPr sz="2800" spc="-100" dirty="0">
                <a:solidFill>
                  <a:srgbClr val="292959"/>
                </a:solidFill>
                <a:latin typeface="Trebuchet MS"/>
                <a:cs typeface="Trebuchet MS"/>
              </a:rPr>
              <a:t> </a:t>
            </a:r>
            <a:r>
              <a:rPr sz="2800" spc="-55" dirty="0">
                <a:solidFill>
                  <a:srgbClr val="292959"/>
                </a:solidFill>
                <a:latin typeface="Trebuchet MS"/>
                <a:cs typeface="Trebuchet MS"/>
              </a:rPr>
              <a:t>to</a:t>
            </a:r>
            <a:r>
              <a:rPr sz="2800" spc="-150" dirty="0">
                <a:solidFill>
                  <a:srgbClr val="292959"/>
                </a:solidFill>
                <a:latin typeface="Trebuchet MS"/>
                <a:cs typeface="Trebuchet MS"/>
              </a:rPr>
              <a:t> </a:t>
            </a:r>
            <a:r>
              <a:rPr sz="2800" spc="-65" dirty="0">
                <a:solidFill>
                  <a:srgbClr val="292959"/>
                </a:solidFill>
                <a:latin typeface="Trebuchet MS"/>
                <a:cs typeface="Trebuchet MS"/>
              </a:rPr>
              <a:t>protect</a:t>
            </a:r>
            <a:r>
              <a:rPr sz="2800" spc="-120" dirty="0">
                <a:solidFill>
                  <a:srgbClr val="292959"/>
                </a:solidFill>
                <a:latin typeface="Trebuchet MS"/>
                <a:cs typeface="Trebuchet MS"/>
              </a:rPr>
              <a:t> </a:t>
            </a:r>
            <a:r>
              <a:rPr sz="2800" spc="-45" dirty="0">
                <a:solidFill>
                  <a:srgbClr val="292959"/>
                </a:solidFill>
                <a:latin typeface="Trebuchet MS"/>
                <a:cs typeface="Trebuchet MS"/>
              </a:rPr>
              <a:t>assets/wealth</a:t>
            </a:r>
            <a:r>
              <a:rPr sz="2800" spc="-120" dirty="0">
                <a:solidFill>
                  <a:srgbClr val="292959"/>
                </a:solidFill>
                <a:latin typeface="Trebuchet MS"/>
                <a:cs typeface="Trebuchet MS"/>
              </a:rPr>
              <a:t> </a:t>
            </a:r>
            <a:r>
              <a:rPr sz="2800" spc="-10" dirty="0">
                <a:solidFill>
                  <a:srgbClr val="292959"/>
                </a:solidFill>
                <a:latin typeface="Trebuchet MS"/>
                <a:cs typeface="Trebuchet MS"/>
              </a:rPr>
              <a:t>owned</a:t>
            </a:r>
            <a:r>
              <a:rPr sz="2800" spc="-114" dirty="0">
                <a:solidFill>
                  <a:srgbClr val="292959"/>
                </a:solidFill>
                <a:latin typeface="Trebuchet MS"/>
                <a:cs typeface="Trebuchet MS"/>
              </a:rPr>
              <a:t> </a:t>
            </a:r>
            <a:r>
              <a:rPr sz="2800" spc="-10" dirty="0">
                <a:solidFill>
                  <a:srgbClr val="292959"/>
                </a:solidFill>
                <a:latin typeface="Trebuchet MS"/>
                <a:cs typeface="Trebuchet MS"/>
              </a:rPr>
              <a:t>before </a:t>
            </a:r>
            <a:r>
              <a:rPr sz="2800" spc="-70" dirty="0">
                <a:solidFill>
                  <a:srgbClr val="292959"/>
                </a:solidFill>
                <a:latin typeface="Trebuchet MS"/>
                <a:cs typeface="Trebuchet MS"/>
              </a:rPr>
              <a:t>marriage/civil</a:t>
            </a:r>
            <a:r>
              <a:rPr sz="2800" spc="-125" dirty="0">
                <a:solidFill>
                  <a:srgbClr val="292959"/>
                </a:solidFill>
                <a:latin typeface="Trebuchet MS"/>
                <a:cs typeface="Trebuchet MS"/>
              </a:rPr>
              <a:t> </a:t>
            </a:r>
            <a:r>
              <a:rPr sz="2800" spc="-10" dirty="0">
                <a:solidFill>
                  <a:srgbClr val="292959"/>
                </a:solidFill>
                <a:latin typeface="Trebuchet MS"/>
                <a:cs typeface="Trebuchet MS"/>
              </a:rPr>
              <a:t>partnership</a:t>
            </a:r>
            <a:endParaRPr sz="2800">
              <a:latin typeface="Trebuchet MS"/>
              <a:cs typeface="Trebuchet MS"/>
            </a:endParaRPr>
          </a:p>
          <a:p>
            <a:pPr marL="12700">
              <a:lnSpc>
                <a:spcPct val="100000"/>
              </a:lnSpc>
              <a:spcBef>
                <a:spcPts val="850"/>
              </a:spcBef>
            </a:pPr>
            <a:r>
              <a:rPr sz="2800" spc="65" dirty="0">
                <a:solidFill>
                  <a:srgbClr val="292959"/>
                </a:solidFill>
                <a:latin typeface="Trebuchet MS"/>
                <a:cs typeface="Trebuchet MS"/>
              </a:rPr>
              <a:t>A</a:t>
            </a:r>
            <a:r>
              <a:rPr sz="2800" spc="-155" dirty="0">
                <a:solidFill>
                  <a:srgbClr val="292959"/>
                </a:solidFill>
                <a:latin typeface="Trebuchet MS"/>
                <a:cs typeface="Trebuchet MS"/>
              </a:rPr>
              <a:t> </a:t>
            </a:r>
            <a:r>
              <a:rPr sz="2800" spc="-25" dirty="0">
                <a:solidFill>
                  <a:srgbClr val="292959"/>
                </a:solidFill>
                <a:latin typeface="Trebuchet MS"/>
                <a:cs typeface="Trebuchet MS"/>
              </a:rPr>
              <a:t>pre-</a:t>
            </a:r>
            <a:r>
              <a:rPr sz="2800" spc="-95" dirty="0">
                <a:solidFill>
                  <a:srgbClr val="292959"/>
                </a:solidFill>
                <a:latin typeface="Trebuchet MS"/>
                <a:cs typeface="Trebuchet MS"/>
              </a:rPr>
              <a:t>nuptial</a:t>
            </a:r>
            <a:r>
              <a:rPr sz="2800" spc="-114" dirty="0">
                <a:solidFill>
                  <a:srgbClr val="292959"/>
                </a:solidFill>
                <a:latin typeface="Trebuchet MS"/>
                <a:cs typeface="Trebuchet MS"/>
              </a:rPr>
              <a:t> </a:t>
            </a:r>
            <a:r>
              <a:rPr sz="2800" spc="-45" dirty="0">
                <a:solidFill>
                  <a:srgbClr val="292959"/>
                </a:solidFill>
                <a:latin typeface="Trebuchet MS"/>
                <a:cs typeface="Trebuchet MS"/>
              </a:rPr>
              <a:t>agreement</a:t>
            </a:r>
            <a:r>
              <a:rPr sz="2800" spc="-130" dirty="0">
                <a:solidFill>
                  <a:srgbClr val="292959"/>
                </a:solidFill>
                <a:latin typeface="Trebuchet MS"/>
                <a:cs typeface="Trebuchet MS"/>
              </a:rPr>
              <a:t> </a:t>
            </a:r>
            <a:r>
              <a:rPr sz="2800" spc="-65" dirty="0">
                <a:solidFill>
                  <a:srgbClr val="292959"/>
                </a:solidFill>
                <a:latin typeface="Trebuchet MS"/>
                <a:cs typeface="Trebuchet MS"/>
              </a:rPr>
              <a:t>is</a:t>
            </a:r>
            <a:r>
              <a:rPr sz="2800" spc="-135" dirty="0">
                <a:solidFill>
                  <a:srgbClr val="292959"/>
                </a:solidFill>
                <a:latin typeface="Trebuchet MS"/>
                <a:cs typeface="Trebuchet MS"/>
              </a:rPr>
              <a:t> </a:t>
            </a:r>
            <a:r>
              <a:rPr sz="2800" dirty="0">
                <a:solidFill>
                  <a:srgbClr val="292959"/>
                </a:solidFill>
                <a:latin typeface="Trebuchet MS"/>
                <a:cs typeface="Trebuchet MS"/>
              </a:rPr>
              <a:t>one</a:t>
            </a:r>
            <a:r>
              <a:rPr sz="2800" spc="-135" dirty="0">
                <a:solidFill>
                  <a:srgbClr val="292959"/>
                </a:solidFill>
                <a:latin typeface="Trebuchet MS"/>
                <a:cs typeface="Trebuchet MS"/>
              </a:rPr>
              <a:t> </a:t>
            </a:r>
            <a:r>
              <a:rPr sz="2800" spc="-20" dirty="0">
                <a:solidFill>
                  <a:srgbClr val="292959"/>
                </a:solidFill>
                <a:latin typeface="Trebuchet MS"/>
                <a:cs typeface="Trebuchet MS"/>
              </a:rPr>
              <a:t>way</a:t>
            </a:r>
            <a:r>
              <a:rPr sz="2800" spc="-130" dirty="0">
                <a:solidFill>
                  <a:srgbClr val="292959"/>
                </a:solidFill>
                <a:latin typeface="Trebuchet MS"/>
                <a:cs typeface="Trebuchet MS"/>
              </a:rPr>
              <a:t> </a:t>
            </a:r>
            <a:r>
              <a:rPr sz="2800" spc="-55" dirty="0">
                <a:solidFill>
                  <a:srgbClr val="292959"/>
                </a:solidFill>
                <a:latin typeface="Trebuchet MS"/>
                <a:cs typeface="Trebuchet MS"/>
              </a:rPr>
              <a:t>to</a:t>
            </a:r>
            <a:r>
              <a:rPr sz="2800" spc="-135" dirty="0">
                <a:solidFill>
                  <a:srgbClr val="292959"/>
                </a:solidFill>
                <a:latin typeface="Trebuchet MS"/>
                <a:cs typeface="Trebuchet MS"/>
              </a:rPr>
              <a:t> </a:t>
            </a:r>
            <a:r>
              <a:rPr sz="2800" spc="-35" dirty="0">
                <a:solidFill>
                  <a:srgbClr val="292959"/>
                </a:solidFill>
                <a:latin typeface="Trebuchet MS"/>
                <a:cs typeface="Trebuchet MS"/>
              </a:rPr>
              <a:t>achieve</a:t>
            </a:r>
            <a:r>
              <a:rPr sz="2800" spc="-135" dirty="0">
                <a:solidFill>
                  <a:srgbClr val="292959"/>
                </a:solidFill>
                <a:latin typeface="Trebuchet MS"/>
                <a:cs typeface="Trebuchet MS"/>
              </a:rPr>
              <a:t> </a:t>
            </a:r>
            <a:r>
              <a:rPr sz="2800" spc="-20" dirty="0">
                <a:solidFill>
                  <a:srgbClr val="292959"/>
                </a:solidFill>
                <a:latin typeface="Trebuchet MS"/>
                <a:cs typeface="Trebuchet MS"/>
              </a:rPr>
              <a:t>this</a:t>
            </a:r>
            <a:endParaRPr sz="2800">
              <a:latin typeface="Trebuchet MS"/>
              <a:cs typeface="Trebuchet MS"/>
            </a:endParaRPr>
          </a:p>
          <a:p>
            <a:pPr marL="12700" marR="207010">
              <a:lnSpc>
                <a:spcPts val="4580"/>
              </a:lnSpc>
              <a:spcBef>
                <a:spcPts val="355"/>
              </a:spcBef>
            </a:pPr>
            <a:r>
              <a:rPr sz="2800" dirty="0">
                <a:solidFill>
                  <a:srgbClr val="292959"/>
                </a:solidFill>
                <a:latin typeface="Trebuchet MS"/>
                <a:cs typeface="Trebuchet MS"/>
              </a:rPr>
              <a:t>An</a:t>
            </a:r>
            <a:r>
              <a:rPr sz="2800" spc="-155" dirty="0">
                <a:solidFill>
                  <a:srgbClr val="292959"/>
                </a:solidFill>
                <a:latin typeface="Trebuchet MS"/>
                <a:cs typeface="Trebuchet MS"/>
              </a:rPr>
              <a:t> </a:t>
            </a:r>
            <a:r>
              <a:rPr sz="2800" spc="-45" dirty="0">
                <a:solidFill>
                  <a:srgbClr val="292959"/>
                </a:solidFill>
                <a:latin typeface="Trebuchet MS"/>
                <a:cs typeface="Trebuchet MS"/>
              </a:rPr>
              <a:t>agreement</a:t>
            </a:r>
            <a:r>
              <a:rPr sz="2800" spc="-140" dirty="0">
                <a:solidFill>
                  <a:srgbClr val="292959"/>
                </a:solidFill>
                <a:latin typeface="Trebuchet MS"/>
                <a:cs typeface="Trebuchet MS"/>
              </a:rPr>
              <a:t> </a:t>
            </a:r>
            <a:r>
              <a:rPr sz="2800" spc="-70" dirty="0">
                <a:solidFill>
                  <a:srgbClr val="292959"/>
                </a:solidFill>
                <a:latin typeface="Trebuchet MS"/>
                <a:cs typeface="Trebuchet MS"/>
              </a:rPr>
              <a:t>which</a:t>
            </a:r>
            <a:r>
              <a:rPr sz="2800" spc="-135" dirty="0">
                <a:solidFill>
                  <a:srgbClr val="292959"/>
                </a:solidFill>
                <a:latin typeface="Trebuchet MS"/>
                <a:cs typeface="Trebuchet MS"/>
              </a:rPr>
              <a:t> </a:t>
            </a:r>
            <a:r>
              <a:rPr sz="2800" spc="-50" dirty="0">
                <a:solidFill>
                  <a:srgbClr val="292959"/>
                </a:solidFill>
                <a:latin typeface="Trebuchet MS"/>
                <a:cs typeface="Trebuchet MS"/>
              </a:rPr>
              <a:t>sets</a:t>
            </a:r>
            <a:r>
              <a:rPr sz="2800" spc="-140" dirty="0">
                <a:solidFill>
                  <a:srgbClr val="292959"/>
                </a:solidFill>
                <a:latin typeface="Trebuchet MS"/>
                <a:cs typeface="Trebuchet MS"/>
              </a:rPr>
              <a:t> </a:t>
            </a:r>
            <a:r>
              <a:rPr sz="2800" spc="-90" dirty="0">
                <a:solidFill>
                  <a:srgbClr val="292959"/>
                </a:solidFill>
                <a:latin typeface="Trebuchet MS"/>
                <a:cs typeface="Trebuchet MS"/>
              </a:rPr>
              <a:t>out</a:t>
            </a:r>
            <a:r>
              <a:rPr sz="2800" spc="-120" dirty="0">
                <a:solidFill>
                  <a:srgbClr val="292959"/>
                </a:solidFill>
                <a:latin typeface="Trebuchet MS"/>
                <a:cs typeface="Trebuchet MS"/>
              </a:rPr>
              <a:t> </a:t>
            </a:r>
            <a:r>
              <a:rPr sz="2800" spc="-20" dirty="0">
                <a:solidFill>
                  <a:srgbClr val="292959"/>
                </a:solidFill>
                <a:latin typeface="Trebuchet MS"/>
                <a:cs typeface="Trebuchet MS"/>
              </a:rPr>
              <a:t>how</a:t>
            </a:r>
            <a:r>
              <a:rPr sz="2800" spc="-135" dirty="0">
                <a:solidFill>
                  <a:srgbClr val="292959"/>
                </a:solidFill>
                <a:latin typeface="Trebuchet MS"/>
                <a:cs typeface="Trebuchet MS"/>
              </a:rPr>
              <a:t> </a:t>
            </a:r>
            <a:r>
              <a:rPr sz="2800" spc="-20" dirty="0">
                <a:solidFill>
                  <a:srgbClr val="292959"/>
                </a:solidFill>
                <a:latin typeface="Trebuchet MS"/>
                <a:cs typeface="Trebuchet MS"/>
              </a:rPr>
              <a:t>assets</a:t>
            </a:r>
            <a:r>
              <a:rPr sz="2800" spc="-135" dirty="0">
                <a:solidFill>
                  <a:srgbClr val="292959"/>
                </a:solidFill>
                <a:latin typeface="Trebuchet MS"/>
                <a:cs typeface="Trebuchet MS"/>
              </a:rPr>
              <a:t> </a:t>
            </a:r>
            <a:r>
              <a:rPr sz="2800" dirty="0">
                <a:solidFill>
                  <a:srgbClr val="292959"/>
                </a:solidFill>
                <a:latin typeface="Trebuchet MS"/>
                <a:cs typeface="Trebuchet MS"/>
              </a:rPr>
              <a:t>are</a:t>
            </a:r>
            <a:r>
              <a:rPr sz="2800" spc="-140" dirty="0">
                <a:solidFill>
                  <a:srgbClr val="292959"/>
                </a:solidFill>
                <a:latin typeface="Trebuchet MS"/>
                <a:cs typeface="Trebuchet MS"/>
              </a:rPr>
              <a:t> </a:t>
            </a:r>
            <a:r>
              <a:rPr sz="2800" spc="-55" dirty="0">
                <a:solidFill>
                  <a:srgbClr val="292959"/>
                </a:solidFill>
                <a:latin typeface="Trebuchet MS"/>
                <a:cs typeface="Trebuchet MS"/>
              </a:rPr>
              <a:t>to</a:t>
            </a:r>
            <a:r>
              <a:rPr sz="2800" spc="-135" dirty="0">
                <a:solidFill>
                  <a:srgbClr val="292959"/>
                </a:solidFill>
                <a:latin typeface="Trebuchet MS"/>
                <a:cs typeface="Trebuchet MS"/>
              </a:rPr>
              <a:t> </a:t>
            </a:r>
            <a:r>
              <a:rPr sz="2800" dirty="0">
                <a:solidFill>
                  <a:srgbClr val="292959"/>
                </a:solidFill>
                <a:latin typeface="Trebuchet MS"/>
                <a:cs typeface="Trebuchet MS"/>
              </a:rPr>
              <a:t>be</a:t>
            </a:r>
            <a:r>
              <a:rPr sz="2800" spc="-140" dirty="0">
                <a:solidFill>
                  <a:srgbClr val="292959"/>
                </a:solidFill>
                <a:latin typeface="Trebuchet MS"/>
                <a:cs typeface="Trebuchet MS"/>
              </a:rPr>
              <a:t> </a:t>
            </a:r>
            <a:r>
              <a:rPr sz="2800" spc="-55" dirty="0">
                <a:solidFill>
                  <a:srgbClr val="292959"/>
                </a:solidFill>
                <a:latin typeface="Trebuchet MS"/>
                <a:cs typeface="Trebuchet MS"/>
              </a:rPr>
              <a:t>divided</a:t>
            </a:r>
            <a:r>
              <a:rPr sz="2800" spc="-135" dirty="0">
                <a:solidFill>
                  <a:srgbClr val="292959"/>
                </a:solidFill>
                <a:latin typeface="Trebuchet MS"/>
                <a:cs typeface="Trebuchet MS"/>
              </a:rPr>
              <a:t> </a:t>
            </a:r>
            <a:r>
              <a:rPr sz="2800" spc="-10" dirty="0">
                <a:solidFill>
                  <a:srgbClr val="292959"/>
                </a:solidFill>
                <a:latin typeface="Trebuchet MS"/>
                <a:cs typeface="Trebuchet MS"/>
              </a:rPr>
              <a:t>should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40" dirty="0">
                <a:solidFill>
                  <a:srgbClr val="292959"/>
                </a:solidFill>
                <a:latin typeface="Trebuchet MS"/>
                <a:cs typeface="Trebuchet MS"/>
              </a:rPr>
              <a:t>marriage</a:t>
            </a:r>
            <a:r>
              <a:rPr sz="2800" spc="-105" dirty="0">
                <a:solidFill>
                  <a:srgbClr val="292959"/>
                </a:solidFill>
                <a:latin typeface="Trebuchet MS"/>
                <a:cs typeface="Trebuchet MS"/>
              </a:rPr>
              <a:t> </a:t>
            </a:r>
            <a:r>
              <a:rPr sz="2800" dirty="0">
                <a:solidFill>
                  <a:srgbClr val="292959"/>
                </a:solidFill>
                <a:latin typeface="Trebuchet MS"/>
                <a:cs typeface="Trebuchet MS"/>
              </a:rPr>
              <a:t>end</a:t>
            </a:r>
            <a:r>
              <a:rPr sz="2800" spc="-100" dirty="0">
                <a:solidFill>
                  <a:srgbClr val="292959"/>
                </a:solidFill>
                <a:latin typeface="Trebuchet MS"/>
                <a:cs typeface="Trebuchet MS"/>
              </a:rPr>
              <a:t> </a:t>
            </a:r>
            <a:r>
              <a:rPr sz="2800" spc="-80" dirty="0">
                <a:solidFill>
                  <a:srgbClr val="292959"/>
                </a:solidFill>
                <a:latin typeface="Trebuchet MS"/>
                <a:cs typeface="Trebuchet MS"/>
              </a:rPr>
              <a:t>or</a:t>
            </a:r>
            <a:r>
              <a:rPr sz="2800" spc="-100" dirty="0">
                <a:solidFill>
                  <a:srgbClr val="292959"/>
                </a:solidFill>
                <a:latin typeface="Trebuchet MS"/>
                <a:cs typeface="Trebuchet MS"/>
              </a:rPr>
              <a:t> </a:t>
            </a:r>
            <a:r>
              <a:rPr sz="2800" spc="-140" dirty="0">
                <a:solidFill>
                  <a:srgbClr val="292959"/>
                </a:solidFill>
                <a:latin typeface="Trebuchet MS"/>
                <a:cs typeface="Trebuchet MS"/>
              </a:rPr>
              <a:t>civil</a:t>
            </a:r>
            <a:r>
              <a:rPr sz="2800" spc="-90" dirty="0">
                <a:solidFill>
                  <a:srgbClr val="292959"/>
                </a:solidFill>
                <a:latin typeface="Trebuchet MS"/>
                <a:cs typeface="Trebuchet MS"/>
              </a:rPr>
              <a:t> </a:t>
            </a:r>
            <a:r>
              <a:rPr sz="2800" spc="-85" dirty="0">
                <a:solidFill>
                  <a:srgbClr val="292959"/>
                </a:solidFill>
                <a:latin typeface="Trebuchet MS"/>
                <a:cs typeface="Trebuchet MS"/>
              </a:rPr>
              <a:t>partnership</a:t>
            </a:r>
            <a:r>
              <a:rPr sz="2800" spc="-100" dirty="0">
                <a:solidFill>
                  <a:srgbClr val="292959"/>
                </a:solidFill>
                <a:latin typeface="Trebuchet MS"/>
                <a:cs typeface="Trebuchet MS"/>
              </a:rPr>
              <a:t> </a:t>
            </a:r>
            <a:r>
              <a:rPr sz="2800" dirty="0">
                <a:solidFill>
                  <a:srgbClr val="292959"/>
                </a:solidFill>
                <a:latin typeface="Trebuchet MS"/>
                <a:cs typeface="Trebuchet MS"/>
              </a:rPr>
              <a:t>be</a:t>
            </a:r>
            <a:r>
              <a:rPr sz="2800" spc="-105" dirty="0">
                <a:solidFill>
                  <a:srgbClr val="292959"/>
                </a:solidFill>
                <a:latin typeface="Trebuchet MS"/>
                <a:cs typeface="Trebuchet MS"/>
              </a:rPr>
              <a:t> </a:t>
            </a:r>
            <a:r>
              <a:rPr sz="2800" spc="-10" dirty="0">
                <a:solidFill>
                  <a:srgbClr val="292959"/>
                </a:solidFill>
                <a:latin typeface="Trebuchet MS"/>
                <a:cs typeface="Trebuchet MS"/>
              </a:rPr>
              <a:t>dissolved</a:t>
            </a:r>
            <a:endParaRPr sz="2800">
              <a:latin typeface="Trebuchet MS"/>
              <a:cs typeface="Trebuchet MS"/>
            </a:endParaRPr>
          </a:p>
          <a:p>
            <a:pPr marL="12700">
              <a:lnSpc>
                <a:spcPct val="100000"/>
              </a:lnSpc>
              <a:spcBef>
                <a:spcPts val="850"/>
              </a:spcBef>
            </a:pPr>
            <a:r>
              <a:rPr sz="2800" spc="-40" dirty="0">
                <a:solidFill>
                  <a:srgbClr val="292959"/>
                </a:solidFill>
                <a:latin typeface="Trebuchet MS"/>
                <a:cs typeface="Trebuchet MS"/>
              </a:rPr>
              <a:t>Subject</a:t>
            </a:r>
            <a:r>
              <a:rPr sz="2800" spc="-140" dirty="0">
                <a:solidFill>
                  <a:srgbClr val="292959"/>
                </a:solidFill>
                <a:latin typeface="Trebuchet MS"/>
                <a:cs typeface="Trebuchet MS"/>
              </a:rPr>
              <a:t> </a:t>
            </a:r>
            <a:r>
              <a:rPr sz="2800" spc="-55" dirty="0">
                <a:solidFill>
                  <a:srgbClr val="292959"/>
                </a:solidFill>
                <a:latin typeface="Trebuchet MS"/>
                <a:cs typeface="Trebuchet MS"/>
              </a:rPr>
              <a:t>to</a:t>
            </a:r>
            <a:r>
              <a:rPr sz="2800" spc="-135" dirty="0">
                <a:solidFill>
                  <a:srgbClr val="292959"/>
                </a:solidFill>
                <a:latin typeface="Trebuchet MS"/>
                <a:cs typeface="Trebuchet MS"/>
              </a:rPr>
              <a:t> </a:t>
            </a:r>
            <a:r>
              <a:rPr sz="2800" spc="-65" dirty="0">
                <a:solidFill>
                  <a:srgbClr val="292959"/>
                </a:solidFill>
                <a:latin typeface="Trebuchet MS"/>
                <a:cs typeface="Trebuchet MS"/>
              </a:rPr>
              <a:t>fierce</a:t>
            </a:r>
            <a:r>
              <a:rPr sz="2800" spc="-135" dirty="0">
                <a:solidFill>
                  <a:srgbClr val="292959"/>
                </a:solidFill>
                <a:latin typeface="Trebuchet MS"/>
                <a:cs typeface="Trebuchet MS"/>
              </a:rPr>
              <a:t> </a:t>
            </a:r>
            <a:r>
              <a:rPr sz="2800" spc="-10" dirty="0">
                <a:solidFill>
                  <a:srgbClr val="292959"/>
                </a:solidFill>
                <a:latin typeface="Trebuchet MS"/>
                <a:cs typeface="Trebuchet MS"/>
              </a:rPr>
              <a:t>debate</a:t>
            </a:r>
            <a:endParaRPr sz="2800">
              <a:latin typeface="Trebuchet MS"/>
              <a:cs typeface="Trebuchet MS"/>
            </a:endParaRPr>
          </a:p>
          <a:p>
            <a:pPr marL="12700">
              <a:lnSpc>
                <a:spcPct val="100000"/>
              </a:lnSpc>
              <a:spcBef>
                <a:spcPts val="1215"/>
              </a:spcBef>
            </a:pPr>
            <a:r>
              <a:rPr sz="2800" spc="200" dirty="0">
                <a:solidFill>
                  <a:srgbClr val="292959"/>
                </a:solidFill>
                <a:latin typeface="Trebuchet MS"/>
                <a:cs typeface="Trebuchet MS"/>
              </a:rPr>
              <a:t>MCA</a:t>
            </a:r>
            <a:r>
              <a:rPr sz="2800" spc="-135" dirty="0">
                <a:solidFill>
                  <a:srgbClr val="292959"/>
                </a:solidFill>
                <a:latin typeface="Trebuchet MS"/>
                <a:cs typeface="Trebuchet MS"/>
              </a:rPr>
              <a:t> </a:t>
            </a:r>
            <a:r>
              <a:rPr sz="2800" spc="-245" dirty="0">
                <a:solidFill>
                  <a:srgbClr val="292959"/>
                </a:solidFill>
                <a:latin typeface="Trebuchet MS"/>
                <a:cs typeface="Trebuchet MS"/>
              </a:rPr>
              <a:t>1973,</a:t>
            </a:r>
            <a:r>
              <a:rPr sz="2800" spc="-90" dirty="0">
                <a:solidFill>
                  <a:srgbClr val="292959"/>
                </a:solidFill>
                <a:latin typeface="Trebuchet MS"/>
                <a:cs typeface="Trebuchet MS"/>
              </a:rPr>
              <a:t> </a:t>
            </a:r>
            <a:r>
              <a:rPr sz="2800" spc="-170" dirty="0">
                <a:solidFill>
                  <a:srgbClr val="292959"/>
                </a:solidFill>
                <a:latin typeface="Trebuchet MS"/>
                <a:cs typeface="Trebuchet MS"/>
              </a:rPr>
              <a:t>s34(1):</a:t>
            </a:r>
            <a:r>
              <a:rPr sz="2800" spc="-90" dirty="0">
                <a:solidFill>
                  <a:srgbClr val="292959"/>
                </a:solidFill>
                <a:latin typeface="Trebuchet MS"/>
                <a:cs typeface="Trebuchet MS"/>
              </a:rPr>
              <a:t> </a:t>
            </a:r>
            <a:r>
              <a:rPr sz="2800" spc="-40" dirty="0">
                <a:solidFill>
                  <a:srgbClr val="292959"/>
                </a:solidFill>
                <a:latin typeface="Trebuchet MS"/>
                <a:cs typeface="Trebuchet MS"/>
              </a:rPr>
              <a:t>any</a:t>
            </a:r>
            <a:r>
              <a:rPr sz="2800" spc="-100" dirty="0">
                <a:solidFill>
                  <a:srgbClr val="292959"/>
                </a:solidFill>
                <a:latin typeface="Trebuchet MS"/>
                <a:cs typeface="Trebuchet MS"/>
              </a:rPr>
              <a:t> </a:t>
            </a:r>
            <a:r>
              <a:rPr sz="2800" spc="-90" dirty="0">
                <a:solidFill>
                  <a:srgbClr val="292959"/>
                </a:solidFill>
                <a:latin typeface="Trebuchet MS"/>
                <a:cs typeface="Trebuchet MS"/>
              </a:rPr>
              <a:t>attempts</a:t>
            </a:r>
            <a:r>
              <a:rPr sz="2800" spc="-105" dirty="0">
                <a:solidFill>
                  <a:srgbClr val="292959"/>
                </a:solidFill>
                <a:latin typeface="Trebuchet MS"/>
                <a:cs typeface="Trebuchet MS"/>
              </a:rPr>
              <a:t> </a:t>
            </a:r>
            <a:r>
              <a:rPr sz="2800" spc="-55" dirty="0">
                <a:solidFill>
                  <a:srgbClr val="292959"/>
                </a:solidFill>
                <a:latin typeface="Trebuchet MS"/>
                <a:cs typeface="Trebuchet MS"/>
              </a:rPr>
              <a:t>to</a:t>
            </a:r>
            <a:r>
              <a:rPr sz="2800" spc="-100" dirty="0">
                <a:solidFill>
                  <a:srgbClr val="292959"/>
                </a:solidFill>
                <a:latin typeface="Trebuchet MS"/>
                <a:cs typeface="Trebuchet MS"/>
              </a:rPr>
              <a:t> </a:t>
            </a:r>
            <a:r>
              <a:rPr sz="2800" spc="-125" dirty="0">
                <a:solidFill>
                  <a:srgbClr val="292959"/>
                </a:solidFill>
                <a:latin typeface="Trebuchet MS"/>
                <a:cs typeface="Trebuchet MS"/>
              </a:rPr>
              <a:t>restrict</a:t>
            </a:r>
            <a:r>
              <a:rPr sz="2800" spc="-90" dirty="0">
                <a:solidFill>
                  <a:srgbClr val="292959"/>
                </a:solidFill>
                <a:latin typeface="Trebuchet MS"/>
                <a:cs typeface="Trebuchet MS"/>
              </a:rPr>
              <a:t> </a:t>
            </a:r>
            <a:r>
              <a:rPr sz="2800" spc="-95" dirty="0">
                <a:solidFill>
                  <a:srgbClr val="292959"/>
                </a:solidFill>
                <a:latin typeface="Trebuchet MS"/>
                <a:cs typeface="Trebuchet MS"/>
              </a:rPr>
              <a:t>right</a:t>
            </a:r>
            <a:r>
              <a:rPr sz="2800" spc="-100" dirty="0">
                <a:solidFill>
                  <a:srgbClr val="292959"/>
                </a:solidFill>
                <a:latin typeface="Trebuchet MS"/>
                <a:cs typeface="Trebuchet MS"/>
              </a:rPr>
              <a:t> </a:t>
            </a:r>
            <a:r>
              <a:rPr sz="2800" dirty="0">
                <a:solidFill>
                  <a:srgbClr val="292959"/>
                </a:solidFill>
                <a:latin typeface="Trebuchet MS"/>
                <a:cs typeface="Trebuchet MS"/>
              </a:rPr>
              <a:t>of</a:t>
            </a:r>
            <a:r>
              <a:rPr sz="2800" spc="-100" dirty="0">
                <a:solidFill>
                  <a:srgbClr val="292959"/>
                </a:solidFill>
                <a:latin typeface="Trebuchet MS"/>
                <a:cs typeface="Trebuchet MS"/>
              </a:rPr>
              <a:t> </a:t>
            </a:r>
            <a:r>
              <a:rPr sz="2800" spc="-85" dirty="0">
                <a:solidFill>
                  <a:srgbClr val="292959"/>
                </a:solidFill>
                <a:latin typeface="Trebuchet MS"/>
                <a:cs typeface="Trebuchet MS"/>
              </a:rPr>
              <a:t>court</a:t>
            </a:r>
            <a:r>
              <a:rPr sz="2800" spc="-100" dirty="0">
                <a:solidFill>
                  <a:srgbClr val="292959"/>
                </a:solidFill>
                <a:latin typeface="Trebuchet MS"/>
                <a:cs typeface="Trebuchet MS"/>
              </a:rPr>
              <a:t> </a:t>
            </a:r>
            <a:r>
              <a:rPr sz="2800" spc="-55" dirty="0">
                <a:solidFill>
                  <a:srgbClr val="292959"/>
                </a:solidFill>
                <a:latin typeface="Trebuchet MS"/>
                <a:cs typeface="Trebuchet MS"/>
              </a:rPr>
              <a:t>to</a:t>
            </a:r>
            <a:r>
              <a:rPr sz="2800" spc="-100" dirty="0">
                <a:solidFill>
                  <a:srgbClr val="292959"/>
                </a:solidFill>
                <a:latin typeface="Trebuchet MS"/>
                <a:cs typeface="Trebuchet MS"/>
              </a:rPr>
              <a:t> </a:t>
            </a:r>
            <a:r>
              <a:rPr sz="2800" spc="-20" dirty="0">
                <a:solidFill>
                  <a:srgbClr val="292959"/>
                </a:solidFill>
                <a:latin typeface="Trebuchet MS"/>
                <a:cs typeface="Trebuchet MS"/>
              </a:rPr>
              <a:t>make</a:t>
            </a:r>
            <a:endParaRPr sz="2800">
              <a:latin typeface="Trebuchet MS"/>
              <a:cs typeface="Trebuchet MS"/>
            </a:endParaRPr>
          </a:p>
        </p:txBody>
      </p:sp>
      <p:pic>
        <p:nvPicPr>
          <p:cNvPr id="11" name="object 11"/>
          <p:cNvPicPr/>
          <p:nvPr/>
        </p:nvPicPr>
        <p:blipFill>
          <a:blip r:embed="rId2" cstate="print"/>
          <a:stretch>
            <a:fillRect/>
          </a:stretch>
        </p:blipFill>
        <p:spPr>
          <a:xfrm>
            <a:off x="1043536" y="9311639"/>
            <a:ext cx="104775" cy="104774"/>
          </a:xfrm>
          <a:prstGeom prst="rect">
            <a:avLst/>
          </a:prstGeom>
        </p:spPr>
      </p:pic>
      <p:sp>
        <p:nvSpPr>
          <p:cNvPr id="12" name="object 12"/>
          <p:cNvSpPr txBox="1"/>
          <p:nvPr/>
        </p:nvSpPr>
        <p:spPr>
          <a:xfrm>
            <a:off x="1311377" y="8360403"/>
            <a:ext cx="9721850" cy="1768475"/>
          </a:xfrm>
          <a:prstGeom prst="rect">
            <a:avLst/>
          </a:prstGeom>
        </p:spPr>
        <p:txBody>
          <a:bodyPr vert="horz" wrap="square" lIns="0" tIns="167005" rIns="0" bIns="0" rtlCol="0">
            <a:spAutoFit/>
          </a:bodyPr>
          <a:lstStyle/>
          <a:p>
            <a:pPr marL="12700">
              <a:lnSpc>
                <a:spcPct val="100000"/>
              </a:lnSpc>
              <a:spcBef>
                <a:spcPts val="1315"/>
              </a:spcBef>
            </a:pPr>
            <a:r>
              <a:rPr sz="2800" spc="-100" dirty="0">
                <a:solidFill>
                  <a:srgbClr val="292959"/>
                </a:solidFill>
                <a:latin typeface="Trebuchet MS"/>
                <a:cs typeface="Trebuchet MS"/>
              </a:rPr>
              <a:t>determination</a:t>
            </a:r>
            <a:r>
              <a:rPr sz="2800" spc="-75" dirty="0">
                <a:solidFill>
                  <a:srgbClr val="292959"/>
                </a:solidFill>
                <a:latin typeface="Trebuchet MS"/>
                <a:cs typeface="Trebuchet MS"/>
              </a:rPr>
              <a:t> </a:t>
            </a:r>
            <a:r>
              <a:rPr sz="2800" spc="-65" dirty="0">
                <a:solidFill>
                  <a:srgbClr val="292959"/>
                </a:solidFill>
                <a:latin typeface="Trebuchet MS"/>
                <a:cs typeface="Trebuchet MS"/>
              </a:rPr>
              <a:t>is</a:t>
            </a:r>
            <a:r>
              <a:rPr sz="2800" spc="-75" dirty="0">
                <a:solidFill>
                  <a:srgbClr val="292959"/>
                </a:solidFill>
                <a:latin typeface="Trebuchet MS"/>
                <a:cs typeface="Trebuchet MS"/>
              </a:rPr>
              <a:t> </a:t>
            </a:r>
            <a:r>
              <a:rPr sz="2800" spc="-20" dirty="0">
                <a:solidFill>
                  <a:srgbClr val="292959"/>
                </a:solidFill>
                <a:latin typeface="Trebuchet MS"/>
                <a:cs typeface="Trebuchet MS"/>
              </a:rPr>
              <a:t>void</a:t>
            </a:r>
            <a:endParaRPr sz="2800">
              <a:latin typeface="Trebuchet MS"/>
              <a:cs typeface="Trebuchet MS"/>
            </a:endParaRPr>
          </a:p>
          <a:p>
            <a:pPr marL="12700" marR="5080">
              <a:lnSpc>
                <a:spcPts val="4570"/>
              </a:lnSpc>
              <a:spcBef>
                <a:spcPts val="160"/>
              </a:spcBef>
            </a:pPr>
            <a:r>
              <a:rPr sz="2800" spc="-120" dirty="0">
                <a:solidFill>
                  <a:srgbClr val="292959"/>
                </a:solidFill>
                <a:latin typeface="Trebuchet MS"/>
                <a:cs typeface="Trebuchet MS"/>
              </a:rPr>
              <a:t>Historically</a:t>
            </a:r>
            <a:r>
              <a:rPr sz="2800" spc="-90" dirty="0">
                <a:solidFill>
                  <a:srgbClr val="292959"/>
                </a:solidFill>
                <a:latin typeface="Trebuchet MS"/>
                <a:cs typeface="Trebuchet MS"/>
              </a:rPr>
              <a:t> </a:t>
            </a:r>
            <a:r>
              <a:rPr sz="2800" spc="-75" dirty="0">
                <a:solidFill>
                  <a:srgbClr val="292959"/>
                </a:solidFill>
                <a:latin typeface="Trebuchet MS"/>
                <a:cs typeface="Trebuchet MS"/>
              </a:rPr>
              <a:t>courts</a:t>
            </a:r>
            <a:r>
              <a:rPr sz="2800" spc="-120" dirty="0">
                <a:solidFill>
                  <a:srgbClr val="292959"/>
                </a:solidFill>
                <a:latin typeface="Trebuchet MS"/>
                <a:cs typeface="Trebuchet MS"/>
              </a:rPr>
              <a:t> </a:t>
            </a:r>
            <a:r>
              <a:rPr sz="2800" spc="-50" dirty="0">
                <a:solidFill>
                  <a:srgbClr val="292959"/>
                </a:solidFill>
                <a:latin typeface="Trebuchet MS"/>
                <a:cs typeface="Trebuchet MS"/>
              </a:rPr>
              <a:t>refused</a:t>
            </a:r>
            <a:r>
              <a:rPr sz="2800" spc="-100" dirty="0">
                <a:solidFill>
                  <a:srgbClr val="292959"/>
                </a:solidFill>
                <a:latin typeface="Trebuchet MS"/>
                <a:cs typeface="Trebuchet MS"/>
              </a:rPr>
              <a:t> </a:t>
            </a:r>
            <a:r>
              <a:rPr sz="2800" spc="-55" dirty="0">
                <a:solidFill>
                  <a:srgbClr val="292959"/>
                </a:solidFill>
                <a:latin typeface="Trebuchet MS"/>
                <a:cs typeface="Trebuchet MS"/>
              </a:rPr>
              <a:t>to</a:t>
            </a:r>
            <a:r>
              <a:rPr sz="2800" spc="-105" dirty="0">
                <a:solidFill>
                  <a:srgbClr val="292959"/>
                </a:solidFill>
                <a:latin typeface="Trebuchet MS"/>
                <a:cs typeface="Trebuchet MS"/>
              </a:rPr>
              <a:t> </a:t>
            </a:r>
            <a:r>
              <a:rPr sz="2800" spc="-20" dirty="0">
                <a:solidFill>
                  <a:srgbClr val="292959"/>
                </a:solidFill>
                <a:latin typeface="Trebuchet MS"/>
                <a:cs typeface="Trebuchet MS"/>
              </a:rPr>
              <a:t>recognise</a:t>
            </a:r>
            <a:r>
              <a:rPr sz="2800" spc="-100" dirty="0">
                <a:solidFill>
                  <a:srgbClr val="292959"/>
                </a:solidFill>
                <a:latin typeface="Trebuchet MS"/>
                <a:cs typeface="Trebuchet MS"/>
              </a:rPr>
              <a:t> </a:t>
            </a:r>
            <a:r>
              <a:rPr sz="2800" spc="-25" dirty="0">
                <a:solidFill>
                  <a:srgbClr val="292959"/>
                </a:solidFill>
                <a:latin typeface="Trebuchet MS"/>
                <a:cs typeface="Trebuchet MS"/>
              </a:rPr>
              <a:t>pre-</a:t>
            </a:r>
            <a:r>
              <a:rPr sz="2800" spc="-95" dirty="0">
                <a:solidFill>
                  <a:srgbClr val="292959"/>
                </a:solidFill>
                <a:latin typeface="Trebuchet MS"/>
                <a:cs typeface="Trebuchet MS"/>
              </a:rPr>
              <a:t>nuptial</a:t>
            </a:r>
            <a:r>
              <a:rPr sz="2800" spc="-105" dirty="0">
                <a:solidFill>
                  <a:srgbClr val="292959"/>
                </a:solidFill>
                <a:latin typeface="Trebuchet MS"/>
                <a:cs typeface="Trebuchet MS"/>
              </a:rPr>
              <a:t> </a:t>
            </a:r>
            <a:r>
              <a:rPr sz="2800" spc="-35" dirty="0">
                <a:solidFill>
                  <a:srgbClr val="292959"/>
                </a:solidFill>
                <a:latin typeface="Trebuchet MS"/>
                <a:cs typeface="Trebuchet MS"/>
              </a:rPr>
              <a:t>agreements: </a:t>
            </a:r>
            <a:r>
              <a:rPr sz="2800" dirty="0">
                <a:solidFill>
                  <a:srgbClr val="292959"/>
                </a:solidFill>
                <a:latin typeface="Trebuchet MS"/>
                <a:cs typeface="Trebuchet MS"/>
              </a:rPr>
              <a:t>against</a:t>
            </a:r>
            <a:r>
              <a:rPr sz="2800" spc="-160" dirty="0">
                <a:solidFill>
                  <a:srgbClr val="292959"/>
                </a:solidFill>
                <a:latin typeface="Trebuchet MS"/>
                <a:cs typeface="Trebuchet MS"/>
              </a:rPr>
              <a:t> </a:t>
            </a:r>
            <a:r>
              <a:rPr sz="2800" spc="-50" dirty="0">
                <a:solidFill>
                  <a:srgbClr val="292959"/>
                </a:solidFill>
                <a:latin typeface="Trebuchet MS"/>
                <a:cs typeface="Trebuchet MS"/>
              </a:rPr>
              <a:t>public</a:t>
            </a:r>
            <a:r>
              <a:rPr sz="2800" spc="-155" dirty="0">
                <a:solidFill>
                  <a:srgbClr val="292959"/>
                </a:solidFill>
                <a:latin typeface="Trebuchet MS"/>
                <a:cs typeface="Trebuchet MS"/>
              </a:rPr>
              <a:t> </a:t>
            </a:r>
            <a:r>
              <a:rPr sz="2800" spc="-10" dirty="0">
                <a:solidFill>
                  <a:srgbClr val="292959"/>
                </a:solidFill>
                <a:latin typeface="Trebuchet MS"/>
                <a:cs typeface="Trebuchet MS"/>
              </a:rPr>
              <a:t>policy</a:t>
            </a:r>
            <a:endParaRPr sz="2800">
              <a:latin typeface="Trebuchet MS"/>
              <a:cs typeface="Trebuchet MS"/>
            </a:endParaRPr>
          </a:p>
        </p:txBody>
      </p:sp>
      <p:grpSp>
        <p:nvGrpSpPr>
          <p:cNvPr id="13" name="object 13"/>
          <p:cNvGrpSpPr/>
          <p:nvPr/>
        </p:nvGrpSpPr>
        <p:grpSpPr>
          <a:xfrm>
            <a:off x="11506197" y="2475779"/>
            <a:ext cx="6867525" cy="7346315"/>
            <a:chOff x="11506197" y="2475779"/>
            <a:chExt cx="6867525" cy="7346315"/>
          </a:xfrm>
        </p:grpSpPr>
        <p:pic>
          <p:nvPicPr>
            <p:cNvPr id="14" name="object 14"/>
            <p:cNvPicPr/>
            <p:nvPr/>
          </p:nvPicPr>
          <p:blipFill>
            <a:blip r:embed="rId4" cstate="print"/>
            <a:stretch>
              <a:fillRect/>
            </a:stretch>
          </p:blipFill>
          <p:spPr>
            <a:xfrm>
              <a:off x="11589837" y="2475779"/>
              <a:ext cx="6696075" cy="7258049"/>
            </a:xfrm>
            <a:prstGeom prst="rect">
              <a:avLst/>
            </a:prstGeom>
          </p:spPr>
        </p:pic>
        <p:sp>
          <p:nvSpPr>
            <p:cNvPr id="15" name="object 15"/>
            <p:cNvSpPr/>
            <p:nvPr/>
          </p:nvSpPr>
          <p:spPr>
            <a:xfrm>
              <a:off x="11589832" y="7958411"/>
              <a:ext cx="6698615" cy="1778000"/>
            </a:xfrm>
            <a:custGeom>
              <a:avLst/>
              <a:gdLst/>
              <a:ahLst/>
              <a:cxnLst/>
              <a:rect l="l" t="t" r="r" b="b"/>
              <a:pathLst>
                <a:path w="6698615" h="1778000">
                  <a:moveTo>
                    <a:pt x="3349080" y="0"/>
                  </a:moveTo>
                  <a:lnTo>
                    <a:pt x="6698162" y="433983"/>
                  </a:lnTo>
                  <a:lnTo>
                    <a:pt x="6698162" y="1777685"/>
                  </a:lnTo>
                  <a:lnTo>
                    <a:pt x="0" y="1777685"/>
                  </a:lnTo>
                  <a:lnTo>
                    <a:pt x="0" y="433983"/>
                  </a:lnTo>
                  <a:lnTo>
                    <a:pt x="3349080" y="0"/>
                  </a:lnTo>
                  <a:close/>
                </a:path>
              </a:pathLst>
            </a:custGeom>
            <a:solidFill>
              <a:srgbClr val="FED307"/>
            </a:solidFill>
          </p:spPr>
          <p:txBody>
            <a:bodyPr wrap="square" lIns="0" tIns="0" rIns="0" bIns="0" rtlCol="0"/>
            <a:lstStyle/>
            <a:p>
              <a:endParaRPr/>
            </a:p>
          </p:txBody>
        </p:sp>
        <p:sp>
          <p:nvSpPr>
            <p:cNvPr id="16" name="object 16"/>
            <p:cNvSpPr/>
            <p:nvPr/>
          </p:nvSpPr>
          <p:spPr>
            <a:xfrm>
              <a:off x="11591922"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50">
              <a:solidFill>
                <a:srgbClr val="FED307"/>
              </a:solidFill>
            </a:ln>
          </p:spPr>
          <p:txBody>
            <a:bodyPr wrap="square" lIns="0" tIns="0" rIns="0" bIns="0" rtlCol="0"/>
            <a:lstStyle/>
            <a:p>
              <a:endParaRPr/>
            </a:p>
          </p:txBody>
        </p:sp>
      </p:grpSp>
      <p:sp>
        <p:nvSpPr>
          <p:cNvPr id="17" name="object 17"/>
          <p:cNvSpPr txBox="1"/>
          <p:nvPr/>
        </p:nvSpPr>
        <p:spPr>
          <a:xfrm>
            <a:off x="11992483" y="8421648"/>
            <a:ext cx="5893435" cy="1033144"/>
          </a:xfrm>
          <a:prstGeom prst="rect">
            <a:avLst/>
          </a:prstGeom>
        </p:spPr>
        <p:txBody>
          <a:bodyPr vert="horz" wrap="square" lIns="0" tIns="10160" rIns="0" bIns="0" rtlCol="0">
            <a:spAutoFit/>
          </a:bodyPr>
          <a:lstStyle/>
          <a:p>
            <a:pPr marL="923290" marR="5080" indent="-911225">
              <a:lnSpc>
                <a:spcPct val="100400"/>
              </a:lnSpc>
              <a:spcBef>
                <a:spcPts val="80"/>
              </a:spcBef>
            </a:pPr>
            <a:r>
              <a:rPr sz="3300" spc="-210" dirty="0">
                <a:solidFill>
                  <a:srgbClr val="292959"/>
                </a:solidFill>
                <a:latin typeface="Trebuchet MS"/>
                <a:cs typeface="Trebuchet MS"/>
              </a:rPr>
              <a:t>Why</a:t>
            </a:r>
            <a:r>
              <a:rPr sz="3300" spc="-100" dirty="0">
                <a:solidFill>
                  <a:srgbClr val="292959"/>
                </a:solidFill>
                <a:latin typeface="Trebuchet MS"/>
                <a:cs typeface="Trebuchet MS"/>
              </a:rPr>
              <a:t> </a:t>
            </a:r>
            <a:r>
              <a:rPr sz="3300" spc="-105" dirty="0">
                <a:solidFill>
                  <a:srgbClr val="292959"/>
                </a:solidFill>
                <a:latin typeface="Trebuchet MS"/>
                <a:cs typeface="Trebuchet MS"/>
              </a:rPr>
              <a:t>might</a:t>
            </a:r>
            <a:r>
              <a:rPr sz="3300" spc="-145" dirty="0">
                <a:solidFill>
                  <a:srgbClr val="292959"/>
                </a:solidFill>
                <a:latin typeface="Trebuchet MS"/>
                <a:cs typeface="Trebuchet MS"/>
              </a:rPr>
              <a:t> </a:t>
            </a:r>
            <a:r>
              <a:rPr sz="3300" spc="-45" dirty="0">
                <a:solidFill>
                  <a:srgbClr val="292959"/>
                </a:solidFill>
                <a:latin typeface="Trebuchet MS"/>
                <a:cs typeface="Trebuchet MS"/>
              </a:rPr>
              <a:t>upholding</a:t>
            </a:r>
            <a:r>
              <a:rPr sz="3300" spc="-140" dirty="0">
                <a:solidFill>
                  <a:srgbClr val="292959"/>
                </a:solidFill>
                <a:latin typeface="Trebuchet MS"/>
                <a:cs typeface="Trebuchet MS"/>
              </a:rPr>
              <a:t> </a:t>
            </a:r>
            <a:r>
              <a:rPr sz="3300" spc="-65" dirty="0">
                <a:solidFill>
                  <a:srgbClr val="292959"/>
                </a:solidFill>
                <a:latin typeface="Trebuchet MS"/>
                <a:cs typeface="Trebuchet MS"/>
              </a:rPr>
              <a:t>prenups</a:t>
            </a:r>
            <a:r>
              <a:rPr sz="3300" spc="-130" dirty="0">
                <a:solidFill>
                  <a:srgbClr val="292959"/>
                </a:solidFill>
                <a:latin typeface="Trebuchet MS"/>
                <a:cs typeface="Trebuchet MS"/>
              </a:rPr>
              <a:t> </a:t>
            </a:r>
            <a:r>
              <a:rPr sz="3300" spc="-25" dirty="0">
                <a:solidFill>
                  <a:srgbClr val="292959"/>
                </a:solidFill>
                <a:latin typeface="Trebuchet MS"/>
                <a:cs typeface="Trebuchet MS"/>
              </a:rPr>
              <a:t>be </a:t>
            </a:r>
            <a:r>
              <a:rPr sz="3300" dirty="0">
                <a:solidFill>
                  <a:srgbClr val="292959"/>
                </a:solidFill>
                <a:latin typeface="Trebuchet MS"/>
                <a:cs typeface="Trebuchet MS"/>
              </a:rPr>
              <a:t>against</a:t>
            </a:r>
            <a:r>
              <a:rPr sz="3300" spc="-150" dirty="0">
                <a:solidFill>
                  <a:srgbClr val="292959"/>
                </a:solidFill>
                <a:latin typeface="Trebuchet MS"/>
                <a:cs typeface="Trebuchet MS"/>
              </a:rPr>
              <a:t> </a:t>
            </a:r>
            <a:r>
              <a:rPr sz="3300" spc="-65" dirty="0">
                <a:solidFill>
                  <a:srgbClr val="292959"/>
                </a:solidFill>
                <a:latin typeface="Trebuchet MS"/>
                <a:cs typeface="Trebuchet MS"/>
              </a:rPr>
              <a:t>public</a:t>
            </a:r>
            <a:r>
              <a:rPr sz="3300" spc="-145" dirty="0">
                <a:solidFill>
                  <a:srgbClr val="292959"/>
                </a:solidFill>
                <a:latin typeface="Trebuchet MS"/>
                <a:cs typeface="Trebuchet MS"/>
              </a:rPr>
              <a:t> </a:t>
            </a:r>
            <a:r>
              <a:rPr sz="3300" spc="-10" dirty="0">
                <a:solidFill>
                  <a:srgbClr val="292959"/>
                </a:solidFill>
                <a:latin typeface="Trebuchet MS"/>
                <a:cs typeface="Trebuchet MS"/>
              </a:rPr>
              <a:t>policy?</a:t>
            </a:r>
            <a:endParaRPr sz="3300">
              <a:latin typeface="Trebuchet MS"/>
              <a:cs typeface="Trebuchet M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28749" y="2626995"/>
            <a:ext cx="133350" cy="133349"/>
          </a:xfrm>
          <a:prstGeom prst="rect">
            <a:avLst/>
          </a:prstGeom>
        </p:spPr>
      </p:pic>
      <p:pic>
        <p:nvPicPr>
          <p:cNvPr id="3" name="object 3"/>
          <p:cNvPicPr/>
          <p:nvPr/>
        </p:nvPicPr>
        <p:blipFill>
          <a:blip r:embed="rId3" cstate="print"/>
          <a:stretch>
            <a:fillRect/>
          </a:stretch>
        </p:blipFill>
        <p:spPr>
          <a:xfrm>
            <a:off x="1428749" y="4036695"/>
            <a:ext cx="133350" cy="133349"/>
          </a:xfrm>
          <a:prstGeom prst="rect">
            <a:avLst/>
          </a:prstGeom>
        </p:spPr>
      </p:pic>
      <p:pic>
        <p:nvPicPr>
          <p:cNvPr id="4" name="object 4"/>
          <p:cNvPicPr/>
          <p:nvPr/>
        </p:nvPicPr>
        <p:blipFill>
          <a:blip r:embed="rId4" cstate="print"/>
          <a:stretch>
            <a:fillRect/>
          </a:stretch>
        </p:blipFill>
        <p:spPr>
          <a:xfrm>
            <a:off x="2157412" y="5441632"/>
            <a:ext cx="142875" cy="142874"/>
          </a:xfrm>
          <a:prstGeom prst="rect">
            <a:avLst/>
          </a:prstGeom>
        </p:spPr>
      </p:pic>
      <p:pic>
        <p:nvPicPr>
          <p:cNvPr id="5" name="object 5"/>
          <p:cNvPicPr/>
          <p:nvPr/>
        </p:nvPicPr>
        <p:blipFill>
          <a:blip r:embed="rId5" cstate="print"/>
          <a:stretch>
            <a:fillRect/>
          </a:stretch>
        </p:blipFill>
        <p:spPr>
          <a:xfrm>
            <a:off x="2157412" y="6146482"/>
            <a:ext cx="142875" cy="142874"/>
          </a:xfrm>
          <a:prstGeom prst="rect">
            <a:avLst/>
          </a:prstGeom>
        </p:spPr>
      </p:pic>
      <p:pic>
        <p:nvPicPr>
          <p:cNvPr id="6" name="object 6"/>
          <p:cNvPicPr/>
          <p:nvPr/>
        </p:nvPicPr>
        <p:blipFill>
          <a:blip r:embed="rId6" cstate="print"/>
          <a:stretch>
            <a:fillRect/>
          </a:stretch>
        </p:blipFill>
        <p:spPr>
          <a:xfrm>
            <a:off x="2157412" y="6851332"/>
            <a:ext cx="142875" cy="142874"/>
          </a:xfrm>
          <a:prstGeom prst="rect">
            <a:avLst/>
          </a:prstGeom>
        </p:spPr>
      </p:pic>
      <p:pic>
        <p:nvPicPr>
          <p:cNvPr id="7" name="object 7"/>
          <p:cNvPicPr/>
          <p:nvPr/>
        </p:nvPicPr>
        <p:blipFill>
          <a:blip r:embed="rId7" cstate="print"/>
          <a:stretch>
            <a:fillRect/>
          </a:stretch>
        </p:blipFill>
        <p:spPr>
          <a:xfrm>
            <a:off x="1428749" y="8265794"/>
            <a:ext cx="133350" cy="133349"/>
          </a:xfrm>
          <a:prstGeom prst="rect">
            <a:avLst/>
          </a:prstGeom>
        </p:spPr>
      </p:pic>
      <p:sp>
        <p:nvSpPr>
          <p:cNvPr id="8" name="object 8"/>
          <p:cNvSpPr txBox="1"/>
          <p:nvPr/>
        </p:nvSpPr>
        <p:spPr>
          <a:xfrm>
            <a:off x="1750020" y="2195824"/>
            <a:ext cx="9763760" cy="6369050"/>
          </a:xfrm>
          <a:prstGeom prst="rect">
            <a:avLst/>
          </a:prstGeom>
        </p:spPr>
        <p:txBody>
          <a:bodyPr vert="horz" wrap="square" lIns="0" tIns="12700" rIns="0" bIns="0" rtlCol="0">
            <a:spAutoFit/>
          </a:bodyPr>
          <a:lstStyle/>
          <a:p>
            <a:pPr marL="12700" marR="1410335">
              <a:lnSpc>
                <a:spcPct val="136000"/>
              </a:lnSpc>
              <a:spcBef>
                <a:spcPts val="100"/>
              </a:spcBef>
            </a:pPr>
            <a:r>
              <a:rPr sz="3400" spc="-95" dirty="0">
                <a:solidFill>
                  <a:srgbClr val="292959"/>
                </a:solidFill>
                <a:latin typeface="Trebuchet MS"/>
                <a:cs typeface="Trebuchet MS"/>
              </a:rPr>
              <a:t>Prenups</a:t>
            </a:r>
            <a:r>
              <a:rPr sz="3400" spc="-165" dirty="0">
                <a:solidFill>
                  <a:srgbClr val="292959"/>
                </a:solidFill>
                <a:latin typeface="Trebuchet MS"/>
                <a:cs typeface="Trebuchet MS"/>
              </a:rPr>
              <a:t> </a:t>
            </a:r>
            <a:r>
              <a:rPr sz="3400" dirty="0">
                <a:solidFill>
                  <a:srgbClr val="292959"/>
                </a:solidFill>
                <a:latin typeface="Trebuchet MS"/>
                <a:cs typeface="Trebuchet MS"/>
              </a:rPr>
              <a:t>are</a:t>
            </a:r>
            <a:r>
              <a:rPr sz="3400" spc="-210" dirty="0">
                <a:solidFill>
                  <a:srgbClr val="292959"/>
                </a:solidFill>
                <a:latin typeface="Trebuchet MS"/>
                <a:cs typeface="Trebuchet MS"/>
              </a:rPr>
              <a:t> </a:t>
            </a:r>
            <a:r>
              <a:rPr sz="3400" spc="-90" dirty="0">
                <a:solidFill>
                  <a:srgbClr val="292959"/>
                </a:solidFill>
                <a:latin typeface="Trebuchet MS"/>
                <a:cs typeface="Trebuchet MS"/>
              </a:rPr>
              <a:t>legally</a:t>
            </a:r>
            <a:r>
              <a:rPr sz="3400" spc="-150" dirty="0">
                <a:solidFill>
                  <a:srgbClr val="292959"/>
                </a:solidFill>
                <a:latin typeface="Trebuchet MS"/>
                <a:cs typeface="Trebuchet MS"/>
              </a:rPr>
              <a:t> </a:t>
            </a:r>
            <a:r>
              <a:rPr sz="3400" spc="-45" dirty="0">
                <a:solidFill>
                  <a:srgbClr val="292959"/>
                </a:solidFill>
                <a:latin typeface="Trebuchet MS"/>
                <a:cs typeface="Trebuchet MS"/>
              </a:rPr>
              <a:t>binding</a:t>
            </a:r>
            <a:r>
              <a:rPr sz="3400" spc="-155"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130" dirty="0">
                <a:solidFill>
                  <a:srgbClr val="292959"/>
                </a:solidFill>
                <a:latin typeface="Trebuchet MS"/>
                <a:cs typeface="Trebuchet MS"/>
              </a:rPr>
              <a:t>many</a:t>
            </a:r>
            <a:r>
              <a:rPr sz="3400" spc="-125" dirty="0">
                <a:solidFill>
                  <a:srgbClr val="292959"/>
                </a:solidFill>
                <a:latin typeface="Trebuchet MS"/>
                <a:cs typeface="Trebuchet MS"/>
              </a:rPr>
              <a:t> </a:t>
            </a:r>
            <a:r>
              <a:rPr sz="3400" spc="-65" dirty="0">
                <a:solidFill>
                  <a:srgbClr val="292959"/>
                </a:solidFill>
                <a:latin typeface="Trebuchet MS"/>
                <a:cs typeface="Trebuchet MS"/>
              </a:rPr>
              <a:t>countries </a:t>
            </a:r>
            <a:r>
              <a:rPr sz="3400" spc="-10" dirty="0">
                <a:solidFill>
                  <a:srgbClr val="292959"/>
                </a:solidFill>
                <a:latin typeface="Trebuchet MS"/>
                <a:cs typeface="Trebuchet MS"/>
              </a:rPr>
              <a:t>globally.</a:t>
            </a:r>
            <a:endParaRPr sz="3400">
              <a:latin typeface="Trebuchet MS"/>
              <a:cs typeface="Trebuchet MS"/>
            </a:endParaRPr>
          </a:p>
          <a:p>
            <a:pPr marL="12700" marR="93345" indent="116205">
              <a:lnSpc>
                <a:spcPct val="136000"/>
              </a:lnSpc>
            </a:pP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dirty="0">
                <a:solidFill>
                  <a:srgbClr val="292959"/>
                </a:solidFill>
                <a:latin typeface="Trebuchet MS"/>
                <a:cs typeface="Trebuchet MS"/>
              </a:rPr>
              <a:t>October</a:t>
            </a:r>
            <a:r>
              <a:rPr sz="3400" spc="-145" dirty="0">
                <a:solidFill>
                  <a:srgbClr val="292959"/>
                </a:solidFill>
                <a:latin typeface="Trebuchet MS"/>
                <a:cs typeface="Trebuchet MS"/>
              </a:rPr>
              <a:t> </a:t>
            </a:r>
            <a:r>
              <a:rPr sz="3400" spc="-165" dirty="0">
                <a:solidFill>
                  <a:srgbClr val="292959"/>
                </a:solidFill>
                <a:latin typeface="Trebuchet MS"/>
                <a:cs typeface="Trebuchet MS"/>
              </a:rPr>
              <a:t>2010,</a:t>
            </a:r>
            <a:r>
              <a:rPr sz="3400" spc="-110" dirty="0">
                <a:solidFill>
                  <a:srgbClr val="292959"/>
                </a:solidFill>
                <a:latin typeface="Trebuchet MS"/>
                <a:cs typeface="Trebuchet MS"/>
              </a:rPr>
              <a:t> </a:t>
            </a:r>
            <a:r>
              <a:rPr sz="3400" spc="70" dirty="0">
                <a:solidFill>
                  <a:srgbClr val="292959"/>
                </a:solidFill>
                <a:latin typeface="Trebuchet MS"/>
                <a:cs typeface="Trebuchet MS"/>
              </a:rPr>
              <a:t>UKSC</a:t>
            </a:r>
            <a:r>
              <a:rPr sz="3400" spc="-120" dirty="0">
                <a:solidFill>
                  <a:srgbClr val="292959"/>
                </a:solidFill>
                <a:latin typeface="Trebuchet MS"/>
                <a:cs typeface="Trebuchet MS"/>
              </a:rPr>
              <a:t> </a:t>
            </a:r>
            <a:r>
              <a:rPr sz="3400" spc="-70" dirty="0">
                <a:solidFill>
                  <a:srgbClr val="292959"/>
                </a:solidFill>
                <a:latin typeface="Trebuchet MS"/>
                <a:cs typeface="Trebuchet MS"/>
              </a:rPr>
              <a:t>set</a:t>
            </a:r>
            <a:r>
              <a:rPr sz="3400" spc="-125" dirty="0">
                <a:solidFill>
                  <a:srgbClr val="292959"/>
                </a:solidFill>
                <a:latin typeface="Trebuchet MS"/>
                <a:cs typeface="Trebuchet MS"/>
              </a:rPr>
              <a:t> </a:t>
            </a:r>
            <a:r>
              <a:rPr sz="3400" spc="-114" dirty="0">
                <a:solidFill>
                  <a:srgbClr val="292959"/>
                </a:solidFill>
                <a:latin typeface="Trebuchet MS"/>
                <a:cs typeface="Trebuchet MS"/>
              </a:rPr>
              <a:t>out</a:t>
            </a:r>
            <a:r>
              <a:rPr sz="3400" spc="-120" dirty="0">
                <a:solidFill>
                  <a:srgbClr val="292959"/>
                </a:solidFill>
                <a:latin typeface="Trebuchet MS"/>
                <a:cs typeface="Trebuchet MS"/>
              </a:rPr>
              <a:t> </a:t>
            </a:r>
            <a:r>
              <a:rPr sz="3400" spc="-130" dirty="0">
                <a:solidFill>
                  <a:srgbClr val="292959"/>
                </a:solidFill>
                <a:latin typeface="Trebuchet MS"/>
                <a:cs typeface="Trebuchet MS"/>
              </a:rPr>
              <a:t>the</a:t>
            </a:r>
            <a:r>
              <a:rPr sz="3400" spc="-120" dirty="0">
                <a:solidFill>
                  <a:srgbClr val="292959"/>
                </a:solidFill>
                <a:latin typeface="Trebuchet MS"/>
                <a:cs typeface="Trebuchet MS"/>
              </a:rPr>
              <a:t> </a:t>
            </a:r>
            <a:r>
              <a:rPr sz="3400" spc="-75" dirty="0">
                <a:solidFill>
                  <a:srgbClr val="292959"/>
                </a:solidFill>
                <a:latin typeface="Trebuchet MS"/>
                <a:cs typeface="Trebuchet MS"/>
              </a:rPr>
              <a:t>circumstances</a:t>
            </a:r>
            <a:r>
              <a:rPr sz="3400" spc="-120" dirty="0">
                <a:solidFill>
                  <a:srgbClr val="292959"/>
                </a:solidFill>
                <a:latin typeface="Trebuchet MS"/>
                <a:cs typeface="Trebuchet MS"/>
              </a:rPr>
              <a:t> </a:t>
            </a:r>
            <a:r>
              <a:rPr sz="3400" spc="-25" dirty="0">
                <a:solidFill>
                  <a:srgbClr val="292959"/>
                </a:solidFill>
                <a:latin typeface="Trebuchet MS"/>
                <a:cs typeface="Trebuchet MS"/>
              </a:rPr>
              <a:t>in </a:t>
            </a:r>
            <a:r>
              <a:rPr sz="3400" spc="-100" dirty="0">
                <a:solidFill>
                  <a:srgbClr val="292959"/>
                </a:solidFill>
                <a:latin typeface="Trebuchet MS"/>
                <a:cs typeface="Trebuchet MS"/>
              </a:rPr>
              <a:t>which</a:t>
            </a:r>
            <a:r>
              <a:rPr sz="3400" spc="-130" dirty="0">
                <a:solidFill>
                  <a:srgbClr val="292959"/>
                </a:solidFill>
                <a:latin typeface="Trebuchet MS"/>
                <a:cs typeface="Trebuchet MS"/>
              </a:rPr>
              <a:t> </a:t>
            </a:r>
            <a:r>
              <a:rPr sz="3400" spc="140" dirty="0">
                <a:solidFill>
                  <a:srgbClr val="292959"/>
                </a:solidFill>
                <a:latin typeface="Trebuchet MS"/>
                <a:cs typeface="Trebuchet MS"/>
              </a:rPr>
              <a:t>a</a:t>
            </a:r>
            <a:r>
              <a:rPr sz="3400" spc="-125" dirty="0">
                <a:solidFill>
                  <a:srgbClr val="292959"/>
                </a:solidFill>
                <a:latin typeface="Trebuchet MS"/>
                <a:cs typeface="Trebuchet MS"/>
              </a:rPr>
              <a:t> </a:t>
            </a:r>
            <a:r>
              <a:rPr sz="3400" spc="-35" dirty="0">
                <a:solidFill>
                  <a:srgbClr val="292959"/>
                </a:solidFill>
                <a:latin typeface="Trebuchet MS"/>
                <a:cs typeface="Trebuchet MS"/>
              </a:rPr>
              <a:t>pre-</a:t>
            </a:r>
            <a:r>
              <a:rPr sz="3400" spc="-120" dirty="0">
                <a:solidFill>
                  <a:srgbClr val="292959"/>
                </a:solidFill>
                <a:latin typeface="Trebuchet MS"/>
                <a:cs typeface="Trebuchet MS"/>
              </a:rPr>
              <a:t>nuptial</a:t>
            </a:r>
            <a:r>
              <a:rPr sz="3400" spc="-125" dirty="0">
                <a:solidFill>
                  <a:srgbClr val="292959"/>
                </a:solidFill>
                <a:latin typeface="Trebuchet MS"/>
                <a:cs typeface="Trebuchet MS"/>
              </a:rPr>
              <a:t> </a:t>
            </a:r>
            <a:r>
              <a:rPr sz="3400" spc="-55" dirty="0">
                <a:solidFill>
                  <a:srgbClr val="292959"/>
                </a:solidFill>
                <a:latin typeface="Trebuchet MS"/>
                <a:cs typeface="Trebuchet MS"/>
              </a:rPr>
              <a:t>agreement</a:t>
            </a:r>
            <a:r>
              <a:rPr sz="3400" spc="-125" dirty="0">
                <a:solidFill>
                  <a:srgbClr val="292959"/>
                </a:solidFill>
                <a:latin typeface="Trebuchet MS"/>
                <a:cs typeface="Trebuchet MS"/>
              </a:rPr>
              <a:t> </a:t>
            </a:r>
            <a:r>
              <a:rPr sz="3400" spc="-80" dirty="0">
                <a:solidFill>
                  <a:srgbClr val="292959"/>
                </a:solidFill>
                <a:latin typeface="Trebuchet MS"/>
                <a:cs typeface="Trebuchet MS"/>
              </a:rPr>
              <a:t>should</a:t>
            </a:r>
            <a:r>
              <a:rPr sz="3400" spc="-125" dirty="0">
                <a:solidFill>
                  <a:srgbClr val="292959"/>
                </a:solidFill>
                <a:latin typeface="Trebuchet MS"/>
                <a:cs typeface="Trebuchet MS"/>
              </a:rPr>
              <a:t> </a:t>
            </a:r>
            <a:r>
              <a:rPr sz="3400" dirty="0">
                <a:solidFill>
                  <a:srgbClr val="292959"/>
                </a:solidFill>
                <a:latin typeface="Trebuchet MS"/>
                <a:cs typeface="Trebuchet MS"/>
              </a:rPr>
              <a:t>be</a:t>
            </a:r>
            <a:r>
              <a:rPr sz="3400" spc="-125" dirty="0">
                <a:solidFill>
                  <a:srgbClr val="292959"/>
                </a:solidFill>
                <a:latin typeface="Trebuchet MS"/>
                <a:cs typeface="Trebuchet MS"/>
              </a:rPr>
              <a:t> </a:t>
            </a:r>
            <a:r>
              <a:rPr sz="3400" spc="-10" dirty="0">
                <a:solidFill>
                  <a:srgbClr val="292959"/>
                </a:solidFill>
                <a:latin typeface="Trebuchet MS"/>
                <a:cs typeface="Trebuchet MS"/>
              </a:rPr>
              <a:t>binding:</a:t>
            </a:r>
            <a:endParaRPr sz="3400">
              <a:latin typeface="Trebuchet MS"/>
              <a:cs typeface="Trebuchet MS"/>
            </a:endParaRPr>
          </a:p>
          <a:p>
            <a:pPr marL="746125">
              <a:lnSpc>
                <a:spcPct val="100000"/>
              </a:lnSpc>
              <a:spcBef>
                <a:spcPts val="1470"/>
              </a:spcBef>
            </a:pPr>
            <a:r>
              <a:rPr sz="3400" spc="-155" dirty="0">
                <a:solidFill>
                  <a:srgbClr val="292959"/>
                </a:solidFill>
                <a:latin typeface="Trebuchet MS"/>
                <a:cs typeface="Trebuchet MS"/>
              </a:rPr>
              <a:t>freely</a:t>
            </a:r>
            <a:r>
              <a:rPr sz="3400" spc="-110" dirty="0">
                <a:solidFill>
                  <a:srgbClr val="292959"/>
                </a:solidFill>
                <a:latin typeface="Trebuchet MS"/>
                <a:cs typeface="Trebuchet MS"/>
              </a:rPr>
              <a:t> </a:t>
            </a:r>
            <a:r>
              <a:rPr sz="3400" spc="-114" dirty="0">
                <a:solidFill>
                  <a:srgbClr val="292959"/>
                </a:solidFill>
                <a:latin typeface="Trebuchet MS"/>
                <a:cs typeface="Trebuchet MS"/>
              </a:rPr>
              <a:t>enterred</a:t>
            </a:r>
            <a:r>
              <a:rPr sz="3400" spc="-110" dirty="0">
                <a:solidFill>
                  <a:srgbClr val="292959"/>
                </a:solidFill>
                <a:latin typeface="Trebuchet MS"/>
                <a:cs typeface="Trebuchet MS"/>
              </a:rPr>
              <a:t> </a:t>
            </a:r>
            <a:r>
              <a:rPr sz="3400" spc="-145" dirty="0">
                <a:solidFill>
                  <a:srgbClr val="292959"/>
                </a:solidFill>
                <a:latin typeface="Trebuchet MS"/>
                <a:cs typeface="Trebuchet MS"/>
              </a:rPr>
              <a:t>into</a:t>
            </a:r>
            <a:r>
              <a:rPr sz="3400" spc="-110" dirty="0">
                <a:solidFill>
                  <a:srgbClr val="292959"/>
                </a:solidFill>
                <a:latin typeface="Trebuchet MS"/>
                <a:cs typeface="Trebuchet MS"/>
              </a:rPr>
              <a:t> </a:t>
            </a:r>
            <a:r>
              <a:rPr sz="3400" spc="-60" dirty="0">
                <a:solidFill>
                  <a:srgbClr val="292959"/>
                </a:solidFill>
                <a:latin typeface="Trebuchet MS"/>
                <a:cs typeface="Trebuchet MS"/>
              </a:rPr>
              <a:t>by</a:t>
            </a:r>
            <a:r>
              <a:rPr sz="3400" spc="-110" dirty="0">
                <a:solidFill>
                  <a:srgbClr val="292959"/>
                </a:solidFill>
                <a:latin typeface="Trebuchet MS"/>
                <a:cs typeface="Trebuchet MS"/>
              </a:rPr>
              <a:t> </a:t>
            </a:r>
            <a:r>
              <a:rPr sz="3400" dirty="0">
                <a:solidFill>
                  <a:srgbClr val="292959"/>
                </a:solidFill>
                <a:latin typeface="Trebuchet MS"/>
                <a:cs typeface="Trebuchet MS"/>
              </a:rPr>
              <a:t>each</a:t>
            </a:r>
            <a:r>
              <a:rPr sz="3400" spc="-110" dirty="0">
                <a:solidFill>
                  <a:srgbClr val="292959"/>
                </a:solidFill>
                <a:latin typeface="Trebuchet MS"/>
                <a:cs typeface="Trebuchet MS"/>
              </a:rPr>
              <a:t> </a:t>
            </a:r>
            <a:r>
              <a:rPr sz="3400" spc="-10" dirty="0">
                <a:solidFill>
                  <a:srgbClr val="292959"/>
                </a:solidFill>
                <a:latin typeface="Trebuchet MS"/>
                <a:cs typeface="Trebuchet MS"/>
              </a:rPr>
              <a:t>party</a:t>
            </a:r>
            <a:endParaRPr sz="3400">
              <a:latin typeface="Trebuchet MS"/>
              <a:cs typeface="Trebuchet MS"/>
            </a:endParaRPr>
          </a:p>
          <a:p>
            <a:pPr marL="746125">
              <a:lnSpc>
                <a:spcPct val="100000"/>
              </a:lnSpc>
              <a:spcBef>
                <a:spcPts val="1470"/>
              </a:spcBef>
            </a:pPr>
            <a:r>
              <a:rPr sz="3400" spc="-175" dirty="0">
                <a:solidFill>
                  <a:srgbClr val="292959"/>
                </a:solidFill>
                <a:latin typeface="Trebuchet MS"/>
                <a:cs typeface="Trebuchet MS"/>
              </a:rPr>
              <a:t>with</a:t>
            </a:r>
            <a:r>
              <a:rPr sz="3400" spc="-110" dirty="0">
                <a:solidFill>
                  <a:srgbClr val="292959"/>
                </a:solidFill>
                <a:latin typeface="Trebuchet MS"/>
                <a:cs typeface="Trebuchet MS"/>
              </a:rPr>
              <a:t> </a:t>
            </a:r>
            <a:r>
              <a:rPr sz="3400" spc="-204" dirty="0">
                <a:solidFill>
                  <a:srgbClr val="292959"/>
                </a:solidFill>
                <a:latin typeface="Trebuchet MS"/>
                <a:cs typeface="Trebuchet MS"/>
              </a:rPr>
              <a:t>full</a:t>
            </a:r>
            <a:r>
              <a:rPr sz="3400" spc="-110" dirty="0">
                <a:solidFill>
                  <a:srgbClr val="292959"/>
                </a:solidFill>
                <a:latin typeface="Trebuchet MS"/>
                <a:cs typeface="Trebuchet MS"/>
              </a:rPr>
              <a:t> </a:t>
            </a:r>
            <a:r>
              <a:rPr sz="3400" spc="-50" dirty="0">
                <a:solidFill>
                  <a:srgbClr val="292959"/>
                </a:solidFill>
                <a:latin typeface="Trebuchet MS"/>
                <a:cs typeface="Trebuchet MS"/>
              </a:rPr>
              <a:t>appreciation</a:t>
            </a:r>
            <a:r>
              <a:rPr sz="3400" spc="-160" dirty="0">
                <a:solidFill>
                  <a:srgbClr val="292959"/>
                </a:solidFill>
                <a:latin typeface="Trebuchet MS"/>
                <a:cs typeface="Trebuchet MS"/>
              </a:rPr>
              <a:t> </a:t>
            </a:r>
            <a:r>
              <a:rPr sz="3400" dirty="0">
                <a:solidFill>
                  <a:srgbClr val="292959"/>
                </a:solidFill>
                <a:latin typeface="Trebuchet MS"/>
                <a:cs typeface="Trebuchet MS"/>
              </a:rPr>
              <a:t>of</a:t>
            </a:r>
            <a:r>
              <a:rPr sz="3400" spc="-120" dirty="0">
                <a:solidFill>
                  <a:srgbClr val="292959"/>
                </a:solidFill>
                <a:latin typeface="Trebuchet MS"/>
                <a:cs typeface="Trebuchet MS"/>
              </a:rPr>
              <a:t> </a:t>
            </a:r>
            <a:r>
              <a:rPr sz="3400" spc="-160" dirty="0">
                <a:solidFill>
                  <a:srgbClr val="292959"/>
                </a:solidFill>
                <a:latin typeface="Trebuchet MS"/>
                <a:cs typeface="Trebuchet MS"/>
              </a:rPr>
              <a:t>its</a:t>
            </a:r>
            <a:r>
              <a:rPr sz="3400" spc="-110" dirty="0">
                <a:solidFill>
                  <a:srgbClr val="292959"/>
                </a:solidFill>
                <a:latin typeface="Trebuchet MS"/>
                <a:cs typeface="Trebuchet MS"/>
              </a:rPr>
              <a:t> </a:t>
            </a:r>
            <a:r>
              <a:rPr sz="3400" spc="-10" dirty="0">
                <a:solidFill>
                  <a:srgbClr val="292959"/>
                </a:solidFill>
                <a:latin typeface="Trebuchet MS"/>
                <a:cs typeface="Trebuchet MS"/>
              </a:rPr>
              <a:t>implications</a:t>
            </a:r>
            <a:endParaRPr sz="3400">
              <a:latin typeface="Trebuchet MS"/>
              <a:cs typeface="Trebuchet MS"/>
            </a:endParaRPr>
          </a:p>
          <a:p>
            <a:pPr marL="746125" marR="120014">
              <a:lnSpc>
                <a:spcPct val="136000"/>
              </a:lnSpc>
              <a:tabLst>
                <a:tab pos="2096770" algn="l"/>
              </a:tabLst>
            </a:pPr>
            <a:r>
              <a:rPr sz="3400" spc="-10" dirty="0">
                <a:solidFill>
                  <a:srgbClr val="292959"/>
                </a:solidFill>
                <a:latin typeface="Trebuchet MS"/>
                <a:cs typeface="Trebuchet MS"/>
              </a:rPr>
              <a:t>unless</a:t>
            </a:r>
            <a:r>
              <a:rPr sz="3400" dirty="0">
                <a:solidFill>
                  <a:srgbClr val="292959"/>
                </a:solidFill>
                <a:latin typeface="Trebuchet MS"/>
                <a:cs typeface="Trebuchet MS"/>
              </a:rPr>
              <a:t>	</a:t>
            </a:r>
            <a:r>
              <a:rPr sz="3400" spc="-229" dirty="0">
                <a:solidFill>
                  <a:srgbClr val="292959"/>
                </a:solidFill>
                <a:latin typeface="Trebuchet MS"/>
                <a:cs typeface="Trebuchet MS"/>
              </a:rPr>
              <a:t>it</a:t>
            </a:r>
            <a:r>
              <a:rPr sz="3400" spc="-110" dirty="0">
                <a:solidFill>
                  <a:srgbClr val="292959"/>
                </a:solidFill>
                <a:latin typeface="Trebuchet MS"/>
                <a:cs typeface="Trebuchet MS"/>
              </a:rPr>
              <a:t> </a:t>
            </a:r>
            <a:r>
              <a:rPr sz="3400" spc="-75" dirty="0">
                <a:solidFill>
                  <a:srgbClr val="292959"/>
                </a:solidFill>
                <a:latin typeface="Trebuchet MS"/>
                <a:cs typeface="Trebuchet MS"/>
              </a:rPr>
              <a:t>would</a:t>
            </a:r>
            <a:r>
              <a:rPr sz="3400" spc="-170" dirty="0">
                <a:solidFill>
                  <a:srgbClr val="292959"/>
                </a:solidFill>
                <a:latin typeface="Trebuchet MS"/>
                <a:cs typeface="Trebuchet MS"/>
              </a:rPr>
              <a:t> </a:t>
            </a:r>
            <a:r>
              <a:rPr sz="3400" spc="-114" dirty="0">
                <a:solidFill>
                  <a:srgbClr val="292959"/>
                </a:solidFill>
                <a:latin typeface="Trebuchet MS"/>
                <a:cs typeface="Trebuchet MS"/>
              </a:rPr>
              <a:t>not</a:t>
            </a:r>
            <a:r>
              <a:rPr sz="3400" spc="-135" dirty="0">
                <a:solidFill>
                  <a:srgbClr val="292959"/>
                </a:solidFill>
                <a:latin typeface="Trebuchet MS"/>
                <a:cs typeface="Trebuchet MS"/>
              </a:rPr>
              <a:t> </a:t>
            </a:r>
            <a:r>
              <a:rPr sz="3400" dirty="0">
                <a:solidFill>
                  <a:srgbClr val="292959"/>
                </a:solidFill>
                <a:latin typeface="Trebuchet MS"/>
                <a:cs typeface="Trebuchet MS"/>
              </a:rPr>
              <a:t>be</a:t>
            </a:r>
            <a:r>
              <a:rPr sz="3400" spc="-135" dirty="0">
                <a:solidFill>
                  <a:srgbClr val="292959"/>
                </a:solidFill>
                <a:latin typeface="Trebuchet MS"/>
                <a:cs typeface="Trebuchet MS"/>
              </a:rPr>
              <a:t> </a:t>
            </a:r>
            <a:r>
              <a:rPr sz="3400" spc="-105" dirty="0">
                <a:solidFill>
                  <a:srgbClr val="292959"/>
                </a:solidFill>
                <a:latin typeface="Trebuchet MS"/>
                <a:cs typeface="Trebuchet MS"/>
              </a:rPr>
              <a:t>fair</a:t>
            </a:r>
            <a:r>
              <a:rPr sz="3400" spc="-135" dirty="0">
                <a:solidFill>
                  <a:srgbClr val="292959"/>
                </a:solidFill>
                <a:latin typeface="Trebuchet MS"/>
                <a:cs typeface="Trebuchet MS"/>
              </a:rPr>
              <a:t> </a:t>
            </a:r>
            <a:r>
              <a:rPr sz="3400" spc="-65" dirty="0">
                <a:solidFill>
                  <a:srgbClr val="292959"/>
                </a:solidFill>
                <a:latin typeface="Trebuchet MS"/>
                <a:cs typeface="Trebuchet MS"/>
              </a:rPr>
              <a:t>to</a:t>
            </a:r>
            <a:r>
              <a:rPr sz="3400" spc="-135" dirty="0">
                <a:solidFill>
                  <a:srgbClr val="292959"/>
                </a:solidFill>
                <a:latin typeface="Trebuchet MS"/>
                <a:cs typeface="Trebuchet MS"/>
              </a:rPr>
              <a:t> </a:t>
            </a:r>
            <a:r>
              <a:rPr sz="3400" spc="-70" dirty="0">
                <a:solidFill>
                  <a:srgbClr val="292959"/>
                </a:solidFill>
                <a:latin typeface="Trebuchet MS"/>
                <a:cs typeface="Trebuchet MS"/>
              </a:rPr>
              <a:t>hold</a:t>
            </a:r>
            <a:r>
              <a:rPr sz="3400" spc="-135" dirty="0">
                <a:solidFill>
                  <a:srgbClr val="292959"/>
                </a:solidFill>
                <a:latin typeface="Trebuchet MS"/>
                <a:cs typeface="Trebuchet MS"/>
              </a:rPr>
              <a:t> </a:t>
            </a:r>
            <a:r>
              <a:rPr sz="3400" spc="-130" dirty="0">
                <a:solidFill>
                  <a:srgbClr val="292959"/>
                </a:solidFill>
                <a:latin typeface="Trebuchet MS"/>
                <a:cs typeface="Trebuchet MS"/>
              </a:rPr>
              <a:t>the </a:t>
            </a:r>
            <a:r>
              <a:rPr sz="3400" spc="-80" dirty="0">
                <a:solidFill>
                  <a:srgbClr val="292959"/>
                </a:solidFill>
                <a:latin typeface="Trebuchet MS"/>
                <a:cs typeface="Trebuchet MS"/>
              </a:rPr>
              <a:t>parties</a:t>
            </a:r>
            <a:r>
              <a:rPr sz="3400" spc="-135" dirty="0">
                <a:solidFill>
                  <a:srgbClr val="292959"/>
                </a:solidFill>
                <a:latin typeface="Trebuchet MS"/>
                <a:cs typeface="Trebuchet MS"/>
              </a:rPr>
              <a:t> </a:t>
            </a:r>
            <a:r>
              <a:rPr sz="3400" spc="-25" dirty="0">
                <a:solidFill>
                  <a:srgbClr val="292959"/>
                </a:solidFill>
                <a:latin typeface="Trebuchet MS"/>
                <a:cs typeface="Trebuchet MS"/>
              </a:rPr>
              <a:t>to </a:t>
            </a:r>
            <a:r>
              <a:rPr sz="3400" spc="-185" dirty="0">
                <a:solidFill>
                  <a:srgbClr val="292959"/>
                </a:solidFill>
                <a:latin typeface="Trebuchet MS"/>
                <a:cs typeface="Trebuchet MS"/>
              </a:rPr>
              <a:t>their</a:t>
            </a:r>
            <a:r>
              <a:rPr sz="3400" spc="-70" dirty="0">
                <a:solidFill>
                  <a:srgbClr val="292959"/>
                </a:solidFill>
                <a:latin typeface="Trebuchet MS"/>
                <a:cs typeface="Trebuchet MS"/>
              </a:rPr>
              <a:t> </a:t>
            </a:r>
            <a:r>
              <a:rPr sz="3400" spc="-10" dirty="0">
                <a:solidFill>
                  <a:srgbClr val="292959"/>
                </a:solidFill>
                <a:latin typeface="Trebuchet MS"/>
                <a:cs typeface="Trebuchet MS"/>
              </a:rPr>
              <a:t>agreement</a:t>
            </a:r>
            <a:endParaRPr sz="3400">
              <a:latin typeface="Trebuchet MS"/>
              <a:cs typeface="Trebuchet MS"/>
            </a:endParaRPr>
          </a:p>
          <a:p>
            <a:pPr marL="12700">
              <a:lnSpc>
                <a:spcPct val="100000"/>
              </a:lnSpc>
              <a:spcBef>
                <a:spcPts val="1470"/>
              </a:spcBef>
            </a:pPr>
            <a:r>
              <a:rPr sz="3400" dirty="0">
                <a:solidFill>
                  <a:srgbClr val="292959"/>
                </a:solidFill>
                <a:latin typeface="Trebuchet MS"/>
                <a:cs typeface="Trebuchet MS"/>
              </a:rPr>
              <a:t>Did</a:t>
            </a:r>
            <a:r>
              <a:rPr sz="3400" spc="-165" dirty="0">
                <a:solidFill>
                  <a:srgbClr val="292959"/>
                </a:solidFill>
                <a:latin typeface="Trebuchet MS"/>
                <a:cs typeface="Trebuchet MS"/>
              </a:rPr>
              <a:t> </a:t>
            </a:r>
            <a:r>
              <a:rPr sz="3400" spc="-114" dirty="0">
                <a:solidFill>
                  <a:srgbClr val="292959"/>
                </a:solidFill>
                <a:latin typeface="Trebuchet MS"/>
                <a:cs typeface="Trebuchet MS"/>
              </a:rPr>
              <a:t>not</a:t>
            </a:r>
            <a:r>
              <a:rPr sz="3400" spc="-140" dirty="0">
                <a:solidFill>
                  <a:srgbClr val="292959"/>
                </a:solidFill>
                <a:latin typeface="Trebuchet MS"/>
                <a:cs typeface="Trebuchet MS"/>
              </a:rPr>
              <a:t> </a:t>
            </a:r>
            <a:r>
              <a:rPr sz="3400" spc="-100" dirty="0">
                <a:solidFill>
                  <a:srgbClr val="292959"/>
                </a:solidFill>
                <a:latin typeface="Trebuchet MS"/>
                <a:cs typeface="Trebuchet MS"/>
              </a:rPr>
              <a:t>make</a:t>
            </a:r>
            <a:r>
              <a:rPr sz="3400" spc="-145" dirty="0">
                <a:solidFill>
                  <a:srgbClr val="292959"/>
                </a:solidFill>
                <a:latin typeface="Trebuchet MS"/>
                <a:cs typeface="Trebuchet MS"/>
              </a:rPr>
              <a:t> </a:t>
            </a:r>
            <a:r>
              <a:rPr sz="3400" spc="-35" dirty="0">
                <a:solidFill>
                  <a:srgbClr val="292959"/>
                </a:solidFill>
                <a:latin typeface="Trebuchet MS"/>
                <a:cs typeface="Trebuchet MS"/>
              </a:rPr>
              <a:t>pre-</a:t>
            </a:r>
            <a:r>
              <a:rPr sz="3400" spc="-55" dirty="0">
                <a:solidFill>
                  <a:srgbClr val="292959"/>
                </a:solidFill>
                <a:latin typeface="Trebuchet MS"/>
                <a:cs typeface="Trebuchet MS"/>
              </a:rPr>
              <a:t>nups</a:t>
            </a:r>
            <a:r>
              <a:rPr sz="3400" spc="-140" dirty="0">
                <a:solidFill>
                  <a:srgbClr val="292959"/>
                </a:solidFill>
                <a:latin typeface="Trebuchet MS"/>
                <a:cs typeface="Trebuchet MS"/>
              </a:rPr>
              <a:t> </a:t>
            </a:r>
            <a:r>
              <a:rPr sz="3400" spc="-110" dirty="0">
                <a:solidFill>
                  <a:srgbClr val="292959"/>
                </a:solidFill>
                <a:latin typeface="Trebuchet MS"/>
                <a:cs typeface="Trebuchet MS"/>
              </a:rPr>
              <a:t>binding,</a:t>
            </a:r>
            <a:r>
              <a:rPr sz="3400" spc="-145" dirty="0">
                <a:solidFill>
                  <a:srgbClr val="292959"/>
                </a:solidFill>
                <a:latin typeface="Trebuchet MS"/>
                <a:cs typeface="Trebuchet MS"/>
              </a:rPr>
              <a:t> </a:t>
            </a:r>
            <a:r>
              <a:rPr sz="3400" spc="-20" dirty="0">
                <a:solidFill>
                  <a:srgbClr val="292959"/>
                </a:solidFill>
                <a:latin typeface="Trebuchet MS"/>
                <a:cs typeface="Trebuchet MS"/>
              </a:rPr>
              <a:t>enabled</a:t>
            </a:r>
            <a:r>
              <a:rPr sz="3400" spc="-140" dirty="0">
                <a:solidFill>
                  <a:srgbClr val="292959"/>
                </a:solidFill>
                <a:latin typeface="Trebuchet MS"/>
                <a:cs typeface="Trebuchet MS"/>
              </a:rPr>
              <a:t> </a:t>
            </a:r>
            <a:r>
              <a:rPr sz="3400" spc="-130" dirty="0">
                <a:solidFill>
                  <a:srgbClr val="292959"/>
                </a:solidFill>
                <a:latin typeface="Trebuchet MS"/>
                <a:cs typeface="Trebuchet MS"/>
              </a:rPr>
              <a:t>the </a:t>
            </a:r>
            <a:r>
              <a:rPr sz="3400" spc="-110" dirty="0">
                <a:solidFill>
                  <a:srgbClr val="292959"/>
                </a:solidFill>
                <a:latin typeface="Trebuchet MS"/>
                <a:cs typeface="Trebuchet MS"/>
              </a:rPr>
              <a:t>court</a:t>
            </a:r>
            <a:r>
              <a:rPr sz="3400" spc="-140" dirty="0">
                <a:solidFill>
                  <a:srgbClr val="292959"/>
                </a:solidFill>
                <a:latin typeface="Trebuchet MS"/>
                <a:cs typeface="Trebuchet MS"/>
              </a:rPr>
              <a:t> </a:t>
            </a:r>
            <a:r>
              <a:rPr sz="3400" spc="-25" dirty="0">
                <a:solidFill>
                  <a:srgbClr val="292959"/>
                </a:solidFill>
                <a:latin typeface="Trebuchet MS"/>
                <a:cs typeface="Trebuchet MS"/>
              </a:rPr>
              <a:t>to</a:t>
            </a:r>
            <a:endParaRPr sz="3400">
              <a:latin typeface="Trebuchet MS"/>
              <a:cs typeface="Trebuchet MS"/>
            </a:endParaRPr>
          </a:p>
        </p:txBody>
      </p:sp>
      <p:sp>
        <p:nvSpPr>
          <p:cNvPr id="9" name="object 9"/>
          <p:cNvSpPr txBox="1"/>
          <p:nvPr/>
        </p:nvSpPr>
        <p:spPr>
          <a:xfrm>
            <a:off x="1750020" y="8539473"/>
            <a:ext cx="9786620" cy="1435100"/>
          </a:xfrm>
          <a:prstGeom prst="rect">
            <a:avLst/>
          </a:prstGeom>
        </p:spPr>
        <p:txBody>
          <a:bodyPr vert="horz" wrap="square" lIns="0" tIns="12700" rIns="0" bIns="0" rtlCol="0">
            <a:spAutoFit/>
          </a:bodyPr>
          <a:lstStyle/>
          <a:p>
            <a:pPr marL="12700" marR="5080">
              <a:lnSpc>
                <a:spcPct val="136000"/>
              </a:lnSpc>
              <a:spcBef>
                <a:spcPts val="100"/>
              </a:spcBef>
            </a:pPr>
            <a:r>
              <a:rPr sz="3400" spc="-65" dirty="0">
                <a:solidFill>
                  <a:srgbClr val="292959"/>
                </a:solidFill>
                <a:latin typeface="Trebuchet MS"/>
                <a:cs typeface="Trebuchet MS"/>
              </a:rPr>
              <a:t>consider</a:t>
            </a:r>
            <a:r>
              <a:rPr sz="3400" spc="-175"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spc="-80" dirty="0">
                <a:solidFill>
                  <a:srgbClr val="292959"/>
                </a:solidFill>
                <a:latin typeface="Trebuchet MS"/>
                <a:cs typeface="Trebuchet MS"/>
              </a:rPr>
              <a:t>fairness</a:t>
            </a:r>
            <a:r>
              <a:rPr sz="3400" spc="-150" dirty="0">
                <a:solidFill>
                  <a:srgbClr val="292959"/>
                </a:solidFill>
                <a:latin typeface="Trebuchet MS"/>
                <a:cs typeface="Trebuchet MS"/>
              </a:rPr>
              <a:t> </a:t>
            </a:r>
            <a:r>
              <a:rPr sz="3400" dirty="0">
                <a:solidFill>
                  <a:srgbClr val="292959"/>
                </a:solidFill>
                <a:latin typeface="Trebuchet MS"/>
                <a:cs typeface="Trebuchet MS"/>
              </a:rPr>
              <a:t>of</a:t>
            </a:r>
            <a:r>
              <a:rPr sz="3400" spc="-145" dirty="0">
                <a:solidFill>
                  <a:srgbClr val="292959"/>
                </a:solidFill>
                <a:latin typeface="Trebuchet MS"/>
                <a:cs typeface="Trebuchet MS"/>
              </a:rPr>
              <a:t> </a:t>
            </a:r>
            <a:r>
              <a:rPr sz="3400" spc="-65" dirty="0">
                <a:solidFill>
                  <a:srgbClr val="292959"/>
                </a:solidFill>
                <a:latin typeface="Trebuchet MS"/>
                <a:cs typeface="Trebuchet MS"/>
              </a:rPr>
              <a:t>upholding</a:t>
            </a:r>
            <a:r>
              <a:rPr sz="3400" spc="-150" dirty="0">
                <a:solidFill>
                  <a:srgbClr val="292959"/>
                </a:solidFill>
                <a:latin typeface="Trebuchet MS"/>
                <a:cs typeface="Trebuchet MS"/>
              </a:rPr>
              <a:t> </a:t>
            </a:r>
            <a:r>
              <a:rPr sz="3400" spc="-60" dirty="0">
                <a:solidFill>
                  <a:srgbClr val="292959"/>
                </a:solidFill>
                <a:latin typeface="Trebuchet MS"/>
                <a:cs typeface="Trebuchet MS"/>
              </a:rPr>
              <a:t>any</a:t>
            </a:r>
            <a:r>
              <a:rPr sz="3400" spc="-150" dirty="0">
                <a:solidFill>
                  <a:srgbClr val="292959"/>
                </a:solidFill>
                <a:latin typeface="Trebuchet MS"/>
                <a:cs typeface="Trebuchet MS"/>
              </a:rPr>
              <a:t> </a:t>
            </a:r>
            <a:r>
              <a:rPr sz="3400" spc="-55" dirty="0">
                <a:solidFill>
                  <a:srgbClr val="292959"/>
                </a:solidFill>
                <a:latin typeface="Trebuchet MS"/>
                <a:cs typeface="Trebuchet MS"/>
              </a:rPr>
              <a:t>agreement</a:t>
            </a:r>
            <a:r>
              <a:rPr sz="3400" spc="-145" dirty="0">
                <a:solidFill>
                  <a:srgbClr val="292959"/>
                </a:solidFill>
                <a:latin typeface="Trebuchet MS"/>
                <a:cs typeface="Trebuchet MS"/>
              </a:rPr>
              <a:t> </a:t>
            </a:r>
            <a:r>
              <a:rPr sz="3400" spc="-25" dirty="0">
                <a:solidFill>
                  <a:srgbClr val="292959"/>
                </a:solidFill>
                <a:latin typeface="Trebuchet MS"/>
                <a:cs typeface="Trebuchet MS"/>
              </a:rPr>
              <a:t>on </a:t>
            </a:r>
            <a:r>
              <a:rPr sz="3400" spc="140" dirty="0">
                <a:solidFill>
                  <a:srgbClr val="292959"/>
                </a:solidFill>
                <a:latin typeface="Trebuchet MS"/>
                <a:cs typeface="Trebuchet MS"/>
              </a:rPr>
              <a:t>a</a:t>
            </a:r>
            <a:r>
              <a:rPr sz="3400" spc="-15" dirty="0">
                <a:solidFill>
                  <a:srgbClr val="292959"/>
                </a:solidFill>
                <a:latin typeface="Trebuchet MS"/>
                <a:cs typeface="Trebuchet MS"/>
              </a:rPr>
              <a:t> </a:t>
            </a:r>
            <a:r>
              <a:rPr sz="3400" spc="60" dirty="0">
                <a:solidFill>
                  <a:srgbClr val="292959"/>
                </a:solidFill>
                <a:latin typeface="Trebuchet MS"/>
                <a:cs typeface="Trebuchet MS"/>
              </a:rPr>
              <a:t>case-</a:t>
            </a:r>
            <a:r>
              <a:rPr sz="3400" spc="-30" dirty="0">
                <a:solidFill>
                  <a:srgbClr val="292959"/>
                </a:solidFill>
                <a:latin typeface="Trebuchet MS"/>
                <a:cs typeface="Trebuchet MS"/>
              </a:rPr>
              <a:t>by-</a:t>
            </a:r>
            <a:r>
              <a:rPr sz="3400" dirty="0">
                <a:solidFill>
                  <a:srgbClr val="292959"/>
                </a:solidFill>
                <a:latin typeface="Trebuchet MS"/>
                <a:cs typeface="Trebuchet MS"/>
              </a:rPr>
              <a:t>case</a:t>
            </a:r>
            <a:r>
              <a:rPr sz="3400" spc="-5" dirty="0">
                <a:solidFill>
                  <a:srgbClr val="292959"/>
                </a:solidFill>
                <a:latin typeface="Trebuchet MS"/>
                <a:cs typeface="Trebuchet MS"/>
              </a:rPr>
              <a:t> </a:t>
            </a:r>
            <a:r>
              <a:rPr sz="3400" spc="-10" dirty="0">
                <a:solidFill>
                  <a:srgbClr val="292959"/>
                </a:solidFill>
                <a:latin typeface="Trebuchet MS"/>
                <a:cs typeface="Trebuchet MS"/>
              </a:rPr>
              <a:t>basis.</a:t>
            </a:r>
            <a:endParaRPr sz="3400">
              <a:latin typeface="Trebuchet MS"/>
              <a:cs typeface="Trebuchet MS"/>
            </a:endParaRPr>
          </a:p>
        </p:txBody>
      </p:sp>
      <p:pic>
        <p:nvPicPr>
          <p:cNvPr id="10" name="object 10"/>
          <p:cNvPicPr/>
          <p:nvPr/>
        </p:nvPicPr>
        <p:blipFill>
          <a:blip r:embed="rId8" cstate="print"/>
          <a:stretch>
            <a:fillRect/>
          </a:stretch>
        </p:blipFill>
        <p:spPr>
          <a:xfrm>
            <a:off x="12012057" y="3672598"/>
            <a:ext cx="6275941" cy="3762374"/>
          </a:xfrm>
          <a:prstGeom prst="rect">
            <a:avLst/>
          </a:prstGeom>
        </p:spPr>
      </p:pic>
      <p:sp>
        <p:nvSpPr>
          <p:cNvPr id="11" name="object 11"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40" dirty="0">
                <a:solidFill>
                  <a:srgbClr val="E65385"/>
                </a:solidFill>
              </a:rPr>
              <a:t>RADMACHER</a:t>
            </a:r>
            <a:r>
              <a:rPr spc="-355" dirty="0">
                <a:solidFill>
                  <a:srgbClr val="E65385"/>
                </a:solidFill>
              </a:rPr>
              <a:t> </a:t>
            </a:r>
            <a:r>
              <a:rPr spc="465" dirty="0"/>
              <a:t>V</a:t>
            </a:r>
            <a:r>
              <a:rPr spc="-350" dirty="0"/>
              <a:t> </a:t>
            </a:r>
            <a:r>
              <a:rPr spc="85" dirty="0"/>
              <a:t>GRANATINO</a:t>
            </a:r>
          </a:p>
        </p:txBody>
      </p:sp>
      <p:grpSp>
        <p:nvGrpSpPr>
          <p:cNvPr id="12" name="object 12"/>
          <p:cNvGrpSpPr/>
          <p:nvPr/>
        </p:nvGrpSpPr>
        <p:grpSpPr>
          <a:xfrm>
            <a:off x="11506197" y="7872768"/>
            <a:ext cx="6867525" cy="1949450"/>
            <a:chOff x="11506197" y="7872768"/>
            <a:chExt cx="6867525" cy="1949450"/>
          </a:xfrm>
        </p:grpSpPr>
        <p:sp>
          <p:nvSpPr>
            <p:cNvPr id="13" name="object 13"/>
            <p:cNvSpPr/>
            <p:nvPr/>
          </p:nvSpPr>
          <p:spPr>
            <a:xfrm>
              <a:off x="11589832" y="7958410"/>
              <a:ext cx="6698615" cy="1778000"/>
            </a:xfrm>
            <a:custGeom>
              <a:avLst/>
              <a:gdLst/>
              <a:ahLst/>
              <a:cxnLst/>
              <a:rect l="l" t="t" r="r" b="b"/>
              <a:pathLst>
                <a:path w="6698615" h="1778000">
                  <a:moveTo>
                    <a:pt x="3349080" y="0"/>
                  </a:moveTo>
                  <a:lnTo>
                    <a:pt x="6698162" y="433983"/>
                  </a:lnTo>
                  <a:lnTo>
                    <a:pt x="6698162" y="1777685"/>
                  </a:lnTo>
                  <a:lnTo>
                    <a:pt x="0" y="1777685"/>
                  </a:lnTo>
                  <a:lnTo>
                    <a:pt x="0" y="433983"/>
                  </a:lnTo>
                  <a:lnTo>
                    <a:pt x="3349080" y="0"/>
                  </a:lnTo>
                  <a:close/>
                </a:path>
              </a:pathLst>
            </a:custGeom>
            <a:solidFill>
              <a:srgbClr val="00B3AF"/>
            </a:solidFill>
          </p:spPr>
          <p:txBody>
            <a:bodyPr wrap="square" lIns="0" tIns="0" rIns="0" bIns="0" rtlCol="0"/>
            <a:lstStyle/>
            <a:p>
              <a:endParaRPr/>
            </a:p>
          </p:txBody>
        </p:sp>
        <p:sp>
          <p:nvSpPr>
            <p:cNvPr id="14" name="object 14"/>
            <p:cNvSpPr/>
            <p:nvPr/>
          </p:nvSpPr>
          <p:spPr>
            <a:xfrm>
              <a:off x="11591922"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50">
              <a:solidFill>
                <a:srgbClr val="FED307"/>
              </a:solidFill>
            </a:ln>
          </p:spPr>
          <p:txBody>
            <a:bodyPr wrap="square" lIns="0" tIns="0" rIns="0" bIns="0" rtlCol="0"/>
            <a:lstStyle/>
            <a:p>
              <a:endParaRPr/>
            </a:p>
          </p:txBody>
        </p:sp>
      </p:grpSp>
      <p:sp>
        <p:nvSpPr>
          <p:cNvPr id="15" name="object 15"/>
          <p:cNvSpPr txBox="1"/>
          <p:nvPr/>
        </p:nvSpPr>
        <p:spPr>
          <a:xfrm>
            <a:off x="13707882" y="8061585"/>
            <a:ext cx="2353945" cy="543560"/>
          </a:xfrm>
          <a:prstGeom prst="rect">
            <a:avLst/>
          </a:prstGeom>
        </p:spPr>
        <p:txBody>
          <a:bodyPr vert="horz" wrap="square" lIns="0" tIns="12700" rIns="0" bIns="0" rtlCol="0">
            <a:spAutoFit/>
          </a:bodyPr>
          <a:lstStyle/>
          <a:p>
            <a:pPr marL="12700">
              <a:lnSpc>
                <a:spcPct val="100000"/>
              </a:lnSpc>
              <a:spcBef>
                <a:spcPts val="100"/>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endParaRPr sz="3400">
              <a:latin typeface="Trebuchet MS"/>
              <a:cs typeface="Trebuchet MS"/>
            </a:endParaRPr>
          </a:p>
        </p:txBody>
      </p:sp>
      <p:sp>
        <p:nvSpPr>
          <p:cNvPr id="16" name="object 16"/>
          <p:cNvSpPr txBox="1"/>
          <p:nvPr/>
        </p:nvSpPr>
        <p:spPr>
          <a:xfrm>
            <a:off x="12063779" y="8585460"/>
            <a:ext cx="5750560" cy="1067435"/>
          </a:xfrm>
          <a:prstGeom prst="rect">
            <a:avLst/>
          </a:prstGeom>
        </p:spPr>
        <p:txBody>
          <a:bodyPr vert="horz" wrap="square" lIns="0" tIns="6985" rIns="0" bIns="0" rtlCol="0">
            <a:spAutoFit/>
          </a:bodyPr>
          <a:lstStyle/>
          <a:p>
            <a:pPr marL="2032635" marR="5080" indent="-2020570">
              <a:lnSpc>
                <a:spcPct val="101099"/>
              </a:lnSpc>
              <a:spcBef>
                <a:spcPts val="55"/>
              </a:spcBef>
            </a:pPr>
            <a:r>
              <a:rPr sz="3400" i="1" spc="-35" dirty="0">
                <a:solidFill>
                  <a:srgbClr val="FFFFFF"/>
                </a:solidFill>
                <a:latin typeface="Trebuchet MS"/>
                <a:cs typeface="Trebuchet MS"/>
              </a:rPr>
              <a:t>Radmacher</a:t>
            </a:r>
            <a:r>
              <a:rPr sz="3400" i="1" spc="-215" dirty="0">
                <a:solidFill>
                  <a:srgbClr val="FFFFFF"/>
                </a:solidFill>
                <a:latin typeface="Trebuchet MS"/>
                <a:cs typeface="Trebuchet MS"/>
              </a:rPr>
              <a:t> </a:t>
            </a:r>
            <a:r>
              <a:rPr sz="3400" i="1" spc="-235" dirty="0">
                <a:solidFill>
                  <a:srgbClr val="FFFFFF"/>
                </a:solidFill>
                <a:latin typeface="Trebuchet MS"/>
                <a:cs typeface="Trebuchet MS"/>
              </a:rPr>
              <a:t>v</a:t>
            </a:r>
            <a:r>
              <a:rPr sz="3400" i="1" spc="-100" dirty="0">
                <a:solidFill>
                  <a:srgbClr val="FFFFFF"/>
                </a:solidFill>
                <a:latin typeface="Trebuchet MS"/>
                <a:cs typeface="Trebuchet MS"/>
              </a:rPr>
              <a:t> </a:t>
            </a:r>
            <a:r>
              <a:rPr sz="3400" i="1" spc="-50" dirty="0">
                <a:solidFill>
                  <a:srgbClr val="FFFFFF"/>
                </a:solidFill>
                <a:latin typeface="Trebuchet MS"/>
                <a:cs typeface="Trebuchet MS"/>
              </a:rPr>
              <a:t>Granatino</a:t>
            </a:r>
            <a:r>
              <a:rPr sz="3400" i="1" spc="-155" dirty="0">
                <a:solidFill>
                  <a:srgbClr val="FFFFFF"/>
                </a:solidFill>
                <a:latin typeface="Trebuchet MS"/>
                <a:cs typeface="Trebuchet MS"/>
              </a:rPr>
              <a:t> </a:t>
            </a:r>
            <a:r>
              <a:rPr sz="3400" spc="-35" dirty="0">
                <a:solidFill>
                  <a:srgbClr val="FFFFFF"/>
                </a:solidFill>
                <a:latin typeface="Trebuchet MS"/>
                <a:cs typeface="Trebuchet MS"/>
              </a:rPr>
              <a:t>[2010] </a:t>
            </a:r>
            <a:r>
              <a:rPr sz="3400" spc="70" dirty="0">
                <a:solidFill>
                  <a:srgbClr val="FFFFFF"/>
                </a:solidFill>
                <a:latin typeface="Trebuchet MS"/>
                <a:cs typeface="Trebuchet MS"/>
              </a:rPr>
              <a:t>UKSC</a:t>
            </a:r>
            <a:r>
              <a:rPr sz="3400" spc="-85" dirty="0">
                <a:solidFill>
                  <a:srgbClr val="FFFFFF"/>
                </a:solidFill>
                <a:latin typeface="Trebuchet MS"/>
                <a:cs typeface="Trebuchet MS"/>
              </a:rPr>
              <a:t> </a:t>
            </a:r>
            <a:r>
              <a:rPr sz="3400" spc="240" dirty="0">
                <a:solidFill>
                  <a:srgbClr val="FFFFFF"/>
                </a:solidFill>
                <a:latin typeface="Trebuchet MS"/>
                <a:cs typeface="Trebuchet MS"/>
              </a:rPr>
              <a:t>42</a:t>
            </a:r>
            <a:endParaRPr sz="3400">
              <a:latin typeface="Trebuchet MS"/>
              <a:cs typeface="Trebuchet M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28749" y="2626995"/>
            <a:ext cx="133350" cy="133349"/>
          </a:xfrm>
          <a:prstGeom prst="rect">
            <a:avLst/>
          </a:prstGeom>
        </p:spPr>
      </p:pic>
      <p:pic>
        <p:nvPicPr>
          <p:cNvPr id="3" name="object 3"/>
          <p:cNvPicPr/>
          <p:nvPr/>
        </p:nvPicPr>
        <p:blipFill>
          <a:blip r:embed="rId3" cstate="print"/>
          <a:stretch>
            <a:fillRect/>
          </a:stretch>
        </p:blipFill>
        <p:spPr>
          <a:xfrm>
            <a:off x="1428749" y="3331845"/>
            <a:ext cx="133350" cy="133349"/>
          </a:xfrm>
          <a:prstGeom prst="rect">
            <a:avLst/>
          </a:prstGeom>
        </p:spPr>
      </p:pic>
      <p:pic>
        <p:nvPicPr>
          <p:cNvPr id="4" name="object 4"/>
          <p:cNvPicPr/>
          <p:nvPr/>
        </p:nvPicPr>
        <p:blipFill>
          <a:blip r:embed="rId4" cstate="print"/>
          <a:stretch>
            <a:fillRect/>
          </a:stretch>
        </p:blipFill>
        <p:spPr>
          <a:xfrm>
            <a:off x="1428749" y="7560944"/>
            <a:ext cx="133350" cy="133349"/>
          </a:xfrm>
          <a:prstGeom prst="rect">
            <a:avLst/>
          </a:prstGeom>
        </p:spPr>
      </p:pic>
      <p:sp>
        <p:nvSpPr>
          <p:cNvPr id="5" name="object 5"/>
          <p:cNvSpPr txBox="1"/>
          <p:nvPr/>
        </p:nvSpPr>
        <p:spPr>
          <a:xfrm>
            <a:off x="1750020" y="2195824"/>
            <a:ext cx="9462770" cy="5664200"/>
          </a:xfrm>
          <a:prstGeom prst="rect">
            <a:avLst/>
          </a:prstGeom>
        </p:spPr>
        <p:txBody>
          <a:bodyPr vert="horz" wrap="square" lIns="0" tIns="199390" rIns="0" bIns="0" rtlCol="0">
            <a:spAutoFit/>
          </a:bodyPr>
          <a:lstStyle/>
          <a:p>
            <a:pPr marL="12700">
              <a:lnSpc>
                <a:spcPct val="100000"/>
              </a:lnSpc>
              <a:spcBef>
                <a:spcPts val="1570"/>
              </a:spcBef>
            </a:pPr>
            <a:r>
              <a:rPr sz="3400" b="1" spc="-140" dirty="0">
                <a:solidFill>
                  <a:srgbClr val="292959"/>
                </a:solidFill>
                <a:latin typeface="Trebuchet MS"/>
                <a:cs typeface="Trebuchet MS"/>
              </a:rPr>
              <a:t>The</a:t>
            </a:r>
            <a:r>
              <a:rPr sz="3400" b="1" spc="-170" dirty="0">
                <a:solidFill>
                  <a:srgbClr val="292959"/>
                </a:solidFill>
                <a:latin typeface="Trebuchet MS"/>
                <a:cs typeface="Trebuchet MS"/>
              </a:rPr>
              <a:t> </a:t>
            </a:r>
            <a:r>
              <a:rPr sz="3400" b="1" spc="-55" dirty="0">
                <a:solidFill>
                  <a:srgbClr val="292959"/>
                </a:solidFill>
                <a:latin typeface="Trebuchet MS"/>
                <a:cs typeface="Trebuchet MS"/>
              </a:rPr>
              <a:t>pre-</a:t>
            </a:r>
            <a:r>
              <a:rPr sz="3400" b="1" spc="-30" dirty="0">
                <a:solidFill>
                  <a:srgbClr val="292959"/>
                </a:solidFill>
                <a:latin typeface="Trebuchet MS"/>
                <a:cs typeface="Trebuchet MS"/>
              </a:rPr>
              <a:t>nuptial</a:t>
            </a:r>
            <a:r>
              <a:rPr sz="3400" b="1" spc="-170" dirty="0">
                <a:solidFill>
                  <a:srgbClr val="292959"/>
                </a:solidFill>
                <a:latin typeface="Trebuchet MS"/>
                <a:cs typeface="Trebuchet MS"/>
              </a:rPr>
              <a:t> </a:t>
            </a:r>
            <a:r>
              <a:rPr sz="3400" b="1" spc="-10" dirty="0">
                <a:solidFill>
                  <a:srgbClr val="292959"/>
                </a:solidFill>
                <a:latin typeface="Trebuchet MS"/>
                <a:cs typeface="Trebuchet MS"/>
              </a:rPr>
              <a:t>agreement</a:t>
            </a:r>
            <a:endParaRPr sz="3400">
              <a:latin typeface="Trebuchet MS"/>
              <a:cs typeface="Trebuchet MS"/>
            </a:endParaRPr>
          </a:p>
          <a:p>
            <a:pPr marL="12700" marR="5080">
              <a:lnSpc>
                <a:spcPct val="136000"/>
              </a:lnSpc>
            </a:pPr>
            <a:r>
              <a:rPr sz="3400" spc="-225" dirty="0">
                <a:solidFill>
                  <a:srgbClr val="292959"/>
                </a:solidFill>
                <a:latin typeface="Trebuchet MS"/>
                <a:cs typeface="Trebuchet MS"/>
              </a:rPr>
              <a:t>The</a:t>
            </a:r>
            <a:r>
              <a:rPr sz="3400" spc="-110" dirty="0">
                <a:solidFill>
                  <a:srgbClr val="292959"/>
                </a:solidFill>
                <a:latin typeface="Trebuchet MS"/>
                <a:cs typeface="Trebuchet MS"/>
              </a:rPr>
              <a:t> </a:t>
            </a:r>
            <a:r>
              <a:rPr sz="3400" spc="-55" dirty="0">
                <a:solidFill>
                  <a:srgbClr val="292959"/>
                </a:solidFill>
                <a:latin typeface="Trebuchet MS"/>
                <a:cs typeface="Trebuchet MS"/>
              </a:rPr>
              <a:t>effect</a:t>
            </a:r>
            <a:r>
              <a:rPr sz="3400" spc="-185" dirty="0">
                <a:solidFill>
                  <a:srgbClr val="292959"/>
                </a:solidFill>
                <a:latin typeface="Trebuchet MS"/>
                <a:cs typeface="Trebuchet MS"/>
              </a:rPr>
              <a:t> </a:t>
            </a:r>
            <a:r>
              <a:rPr sz="3400" dirty="0">
                <a:solidFill>
                  <a:srgbClr val="292959"/>
                </a:solidFill>
                <a:latin typeface="Trebuchet MS"/>
                <a:cs typeface="Trebuchet MS"/>
              </a:rPr>
              <a:t>of</a:t>
            </a:r>
            <a:r>
              <a:rPr sz="3400" spc="-130" dirty="0">
                <a:solidFill>
                  <a:srgbClr val="292959"/>
                </a:solidFill>
                <a:latin typeface="Trebuchet MS"/>
                <a:cs typeface="Trebuchet MS"/>
              </a:rPr>
              <a:t> the</a:t>
            </a:r>
            <a:r>
              <a:rPr sz="3400" spc="-125" dirty="0">
                <a:solidFill>
                  <a:srgbClr val="292959"/>
                </a:solidFill>
                <a:latin typeface="Trebuchet MS"/>
                <a:cs typeface="Trebuchet MS"/>
              </a:rPr>
              <a:t> </a:t>
            </a:r>
            <a:r>
              <a:rPr sz="3400" spc="-55" dirty="0">
                <a:solidFill>
                  <a:srgbClr val="292959"/>
                </a:solidFill>
                <a:latin typeface="Trebuchet MS"/>
                <a:cs typeface="Trebuchet MS"/>
              </a:rPr>
              <a:t>agreement</a:t>
            </a:r>
            <a:r>
              <a:rPr sz="3400" spc="-135" dirty="0">
                <a:solidFill>
                  <a:srgbClr val="292959"/>
                </a:solidFill>
                <a:latin typeface="Trebuchet MS"/>
                <a:cs typeface="Trebuchet MS"/>
              </a:rPr>
              <a:t> </a:t>
            </a:r>
            <a:r>
              <a:rPr sz="3400" dirty="0">
                <a:solidFill>
                  <a:srgbClr val="292959"/>
                </a:solidFill>
                <a:latin typeface="Trebuchet MS"/>
                <a:cs typeface="Trebuchet MS"/>
              </a:rPr>
              <a:t>was</a:t>
            </a:r>
            <a:r>
              <a:rPr sz="3400" spc="-130" dirty="0">
                <a:solidFill>
                  <a:srgbClr val="292959"/>
                </a:solidFill>
                <a:latin typeface="Trebuchet MS"/>
                <a:cs typeface="Trebuchet MS"/>
              </a:rPr>
              <a:t> </a:t>
            </a:r>
            <a:r>
              <a:rPr sz="3400" spc="-120" dirty="0">
                <a:solidFill>
                  <a:srgbClr val="292959"/>
                </a:solidFill>
                <a:latin typeface="Trebuchet MS"/>
                <a:cs typeface="Trebuchet MS"/>
              </a:rPr>
              <a:t>that</a:t>
            </a:r>
            <a:r>
              <a:rPr sz="3400" spc="-130" dirty="0">
                <a:solidFill>
                  <a:srgbClr val="292959"/>
                </a:solidFill>
                <a:latin typeface="Trebuchet MS"/>
                <a:cs typeface="Trebuchet MS"/>
              </a:rPr>
              <a:t> </a:t>
            </a:r>
            <a:r>
              <a:rPr sz="3400" spc="-155" dirty="0">
                <a:solidFill>
                  <a:srgbClr val="292959"/>
                </a:solidFill>
                <a:latin typeface="Trebuchet MS"/>
                <a:cs typeface="Trebuchet MS"/>
              </a:rPr>
              <a:t>neither</a:t>
            </a:r>
            <a:r>
              <a:rPr sz="3400" spc="-110" dirty="0">
                <a:solidFill>
                  <a:srgbClr val="292959"/>
                </a:solidFill>
                <a:latin typeface="Trebuchet MS"/>
                <a:cs typeface="Trebuchet MS"/>
              </a:rPr>
              <a:t> </a:t>
            </a:r>
            <a:r>
              <a:rPr sz="3400" spc="-25" dirty="0">
                <a:solidFill>
                  <a:srgbClr val="292959"/>
                </a:solidFill>
                <a:latin typeface="Trebuchet MS"/>
                <a:cs typeface="Trebuchet MS"/>
              </a:rPr>
              <a:t>party </a:t>
            </a:r>
            <a:r>
              <a:rPr sz="3400" dirty="0">
                <a:solidFill>
                  <a:srgbClr val="292959"/>
                </a:solidFill>
                <a:latin typeface="Trebuchet MS"/>
                <a:cs typeface="Trebuchet MS"/>
              </a:rPr>
              <a:t>was</a:t>
            </a:r>
            <a:r>
              <a:rPr sz="3400" spc="-160" dirty="0">
                <a:solidFill>
                  <a:srgbClr val="292959"/>
                </a:solidFill>
                <a:latin typeface="Trebuchet MS"/>
                <a:cs typeface="Trebuchet MS"/>
              </a:rPr>
              <a:t> </a:t>
            </a:r>
            <a:r>
              <a:rPr sz="3400" spc="-65" dirty="0">
                <a:solidFill>
                  <a:srgbClr val="292959"/>
                </a:solidFill>
                <a:latin typeface="Trebuchet MS"/>
                <a:cs typeface="Trebuchet MS"/>
              </a:rPr>
              <a:t>to</a:t>
            </a:r>
            <a:r>
              <a:rPr sz="3400" spc="-120" dirty="0">
                <a:solidFill>
                  <a:srgbClr val="292959"/>
                </a:solidFill>
                <a:latin typeface="Trebuchet MS"/>
                <a:cs typeface="Trebuchet MS"/>
              </a:rPr>
              <a:t> </a:t>
            </a:r>
            <a:r>
              <a:rPr sz="3400" spc="-114" dirty="0">
                <a:solidFill>
                  <a:srgbClr val="292959"/>
                </a:solidFill>
                <a:latin typeface="Trebuchet MS"/>
                <a:cs typeface="Trebuchet MS"/>
              </a:rPr>
              <a:t>derive</a:t>
            </a:r>
            <a:r>
              <a:rPr sz="3400" spc="-125" dirty="0">
                <a:solidFill>
                  <a:srgbClr val="292959"/>
                </a:solidFill>
                <a:latin typeface="Trebuchet MS"/>
                <a:cs typeface="Trebuchet MS"/>
              </a:rPr>
              <a:t> </a:t>
            </a:r>
            <a:r>
              <a:rPr sz="3400" spc="-60" dirty="0">
                <a:solidFill>
                  <a:srgbClr val="292959"/>
                </a:solidFill>
                <a:latin typeface="Trebuchet MS"/>
                <a:cs typeface="Trebuchet MS"/>
              </a:rPr>
              <a:t>any</a:t>
            </a:r>
            <a:r>
              <a:rPr sz="3400" spc="-120" dirty="0">
                <a:solidFill>
                  <a:srgbClr val="292959"/>
                </a:solidFill>
                <a:latin typeface="Trebuchet MS"/>
                <a:cs typeface="Trebuchet MS"/>
              </a:rPr>
              <a:t> </a:t>
            </a:r>
            <a:r>
              <a:rPr sz="3400" spc="-150" dirty="0">
                <a:solidFill>
                  <a:srgbClr val="292959"/>
                </a:solidFill>
                <a:latin typeface="Trebuchet MS"/>
                <a:cs typeface="Trebuchet MS"/>
              </a:rPr>
              <a:t>interest</a:t>
            </a:r>
            <a:r>
              <a:rPr sz="3400" spc="-110"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105" dirty="0">
                <a:solidFill>
                  <a:srgbClr val="292959"/>
                </a:solidFill>
                <a:latin typeface="Trebuchet MS"/>
                <a:cs typeface="Trebuchet MS"/>
              </a:rPr>
              <a:t>or</a:t>
            </a:r>
            <a:r>
              <a:rPr sz="3400" spc="-120" dirty="0">
                <a:solidFill>
                  <a:srgbClr val="292959"/>
                </a:solidFill>
                <a:latin typeface="Trebuchet MS"/>
                <a:cs typeface="Trebuchet MS"/>
              </a:rPr>
              <a:t> </a:t>
            </a:r>
            <a:r>
              <a:rPr sz="3400" spc="-95" dirty="0">
                <a:solidFill>
                  <a:srgbClr val="292959"/>
                </a:solidFill>
                <a:latin typeface="Trebuchet MS"/>
                <a:cs typeface="Trebuchet MS"/>
              </a:rPr>
              <a:t>benefit</a:t>
            </a:r>
            <a:r>
              <a:rPr sz="3400" spc="-125" dirty="0">
                <a:solidFill>
                  <a:srgbClr val="292959"/>
                </a:solidFill>
                <a:latin typeface="Trebuchet MS"/>
                <a:cs typeface="Trebuchet MS"/>
              </a:rPr>
              <a:t> </a:t>
            </a:r>
            <a:r>
              <a:rPr sz="3400" spc="-155" dirty="0">
                <a:solidFill>
                  <a:srgbClr val="292959"/>
                </a:solidFill>
                <a:latin typeface="Trebuchet MS"/>
                <a:cs typeface="Trebuchet MS"/>
              </a:rPr>
              <a:t>from</a:t>
            </a:r>
            <a:r>
              <a:rPr sz="3400" spc="-110" dirty="0">
                <a:solidFill>
                  <a:srgbClr val="292959"/>
                </a:solidFill>
                <a:latin typeface="Trebuchet MS"/>
                <a:cs typeface="Trebuchet MS"/>
              </a:rPr>
              <a:t> </a:t>
            </a:r>
            <a:r>
              <a:rPr sz="3400" spc="-25" dirty="0">
                <a:solidFill>
                  <a:srgbClr val="292959"/>
                </a:solidFill>
                <a:latin typeface="Trebuchet MS"/>
                <a:cs typeface="Trebuchet MS"/>
              </a:rPr>
              <a:t>the </a:t>
            </a:r>
            <a:r>
              <a:rPr sz="3400" spc="-120" dirty="0">
                <a:solidFill>
                  <a:srgbClr val="292959"/>
                </a:solidFill>
                <a:latin typeface="Trebuchet MS"/>
                <a:cs typeface="Trebuchet MS"/>
              </a:rPr>
              <a:t>property</a:t>
            </a:r>
            <a:r>
              <a:rPr sz="3400" spc="-140" dirty="0">
                <a:solidFill>
                  <a:srgbClr val="292959"/>
                </a:solidFill>
                <a:latin typeface="Trebuchet MS"/>
                <a:cs typeface="Trebuchet MS"/>
              </a:rPr>
              <a:t> </a:t>
            </a:r>
            <a:r>
              <a:rPr sz="3400" dirty="0">
                <a:solidFill>
                  <a:srgbClr val="292959"/>
                </a:solidFill>
                <a:latin typeface="Trebuchet MS"/>
                <a:cs typeface="Trebuchet MS"/>
              </a:rPr>
              <a:t>of</a:t>
            </a:r>
            <a:r>
              <a:rPr sz="3400" spc="-220" dirty="0">
                <a:solidFill>
                  <a:srgbClr val="292959"/>
                </a:solidFill>
                <a:latin typeface="Trebuchet MS"/>
                <a:cs typeface="Trebuchet MS"/>
              </a:rPr>
              <a:t> </a:t>
            </a:r>
            <a:r>
              <a:rPr sz="3400" spc="-130" dirty="0">
                <a:solidFill>
                  <a:srgbClr val="292959"/>
                </a:solidFill>
                <a:latin typeface="Trebuchet MS"/>
                <a:cs typeface="Trebuchet MS"/>
              </a:rPr>
              <a:t>the other</a:t>
            </a:r>
            <a:r>
              <a:rPr sz="3400" spc="-125" dirty="0">
                <a:solidFill>
                  <a:srgbClr val="292959"/>
                </a:solidFill>
                <a:latin typeface="Trebuchet MS"/>
                <a:cs typeface="Trebuchet MS"/>
              </a:rPr>
              <a:t> </a:t>
            </a:r>
            <a:r>
              <a:rPr sz="3400" spc="-80" dirty="0">
                <a:solidFill>
                  <a:srgbClr val="292959"/>
                </a:solidFill>
                <a:latin typeface="Trebuchet MS"/>
                <a:cs typeface="Trebuchet MS"/>
              </a:rPr>
              <a:t>during</a:t>
            </a:r>
            <a:r>
              <a:rPr sz="3400" spc="-145" dirty="0">
                <a:solidFill>
                  <a:srgbClr val="292959"/>
                </a:solidFill>
                <a:latin typeface="Trebuchet MS"/>
                <a:cs typeface="Trebuchet MS"/>
              </a:rPr>
              <a:t> </a:t>
            </a:r>
            <a:r>
              <a:rPr sz="3400" spc="-130" dirty="0">
                <a:solidFill>
                  <a:srgbClr val="292959"/>
                </a:solidFill>
                <a:latin typeface="Trebuchet MS"/>
                <a:cs typeface="Trebuchet MS"/>
              </a:rPr>
              <a:t>the </a:t>
            </a:r>
            <a:r>
              <a:rPr sz="3400" spc="-55" dirty="0">
                <a:solidFill>
                  <a:srgbClr val="292959"/>
                </a:solidFill>
                <a:latin typeface="Trebuchet MS"/>
                <a:cs typeface="Trebuchet MS"/>
              </a:rPr>
              <a:t>marriage</a:t>
            </a:r>
            <a:r>
              <a:rPr sz="3400" spc="-145" dirty="0">
                <a:solidFill>
                  <a:srgbClr val="292959"/>
                </a:solidFill>
                <a:latin typeface="Trebuchet MS"/>
                <a:cs typeface="Trebuchet MS"/>
              </a:rPr>
              <a:t> </a:t>
            </a:r>
            <a:r>
              <a:rPr sz="3400" spc="-105" dirty="0">
                <a:solidFill>
                  <a:srgbClr val="292959"/>
                </a:solidFill>
                <a:latin typeface="Trebuchet MS"/>
                <a:cs typeface="Trebuchet MS"/>
              </a:rPr>
              <a:t>or</a:t>
            </a:r>
            <a:r>
              <a:rPr sz="3400" spc="-150" dirty="0">
                <a:solidFill>
                  <a:srgbClr val="292959"/>
                </a:solidFill>
                <a:latin typeface="Trebuchet MS"/>
                <a:cs typeface="Trebuchet MS"/>
              </a:rPr>
              <a:t> </a:t>
            </a:r>
            <a:r>
              <a:rPr sz="3400" dirty="0">
                <a:solidFill>
                  <a:srgbClr val="292959"/>
                </a:solidFill>
                <a:latin typeface="Trebuchet MS"/>
                <a:cs typeface="Trebuchet MS"/>
              </a:rPr>
              <a:t>on</a:t>
            </a:r>
            <a:r>
              <a:rPr sz="3400" spc="-145" dirty="0">
                <a:solidFill>
                  <a:srgbClr val="292959"/>
                </a:solidFill>
                <a:latin typeface="Trebuchet MS"/>
                <a:cs typeface="Trebuchet MS"/>
              </a:rPr>
              <a:t> </a:t>
            </a:r>
            <a:r>
              <a:rPr sz="3400" spc="-25" dirty="0">
                <a:solidFill>
                  <a:srgbClr val="292959"/>
                </a:solidFill>
                <a:latin typeface="Trebuchet MS"/>
                <a:cs typeface="Trebuchet MS"/>
              </a:rPr>
              <a:t>its </a:t>
            </a:r>
            <a:r>
              <a:rPr sz="3400" spc="-170" dirty="0">
                <a:solidFill>
                  <a:srgbClr val="292959"/>
                </a:solidFill>
                <a:latin typeface="Trebuchet MS"/>
                <a:cs typeface="Trebuchet MS"/>
              </a:rPr>
              <a:t>termination.</a:t>
            </a:r>
            <a:r>
              <a:rPr sz="3400" spc="-110" dirty="0">
                <a:solidFill>
                  <a:srgbClr val="292959"/>
                </a:solidFill>
                <a:latin typeface="Trebuchet MS"/>
                <a:cs typeface="Trebuchet MS"/>
              </a:rPr>
              <a:t> </a:t>
            </a:r>
            <a:r>
              <a:rPr sz="3400" spc="-235" dirty="0">
                <a:solidFill>
                  <a:srgbClr val="292959"/>
                </a:solidFill>
                <a:latin typeface="Trebuchet MS"/>
                <a:cs typeface="Trebuchet MS"/>
              </a:rPr>
              <a:t>It</a:t>
            </a:r>
            <a:r>
              <a:rPr sz="3400" spc="-110" dirty="0">
                <a:solidFill>
                  <a:srgbClr val="292959"/>
                </a:solidFill>
                <a:latin typeface="Trebuchet MS"/>
                <a:cs typeface="Trebuchet MS"/>
              </a:rPr>
              <a:t> </a:t>
            </a:r>
            <a:r>
              <a:rPr sz="3400" dirty="0">
                <a:solidFill>
                  <a:srgbClr val="292959"/>
                </a:solidFill>
                <a:latin typeface="Trebuchet MS"/>
                <a:cs typeface="Trebuchet MS"/>
              </a:rPr>
              <a:t>made</a:t>
            </a:r>
            <a:r>
              <a:rPr sz="3400" spc="-165" dirty="0">
                <a:solidFill>
                  <a:srgbClr val="292959"/>
                </a:solidFill>
                <a:latin typeface="Trebuchet MS"/>
                <a:cs typeface="Trebuchet MS"/>
              </a:rPr>
              <a:t> </a:t>
            </a:r>
            <a:r>
              <a:rPr sz="3400" dirty="0">
                <a:solidFill>
                  <a:srgbClr val="292959"/>
                </a:solidFill>
                <a:latin typeface="Trebuchet MS"/>
                <a:cs typeface="Trebuchet MS"/>
              </a:rPr>
              <a:t>no</a:t>
            </a:r>
            <a:r>
              <a:rPr sz="3400" spc="-125" dirty="0">
                <a:solidFill>
                  <a:srgbClr val="292959"/>
                </a:solidFill>
                <a:latin typeface="Trebuchet MS"/>
                <a:cs typeface="Trebuchet MS"/>
              </a:rPr>
              <a:t> </a:t>
            </a:r>
            <a:r>
              <a:rPr sz="3400" spc="-110" dirty="0">
                <a:solidFill>
                  <a:srgbClr val="292959"/>
                </a:solidFill>
                <a:latin typeface="Trebuchet MS"/>
                <a:cs typeface="Trebuchet MS"/>
              </a:rPr>
              <a:t>provision</a:t>
            </a:r>
            <a:r>
              <a:rPr sz="3400" spc="-130" dirty="0">
                <a:solidFill>
                  <a:srgbClr val="292959"/>
                </a:solidFill>
                <a:latin typeface="Trebuchet MS"/>
                <a:cs typeface="Trebuchet MS"/>
              </a:rPr>
              <a:t> </a:t>
            </a:r>
            <a:r>
              <a:rPr sz="3400" spc="-114" dirty="0">
                <a:solidFill>
                  <a:srgbClr val="292959"/>
                </a:solidFill>
                <a:latin typeface="Trebuchet MS"/>
                <a:cs typeface="Trebuchet MS"/>
              </a:rPr>
              <a:t>for</a:t>
            </a:r>
            <a:r>
              <a:rPr sz="3400" spc="-125" dirty="0">
                <a:solidFill>
                  <a:srgbClr val="292959"/>
                </a:solidFill>
                <a:latin typeface="Trebuchet MS"/>
                <a:cs typeface="Trebuchet MS"/>
              </a:rPr>
              <a:t> </a:t>
            </a:r>
            <a:r>
              <a:rPr sz="3400" spc="-65" dirty="0">
                <a:solidFill>
                  <a:srgbClr val="292959"/>
                </a:solidFill>
                <a:latin typeface="Trebuchet MS"/>
                <a:cs typeface="Trebuchet MS"/>
              </a:rPr>
              <a:t>what</a:t>
            </a:r>
            <a:r>
              <a:rPr sz="3400" spc="-130" dirty="0">
                <a:solidFill>
                  <a:srgbClr val="292959"/>
                </a:solidFill>
                <a:latin typeface="Trebuchet MS"/>
                <a:cs typeface="Trebuchet MS"/>
              </a:rPr>
              <a:t> </a:t>
            </a:r>
            <a:r>
              <a:rPr sz="3400" dirty="0">
                <a:solidFill>
                  <a:srgbClr val="292959"/>
                </a:solidFill>
                <a:latin typeface="Trebuchet MS"/>
                <a:cs typeface="Trebuchet MS"/>
              </a:rPr>
              <a:t>was</a:t>
            </a:r>
            <a:r>
              <a:rPr sz="3400" spc="-125" dirty="0">
                <a:solidFill>
                  <a:srgbClr val="292959"/>
                </a:solidFill>
                <a:latin typeface="Trebuchet MS"/>
                <a:cs typeface="Trebuchet MS"/>
              </a:rPr>
              <a:t> </a:t>
            </a:r>
            <a:r>
              <a:rPr sz="3400" spc="-25" dirty="0">
                <a:solidFill>
                  <a:srgbClr val="292959"/>
                </a:solidFill>
                <a:latin typeface="Trebuchet MS"/>
                <a:cs typeface="Trebuchet MS"/>
              </a:rPr>
              <a:t>to </a:t>
            </a:r>
            <a:r>
              <a:rPr sz="3400" dirty="0">
                <a:solidFill>
                  <a:srgbClr val="292959"/>
                </a:solidFill>
                <a:latin typeface="Trebuchet MS"/>
                <a:cs typeface="Trebuchet MS"/>
              </a:rPr>
              <a:t>happen</a:t>
            </a:r>
            <a:r>
              <a:rPr sz="3400" spc="-195"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event</a:t>
            </a:r>
            <a:r>
              <a:rPr sz="3400" spc="-130" dirty="0">
                <a:solidFill>
                  <a:srgbClr val="292959"/>
                </a:solidFill>
                <a:latin typeface="Trebuchet MS"/>
                <a:cs typeface="Trebuchet MS"/>
              </a:rPr>
              <a:t> </a:t>
            </a:r>
            <a:r>
              <a:rPr sz="3400" dirty="0">
                <a:solidFill>
                  <a:srgbClr val="292959"/>
                </a:solidFill>
                <a:latin typeface="Trebuchet MS"/>
                <a:cs typeface="Trebuchet MS"/>
              </a:rPr>
              <a:t>of</a:t>
            </a:r>
            <a:r>
              <a:rPr sz="3400" spc="-130" dirty="0">
                <a:solidFill>
                  <a:srgbClr val="292959"/>
                </a:solidFill>
                <a:latin typeface="Trebuchet MS"/>
                <a:cs typeface="Trebuchet MS"/>
              </a:rPr>
              <a:t> </a:t>
            </a:r>
            <a:r>
              <a:rPr sz="3400" spc="-185" dirty="0">
                <a:solidFill>
                  <a:srgbClr val="292959"/>
                </a:solidFill>
                <a:latin typeface="Trebuchet MS"/>
                <a:cs typeface="Trebuchet MS"/>
              </a:rPr>
              <a:t>their</a:t>
            </a:r>
            <a:r>
              <a:rPr sz="3400" spc="-110" dirty="0">
                <a:solidFill>
                  <a:srgbClr val="292959"/>
                </a:solidFill>
                <a:latin typeface="Trebuchet MS"/>
                <a:cs typeface="Trebuchet MS"/>
              </a:rPr>
              <a:t> </a:t>
            </a:r>
            <a:r>
              <a:rPr sz="3400" spc="-55" dirty="0">
                <a:solidFill>
                  <a:srgbClr val="292959"/>
                </a:solidFill>
                <a:latin typeface="Trebuchet MS"/>
                <a:cs typeface="Trebuchet MS"/>
              </a:rPr>
              <a:t>having</a:t>
            </a:r>
            <a:r>
              <a:rPr sz="3400" spc="-130" dirty="0">
                <a:solidFill>
                  <a:srgbClr val="292959"/>
                </a:solidFill>
                <a:latin typeface="Trebuchet MS"/>
                <a:cs typeface="Trebuchet MS"/>
              </a:rPr>
              <a:t> </a:t>
            </a:r>
            <a:r>
              <a:rPr sz="3400" spc="-150" dirty="0">
                <a:solidFill>
                  <a:srgbClr val="292959"/>
                </a:solidFill>
                <a:latin typeface="Trebuchet MS"/>
                <a:cs typeface="Trebuchet MS"/>
              </a:rPr>
              <a:t>children.</a:t>
            </a:r>
            <a:r>
              <a:rPr sz="3400" spc="-110" dirty="0">
                <a:solidFill>
                  <a:srgbClr val="292959"/>
                </a:solidFill>
                <a:latin typeface="Trebuchet MS"/>
                <a:cs typeface="Trebuchet MS"/>
              </a:rPr>
              <a:t> </a:t>
            </a:r>
            <a:r>
              <a:rPr sz="3400" spc="-10" dirty="0">
                <a:solidFill>
                  <a:srgbClr val="292959"/>
                </a:solidFill>
                <a:latin typeface="Trebuchet MS"/>
                <a:cs typeface="Trebuchet MS"/>
              </a:rPr>
              <a:t>(Para </a:t>
            </a:r>
            <a:r>
              <a:rPr sz="3400" spc="-280" dirty="0">
                <a:solidFill>
                  <a:srgbClr val="292959"/>
                </a:solidFill>
                <a:latin typeface="Trebuchet MS"/>
                <a:cs typeface="Trebuchet MS"/>
              </a:rPr>
              <a:t>12)</a:t>
            </a:r>
            <a:endParaRPr sz="3400">
              <a:latin typeface="Trebuchet MS"/>
              <a:cs typeface="Trebuchet MS"/>
            </a:endParaRPr>
          </a:p>
          <a:p>
            <a:pPr marL="12700">
              <a:lnSpc>
                <a:spcPct val="100000"/>
              </a:lnSpc>
              <a:spcBef>
                <a:spcPts val="1470"/>
              </a:spcBef>
            </a:pPr>
            <a:r>
              <a:rPr sz="3400" spc="-225" dirty="0">
                <a:solidFill>
                  <a:srgbClr val="292959"/>
                </a:solidFill>
                <a:latin typeface="Trebuchet MS"/>
                <a:cs typeface="Trebuchet MS"/>
              </a:rPr>
              <a:t>The</a:t>
            </a:r>
            <a:r>
              <a:rPr sz="3400" spc="-120" dirty="0">
                <a:solidFill>
                  <a:srgbClr val="292959"/>
                </a:solidFill>
                <a:latin typeface="Trebuchet MS"/>
                <a:cs typeface="Trebuchet MS"/>
              </a:rPr>
              <a:t> </a:t>
            </a:r>
            <a:r>
              <a:rPr sz="3400" spc="-25" dirty="0">
                <a:solidFill>
                  <a:srgbClr val="292959"/>
                </a:solidFill>
                <a:latin typeface="Trebuchet MS"/>
                <a:cs typeface="Trebuchet MS"/>
              </a:rPr>
              <a:t>husband</a:t>
            </a:r>
            <a:r>
              <a:rPr sz="3400" spc="-155" dirty="0">
                <a:solidFill>
                  <a:srgbClr val="292959"/>
                </a:solidFill>
                <a:latin typeface="Trebuchet MS"/>
                <a:cs typeface="Trebuchet MS"/>
              </a:rPr>
              <a:t> </a:t>
            </a:r>
            <a:r>
              <a:rPr sz="3400" spc="-70" dirty="0">
                <a:solidFill>
                  <a:srgbClr val="292959"/>
                </a:solidFill>
                <a:latin typeface="Trebuchet MS"/>
                <a:cs typeface="Trebuchet MS"/>
              </a:rPr>
              <a:t>brought</a:t>
            </a:r>
            <a:r>
              <a:rPr sz="3400" spc="-130" dirty="0">
                <a:solidFill>
                  <a:srgbClr val="292959"/>
                </a:solidFill>
                <a:latin typeface="Trebuchet MS"/>
                <a:cs typeface="Trebuchet MS"/>
              </a:rPr>
              <a:t> </a:t>
            </a:r>
            <a:r>
              <a:rPr sz="3400" spc="140" dirty="0">
                <a:solidFill>
                  <a:srgbClr val="292959"/>
                </a:solidFill>
                <a:latin typeface="Trebuchet MS"/>
                <a:cs typeface="Trebuchet MS"/>
              </a:rPr>
              <a:t>a</a:t>
            </a:r>
            <a:r>
              <a:rPr sz="3400" spc="-130" dirty="0">
                <a:solidFill>
                  <a:srgbClr val="292959"/>
                </a:solidFill>
                <a:latin typeface="Trebuchet MS"/>
                <a:cs typeface="Trebuchet MS"/>
              </a:rPr>
              <a:t> </a:t>
            </a:r>
            <a:r>
              <a:rPr sz="3400" spc="-95" dirty="0">
                <a:solidFill>
                  <a:srgbClr val="292959"/>
                </a:solidFill>
                <a:latin typeface="Trebuchet MS"/>
                <a:cs typeface="Trebuchet MS"/>
              </a:rPr>
              <a:t>claim</a:t>
            </a:r>
            <a:r>
              <a:rPr sz="3400" spc="-135" dirty="0">
                <a:solidFill>
                  <a:srgbClr val="292959"/>
                </a:solidFill>
                <a:latin typeface="Trebuchet MS"/>
                <a:cs typeface="Trebuchet MS"/>
              </a:rPr>
              <a:t> </a:t>
            </a:r>
            <a:r>
              <a:rPr sz="3400" spc="-110" dirty="0">
                <a:solidFill>
                  <a:srgbClr val="292959"/>
                </a:solidFill>
                <a:latin typeface="Trebuchet MS"/>
                <a:cs typeface="Trebuchet MS"/>
              </a:rPr>
              <a:t>for</a:t>
            </a:r>
            <a:r>
              <a:rPr sz="3400" spc="-130" dirty="0">
                <a:solidFill>
                  <a:srgbClr val="292959"/>
                </a:solidFill>
                <a:latin typeface="Trebuchet MS"/>
                <a:cs typeface="Trebuchet MS"/>
              </a:rPr>
              <a:t> </a:t>
            </a:r>
            <a:r>
              <a:rPr sz="3400" spc="140" dirty="0">
                <a:solidFill>
                  <a:srgbClr val="292959"/>
                </a:solidFill>
                <a:latin typeface="Trebuchet MS"/>
                <a:cs typeface="Trebuchet MS"/>
              </a:rPr>
              <a:t>a</a:t>
            </a:r>
            <a:r>
              <a:rPr sz="3400" spc="-130" dirty="0">
                <a:solidFill>
                  <a:srgbClr val="292959"/>
                </a:solidFill>
                <a:latin typeface="Trebuchet MS"/>
                <a:cs typeface="Trebuchet MS"/>
              </a:rPr>
              <a:t> </a:t>
            </a:r>
            <a:r>
              <a:rPr sz="3400" spc="-85" dirty="0">
                <a:solidFill>
                  <a:srgbClr val="292959"/>
                </a:solidFill>
                <a:latin typeface="Trebuchet MS"/>
                <a:cs typeface="Trebuchet MS"/>
              </a:rPr>
              <a:t>financial</a:t>
            </a:r>
            <a:r>
              <a:rPr sz="3400" spc="-130" dirty="0">
                <a:solidFill>
                  <a:srgbClr val="292959"/>
                </a:solidFill>
                <a:latin typeface="Trebuchet MS"/>
                <a:cs typeface="Trebuchet MS"/>
              </a:rPr>
              <a:t> </a:t>
            </a:r>
            <a:r>
              <a:rPr sz="3400" spc="-10" dirty="0">
                <a:solidFill>
                  <a:srgbClr val="292959"/>
                </a:solidFill>
                <a:latin typeface="Trebuchet MS"/>
                <a:cs typeface="Trebuchet MS"/>
              </a:rPr>
              <a:t>order</a:t>
            </a:r>
            <a:endParaRPr sz="3400">
              <a:latin typeface="Trebuchet MS"/>
              <a:cs typeface="Trebuchet MS"/>
            </a:endParaRPr>
          </a:p>
        </p:txBody>
      </p:sp>
      <p:sp>
        <p:nvSpPr>
          <p:cNvPr id="6" name="object 6"/>
          <p:cNvSpPr txBox="1"/>
          <p:nvPr/>
        </p:nvSpPr>
        <p:spPr>
          <a:xfrm>
            <a:off x="1750020" y="7834624"/>
            <a:ext cx="9088755" cy="1435100"/>
          </a:xfrm>
          <a:prstGeom prst="rect">
            <a:avLst/>
          </a:prstGeom>
        </p:spPr>
        <p:txBody>
          <a:bodyPr vert="horz" wrap="square" lIns="0" tIns="12700" rIns="0" bIns="0" rtlCol="0">
            <a:spAutoFit/>
          </a:bodyPr>
          <a:lstStyle/>
          <a:p>
            <a:pPr marL="12700" marR="5080">
              <a:lnSpc>
                <a:spcPct val="136000"/>
              </a:lnSpc>
              <a:spcBef>
                <a:spcPts val="100"/>
              </a:spcBef>
            </a:pPr>
            <a:r>
              <a:rPr sz="3400" spc="-155" dirty="0">
                <a:solidFill>
                  <a:srgbClr val="292959"/>
                </a:solidFill>
                <a:latin typeface="Trebuchet MS"/>
                <a:cs typeface="Trebuchet MS"/>
              </a:rPr>
              <a:t>(then</a:t>
            </a:r>
            <a:r>
              <a:rPr sz="3400" spc="-110" dirty="0">
                <a:solidFill>
                  <a:srgbClr val="292959"/>
                </a:solidFill>
                <a:latin typeface="Trebuchet MS"/>
                <a:cs typeface="Trebuchet MS"/>
              </a:rPr>
              <a:t> </a:t>
            </a:r>
            <a:r>
              <a:rPr sz="3400" spc="-125" dirty="0">
                <a:solidFill>
                  <a:srgbClr val="292959"/>
                </a:solidFill>
                <a:latin typeface="Trebuchet MS"/>
                <a:cs typeface="Trebuchet MS"/>
              </a:rPr>
              <a:t>termed</a:t>
            </a:r>
            <a:r>
              <a:rPr sz="3400" spc="-110" dirty="0">
                <a:solidFill>
                  <a:srgbClr val="292959"/>
                </a:solidFill>
                <a:latin typeface="Trebuchet MS"/>
                <a:cs typeface="Trebuchet MS"/>
              </a:rPr>
              <a:t> </a:t>
            </a:r>
            <a:r>
              <a:rPr sz="3400" spc="-120" dirty="0">
                <a:solidFill>
                  <a:srgbClr val="292959"/>
                </a:solidFill>
                <a:latin typeface="Trebuchet MS"/>
                <a:cs typeface="Trebuchet MS"/>
              </a:rPr>
              <a:t>ancillary</a:t>
            </a:r>
            <a:r>
              <a:rPr sz="3400" spc="-110" dirty="0">
                <a:solidFill>
                  <a:srgbClr val="292959"/>
                </a:solidFill>
                <a:latin typeface="Trebuchet MS"/>
                <a:cs typeface="Trebuchet MS"/>
              </a:rPr>
              <a:t> </a:t>
            </a:r>
            <a:r>
              <a:rPr sz="3400" spc="-200" dirty="0">
                <a:solidFill>
                  <a:srgbClr val="292959"/>
                </a:solidFill>
                <a:latin typeface="Trebuchet MS"/>
                <a:cs typeface="Trebuchet MS"/>
              </a:rPr>
              <a:t>relief),</a:t>
            </a:r>
            <a:r>
              <a:rPr sz="3400" spc="-110" dirty="0">
                <a:solidFill>
                  <a:srgbClr val="292959"/>
                </a:solidFill>
                <a:latin typeface="Trebuchet MS"/>
                <a:cs typeface="Trebuchet MS"/>
              </a:rPr>
              <a:t> </a:t>
            </a:r>
            <a:r>
              <a:rPr sz="3400" spc="-50" dirty="0">
                <a:solidFill>
                  <a:srgbClr val="292959"/>
                </a:solidFill>
                <a:latin typeface="Trebuchet MS"/>
                <a:cs typeface="Trebuchet MS"/>
              </a:rPr>
              <a:t>seeking</a:t>
            </a:r>
            <a:r>
              <a:rPr sz="3400" spc="-105" dirty="0">
                <a:solidFill>
                  <a:srgbClr val="292959"/>
                </a:solidFill>
                <a:latin typeface="Trebuchet MS"/>
                <a:cs typeface="Trebuchet MS"/>
              </a:rPr>
              <a:t> </a:t>
            </a:r>
            <a:r>
              <a:rPr sz="3400" spc="140" dirty="0">
                <a:solidFill>
                  <a:srgbClr val="292959"/>
                </a:solidFill>
                <a:latin typeface="Trebuchet MS"/>
                <a:cs typeface="Trebuchet MS"/>
              </a:rPr>
              <a:t>a</a:t>
            </a:r>
            <a:r>
              <a:rPr sz="3400" spc="-110" dirty="0">
                <a:solidFill>
                  <a:srgbClr val="292959"/>
                </a:solidFill>
                <a:latin typeface="Trebuchet MS"/>
                <a:cs typeface="Trebuchet MS"/>
              </a:rPr>
              <a:t> </a:t>
            </a:r>
            <a:r>
              <a:rPr sz="3400" spc="-160" dirty="0">
                <a:solidFill>
                  <a:srgbClr val="292959"/>
                </a:solidFill>
                <a:latin typeface="Trebuchet MS"/>
                <a:cs typeface="Trebuchet MS"/>
              </a:rPr>
              <a:t>lump</a:t>
            </a:r>
            <a:r>
              <a:rPr sz="3400" spc="-110" dirty="0">
                <a:solidFill>
                  <a:srgbClr val="292959"/>
                </a:solidFill>
                <a:latin typeface="Trebuchet MS"/>
                <a:cs typeface="Trebuchet MS"/>
              </a:rPr>
              <a:t> </a:t>
            </a:r>
            <a:r>
              <a:rPr sz="3400" spc="-25" dirty="0">
                <a:solidFill>
                  <a:srgbClr val="292959"/>
                </a:solidFill>
                <a:latin typeface="Trebuchet MS"/>
                <a:cs typeface="Trebuchet MS"/>
              </a:rPr>
              <a:t>sum </a:t>
            </a:r>
            <a:r>
              <a:rPr sz="3400" spc="-90" dirty="0">
                <a:solidFill>
                  <a:srgbClr val="292959"/>
                </a:solidFill>
                <a:latin typeface="Trebuchet MS"/>
                <a:cs typeface="Trebuchet MS"/>
              </a:rPr>
              <a:t>order</a:t>
            </a:r>
            <a:r>
              <a:rPr sz="3400" spc="-150" dirty="0">
                <a:solidFill>
                  <a:srgbClr val="292959"/>
                </a:solidFill>
                <a:latin typeface="Trebuchet MS"/>
                <a:cs typeface="Trebuchet MS"/>
              </a:rPr>
              <a:t> </a:t>
            </a:r>
            <a:r>
              <a:rPr sz="3400" dirty="0">
                <a:solidFill>
                  <a:srgbClr val="292959"/>
                </a:solidFill>
                <a:latin typeface="Trebuchet MS"/>
                <a:cs typeface="Trebuchet MS"/>
              </a:rPr>
              <a:t>and</a:t>
            </a:r>
            <a:r>
              <a:rPr sz="3400" spc="-150" dirty="0">
                <a:solidFill>
                  <a:srgbClr val="292959"/>
                </a:solidFill>
                <a:latin typeface="Trebuchet MS"/>
                <a:cs typeface="Trebuchet MS"/>
              </a:rPr>
              <a:t> </a:t>
            </a:r>
            <a:r>
              <a:rPr sz="3400" spc="-55" dirty="0">
                <a:solidFill>
                  <a:srgbClr val="292959"/>
                </a:solidFill>
                <a:latin typeface="Trebuchet MS"/>
                <a:cs typeface="Trebuchet MS"/>
              </a:rPr>
              <a:t>periodic</a:t>
            </a:r>
            <a:r>
              <a:rPr sz="3400" spc="-145" dirty="0">
                <a:solidFill>
                  <a:srgbClr val="292959"/>
                </a:solidFill>
                <a:latin typeface="Trebuchet MS"/>
                <a:cs typeface="Trebuchet MS"/>
              </a:rPr>
              <a:t> </a:t>
            </a:r>
            <a:r>
              <a:rPr sz="3400" spc="-10" dirty="0">
                <a:solidFill>
                  <a:srgbClr val="292959"/>
                </a:solidFill>
                <a:latin typeface="Trebuchet MS"/>
                <a:cs typeface="Trebuchet MS"/>
              </a:rPr>
              <a:t>payments.</a:t>
            </a:r>
            <a:endParaRPr sz="3400">
              <a:latin typeface="Trebuchet MS"/>
              <a:cs typeface="Trebuchet MS"/>
            </a:endParaRPr>
          </a:p>
        </p:txBody>
      </p:sp>
      <p:pic>
        <p:nvPicPr>
          <p:cNvPr id="7" name="object 7"/>
          <p:cNvPicPr/>
          <p:nvPr/>
        </p:nvPicPr>
        <p:blipFill>
          <a:blip r:embed="rId5" cstate="print"/>
          <a:stretch>
            <a:fillRect/>
          </a:stretch>
        </p:blipFill>
        <p:spPr>
          <a:xfrm>
            <a:off x="12012057" y="3672598"/>
            <a:ext cx="6275941" cy="3762374"/>
          </a:xfrm>
          <a:prstGeom prst="rect">
            <a:avLst/>
          </a:prstGeom>
        </p:spPr>
      </p:pic>
      <p:sp>
        <p:nvSpPr>
          <p:cNvPr id="8" name="object 8"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6600" spc="125" dirty="0">
                <a:solidFill>
                  <a:srgbClr val="E65385"/>
                </a:solidFill>
              </a:rPr>
              <a:t>RADMACHER</a:t>
            </a:r>
            <a:r>
              <a:rPr sz="6600" spc="-215" dirty="0">
                <a:solidFill>
                  <a:srgbClr val="E65385"/>
                </a:solidFill>
              </a:rPr>
              <a:t> </a:t>
            </a:r>
            <a:r>
              <a:rPr sz="6600" spc="409" dirty="0">
                <a:solidFill>
                  <a:srgbClr val="E65385"/>
                </a:solidFill>
              </a:rPr>
              <a:t>V</a:t>
            </a:r>
            <a:r>
              <a:rPr sz="6600" spc="-215" dirty="0">
                <a:solidFill>
                  <a:srgbClr val="E65385"/>
                </a:solidFill>
              </a:rPr>
              <a:t> </a:t>
            </a:r>
            <a:r>
              <a:rPr sz="6600" dirty="0">
                <a:solidFill>
                  <a:srgbClr val="E65385"/>
                </a:solidFill>
              </a:rPr>
              <a:t>GRANATINO:</a:t>
            </a:r>
            <a:r>
              <a:rPr sz="6600" spc="-210" dirty="0">
                <a:solidFill>
                  <a:srgbClr val="E65385"/>
                </a:solidFill>
              </a:rPr>
              <a:t> </a:t>
            </a:r>
            <a:r>
              <a:rPr sz="6600" spc="-10" dirty="0"/>
              <a:t>AGREEMENT</a:t>
            </a:r>
            <a:endParaRPr sz="6600"/>
          </a:p>
        </p:txBody>
      </p:sp>
      <p:grpSp>
        <p:nvGrpSpPr>
          <p:cNvPr id="9" name="object 9"/>
          <p:cNvGrpSpPr/>
          <p:nvPr/>
        </p:nvGrpSpPr>
        <p:grpSpPr>
          <a:xfrm>
            <a:off x="11506197" y="7872768"/>
            <a:ext cx="6867525" cy="1949450"/>
            <a:chOff x="11506197" y="7872768"/>
            <a:chExt cx="6867525" cy="1949450"/>
          </a:xfrm>
        </p:grpSpPr>
        <p:sp>
          <p:nvSpPr>
            <p:cNvPr id="10" name="object 10"/>
            <p:cNvSpPr/>
            <p:nvPr/>
          </p:nvSpPr>
          <p:spPr>
            <a:xfrm>
              <a:off x="11589832" y="7958410"/>
              <a:ext cx="6698615" cy="1778000"/>
            </a:xfrm>
            <a:custGeom>
              <a:avLst/>
              <a:gdLst/>
              <a:ahLst/>
              <a:cxnLst/>
              <a:rect l="l" t="t" r="r" b="b"/>
              <a:pathLst>
                <a:path w="6698615" h="1778000">
                  <a:moveTo>
                    <a:pt x="3349080" y="0"/>
                  </a:moveTo>
                  <a:lnTo>
                    <a:pt x="6698162" y="433983"/>
                  </a:lnTo>
                  <a:lnTo>
                    <a:pt x="6698162" y="1777685"/>
                  </a:lnTo>
                  <a:lnTo>
                    <a:pt x="0" y="1777685"/>
                  </a:lnTo>
                  <a:lnTo>
                    <a:pt x="0" y="433983"/>
                  </a:lnTo>
                  <a:lnTo>
                    <a:pt x="3349080" y="0"/>
                  </a:lnTo>
                  <a:close/>
                </a:path>
              </a:pathLst>
            </a:custGeom>
            <a:solidFill>
              <a:srgbClr val="00B3AF"/>
            </a:solidFill>
          </p:spPr>
          <p:txBody>
            <a:bodyPr wrap="square" lIns="0" tIns="0" rIns="0" bIns="0" rtlCol="0"/>
            <a:lstStyle/>
            <a:p>
              <a:endParaRPr/>
            </a:p>
          </p:txBody>
        </p:sp>
        <p:sp>
          <p:nvSpPr>
            <p:cNvPr id="11" name="object 11"/>
            <p:cNvSpPr/>
            <p:nvPr/>
          </p:nvSpPr>
          <p:spPr>
            <a:xfrm>
              <a:off x="11591922"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50">
              <a:solidFill>
                <a:srgbClr val="FED307"/>
              </a:solidFill>
            </a:ln>
          </p:spPr>
          <p:txBody>
            <a:bodyPr wrap="square" lIns="0" tIns="0" rIns="0" bIns="0" rtlCol="0"/>
            <a:lstStyle/>
            <a:p>
              <a:endParaRPr/>
            </a:p>
          </p:txBody>
        </p:sp>
      </p:grpSp>
      <p:sp>
        <p:nvSpPr>
          <p:cNvPr id="12" name="object 12"/>
          <p:cNvSpPr txBox="1"/>
          <p:nvPr/>
        </p:nvSpPr>
        <p:spPr>
          <a:xfrm>
            <a:off x="12063779" y="8061585"/>
            <a:ext cx="5750560" cy="1591310"/>
          </a:xfrm>
          <a:prstGeom prst="rect">
            <a:avLst/>
          </a:prstGeom>
        </p:spPr>
        <p:txBody>
          <a:bodyPr vert="horz" wrap="square" lIns="0" tIns="12700" rIns="0" bIns="0" rtlCol="0">
            <a:spAutoFit/>
          </a:bodyPr>
          <a:lstStyle/>
          <a:p>
            <a:pPr marR="100330" algn="ctr">
              <a:lnSpc>
                <a:spcPct val="100000"/>
              </a:lnSpc>
              <a:spcBef>
                <a:spcPts val="100"/>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endParaRPr sz="3400">
              <a:latin typeface="Trebuchet MS"/>
              <a:cs typeface="Trebuchet MS"/>
            </a:endParaRPr>
          </a:p>
          <a:p>
            <a:pPr marL="12065" marR="5080" algn="ctr">
              <a:lnSpc>
                <a:spcPct val="101099"/>
              </a:lnSpc>
            </a:pPr>
            <a:r>
              <a:rPr sz="3400" i="1" spc="-35" dirty="0">
                <a:solidFill>
                  <a:srgbClr val="FFFFFF"/>
                </a:solidFill>
                <a:latin typeface="Trebuchet MS"/>
                <a:cs typeface="Trebuchet MS"/>
              </a:rPr>
              <a:t>Radmacher</a:t>
            </a:r>
            <a:r>
              <a:rPr sz="3400" i="1" spc="-215" dirty="0">
                <a:solidFill>
                  <a:srgbClr val="FFFFFF"/>
                </a:solidFill>
                <a:latin typeface="Trebuchet MS"/>
                <a:cs typeface="Trebuchet MS"/>
              </a:rPr>
              <a:t> </a:t>
            </a:r>
            <a:r>
              <a:rPr sz="3400" i="1" spc="-235" dirty="0">
                <a:solidFill>
                  <a:srgbClr val="FFFFFF"/>
                </a:solidFill>
                <a:latin typeface="Trebuchet MS"/>
                <a:cs typeface="Trebuchet MS"/>
              </a:rPr>
              <a:t>v</a:t>
            </a:r>
            <a:r>
              <a:rPr sz="3400" i="1" spc="-100" dirty="0">
                <a:solidFill>
                  <a:srgbClr val="FFFFFF"/>
                </a:solidFill>
                <a:latin typeface="Trebuchet MS"/>
                <a:cs typeface="Trebuchet MS"/>
              </a:rPr>
              <a:t> </a:t>
            </a:r>
            <a:r>
              <a:rPr sz="3400" i="1" spc="-50" dirty="0">
                <a:solidFill>
                  <a:srgbClr val="FFFFFF"/>
                </a:solidFill>
                <a:latin typeface="Trebuchet MS"/>
                <a:cs typeface="Trebuchet MS"/>
              </a:rPr>
              <a:t>Granatino</a:t>
            </a:r>
            <a:r>
              <a:rPr sz="3400" i="1" spc="-155" dirty="0">
                <a:solidFill>
                  <a:srgbClr val="FFFFFF"/>
                </a:solidFill>
                <a:latin typeface="Trebuchet MS"/>
                <a:cs typeface="Trebuchet MS"/>
              </a:rPr>
              <a:t> </a:t>
            </a:r>
            <a:r>
              <a:rPr sz="3400" spc="-35" dirty="0">
                <a:solidFill>
                  <a:srgbClr val="FFFFFF"/>
                </a:solidFill>
                <a:latin typeface="Trebuchet MS"/>
                <a:cs typeface="Trebuchet MS"/>
              </a:rPr>
              <a:t>[2010] </a:t>
            </a:r>
            <a:r>
              <a:rPr sz="3400" spc="70" dirty="0">
                <a:solidFill>
                  <a:srgbClr val="FFFFFF"/>
                </a:solidFill>
                <a:latin typeface="Trebuchet MS"/>
                <a:cs typeface="Trebuchet MS"/>
              </a:rPr>
              <a:t>UKSC</a:t>
            </a:r>
            <a:r>
              <a:rPr sz="3400" spc="-85" dirty="0">
                <a:solidFill>
                  <a:srgbClr val="FFFFFF"/>
                </a:solidFill>
                <a:latin typeface="Trebuchet MS"/>
                <a:cs typeface="Trebuchet MS"/>
              </a:rPr>
              <a:t> </a:t>
            </a:r>
            <a:r>
              <a:rPr sz="3400" spc="250" dirty="0">
                <a:solidFill>
                  <a:srgbClr val="FFFFFF"/>
                </a:solidFill>
                <a:latin typeface="Trebuchet MS"/>
                <a:cs typeface="Trebuchet MS"/>
              </a:rPr>
              <a:t>42</a:t>
            </a:r>
            <a:endParaRPr sz="3400">
              <a:latin typeface="Trebuchet MS"/>
              <a:cs typeface="Trebuchet M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28749" y="2332534"/>
            <a:ext cx="133350" cy="133349"/>
          </a:xfrm>
          <a:prstGeom prst="rect">
            <a:avLst/>
          </a:prstGeom>
        </p:spPr>
      </p:pic>
      <p:pic>
        <p:nvPicPr>
          <p:cNvPr id="3" name="object 3"/>
          <p:cNvPicPr/>
          <p:nvPr/>
        </p:nvPicPr>
        <p:blipFill>
          <a:blip r:embed="rId3" cstate="print"/>
          <a:stretch>
            <a:fillRect/>
          </a:stretch>
        </p:blipFill>
        <p:spPr>
          <a:xfrm>
            <a:off x="2157412" y="3032621"/>
            <a:ext cx="142875" cy="142874"/>
          </a:xfrm>
          <a:prstGeom prst="rect">
            <a:avLst/>
          </a:prstGeom>
        </p:spPr>
      </p:pic>
      <p:pic>
        <p:nvPicPr>
          <p:cNvPr id="4" name="object 4"/>
          <p:cNvPicPr/>
          <p:nvPr/>
        </p:nvPicPr>
        <p:blipFill>
          <a:blip r:embed="rId2" cstate="print"/>
          <a:stretch>
            <a:fillRect/>
          </a:stretch>
        </p:blipFill>
        <p:spPr>
          <a:xfrm>
            <a:off x="1428749" y="5151933"/>
            <a:ext cx="133350" cy="133349"/>
          </a:xfrm>
          <a:prstGeom prst="rect">
            <a:avLst/>
          </a:prstGeom>
        </p:spPr>
      </p:pic>
      <p:pic>
        <p:nvPicPr>
          <p:cNvPr id="5" name="object 5"/>
          <p:cNvPicPr/>
          <p:nvPr/>
        </p:nvPicPr>
        <p:blipFill>
          <a:blip r:embed="rId2" cstate="print"/>
          <a:stretch>
            <a:fillRect/>
          </a:stretch>
        </p:blipFill>
        <p:spPr>
          <a:xfrm>
            <a:off x="1428749" y="6561634"/>
            <a:ext cx="133350" cy="133349"/>
          </a:xfrm>
          <a:prstGeom prst="rect">
            <a:avLst/>
          </a:prstGeom>
        </p:spPr>
      </p:pic>
      <p:pic>
        <p:nvPicPr>
          <p:cNvPr id="6" name="object 6"/>
          <p:cNvPicPr/>
          <p:nvPr/>
        </p:nvPicPr>
        <p:blipFill>
          <a:blip r:embed="rId4" cstate="print"/>
          <a:stretch>
            <a:fillRect/>
          </a:stretch>
        </p:blipFill>
        <p:spPr>
          <a:xfrm>
            <a:off x="2157412" y="7966571"/>
            <a:ext cx="142875" cy="142874"/>
          </a:xfrm>
          <a:prstGeom prst="rect">
            <a:avLst/>
          </a:prstGeom>
        </p:spPr>
      </p:pic>
      <p:sp>
        <p:nvSpPr>
          <p:cNvPr id="7" name="object 7"/>
          <p:cNvSpPr txBox="1"/>
          <p:nvPr/>
        </p:nvSpPr>
        <p:spPr>
          <a:xfrm>
            <a:off x="1750020" y="1901363"/>
            <a:ext cx="15679419" cy="7073900"/>
          </a:xfrm>
          <a:prstGeom prst="rect">
            <a:avLst/>
          </a:prstGeom>
        </p:spPr>
        <p:txBody>
          <a:bodyPr vert="horz" wrap="square" lIns="0" tIns="199390" rIns="0" bIns="0" rtlCol="0">
            <a:spAutoFit/>
          </a:bodyPr>
          <a:lstStyle/>
          <a:p>
            <a:pPr marL="12700" algn="just">
              <a:lnSpc>
                <a:spcPct val="100000"/>
              </a:lnSpc>
              <a:spcBef>
                <a:spcPts val="1570"/>
              </a:spcBef>
            </a:pPr>
            <a:r>
              <a:rPr sz="3400" spc="-130" dirty="0">
                <a:solidFill>
                  <a:srgbClr val="292959"/>
                </a:solidFill>
                <a:latin typeface="Trebuchet MS"/>
                <a:cs typeface="Trebuchet MS"/>
              </a:rPr>
              <a:t>Majority</a:t>
            </a:r>
            <a:r>
              <a:rPr sz="3400" spc="-80" dirty="0">
                <a:solidFill>
                  <a:srgbClr val="292959"/>
                </a:solidFill>
                <a:latin typeface="Trebuchet MS"/>
                <a:cs typeface="Trebuchet MS"/>
              </a:rPr>
              <a:t> </a:t>
            </a:r>
            <a:r>
              <a:rPr sz="3400" spc="60" dirty="0">
                <a:solidFill>
                  <a:srgbClr val="292959"/>
                </a:solidFill>
                <a:latin typeface="Trebuchet MS"/>
                <a:cs typeface="Trebuchet MS"/>
              </a:rPr>
              <a:t>8-</a:t>
            </a:r>
            <a:r>
              <a:rPr sz="3400" spc="-615" dirty="0">
                <a:solidFill>
                  <a:srgbClr val="292959"/>
                </a:solidFill>
                <a:latin typeface="Trebuchet MS"/>
                <a:cs typeface="Trebuchet MS"/>
              </a:rPr>
              <a:t>1:</a:t>
            </a:r>
            <a:endParaRPr sz="3400">
              <a:latin typeface="Trebuchet MS"/>
              <a:cs typeface="Trebuchet MS"/>
            </a:endParaRPr>
          </a:p>
          <a:p>
            <a:pPr marL="746125" marR="5080" algn="just">
              <a:lnSpc>
                <a:spcPct val="136000"/>
              </a:lnSpc>
            </a:pPr>
            <a:r>
              <a:rPr sz="3400" i="1" spc="-265" dirty="0">
                <a:solidFill>
                  <a:srgbClr val="292959"/>
                </a:solidFill>
                <a:latin typeface="Trebuchet MS"/>
                <a:cs typeface="Trebuchet MS"/>
              </a:rPr>
              <a:t>The</a:t>
            </a:r>
            <a:r>
              <a:rPr sz="3400" i="1" spc="5" dirty="0">
                <a:solidFill>
                  <a:srgbClr val="292959"/>
                </a:solidFill>
                <a:latin typeface="Trebuchet MS"/>
                <a:cs typeface="Trebuchet MS"/>
              </a:rPr>
              <a:t> </a:t>
            </a:r>
            <a:r>
              <a:rPr sz="3400" i="1" spc="-120" dirty="0">
                <a:solidFill>
                  <a:srgbClr val="292959"/>
                </a:solidFill>
                <a:latin typeface="Trebuchet MS"/>
                <a:cs typeface="Trebuchet MS"/>
              </a:rPr>
              <a:t>court</a:t>
            </a:r>
            <a:r>
              <a:rPr sz="3400" i="1" spc="-135" dirty="0">
                <a:solidFill>
                  <a:srgbClr val="292959"/>
                </a:solidFill>
                <a:latin typeface="Trebuchet MS"/>
                <a:cs typeface="Trebuchet MS"/>
              </a:rPr>
              <a:t> </a:t>
            </a:r>
            <a:r>
              <a:rPr sz="3400" i="1" spc="-105" dirty="0">
                <a:solidFill>
                  <a:srgbClr val="292959"/>
                </a:solidFill>
                <a:latin typeface="Trebuchet MS"/>
                <a:cs typeface="Trebuchet MS"/>
              </a:rPr>
              <a:t>should</a:t>
            </a:r>
            <a:r>
              <a:rPr sz="3400" i="1" spc="-150" dirty="0">
                <a:solidFill>
                  <a:srgbClr val="292959"/>
                </a:solidFill>
                <a:latin typeface="Trebuchet MS"/>
                <a:cs typeface="Trebuchet MS"/>
              </a:rPr>
              <a:t> </a:t>
            </a:r>
            <a:r>
              <a:rPr sz="3400" i="1" spc="-40" dirty="0">
                <a:solidFill>
                  <a:srgbClr val="292959"/>
                </a:solidFill>
                <a:latin typeface="Trebuchet MS"/>
                <a:cs typeface="Trebuchet MS"/>
              </a:rPr>
              <a:t>give</a:t>
            </a:r>
            <a:r>
              <a:rPr sz="3400" i="1" spc="-210" dirty="0">
                <a:solidFill>
                  <a:srgbClr val="292959"/>
                </a:solidFill>
                <a:latin typeface="Trebuchet MS"/>
                <a:cs typeface="Trebuchet MS"/>
              </a:rPr>
              <a:t> </a:t>
            </a:r>
            <a:r>
              <a:rPr sz="3400" i="1" spc="-75" dirty="0">
                <a:solidFill>
                  <a:srgbClr val="292959"/>
                </a:solidFill>
                <a:latin typeface="Trebuchet MS"/>
                <a:cs typeface="Trebuchet MS"/>
              </a:rPr>
              <a:t>effect</a:t>
            </a:r>
            <a:r>
              <a:rPr sz="3400" i="1" spc="-100" dirty="0">
                <a:solidFill>
                  <a:srgbClr val="292959"/>
                </a:solidFill>
                <a:latin typeface="Trebuchet MS"/>
                <a:cs typeface="Trebuchet MS"/>
              </a:rPr>
              <a:t> </a:t>
            </a:r>
            <a:r>
              <a:rPr sz="3400" i="1" spc="-140" dirty="0">
                <a:solidFill>
                  <a:srgbClr val="292959"/>
                </a:solidFill>
                <a:latin typeface="Trebuchet MS"/>
                <a:cs typeface="Trebuchet MS"/>
              </a:rPr>
              <a:t>to</a:t>
            </a:r>
            <a:r>
              <a:rPr sz="3400" i="1" spc="-95" dirty="0">
                <a:solidFill>
                  <a:srgbClr val="292959"/>
                </a:solidFill>
                <a:latin typeface="Trebuchet MS"/>
                <a:cs typeface="Trebuchet MS"/>
              </a:rPr>
              <a:t> </a:t>
            </a:r>
            <a:r>
              <a:rPr sz="3400" i="1" spc="140" dirty="0">
                <a:solidFill>
                  <a:srgbClr val="292959"/>
                </a:solidFill>
                <a:latin typeface="Trebuchet MS"/>
                <a:cs typeface="Trebuchet MS"/>
              </a:rPr>
              <a:t>a</a:t>
            </a:r>
            <a:r>
              <a:rPr sz="3400" i="1" spc="-100" dirty="0">
                <a:solidFill>
                  <a:srgbClr val="292959"/>
                </a:solidFill>
                <a:latin typeface="Trebuchet MS"/>
                <a:cs typeface="Trebuchet MS"/>
              </a:rPr>
              <a:t> </a:t>
            </a:r>
            <a:r>
              <a:rPr sz="3400" i="1" spc="-160" dirty="0">
                <a:solidFill>
                  <a:srgbClr val="292959"/>
                </a:solidFill>
                <a:latin typeface="Trebuchet MS"/>
                <a:cs typeface="Trebuchet MS"/>
              </a:rPr>
              <a:t>nuptial</a:t>
            </a:r>
            <a:r>
              <a:rPr sz="3400" i="1" spc="-95" dirty="0">
                <a:solidFill>
                  <a:srgbClr val="292959"/>
                </a:solidFill>
                <a:latin typeface="Trebuchet MS"/>
                <a:cs typeface="Trebuchet MS"/>
              </a:rPr>
              <a:t> </a:t>
            </a:r>
            <a:r>
              <a:rPr sz="3400" i="1" spc="-75" dirty="0">
                <a:solidFill>
                  <a:srgbClr val="292959"/>
                </a:solidFill>
                <a:latin typeface="Trebuchet MS"/>
                <a:cs typeface="Trebuchet MS"/>
              </a:rPr>
              <a:t>agreement</a:t>
            </a:r>
            <a:r>
              <a:rPr sz="3400" i="1" spc="-100" dirty="0">
                <a:solidFill>
                  <a:srgbClr val="292959"/>
                </a:solidFill>
                <a:latin typeface="Trebuchet MS"/>
                <a:cs typeface="Trebuchet MS"/>
              </a:rPr>
              <a:t> </a:t>
            </a:r>
            <a:r>
              <a:rPr sz="3400" i="1" spc="-180" dirty="0">
                <a:solidFill>
                  <a:srgbClr val="292959"/>
                </a:solidFill>
                <a:latin typeface="Trebuchet MS"/>
                <a:cs typeface="Trebuchet MS"/>
              </a:rPr>
              <a:t>that</a:t>
            </a:r>
            <a:r>
              <a:rPr sz="3400" i="1" spc="-75" dirty="0">
                <a:solidFill>
                  <a:srgbClr val="292959"/>
                </a:solidFill>
                <a:latin typeface="Trebuchet MS"/>
                <a:cs typeface="Trebuchet MS"/>
              </a:rPr>
              <a:t> </a:t>
            </a:r>
            <a:r>
              <a:rPr sz="3400" i="1" spc="-135" dirty="0">
                <a:solidFill>
                  <a:srgbClr val="292959"/>
                </a:solidFill>
                <a:latin typeface="Trebuchet MS"/>
                <a:cs typeface="Trebuchet MS"/>
              </a:rPr>
              <a:t>is</a:t>
            </a:r>
            <a:r>
              <a:rPr sz="3400" i="1" spc="-95" dirty="0">
                <a:solidFill>
                  <a:srgbClr val="292959"/>
                </a:solidFill>
                <a:latin typeface="Trebuchet MS"/>
                <a:cs typeface="Trebuchet MS"/>
              </a:rPr>
              <a:t> </a:t>
            </a:r>
            <a:r>
              <a:rPr sz="3400" i="1" spc="-200" dirty="0">
                <a:solidFill>
                  <a:srgbClr val="292959"/>
                </a:solidFill>
                <a:latin typeface="Trebuchet MS"/>
                <a:cs typeface="Trebuchet MS"/>
              </a:rPr>
              <a:t>freely</a:t>
            </a:r>
            <a:r>
              <a:rPr sz="3400" i="1" spc="-60" dirty="0">
                <a:solidFill>
                  <a:srgbClr val="292959"/>
                </a:solidFill>
                <a:latin typeface="Trebuchet MS"/>
                <a:cs typeface="Trebuchet MS"/>
              </a:rPr>
              <a:t> </a:t>
            </a:r>
            <a:r>
              <a:rPr sz="3400" i="1" spc="-105" dirty="0">
                <a:solidFill>
                  <a:srgbClr val="292959"/>
                </a:solidFill>
                <a:latin typeface="Trebuchet MS"/>
                <a:cs typeface="Trebuchet MS"/>
              </a:rPr>
              <a:t>entered</a:t>
            </a:r>
            <a:r>
              <a:rPr sz="3400" i="1" spc="-95" dirty="0">
                <a:solidFill>
                  <a:srgbClr val="292959"/>
                </a:solidFill>
                <a:latin typeface="Trebuchet MS"/>
                <a:cs typeface="Trebuchet MS"/>
              </a:rPr>
              <a:t> </a:t>
            </a:r>
            <a:r>
              <a:rPr sz="3400" i="1" spc="-190" dirty="0">
                <a:solidFill>
                  <a:srgbClr val="292959"/>
                </a:solidFill>
                <a:latin typeface="Trebuchet MS"/>
                <a:cs typeface="Trebuchet MS"/>
              </a:rPr>
              <a:t>into</a:t>
            </a:r>
            <a:r>
              <a:rPr sz="3400" i="1" spc="-65" dirty="0">
                <a:solidFill>
                  <a:srgbClr val="292959"/>
                </a:solidFill>
                <a:latin typeface="Trebuchet MS"/>
                <a:cs typeface="Trebuchet MS"/>
              </a:rPr>
              <a:t> </a:t>
            </a:r>
            <a:r>
              <a:rPr sz="3400" i="1" spc="-25" dirty="0">
                <a:solidFill>
                  <a:srgbClr val="292959"/>
                </a:solidFill>
                <a:latin typeface="Trebuchet MS"/>
                <a:cs typeface="Trebuchet MS"/>
              </a:rPr>
              <a:t>by </a:t>
            </a:r>
            <a:r>
              <a:rPr sz="3400" i="1" dirty="0">
                <a:solidFill>
                  <a:srgbClr val="292959"/>
                </a:solidFill>
                <a:latin typeface="Trebuchet MS"/>
                <a:cs typeface="Trebuchet MS"/>
              </a:rPr>
              <a:t>each</a:t>
            </a:r>
            <a:r>
              <a:rPr sz="3400" i="1" spc="-260" dirty="0">
                <a:solidFill>
                  <a:srgbClr val="292959"/>
                </a:solidFill>
                <a:latin typeface="Trebuchet MS"/>
                <a:cs typeface="Trebuchet MS"/>
              </a:rPr>
              <a:t> </a:t>
            </a:r>
            <a:r>
              <a:rPr sz="3400" i="1" spc="-150" dirty="0">
                <a:solidFill>
                  <a:srgbClr val="292959"/>
                </a:solidFill>
                <a:latin typeface="Trebuchet MS"/>
                <a:cs typeface="Trebuchet MS"/>
              </a:rPr>
              <a:t>party</a:t>
            </a:r>
            <a:r>
              <a:rPr sz="3400" i="1" spc="-105" dirty="0">
                <a:solidFill>
                  <a:srgbClr val="292959"/>
                </a:solidFill>
                <a:latin typeface="Trebuchet MS"/>
                <a:cs typeface="Trebuchet MS"/>
              </a:rPr>
              <a:t> </a:t>
            </a:r>
            <a:r>
              <a:rPr sz="3400" i="1" spc="-229" dirty="0">
                <a:solidFill>
                  <a:srgbClr val="292959"/>
                </a:solidFill>
                <a:latin typeface="Trebuchet MS"/>
                <a:cs typeface="Trebuchet MS"/>
              </a:rPr>
              <a:t>with</a:t>
            </a:r>
            <a:r>
              <a:rPr sz="3400" i="1" spc="-25" dirty="0">
                <a:solidFill>
                  <a:srgbClr val="292959"/>
                </a:solidFill>
                <a:latin typeface="Trebuchet MS"/>
                <a:cs typeface="Trebuchet MS"/>
              </a:rPr>
              <a:t> </a:t>
            </a:r>
            <a:r>
              <a:rPr sz="3400" i="1" spc="140" dirty="0">
                <a:solidFill>
                  <a:srgbClr val="292959"/>
                </a:solidFill>
                <a:latin typeface="Trebuchet MS"/>
                <a:cs typeface="Trebuchet MS"/>
              </a:rPr>
              <a:t>a</a:t>
            </a:r>
            <a:r>
              <a:rPr sz="3400" i="1" spc="-114" dirty="0">
                <a:solidFill>
                  <a:srgbClr val="292959"/>
                </a:solidFill>
                <a:latin typeface="Trebuchet MS"/>
                <a:cs typeface="Trebuchet MS"/>
              </a:rPr>
              <a:t> </a:t>
            </a:r>
            <a:r>
              <a:rPr sz="3400" i="1" spc="-315" dirty="0">
                <a:solidFill>
                  <a:srgbClr val="292959"/>
                </a:solidFill>
                <a:latin typeface="Trebuchet MS"/>
                <a:cs typeface="Trebuchet MS"/>
              </a:rPr>
              <a:t>full</a:t>
            </a:r>
            <a:r>
              <a:rPr sz="3400" i="1" spc="60" dirty="0">
                <a:solidFill>
                  <a:srgbClr val="292959"/>
                </a:solidFill>
                <a:latin typeface="Trebuchet MS"/>
                <a:cs typeface="Trebuchet MS"/>
              </a:rPr>
              <a:t> </a:t>
            </a:r>
            <a:r>
              <a:rPr sz="3400" i="1" spc="-60" dirty="0">
                <a:solidFill>
                  <a:srgbClr val="292959"/>
                </a:solidFill>
                <a:latin typeface="Trebuchet MS"/>
                <a:cs typeface="Trebuchet MS"/>
              </a:rPr>
              <a:t>appreciation</a:t>
            </a:r>
            <a:r>
              <a:rPr sz="3400" i="1" spc="-65" dirty="0">
                <a:solidFill>
                  <a:srgbClr val="292959"/>
                </a:solidFill>
                <a:latin typeface="Trebuchet MS"/>
                <a:cs typeface="Trebuchet MS"/>
              </a:rPr>
              <a:t> </a:t>
            </a:r>
            <a:r>
              <a:rPr sz="3400" i="1" spc="-30" dirty="0">
                <a:solidFill>
                  <a:srgbClr val="292959"/>
                </a:solidFill>
                <a:latin typeface="Trebuchet MS"/>
                <a:cs typeface="Trebuchet MS"/>
              </a:rPr>
              <a:t>of</a:t>
            </a:r>
            <a:r>
              <a:rPr sz="3400" i="1" spc="-65" dirty="0">
                <a:solidFill>
                  <a:srgbClr val="292959"/>
                </a:solidFill>
                <a:latin typeface="Trebuchet MS"/>
                <a:cs typeface="Trebuchet MS"/>
              </a:rPr>
              <a:t> </a:t>
            </a:r>
            <a:r>
              <a:rPr sz="3400" i="1" spc="-229" dirty="0">
                <a:solidFill>
                  <a:srgbClr val="292959"/>
                </a:solidFill>
                <a:latin typeface="Trebuchet MS"/>
                <a:cs typeface="Trebuchet MS"/>
              </a:rPr>
              <a:t>its</a:t>
            </a:r>
            <a:r>
              <a:rPr sz="3400" i="1" spc="-30" dirty="0">
                <a:solidFill>
                  <a:srgbClr val="292959"/>
                </a:solidFill>
                <a:latin typeface="Trebuchet MS"/>
                <a:cs typeface="Trebuchet MS"/>
              </a:rPr>
              <a:t> </a:t>
            </a:r>
            <a:r>
              <a:rPr sz="3400" i="1" spc="-120" dirty="0">
                <a:solidFill>
                  <a:srgbClr val="292959"/>
                </a:solidFill>
                <a:latin typeface="Trebuchet MS"/>
                <a:cs typeface="Trebuchet MS"/>
              </a:rPr>
              <a:t>implications</a:t>
            </a:r>
            <a:r>
              <a:rPr sz="3400" i="1" spc="-65" dirty="0">
                <a:solidFill>
                  <a:srgbClr val="292959"/>
                </a:solidFill>
                <a:latin typeface="Trebuchet MS"/>
                <a:cs typeface="Trebuchet MS"/>
              </a:rPr>
              <a:t> </a:t>
            </a:r>
            <a:r>
              <a:rPr sz="3400" i="1" spc="-114" dirty="0">
                <a:solidFill>
                  <a:srgbClr val="292959"/>
                </a:solidFill>
                <a:latin typeface="Trebuchet MS"/>
                <a:cs typeface="Trebuchet MS"/>
              </a:rPr>
              <a:t>unless</a:t>
            </a:r>
            <a:r>
              <a:rPr sz="3400" i="1" spc="-65" dirty="0">
                <a:solidFill>
                  <a:srgbClr val="292959"/>
                </a:solidFill>
                <a:latin typeface="Trebuchet MS"/>
                <a:cs typeface="Trebuchet MS"/>
              </a:rPr>
              <a:t> </a:t>
            </a:r>
            <a:r>
              <a:rPr sz="3400" i="1" spc="-270" dirty="0">
                <a:solidFill>
                  <a:srgbClr val="292959"/>
                </a:solidFill>
                <a:latin typeface="Trebuchet MS"/>
                <a:cs typeface="Trebuchet MS"/>
              </a:rPr>
              <a:t>in</a:t>
            </a:r>
            <a:r>
              <a:rPr sz="3400" i="1" spc="15" dirty="0">
                <a:solidFill>
                  <a:srgbClr val="292959"/>
                </a:solidFill>
                <a:latin typeface="Trebuchet MS"/>
                <a:cs typeface="Trebuchet MS"/>
              </a:rPr>
              <a:t> </a:t>
            </a:r>
            <a:r>
              <a:rPr sz="3400" i="1" spc="-165" dirty="0">
                <a:solidFill>
                  <a:srgbClr val="292959"/>
                </a:solidFill>
                <a:latin typeface="Trebuchet MS"/>
                <a:cs typeface="Trebuchet MS"/>
              </a:rPr>
              <a:t>the</a:t>
            </a:r>
            <a:r>
              <a:rPr sz="3400" i="1" spc="-65" dirty="0">
                <a:solidFill>
                  <a:srgbClr val="292959"/>
                </a:solidFill>
                <a:latin typeface="Trebuchet MS"/>
                <a:cs typeface="Trebuchet MS"/>
              </a:rPr>
              <a:t> </a:t>
            </a:r>
            <a:r>
              <a:rPr sz="3400" i="1" spc="-20" dirty="0">
                <a:solidFill>
                  <a:srgbClr val="292959"/>
                </a:solidFill>
                <a:latin typeface="Trebuchet MS"/>
                <a:cs typeface="Trebuchet MS"/>
              </a:rPr>
              <a:t>circumstances </a:t>
            </a:r>
            <a:r>
              <a:rPr sz="3400" i="1" spc="-125" dirty="0">
                <a:solidFill>
                  <a:srgbClr val="292959"/>
                </a:solidFill>
                <a:latin typeface="Trebuchet MS"/>
                <a:cs typeface="Trebuchet MS"/>
              </a:rPr>
              <a:t>prevailing</a:t>
            </a:r>
            <a:r>
              <a:rPr sz="3400" i="1" spc="-110" dirty="0">
                <a:solidFill>
                  <a:srgbClr val="292959"/>
                </a:solidFill>
                <a:latin typeface="Trebuchet MS"/>
                <a:cs typeface="Trebuchet MS"/>
              </a:rPr>
              <a:t> </a:t>
            </a:r>
            <a:r>
              <a:rPr sz="3400" i="1" spc="-290" dirty="0">
                <a:solidFill>
                  <a:srgbClr val="292959"/>
                </a:solidFill>
                <a:latin typeface="Trebuchet MS"/>
                <a:cs typeface="Trebuchet MS"/>
              </a:rPr>
              <a:t>it</a:t>
            </a:r>
            <a:r>
              <a:rPr sz="3400" i="1" spc="-110" dirty="0">
                <a:solidFill>
                  <a:srgbClr val="292959"/>
                </a:solidFill>
                <a:latin typeface="Trebuchet MS"/>
                <a:cs typeface="Trebuchet MS"/>
              </a:rPr>
              <a:t> </a:t>
            </a:r>
            <a:r>
              <a:rPr sz="3400" i="1" spc="-100" dirty="0">
                <a:solidFill>
                  <a:srgbClr val="292959"/>
                </a:solidFill>
                <a:latin typeface="Trebuchet MS"/>
                <a:cs typeface="Trebuchet MS"/>
              </a:rPr>
              <a:t>would</a:t>
            </a:r>
            <a:r>
              <a:rPr sz="3400" i="1" spc="-105" dirty="0">
                <a:solidFill>
                  <a:srgbClr val="292959"/>
                </a:solidFill>
                <a:latin typeface="Trebuchet MS"/>
                <a:cs typeface="Trebuchet MS"/>
              </a:rPr>
              <a:t> </a:t>
            </a:r>
            <a:r>
              <a:rPr sz="3400" i="1" spc="-145" dirty="0">
                <a:solidFill>
                  <a:srgbClr val="292959"/>
                </a:solidFill>
                <a:latin typeface="Trebuchet MS"/>
                <a:cs typeface="Trebuchet MS"/>
              </a:rPr>
              <a:t>not</a:t>
            </a:r>
            <a:r>
              <a:rPr sz="3400" i="1" spc="-110" dirty="0">
                <a:solidFill>
                  <a:srgbClr val="292959"/>
                </a:solidFill>
                <a:latin typeface="Trebuchet MS"/>
                <a:cs typeface="Trebuchet MS"/>
              </a:rPr>
              <a:t> </a:t>
            </a:r>
            <a:r>
              <a:rPr sz="3400" i="1" dirty="0">
                <a:solidFill>
                  <a:srgbClr val="292959"/>
                </a:solidFill>
                <a:latin typeface="Trebuchet MS"/>
                <a:cs typeface="Trebuchet MS"/>
              </a:rPr>
              <a:t>be</a:t>
            </a:r>
            <a:r>
              <a:rPr sz="3400" i="1" spc="-105" dirty="0">
                <a:solidFill>
                  <a:srgbClr val="292959"/>
                </a:solidFill>
                <a:latin typeface="Trebuchet MS"/>
                <a:cs typeface="Trebuchet MS"/>
              </a:rPr>
              <a:t> </a:t>
            </a:r>
            <a:r>
              <a:rPr sz="3400" i="1" spc="-180" dirty="0">
                <a:solidFill>
                  <a:srgbClr val="292959"/>
                </a:solidFill>
                <a:latin typeface="Trebuchet MS"/>
                <a:cs typeface="Trebuchet MS"/>
              </a:rPr>
              <a:t>fair</a:t>
            </a:r>
            <a:r>
              <a:rPr sz="3400" i="1" spc="-110" dirty="0">
                <a:solidFill>
                  <a:srgbClr val="292959"/>
                </a:solidFill>
                <a:latin typeface="Trebuchet MS"/>
                <a:cs typeface="Trebuchet MS"/>
              </a:rPr>
              <a:t> </a:t>
            </a:r>
            <a:r>
              <a:rPr sz="3400" i="1" spc="-140" dirty="0">
                <a:solidFill>
                  <a:srgbClr val="292959"/>
                </a:solidFill>
                <a:latin typeface="Trebuchet MS"/>
                <a:cs typeface="Trebuchet MS"/>
              </a:rPr>
              <a:t>to</a:t>
            </a:r>
            <a:r>
              <a:rPr sz="3400" i="1" spc="-105" dirty="0">
                <a:solidFill>
                  <a:srgbClr val="292959"/>
                </a:solidFill>
                <a:latin typeface="Trebuchet MS"/>
                <a:cs typeface="Trebuchet MS"/>
              </a:rPr>
              <a:t> hold</a:t>
            </a:r>
            <a:r>
              <a:rPr sz="3400" i="1" spc="-110" dirty="0">
                <a:solidFill>
                  <a:srgbClr val="292959"/>
                </a:solidFill>
                <a:latin typeface="Trebuchet MS"/>
                <a:cs typeface="Trebuchet MS"/>
              </a:rPr>
              <a:t> </a:t>
            </a:r>
            <a:r>
              <a:rPr sz="3400" i="1" spc="-165" dirty="0">
                <a:solidFill>
                  <a:srgbClr val="292959"/>
                </a:solidFill>
                <a:latin typeface="Trebuchet MS"/>
                <a:cs typeface="Trebuchet MS"/>
              </a:rPr>
              <a:t>the</a:t>
            </a:r>
            <a:r>
              <a:rPr sz="3400" i="1" spc="-105" dirty="0">
                <a:solidFill>
                  <a:srgbClr val="292959"/>
                </a:solidFill>
                <a:latin typeface="Trebuchet MS"/>
                <a:cs typeface="Trebuchet MS"/>
              </a:rPr>
              <a:t> </a:t>
            </a:r>
            <a:r>
              <a:rPr sz="3400" i="1" spc="-110" dirty="0">
                <a:solidFill>
                  <a:srgbClr val="292959"/>
                </a:solidFill>
                <a:latin typeface="Trebuchet MS"/>
                <a:cs typeface="Trebuchet MS"/>
              </a:rPr>
              <a:t>parties </a:t>
            </a:r>
            <a:r>
              <a:rPr sz="3400" i="1" spc="-140" dirty="0">
                <a:solidFill>
                  <a:srgbClr val="292959"/>
                </a:solidFill>
                <a:latin typeface="Trebuchet MS"/>
                <a:cs typeface="Trebuchet MS"/>
              </a:rPr>
              <a:t>to</a:t>
            </a:r>
            <a:r>
              <a:rPr sz="3400" i="1" spc="-105" dirty="0">
                <a:solidFill>
                  <a:srgbClr val="292959"/>
                </a:solidFill>
                <a:latin typeface="Trebuchet MS"/>
                <a:cs typeface="Trebuchet MS"/>
              </a:rPr>
              <a:t> </a:t>
            </a:r>
            <a:r>
              <a:rPr sz="3400" i="1" spc="-229" dirty="0">
                <a:solidFill>
                  <a:srgbClr val="292959"/>
                </a:solidFill>
                <a:latin typeface="Trebuchet MS"/>
                <a:cs typeface="Trebuchet MS"/>
              </a:rPr>
              <a:t>their</a:t>
            </a:r>
            <a:r>
              <a:rPr sz="3400" i="1" spc="-110" dirty="0">
                <a:solidFill>
                  <a:srgbClr val="292959"/>
                </a:solidFill>
                <a:latin typeface="Trebuchet MS"/>
                <a:cs typeface="Trebuchet MS"/>
              </a:rPr>
              <a:t> </a:t>
            </a:r>
            <a:r>
              <a:rPr sz="3400" i="1" spc="-105" dirty="0">
                <a:solidFill>
                  <a:srgbClr val="292959"/>
                </a:solidFill>
                <a:latin typeface="Trebuchet MS"/>
                <a:cs typeface="Trebuchet MS"/>
              </a:rPr>
              <a:t>agreement. </a:t>
            </a:r>
            <a:r>
              <a:rPr sz="3400" spc="-10" dirty="0">
                <a:solidFill>
                  <a:srgbClr val="292959"/>
                </a:solidFill>
                <a:latin typeface="Trebuchet MS"/>
                <a:cs typeface="Trebuchet MS"/>
              </a:rPr>
              <a:t>(para</a:t>
            </a:r>
            <a:r>
              <a:rPr sz="3400" spc="-110" dirty="0">
                <a:solidFill>
                  <a:srgbClr val="292959"/>
                </a:solidFill>
                <a:latin typeface="Trebuchet MS"/>
                <a:cs typeface="Trebuchet MS"/>
              </a:rPr>
              <a:t> </a:t>
            </a:r>
            <a:r>
              <a:rPr sz="3400" spc="-25" dirty="0">
                <a:solidFill>
                  <a:srgbClr val="292959"/>
                </a:solidFill>
                <a:latin typeface="Trebuchet MS"/>
                <a:cs typeface="Trebuchet MS"/>
              </a:rPr>
              <a:t>75)</a:t>
            </a:r>
            <a:endParaRPr sz="3400">
              <a:latin typeface="Trebuchet MS"/>
              <a:cs typeface="Trebuchet MS"/>
            </a:endParaRPr>
          </a:p>
          <a:p>
            <a:pPr marL="12700" marR="297815">
              <a:lnSpc>
                <a:spcPct val="136000"/>
              </a:lnSpc>
            </a:pPr>
            <a:r>
              <a:rPr sz="3400" spc="-80" dirty="0">
                <a:solidFill>
                  <a:srgbClr val="292959"/>
                </a:solidFill>
                <a:latin typeface="Trebuchet MS"/>
                <a:cs typeface="Trebuchet MS"/>
              </a:rPr>
              <a:t>Fairness</a:t>
            </a:r>
            <a:r>
              <a:rPr sz="3400" spc="-175" dirty="0">
                <a:solidFill>
                  <a:srgbClr val="292959"/>
                </a:solidFill>
                <a:latin typeface="Trebuchet MS"/>
                <a:cs typeface="Trebuchet MS"/>
              </a:rPr>
              <a:t> </a:t>
            </a:r>
            <a:r>
              <a:rPr sz="3400" dirty="0">
                <a:solidFill>
                  <a:srgbClr val="292959"/>
                </a:solidFill>
                <a:latin typeface="Trebuchet MS"/>
                <a:cs typeface="Trebuchet MS"/>
              </a:rPr>
              <a:t>of</a:t>
            </a:r>
            <a:r>
              <a:rPr sz="3400" spc="-145" dirty="0">
                <a:solidFill>
                  <a:srgbClr val="292959"/>
                </a:solidFill>
                <a:latin typeface="Trebuchet MS"/>
                <a:cs typeface="Trebuchet MS"/>
              </a:rPr>
              <a:t> </a:t>
            </a:r>
            <a:r>
              <a:rPr sz="3400" spc="-65" dirty="0">
                <a:solidFill>
                  <a:srgbClr val="292959"/>
                </a:solidFill>
                <a:latin typeface="Trebuchet MS"/>
                <a:cs typeface="Trebuchet MS"/>
              </a:rPr>
              <a:t>upholding</a:t>
            </a:r>
            <a:r>
              <a:rPr sz="3400" spc="-145" dirty="0">
                <a:solidFill>
                  <a:srgbClr val="292959"/>
                </a:solidFill>
                <a:latin typeface="Trebuchet MS"/>
                <a:cs typeface="Trebuchet MS"/>
              </a:rPr>
              <a:t> </a:t>
            </a:r>
            <a:r>
              <a:rPr sz="3400" spc="-60" dirty="0">
                <a:solidFill>
                  <a:srgbClr val="292959"/>
                </a:solidFill>
                <a:latin typeface="Trebuchet MS"/>
                <a:cs typeface="Trebuchet MS"/>
              </a:rPr>
              <a:t>any</a:t>
            </a:r>
            <a:r>
              <a:rPr sz="3400" spc="-145" dirty="0">
                <a:solidFill>
                  <a:srgbClr val="292959"/>
                </a:solidFill>
                <a:latin typeface="Trebuchet MS"/>
                <a:cs typeface="Trebuchet MS"/>
              </a:rPr>
              <a:t> </a:t>
            </a:r>
            <a:r>
              <a:rPr sz="3400" spc="-35" dirty="0">
                <a:solidFill>
                  <a:srgbClr val="292959"/>
                </a:solidFill>
                <a:latin typeface="Trebuchet MS"/>
                <a:cs typeface="Trebuchet MS"/>
              </a:rPr>
              <a:t>pre-</a:t>
            </a:r>
            <a:r>
              <a:rPr sz="3400" spc="-120" dirty="0">
                <a:solidFill>
                  <a:srgbClr val="292959"/>
                </a:solidFill>
                <a:latin typeface="Trebuchet MS"/>
                <a:cs typeface="Trebuchet MS"/>
              </a:rPr>
              <a:t>nuptial</a:t>
            </a:r>
            <a:r>
              <a:rPr sz="3400" spc="-135" dirty="0">
                <a:solidFill>
                  <a:srgbClr val="292959"/>
                </a:solidFill>
                <a:latin typeface="Trebuchet MS"/>
                <a:cs typeface="Trebuchet MS"/>
              </a:rPr>
              <a:t> </a:t>
            </a:r>
            <a:r>
              <a:rPr sz="3400" spc="-55" dirty="0">
                <a:solidFill>
                  <a:srgbClr val="292959"/>
                </a:solidFill>
                <a:latin typeface="Trebuchet MS"/>
                <a:cs typeface="Trebuchet MS"/>
              </a:rPr>
              <a:t>agreement</a:t>
            </a:r>
            <a:r>
              <a:rPr sz="3400" spc="-145" dirty="0">
                <a:solidFill>
                  <a:srgbClr val="292959"/>
                </a:solidFill>
                <a:latin typeface="Trebuchet MS"/>
                <a:cs typeface="Trebuchet MS"/>
              </a:rPr>
              <a:t> </a:t>
            </a:r>
            <a:r>
              <a:rPr sz="3400" spc="-75" dirty="0">
                <a:solidFill>
                  <a:srgbClr val="292959"/>
                </a:solidFill>
                <a:latin typeface="Trebuchet MS"/>
                <a:cs typeface="Trebuchet MS"/>
              </a:rPr>
              <a:t>would</a:t>
            </a:r>
            <a:r>
              <a:rPr sz="3400" spc="-145" dirty="0">
                <a:solidFill>
                  <a:srgbClr val="292959"/>
                </a:solidFill>
                <a:latin typeface="Trebuchet MS"/>
                <a:cs typeface="Trebuchet MS"/>
              </a:rPr>
              <a:t> </a:t>
            </a:r>
            <a:r>
              <a:rPr sz="3400" dirty="0">
                <a:solidFill>
                  <a:srgbClr val="292959"/>
                </a:solidFill>
                <a:latin typeface="Trebuchet MS"/>
                <a:cs typeface="Trebuchet MS"/>
              </a:rPr>
              <a:t>be</a:t>
            </a:r>
            <a:r>
              <a:rPr sz="3400" spc="-150" dirty="0">
                <a:solidFill>
                  <a:srgbClr val="292959"/>
                </a:solidFill>
                <a:latin typeface="Trebuchet MS"/>
                <a:cs typeface="Trebuchet MS"/>
              </a:rPr>
              <a:t> </a:t>
            </a:r>
            <a:r>
              <a:rPr sz="3400" spc="-45" dirty="0">
                <a:solidFill>
                  <a:srgbClr val="292959"/>
                </a:solidFill>
                <a:latin typeface="Trebuchet MS"/>
                <a:cs typeface="Trebuchet MS"/>
              </a:rPr>
              <a:t>considered</a:t>
            </a:r>
            <a:r>
              <a:rPr sz="3400" spc="-145" dirty="0">
                <a:solidFill>
                  <a:srgbClr val="292959"/>
                </a:solidFill>
                <a:latin typeface="Trebuchet MS"/>
                <a:cs typeface="Trebuchet MS"/>
              </a:rPr>
              <a:t> </a:t>
            </a:r>
            <a:r>
              <a:rPr sz="3400" spc="-60" dirty="0">
                <a:solidFill>
                  <a:srgbClr val="292959"/>
                </a:solidFill>
                <a:latin typeface="Trebuchet MS"/>
                <a:cs typeface="Trebuchet MS"/>
              </a:rPr>
              <a:t>by</a:t>
            </a:r>
            <a:r>
              <a:rPr sz="3400" spc="-145"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spc="-20" dirty="0">
                <a:solidFill>
                  <a:srgbClr val="292959"/>
                </a:solidFill>
                <a:latin typeface="Trebuchet MS"/>
                <a:cs typeface="Trebuchet MS"/>
              </a:rPr>
              <a:t>court </a:t>
            </a:r>
            <a:r>
              <a:rPr sz="3400" dirty="0">
                <a:solidFill>
                  <a:srgbClr val="292959"/>
                </a:solidFill>
                <a:latin typeface="Trebuchet MS"/>
                <a:cs typeface="Trebuchet MS"/>
              </a:rPr>
              <a:t>on</a:t>
            </a:r>
            <a:r>
              <a:rPr sz="3400" spc="-80" dirty="0">
                <a:solidFill>
                  <a:srgbClr val="292959"/>
                </a:solidFill>
                <a:latin typeface="Trebuchet MS"/>
                <a:cs typeface="Trebuchet MS"/>
              </a:rPr>
              <a:t> </a:t>
            </a:r>
            <a:r>
              <a:rPr sz="3400" spc="140" dirty="0">
                <a:solidFill>
                  <a:srgbClr val="292959"/>
                </a:solidFill>
                <a:latin typeface="Trebuchet MS"/>
                <a:cs typeface="Trebuchet MS"/>
              </a:rPr>
              <a:t>a</a:t>
            </a:r>
            <a:r>
              <a:rPr sz="3400" spc="-80" dirty="0">
                <a:solidFill>
                  <a:srgbClr val="292959"/>
                </a:solidFill>
                <a:latin typeface="Trebuchet MS"/>
                <a:cs typeface="Trebuchet MS"/>
              </a:rPr>
              <a:t> </a:t>
            </a:r>
            <a:r>
              <a:rPr sz="3400" spc="60" dirty="0">
                <a:solidFill>
                  <a:srgbClr val="292959"/>
                </a:solidFill>
                <a:latin typeface="Trebuchet MS"/>
                <a:cs typeface="Trebuchet MS"/>
              </a:rPr>
              <a:t>case-</a:t>
            </a:r>
            <a:r>
              <a:rPr sz="3400" spc="-30" dirty="0">
                <a:solidFill>
                  <a:srgbClr val="292959"/>
                </a:solidFill>
                <a:latin typeface="Trebuchet MS"/>
                <a:cs typeface="Trebuchet MS"/>
              </a:rPr>
              <a:t>by-</a:t>
            </a:r>
            <a:r>
              <a:rPr sz="3400" dirty="0">
                <a:solidFill>
                  <a:srgbClr val="292959"/>
                </a:solidFill>
                <a:latin typeface="Trebuchet MS"/>
                <a:cs typeface="Trebuchet MS"/>
              </a:rPr>
              <a:t>case</a:t>
            </a:r>
            <a:r>
              <a:rPr sz="3400" spc="-80" dirty="0">
                <a:solidFill>
                  <a:srgbClr val="292959"/>
                </a:solidFill>
                <a:latin typeface="Trebuchet MS"/>
                <a:cs typeface="Trebuchet MS"/>
              </a:rPr>
              <a:t> </a:t>
            </a:r>
            <a:r>
              <a:rPr sz="3400" spc="-10" dirty="0">
                <a:solidFill>
                  <a:srgbClr val="292959"/>
                </a:solidFill>
                <a:latin typeface="Trebuchet MS"/>
                <a:cs typeface="Trebuchet MS"/>
              </a:rPr>
              <a:t>basis</a:t>
            </a:r>
            <a:endParaRPr sz="3400">
              <a:latin typeface="Trebuchet MS"/>
              <a:cs typeface="Trebuchet MS"/>
            </a:endParaRPr>
          </a:p>
          <a:p>
            <a:pPr marL="12700" marR="33020">
              <a:lnSpc>
                <a:spcPct val="136000"/>
              </a:lnSpc>
            </a:pPr>
            <a:r>
              <a:rPr sz="3400" spc="-110" dirty="0">
                <a:solidFill>
                  <a:srgbClr val="292959"/>
                </a:solidFill>
                <a:latin typeface="Trebuchet MS"/>
                <a:cs typeface="Trebuchet MS"/>
              </a:rPr>
              <a:t>Natural</a:t>
            </a:r>
            <a:r>
              <a:rPr sz="3400" spc="-150" dirty="0">
                <a:solidFill>
                  <a:srgbClr val="292959"/>
                </a:solidFill>
                <a:latin typeface="Trebuchet MS"/>
                <a:cs typeface="Trebuchet MS"/>
              </a:rPr>
              <a:t> </a:t>
            </a:r>
            <a:r>
              <a:rPr sz="3400" spc="-65" dirty="0">
                <a:solidFill>
                  <a:srgbClr val="292959"/>
                </a:solidFill>
                <a:latin typeface="Trebuchet MS"/>
                <a:cs typeface="Trebuchet MS"/>
              </a:rPr>
              <a:t>to</a:t>
            </a:r>
            <a:r>
              <a:rPr sz="3400" spc="-170" dirty="0">
                <a:solidFill>
                  <a:srgbClr val="292959"/>
                </a:solidFill>
                <a:latin typeface="Trebuchet MS"/>
                <a:cs typeface="Trebuchet MS"/>
              </a:rPr>
              <a:t> </a:t>
            </a:r>
            <a:r>
              <a:rPr sz="3400" spc="-155" dirty="0">
                <a:solidFill>
                  <a:srgbClr val="292959"/>
                </a:solidFill>
                <a:latin typeface="Trebuchet MS"/>
                <a:cs typeface="Trebuchet MS"/>
              </a:rPr>
              <a:t>infer</a:t>
            </a:r>
            <a:r>
              <a:rPr sz="3400" spc="-110" dirty="0">
                <a:solidFill>
                  <a:srgbClr val="292959"/>
                </a:solidFill>
                <a:latin typeface="Trebuchet MS"/>
                <a:cs typeface="Trebuchet MS"/>
              </a:rPr>
              <a:t> </a:t>
            </a:r>
            <a:r>
              <a:rPr sz="3400" spc="-120" dirty="0">
                <a:solidFill>
                  <a:srgbClr val="292959"/>
                </a:solidFill>
                <a:latin typeface="Trebuchet MS"/>
                <a:cs typeface="Trebuchet MS"/>
              </a:rPr>
              <a:t>that</a:t>
            </a:r>
            <a:r>
              <a:rPr sz="3400" spc="-130" dirty="0">
                <a:solidFill>
                  <a:srgbClr val="292959"/>
                </a:solidFill>
                <a:latin typeface="Trebuchet MS"/>
                <a:cs typeface="Trebuchet MS"/>
              </a:rPr>
              <a:t> </a:t>
            </a:r>
            <a:r>
              <a:rPr sz="3400" spc="-80" dirty="0">
                <a:solidFill>
                  <a:srgbClr val="292959"/>
                </a:solidFill>
                <a:latin typeface="Trebuchet MS"/>
                <a:cs typeface="Trebuchet MS"/>
              </a:rPr>
              <a:t>parties</a:t>
            </a:r>
            <a:r>
              <a:rPr sz="3400" spc="-135" dirty="0">
                <a:solidFill>
                  <a:srgbClr val="292959"/>
                </a:solidFill>
                <a:latin typeface="Trebuchet MS"/>
                <a:cs typeface="Trebuchet MS"/>
              </a:rPr>
              <a:t> </a:t>
            </a:r>
            <a:r>
              <a:rPr sz="3400" spc="-35" dirty="0">
                <a:solidFill>
                  <a:srgbClr val="292959"/>
                </a:solidFill>
                <a:latin typeface="Trebuchet MS"/>
                <a:cs typeface="Trebuchet MS"/>
              </a:rPr>
              <a:t>who</a:t>
            </a:r>
            <a:r>
              <a:rPr sz="3400" spc="-135" dirty="0">
                <a:solidFill>
                  <a:srgbClr val="292959"/>
                </a:solidFill>
                <a:latin typeface="Trebuchet MS"/>
                <a:cs typeface="Trebuchet MS"/>
              </a:rPr>
              <a:t> </a:t>
            </a:r>
            <a:r>
              <a:rPr sz="3400" spc="-90" dirty="0">
                <a:solidFill>
                  <a:srgbClr val="292959"/>
                </a:solidFill>
                <a:latin typeface="Trebuchet MS"/>
                <a:cs typeface="Trebuchet MS"/>
              </a:rPr>
              <a:t>entered</a:t>
            </a:r>
            <a:r>
              <a:rPr sz="3400" spc="-135" dirty="0">
                <a:solidFill>
                  <a:srgbClr val="292959"/>
                </a:solidFill>
                <a:latin typeface="Trebuchet MS"/>
                <a:cs typeface="Trebuchet MS"/>
              </a:rPr>
              <a:t> </a:t>
            </a:r>
            <a:r>
              <a:rPr sz="3400" spc="-145" dirty="0">
                <a:solidFill>
                  <a:srgbClr val="292959"/>
                </a:solidFill>
                <a:latin typeface="Trebuchet MS"/>
                <a:cs typeface="Trebuchet MS"/>
              </a:rPr>
              <a:t>into</a:t>
            </a:r>
            <a:r>
              <a:rPr sz="3400" spc="-110" dirty="0">
                <a:solidFill>
                  <a:srgbClr val="292959"/>
                </a:solidFill>
                <a:latin typeface="Trebuchet MS"/>
                <a:cs typeface="Trebuchet MS"/>
              </a:rPr>
              <a:t> </a:t>
            </a:r>
            <a:r>
              <a:rPr sz="3400" spc="140" dirty="0">
                <a:solidFill>
                  <a:srgbClr val="292959"/>
                </a:solidFill>
                <a:latin typeface="Trebuchet MS"/>
                <a:cs typeface="Trebuchet MS"/>
              </a:rPr>
              <a:t>a</a:t>
            </a:r>
            <a:r>
              <a:rPr sz="3400" spc="-135" dirty="0">
                <a:solidFill>
                  <a:srgbClr val="292959"/>
                </a:solidFill>
                <a:latin typeface="Trebuchet MS"/>
                <a:cs typeface="Trebuchet MS"/>
              </a:rPr>
              <a:t> </a:t>
            </a:r>
            <a:r>
              <a:rPr sz="3400" spc="-35" dirty="0">
                <a:solidFill>
                  <a:srgbClr val="292959"/>
                </a:solidFill>
                <a:latin typeface="Trebuchet MS"/>
                <a:cs typeface="Trebuchet MS"/>
              </a:rPr>
              <a:t>pre-</a:t>
            </a:r>
            <a:r>
              <a:rPr sz="3400" spc="-120" dirty="0">
                <a:solidFill>
                  <a:srgbClr val="292959"/>
                </a:solidFill>
                <a:latin typeface="Trebuchet MS"/>
                <a:cs typeface="Trebuchet MS"/>
              </a:rPr>
              <a:t>nuptial</a:t>
            </a:r>
            <a:r>
              <a:rPr sz="3400" spc="-135" dirty="0">
                <a:solidFill>
                  <a:srgbClr val="292959"/>
                </a:solidFill>
                <a:latin typeface="Trebuchet MS"/>
                <a:cs typeface="Trebuchet MS"/>
              </a:rPr>
              <a:t> </a:t>
            </a:r>
            <a:r>
              <a:rPr sz="3400" spc="-55" dirty="0">
                <a:solidFill>
                  <a:srgbClr val="292959"/>
                </a:solidFill>
                <a:latin typeface="Trebuchet MS"/>
                <a:cs typeface="Trebuchet MS"/>
              </a:rPr>
              <a:t>agreement</a:t>
            </a:r>
            <a:r>
              <a:rPr sz="3400" spc="-135" dirty="0">
                <a:solidFill>
                  <a:srgbClr val="292959"/>
                </a:solidFill>
                <a:latin typeface="Trebuchet MS"/>
                <a:cs typeface="Trebuchet MS"/>
              </a:rPr>
              <a:t> </a:t>
            </a:r>
            <a:r>
              <a:rPr sz="3400" spc="-85" dirty="0">
                <a:solidFill>
                  <a:srgbClr val="292959"/>
                </a:solidFill>
                <a:latin typeface="Trebuchet MS"/>
                <a:cs typeface="Trebuchet MS"/>
              </a:rPr>
              <a:t>intended</a:t>
            </a:r>
            <a:r>
              <a:rPr sz="3400" spc="-130" dirty="0">
                <a:solidFill>
                  <a:srgbClr val="292959"/>
                </a:solidFill>
                <a:latin typeface="Trebuchet MS"/>
                <a:cs typeface="Trebuchet MS"/>
              </a:rPr>
              <a:t> </a:t>
            </a:r>
            <a:r>
              <a:rPr sz="3400" spc="-20" dirty="0">
                <a:solidFill>
                  <a:srgbClr val="292959"/>
                </a:solidFill>
                <a:latin typeface="Trebuchet MS"/>
                <a:cs typeface="Trebuchet MS"/>
              </a:rPr>
              <a:t>that </a:t>
            </a:r>
            <a:r>
              <a:rPr sz="3400" spc="-55" dirty="0">
                <a:solidFill>
                  <a:srgbClr val="292959"/>
                </a:solidFill>
                <a:latin typeface="Trebuchet MS"/>
                <a:cs typeface="Trebuchet MS"/>
              </a:rPr>
              <a:t>effect</a:t>
            </a:r>
            <a:r>
              <a:rPr sz="3400" spc="-160" dirty="0">
                <a:solidFill>
                  <a:srgbClr val="292959"/>
                </a:solidFill>
                <a:latin typeface="Trebuchet MS"/>
                <a:cs typeface="Trebuchet MS"/>
              </a:rPr>
              <a:t> </a:t>
            </a:r>
            <a:r>
              <a:rPr sz="3400" spc="-80" dirty="0">
                <a:solidFill>
                  <a:srgbClr val="292959"/>
                </a:solidFill>
                <a:latin typeface="Trebuchet MS"/>
                <a:cs typeface="Trebuchet MS"/>
              </a:rPr>
              <a:t>should</a:t>
            </a:r>
            <a:r>
              <a:rPr sz="3400" spc="-155" dirty="0">
                <a:solidFill>
                  <a:srgbClr val="292959"/>
                </a:solidFill>
                <a:latin typeface="Trebuchet MS"/>
                <a:cs typeface="Trebuchet MS"/>
              </a:rPr>
              <a:t> </a:t>
            </a:r>
            <a:r>
              <a:rPr sz="3400" dirty="0">
                <a:solidFill>
                  <a:srgbClr val="292959"/>
                </a:solidFill>
                <a:latin typeface="Trebuchet MS"/>
                <a:cs typeface="Trebuchet MS"/>
              </a:rPr>
              <a:t>be</a:t>
            </a:r>
            <a:r>
              <a:rPr sz="3400" spc="-155" dirty="0">
                <a:solidFill>
                  <a:srgbClr val="292959"/>
                </a:solidFill>
                <a:latin typeface="Trebuchet MS"/>
                <a:cs typeface="Trebuchet MS"/>
              </a:rPr>
              <a:t> </a:t>
            </a:r>
            <a:r>
              <a:rPr sz="3400" spc="-60" dirty="0">
                <a:solidFill>
                  <a:srgbClr val="292959"/>
                </a:solidFill>
                <a:latin typeface="Trebuchet MS"/>
                <a:cs typeface="Trebuchet MS"/>
              </a:rPr>
              <a:t>given</a:t>
            </a:r>
            <a:r>
              <a:rPr sz="3400" spc="-155" dirty="0">
                <a:solidFill>
                  <a:srgbClr val="292959"/>
                </a:solidFill>
                <a:latin typeface="Trebuchet MS"/>
                <a:cs typeface="Trebuchet MS"/>
              </a:rPr>
              <a:t> </a:t>
            </a:r>
            <a:r>
              <a:rPr sz="3400" spc="-65" dirty="0">
                <a:solidFill>
                  <a:srgbClr val="292959"/>
                </a:solidFill>
                <a:latin typeface="Trebuchet MS"/>
                <a:cs typeface="Trebuchet MS"/>
              </a:rPr>
              <a:t>to</a:t>
            </a:r>
            <a:r>
              <a:rPr sz="3400" spc="-160" dirty="0">
                <a:solidFill>
                  <a:srgbClr val="292959"/>
                </a:solidFill>
                <a:latin typeface="Trebuchet MS"/>
                <a:cs typeface="Trebuchet MS"/>
              </a:rPr>
              <a:t> </a:t>
            </a:r>
            <a:r>
              <a:rPr sz="3400" spc="-295" dirty="0">
                <a:solidFill>
                  <a:srgbClr val="292959"/>
                </a:solidFill>
                <a:latin typeface="Trebuchet MS"/>
                <a:cs typeface="Trebuchet MS"/>
              </a:rPr>
              <a:t>it.</a:t>
            </a:r>
            <a:endParaRPr sz="3400">
              <a:latin typeface="Trebuchet MS"/>
              <a:cs typeface="Trebuchet MS"/>
            </a:endParaRPr>
          </a:p>
          <a:p>
            <a:pPr marL="746125" marR="633095">
              <a:lnSpc>
                <a:spcPct val="136000"/>
              </a:lnSpc>
              <a:spcBef>
                <a:spcPts val="5"/>
              </a:spcBef>
            </a:pPr>
            <a:r>
              <a:rPr sz="3400" i="1" spc="-225" dirty="0">
                <a:solidFill>
                  <a:srgbClr val="292959"/>
                </a:solidFill>
                <a:latin typeface="Trebuchet MS"/>
                <a:cs typeface="Trebuchet MS"/>
              </a:rPr>
              <a:t>The</a:t>
            </a:r>
            <a:r>
              <a:rPr sz="3400" i="1" spc="-110" dirty="0">
                <a:solidFill>
                  <a:srgbClr val="292959"/>
                </a:solidFill>
                <a:latin typeface="Trebuchet MS"/>
                <a:cs typeface="Trebuchet MS"/>
              </a:rPr>
              <a:t> parties</a:t>
            </a:r>
            <a:r>
              <a:rPr sz="3400" i="1" spc="-125" dirty="0">
                <a:solidFill>
                  <a:srgbClr val="292959"/>
                </a:solidFill>
                <a:latin typeface="Trebuchet MS"/>
                <a:cs typeface="Trebuchet MS"/>
              </a:rPr>
              <a:t> </a:t>
            </a:r>
            <a:r>
              <a:rPr sz="3400" i="1" spc="-100" dirty="0">
                <a:solidFill>
                  <a:srgbClr val="292959"/>
                </a:solidFill>
                <a:latin typeface="Trebuchet MS"/>
                <a:cs typeface="Trebuchet MS"/>
              </a:rPr>
              <a:t>cannot,</a:t>
            </a:r>
            <a:r>
              <a:rPr sz="3400" i="1" spc="-110" dirty="0">
                <a:solidFill>
                  <a:srgbClr val="292959"/>
                </a:solidFill>
                <a:latin typeface="Trebuchet MS"/>
                <a:cs typeface="Trebuchet MS"/>
              </a:rPr>
              <a:t> </a:t>
            </a:r>
            <a:r>
              <a:rPr sz="3400" i="1" spc="-60" dirty="0">
                <a:solidFill>
                  <a:srgbClr val="292959"/>
                </a:solidFill>
                <a:latin typeface="Trebuchet MS"/>
                <a:cs typeface="Trebuchet MS"/>
              </a:rPr>
              <a:t>by</a:t>
            </a:r>
            <a:r>
              <a:rPr sz="3400" i="1" spc="-110" dirty="0">
                <a:solidFill>
                  <a:srgbClr val="292959"/>
                </a:solidFill>
                <a:latin typeface="Trebuchet MS"/>
                <a:cs typeface="Trebuchet MS"/>
              </a:rPr>
              <a:t> </a:t>
            </a:r>
            <a:r>
              <a:rPr sz="3400" i="1" spc="-114" dirty="0">
                <a:solidFill>
                  <a:srgbClr val="292959"/>
                </a:solidFill>
                <a:latin typeface="Trebuchet MS"/>
                <a:cs typeface="Trebuchet MS"/>
              </a:rPr>
              <a:t>agreement,</a:t>
            </a:r>
            <a:r>
              <a:rPr sz="3400" i="1" spc="-110" dirty="0">
                <a:solidFill>
                  <a:srgbClr val="292959"/>
                </a:solidFill>
                <a:latin typeface="Trebuchet MS"/>
                <a:cs typeface="Trebuchet MS"/>
              </a:rPr>
              <a:t> oust</a:t>
            </a:r>
            <a:r>
              <a:rPr sz="3400" i="1" spc="-114" dirty="0">
                <a:solidFill>
                  <a:srgbClr val="292959"/>
                </a:solidFill>
                <a:latin typeface="Trebuchet MS"/>
                <a:cs typeface="Trebuchet MS"/>
              </a:rPr>
              <a:t> </a:t>
            </a:r>
            <a:r>
              <a:rPr sz="3400" i="1" spc="-165" dirty="0">
                <a:solidFill>
                  <a:srgbClr val="292959"/>
                </a:solidFill>
                <a:latin typeface="Trebuchet MS"/>
                <a:cs typeface="Trebuchet MS"/>
              </a:rPr>
              <a:t>the</a:t>
            </a:r>
            <a:r>
              <a:rPr sz="3400" i="1" spc="-110" dirty="0">
                <a:solidFill>
                  <a:srgbClr val="292959"/>
                </a:solidFill>
                <a:latin typeface="Trebuchet MS"/>
                <a:cs typeface="Trebuchet MS"/>
              </a:rPr>
              <a:t> </a:t>
            </a:r>
            <a:r>
              <a:rPr sz="3400" i="1" spc="-175" dirty="0">
                <a:solidFill>
                  <a:srgbClr val="292959"/>
                </a:solidFill>
                <a:latin typeface="Trebuchet MS"/>
                <a:cs typeface="Trebuchet MS"/>
              </a:rPr>
              <a:t>jurisdiction</a:t>
            </a:r>
            <a:r>
              <a:rPr sz="3400" i="1" spc="-110" dirty="0">
                <a:solidFill>
                  <a:srgbClr val="292959"/>
                </a:solidFill>
                <a:latin typeface="Trebuchet MS"/>
                <a:cs typeface="Trebuchet MS"/>
              </a:rPr>
              <a:t> </a:t>
            </a:r>
            <a:r>
              <a:rPr sz="3400" i="1" spc="-30" dirty="0">
                <a:solidFill>
                  <a:srgbClr val="292959"/>
                </a:solidFill>
                <a:latin typeface="Trebuchet MS"/>
                <a:cs typeface="Trebuchet MS"/>
              </a:rPr>
              <a:t>of</a:t>
            </a:r>
            <a:r>
              <a:rPr sz="3400" i="1" spc="-110" dirty="0">
                <a:solidFill>
                  <a:srgbClr val="292959"/>
                </a:solidFill>
                <a:latin typeface="Trebuchet MS"/>
                <a:cs typeface="Trebuchet MS"/>
              </a:rPr>
              <a:t> </a:t>
            </a:r>
            <a:r>
              <a:rPr sz="3400" i="1" spc="-165" dirty="0">
                <a:solidFill>
                  <a:srgbClr val="292959"/>
                </a:solidFill>
                <a:latin typeface="Trebuchet MS"/>
                <a:cs typeface="Trebuchet MS"/>
              </a:rPr>
              <a:t>the</a:t>
            </a:r>
            <a:r>
              <a:rPr sz="3400" i="1" spc="-110" dirty="0">
                <a:solidFill>
                  <a:srgbClr val="292959"/>
                </a:solidFill>
                <a:latin typeface="Trebuchet MS"/>
                <a:cs typeface="Trebuchet MS"/>
              </a:rPr>
              <a:t> </a:t>
            </a:r>
            <a:r>
              <a:rPr sz="3400" i="1" spc="-170" dirty="0">
                <a:solidFill>
                  <a:srgbClr val="292959"/>
                </a:solidFill>
                <a:latin typeface="Trebuchet MS"/>
                <a:cs typeface="Trebuchet MS"/>
              </a:rPr>
              <a:t>court.</a:t>
            </a:r>
            <a:r>
              <a:rPr sz="3400" i="1" spc="-110" dirty="0">
                <a:solidFill>
                  <a:srgbClr val="292959"/>
                </a:solidFill>
                <a:latin typeface="Trebuchet MS"/>
                <a:cs typeface="Trebuchet MS"/>
              </a:rPr>
              <a:t> </a:t>
            </a:r>
            <a:r>
              <a:rPr sz="3400" i="1" spc="-225" dirty="0">
                <a:solidFill>
                  <a:srgbClr val="292959"/>
                </a:solidFill>
                <a:latin typeface="Trebuchet MS"/>
                <a:cs typeface="Trebuchet MS"/>
              </a:rPr>
              <a:t>The</a:t>
            </a:r>
            <a:r>
              <a:rPr sz="3400" i="1" spc="-110" dirty="0">
                <a:solidFill>
                  <a:srgbClr val="292959"/>
                </a:solidFill>
                <a:latin typeface="Trebuchet MS"/>
                <a:cs typeface="Trebuchet MS"/>
              </a:rPr>
              <a:t> </a:t>
            </a:r>
            <a:r>
              <a:rPr sz="3400" i="1" spc="-20" dirty="0">
                <a:solidFill>
                  <a:srgbClr val="292959"/>
                </a:solidFill>
                <a:latin typeface="Trebuchet MS"/>
                <a:cs typeface="Trebuchet MS"/>
              </a:rPr>
              <a:t>court </a:t>
            </a:r>
            <a:r>
              <a:rPr sz="3400" i="1" spc="-254" dirty="0">
                <a:solidFill>
                  <a:srgbClr val="292959"/>
                </a:solidFill>
                <a:latin typeface="Trebuchet MS"/>
                <a:cs typeface="Trebuchet MS"/>
              </a:rPr>
              <a:t>must,</a:t>
            </a:r>
            <a:r>
              <a:rPr sz="3400" i="1" spc="-110" dirty="0">
                <a:solidFill>
                  <a:srgbClr val="292959"/>
                </a:solidFill>
                <a:latin typeface="Trebuchet MS"/>
                <a:cs typeface="Trebuchet MS"/>
              </a:rPr>
              <a:t> </a:t>
            </a:r>
            <a:r>
              <a:rPr sz="3400" i="1" spc="-165" dirty="0">
                <a:solidFill>
                  <a:srgbClr val="292959"/>
                </a:solidFill>
                <a:latin typeface="Trebuchet MS"/>
                <a:cs typeface="Trebuchet MS"/>
              </a:rPr>
              <a:t>however,</a:t>
            </a:r>
            <a:r>
              <a:rPr sz="3400" i="1" spc="-110" dirty="0">
                <a:solidFill>
                  <a:srgbClr val="292959"/>
                </a:solidFill>
                <a:latin typeface="Trebuchet MS"/>
                <a:cs typeface="Trebuchet MS"/>
              </a:rPr>
              <a:t> </a:t>
            </a:r>
            <a:r>
              <a:rPr sz="3400" i="1" spc="-40" dirty="0">
                <a:solidFill>
                  <a:srgbClr val="292959"/>
                </a:solidFill>
                <a:latin typeface="Trebuchet MS"/>
                <a:cs typeface="Trebuchet MS"/>
              </a:rPr>
              <a:t>give</a:t>
            </a:r>
            <a:r>
              <a:rPr sz="3400" i="1" spc="-220" dirty="0">
                <a:solidFill>
                  <a:srgbClr val="292959"/>
                </a:solidFill>
                <a:latin typeface="Trebuchet MS"/>
                <a:cs typeface="Trebuchet MS"/>
              </a:rPr>
              <a:t> </a:t>
            </a:r>
            <a:r>
              <a:rPr sz="3400" i="1" spc="-75" dirty="0">
                <a:solidFill>
                  <a:srgbClr val="292959"/>
                </a:solidFill>
                <a:latin typeface="Trebuchet MS"/>
                <a:cs typeface="Trebuchet MS"/>
              </a:rPr>
              <a:t>appropriate</a:t>
            </a:r>
            <a:r>
              <a:rPr sz="3400" i="1" spc="-160" dirty="0">
                <a:solidFill>
                  <a:srgbClr val="292959"/>
                </a:solidFill>
                <a:latin typeface="Trebuchet MS"/>
                <a:cs typeface="Trebuchet MS"/>
              </a:rPr>
              <a:t> </a:t>
            </a:r>
            <a:r>
              <a:rPr sz="3400" i="1" spc="-90" dirty="0">
                <a:solidFill>
                  <a:srgbClr val="292959"/>
                </a:solidFill>
                <a:latin typeface="Trebuchet MS"/>
                <a:cs typeface="Trebuchet MS"/>
              </a:rPr>
              <a:t>weight</a:t>
            </a:r>
            <a:r>
              <a:rPr sz="3400" i="1" spc="-140" dirty="0">
                <a:solidFill>
                  <a:srgbClr val="292959"/>
                </a:solidFill>
                <a:latin typeface="Trebuchet MS"/>
                <a:cs typeface="Trebuchet MS"/>
              </a:rPr>
              <a:t> to</a:t>
            </a:r>
            <a:r>
              <a:rPr sz="3400" i="1" spc="-120" dirty="0">
                <a:solidFill>
                  <a:srgbClr val="292959"/>
                </a:solidFill>
                <a:latin typeface="Trebuchet MS"/>
                <a:cs typeface="Trebuchet MS"/>
              </a:rPr>
              <a:t> </a:t>
            </a:r>
            <a:r>
              <a:rPr sz="3400" i="1" spc="-10" dirty="0">
                <a:solidFill>
                  <a:srgbClr val="292959"/>
                </a:solidFill>
                <a:latin typeface="Trebuchet MS"/>
                <a:cs typeface="Trebuchet MS"/>
              </a:rPr>
              <a:t>such</a:t>
            </a:r>
            <a:r>
              <a:rPr sz="3400" i="1" spc="-140" dirty="0">
                <a:solidFill>
                  <a:srgbClr val="292959"/>
                </a:solidFill>
                <a:latin typeface="Trebuchet MS"/>
                <a:cs typeface="Trebuchet MS"/>
              </a:rPr>
              <a:t> </a:t>
            </a:r>
            <a:r>
              <a:rPr sz="3400" i="1" dirty="0">
                <a:solidFill>
                  <a:srgbClr val="292959"/>
                </a:solidFill>
                <a:latin typeface="Trebuchet MS"/>
                <a:cs typeface="Trebuchet MS"/>
              </a:rPr>
              <a:t>an</a:t>
            </a:r>
            <a:r>
              <a:rPr sz="3400" i="1" spc="-145" dirty="0">
                <a:solidFill>
                  <a:srgbClr val="292959"/>
                </a:solidFill>
                <a:latin typeface="Trebuchet MS"/>
                <a:cs typeface="Trebuchet MS"/>
              </a:rPr>
              <a:t> </a:t>
            </a:r>
            <a:r>
              <a:rPr sz="3400" i="1" spc="-105" dirty="0">
                <a:solidFill>
                  <a:srgbClr val="292959"/>
                </a:solidFill>
                <a:latin typeface="Trebuchet MS"/>
                <a:cs typeface="Trebuchet MS"/>
              </a:rPr>
              <a:t>agreement.</a:t>
            </a:r>
            <a:r>
              <a:rPr sz="3400" i="1" spc="-140" dirty="0">
                <a:solidFill>
                  <a:srgbClr val="292959"/>
                </a:solidFill>
                <a:latin typeface="Trebuchet MS"/>
                <a:cs typeface="Trebuchet MS"/>
              </a:rPr>
              <a:t> </a:t>
            </a:r>
            <a:r>
              <a:rPr sz="3400" spc="-10" dirty="0">
                <a:solidFill>
                  <a:srgbClr val="292959"/>
                </a:solidFill>
                <a:latin typeface="Trebuchet MS"/>
                <a:cs typeface="Trebuchet MS"/>
              </a:rPr>
              <a:t>(para</a:t>
            </a:r>
            <a:r>
              <a:rPr sz="3400" spc="-145" dirty="0">
                <a:solidFill>
                  <a:srgbClr val="292959"/>
                </a:solidFill>
                <a:latin typeface="Trebuchet MS"/>
                <a:cs typeface="Trebuchet MS"/>
              </a:rPr>
              <a:t> </a:t>
            </a:r>
            <a:r>
              <a:rPr sz="3400" spc="-25" dirty="0">
                <a:solidFill>
                  <a:srgbClr val="292959"/>
                </a:solidFill>
                <a:latin typeface="Trebuchet MS"/>
                <a:cs typeface="Trebuchet MS"/>
              </a:rPr>
              <a:t>2)</a:t>
            </a:r>
            <a:endParaRPr sz="3400">
              <a:latin typeface="Trebuchet MS"/>
              <a:cs typeface="Trebuchet MS"/>
            </a:endParaRPr>
          </a:p>
        </p:txBody>
      </p:sp>
      <p:sp>
        <p:nvSpPr>
          <p:cNvPr id="8" name="object 8" descr="$PPTXTitle"/>
          <p:cNvSpPr txBox="1">
            <a:spLocks noGrp="1"/>
          </p:cNvSpPr>
          <p:nvPr>
            <p:ph type="title"/>
          </p:nvPr>
        </p:nvSpPr>
        <p:spPr>
          <a:xfrm>
            <a:off x="1016000" y="975994"/>
            <a:ext cx="14041119" cy="1031240"/>
          </a:xfrm>
          <a:prstGeom prst="rect">
            <a:avLst/>
          </a:prstGeom>
        </p:spPr>
        <p:txBody>
          <a:bodyPr vert="horz" wrap="square" lIns="0" tIns="12700" rIns="0" bIns="0" rtlCol="0">
            <a:spAutoFit/>
          </a:bodyPr>
          <a:lstStyle/>
          <a:p>
            <a:pPr marL="12700">
              <a:lnSpc>
                <a:spcPct val="100000"/>
              </a:lnSpc>
              <a:spcBef>
                <a:spcPts val="100"/>
              </a:spcBef>
            </a:pPr>
            <a:r>
              <a:rPr sz="6600" spc="125" dirty="0">
                <a:solidFill>
                  <a:srgbClr val="E65385"/>
                </a:solidFill>
              </a:rPr>
              <a:t>RADMACHER</a:t>
            </a:r>
            <a:r>
              <a:rPr sz="6600" spc="-215" dirty="0">
                <a:solidFill>
                  <a:srgbClr val="E65385"/>
                </a:solidFill>
              </a:rPr>
              <a:t> </a:t>
            </a:r>
            <a:r>
              <a:rPr sz="6600" spc="409" dirty="0">
                <a:solidFill>
                  <a:srgbClr val="E65385"/>
                </a:solidFill>
              </a:rPr>
              <a:t>V</a:t>
            </a:r>
            <a:r>
              <a:rPr sz="6600" spc="-215" dirty="0">
                <a:solidFill>
                  <a:srgbClr val="E65385"/>
                </a:solidFill>
              </a:rPr>
              <a:t> </a:t>
            </a:r>
            <a:r>
              <a:rPr sz="6600" dirty="0">
                <a:solidFill>
                  <a:srgbClr val="E65385"/>
                </a:solidFill>
              </a:rPr>
              <a:t>GRANATINO:</a:t>
            </a:r>
            <a:r>
              <a:rPr sz="6600" spc="-210" dirty="0">
                <a:solidFill>
                  <a:srgbClr val="E65385"/>
                </a:solidFill>
              </a:rPr>
              <a:t> </a:t>
            </a:r>
            <a:r>
              <a:rPr sz="6600" spc="-10" dirty="0"/>
              <a:t>RULING</a:t>
            </a:r>
            <a:endParaRPr sz="66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28749" y="2332534"/>
            <a:ext cx="133350" cy="133349"/>
          </a:xfrm>
          <a:prstGeom prst="rect">
            <a:avLst/>
          </a:prstGeom>
        </p:spPr>
      </p:pic>
      <p:pic>
        <p:nvPicPr>
          <p:cNvPr id="3" name="object 3"/>
          <p:cNvPicPr/>
          <p:nvPr/>
        </p:nvPicPr>
        <p:blipFill>
          <a:blip r:embed="rId2" cstate="print"/>
          <a:stretch>
            <a:fillRect/>
          </a:stretch>
        </p:blipFill>
        <p:spPr>
          <a:xfrm>
            <a:off x="1428749" y="3037384"/>
            <a:ext cx="133350" cy="133349"/>
          </a:xfrm>
          <a:prstGeom prst="rect">
            <a:avLst/>
          </a:prstGeom>
        </p:spPr>
      </p:pic>
      <p:pic>
        <p:nvPicPr>
          <p:cNvPr id="4" name="object 4"/>
          <p:cNvPicPr/>
          <p:nvPr/>
        </p:nvPicPr>
        <p:blipFill>
          <a:blip r:embed="rId3" cstate="print"/>
          <a:stretch>
            <a:fillRect/>
          </a:stretch>
        </p:blipFill>
        <p:spPr>
          <a:xfrm>
            <a:off x="2157412" y="3737471"/>
            <a:ext cx="142875" cy="142874"/>
          </a:xfrm>
          <a:prstGeom prst="rect">
            <a:avLst/>
          </a:prstGeom>
        </p:spPr>
      </p:pic>
      <p:pic>
        <p:nvPicPr>
          <p:cNvPr id="5" name="object 5"/>
          <p:cNvPicPr/>
          <p:nvPr/>
        </p:nvPicPr>
        <p:blipFill>
          <a:blip r:embed="rId2" cstate="print"/>
          <a:stretch>
            <a:fillRect/>
          </a:stretch>
        </p:blipFill>
        <p:spPr>
          <a:xfrm>
            <a:off x="1428749" y="9381034"/>
            <a:ext cx="133350" cy="133348"/>
          </a:xfrm>
          <a:prstGeom prst="rect">
            <a:avLst/>
          </a:prstGeom>
        </p:spPr>
      </p:pic>
      <p:sp>
        <p:nvSpPr>
          <p:cNvPr id="6" name="object 6"/>
          <p:cNvSpPr txBox="1"/>
          <p:nvPr/>
        </p:nvSpPr>
        <p:spPr>
          <a:xfrm>
            <a:off x="1750020" y="1901363"/>
            <a:ext cx="15856585" cy="7778750"/>
          </a:xfrm>
          <a:prstGeom prst="rect">
            <a:avLst/>
          </a:prstGeom>
        </p:spPr>
        <p:txBody>
          <a:bodyPr vert="horz" wrap="square" lIns="0" tIns="199390" rIns="0" bIns="0" rtlCol="0">
            <a:spAutoFit/>
          </a:bodyPr>
          <a:lstStyle/>
          <a:p>
            <a:pPr marL="12700">
              <a:lnSpc>
                <a:spcPct val="100000"/>
              </a:lnSpc>
              <a:spcBef>
                <a:spcPts val="1570"/>
              </a:spcBef>
            </a:pPr>
            <a:r>
              <a:rPr sz="3400" spc="-40" dirty="0">
                <a:solidFill>
                  <a:srgbClr val="292959"/>
                </a:solidFill>
                <a:latin typeface="Trebuchet MS"/>
                <a:cs typeface="Trebuchet MS"/>
              </a:rPr>
              <a:t>Baroness</a:t>
            </a:r>
            <a:r>
              <a:rPr sz="3400" spc="-180" dirty="0">
                <a:solidFill>
                  <a:srgbClr val="292959"/>
                </a:solidFill>
                <a:latin typeface="Trebuchet MS"/>
                <a:cs typeface="Trebuchet MS"/>
              </a:rPr>
              <a:t> </a:t>
            </a:r>
            <a:r>
              <a:rPr sz="3400" spc="-65" dirty="0">
                <a:solidFill>
                  <a:srgbClr val="292959"/>
                </a:solidFill>
                <a:latin typeface="Trebuchet MS"/>
                <a:cs typeface="Trebuchet MS"/>
              </a:rPr>
              <a:t>Hale</a:t>
            </a:r>
            <a:r>
              <a:rPr sz="3400" spc="-140" dirty="0">
                <a:solidFill>
                  <a:srgbClr val="292959"/>
                </a:solidFill>
                <a:latin typeface="Trebuchet MS"/>
                <a:cs typeface="Trebuchet MS"/>
              </a:rPr>
              <a:t> </a:t>
            </a:r>
            <a:r>
              <a:rPr sz="3400" dirty="0">
                <a:solidFill>
                  <a:srgbClr val="292959"/>
                </a:solidFill>
                <a:latin typeface="Trebuchet MS"/>
                <a:cs typeface="Trebuchet MS"/>
              </a:rPr>
              <a:t>did</a:t>
            </a:r>
            <a:r>
              <a:rPr sz="3400" spc="-140" dirty="0">
                <a:solidFill>
                  <a:srgbClr val="292959"/>
                </a:solidFill>
                <a:latin typeface="Trebuchet MS"/>
                <a:cs typeface="Trebuchet MS"/>
              </a:rPr>
              <a:t> </a:t>
            </a:r>
            <a:r>
              <a:rPr sz="3400" spc="-114" dirty="0">
                <a:solidFill>
                  <a:srgbClr val="292959"/>
                </a:solidFill>
                <a:latin typeface="Trebuchet MS"/>
                <a:cs typeface="Trebuchet MS"/>
              </a:rPr>
              <a:t>not</a:t>
            </a:r>
            <a:r>
              <a:rPr sz="3400" spc="-135" dirty="0">
                <a:solidFill>
                  <a:srgbClr val="292959"/>
                </a:solidFill>
                <a:latin typeface="Trebuchet MS"/>
                <a:cs typeface="Trebuchet MS"/>
              </a:rPr>
              <a:t> </a:t>
            </a:r>
            <a:r>
              <a:rPr sz="3400" dirty="0">
                <a:solidFill>
                  <a:srgbClr val="292959"/>
                </a:solidFill>
                <a:latin typeface="Trebuchet MS"/>
                <a:cs typeface="Trebuchet MS"/>
              </a:rPr>
              <a:t>agree</a:t>
            </a:r>
            <a:r>
              <a:rPr sz="3400" spc="-140" dirty="0">
                <a:solidFill>
                  <a:srgbClr val="292959"/>
                </a:solidFill>
                <a:latin typeface="Trebuchet MS"/>
                <a:cs typeface="Trebuchet MS"/>
              </a:rPr>
              <a:t> </a:t>
            </a:r>
            <a:r>
              <a:rPr sz="3400" spc="-175" dirty="0">
                <a:solidFill>
                  <a:srgbClr val="292959"/>
                </a:solidFill>
                <a:latin typeface="Trebuchet MS"/>
                <a:cs typeface="Trebuchet MS"/>
              </a:rPr>
              <a:t>with</a:t>
            </a:r>
            <a:r>
              <a:rPr sz="3400" spc="-110"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spc="-35" dirty="0">
                <a:solidFill>
                  <a:srgbClr val="292959"/>
                </a:solidFill>
                <a:latin typeface="Trebuchet MS"/>
                <a:cs typeface="Trebuchet MS"/>
              </a:rPr>
              <a:t>majority</a:t>
            </a:r>
            <a:endParaRPr sz="3400">
              <a:latin typeface="Trebuchet MS"/>
              <a:cs typeface="Trebuchet MS"/>
            </a:endParaRPr>
          </a:p>
          <a:p>
            <a:pPr marL="746125" marR="5080" indent="-734060">
              <a:lnSpc>
                <a:spcPct val="136000"/>
              </a:lnSpc>
            </a:pPr>
            <a:r>
              <a:rPr sz="3400" spc="50" dirty="0">
                <a:solidFill>
                  <a:srgbClr val="292959"/>
                </a:solidFill>
                <a:latin typeface="Trebuchet MS"/>
                <a:cs typeface="Trebuchet MS"/>
              </a:rPr>
              <a:t>She</a:t>
            </a:r>
            <a:r>
              <a:rPr sz="3400" spc="-170" dirty="0">
                <a:solidFill>
                  <a:srgbClr val="292959"/>
                </a:solidFill>
                <a:latin typeface="Trebuchet MS"/>
                <a:cs typeface="Trebuchet MS"/>
              </a:rPr>
              <a:t> </a:t>
            </a:r>
            <a:r>
              <a:rPr sz="3400" spc="-45" dirty="0">
                <a:solidFill>
                  <a:srgbClr val="292959"/>
                </a:solidFill>
                <a:latin typeface="Trebuchet MS"/>
                <a:cs typeface="Trebuchet MS"/>
              </a:rPr>
              <a:t>considered</a:t>
            </a:r>
            <a:r>
              <a:rPr sz="3400" spc="-130" dirty="0">
                <a:solidFill>
                  <a:srgbClr val="292959"/>
                </a:solidFill>
                <a:latin typeface="Trebuchet MS"/>
                <a:cs typeface="Trebuchet MS"/>
              </a:rPr>
              <a:t> the</a:t>
            </a:r>
            <a:r>
              <a:rPr sz="3400" spc="-125" dirty="0">
                <a:solidFill>
                  <a:srgbClr val="292959"/>
                </a:solidFill>
                <a:latin typeface="Trebuchet MS"/>
                <a:cs typeface="Trebuchet MS"/>
              </a:rPr>
              <a:t> </a:t>
            </a:r>
            <a:r>
              <a:rPr sz="3400" spc="-114" dirty="0">
                <a:solidFill>
                  <a:srgbClr val="292959"/>
                </a:solidFill>
                <a:latin typeface="Trebuchet MS"/>
                <a:cs typeface="Trebuchet MS"/>
              </a:rPr>
              <a:t>nature</a:t>
            </a:r>
            <a:r>
              <a:rPr sz="3400" spc="-130" dirty="0">
                <a:solidFill>
                  <a:srgbClr val="292959"/>
                </a:solidFill>
                <a:latin typeface="Trebuchet MS"/>
                <a:cs typeface="Trebuchet MS"/>
              </a:rPr>
              <a:t> </a:t>
            </a:r>
            <a:r>
              <a:rPr sz="3400" dirty="0">
                <a:solidFill>
                  <a:srgbClr val="292959"/>
                </a:solidFill>
                <a:latin typeface="Trebuchet MS"/>
                <a:cs typeface="Trebuchet MS"/>
              </a:rPr>
              <a:t>and</a:t>
            </a:r>
            <a:r>
              <a:rPr sz="3400" spc="-130" dirty="0">
                <a:solidFill>
                  <a:srgbClr val="292959"/>
                </a:solidFill>
                <a:latin typeface="Trebuchet MS"/>
                <a:cs typeface="Trebuchet MS"/>
              </a:rPr>
              <a:t> </a:t>
            </a:r>
            <a:r>
              <a:rPr sz="3400" spc="-80" dirty="0">
                <a:solidFill>
                  <a:srgbClr val="292959"/>
                </a:solidFill>
                <a:latin typeface="Trebuchet MS"/>
                <a:cs typeface="Trebuchet MS"/>
              </a:rPr>
              <a:t>status</a:t>
            </a:r>
            <a:r>
              <a:rPr sz="3400" spc="-125" dirty="0">
                <a:solidFill>
                  <a:srgbClr val="292959"/>
                </a:solidFill>
                <a:latin typeface="Trebuchet MS"/>
                <a:cs typeface="Trebuchet MS"/>
              </a:rPr>
              <a:t> </a:t>
            </a:r>
            <a:r>
              <a:rPr sz="3400" dirty="0">
                <a:solidFill>
                  <a:srgbClr val="292959"/>
                </a:solidFill>
                <a:latin typeface="Trebuchet MS"/>
                <a:cs typeface="Trebuchet MS"/>
              </a:rPr>
              <a:t>of</a:t>
            </a:r>
            <a:r>
              <a:rPr sz="3400" spc="-130" dirty="0">
                <a:solidFill>
                  <a:srgbClr val="292959"/>
                </a:solidFill>
                <a:latin typeface="Trebuchet MS"/>
                <a:cs typeface="Trebuchet MS"/>
              </a:rPr>
              <a:t> </a:t>
            </a:r>
            <a:r>
              <a:rPr sz="3400" spc="-110" dirty="0">
                <a:solidFill>
                  <a:srgbClr val="292959"/>
                </a:solidFill>
                <a:latin typeface="Trebuchet MS"/>
                <a:cs typeface="Trebuchet MS"/>
              </a:rPr>
              <a:t>marriage,</a:t>
            </a:r>
            <a:r>
              <a:rPr sz="3400" spc="-130" dirty="0">
                <a:solidFill>
                  <a:srgbClr val="292959"/>
                </a:solidFill>
                <a:latin typeface="Trebuchet MS"/>
                <a:cs typeface="Trebuchet MS"/>
              </a:rPr>
              <a:t> </a:t>
            </a:r>
            <a:r>
              <a:rPr sz="3400" dirty="0">
                <a:solidFill>
                  <a:srgbClr val="292959"/>
                </a:solidFill>
                <a:latin typeface="Trebuchet MS"/>
                <a:cs typeface="Trebuchet MS"/>
              </a:rPr>
              <a:t>along</a:t>
            </a:r>
            <a:r>
              <a:rPr sz="3400" spc="-130" dirty="0">
                <a:solidFill>
                  <a:srgbClr val="292959"/>
                </a:solidFill>
                <a:latin typeface="Trebuchet MS"/>
                <a:cs typeface="Trebuchet MS"/>
              </a:rPr>
              <a:t> </a:t>
            </a:r>
            <a:r>
              <a:rPr sz="3400" spc="-175" dirty="0">
                <a:solidFill>
                  <a:srgbClr val="292959"/>
                </a:solidFill>
                <a:latin typeface="Trebuchet MS"/>
                <a:cs typeface="Trebuchet MS"/>
              </a:rPr>
              <a:t>with</a:t>
            </a:r>
            <a:r>
              <a:rPr sz="3400" spc="-110" dirty="0">
                <a:solidFill>
                  <a:srgbClr val="292959"/>
                </a:solidFill>
                <a:latin typeface="Trebuchet MS"/>
                <a:cs typeface="Trebuchet MS"/>
              </a:rPr>
              <a:t> </a:t>
            </a:r>
            <a:r>
              <a:rPr sz="3400" spc="-160" dirty="0">
                <a:solidFill>
                  <a:srgbClr val="292959"/>
                </a:solidFill>
                <a:latin typeface="Trebuchet MS"/>
                <a:cs typeface="Trebuchet MS"/>
              </a:rPr>
              <a:t>its</a:t>
            </a:r>
            <a:r>
              <a:rPr sz="3400" spc="-110" dirty="0">
                <a:solidFill>
                  <a:srgbClr val="292959"/>
                </a:solidFill>
                <a:latin typeface="Trebuchet MS"/>
                <a:cs typeface="Trebuchet MS"/>
              </a:rPr>
              <a:t> </a:t>
            </a:r>
            <a:r>
              <a:rPr sz="3400" spc="-10" dirty="0">
                <a:solidFill>
                  <a:srgbClr val="292959"/>
                </a:solidFill>
                <a:latin typeface="Trebuchet MS"/>
                <a:cs typeface="Trebuchet MS"/>
              </a:rPr>
              <a:t>legal</a:t>
            </a:r>
            <a:r>
              <a:rPr sz="3400" spc="-125" dirty="0">
                <a:solidFill>
                  <a:srgbClr val="292959"/>
                </a:solidFill>
                <a:latin typeface="Trebuchet MS"/>
                <a:cs typeface="Trebuchet MS"/>
              </a:rPr>
              <a:t> </a:t>
            </a:r>
            <a:r>
              <a:rPr sz="3400" spc="-10" dirty="0">
                <a:solidFill>
                  <a:srgbClr val="292959"/>
                </a:solidFill>
                <a:latin typeface="Trebuchet MS"/>
                <a:cs typeface="Trebuchet MS"/>
              </a:rPr>
              <a:t>consequences: </a:t>
            </a:r>
            <a:r>
              <a:rPr sz="3400" i="1" spc="-40" dirty="0">
                <a:solidFill>
                  <a:srgbClr val="292959"/>
                </a:solidFill>
                <a:latin typeface="Trebuchet MS"/>
                <a:cs typeface="Trebuchet MS"/>
              </a:rPr>
              <a:t>Marriage</a:t>
            </a:r>
            <a:r>
              <a:rPr sz="3400" i="1" spc="-110" dirty="0">
                <a:solidFill>
                  <a:srgbClr val="292959"/>
                </a:solidFill>
                <a:latin typeface="Trebuchet MS"/>
                <a:cs typeface="Trebuchet MS"/>
              </a:rPr>
              <a:t> </a:t>
            </a:r>
            <a:r>
              <a:rPr sz="3400" i="1" spc="-254" dirty="0">
                <a:solidFill>
                  <a:srgbClr val="292959"/>
                </a:solidFill>
                <a:latin typeface="Trebuchet MS"/>
                <a:cs typeface="Trebuchet MS"/>
              </a:rPr>
              <a:t>is,</a:t>
            </a:r>
            <a:r>
              <a:rPr sz="3400" i="1" spc="-110" dirty="0">
                <a:solidFill>
                  <a:srgbClr val="292959"/>
                </a:solidFill>
                <a:latin typeface="Trebuchet MS"/>
                <a:cs typeface="Trebuchet MS"/>
              </a:rPr>
              <a:t> </a:t>
            </a:r>
            <a:r>
              <a:rPr sz="3400" i="1" spc="-30" dirty="0">
                <a:solidFill>
                  <a:srgbClr val="292959"/>
                </a:solidFill>
                <a:latin typeface="Trebuchet MS"/>
                <a:cs typeface="Trebuchet MS"/>
              </a:rPr>
              <a:t>of</a:t>
            </a:r>
            <a:r>
              <a:rPr sz="3400" i="1" spc="-105" dirty="0">
                <a:solidFill>
                  <a:srgbClr val="292959"/>
                </a:solidFill>
                <a:latin typeface="Trebuchet MS"/>
                <a:cs typeface="Trebuchet MS"/>
              </a:rPr>
              <a:t> </a:t>
            </a:r>
            <a:r>
              <a:rPr sz="3400" i="1" spc="-110" dirty="0">
                <a:solidFill>
                  <a:srgbClr val="292959"/>
                </a:solidFill>
                <a:latin typeface="Trebuchet MS"/>
                <a:cs typeface="Trebuchet MS"/>
              </a:rPr>
              <a:t>course, </a:t>
            </a:r>
            <a:r>
              <a:rPr sz="3400" i="1" spc="140" dirty="0">
                <a:solidFill>
                  <a:srgbClr val="292959"/>
                </a:solidFill>
                <a:latin typeface="Trebuchet MS"/>
                <a:cs typeface="Trebuchet MS"/>
              </a:rPr>
              <a:t>a</a:t>
            </a:r>
            <a:r>
              <a:rPr sz="3400" i="1" spc="-110" dirty="0">
                <a:solidFill>
                  <a:srgbClr val="292959"/>
                </a:solidFill>
                <a:latin typeface="Trebuchet MS"/>
                <a:cs typeface="Trebuchet MS"/>
              </a:rPr>
              <a:t> </a:t>
            </a:r>
            <a:r>
              <a:rPr sz="3400" i="1" spc="-120" dirty="0">
                <a:solidFill>
                  <a:srgbClr val="292959"/>
                </a:solidFill>
                <a:latin typeface="Trebuchet MS"/>
                <a:cs typeface="Trebuchet MS"/>
              </a:rPr>
              <a:t>contract,</a:t>
            </a:r>
            <a:r>
              <a:rPr sz="3400" i="1" spc="-105" dirty="0">
                <a:solidFill>
                  <a:srgbClr val="292959"/>
                </a:solidFill>
                <a:latin typeface="Trebuchet MS"/>
                <a:cs typeface="Trebuchet MS"/>
              </a:rPr>
              <a:t> </a:t>
            </a:r>
            <a:r>
              <a:rPr sz="3400" i="1" spc="-204" dirty="0">
                <a:solidFill>
                  <a:srgbClr val="292959"/>
                </a:solidFill>
                <a:latin typeface="Trebuchet MS"/>
                <a:cs typeface="Trebuchet MS"/>
              </a:rPr>
              <a:t>in</a:t>
            </a:r>
            <a:r>
              <a:rPr sz="3400" i="1" spc="-110" dirty="0">
                <a:solidFill>
                  <a:srgbClr val="292959"/>
                </a:solidFill>
                <a:latin typeface="Trebuchet MS"/>
                <a:cs typeface="Trebuchet MS"/>
              </a:rPr>
              <a:t> </a:t>
            </a:r>
            <a:r>
              <a:rPr sz="3400" i="1" spc="-165" dirty="0">
                <a:solidFill>
                  <a:srgbClr val="292959"/>
                </a:solidFill>
                <a:latin typeface="Trebuchet MS"/>
                <a:cs typeface="Trebuchet MS"/>
              </a:rPr>
              <a:t>the</a:t>
            </a:r>
            <a:r>
              <a:rPr sz="3400" i="1" spc="-110" dirty="0">
                <a:solidFill>
                  <a:srgbClr val="292959"/>
                </a:solidFill>
                <a:latin typeface="Trebuchet MS"/>
                <a:cs typeface="Trebuchet MS"/>
              </a:rPr>
              <a:t> </a:t>
            </a:r>
            <a:r>
              <a:rPr sz="3400" i="1" spc="-10" dirty="0">
                <a:solidFill>
                  <a:srgbClr val="292959"/>
                </a:solidFill>
                <a:latin typeface="Trebuchet MS"/>
                <a:cs typeface="Trebuchet MS"/>
              </a:rPr>
              <a:t>sense</a:t>
            </a:r>
            <a:r>
              <a:rPr sz="3400" i="1" spc="-105" dirty="0">
                <a:solidFill>
                  <a:srgbClr val="292959"/>
                </a:solidFill>
                <a:latin typeface="Trebuchet MS"/>
                <a:cs typeface="Trebuchet MS"/>
              </a:rPr>
              <a:t> </a:t>
            </a:r>
            <a:r>
              <a:rPr sz="3400" i="1" spc="-170" dirty="0">
                <a:solidFill>
                  <a:srgbClr val="292959"/>
                </a:solidFill>
                <a:latin typeface="Trebuchet MS"/>
                <a:cs typeface="Trebuchet MS"/>
              </a:rPr>
              <a:t>that</a:t>
            </a:r>
            <a:r>
              <a:rPr sz="3400" i="1" spc="-110" dirty="0">
                <a:solidFill>
                  <a:srgbClr val="292959"/>
                </a:solidFill>
                <a:latin typeface="Trebuchet MS"/>
                <a:cs typeface="Trebuchet MS"/>
              </a:rPr>
              <a:t> </a:t>
            </a:r>
            <a:r>
              <a:rPr sz="3400" i="1" dirty="0">
                <a:solidFill>
                  <a:srgbClr val="292959"/>
                </a:solidFill>
                <a:latin typeface="Trebuchet MS"/>
                <a:cs typeface="Trebuchet MS"/>
              </a:rPr>
              <a:t>each</a:t>
            </a:r>
            <a:r>
              <a:rPr sz="3400" i="1" spc="-105" dirty="0">
                <a:solidFill>
                  <a:srgbClr val="292959"/>
                </a:solidFill>
                <a:latin typeface="Trebuchet MS"/>
                <a:cs typeface="Trebuchet MS"/>
              </a:rPr>
              <a:t> </a:t>
            </a:r>
            <a:r>
              <a:rPr sz="3400" i="1" spc="-150" dirty="0">
                <a:solidFill>
                  <a:srgbClr val="292959"/>
                </a:solidFill>
                <a:latin typeface="Trebuchet MS"/>
                <a:cs typeface="Trebuchet MS"/>
              </a:rPr>
              <a:t>party</a:t>
            </a:r>
            <a:r>
              <a:rPr sz="3400" i="1" spc="-110" dirty="0">
                <a:solidFill>
                  <a:srgbClr val="292959"/>
                </a:solidFill>
                <a:latin typeface="Trebuchet MS"/>
                <a:cs typeface="Trebuchet MS"/>
              </a:rPr>
              <a:t> </a:t>
            </a:r>
            <a:r>
              <a:rPr sz="3400" i="1" spc="-200" dirty="0">
                <a:solidFill>
                  <a:srgbClr val="292959"/>
                </a:solidFill>
                <a:latin typeface="Trebuchet MS"/>
                <a:cs typeface="Trebuchet MS"/>
              </a:rPr>
              <a:t>must</a:t>
            </a:r>
            <a:r>
              <a:rPr sz="3400" i="1" spc="-110" dirty="0">
                <a:solidFill>
                  <a:srgbClr val="292959"/>
                </a:solidFill>
                <a:latin typeface="Trebuchet MS"/>
                <a:cs typeface="Trebuchet MS"/>
              </a:rPr>
              <a:t> </a:t>
            </a:r>
            <a:r>
              <a:rPr sz="3400" i="1" dirty="0">
                <a:solidFill>
                  <a:srgbClr val="292959"/>
                </a:solidFill>
                <a:latin typeface="Trebuchet MS"/>
                <a:cs typeface="Trebuchet MS"/>
              </a:rPr>
              <a:t>agree</a:t>
            </a:r>
            <a:r>
              <a:rPr sz="3400" i="1" spc="-105" dirty="0">
                <a:solidFill>
                  <a:srgbClr val="292959"/>
                </a:solidFill>
                <a:latin typeface="Trebuchet MS"/>
                <a:cs typeface="Trebuchet MS"/>
              </a:rPr>
              <a:t> </a:t>
            </a:r>
            <a:r>
              <a:rPr sz="3400" i="1" spc="-25" dirty="0">
                <a:solidFill>
                  <a:srgbClr val="292959"/>
                </a:solidFill>
                <a:latin typeface="Trebuchet MS"/>
                <a:cs typeface="Trebuchet MS"/>
              </a:rPr>
              <a:t>to </a:t>
            </a:r>
            <a:r>
              <a:rPr sz="3400" i="1" spc="-165" dirty="0">
                <a:solidFill>
                  <a:srgbClr val="292959"/>
                </a:solidFill>
                <a:latin typeface="Trebuchet MS"/>
                <a:cs typeface="Trebuchet MS"/>
              </a:rPr>
              <a:t>enter</a:t>
            </a:r>
            <a:r>
              <a:rPr sz="3400" i="1" spc="-110" dirty="0">
                <a:solidFill>
                  <a:srgbClr val="292959"/>
                </a:solidFill>
                <a:latin typeface="Trebuchet MS"/>
                <a:cs typeface="Trebuchet MS"/>
              </a:rPr>
              <a:t> </a:t>
            </a:r>
            <a:r>
              <a:rPr sz="3400" i="1" spc="-175" dirty="0">
                <a:solidFill>
                  <a:srgbClr val="292959"/>
                </a:solidFill>
                <a:latin typeface="Trebuchet MS"/>
                <a:cs typeface="Trebuchet MS"/>
              </a:rPr>
              <a:t>into</a:t>
            </a:r>
            <a:r>
              <a:rPr sz="3400" i="1" spc="-110" dirty="0">
                <a:solidFill>
                  <a:srgbClr val="292959"/>
                </a:solidFill>
                <a:latin typeface="Trebuchet MS"/>
                <a:cs typeface="Trebuchet MS"/>
              </a:rPr>
              <a:t> </a:t>
            </a:r>
            <a:r>
              <a:rPr sz="3400" i="1" spc="-290" dirty="0">
                <a:solidFill>
                  <a:srgbClr val="292959"/>
                </a:solidFill>
                <a:latin typeface="Trebuchet MS"/>
                <a:cs typeface="Trebuchet MS"/>
              </a:rPr>
              <a:t>it</a:t>
            </a:r>
            <a:r>
              <a:rPr sz="3400" i="1" spc="-110" dirty="0">
                <a:solidFill>
                  <a:srgbClr val="292959"/>
                </a:solidFill>
                <a:latin typeface="Trebuchet MS"/>
                <a:cs typeface="Trebuchet MS"/>
              </a:rPr>
              <a:t> </a:t>
            </a:r>
            <a:r>
              <a:rPr sz="3400" i="1" dirty="0">
                <a:solidFill>
                  <a:srgbClr val="292959"/>
                </a:solidFill>
                <a:latin typeface="Trebuchet MS"/>
                <a:cs typeface="Trebuchet MS"/>
              </a:rPr>
              <a:t>and</a:t>
            </a:r>
            <a:r>
              <a:rPr sz="3400" i="1" spc="-210" dirty="0">
                <a:solidFill>
                  <a:srgbClr val="292959"/>
                </a:solidFill>
                <a:latin typeface="Trebuchet MS"/>
                <a:cs typeface="Trebuchet MS"/>
              </a:rPr>
              <a:t> </a:t>
            </a:r>
            <a:r>
              <a:rPr sz="3400" i="1" dirty="0">
                <a:solidFill>
                  <a:srgbClr val="292959"/>
                </a:solidFill>
                <a:latin typeface="Trebuchet MS"/>
                <a:cs typeface="Trebuchet MS"/>
              </a:rPr>
              <a:t>once</a:t>
            </a:r>
            <a:r>
              <a:rPr sz="3400" i="1" spc="-125" dirty="0">
                <a:solidFill>
                  <a:srgbClr val="292959"/>
                </a:solidFill>
                <a:latin typeface="Trebuchet MS"/>
                <a:cs typeface="Trebuchet MS"/>
              </a:rPr>
              <a:t> </a:t>
            </a:r>
            <a:r>
              <a:rPr sz="3400" i="1" spc="-105" dirty="0">
                <a:solidFill>
                  <a:srgbClr val="292959"/>
                </a:solidFill>
                <a:latin typeface="Trebuchet MS"/>
                <a:cs typeface="Trebuchet MS"/>
              </a:rPr>
              <a:t>entered</a:t>
            </a:r>
            <a:r>
              <a:rPr sz="3400" i="1" spc="-125" dirty="0">
                <a:solidFill>
                  <a:srgbClr val="292959"/>
                </a:solidFill>
                <a:latin typeface="Trebuchet MS"/>
                <a:cs typeface="Trebuchet MS"/>
              </a:rPr>
              <a:t> </a:t>
            </a:r>
            <a:r>
              <a:rPr sz="3400" i="1" spc="-100" dirty="0">
                <a:solidFill>
                  <a:srgbClr val="292959"/>
                </a:solidFill>
                <a:latin typeface="Trebuchet MS"/>
                <a:cs typeface="Trebuchet MS"/>
              </a:rPr>
              <a:t>both</a:t>
            </a:r>
            <a:r>
              <a:rPr sz="3400" i="1" spc="-125" dirty="0">
                <a:solidFill>
                  <a:srgbClr val="292959"/>
                </a:solidFill>
                <a:latin typeface="Trebuchet MS"/>
                <a:cs typeface="Trebuchet MS"/>
              </a:rPr>
              <a:t> </a:t>
            </a:r>
            <a:r>
              <a:rPr sz="3400" i="1" spc="-40" dirty="0">
                <a:solidFill>
                  <a:srgbClr val="292959"/>
                </a:solidFill>
                <a:latin typeface="Trebuchet MS"/>
                <a:cs typeface="Trebuchet MS"/>
              </a:rPr>
              <a:t>are</a:t>
            </a:r>
            <a:r>
              <a:rPr sz="3400" i="1" spc="-120" dirty="0">
                <a:solidFill>
                  <a:srgbClr val="292959"/>
                </a:solidFill>
                <a:latin typeface="Trebuchet MS"/>
                <a:cs typeface="Trebuchet MS"/>
              </a:rPr>
              <a:t> </a:t>
            </a:r>
            <a:r>
              <a:rPr sz="3400" i="1" spc="-25" dirty="0">
                <a:solidFill>
                  <a:srgbClr val="292959"/>
                </a:solidFill>
                <a:latin typeface="Trebuchet MS"/>
                <a:cs typeface="Trebuchet MS"/>
              </a:rPr>
              <a:t>bound</a:t>
            </a:r>
            <a:r>
              <a:rPr sz="3400" i="1" spc="-125" dirty="0">
                <a:solidFill>
                  <a:srgbClr val="292959"/>
                </a:solidFill>
                <a:latin typeface="Trebuchet MS"/>
                <a:cs typeface="Trebuchet MS"/>
              </a:rPr>
              <a:t> </a:t>
            </a:r>
            <a:r>
              <a:rPr sz="3400" i="1" spc="-60" dirty="0">
                <a:solidFill>
                  <a:srgbClr val="292959"/>
                </a:solidFill>
                <a:latin typeface="Trebuchet MS"/>
                <a:cs typeface="Trebuchet MS"/>
              </a:rPr>
              <a:t>by</a:t>
            </a:r>
            <a:r>
              <a:rPr sz="3400" i="1" spc="-125" dirty="0">
                <a:solidFill>
                  <a:srgbClr val="292959"/>
                </a:solidFill>
                <a:latin typeface="Trebuchet MS"/>
                <a:cs typeface="Trebuchet MS"/>
              </a:rPr>
              <a:t> </a:t>
            </a:r>
            <a:r>
              <a:rPr sz="3400" i="1" spc="-204" dirty="0">
                <a:solidFill>
                  <a:srgbClr val="292959"/>
                </a:solidFill>
                <a:latin typeface="Trebuchet MS"/>
                <a:cs typeface="Trebuchet MS"/>
              </a:rPr>
              <a:t>its</a:t>
            </a:r>
            <a:r>
              <a:rPr sz="3400" i="1" spc="-110" dirty="0">
                <a:solidFill>
                  <a:srgbClr val="292959"/>
                </a:solidFill>
                <a:latin typeface="Trebuchet MS"/>
                <a:cs typeface="Trebuchet MS"/>
              </a:rPr>
              <a:t> </a:t>
            </a:r>
            <a:r>
              <a:rPr sz="3400" i="1" spc="-50" dirty="0">
                <a:solidFill>
                  <a:srgbClr val="292959"/>
                </a:solidFill>
                <a:latin typeface="Trebuchet MS"/>
                <a:cs typeface="Trebuchet MS"/>
              </a:rPr>
              <a:t>legal</a:t>
            </a:r>
            <a:r>
              <a:rPr sz="3400" i="1" spc="-125" dirty="0">
                <a:solidFill>
                  <a:srgbClr val="292959"/>
                </a:solidFill>
                <a:latin typeface="Trebuchet MS"/>
                <a:cs typeface="Trebuchet MS"/>
              </a:rPr>
              <a:t> </a:t>
            </a:r>
            <a:r>
              <a:rPr sz="3400" i="1" spc="-25" dirty="0">
                <a:solidFill>
                  <a:srgbClr val="292959"/>
                </a:solidFill>
                <a:latin typeface="Trebuchet MS"/>
                <a:cs typeface="Trebuchet MS"/>
              </a:rPr>
              <a:t>consequences.</a:t>
            </a:r>
            <a:r>
              <a:rPr sz="3400" i="1" spc="-125" dirty="0">
                <a:solidFill>
                  <a:srgbClr val="292959"/>
                </a:solidFill>
                <a:latin typeface="Trebuchet MS"/>
                <a:cs typeface="Trebuchet MS"/>
              </a:rPr>
              <a:t> </a:t>
            </a:r>
            <a:r>
              <a:rPr sz="3400" i="1" spc="-204" dirty="0">
                <a:solidFill>
                  <a:srgbClr val="292959"/>
                </a:solidFill>
                <a:latin typeface="Trebuchet MS"/>
                <a:cs typeface="Trebuchet MS"/>
              </a:rPr>
              <a:t>But</a:t>
            </a:r>
            <a:r>
              <a:rPr sz="3400" i="1" spc="-110" dirty="0">
                <a:solidFill>
                  <a:srgbClr val="292959"/>
                </a:solidFill>
                <a:latin typeface="Trebuchet MS"/>
                <a:cs typeface="Trebuchet MS"/>
              </a:rPr>
              <a:t> </a:t>
            </a:r>
            <a:r>
              <a:rPr sz="3400" i="1" spc="-290" dirty="0">
                <a:solidFill>
                  <a:srgbClr val="292959"/>
                </a:solidFill>
                <a:latin typeface="Trebuchet MS"/>
                <a:cs typeface="Trebuchet MS"/>
              </a:rPr>
              <a:t>it</a:t>
            </a:r>
            <a:r>
              <a:rPr sz="3400" i="1" spc="-110" dirty="0">
                <a:solidFill>
                  <a:srgbClr val="292959"/>
                </a:solidFill>
                <a:latin typeface="Trebuchet MS"/>
                <a:cs typeface="Trebuchet MS"/>
              </a:rPr>
              <a:t> </a:t>
            </a:r>
            <a:r>
              <a:rPr sz="3400" i="1" spc="-25" dirty="0">
                <a:solidFill>
                  <a:srgbClr val="292959"/>
                </a:solidFill>
                <a:latin typeface="Trebuchet MS"/>
                <a:cs typeface="Trebuchet MS"/>
              </a:rPr>
              <a:t>is </a:t>
            </a:r>
            <a:r>
              <a:rPr sz="3400" i="1" spc="-20" dirty="0">
                <a:solidFill>
                  <a:srgbClr val="292959"/>
                </a:solidFill>
                <a:latin typeface="Trebuchet MS"/>
                <a:cs typeface="Trebuchet MS"/>
              </a:rPr>
              <a:t>also</a:t>
            </a:r>
            <a:r>
              <a:rPr sz="3400" i="1" spc="-155" dirty="0">
                <a:solidFill>
                  <a:srgbClr val="292959"/>
                </a:solidFill>
                <a:latin typeface="Trebuchet MS"/>
                <a:cs typeface="Trebuchet MS"/>
              </a:rPr>
              <a:t> </a:t>
            </a:r>
            <a:r>
              <a:rPr sz="3400" i="1" spc="140" dirty="0">
                <a:solidFill>
                  <a:srgbClr val="292959"/>
                </a:solidFill>
                <a:latin typeface="Trebuchet MS"/>
                <a:cs typeface="Trebuchet MS"/>
              </a:rPr>
              <a:t>a</a:t>
            </a:r>
            <a:r>
              <a:rPr sz="3400" i="1" spc="-114" dirty="0">
                <a:solidFill>
                  <a:srgbClr val="292959"/>
                </a:solidFill>
                <a:latin typeface="Trebuchet MS"/>
                <a:cs typeface="Trebuchet MS"/>
              </a:rPr>
              <a:t> </a:t>
            </a:r>
            <a:r>
              <a:rPr sz="3400" i="1" spc="-155" dirty="0">
                <a:solidFill>
                  <a:srgbClr val="292959"/>
                </a:solidFill>
                <a:latin typeface="Trebuchet MS"/>
                <a:cs typeface="Trebuchet MS"/>
              </a:rPr>
              <a:t>status.</a:t>
            </a:r>
            <a:r>
              <a:rPr sz="3400" i="1" spc="-110" dirty="0">
                <a:solidFill>
                  <a:srgbClr val="292959"/>
                </a:solidFill>
                <a:latin typeface="Trebuchet MS"/>
                <a:cs typeface="Trebuchet MS"/>
              </a:rPr>
              <a:t> </a:t>
            </a:r>
            <a:r>
              <a:rPr sz="3400" i="1" spc="-245" dirty="0">
                <a:solidFill>
                  <a:srgbClr val="292959"/>
                </a:solidFill>
                <a:latin typeface="Trebuchet MS"/>
                <a:cs typeface="Trebuchet MS"/>
              </a:rPr>
              <a:t>This</a:t>
            </a:r>
            <a:r>
              <a:rPr sz="3400" i="1" spc="-110" dirty="0">
                <a:solidFill>
                  <a:srgbClr val="292959"/>
                </a:solidFill>
                <a:latin typeface="Trebuchet MS"/>
                <a:cs typeface="Trebuchet MS"/>
              </a:rPr>
              <a:t> </a:t>
            </a:r>
            <a:r>
              <a:rPr sz="3400" i="1" spc="-35" dirty="0">
                <a:solidFill>
                  <a:srgbClr val="292959"/>
                </a:solidFill>
                <a:latin typeface="Trebuchet MS"/>
                <a:cs typeface="Trebuchet MS"/>
              </a:rPr>
              <a:t>means</a:t>
            </a:r>
            <a:r>
              <a:rPr sz="3400" i="1" spc="-114" dirty="0">
                <a:solidFill>
                  <a:srgbClr val="292959"/>
                </a:solidFill>
                <a:latin typeface="Trebuchet MS"/>
                <a:cs typeface="Trebuchet MS"/>
              </a:rPr>
              <a:t> </a:t>
            </a:r>
            <a:r>
              <a:rPr sz="3400" i="1" spc="-110" dirty="0">
                <a:solidFill>
                  <a:srgbClr val="292959"/>
                </a:solidFill>
                <a:latin typeface="Trebuchet MS"/>
                <a:cs typeface="Trebuchet MS"/>
              </a:rPr>
              <a:t>two</a:t>
            </a:r>
            <a:r>
              <a:rPr sz="3400" i="1" spc="-114" dirty="0">
                <a:solidFill>
                  <a:srgbClr val="292959"/>
                </a:solidFill>
                <a:latin typeface="Trebuchet MS"/>
                <a:cs typeface="Trebuchet MS"/>
              </a:rPr>
              <a:t> </a:t>
            </a:r>
            <a:r>
              <a:rPr sz="3400" i="1" spc="-155" dirty="0">
                <a:solidFill>
                  <a:srgbClr val="292959"/>
                </a:solidFill>
                <a:latin typeface="Trebuchet MS"/>
                <a:cs typeface="Trebuchet MS"/>
              </a:rPr>
              <a:t>things.</a:t>
            </a:r>
            <a:r>
              <a:rPr sz="3400" i="1" spc="-110" dirty="0">
                <a:solidFill>
                  <a:srgbClr val="292959"/>
                </a:solidFill>
                <a:latin typeface="Trebuchet MS"/>
                <a:cs typeface="Trebuchet MS"/>
              </a:rPr>
              <a:t> </a:t>
            </a:r>
            <a:r>
              <a:rPr sz="3400" i="1" spc="-260" dirty="0">
                <a:solidFill>
                  <a:srgbClr val="292959"/>
                </a:solidFill>
                <a:latin typeface="Trebuchet MS"/>
                <a:cs typeface="Trebuchet MS"/>
              </a:rPr>
              <a:t>First,</a:t>
            </a:r>
            <a:r>
              <a:rPr sz="3400" i="1" spc="-110" dirty="0">
                <a:solidFill>
                  <a:srgbClr val="292959"/>
                </a:solidFill>
                <a:latin typeface="Trebuchet MS"/>
                <a:cs typeface="Trebuchet MS"/>
              </a:rPr>
              <a:t> </a:t>
            </a:r>
            <a:r>
              <a:rPr sz="3400" i="1" spc="-165" dirty="0">
                <a:solidFill>
                  <a:srgbClr val="292959"/>
                </a:solidFill>
                <a:latin typeface="Trebuchet MS"/>
                <a:cs typeface="Trebuchet MS"/>
              </a:rPr>
              <a:t>the</a:t>
            </a:r>
            <a:r>
              <a:rPr sz="3400" i="1" spc="-110" dirty="0">
                <a:solidFill>
                  <a:srgbClr val="292959"/>
                </a:solidFill>
                <a:latin typeface="Trebuchet MS"/>
                <a:cs typeface="Trebuchet MS"/>
              </a:rPr>
              <a:t> parties</a:t>
            </a:r>
            <a:r>
              <a:rPr sz="3400" i="1" spc="-114" dirty="0">
                <a:solidFill>
                  <a:srgbClr val="292959"/>
                </a:solidFill>
                <a:latin typeface="Trebuchet MS"/>
                <a:cs typeface="Trebuchet MS"/>
              </a:rPr>
              <a:t> </a:t>
            </a:r>
            <a:r>
              <a:rPr sz="3400" i="1" spc="-40" dirty="0">
                <a:solidFill>
                  <a:srgbClr val="292959"/>
                </a:solidFill>
                <a:latin typeface="Trebuchet MS"/>
                <a:cs typeface="Trebuchet MS"/>
              </a:rPr>
              <a:t>are</a:t>
            </a:r>
            <a:r>
              <a:rPr sz="3400" i="1" spc="-114" dirty="0">
                <a:solidFill>
                  <a:srgbClr val="292959"/>
                </a:solidFill>
                <a:latin typeface="Trebuchet MS"/>
                <a:cs typeface="Trebuchet MS"/>
              </a:rPr>
              <a:t> </a:t>
            </a:r>
            <a:r>
              <a:rPr sz="3400" i="1" spc="-145" dirty="0">
                <a:solidFill>
                  <a:srgbClr val="292959"/>
                </a:solidFill>
                <a:latin typeface="Trebuchet MS"/>
                <a:cs typeface="Trebuchet MS"/>
              </a:rPr>
              <a:t>not</a:t>
            </a:r>
            <a:r>
              <a:rPr sz="3400" i="1" spc="-114" dirty="0">
                <a:solidFill>
                  <a:srgbClr val="292959"/>
                </a:solidFill>
                <a:latin typeface="Trebuchet MS"/>
                <a:cs typeface="Trebuchet MS"/>
              </a:rPr>
              <a:t> </a:t>
            </a:r>
            <a:r>
              <a:rPr sz="3400" i="1" spc="-215" dirty="0">
                <a:solidFill>
                  <a:srgbClr val="292959"/>
                </a:solidFill>
                <a:latin typeface="Trebuchet MS"/>
                <a:cs typeface="Trebuchet MS"/>
              </a:rPr>
              <a:t>entirely</a:t>
            </a:r>
            <a:r>
              <a:rPr sz="3400" i="1" spc="-110" dirty="0">
                <a:solidFill>
                  <a:srgbClr val="292959"/>
                </a:solidFill>
                <a:latin typeface="Trebuchet MS"/>
                <a:cs typeface="Trebuchet MS"/>
              </a:rPr>
              <a:t> </a:t>
            </a:r>
            <a:r>
              <a:rPr sz="3400" i="1" spc="-140" dirty="0">
                <a:solidFill>
                  <a:srgbClr val="292959"/>
                </a:solidFill>
                <a:latin typeface="Trebuchet MS"/>
                <a:cs typeface="Trebuchet MS"/>
              </a:rPr>
              <a:t>free</a:t>
            </a:r>
            <a:r>
              <a:rPr sz="3400" i="1" spc="-114" dirty="0">
                <a:solidFill>
                  <a:srgbClr val="292959"/>
                </a:solidFill>
                <a:latin typeface="Trebuchet MS"/>
                <a:cs typeface="Trebuchet MS"/>
              </a:rPr>
              <a:t> </a:t>
            </a:r>
            <a:r>
              <a:rPr sz="3400" i="1" spc="-25" dirty="0">
                <a:solidFill>
                  <a:srgbClr val="292959"/>
                </a:solidFill>
                <a:latin typeface="Trebuchet MS"/>
                <a:cs typeface="Trebuchet MS"/>
              </a:rPr>
              <a:t>to </a:t>
            </a:r>
            <a:r>
              <a:rPr sz="3400" i="1" spc="-145" dirty="0">
                <a:solidFill>
                  <a:srgbClr val="292959"/>
                </a:solidFill>
                <a:latin typeface="Trebuchet MS"/>
                <a:cs typeface="Trebuchet MS"/>
              </a:rPr>
              <a:t>determine</a:t>
            </a:r>
            <a:r>
              <a:rPr sz="3400" i="1" spc="-100" dirty="0">
                <a:solidFill>
                  <a:srgbClr val="292959"/>
                </a:solidFill>
                <a:latin typeface="Trebuchet MS"/>
                <a:cs typeface="Trebuchet MS"/>
              </a:rPr>
              <a:t> </a:t>
            </a:r>
            <a:r>
              <a:rPr sz="3400" i="1" spc="-190" dirty="0">
                <a:solidFill>
                  <a:srgbClr val="292959"/>
                </a:solidFill>
                <a:latin typeface="Trebuchet MS"/>
                <a:cs typeface="Trebuchet MS"/>
              </a:rPr>
              <a:t>all</a:t>
            </a:r>
            <a:r>
              <a:rPr sz="3400" i="1" spc="-100" dirty="0">
                <a:solidFill>
                  <a:srgbClr val="292959"/>
                </a:solidFill>
                <a:latin typeface="Trebuchet MS"/>
                <a:cs typeface="Trebuchet MS"/>
              </a:rPr>
              <a:t> </a:t>
            </a:r>
            <a:r>
              <a:rPr sz="3400" i="1" spc="-204" dirty="0">
                <a:solidFill>
                  <a:srgbClr val="292959"/>
                </a:solidFill>
                <a:latin typeface="Trebuchet MS"/>
                <a:cs typeface="Trebuchet MS"/>
              </a:rPr>
              <a:t>its</a:t>
            </a:r>
            <a:r>
              <a:rPr sz="3400" i="1" spc="-100" dirty="0">
                <a:solidFill>
                  <a:srgbClr val="292959"/>
                </a:solidFill>
                <a:latin typeface="Trebuchet MS"/>
                <a:cs typeface="Trebuchet MS"/>
              </a:rPr>
              <a:t> </a:t>
            </a:r>
            <a:r>
              <a:rPr sz="3400" i="1" spc="-50" dirty="0">
                <a:solidFill>
                  <a:srgbClr val="292959"/>
                </a:solidFill>
                <a:latin typeface="Trebuchet MS"/>
                <a:cs typeface="Trebuchet MS"/>
              </a:rPr>
              <a:t>legal</a:t>
            </a:r>
            <a:r>
              <a:rPr sz="3400" i="1" spc="-95" dirty="0">
                <a:solidFill>
                  <a:srgbClr val="292959"/>
                </a:solidFill>
                <a:latin typeface="Trebuchet MS"/>
                <a:cs typeface="Trebuchet MS"/>
              </a:rPr>
              <a:t> </a:t>
            </a:r>
            <a:r>
              <a:rPr sz="3400" i="1" dirty="0">
                <a:solidFill>
                  <a:srgbClr val="292959"/>
                </a:solidFill>
                <a:latin typeface="Trebuchet MS"/>
                <a:cs typeface="Trebuchet MS"/>
              </a:rPr>
              <a:t>consequences</a:t>
            </a:r>
            <a:r>
              <a:rPr sz="3400" i="1" spc="-100" dirty="0">
                <a:solidFill>
                  <a:srgbClr val="292959"/>
                </a:solidFill>
                <a:latin typeface="Trebuchet MS"/>
                <a:cs typeface="Trebuchet MS"/>
              </a:rPr>
              <a:t> </a:t>
            </a:r>
            <a:r>
              <a:rPr sz="3400" i="1" spc="-190" dirty="0">
                <a:solidFill>
                  <a:srgbClr val="292959"/>
                </a:solidFill>
                <a:latin typeface="Trebuchet MS"/>
                <a:cs typeface="Trebuchet MS"/>
              </a:rPr>
              <a:t>for</a:t>
            </a:r>
            <a:r>
              <a:rPr sz="3400" i="1" spc="-100" dirty="0">
                <a:solidFill>
                  <a:srgbClr val="292959"/>
                </a:solidFill>
                <a:latin typeface="Trebuchet MS"/>
                <a:cs typeface="Trebuchet MS"/>
              </a:rPr>
              <a:t> </a:t>
            </a:r>
            <a:r>
              <a:rPr sz="3400" i="1" spc="-160" dirty="0">
                <a:solidFill>
                  <a:srgbClr val="292959"/>
                </a:solidFill>
                <a:latin typeface="Trebuchet MS"/>
                <a:cs typeface="Trebuchet MS"/>
              </a:rPr>
              <a:t>themselves.</a:t>
            </a:r>
            <a:r>
              <a:rPr sz="3400" i="1" spc="-100" dirty="0">
                <a:solidFill>
                  <a:srgbClr val="292959"/>
                </a:solidFill>
                <a:latin typeface="Trebuchet MS"/>
                <a:cs typeface="Trebuchet MS"/>
              </a:rPr>
              <a:t> </a:t>
            </a:r>
            <a:r>
              <a:rPr sz="3400" i="1" spc="-229" dirty="0">
                <a:solidFill>
                  <a:srgbClr val="292959"/>
                </a:solidFill>
                <a:latin typeface="Trebuchet MS"/>
                <a:cs typeface="Trebuchet MS"/>
              </a:rPr>
              <a:t>They</a:t>
            </a:r>
            <a:r>
              <a:rPr sz="3400" i="1" spc="-95" dirty="0">
                <a:solidFill>
                  <a:srgbClr val="292959"/>
                </a:solidFill>
                <a:latin typeface="Trebuchet MS"/>
                <a:cs typeface="Trebuchet MS"/>
              </a:rPr>
              <a:t> </a:t>
            </a:r>
            <a:r>
              <a:rPr sz="3400" i="1" spc="-70" dirty="0">
                <a:solidFill>
                  <a:srgbClr val="292959"/>
                </a:solidFill>
                <a:latin typeface="Trebuchet MS"/>
                <a:cs typeface="Trebuchet MS"/>
              </a:rPr>
              <a:t>contract</a:t>
            </a:r>
            <a:r>
              <a:rPr sz="3400" i="1" spc="-100" dirty="0">
                <a:solidFill>
                  <a:srgbClr val="292959"/>
                </a:solidFill>
                <a:latin typeface="Trebuchet MS"/>
                <a:cs typeface="Trebuchet MS"/>
              </a:rPr>
              <a:t> </a:t>
            </a:r>
            <a:r>
              <a:rPr sz="3400" i="1" spc="-175" dirty="0">
                <a:solidFill>
                  <a:srgbClr val="292959"/>
                </a:solidFill>
                <a:latin typeface="Trebuchet MS"/>
                <a:cs typeface="Trebuchet MS"/>
              </a:rPr>
              <a:t>into</a:t>
            </a:r>
            <a:r>
              <a:rPr sz="3400" i="1" spc="-100" dirty="0">
                <a:solidFill>
                  <a:srgbClr val="292959"/>
                </a:solidFill>
                <a:latin typeface="Trebuchet MS"/>
                <a:cs typeface="Trebuchet MS"/>
              </a:rPr>
              <a:t> </a:t>
            </a:r>
            <a:r>
              <a:rPr sz="3400" i="1" spc="-25" dirty="0">
                <a:solidFill>
                  <a:srgbClr val="292959"/>
                </a:solidFill>
                <a:latin typeface="Trebuchet MS"/>
                <a:cs typeface="Trebuchet MS"/>
              </a:rPr>
              <a:t>the </a:t>
            </a:r>
            <a:r>
              <a:rPr sz="3400" i="1" spc="65" dirty="0">
                <a:solidFill>
                  <a:srgbClr val="292959"/>
                </a:solidFill>
                <a:latin typeface="Trebuchet MS"/>
                <a:cs typeface="Trebuchet MS"/>
              </a:rPr>
              <a:t>package</a:t>
            </a:r>
            <a:r>
              <a:rPr sz="3400" i="1" spc="-254" dirty="0">
                <a:solidFill>
                  <a:srgbClr val="292959"/>
                </a:solidFill>
                <a:latin typeface="Trebuchet MS"/>
                <a:cs typeface="Trebuchet MS"/>
              </a:rPr>
              <a:t> </a:t>
            </a:r>
            <a:r>
              <a:rPr sz="3400" i="1" spc="-90" dirty="0">
                <a:solidFill>
                  <a:srgbClr val="292959"/>
                </a:solidFill>
                <a:latin typeface="Trebuchet MS"/>
                <a:cs typeface="Trebuchet MS"/>
              </a:rPr>
              <a:t>which</a:t>
            </a:r>
            <a:r>
              <a:rPr sz="3400" i="1" spc="-145" dirty="0">
                <a:solidFill>
                  <a:srgbClr val="292959"/>
                </a:solidFill>
                <a:latin typeface="Trebuchet MS"/>
                <a:cs typeface="Trebuchet MS"/>
              </a:rPr>
              <a:t> </a:t>
            </a:r>
            <a:r>
              <a:rPr sz="3400" i="1" spc="-165" dirty="0">
                <a:solidFill>
                  <a:srgbClr val="292959"/>
                </a:solidFill>
                <a:latin typeface="Trebuchet MS"/>
                <a:cs typeface="Trebuchet MS"/>
              </a:rPr>
              <a:t>the</a:t>
            </a:r>
            <a:r>
              <a:rPr sz="3400" i="1" spc="-110" dirty="0">
                <a:solidFill>
                  <a:srgbClr val="292959"/>
                </a:solidFill>
                <a:latin typeface="Trebuchet MS"/>
                <a:cs typeface="Trebuchet MS"/>
              </a:rPr>
              <a:t> </a:t>
            </a:r>
            <a:r>
              <a:rPr sz="3400" i="1" spc="-70" dirty="0">
                <a:solidFill>
                  <a:srgbClr val="292959"/>
                </a:solidFill>
                <a:latin typeface="Trebuchet MS"/>
                <a:cs typeface="Trebuchet MS"/>
              </a:rPr>
              <a:t>law</a:t>
            </a:r>
            <a:r>
              <a:rPr sz="3400" i="1" spc="-145" dirty="0">
                <a:solidFill>
                  <a:srgbClr val="292959"/>
                </a:solidFill>
                <a:latin typeface="Trebuchet MS"/>
                <a:cs typeface="Trebuchet MS"/>
              </a:rPr>
              <a:t> </a:t>
            </a:r>
            <a:r>
              <a:rPr sz="3400" i="1" spc="-30" dirty="0">
                <a:solidFill>
                  <a:srgbClr val="292959"/>
                </a:solidFill>
                <a:latin typeface="Trebuchet MS"/>
                <a:cs typeface="Trebuchet MS"/>
              </a:rPr>
              <a:t>of</a:t>
            </a:r>
            <a:r>
              <a:rPr sz="3400" i="1" spc="-145" dirty="0">
                <a:solidFill>
                  <a:srgbClr val="292959"/>
                </a:solidFill>
                <a:latin typeface="Trebuchet MS"/>
                <a:cs typeface="Trebuchet MS"/>
              </a:rPr>
              <a:t> </a:t>
            </a:r>
            <a:r>
              <a:rPr sz="3400" i="1" spc="-165" dirty="0">
                <a:solidFill>
                  <a:srgbClr val="292959"/>
                </a:solidFill>
                <a:latin typeface="Trebuchet MS"/>
                <a:cs typeface="Trebuchet MS"/>
              </a:rPr>
              <a:t>the</a:t>
            </a:r>
            <a:r>
              <a:rPr sz="3400" i="1" spc="-110" dirty="0">
                <a:solidFill>
                  <a:srgbClr val="292959"/>
                </a:solidFill>
                <a:latin typeface="Trebuchet MS"/>
                <a:cs typeface="Trebuchet MS"/>
              </a:rPr>
              <a:t> </a:t>
            </a:r>
            <a:r>
              <a:rPr sz="3400" i="1" spc="-60" dirty="0">
                <a:solidFill>
                  <a:srgbClr val="292959"/>
                </a:solidFill>
                <a:latin typeface="Trebuchet MS"/>
                <a:cs typeface="Trebuchet MS"/>
              </a:rPr>
              <a:t>land</a:t>
            </a:r>
            <a:r>
              <a:rPr sz="3400" i="1" spc="-145" dirty="0">
                <a:solidFill>
                  <a:srgbClr val="292959"/>
                </a:solidFill>
                <a:latin typeface="Trebuchet MS"/>
                <a:cs typeface="Trebuchet MS"/>
              </a:rPr>
              <a:t> </a:t>
            </a:r>
            <a:r>
              <a:rPr sz="3400" i="1" spc="-114" dirty="0">
                <a:solidFill>
                  <a:srgbClr val="292959"/>
                </a:solidFill>
                <a:latin typeface="Trebuchet MS"/>
                <a:cs typeface="Trebuchet MS"/>
              </a:rPr>
              <a:t>lays</a:t>
            </a:r>
            <a:r>
              <a:rPr sz="3400" i="1" spc="-145" dirty="0">
                <a:solidFill>
                  <a:srgbClr val="292959"/>
                </a:solidFill>
                <a:latin typeface="Trebuchet MS"/>
                <a:cs typeface="Trebuchet MS"/>
              </a:rPr>
              <a:t> </a:t>
            </a:r>
            <a:r>
              <a:rPr sz="3400" i="1" spc="-95" dirty="0">
                <a:solidFill>
                  <a:srgbClr val="292959"/>
                </a:solidFill>
                <a:latin typeface="Trebuchet MS"/>
                <a:cs typeface="Trebuchet MS"/>
              </a:rPr>
              <a:t>down.</a:t>
            </a:r>
            <a:r>
              <a:rPr sz="3400" i="1" spc="-145" dirty="0">
                <a:solidFill>
                  <a:srgbClr val="292959"/>
                </a:solidFill>
                <a:latin typeface="Trebuchet MS"/>
                <a:cs typeface="Trebuchet MS"/>
              </a:rPr>
              <a:t> </a:t>
            </a:r>
            <a:r>
              <a:rPr sz="3400" i="1" spc="-60" dirty="0">
                <a:solidFill>
                  <a:srgbClr val="292959"/>
                </a:solidFill>
                <a:latin typeface="Trebuchet MS"/>
                <a:cs typeface="Trebuchet MS"/>
              </a:rPr>
              <a:t>Secondly,</a:t>
            </a:r>
            <a:r>
              <a:rPr sz="3400" i="1" spc="-145" dirty="0">
                <a:solidFill>
                  <a:srgbClr val="292959"/>
                </a:solidFill>
                <a:latin typeface="Trebuchet MS"/>
                <a:cs typeface="Trebuchet MS"/>
              </a:rPr>
              <a:t> </a:t>
            </a:r>
            <a:r>
              <a:rPr sz="3400" i="1" spc="-229" dirty="0">
                <a:solidFill>
                  <a:srgbClr val="292959"/>
                </a:solidFill>
                <a:latin typeface="Trebuchet MS"/>
                <a:cs typeface="Trebuchet MS"/>
              </a:rPr>
              <a:t>their</a:t>
            </a:r>
            <a:r>
              <a:rPr sz="3400" i="1" spc="-110" dirty="0">
                <a:solidFill>
                  <a:srgbClr val="292959"/>
                </a:solidFill>
                <a:latin typeface="Trebuchet MS"/>
                <a:cs typeface="Trebuchet MS"/>
              </a:rPr>
              <a:t> </a:t>
            </a:r>
            <a:r>
              <a:rPr sz="3400" i="1" spc="-90" dirty="0">
                <a:solidFill>
                  <a:srgbClr val="292959"/>
                </a:solidFill>
                <a:latin typeface="Trebuchet MS"/>
                <a:cs typeface="Trebuchet MS"/>
              </a:rPr>
              <a:t>marriage</a:t>
            </a:r>
            <a:r>
              <a:rPr sz="3400" i="1" spc="-145" dirty="0">
                <a:solidFill>
                  <a:srgbClr val="292959"/>
                </a:solidFill>
                <a:latin typeface="Trebuchet MS"/>
                <a:cs typeface="Trebuchet MS"/>
              </a:rPr>
              <a:t> </a:t>
            </a:r>
            <a:r>
              <a:rPr sz="3400" i="1" spc="-20" dirty="0">
                <a:solidFill>
                  <a:srgbClr val="292959"/>
                </a:solidFill>
                <a:latin typeface="Trebuchet MS"/>
                <a:cs typeface="Trebuchet MS"/>
              </a:rPr>
              <a:t>also</a:t>
            </a:r>
            <a:r>
              <a:rPr sz="3400" i="1" spc="-145" dirty="0">
                <a:solidFill>
                  <a:srgbClr val="292959"/>
                </a:solidFill>
                <a:latin typeface="Trebuchet MS"/>
                <a:cs typeface="Trebuchet MS"/>
              </a:rPr>
              <a:t> </a:t>
            </a:r>
            <a:r>
              <a:rPr sz="3400" i="1" spc="-25" dirty="0">
                <a:solidFill>
                  <a:srgbClr val="292959"/>
                </a:solidFill>
                <a:latin typeface="Trebuchet MS"/>
                <a:cs typeface="Trebuchet MS"/>
              </a:rPr>
              <a:t>has </a:t>
            </a:r>
            <a:r>
              <a:rPr sz="3400" i="1" spc="-50" dirty="0">
                <a:solidFill>
                  <a:srgbClr val="292959"/>
                </a:solidFill>
                <a:latin typeface="Trebuchet MS"/>
                <a:cs typeface="Trebuchet MS"/>
              </a:rPr>
              <a:t>legal</a:t>
            </a:r>
            <a:r>
              <a:rPr sz="3400" i="1" spc="-190" dirty="0">
                <a:solidFill>
                  <a:srgbClr val="292959"/>
                </a:solidFill>
                <a:latin typeface="Trebuchet MS"/>
                <a:cs typeface="Trebuchet MS"/>
              </a:rPr>
              <a:t> </a:t>
            </a:r>
            <a:r>
              <a:rPr sz="3400" i="1" dirty="0">
                <a:solidFill>
                  <a:srgbClr val="292959"/>
                </a:solidFill>
                <a:latin typeface="Trebuchet MS"/>
                <a:cs typeface="Trebuchet MS"/>
              </a:rPr>
              <a:t>consequences</a:t>
            </a:r>
            <a:r>
              <a:rPr sz="3400" i="1" spc="-120" dirty="0">
                <a:solidFill>
                  <a:srgbClr val="292959"/>
                </a:solidFill>
                <a:latin typeface="Trebuchet MS"/>
                <a:cs typeface="Trebuchet MS"/>
              </a:rPr>
              <a:t> </a:t>
            </a:r>
            <a:r>
              <a:rPr sz="3400" i="1" spc="-190" dirty="0">
                <a:solidFill>
                  <a:srgbClr val="292959"/>
                </a:solidFill>
                <a:latin typeface="Trebuchet MS"/>
                <a:cs typeface="Trebuchet MS"/>
              </a:rPr>
              <a:t>for</a:t>
            </a:r>
            <a:r>
              <a:rPr sz="3400" i="1" spc="-110" dirty="0">
                <a:solidFill>
                  <a:srgbClr val="292959"/>
                </a:solidFill>
                <a:latin typeface="Trebuchet MS"/>
                <a:cs typeface="Trebuchet MS"/>
              </a:rPr>
              <a:t> </a:t>
            </a:r>
            <a:r>
              <a:rPr sz="3400" i="1" spc="-165" dirty="0">
                <a:solidFill>
                  <a:srgbClr val="292959"/>
                </a:solidFill>
                <a:latin typeface="Trebuchet MS"/>
                <a:cs typeface="Trebuchet MS"/>
              </a:rPr>
              <a:t>other</a:t>
            </a:r>
            <a:r>
              <a:rPr sz="3400" i="1" spc="-110" dirty="0">
                <a:solidFill>
                  <a:srgbClr val="292959"/>
                </a:solidFill>
                <a:latin typeface="Trebuchet MS"/>
                <a:cs typeface="Trebuchet MS"/>
              </a:rPr>
              <a:t> </a:t>
            </a:r>
            <a:r>
              <a:rPr sz="3400" i="1" spc="-20" dirty="0">
                <a:solidFill>
                  <a:srgbClr val="292959"/>
                </a:solidFill>
                <a:latin typeface="Trebuchet MS"/>
                <a:cs typeface="Trebuchet MS"/>
              </a:rPr>
              <a:t>people</a:t>
            </a:r>
            <a:r>
              <a:rPr sz="3400" i="1" spc="-114" dirty="0">
                <a:solidFill>
                  <a:srgbClr val="292959"/>
                </a:solidFill>
                <a:latin typeface="Trebuchet MS"/>
                <a:cs typeface="Trebuchet MS"/>
              </a:rPr>
              <a:t> </a:t>
            </a:r>
            <a:r>
              <a:rPr sz="3400" i="1" dirty="0">
                <a:solidFill>
                  <a:srgbClr val="292959"/>
                </a:solidFill>
                <a:latin typeface="Trebuchet MS"/>
                <a:cs typeface="Trebuchet MS"/>
              </a:rPr>
              <a:t>and</a:t>
            </a:r>
            <a:r>
              <a:rPr sz="3400" i="1" spc="-120" dirty="0">
                <a:solidFill>
                  <a:srgbClr val="292959"/>
                </a:solidFill>
                <a:latin typeface="Trebuchet MS"/>
                <a:cs typeface="Trebuchet MS"/>
              </a:rPr>
              <a:t> </a:t>
            </a:r>
            <a:r>
              <a:rPr sz="3400" i="1" spc="-190" dirty="0">
                <a:solidFill>
                  <a:srgbClr val="292959"/>
                </a:solidFill>
                <a:latin typeface="Trebuchet MS"/>
                <a:cs typeface="Trebuchet MS"/>
              </a:rPr>
              <a:t>for</a:t>
            </a:r>
            <a:r>
              <a:rPr sz="3400" i="1" spc="-110" dirty="0">
                <a:solidFill>
                  <a:srgbClr val="292959"/>
                </a:solidFill>
                <a:latin typeface="Trebuchet MS"/>
                <a:cs typeface="Trebuchet MS"/>
              </a:rPr>
              <a:t> </a:t>
            </a:r>
            <a:r>
              <a:rPr sz="3400" i="1" spc="-165" dirty="0">
                <a:solidFill>
                  <a:srgbClr val="292959"/>
                </a:solidFill>
                <a:latin typeface="Trebuchet MS"/>
                <a:cs typeface="Trebuchet MS"/>
              </a:rPr>
              <a:t>the</a:t>
            </a:r>
            <a:r>
              <a:rPr sz="3400" i="1" spc="-110" dirty="0">
                <a:solidFill>
                  <a:srgbClr val="292959"/>
                </a:solidFill>
                <a:latin typeface="Trebuchet MS"/>
                <a:cs typeface="Trebuchet MS"/>
              </a:rPr>
              <a:t> </a:t>
            </a:r>
            <a:r>
              <a:rPr sz="3400" i="1" spc="-90" dirty="0">
                <a:solidFill>
                  <a:srgbClr val="292959"/>
                </a:solidFill>
                <a:latin typeface="Trebuchet MS"/>
                <a:cs typeface="Trebuchet MS"/>
              </a:rPr>
              <a:t>state</a:t>
            </a:r>
            <a:r>
              <a:rPr sz="3400" i="1" spc="-120" dirty="0">
                <a:solidFill>
                  <a:srgbClr val="292959"/>
                </a:solidFill>
                <a:latin typeface="Trebuchet MS"/>
                <a:cs typeface="Trebuchet MS"/>
              </a:rPr>
              <a:t> </a:t>
            </a:r>
            <a:r>
              <a:rPr sz="3400" i="1" spc="-250" dirty="0">
                <a:solidFill>
                  <a:srgbClr val="292959"/>
                </a:solidFill>
                <a:latin typeface="Trebuchet MS"/>
                <a:cs typeface="Trebuchet MS"/>
              </a:rPr>
              <a:t>…</a:t>
            </a:r>
            <a:r>
              <a:rPr sz="3400" i="1" spc="-110" dirty="0">
                <a:solidFill>
                  <a:srgbClr val="292959"/>
                </a:solidFill>
                <a:latin typeface="Trebuchet MS"/>
                <a:cs typeface="Trebuchet MS"/>
              </a:rPr>
              <a:t> </a:t>
            </a:r>
            <a:r>
              <a:rPr sz="3400" i="1" spc="-225" dirty="0">
                <a:solidFill>
                  <a:srgbClr val="292959"/>
                </a:solidFill>
                <a:latin typeface="Trebuchet MS"/>
                <a:cs typeface="Trebuchet MS"/>
              </a:rPr>
              <a:t>The</a:t>
            </a:r>
            <a:r>
              <a:rPr sz="3400" i="1" spc="-110" dirty="0">
                <a:solidFill>
                  <a:srgbClr val="292959"/>
                </a:solidFill>
                <a:latin typeface="Trebuchet MS"/>
                <a:cs typeface="Trebuchet MS"/>
              </a:rPr>
              <a:t> </a:t>
            </a:r>
            <a:r>
              <a:rPr sz="3400" i="1" spc="-105" dirty="0">
                <a:solidFill>
                  <a:srgbClr val="292959"/>
                </a:solidFill>
                <a:latin typeface="Trebuchet MS"/>
                <a:cs typeface="Trebuchet MS"/>
              </a:rPr>
              <a:t>question</a:t>
            </a:r>
            <a:r>
              <a:rPr sz="3400" i="1" spc="-120" dirty="0">
                <a:solidFill>
                  <a:srgbClr val="292959"/>
                </a:solidFill>
                <a:latin typeface="Trebuchet MS"/>
                <a:cs typeface="Trebuchet MS"/>
              </a:rPr>
              <a:t> </a:t>
            </a:r>
            <a:r>
              <a:rPr sz="3400" i="1" spc="-190" dirty="0">
                <a:solidFill>
                  <a:srgbClr val="292959"/>
                </a:solidFill>
                <a:latin typeface="Trebuchet MS"/>
                <a:cs typeface="Trebuchet MS"/>
              </a:rPr>
              <a:t>for</a:t>
            </a:r>
            <a:r>
              <a:rPr sz="3400" i="1" spc="-110" dirty="0">
                <a:solidFill>
                  <a:srgbClr val="292959"/>
                </a:solidFill>
                <a:latin typeface="Trebuchet MS"/>
                <a:cs typeface="Trebuchet MS"/>
              </a:rPr>
              <a:t> </a:t>
            </a:r>
            <a:r>
              <a:rPr sz="3400" i="1" spc="-50" dirty="0">
                <a:solidFill>
                  <a:srgbClr val="292959"/>
                </a:solidFill>
                <a:latin typeface="Trebuchet MS"/>
                <a:cs typeface="Trebuchet MS"/>
              </a:rPr>
              <a:t>us</a:t>
            </a:r>
            <a:r>
              <a:rPr sz="3400" i="1" spc="-120" dirty="0">
                <a:solidFill>
                  <a:srgbClr val="292959"/>
                </a:solidFill>
                <a:latin typeface="Trebuchet MS"/>
                <a:cs typeface="Trebuchet MS"/>
              </a:rPr>
              <a:t> </a:t>
            </a:r>
            <a:r>
              <a:rPr sz="3400" i="1" spc="-25" dirty="0">
                <a:solidFill>
                  <a:srgbClr val="292959"/>
                </a:solidFill>
                <a:latin typeface="Trebuchet MS"/>
                <a:cs typeface="Trebuchet MS"/>
              </a:rPr>
              <a:t>is </a:t>
            </a:r>
            <a:r>
              <a:rPr sz="3400" i="1" spc="-40" dirty="0">
                <a:solidFill>
                  <a:srgbClr val="292959"/>
                </a:solidFill>
                <a:latin typeface="Trebuchet MS"/>
                <a:cs typeface="Trebuchet MS"/>
              </a:rPr>
              <a:t>how</a:t>
            </a:r>
            <a:r>
              <a:rPr sz="3400" i="1" spc="-145" dirty="0">
                <a:solidFill>
                  <a:srgbClr val="292959"/>
                </a:solidFill>
                <a:latin typeface="Trebuchet MS"/>
                <a:cs typeface="Trebuchet MS"/>
              </a:rPr>
              <a:t> far</a:t>
            </a:r>
            <a:r>
              <a:rPr sz="3400" i="1" spc="-110" dirty="0">
                <a:solidFill>
                  <a:srgbClr val="292959"/>
                </a:solidFill>
                <a:latin typeface="Trebuchet MS"/>
                <a:cs typeface="Trebuchet MS"/>
              </a:rPr>
              <a:t> </a:t>
            </a:r>
            <a:r>
              <a:rPr sz="3400" i="1" spc="-155" dirty="0">
                <a:solidFill>
                  <a:srgbClr val="292959"/>
                </a:solidFill>
                <a:latin typeface="Trebuchet MS"/>
                <a:cs typeface="Trebuchet MS"/>
              </a:rPr>
              <a:t>individual</a:t>
            </a:r>
            <a:r>
              <a:rPr sz="3400" i="1" spc="-110" dirty="0">
                <a:solidFill>
                  <a:srgbClr val="292959"/>
                </a:solidFill>
                <a:latin typeface="Trebuchet MS"/>
                <a:cs typeface="Trebuchet MS"/>
              </a:rPr>
              <a:t> </a:t>
            </a:r>
            <a:r>
              <a:rPr sz="3400" i="1" spc="-25" dirty="0">
                <a:solidFill>
                  <a:srgbClr val="292959"/>
                </a:solidFill>
                <a:latin typeface="Trebuchet MS"/>
                <a:cs typeface="Trebuchet MS"/>
              </a:rPr>
              <a:t>couples</a:t>
            </a:r>
            <a:r>
              <a:rPr sz="3400" i="1" spc="-114" dirty="0">
                <a:solidFill>
                  <a:srgbClr val="292959"/>
                </a:solidFill>
                <a:latin typeface="Trebuchet MS"/>
                <a:cs typeface="Trebuchet MS"/>
              </a:rPr>
              <a:t> </a:t>
            </a:r>
            <a:r>
              <a:rPr sz="3400" i="1" spc="-105" dirty="0">
                <a:solidFill>
                  <a:srgbClr val="292959"/>
                </a:solidFill>
                <a:latin typeface="Trebuchet MS"/>
                <a:cs typeface="Trebuchet MS"/>
              </a:rPr>
              <a:t>should</a:t>
            </a:r>
            <a:r>
              <a:rPr sz="3400" i="1" spc="-114" dirty="0">
                <a:solidFill>
                  <a:srgbClr val="292959"/>
                </a:solidFill>
                <a:latin typeface="Trebuchet MS"/>
                <a:cs typeface="Trebuchet MS"/>
              </a:rPr>
              <a:t> </a:t>
            </a:r>
            <a:r>
              <a:rPr sz="3400" i="1" dirty="0">
                <a:solidFill>
                  <a:srgbClr val="292959"/>
                </a:solidFill>
                <a:latin typeface="Trebuchet MS"/>
                <a:cs typeface="Trebuchet MS"/>
              </a:rPr>
              <a:t>be</a:t>
            </a:r>
            <a:r>
              <a:rPr sz="3400" i="1" spc="-120" dirty="0">
                <a:solidFill>
                  <a:srgbClr val="292959"/>
                </a:solidFill>
                <a:latin typeface="Trebuchet MS"/>
                <a:cs typeface="Trebuchet MS"/>
              </a:rPr>
              <a:t> </a:t>
            </a:r>
            <a:r>
              <a:rPr sz="3400" i="1" spc="-140" dirty="0">
                <a:solidFill>
                  <a:srgbClr val="292959"/>
                </a:solidFill>
                <a:latin typeface="Trebuchet MS"/>
                <a:cs typeface="Trebuchet MS"/>
              </a:rPr>
              <a:t>free</a:t>
            </a:r>
            <a:r>
              <a:rPr sz="3400" i="1" spc="-114" dirty="0">
                <a:solidFill>
                  <a:srgbClr val="292959"/>
                </a:solidFill>
                <a:latin typeface="Trebuchet MS"/>
                <a:cs typeface="Trebuchet MS"/>
              </a:rPr>
              <a:t> </a:t>
            </a:r>
            <a:r>
              <a:rPr sz="3400" i="1" spc="-140" dirty="0">
                <a:solidFill>
                  <a:srgbClr val="292959"/>
                </a:solidFill>
                <a:latin typeface="Trebuchet MS"/>
                <a:cs typeface="Trebuchet MS"/>
              </a:rPr>
              <a:t>to</a:t>
            </a:r>
            <a:r>
              <a:rPr sz="3400" i="1" spc="-114" dirty="0">
                <a:solidFill>
                  <a:srgbClr val="292959"/>
                </a:solidFill>
                <a:latin typeface="Trebuchet MS"/>
                <a:cs typeface="Trebuchet MS"/>
              </a:rPr>
              <a:t> </a:t>
            </a:r>
            <a:r>
              <a:rPr sz="3400" i="1" spc="-80" dirty="0">
                <a:solidFill>
                  <a:srgbClr val="292959"/>
                </a:solidFill>
                <a:latin typeface="Trebuchet MS"/>
                <a:cs typeface="Trebuchet MS"/>
              </a:rPr>
              <a:t>re-</a:t>
            </a:r>
            <a:r>
              <a:rPr sz="3400" i="1" spc="-210" dirty="0">
                <a:solidFill>
                  <a:srgbClr val="292959"/>
                </a:solidFill>
                <a:latin typeface="Trebuchet MS"/>
                <a:cs typeface="Trebuchet MS"/>
              </a:rPr>
              <a:t>write</a:t>
            </a:r>
            <a:r>
              <a:rPr sz="3400" i="1" spc="-110" dirty="0">
                <a:solidFill>
                  <a:srgbClr val="292959"/>
                </a:solidFill>
                <a:latin typeface="Trebuchet MS"/>
                <a:cs typeface="Trebuchet MS"/>
              </a:rPr>
              <a:t> </a:t>
            </a:r>
            <a:r>
              <a:rPr sz="3400" i="1" spc="-170" dirty="0">
                <a:solidFill>
                  <a:srgbClr val="292959"/>
                </a:solidFill>
                <a:latin typeface="Trebuchet MS"/>
                <a:cs typeface="Trebuchet MS"/>
              </a:rPr>
              <a:t>that</a:t>
            </a:r>
            <a:r>
              <a:rPr sz="3400" i="1" spc="-110" dirty="0">
                <a:solidFill>
                  <a:srgbClr val="292959"/>
                </a:solidFill>
                <a:latin typeface="Trebuchet MS"/>
                <a:cs typeface="Trebuchet MS"/>
              </a:rPr>
              <a:t> </a:t>
            </a:r>
            <a:r>
              <a:rPr sz="3400" i="1" spc="-105" dirty="0">
                <a:solidFill>
                  <a:srgbClr val="292959"/>
                </a:solidFill>
                <a:latin typeface="Trebuchet MS"/>
                <a:cs typeface="Trebuchet MS"/>
              </a:rPr>
              <a:t>essential</a:t>
            </a:r>
            <a:r>
              <a:rPr sz="3400" i="1" spc="-114" dirty="0">
                <a:solidFill>
                  <a:srgbClr val="292959"/>
                </a:solidFill>
                <a:latin typeface="Trebuchet MS"/>
                <a:cs typeface="Trebuchet MS"/>
              </a:rPr>
              <a:t> </a:t>
            </a:r>
            <a:r>
              <a:rPr sz="3400" i="1" spc="-130" dirty="0">
                <a:solidFill>
                  <a:srgbClr val="292959"/>
                </a:solidFill>
                <a:latin typeface="Trebuchet MS"/>
                <a:cs typeface="Trebuchet MS"/>
              </a:rPr>
              <a:t>feature</a:t>
            </a:r>
            <a:r>
              <a:rPr sz="3400" i="1" spc="-120" dirty="0">
                <a:solidFill>
                  <a:srgbClr val="292959"/>
                </a:solidFill>
                <a:latin typeface="Trebuchet MS"/>
                <a:cs typeface="Trebuchet MS"/>
              </a:rPr>
              <a:t> </a:t>
            </a:r>
            <a:r>
              <a:rPr sz="3400" i="1" spc="-30" dirty="0">
                <a:solidFill>
                  <a:srgbClr val="292959"/>
                </a:solidFill>
                <a:latin typeface="Trebuchet MS"/>
                <a:cs typeface="Trebuchet MS"/>
              </a:rPr>
              <a:t>of</a:t>
            </a:r>
            <a:r>
              <a:rPr sz="3400" i="1" spc="-114" dirty="0">
                <a:solidFill>
                  <a:srgbClr val="292959"/>
                </a:solidFill>
                <a:latin typeface="Trebuchet MS"/>
                <a:cs typeface="Trebuchet MS"/>
              </a:rPr>
              <a:t> </a:t>
            </a:r>
            <a:r>
              <a:rPr sz="3400" i="1" spc="-25" dirty="0">
                <a:solidFill>
                  <a:srgbClr val="292959"/>
                </a:solidFill>
                <a:latin typeface="Trebuchet MS"/>
                <a:cs typeface="Trebuchet MS"/>
              </a:rPr>
              <a:t>the </a:t>
            </a:r>
            <a:r>
              <a:rPr sz="3400" i="1" spc="-190" dirty="0">
                <a:solidFill>
                  <a:srgbClr val="292959"/>
                </a:solidFill>
                <a:latin typeface="Trebuchet MS"/>
                <a:cs typeface="Trebuchet MS"/>
              </a:rPr>
              <a:t>marital</a:t>
            </a:r>
            <a:r>
              <a:rPr sz="3400" i="1" spc="-110" dirty="0">
                <a:solidFill>
                  <a:srgbClr val="292959"/>
                </a:solidFill>
                <a:latin typeface="Trebuchet MS"/>
                <a:cs typeface="Trebuchet MS"/>
              </a:rPr>
              <a:t> </a:t>
            </a:r>
            <a:r>
              <a:rPr sz="3400" i="1" spc="-145" dirty="0">
                <a:solidFill>
                  <a:srgbClr val="292959"/>
                </a:solidFill>
                <a:latin typeface="Trebuchet MS"/>
                <a:cs typeface="Trebuchet MS"/>
              </a:rPr>
              <a:t>relationship</a:t>
            </a:r>
            <a:r>
              <a:rPr sz="3400" i="1" spc="-114" dirty="0">
                <a:solidFill>
                  <a:srgbClr val="292959"/>
                </a:solidFill>
                <a:latin typeface="Trebuchet MS"/>
                <a:cs typeface="Trebuchet MS"/>
              </a:rPr>
              <a:t> </a:t>
            </a:r>
            <a:r>
              <a:rPr sz="3400" i="1" spc="60" dirty="0">
                <a:solidFill>
                  <a:srgbClr val="292959"/>
                </a:solidFill>
                <a:latin typeface="Trebuchet MS"/>
                <a:cs typeface="Trebuchet MS"/>
              </a:rPr>
              <a:t>as</a:t>
            </a:r>
            <a:r>
              <a:rPr sz="3400" i="1" spc="-145" dirty="0">
                <a:solidFill>
                  <a:srgbClr val="292959"/>
                </a:solidFill>
                <a:latin typeface="Trebuchet MS"/>
                <a:cs typeface="Trebuchet MS"/>
              </a:rPr>
              <a:t> </a:t>
            </a:r>
            <a:r>
              <a:rPr sz="3400" i="1" spc="-185" dirty="0">
                <a:solidFill>
                  <a:srgbClr val="292959"/>
                </a:solidFill>
                <a:latin typeface="Trebuchet MS"/>
                <a:cs typeface="Trebuchet MS"/>
              </a:rPr>
              <a:t>they</a:t>
            </a:r>
            <a:r>
              <a:rPr sz="3400" i="1" spc="-110" dirty="0">
                <a:solidFill>
                  <a:srgbClr val="292959"/>
                </a:solidFill>
                <a:latin typeface="Trebuchet MS"/>
                <a:cs typeface="Trebuchet MS"/>
              </a:rPr>
              <a:t> </a:t>
            </a:r>
            <a:r>
              <a:rPr sz="3400" i="1" spc="-25" dirty="0">
                <a:solidFill>
                  <a:srgbClr val="292959"/>
                </a:solidFill>
                <a:latin typeface="Trebuchet MS"/>
                <a:cs typeface="Trebuchet MS"/>
              </a:rPr>
              <a:t>choose.</a:t>
            </a:r>
            <a:r>
              <a:rPr sz="3400" i="1" spc="-120" dirty="0">
                <a:solidFill>
                  <a:srgbClr val="292959"/>
                </a:solidFill>
                <a:latin typeface="Trebuchet MS"/>
                <a:cs typeface="Trebuchet MS"/>
              </a:rPr>
              <a:t> </a:t>
            </a:r>
            <a:r>
              <a:rPr sz="3400" i="1" spc="-30" dirty="0">
                <a:solidFill>
                  <a:srgbClr val="292959"/>
                </a:solidFill>
                <a:latin typeface="Trebuchet MS"/>
                <a:cs typeface="Trebuchet MS"/>
              </a:rPr>
              <a:t>(para</a:t>
            </a:r>
            <a:r>
              <a:rPr sz="3400" i="1" spc="-114" dirty="0">
                <a:solidFill>
                  <a:srgbClr val="292959"/>
                </a:solidFill>
                <a:latin typeface="Trebuchet MS"/>
                <a:cs typeface="Trebuchet MS"/>
              </a:rPr>
              <a:t> </a:t>
            </a:r>
            <a:r>
              <a:rPr sz="3400" i="1" spc="-20" dirty="0">
                <a:solidFill>
                  <a:srgbClr val="292959"/>
                </a:solidFill>
                <a:latin typeface="Trebuchet MS"/>
                <a:cs typeface="Trebuchet MS"/>
              </a:rPr>
              <a:t>132)</a:t>
            </a:r>
            <a:endParaRPr sz="3400">
              <a:latin typeface="Trebuchet MS"/>
              <a:cs typeface="Trebuchet MS"/>
            </a:endParaRPr>
          </a:p>
          <a:p>
            <a:pPr marL="12700">
              <a:lnSpc>
                <a:spcPct val="100000"/>
              </a:lnSpc>
              <a:spcBef>
                <a:spcPts val="1470"/>
              </a:spcBef>
            </a:pPr>
            <a:r>
              <a:rPr sz="3400" spc="-110" dirty="0">
                <a:solidFill>
                  <a:srgbClr val="292959"/>
                </a:solidFill>
                <a:latin typeface="Trebuchet MS"/>
                <a:cs typeface="Trebuchet MS"/>
              </a:rPr>
              <a:t>For</a:t>
            </a:r>
            <a:r>
              <a:rPr sz="3400" spc="-150" dirty="0">
                <a:solidFill>
                  <a:srgbClr val="292959"/>
                </a:solidFill>
                <a:latin typeface="Trebuchet MS"/>
                <a:cs typeface="Trebuchet MS"/>
              </a:rPr>
              <a:t> </a:t>
            </a:r>
            <a:r>
              <a:rPr sz="3400" spc="-110" dirty="0">
                <a:solidFill>
                  <a:srgbClr val="292959"/>
                </a:solidFill>
                <a:latin typeface="Trebuchet MS"/>
                <a:cs typeface="Trebuchet MS"/>
              </a:rPr>
              <a:t>parliament</a:t>
            </a:r>
            <a:r>
              <a:rPr sz="3400" spc="-135" dirty="0">
                <a:solidFill>
                  <a:srgbClr val="292959"/>
                </a:solidFill>
                <a:latin typeface="Trebuchet MS"/>
                <a:cs typeface="Trebuchet MS"/>
              </a:rPr>
              <a:t> </a:t>
            </a:r>
            <a:r>
              <a:rPr sz="3400" spc="-65" dirty="0">
                <a:solidFill>
                  <a:srgbClr val="292959"/>
                </a:solidFill>
                <a:latin typeface="Trebuchet MS"/>
                <a:cs typeface="Trebuchet MS"/>
              </a:rPr>
              <a:t>to</a:t>
            </a:r>
            <a:r>
              <a:rPr sz="3400" spc="-120" dirty="0">
                <a:solidFill>
                  <a:srgbClr val="292959"/>
                </a:solidFill>
                <a:latin typeface="Trebuchet MS"/>
                <a:cs typeface="Trebuchet MS"/>
              </a:rPr>
              <a:t> </a:t>
            </a:r>
            <a:r>
              <a:rPr sz="3400" spc="-155" dirty="0">
                <a:solidFill>
                  <a:srgbClr val="292959"/>
                </a:solidFill>
                <a:latin typeface="Trebuchet MS"/>
                <a:cs typeface="Trebuchet MS"/>
              </a:rPr>
              <a:t>reform</a:t>
            </a:r>
            <a:r>
              <a:rPr sz="3400" spc="-110"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spc="-35" dirty="0">
                <a:solidFill>
                  <a:srgbClr val="292959"/>
                </a:solidFill>
                <a:latin typeface="Trebuchet MS"/>
                <a:cs typeface="Trebuchet MS"/>
              </a:rPr>
              <a:t>law</a:t>
            </a:r>
            <a:r>
              <a:rPr sz="3400" spc="-120" dirty="0">
                <a:solidFill>
                  <a:srgbClr val="292959"/>
                </a:solidFill>
                <a:latin typeface="Trebuchet MS"/>
                <a:cs typeface="Trebuchet MS"/>
              </a:rPr>
              <a:t> </a:t>
            </a:r>
            <a:r>
              <a:rPr sz="3400" spc="-175" dirty="0">
                <a:solidFill>
                  <a:srgbClr val="292959"/>
                </a:solidFill>
                <a:latin typeface="Trebuchet MS"/>
                <a:cs typeface="Trebuchet MS"/>
              </a:rPr>
              <a:t>(untidy</a:t>
            </a:r>
            <a:r>
              <a:rPr sz="3400" spc="-110" dirty="0">
                <a:solidFill>
                  <a:srgbClr val="292959"/>
                </a:solidFill>
                <a:latin typeface="Trebuchet MS"/>
                <a:cs typeface="Trebuchet MS"/>
              </a:rPr>
              <a:t> </a:t>
            </a:r>
            <a:r>
              <a:rPr sz="3400" spc="60" dirty="0">
                <a:solidFill>
                  <a:srgbClr val="292959"/>
                </a:solidFill>
                <a:latin typeface="Trebuchet MS"/>
                <a:cs typeface="Trebuchet MS"/>
              </a:rPr>
              <a:t>as</a:t>
            </a:r>
            <a:r>
              <a:rPr sz="3400" spc="-125" dirty="0">
                <a:solidFill>
                  <a:srgbClr val="292959"/>
                </a:solidFill>
                <a:latin typeface="Trebuchet MS"/>
                <a:cs typeface="Trebuchet MS"/>
              </a:rPr>
              <a:t> </a:t>
            </a:r>
            <a:r>
              <a:rPr sz="3400" spc="-145" dirty="0">
                <a:solidFill>
                  <a:srgbClr val="292959"/>
                </a:solidFill>
                <a:latin typeface="Trebuchet MS"/>
                <a:cs typeface="Trebuchet MS"/>
              </a:rPr>
              <a:t>is)</a:t>
            </a:r>
            <a:r>
              <a:rPr sz="3400" spc="-110" dirty="0">
                <a:solidFill>
                  <a:srgbClr val="292959"/>
                </a:solidFill>
                <a:latin typeface="Trebuchet MS"/>
                <a:cs typeface="Trebuchet MS"/>
              </a:rPr>
              <a:t> </a:t>
            </a:r>
            <a:r>
              <a:rPr sz="3400" spc="-114" dirty="0">
                <a:solidFill>
                  <a:srgbClr val="292959"/>
                </a:solidFill>
                <a:latin typeface="Trebuchet MS"/>
                <a:cs typeface="Trebuchet MS"/>
              </a:rPr>
              <a:t>not</a:t>
            </a:r>
            <a:r>
              <a:rPr sz="3400" spc="-120"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spc="-10" dirty="0">
                <a:solidFill>
                  <a:srgbClr val="292959"/>
                </a:solidFill>
                <a:latin typeface="Trebuchet MS"/>
                <a:cs typeface="Trebuchet MS"/>
              </a:rPr>
              <a:t>court</a:t>
            </a:r>
            <a:endParaRPr sz="3400">
              <a:latin typeface="Trebuchet MS"/>
              <a:cs typeface="Trebuchet MS"/>
            </a:endParaRPr>
          </a:p>
        </p:txBody>
      </p:sp>
      <p:sp>
        <p:nvSpPr>
          <p:cNvPr id="7" name="object 7" descr="$PPTXTitle"/>
          <p:cNvSpPr txBox="1">
            <a:spLocks noGrp="1"/>
          </p:cNvSpPr>
          <p:nvPr>
            <p:ph type="title"/>
          </p:nvPr>
        </p:nvSpPr>
        <p:spPr>
          <a:xfrm>
            <a:off x="1016000" y="975994"/>
            <a:ext cx="15879444" cy="1031240"/>
          </a:xfrm>
          <a:prstGeom prst="rect">
            <a:avLst/>
          </a:prstGeom>
        </p:spPr>
        <p:txBody>
          <a:bodyPr vert="horz" wrap="square" lIns="0" tIns="12700" rIns="0" bIns="0" rtlCol="0">
            <a:spAutoFit/>
          </a:bodyPr>
          <a:lstStyle/>
          <a:p>
            <a:pPr marL="12700">
              <a:lnSpc>
                <a:spcPct val="100000"/>
              </a:lnSpc>
              <a:spcBef>
                <a:spcPts val="100"/>
              </a:spcBef>
            </a:pPr>
            <a:r>
              <a:rPr sz="6600" spc="125" dirty="0">
                <a:solidFill>
                  <a:srgbClr val="E65385"/>
                </a:solidFill>
              </a:rPr>
              <a:t>RADMACHER</a:t>
            </a:r>
            <a:r>
              <a:rPr sz="6600" spc="-215" dirty="0">
                <a:solidFill>
                  <a:srgbClr val="E65385"/>
                </a:solidFill>
              </a:rPr>
              <a:t> </a:t>
            </a:r>
            <a:r>
              <a:rPr sz="6600" spc="409" dirty="0">
                <a:solidFill>
                  <a:srgbClr val="E65385"/>
                </a:solidFill>
              </a:rPr>
              <a:t>V</a:t>
            </a:r>
            <a:r>
              <a:rPr sz="6600" spc="-215" dirty="0">
                <a:solidFill>
                  <a:srgbClr val="E65385"/>
                </a:solidFill>
              </a:rPr>
              <a:t> </a:t>
            </a:r>
            <a:r>
              <a:rPr sz="6600" dirty="0">
                <a:solidFill>
                  <a:srgbClr val="E65385"/>
                </a:solidFill>
              </a:rPr>
              <a:t>GRANATINO:</a:t>
            </a:r>
            <a:r>
              <a:rPr sz="6600" spc="-210" dirty="0">
                <a:solidFill>
                  <a:srgbClr val="E65385"/>
                </a:solidFill>
              </a:rPr>
              <a:t> </a:t>
            </a:r>
            <a:r>
              <a:rPr sz="6600" spc="95" dirty="0"/>
              <a:t>DISSENTING</a:t>
            </a:r>
            <a:endParaRPr sz="66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97084" y="562249"/>
            <a:ext cx="16663035" cy="2219325"/>
          </a:xfrm>
          <a:prstGeom prst="rect">
            <a:avLst/>
          </a:prstGeom>
        </p:spPr>
        <p:txBody>
          <a:bodyPr vert="horz" wrap="square" lIns="0" tIns="287655" rIns="0" bIns="0" rtlCol="0">
            <a:spAutoFit/>
          </a:bodyPr>
          <a:lstStyle/>
          <a:p>
            <a:pPr marL="12700">
              <a:lnSpc>
                <a:spcPct val="100000"/>
              </a:lnSpc>
              <a:spcBef>
                <a:spcPts val="2265"/>
              </a:spcBef>
            </a:pPr>
            <a:r>
              <a:rPr spc="130" dirty="0">
                <a:solidFill>
                  <a:srgbClr val="E65385"/>
                </a:solidFill>
              </a:rPr>
              <a:t>ACTIVITY</a:t>
            </a:r>
            <a:r>
              <a:rPr spc="-355" dirty="0">
                <a:solidFill>
                  <a:srgbClr val="E65385"/>
                </a:solidFill>
              </a:rPr>
              <a:t> </a:t>
            </a:r>
            <a:r>
              <a:rPr lang="en-GB" spc="-409" dirty="0">
                <a:solidFill>
                  <a:srgbClr val="E65385"/>
                </a:solidFill>
              </a:rPr>
              <a:t>4</a:t>
            </a:r>
            <a:r>
              <a:rPr spc="-409" dirty="0">
                <a:solidFill>
                  <a:srgbClr val="E65385"/>
                </a:solidFill>
              </a:rPr>
              <a:t>:</a:t>
            </a:r>
            <a:r>
              <a:rPr spc="-350" dirty="0">
                <a:solidFill>
                  <a:srgbClr val="E65385"/>
                </a:solidFill>
              </a:rPr>
              <a:t> </a:t>
            </a:r>
            <a:r>
              <a:rPr spc="125" dirty="0"/>
              <a:t>PROS</a:t>
            </a:r>
            <a:r>
              <a:rPr spc="-350" dirty="0"/>
              <a:t> </a:t>
            </a:r>
            <a:r>
              <a:rPr spc="60" dirty="0"/>
              <a:t>AND</a:t>
            </a:r>
            <a:r>
              <a:rPr spc="-355" dirty="0"/>
              <a:t> </a:t>
            </a:r>
            <a:r>
              <a:rPr spc="535" dirty="0"/>
              <a:t>CONS</a:t>
            </a:r>
          </a:p>
          <a:p>
            <a:pPr marL="1183005">
              <a:lnSpc>
                <a:spcPct val="100000"/>
              </a:lnSpc>
              <a:spcBef>
                <a:spcPts val="1185"/>
              </a:spcBef>
            </a:pPr>
            <a:r>
              <a:rPr sz="4100" b="0" spc="-170" dirty="0">
                <a:latin typeface="Trebuchet MS"/>
                <a:cs typeface="Trebuchet MS"/>
              </a:rPr>
              <a:t>Identify</a:t>
            </a:r>
            <a:r>
              <a:rPr sz="4100" b="0" spc="-140" dirty="0">
                <a:latin typeface="Trebuchet MS"/>
                <a:cs typeface="Trebuchet MS"/>
              </a:rPr>
              <a:t> </a:t>
            </a:r>
            <a:r>
              <a:rPr sz="4100" b="0" spc="-35" dirty="0">
                <a:latin typeface="Trebuchet MS"/>
                <a:cs typeface="Trebuchet MS"/>
              </a:rPr>
              <a:t>some</a:t>
            </a:r>
            <a:r>
              <a:rPr sz="4100" b="0" spc="-235" dirty="0">
                <a:latin typeface="Trebuchet MS"/>
                <a:cs typeface="Trebuchet MS"/>
              </a:rPr>
              <a:t> </a:t>
            </a:r>
            <a:r>
              <a:rPr sz="4100" b="0" spc="-30" dirty="0">
                <a:latin typeface="Trebuchet MS"/>
                <a:cs typeface="Trebuchet MS"/>
              </a:rPr>
              <a:t>pros</a:t>
            </a:r>
            <a:r>
              <a:rPr sz="4100" b="0" spc="-165" dirty="0">
                <a:latin typeface="Trebuchet MS"/>
                <a:cs typeface="Trebuchet MS"/>
              </a:rPr>
              <a:t> </a:t>
            </a:r>
            <a:r>
              <a:rPr sz="4100" b="0" dirty="0">
                <a:latin typeface="Trebuchet MS"/>
                <a:cs typeface="Trebuchet MS"/>
              </a:rPr>
              <a:t>and</a:t>
            </a:r>
            <a:r>
              <a:rPr sz="4100" b="0" spc="-165" dirty="0">
                <a:latin typeface="Trebuchet MS"/>
                <a:cs typeface="Trebuchet MS"/>
              </a:rPr>
              <a:t> </a:t>
            </a:r>
            <a:r>
              <a:rPr sz="4100" b="0" dirty="0">
                <a:latin typeface="Trebuchet MS"/>
                <a:cs typeface="Trebuchet MS"/>
              </a:rPr>
              <a:t>cons</a:t>
            </a:r>
            <a:r>
              <a:rPr sz="4100" b="0" spc="-170" dirty="0">
                <a:latin typeface="Trebuchet MS"/>
                <a:cs typeface="Trebuchet MS"/>
              </a:rPr>
              <a:t> </a:t>
            </a:r>
            <a:r>
              <a:rPr sz="4100" b="0" dirty="0">
                <a:latin typeface="Trebuchet MS"/>
                <a:cs typeface="Trebuchet MS"/>
              </a:rPr>
              <a:t>associated</a:t>
            </a:r>
            <a:r>
              <a:rPr sz="4100" b="0" spc="-165" dirty="0">
                <a:latin typeface="Trebuchet MS"/>
                <a:cs typeface="Trebuchet MS"/>
              </a:rPr>
              <a:t> </a:t>
            </a:r>
            <a:r>
              <a:rPr sz="4100" b="0" spc="-204" dirty="0">
                <a:latin typeface="Trebuchet MS"/>
                <a:cs typeface="Trebuchet MS"/>
              </a:rPr>
              <a:t>with</a:t>
            </a:r>
            <a:r>
              <a:rPr sz="4100" b="0" spc="-130" dirty="0">
                <a:latin typeface="Trebuchet MS"/>
                <a:cs typeface="Trebuchet MS"/>
              </a:rPr>
              <a:t> </a:t>
            </a:r>
            <a:r>
              <a:rPr sz="4100" b="0" spc="-40" dirty="0">
                <a:latin typeface="Trebuchet MS"/>
                <a:cs typeface="Trebuchet MS"/>
              </a:rPr>
              <a:t>pre-</a:t>
            </a:r>
            <a:r>
              <a:rPr sz="4100" b="0" spc="-135" dirty="0">
                <a:latin typeface="Trebuchet MS"/>
                <a:cs typeface="Trebuchet MS"/>
              </a:rPr>
              <a:t>nuptial</a:t>
            </a:r>
            <a:r>
              <a:rPr sz="4100" b="0" spc="-170" dirty="0">
                <a:latin typeface="Trebuchet MS"/>
                <a:cs typeface="Trebuchet MS"/>
              </a:rPr>
              <a:t> </a:t>
            </a:r>
            <a:r>
              <a:rPr sz="4100" b="0" spc="-35" dirty="0">
                <a:latin typeface="Trebuchet MS"/>
                <a:cs typeface="Trebuchet MS"/>
              </a:rPr>
              <a:t>agreemenrts</a:t>
            </a:r>
            <a:endParaRPr sz="4100" dirty="0">
              <a:latin typeface="Trebuchet MS"/>
              <a:cs typeface="Trebuchet M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00174" y="2328724"/>
            <a:ext cx="133350" cy="133349"/>
          </a:xfrm>
          <a:prstGeom prst="rect">
            <a:avLst/>
          </a:prstGeom>
        </p:spPr>
      </p:pic>
      <p:pic>
        <p:nvPicPr>
          <p:cNvPr id="3" name="object 3"/>
          <p:cNvPicPr/>
          <p:nvPr/>
        </p:nvPicPr>
        <p:blipFill>
          <a:blip r:embed="rId3" cstate="print"/>
          <a:stretch>
            <a:fillRect/>
          </a:stretch>
        </p:blipFill>
        <p:spPr>
          <a:xfrm>
            <a:off x="1400174" y="4995724"/>
            <a:ext cx="133350" cy="133349"/>
          </a:xfrm>
          <a:prstGeom prst="rect">
            <a:avLst/>
          </a:prstGeom>
        </p:spPr>
      </p:pic>
      <p:pic>
        <p:nvPicPr>
          <p:cNvPr id="4" name="object 4"/>
          <p:cNvPicPr/>
          <p:nvPr/>
        </p:nvPicPr>
        <p:blipFill>
          <a:blip r:embed="rId4" cstate="print"/>
          <a:stretch>
            <a:fillRect/>
          </a:stretch>
        </p:blipFill>
        <p:spPr>
          <a:xfrm>
            <a:off x="1400174" y="7662723"/>
            <a:ext cx="133350" cy="133349"/>
          </a:xfrm>
          <a:prstGeom prst="rect">
            <a:avLst/>
          </a:prstGeom>
        </p:spPr>
      </p:pic>
      <p:pic>
        <p:nvPicPr>
          <p:cNvPr id="5" name="object 5"/>
          <p:cNvPicPr/>
          <p:nvPr/>
        </p:nvPicPr>
        <p:blipFill>
          <a:blip r:embed="rId5" cstate="print"/>
          <a:stretch>
            <a:fillRect/>
          </a:stretch>
        </p:blipFill>
        <p:spPr>
          <a:xfrm>
            <a:off x="1400174" y="8996223"/>
            <a:ext cx="133350" cy="133349"/>
          </a:xfrm>
          <a:prstGeom prst="rect">
            <a:avLst/>
          </a:prstGeom>
        </p:spPr>
      </p:pic>
      <p:sp>
        <p:nvSpPr>
          <p:cNvPr id="6" name="object 6"/>
          <p:cNvSpPr txBox="1"/>
          <p:nvPr/>
        </p:nvSpPr>
        <p:spPr>
          <a:xfrm>
            <a:off x="1706860" y="1921041"/>
            <a:ext cx="9825990" cy="8026400"/>
          </a:xfrm>
          <a:prstGeom prst="rect">
            <a:avLst/>
          </a:prstGeom>
        </p:spPr>
        <p:txBody>
          <a:bodyPr vert="horz" wrap="square" lIns="0" tIns="12700" rIns="0" bIns="0" rtlCol="0">
            <a:spAutoFit/>
          </a:bodyPr>
          <a:lstStyle/>
          <a:p>
            <a:pPr marL="12700" marR="479425">
              <a:lnSpc>
                <a:spcPct val="136700"/>
              </a:lnSpc>
              <a:spcBef>
                <a:spcPts val="100"/>
              </a:spcBef>
            </a:pPr>
            <a:r>
              <a:rPr sz="3200" dirty="0">
                <a:solidFill>
                  <a:srgbClr val="292959"/>
                </a:solidFill>
                <a:latin typeface="Trebuchet MS"/>
                <a:cs typeface="Trebuchet MS"/>
              </a:rPr>
              <a:t>As</a:t>
            </a:r>
            <a:r>
              <a:rPr sz="3200" spc="-100" dirty="0">
                <a:solidFill>
                  <a:srgbClr val="292959"/>
                </a:solidFill>
                <a:latin typeface="Trebuchet MS"/>
                <a:cs typeface="Trebuchet MS"/>
              </a:rPr>
              <a:t> </a:t>
            </a:r>
            <a:r>
              <a:rPr sz="3200" spc="-160" dirty="0">
                <a:solidFill>
                  <a:srgbClr val="292959"/>
                </a:solidFill>
                <a:latin typeface="Trebuchet MS"/>
                <a:cs typeface="Trebuchet MS"/>
              </a:rPr>
              <a:t>with</a:t>
            </a:r>
            <a:r>
              <a:rPr sz="3200" spc="-95" dirty="0">
                <a:solidFill>
                  <a:srgbClr val="292959"/>
                </a:solidFill>
                <a:latin typeface="Trebuchet MS"/>
                <a:cs typeface="Trebuchet MS"/>
              </a:rPr>
              <a:t> </a:t>
            </a:r>
            <a:r>
              <a:rPr sz="3200" spc="-120" dirty="0">
                <a:solidFill>
                  <a:srgbClr val="292959"/>
                </a:solidFill>
                <a:latin typeface="Trebuchet MS"/>
                <a:cs typeface="Trebuchet MS"/>
              </a:rPr>
              <a:t>property</a:t>
            </a:r>
            <a:r>
              <a:rPr sz="3200" spc="-100" dirty="0">
                <a:solidFill>
                  <a:srgbClr val="292959"/>
                </a:solidFill>
                <a:latin typeface="Trebuchet MS"/>
                <a:cs typeface="Trebuchet MS"/>
              </a:rPr>
              <a:t> </a:t>
            </a:r>
            <a:r>
              <a:rPr sz="3200" spc="-110" dirty="0">
                <a:solidFill>
                  <a:srgbClr val="292959"/>
                </a:solidFill>
                <a:latin typeface="Trebuchet MS"/>
                <a:cs typeface="Trebuchet MS"/>
              </a:rPr>
              <a:t>division</a:t>
            </a:r>
            <a:r>
              <a:rPr sz="3200" spc="-95" dirty="0">
                <a:solidFill>
                  <a:srgbClr val="292959"/>
                </a:solidFill>
                <a:latin typeface="Trebuchet MS"/>
                <a:cs typeface="Trebuchet MS"/>
              </a:rPr>
              <a:t> </a:t>
            </a:r>
            <a:r>
              <a:rPr sz="3200" dirty="0">
                <a:solidFill>
                  <a:srgbClr val="292959"/>
                </a:solidFill>
                <a:latin typeface="Trebuchet MS"/>
                <a:cs typeface="Trebuchet MS"/>
              </a:rPr>
              <a:t>on</a:t>
            </a:r>
            <a:r>
              <a:rPr sz="3200" spc="-95" dirty="0">
                <a:solidFill>
                  <a:srgbClr val="292959"/>
                </a:solidFill>
                <a:latin typeface="Trebuchet MS"/>
                <a:cs typeface="Trebuchet MS"/>
              </a:rPr>
              <a:t> </a:t>
            </a:r>
            <a:r>
              <a:rPr sz="3200" spc="-75" dirty="0">
                <a:solidFill>
                  <a:srgbClr val="292959"/>
                </a:solidFill>
                <a:latin typeface="Trebuchet MS"/>
                <a:cs typeface="Trebuchet MS"/>
              </a:rPr>
              <a:t>divorce</a:t>
            </a:r>
            <a:r>
              <a:rPr sz="3200" spc="-100" dirty="0">
                <a:solidFill>
                  <a:srgbClr val="292959"/>
                </a:solidFill>
                <a:latin typeface="Trebuchet MS"/>
                <a:cs typeface="Trebuchet MS"/>
              </a:rPr>
              <a:t> or</a:t>
            </a:r>
            <a:r>
              <a:rPr sz="3200" spc="-95" dirty="0">
                <a:solidFill>
                  <a:srgbClr val="292959"/>
                </a:solidFill>
                <a:latin typeface="Trebuchet MS"/>
                <a:cs typeface="Trebuchet MS"/>
              </a:rPr>
              <a:t> </a:t>
            </a:r>
            <a:r>
              <a:rPr sz="3200" spc="-135" dirty="0">
                <a:solidFill>
                  <a:srgbClr val="292959"/>
                </a:solidFill>
                <a:latin typeface="Trebuchet MS"/>
                <a:cs typeface="Trebuchet MS"/>
              </a:rPr>
              <a:t>dissolution,</a:t>
            </a:r>
            <a:r>
              <a:rPr sz="3200" spc="-95" dirty="0">
                <a:solidFill>
                  <a:srgbClr val="292959"/>
                </a:solidFill>
                <a:latin typeface="Trebuchet MS"/>
                <a:cs typeface="Trebuchet MS"/>
              </a:rPr>
              <a:t> </a:t>
            </a:r>
            <a:r>
              <a:rPr sz="3200" spc="-25" dirty="0">
                <a:solidFill>
                  <a:srgbClr val="292959"/>
                </a:solidFill>
                <a:latin typeface="Trebuchet MS"/>
                <a:cs typeface="Trebuchet MS"/>
              </a:rPr>
              <a:t>per </a:t>
            </a:r>
            <a:r>
              <a:rPr sz="3200" i="1" spc="-35" dirty="0">
                <a:solidFill>
                  <a:srgbClr val="292959"/>
                </a:solidFill>
                <a:latin typeface="Trebuchet MS"/>
                <a:cs typeface="Trebuchet MS"/>
              </a:rPr>
              <a:t>Radmacher</a:t>
            </a:r>
            <a:r>
              <a:rPr sz="3200" i="1" spc="-165" dirty="0">
                <a:solidFill>
                  <a:srgbClr val="292959"/>
                </a:solidFill>
                <a:latin typeface="Trebuchet MS"/>
                <a:cs typeface="Trebuchet MS"/>
              </a:rPr>
              <a:t> </a:t>
            </a:r>
            <a:r>
              <a:rPr sz="3200" spc="-120" dirty="0">
                <a:solidFill>
                  <a:srgbClr val="292959"/>
                </a:solidFill>
                <a:latin typeface="Trebuchet MS"/>
                <a:cs typeface="Trebuchet MS"/>
              </a:rPr>
              <a:t>the </a:t>
            </a:r>
            <a:r>
              <a:rPr sz="3200" spc="-95" dirty="0">
                <a:solidFill>
                  <a:srgbClr val="292959"/>
                </a:solidFill>
                <a:latin typeface="Trebuchet MS"/>
                <a:cs typeface="Trebuchet MS"/>
              </a:rPr>
              <a:t>enforceability</a:t>
            </a:r>
            <a:r>
              <a:rPr sz="3200" spc="-145" dirty="0">
                <a:solidFill>
                  <a:srgbClr val="292959"/>
                </a:solidFill>
                <a:latin typeface="Trebuchet MS"/>
                <a:cs typeface="Trebuchet MS"/>
              </a:rPr>
              <a:t> </a:t>
            </a:r>
            <a:r>
              <a:rPr sz="3200" dirty="0">
                <a:solidFill>
                  <a:srgbClr val="292959"/>
                </a:solidFill>
                <a:latin typeface="Trebuchet MS"/>
                <a:cs typeface="Trebuchet MS"/>
              </a:rPr>
              <a:t>of</a:t>
            </a:r>
            <a:r>
              <a:rPr sz="3200" spc="-145" dirty="0">
                <a:solidFill>
                  <a:srgbClr val="292959"/>
                </a:solidFill>
                <a:latin typeface="Trebuchet MS"/>
                <a:cs typeface="Trebuchet MS"/>
              </a:rPr>
              <a:t> </a:t>
            </a:r>
            <a:r>
              <a:rPr sz="3200" spc="135" dirty="0">
                <a:solidFill>
                  <a:srgbClr val="292959"/>
                </a:solidFill>
                <a:latin typeface="Trebuchet MS"/>
                <a:cs typeface="Trebuchet MS"/>
              </a:rPr>
              <a:t>a</a:t>
            </a:r>
            <a:r>
              <a:rPr sz="3200" spc="-145" dirty="0">
                <a:solidFill>
                  <a:srgbClr val="292959"/>
                </a:solidFill>
                <a:latin typeface="Trebuchet MS"/>
                <a:cs typeface="Trebuchet MS"/>
              </a:rPr>
              <a:t> </a:t>
            </a:r>
            <a:r>
              <a:rPr sz="3200" spc="-40" dirty="0">
                <a:solidFill>
                  <a:srgbClr val="292959"/>
                </a:solidFill>
                <a:latin typeface="Trebuchet MS"/>
                <a:cs typeface="Trebuchet MS"/>
              </a:rPr>
              <a:t>pre-</a:t>
            </a:r>
            <a:r>
              <a:rPr sz="3200" spc="-10" dirty="0">
                <a:solidFill>
                  <a:srgbClr val="292959"/>
                </a:solidFill>
                <a:latin typeface="Trebuchet MS"/>
                <a:cs typeface="Trebuchet MS"/>
              </a:rPr>
              <a:t>nuptial </a:t>
            </a:r>
            <a:r>
              <a:rPr sz="3200" spc="-60" dirty="0">
                <a:solidFill>
                  <a:srgbClr val="292959"/>
                </a:solidFill>
                <a:latin typeface="Trebuchet MS"/>
                <a:cs typeface="Trebuchet MS"/>
              </a:rPr>
              <a:t>agreement</a:t>
            </a:r>
            <a:r>
              <a:rPr sz="3200" spc="-185" dirty="0">
                <a:solidFill>
                  <a:srgbClr val="292959"/>
                </a:solidFill>
                <a:latin typeface="Trebuchet MS"/>
                <a:cs typeface="Trebuchet MS"/>
              </a:rPr>
              <a:t> </a:t>
            </a:r>
            <a:r>
              <a:rPr sz="3200" spc="-85" dirty="0">
                <a:solidFill>
                  <a:srgbClr val="292959"/>
                </a:solidFill>
                <a:latin typeface="Trebuchet MS"/>
                <a:cs typeface="Trebuchet MS"/>
              </a:rPr>
              <a:t>is</a:t>
            </a:r>
            <a:r>
              <a:rPr sz="3200" spc="-155" dirty="0">
                <a:solidFill>
                  <a:srgbClr val="292959"/>
                </a:solidFill>
                <a:latin typeface="Trebuchet MS"/>
                <a:cs typeface="Trebuchet MS"/>
              </a:rPr>
              <a:t> </a:t>
            </a:r>
            <a:r>
              <a:rPr sz="3200" spc="-45" dirty="0">
                <a:solidFill>
                  <a:srgbClr val="292959"/>
                </a:solidFill>
                <a:latin typeface="Trebuchet MS"/>
                <a:cs typeface="Trebuchet MS"/>
              </a:rPr>
              <a:t>dependent</a:t>
            </a:r>
            <a:r>
              <a:rPr sz="3200" spc="-135" dirty="0">
                <a:solidFill>
                  <a:srgbClr val="292959"/>
                </a:solidFill>
                <a:latin typeface="Trebuchet MS"/>
                <a:cs typeface="Trebuchet MS"/>
              </a:rPr>
              <a:t> </a:t>
            </a:r>
            <a:r>
              <a:rPr sz="3200" dirty="0">
                <a:solidFill>
                  <a:srgbClr val="292959"/>
                </a:solidFill>
                <a:latin typeface="Trebuchet MS"/>
                <a:cs typeface="Trebuchet MS"/>
              </a:rPr>
              <a:t>on</a:t>
            </a:r>
            <a:r>
              <a:rPr sz="3200" spc="-135" dirty="0">
                <a:solidFill>
                  <a:srgbClr val="292959"/>
                </a:solidFill>
                <a:latin typeface="Trebuchet MS"/>
                <a:cs typeface="Trebuchet MS"/>
              </a:rPr>
              <a:t> </a:t>
            </a:r>
            <a:r>
              <a:rPr sz="3200" spc="-125" dirty="0">
                <a:solidFill>
                  <a:srgbClr val="292959"/>
                </a:solidFill>
                <a:latin typeface="Trebuchet MS"/>
                <a:cs typeface="Trebuchet MS"/>
              </a:rPr>
              <a:t>the</a:t>
            </a:r>
            <a:r>
              <a:rPr sz="3200" spc="-114" dirty="0">
                <a:solidFill>
                  <a:srgbClr val="292959"/>
                </a:solidFill>
                <a:latin typeface="Trebuchet MS"/>
                <a:cs typeface="Trebuchet MS"/>
              </a:rPr>
              <a:t> </a:t>
            </a:r>
            <a:r>
              <a:rPr sz="3200" spc="-165" dirty="0">
                <a:solidFill>
                  <a:srgbClr val="292959"/>
                </a:solidFill>
                <a:latin typeface="Trebuchet MS"/>
                <a:cs typeface="Trebuchet MS"/>
              </a:rPr>
              <a:t>court’s</a:t>
            </a:r>
            <a:r>
              <a:rPr sz="3200" spc="-105" dirty="0">
                <a:solidFill>
                  <a:srgbClr val="292959"/>
                </a:solidFill>
                <a:latin typeface="Trebuchet MS"/>
                <a:cs typeface="Trebuchet MS"/>
              </a:rPr>
              <a:t> </a:t>
            </a:r>
            <a:r>
              <a:rPr sz="3200" spc="-125" dirty="0">
                <a:solidFill>
                  <a:srgbClr val="292959"/>
                </a:solidFill>
                <a:latin typeface="Trebuchet MS"/>
                <a:cs typeface="Trebuchet MS"/>
              </a:rPr>
              <a:t>view</a:t>
            </a:r>
            <a:r>
              <a:rPr sz="3200" spc="-114" dirty="0">
                <a:solidFill>
                  <a:srgbClr val="292959"/>
                </a:solidFill>
                <a:latin typeface="Trebuchet MS"/>
                <a:cs typeface="Trebuchet MS"/>
              </a:rPr>
              <a:t> </a:t>
            </a:r>
            <a:r>
              <a:rPr sz="3200" dirty="0">
                <a:solidFill>
                  <a:srgbClr val="292959"/>
                </a:solidFill>
                <a:latin typeface="Trebuchet MS"/>
                <a:cs typeface="Trebuchet MS"/>
              </a:rPr>
              <a:t>of</a:t>
            </a:r>
            <a:r>
              <a:rPr sz="3200" spc="-135" dirty="0">
                <a:solidFill>
                  <a:srgbClr val="292959"/>
                </a:solidFill>
                <a:latin typeface="Trebuchet MS"/>
                <a:cs typeface="Trebuchet MS"/>
              </a:rPr>
              <a:t> </a:t>
            </a:r>
            <a:r>
              <a:rPr sz="3200" spc="-25" dirty="0">
                <a:solidFill>
                  <a:srgbClr val="292959"/>
                </a:solidFill>
                <a:latin typeface="Trebuchet MS"/>
                <a:cs typeface="Trebuchet MS"/>
              </a:rPr>
              <a:t>its </a:t>
            </a:r>
            <a:r>
              <a:rPr sz="3200" spc="-10" dirty="0">
                <a:solidFill>
                  <a:srgbClr val="292959"/>
                </a:solidFill>
                <a:latin typeface="Trebuchet MS"/>
                <a:cs typeface="Trebuchet MS"/>
              </a:rPr>
              <a:t>fairness.</a:t>
            </a:r>
            <a:endParaRPr sz="3200">
              <a:latin typeface="Trebuchet MS"/>
              <a:cs typeface="Trebuchet MS"/>
            </a:endParaRPr>
          </a:p>
          <a:p>
            <a:pPr marL="12700" marR="495934">
              <a:lnSpc>
                <a:spcPct val="136700"/>
              </a:lnSpc>
            </a:pPr>
            <a:r>
              <a:rPr sz="3200" dirty="0">
                <a:solidFill>
                  <a:srgbClr val="292959"/>
                </a:solidFill>
                <a:latin typeface="Trebuchet MS"/>
                <a:cs typeface="Trebuchet MS"/>
              </a:rPr>
              <a:t>Since</a:t>
            </a:r>
            <a:r>
              <a:rPr sz="3200" spc="-150" dirty="0">
                <a:solidFill>
                  <a:srgbClr val="292959"/>
                </a:solidFill>
                <a:latin typeface="Trebuchet MS"/>
                <a:cs typeface="Trebuchet MS"/>
              </a:rPr>
              <a:t> </a:t>
            </a:r>
            <a:r>
              <a:rPr sz="3200" i="1" spc="-35" dirty="0">
                <a:solidFill>
                  <a:srgbClr val="292959"/>
                </a:solidFill>
                <a:latin typeface="Trebuchet MS"/>
                <a:cs typeface="Trebuchet MS"/>
              </a:rPr>
              <a:t>Rachmacher</a:t>
            </a:r>
            <a:r>
              <a:rPr sz="3200" i="1" spc="-150" dirty="0">
                <a:solidFill>
                  <a:srgbClr val="292959"/>
                </a:solidFill>
                <a:latin typeface="Trebuchet MS"/>
                <a:cs typeface="Trebuchet MS"/>
              </a:rPr>
              <a:t> </a:t>
            </a:r>
            <a:r>
              <a:rPr sz="3200" spc="-65" dirty="0">
                <a:solidFill>
                  <a:srgbClr val="292959"/>
                </a:solidFill>
                <a:latin typeface="Trebuchet MS"/>
                <a:cs typeface="Trebuchet MS"/>
              </a:rPr>
              <a:t>weight</a:t>
            </a:r>
            <a:r>
              <a:rPr sz="3200" spc="-155" dirty="0">
                <a:solidFill>
                  <a:srgbClr val="292959"/>
                </a:solidFill>
                <a:latin typeface="Trebuchet MS"/>
                <a:cs typeface="Trebuchet MS"/>
              </a:rPr>
              <a:t> </a:t>
            </a:r>
            <a:r>
              <a:rPr sz="3200" dirty="0">
                <a:solidFill>
                  <a:srgbClr val="292959"/>
                </a:solidFill>
                <a:latin typeface="Trebuchet MS"/>
                <a:cs typeface="Trebuchet MS"/>
              </a:rPr>
              <a:t>has</a:t>
            </a:r>
            <a:r>
              <a:rPr sz="3200" spc="-155" dirty="0">
                <a:solidFill>
                  <a:srgbClr val="292959"/>
                </a:solidFill>
                <a:latin typeface="Trebuchet MS"/>
                <a:cs typeface="Trebuchet MS"/>
              </a:rPr>
              <a:t> </a:t>
            </a:r>
            <a:r>
              <a:rPr sz="3200" spc="-10" dirty="0">
                <a:solidFill>
                  <a:srgbClr val="292959"/>
                </a:solidFill>
                <a:latin typeface="Trebuchet MS"/>
                <a:cs typeface="Trebuchet MS"/>
              </a:rPr>
              <a:t>been</a:t>
            </a:r>
            <a:r>
              <a:rPr sz="3200" spc="-155" dirty="0">
                <a:solidFill>
                  <a:srgbClr val="292959"/>
                </a:solidFill>
                <a:latin typeface="Trebuchet MS"/>
                <a:cs typeface="Trebuchet MS"/>
              </a:rPr>
              <a:t> </a:t>
            </a:r>
            <a:r>
              <a:rPr sz="3200" spc="-25" dirty="0">
                <a:solidFill>
                  <a:srgbClr val="292959"/>
                </a:solidFill>
                <a:latin typeface="Trebuchet MS"/>
                <a:cs typeface="Trebuchet MS"/>
              </a:rPr>
              <a:t>afforded</a:t>
            </a:r>
            <a:r>
              <a:rPr sz="3200" spc="-155" dirty="0">
                <a:solidFill>
                  <a:srgbClr val="292959"/>
                </a:solidFill>
                <a:latin typeface="Trebuchet MS"/>
                <a:cs typeface="Trebuchet MS"/>
              </a:rPr>
              <a:t> </a:t>
            </a:r>
            <a:r>
              <a:rPr sz="3200" spc="-65" dirty="0">
                <a:solidFill>
                  <a:srgbClr val="292959"/>
                </a:solidFill>
                <a:latin typeface="Trebuchet MS"/>
                <a:cs typeface="Trebuchet MS"/>
              </a:rPr>
              <a:t>to</a:t>
            </a:r>
            <a:r>
              <a:rPr sz="3200" spc="-155" dirty="0">
                <a:solidFill>
                  <a:srgbClr val="292959"/>
                </a:solidFill>
                <a:latin typeface="Trebuchet MS"/>
                <a:cs typeface="Trebuchet MS"/>
              </a:rPr>
              <a:t> </a:t>
            </a:r>
            <a:r>
              <a:rPr sz="3200" spc="-20" dirty="0">
                <a:solidFill>
                  <a:srgbClr val="292959"/>
                </a:solidFill>
                <a:latin typeface="Trebuchet MS"/>
                <a:cs typeface="Trebuchet MS"/>
              </a:rPr>
              <a:t>pre-</a:t>
            </a:r>
            <a:r>
              <a:rPr sz="3200" spc="-110" dirty="0">
                <a:solidFill>
                  <a:srgbClr val="292959"/>
                </a:solidFill>
                <a:latin typeface="Trebuchet MS"/>
                <a:cs typeface="Trebuchet MS"/>
              </a:rPr>
              <a:t>nuptial</a:t>
            </a:r>
            <a:r>
              <a:rPr sz="3200" spc="-130" dirty="0">
                <a:solidFill>
                  <a:srgbClr val="292959"/>
                </a:solidFill>
                <a:latin typeface="Trebuchet MS"/>
                <a:cs typeface="Trebuchet MS"/>
              </a:rPr>
              <a:t> </a:t>
            </a:r>
            <a:r>
              <a:rPr sz="3200" spc="-55" dirty="0">
                <a:solidFill>
                  <a:srgbClr val="292959"/>
                </a:solidFill>
                <a:latin typeface="Trebuchet MS"/>
                <a:cs typeface="Trebuchet MS"/>
              </a:rPr>
              <a:t>agreements</a:t>
            </a:r>
            <a:r>
              <a:rPr sz="3200" spc="-110" dirty="0">
                <a:solidFill>
                  <a:srgbClr val="292959"/>
                </a:solidFill>
                <a:latin typeface="Trebuchet MS"/>
                <a:cs typeface="Trebuchet MS"/>
              </a:rPr>
              <a:t>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50" dirty="0">
                <a:solidFill>
                  <a:srgbClr val="292959"/>
                </a:solidFill>
                <a:latin typeface="Trebuchet MS"/>
                <a:cs typeface="Trebuchet MS"/>
              </a:rPr>
              <a:t>some</a:t>
            </a:r>
            <a:r>
              <a:rPr sz="3200" spc="-114" dirty="0">
                <a:solidFill>
                  <a:srgbClr val="292959"/>
                </a:solidFill>
                <a:latin typeface="Trebuchet MS"/>
                <a:cs typeface="Trebuchet MS"/>
              </a:rPr>
              <a:t> </a:t>
            </a:r>
            <a:r>
              <a:rPr sz="3200" dirty="0">
                <a:solidFill>
                  <a:srgbClr val="292959"/>
                </a:solidFill>
                <a:latin typeface="Trebuchet MS"/>
                <a:cs typeface="Trebuchet MS"/>
              </a:rPr>
              <a:t>cases</a:t>
            </a:r>
            <a:r>
              <a:rPr sz="3200" spc="-110" dirty="0">
                <a:solidFill>
                  <a:srgbClr val="292959"/>
                </a:solidFill>
                <a:latin typeface="Trebuchet MS"/>
                <a:cs typeface="Trebuchet MS"/>
              </a:rPr>
              <a:t> </a:t>
            </a:r>
            <a:r>
              <a:rPr sz="3200" dirty="0">
                <a:solidFill>
                  <a:srgbClr val="292959"/>
                </a:solidFill>
                <a:latin typeface="Trebuchet MS"/>
                <a:cs typeface="Trebuchet MS"/>
              </a:rPr>
              <a:t>(</a:t>
            </a:r>
            <a:r>
              <a:rPr sz="3200" i="1" dirty="0">
                <a:solidFill>
                  <a:srgbClr val="292959"/>
                </a:solidFill>
                <a:latin typeface="Trebuchet MS"/>
                <a:cs typeface="Trebuchet MS"/>
              </a:rPr>
              <a:t>Z</a:t>
            </a:r>
            <a:r>
              <a:rPr sz="3200" i="1" spc="-110" dirty="0">
                <a:solidFill>
                  <a:srgbClr val="292959"/>
                </a:solidFill>
                <a:latin typeface="Trebuchet MS"/>
                <a:cs typeface="Trebuchet MS"/>
              </a:rPr>
              <a:t> </a:t>
            </a:r>
            <a:r>
              <a:rPr sz="3200" i="1" spc="-204" dirty="0">
                <a:solidFill>
                  <a:srgbClr val="292959"/>
                </a:solidFill>
                <a:latin typeface="Trebuchet MS"/>
                <a:cs typeface="Trebuchet MS"/>
              </a:rPr>
              <a:t>v</a:t>
            </a:r>
            <a:r>
              <a:rPr sz="3200" i="1" spc="-105" dirty="0">
                <a:solidFill>
                  <a:srgbClr val="292959"/>
                </a:solidFill>
                <a:latin typeface="Trebuchet MS"/>
                <a:cs typeface="Trebuchet MS"/>
              </a:rPr>
              <a:t> </a:t>
            </a:r>
            <a:r>
              <a:rPr sz="3200" i="1" spc="85" dirty="0">
                <a:solidFill>
                  <a:srgbClr val="292959"/>
                </a:solidFill>
                <a:latin typeface="Trebuchet MS"/>
                <a:cs typeface="Trebuchet MS"/>
              </a:rPr>
              <a:t>Z</a:t>
            </a:r>
            <a:r>
              <a:rPr sz="3200" i="1" spc="-105" dirty="0">
                <a:solidFill>
                  <a:srgbClr val="292959"/>
                </a:solidFill>
                <a:latin typeface="Trebuchet MS"/>
                <a:cs typeface="Trebuchet MS"/>
              </a:rPr>
              <a:t> </a:t>
            </a:r>
            <a:r>
              <a:rPr sz="3200" spc="-225" dirty="0">
                <a:solidFill>
                  <a:srgbClr val="292959"/>
                </a:solidFill>
                <a:latin typeface="Trebuchet MS"/>
                <a:cs typeface="Trebuchet MS"/>
              </a:rPr>
              <a:t>[2011]</a:t>
            </a:r>
            <a:r>
              <a:rPr sz="3200" spc="-105" dirty="0">
                <a:solidFill>
                  <a:srgbClr val="292959"/>
                </a:solidFill>
                <a:latin typeface="Trebuchet MS"/>
                <a:cs typeface="Trebuchet MS"/>
              </a:rPr>
              <a:t> </a:t>
            </a:r>
            <a:r>
              <a:rPr sz="3200" spc="-20" dirty="0">
                <a:solidFill>
                  <a:srgbClr val="292959"/>
                </a:solidFill>
                <a:latin typeface="Trebuchet MS"/>
                <a:cs typeface="Trebuchet MS"/>
              </a:rPr>
              <a:t>EWHC </a:t>
            </a:r>
            <a:r>
              <a:rPr sz="3200" dirty="0">
                <a:solidFill>
                  <a:srgbClr val="292959"/>
                </a:solidFill>
                <a:latin typeface="Trebuchet MS"/>
                <a:cs typeface="Trebuchet MS"/>
              </a:rPr>
              <a:t>2878</a:t>
            </a:r>
            <a:r>
              <a:rPr sz="3200" spc="-90" dirty="0">
                <a:solidFill>
                  <a:srgbClr val="292959"/>
                </a:solidFill>
                <a:latin typeface="Trebuchet MS"/>
                <a:cs typeface="Trebuchet MS"/>
              </a:rPr>
              <a:t> </a:t>
            </a:r>
            <a:r>
              <a:rPr sz="3200" spc="-185" dirty="0">
                <a:solidFill>
                  <a:srgbClr val="292959"/>
                </a:solidFill>
                <a:latin typeface="Trebuchet MS"/>
                <a:cs typeface="Trebuchet MS"/>
              </a:rPr>
              <a:t>(Fam)),</a:t>
            </a:r>
            <a:r>
              <a:rPr sz="3200" spc="-90" dirty="0">
                <a:solidFill>
                  <a:srgbClr val="292959"/>
                </a:solidFill>
                <a:latin typeface="Trebuchet MS"/>
                <a:cs typeface="Trebuchet MS"/>
              </a:rPr>
              <a:t> </a:t>
            </a:r>
            <a:r>
              <a:rPr sz="3200" spc="-100" dirty="0">
                <a:solidFill>
                  <a:srgbClr val="292959"/>
                </a:solidFill>
                <a:latin typeface="Trebuchet MS"/>
                <a:cs typeface="Trebuchet MS"/>
              </a:rPr>
              <a:t>but</a:t>
            </a:r>
            <a:r>
              <a:rPr sz="3200" spc="-90" dirty="0">
                <a:solidFill>
                  <a:srgbClr val="292959"/>
                </a:solidFill>
                <a:latin typeface="Trebuchet MS"/>
                <a:cs typeface="Trebuchet MS"/>
              </a:rPr>
              <a:t> </a:t>
            </a:r>
            <a:r>
              <a:rPr sz="3200" spc="-100" dirty="0">
                <a:solidFill>
                  <a:srgbClr val="292959"/>
                </a:solidFill>
                <a:latin typeface="Trebuchet MS"/>
                <a:cs typeface="Trebuchet MS"/>
              </a:rPr>
              <a:t>not</a:t>
            </a:r>
            <a:r>
              <a:rPr sz="3200" spc="-90" dirty="0">
                <a:solidFill>
                  <a:srgbClr val="292959"/>
                </a:solidFill>
                <a:latin typeface="Trebuchet MS"/>
                <a:cs typeface="Trebuchet MS"/>
              </a:rPr>
              <a:t> </a:t>
            </a:r>
            <a:r>
              <a:rPr sz="3200" spc="-105" dirty="0">
                <a:solidFill>
                  <a:srgbClr val="292959"/>
                </a:solidFill>
                <a:latin typeface="Trebuchet MS"/>
                <a:cs typeface="Trebuchet MS"/>
              </a:rPr>
              <a:t>others</a:t>
            </a:r>
            <a:r>
              <a:rPr sz="3200" spc="-85" dirty="0">
                <a:solidFill>
                  <a:srgbClr val="292959"/>
                </a:solidFill>
                <a:latin typeface="Trebuchet MS"/>
                <a:cs typeface="Trebuchet MS"/>
              </a:rPr>
              <a:t> </a:t>
            </a:r>
            <a:r>
              <a:rPr sz="3200" spc="-185" dirty="0">
                <a:solidFill>
                  <a:srgbClr val="292959"/>
                </a:solidFill>
                <a:latin typeface="Trebuchet MS"/>
                <a:cs typeface="Trebuchet MS"/>
              </a:rPr>
              <a:t>(</a:t>
            </a:r>
            <a:r>
              <a:rPr sz="3200" i="1" spc="-185" dirty="0">
                <a:solidFill>
                  <a:srgbClr val="292959"/>
                </a:solidFill>
                <a:latin typeface="Trebuchet MS"/>
                <a:cs typeface="Trebuchet MS"/>
              </a:rPr>
              <a:t>Kremen</a:t>
            </a:r>
            <a:r>
              <a:rPr sz="3200" i="1" spc="-90" dirty="0">
                <a:solidFill>
                  <a:srgbClr val="292959"/>
                </a:solidFill>
                <a:latin typeface="Trebuchet MS"/>
                <a:cs typeface="Trebuchet MS"/>
              </a:rPr>
              <a:t> </a:t>
            </a:r>
            <a:r>
              <a:rPr sz="3200" i="1" spc="-204" dirty="0">
                <a:solidFill>
                  <a:srgbClr val="292959"/>
                </a:solidFill>
                <a:latin typeface="Trebuchet MS"/>
                <a:cs typeface="Trebuchet MS"/>
              </a:rPr>
              <a:t>v</a:t>
            </a:r>
            <a:r>
              <a:rPr sz="3200" i="1" spc="-90" dirty="0">
                <a:solidFill>
                  <a:srgbClr val="292959"/>
                </a:solidFill>
                <a:latin typeface="Trebuchet MS"/>
                <a:cs typeface="Trebuchet MS"/>
              </a:rPr>
              <a:t> </a:t>
            </a:r>
            <a:r>
              <a:rPr sz="3200" i="1" spc="-70" dirty="0">
                <a:solidFill>
                  <a:srgbClr val="292959"/>
                </a:solidFill>
                <a:latin typeface="Trebuchet MS"/>
                <a:cs typeface="Trebuchet MS"/>
              </a:rPr>
              <a:t>Agrest</a:t>
            </a:r>
            <a:r>
              <a:rPr sz="3200" i="1" spc="-85" dirty="0">
                <a:solidFill>
                  <a:srgbClr val="292959"/>
                </a:solidFill>
                <a:latin typeface="Trebuchet MS"/>
                <a:cs typeface="Trebuchet MS"/>
              </a:rPr>
              <a:t> </a:t>
            </a:r>
            <a:r>
              <a:rPr sz="3200" spc="-90" dirty="0">
                <a:solidFill>
                  <a:srgbClr val="292959"/>
                </a:solidFill>
                <a:latin typeface="Trebuchet MS"/>
                <a:cs typeface="Trebuchet MS"/>
              </a:rPr>
              <a:t>(No</a:t>
            </a:r>
            <a:r>
              <a:rPr sz="3200" spc="-85" dirty="0">
                <a:solidFill>
                  <a:srgbClr val="292959"/>
                </a:solidFill>
                <a:latin typeface="Trebuchet MS"/>
                <a:cs typeface="Trebuchet MS"/>
              </a:rPr>
              <a:t> </a:t>
            </a:r>
            <a:r>
              <a:rPr sz="3200" spc="-610" dirty="0">
                <a:solidFill>
                  <a:srgbClr val="292959"/>
                </a:solidFill>
                <a:latin typeface="Trebuchet MS"/>
                <a:cs typeface="Trebuchet MS"/>
              </a:rPr>
              <a:t>11) </a:t>
            </a:r>
            <a:r>
              <a:rPr sz="3200" spc="-25" dirty="0">
                <a:solidFill>
                  <a:srgbClr val="292959"/>
                </a:solidFill>
                <a:latin typeface="Trebuchet MS"/>
                <a:cs typeface="Trebuchet MS"/>
              </a:rPr>
              <a:t>[2012]</a:t>
            </a:r>
            <a:r>
              <a:rPr sz="3200" spc="-135" dirty="0">
                <a:solidFill>
                  <a:srgbClr val="292959"/>
                </a:solidFill>
                <a:latin typeface="Trebuchet MS"/>
                <a:cs typeface="Trebuchet MS"/>
              </a:rPr>
              <a:t> </a:t>
            </a:r>
            <a:r>
              <a:rPr sz="3200" dirty="0">
                <a:solidFill>
                  <a:srgbClr val="292959"/>
                </a:solidFill>
                <a:latin typeface="Trebuchet MS"/>
                <a:cs typeface="Trebuchet MS"/>
              </a:rPr>
              <a:t>EWHC</a:t>
            </a:r>
            <a:r>
              <a:rPr sz="3200" spc="-135" dirty="0">
                <a:solidFill>
                  <a:srgbClr val="292959"/>
                </a:solidFill>
                <a:latin typeface="Trebuchet MS"/>
                <a:cs typeface="Trebuchet MS"/>
              </a:rPr>
              <a:t> </a:t>
            </a:r>
            <a:r>
              <a:rPr sz="3200" spc="165" dirty="0">
                <a:solidFill>
                  <a:srgbClr val="292959"/>
                </a:solidFill>
                <a:latin typeface="Trebuchet MS"/>
                <a:cs typeface="Trebuchet MS"/>
              </a:rPr>
              <a:t>45</a:t>
            </a:r>
            <a:r>
              <a:rPr sz="3200" spc="-135" dirty="0">
                <a:solidFill>
                  <a:srgbClr val="292959"/>
                </a:solidFill>
                <a:latin typeface="Trebuchet MS"/>
                <a:cs typeface="Trebuchet MS"/>
              </a:rPr>
              <a:t> </a:t>
            </a:r>
            <a:r>
              <a:rPr sz="3200" spc="-10" dirty="0">
                <a:solidFill>
                  <a:srgbClr val="292959"/>
                </a:solidFill>
                <a:latin typeface="Trebuchet MS"/>
                <a:cs typeface="Trebuchet MS"/>
              </a:rPr>
              <a:t>(Fam))</a:t>
            </a:r>
            <a:endParaRPr sz="3200">
              <a:latin typeface="Trebuchet MS"/>
              <a:cs typeface="Trebuchet MS"/>
            </a:endParaRPr>
          </a:p>
          <a:p>
            <a:pPr marL="12700">
              <a:lnSpc>
                <a:spcPct val="100000"/>
              </a:lnSpc>
              <a:spcBef>
                <a:spcPts val="1410"/>
              </a:spcBef>
            </a:pPr>
            <a:r>
              <a:rPr sz="3200" b="1" i="1" spc="-35" dirty="0">
                <a:solidFill>
                  <a:srgbClr val="292959"/>
                </a:solidFill>
                <a:latin typeface="Trebuchet MS"/>
                <a:cs typeface="Trebuchet MS"/>
              </a:rPr>
              <a:t>Luckwell</a:t>
            </a:r>
            <a:r>
              <a:rPr sz="3200" b="1" i="1" spc="-120" dirty="0">
                <a:solidFill>
                  <a:srgbClr val="292959"/>
                </a:solidFill>
                <a:latin typeface="Trebuchet MS"/>
                <a:cs typeface="Trebuchet MS"/>
              </a:rPr>
              <a:t> </a:t>
            </a:r>
            <a:r>
              <a:rPr sz="3200" b="1" i="1" spc="-200" dirty="0">
                <a:solidFill>
                  <a:srgbClr val="292959"/>
                </a:solidFill>
                <a:latin typeface="Trebuchet MS"/>
                <a:cs typeface="Trebuchet MS"/>
              </a:rPr>
              <a:t>v</a:t>
            </a:r>
            <a:r>
              <a:rPr sz="3200" b="1" i="1" spc="-120" dirty="0">
                <a:solidFill>
                  <a:srgbClr val="292959"/>
                </a:solidFill>
                <a:latin typeface="Trebuchet MS"/>
                <a:cs typeface="Trebuchet MS"/>
              </a:rPr>
              <a:t> </a:t>
            </a:r>
            <a:r>
              <a:rPr sz="3200" b="1" i="1" spc="-85" dirty="0">
                <a:solidFill>
                  <a:srgbClr val="292959"/>
                </a:solidFill>
                <a:latin typeface="Trebuchet MS"/>
                <a:cs typeface="Trebuchet MS"/>
              </a:rPr>
              <a:t>Limata</a:t>
            </a:r>
            <a:r>
              <a:rPr sz="3200" b="1" i="1" spc="-120" dirty="0">
                <a:solidFill>
                  <a:srgbClr val="292959"/>
                </a:solidFill>
                <a:latin typeface="Trebuchet MS"/>
                <a:cs typeface="Trebuchet MS"/>
              </a:rPr>
              <a:t> </a:t>
            </a:r>
            <a:r>
              <a:rPr sz="3200" b="1" spc="-254" dirty="0">
                <a:solidFill>
                  <a:srgbClr val="292959"/>
                </a:solidFill>
                <a:latin typeface="Trebuchet MS"/>
                <a:cs typeface="Trebuchet MS"/>
              </a:rPr>
              <a:t>[2014]</a:t>
            </a:r>
            <a:r>
              <a:rPr sz="3200" b="1" spc="-120" dirty="0">
                <a:solidFill>
                  <a:srgbClr val="292959"/>
                </a:solidFill>
                <a:latin typeface="Trebuchet MS"/>
                <a:cs typeface="Trebuchet MS"/>
              </a:rPr>
              <a:t> </a:t>
            </a:r>
            <a:r>
              <a:rPr sz="3200" b="1" dirty="0">
                <a:solidFill>
                  <a:srgbClr val="292959"/>
                </a:solidFill>
                <a:latin typeface="Trebuchet MS"/>
                <a:cs typeface="Trebuchet MS"/>
              </a:rPr>
              <a:t>EWHC</a:t>
            </a:r>
            <a:r>
              <a:rPr sz="3200" b="1" spc="-120" dirty="0">
                <a:solidFill>
                  <a:srgbClr val="292959"/>
                </a:solidFill>
                <a:latin typeface="Trebuchet MS"/>
                <a:cs typeface="Trebuchet MS"/>
              </a:rPr>
              <a:t> </a:t>
            </a:r>
            <a:r>
              <a:rPr sz="3200" b="1" spc="-95" dirty="0">
                <a:solidFill>
                  <a:srgbClr val="292959"/>
                </a:solidFill>
                <a:latin typeface="Trebuchet MS"/>
                <a:cs typeface="Trebuchet MS"/>
              </a:rPr>
              <a:t>502</a:t>
            </a:r>
            <a:r>
              <a:rPr sz="3200" b="1" spc="-120" dirty="0">
                <a:solidFill>
                  <a:srgbClr val="292959"/>
                </a:solidFill>
                <a:latin typeface="Trebuchet MS"/>
                <a:cs typeface="Trebuchet MS"/>
              </a:rPr>
              <a:t> </a:t>
            </a:r>
            <a:r>
              <a:rPr sz="3200" b="1" spc="-125" dirty="0">
                <a:solidFill>
                  <a:srgbClr val="292959"/>
                </a:solidFill>
                <a:latin typeface="Trebuchet MS"/>
                <a:cs typeface="Trebuchet MS"/>
              </a:rPr>
              <a:t>(Fam)</a:t>
            </a:r>
            <a:r>
              <a:rPr sz="3200" b="1" spc="-120" dirty="0">
                <a:solidFill>
                  <a:srgbClr val="292959"/>
                </a:solidFill>
                <a:latin typeface="Trebuchet MS"/>
                <a:cs typeface="Trebuchet MS"/>
              </a:rPr>
              <a:t> </a:t>
            </a:r>
            <a:r>
              <a:rPr sz="3200" b="1" spc="-295" dirty="0">
                <a:solidFill>
                  <a:srgbClr val="292959"/>
                </a:solidFill>
                <a:latin typeface="Trebuchet MS"/>
                <a:cs typeface="Trebuchet MS"/>
              </a:rPr>
              <a:t>[130]:</a:t>
            </a:r>
            <a:endParaRPr sz="3200">
              <a:latin typeface="Trebuchet MS"/>
              <a:cs typeface="Trebuchet MS"/>
            </a:endParaRPr>
          </a:p>
          <a:p>
            <a:pPr marL="12700">
              <a:lnSpc>
                <a:spcPct val="100000"/>
              </a:lnSpc>
              <a:spcBef>
                <a:spcPts val="1410"/>
              </a:spcBef>
            </a:pPr>
            <a:r>
              <a:rPr sz="3200" dirty="0">
                <a:solidFill>
                  <a:srgbClr val="292959"/>
                </a:solidFill>
                <a:latin typeface="Trebuchet MS"/>
                <a:cs typeface="Trebuchet MS"/>
              </a:rPr>
              <a:t>guidance</a:t>
            </a:r>
            <a:r>
              <a:rPr sz="3200" spc="-145" dirty="0">
                <a:solidFill>
                  <a:srgbClr val="292959"/>
                </a:solidFill>
                <a:latin typeface="Trebuchet MS"/>
                <a:cs typeface="Trebuchet MS"/>
              </a:rPr>
              <a:t> </a:t>
            </a:r>
            <a:r>
              <a:rPr sz="3200" dirty="0">
                <a:solidFill>
                  <a:srgbClr val="292959"/>
                </a:solidFill>
                <a:latin typeface="Trebuchet MS"/>
                <a:cs typeface="Trebuchet MS"/>
              </a:rPr>
              <a:t>on</a:t>
            </a:r>
            <a:r>
              <a:rPr sz="3200" spc="-140" dirty="0">
                <a:solidFill>
                  <a:srgbClr val="292959"/>
                </a:solidFill>
                <a:latin typeface="Trebuchet MS"/>
                <a:cs typeface="Trebuchet MS"/>
              </a:rPr>
              <a:t> </a:t>
            </a:r>
            <a:r>
              <a:rPr sz="3200" spc="-40" dirty="0">
                <a:solidFill>
                  <a:srgbClr val="292959"/>
                </a:solidFill>
                <a:latin typeface="Trebuchet MS"/>
                <a:cs typeface="Trebuchet MS"/>
              </a:rPr>
              <a:t>pre-</a:t>
            </a:r>
            <a:r>
              <a:rPr sz="3200" spc="-10" dirty="0">
                <a:solidFill>
                  <a:srgbClr val="292959"/>
                </a:solidFill>
                <a:latin typeface="Trebuchet MS"/>
                <a:cs typeface="Trebuchet MS"/>
              </a:rPr>
              <a:t>nups.</a:t>
            </a:r>
            <a:endParaRPr sz="3200">
              <a:latin typeface="Trebuchet MS"/>
              <a:cs typeface="Trebuchet MS"/>
            </a:endParaRPr>
          </a:p>
          <a:p>
            <a:pPr marL="12700" marR="5080">
              <a:lnSpc>
                <a:spcPct val="136700"/>
              </a:lnSpc>
            </a:pPr>
            <a:r>
              <a:rPr sz="3200" spc="-75" dirty="0">
                <a:solidFill>
                  <a:srgbClr val="292959"/>
                </a:solidFill>
                <a:latin typeface="Trebuchet MS"/>
                <a:cs typeface="Trebuchet MS"/>
              </a:rPr>
              <a:t>stressed</a:t>
            </a:r>
            <a:r>
              <a:rPr sz="3200" spc="-110" dirty="0">
                <a:solidFill>
                  <a:srgbClr val="292959"/>
                </a:solidFill>
                <a:latin typeface="Trebuchet MS"/>
                <a:cs typeface="Trebuchet MS"/>
              </a:rPr>
              <a:t> </a:t>
            </a:r>
            <a:r>
              <a:rPr sz="3200" spc="-125" dirty="0">
                <a:solidFill>
                  <a:srgbClr val="292959"/>
                </a:solidFill>
                <a:latin typeface="Trebuchet MS"/>
                <a:cs typeface="Trebuchet MS"/>
              </a:rPr>
              <a:t>the</a:t>
            </a:r>
            <a:r>
              <a:rPr sz="3200" spc="-105" dirty="0">
                <a:solidFill>
                  <a:srgbClr val="292959"/>
                </a:solidFill>
                <a:latin typeface="Trebuchet MS"/>
                <a:cs typeface="Trebuchet MS"/>
              </a:rPr>
              <a:t> </a:t>
            </a:r>
            <a:r>
              <a:rPr sz="3200" spc="-125" dirty="0">
                <a:solidFill>
                  <a:srgbClr val="292959"/>
                </a:solidFill>
                <a:latin typeface="Trebuchet MS"/>
                <a:cs typeface="Trebuchet MS"/>
              </a:rPr>
              <a:t>role</a:t>
            </a:r>
            <a:r>
              <a:rPr sz="3200" spc="-105" dirty="0">
                <a:solidFill>
                  <a:srgbClr val="292959"/>
                </a:solidFill>
                <a:latin typeface="Trebuchet MS"/>
                <a:cs typeface="Trebuchet MS"/>
              </a:rPr>
              <a:t> </a:t>
            </a:r>
            <a:r>
              <a:rPr sz="3200" dirty="0">
                <a:solidFill>
                  <a:srgbClr val="292959"/>
                </a:solidFill>
                <a:latin typeface="Trebuchet MS"/>
                <a:cs typeface="Trebuchet MS"/>
              </a:rPr>
              <a:t>of</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05" dirty="0">
                <a:solidFill>
                  <a:srgbClr val="292959"/>
                </a:solidFill>
                <a:latin typeface="Trebuchet MS"/>
                <a:cs typeface="Trebuchet MS"/>
              </a:rPr>
              <a:t> </a:t>
            </a:r>
            <a:r>
              <a:rPr sz="3200" spc="-170" dirty="0">
                <a:solidFill>
                  <a:srgbClr val="292959"/>
                </a:solidFill>
                <a:latin typeface="Trebuchet MS"/>
                <a:cs typeface="Trebuchet MS"/>
              </a:rPr>
              <a:t>court,</a:t>
            </a:r>
            <a:r>
              <a:rPr sz="3200" spc="-105" dirty="0">
                <a:solidFill>
                  <a:srgbClr val="292959"/>
                </a:solidFill>
                <a:latin typeface="Trebuchet MS"/>
                <a:cs typeface="Trebuchet MS"/>
              </a:rPr>
              <a:t> </a:t>
            </a:r>
            <a:r>
              <a:rPr sz="3200" spc="50" dirty="0">
                <a:solidFill>
                  <a:srgbClr val="292959"/>
                </a:solidFill>
                <a:latin typeface="Trebuchet MS"/>
                <a:cs typeface="Trebuchet MS"/>
              </a:rPr>
              <a:t>as</a:t>
            </a:r>
            <a:r>
              <a:rPr sz="3200" spc="-110" dirty="0">
                <a:solidFill>
                  <a:srgbClr val="292959"/>
                </a:solidFill>
                <a:latin typeface="Trebuchet MS"/>
                <a:cs typeface="Trebuchet MS"/>
              </a:rPr>
              <a:t> </a:t>
            </a:r>
            <a:r>
              <a:rPr sz="3200" dirty="0">
                <a:solidFill>
                  <a:srgbClr val="292959"/>
                </a:solidFill>
                <a:latin typeface="Trebuchet MS"/>
                <a:cs typeface="Trebuchet MS"/>
              </a:rPr>
              <a:t>opposed</a:t>
            </a:r>
            <a:r>
              <a:rPr sz="3200" spc="-105" dirty="0">
                <a:solidFill>
                  <a:srgbClr val="292959"/>
                </a:solidFill>
                <a:latin typeface="Trebuchet MS"/>
                <a:cs typeface="Trebuchet MS"/>
              </a:rPr>
              <a:t> </a:t>
            </a:r>
            <a:r>
              <a:rPr sz="3200" spc="-65" dirty="0">
                <a:solidFill>
                  <a:srgbClr val="292959"/>
                </a:solidFill>
                <a:latin typeface="Trebuchet MS"/>
                <a:cs typeface="Trebuchet MS"/>
              </a:rPr>
              <a:t>to</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05" dirty="0">
                <a:solidFill>
                  <a:srgbClr val="292959"/>
                </a:solidFill>
                <a:latin typeface="Trebuchet MS"/>
                <a:cs typeface="Trebuchet MS"/>
              </a:rPr>
              <a:t> </a:t>
            </a:r>
            <a:r>
              <a:rPr sz="3200" spc="-65" dirty="0">
                <a:solidFill>
                  <a:srgbClr val="292959"/>
                </a:solidFill>
                <a:latin typeface="Trebuchet MS"/>
                <a:cs typeface="Trebuchet MS"/>
              </a:rPr>
              <a:t>parties, </a:t>
            </a:r>
            <a:r>
              <a:rPr sz="3200" spc="-155" dirty="0">
                <a:solidFill>
                  <a:srgbClr val="292959"/>
                </a:solidFill>
                <a:latin typeface="Trebuchet MS"/>
                <a:cs typeface="Trebuchet MS"/>
              </a:rPr>
              <a:t>in</a:t>
            </a:r>
            <a:r>
              <a:rPr sz="3200" spc="-105" dirty="0">
                <a:solidFill>
                  <a:srgbClr val="292959"/>
                </a:solidFill>
                <a:latin typeface="Trebuchet MS"/>
                <a:cs typeface="Trebuchet MS"/>
              </a:rPr>
              <a:t> </a:t>
            </a:r>
            <a:r>
              <a:rPr sz="3200" spc="-110" dirty="0">
                <a:solidFill>
                  <a:srgbClr val="292959"/>
                </a:solidFill>
                <a:latin typeface="Trebuchet MS"/>
                <a:cs typeface="Trebuchet MS"/>
              </a:rPr>
              <a:t>determining</a:t>
            </a:r>
            <a:r>
              <a:rPr sz="3200" spc="-114" dirty="0">
                <a:solidFill>
                  <a:srgbClr val="292959"/>
                </a:solidFill>
                <a:latin typeface="Trebuchet MS"/>
                <a:cs typeface="Trebuchet MS"/>
              </a:rPr>
              <a:t> </a:t>
            </a:r>
            <a:r>
              <a:rPr sz="3200" spc="-60" dirty="0">
                <a:solidFill>
                  <a:srgbClr val="292959"/>
                </a:solidFill>
                <a:latin typeface="Trebuchet MS"/>
                <a:cs typeface="Trebuchet MS"/>
              </a:rPr>
              <a:t>what</a:t>
            </a:r>
            <a:r>
              <a:rPr sz="3200" spc="-105" dirty="0">
                <a:solidFill>
                  <a:srgbClr val="292959"/>
                </a:solidFill>
                <a:latin typeface="Trebuchet MS"/>
                <a:cs typeface="Trebuchet MS"/>
              </a:rPr>
              <a:t> provision</a:t>
            </a:r>
            <a:r>
              <a:rPr sz="3200" spc="-110" dirty="0">
                <a:solidFill>
                  <a:srgbClr val="292959"/>
                </a:solidFill>
                <a:latin typeface="Trebuchet MS"/>
                <a:cs typeface="Trebuchet MS"/>
              </a:rPr>
              <a:t> </a:t>
            </a:r>
            <a:r>
              <a:rPr sz="3200" spc="-70" dirty="0">
                <a:solidFill>
                  <a:srgbClr val="292959"/>
                </a:solidFill>
                <a:latin typeface="Trebuchet MS"/>
                <a:cs typeface="Trebuchet MS"/>
              </a:rPr>
              <a:t>would</a:t>
            </a:r>
            <a:r>
              <a:rPr sz="3200" spc="-105" dirty="0">
                <a:solidFill>
                  <a:srgbClr val="292959"/>
                </a:solidFill>
                <a:latin typeface="Trebuchet MS"/>
                <a:cs typeface="Trebuchet MS"/>
              </a:rPr>
              <a:t> </a:t>
            </a:r>
            <a:r>
              <a:rPr sz="3200" dirty="0">
                <a:solidFill>
                  <a:srgbClr val="292959"/>
                </a:solidFill>
                <a:latin typeface="Trebuchet MS"/>
                <a:cs typeface="Trebuchet MS"/>
              </a:rPr>
              <a:t>be</a:t>
            </a:r>
            <a:r>
              <a:rPr sz="3200" spc="-110" dirty="0">
                <a:solidFill>
                  <a:srgbClr val="292959"/>
                </a:solidFill>
                <a:latin typeface="Trebuchet MS"/>
                <a:cs typeface="Trebuchet MS"/>
              </a:rPr>
              <a:t> </a:t>
            </a:r>
            <a:r>
              <a:rPr sz="3200" spc="-10" dirty="0">
                <a:solidFill>
                  <a:srgbClr val="292959"/>
                </a:solidFill>
                <a:latin typeface="Trebuchet MS"/>
                <a:cs typeface="Trebuchet MS"/>
              </a:rPr>
              <a:t>made.</a:t>
            </a:r>
            <a:endParaRPr sz="3200">
              <a:latin typeface="Trebuchet MS"/>
              <a:cs typeface="Trebuchet MS"/>
            </a:endParaRPr>
          </a:p>
        </p:txBody>
      </p:sp>
      <p:sp>
        <p:nvSpPr>
          <p:cNvPr id="7" name="object 7" descr="$PPTXTitle"/>
          <p:cNvSpPr txBox="1">
            <a:spLocks noGrp="1"/>
          </p:cNvSpPr>
          <p:nvPr>
            <p:ph type="title"/>
          </p:nvPr>
        </p:nvSpPr>
        <p:spPr>
          <a:xfrm>
            <a:off x="1016000" y="975994"/>
            <a:ext cx="8431530" cy="1031240"/>
          </a:xfrm>
          <a:prstGeom prst="rect">
            <a:avLst/>
          </a:prstGeom>
        </p:spPr>
        <p:txBody>
          <a:bodyPr vert="horz" wrap="square" lIns="0" tIns="12700" rIns="0" bIns="0" rtlCol="0">
            <a:spAutoFit/>
          </a:bodyPr>
          <a:lstStyle/>
          <a:p>
            <a:pPr marL="12700">
              <a:lnSpc>
                <a:spcPct val="100000"/>
              </a:lnSpc>
              <a:spcBef>
                <a:spcPts val="100"/>
              </a:spcBef>
            </a:pPr>
            <a:r>
              <a:rPr sz="6600" spc="-30" dirty="0">
                <a:solidFill>
                  <a:srgbClr val="E65385"/>
                </a:solidFill>
              </a:rPr>
              <a:t>JUDICIAL</a:t>
            </a:r>
            <a:r>
              <a:rPr sz="6600" spc="-420" dirty="0">
                <a:solidFill>
                  <a:srgbClr val="E65385"/>
                </a:solidFill>
              </a:rPr>
              <a:t> </a:t>
            </a:r>
            <a:r>
              <a:rPr sz="6600" spc="40" dirty="0"/>
              <a:t>DISCRETION</a:t>
            </a:r>
            <a:endParaRPr sz="66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71599" y="2315389"/>
            <a:ext cx="123825" cy="123824"/>
          </a:xfrm>
          <a:prstGeom prst="rect">
            <a:avLst/>
          </a:prstGeom>
        </p:spPr>
      </p:pic>
      <p:pic>
        <p:nvPicPr>
          <p:cNvPr id="3" name="object 3"/>
          <p:cNvPicPr/>
          <p:nvPr/>
        </p:nvPicPr>
        <p:blipFill>
          <a:blip r:embed="rId2" cstate="print"/>
          <a:stretch>
            <a:fillRect/>
          </a:stretch>
        </p:blipFill>
        <p:spPr>
          <a:xfrm>
            <a:off x="1371599" y="2944039"/>
            <a:ext cx="123825" cy="123824"/>
          </a:xfrm>
          <a:prstGeom prst="rect">
            <a:avLst/>
          </a:prstGeom>
        </p:spPr>
      </p:pic>
      <p:pic>
        <p:nvPicPr>
          <p:cNvPr id="4" name="object 4"/>
          <p:cNvPicPr/>
          <p:nvPr/>
        </p:nvPicPr>
        <p:blipFill>
          <a:blip r:embed="rId2" cstate="print"/>
          <a:stretch>
            <a:fillRect/>
          </a:stretch>
        </p:blipFill>
        <p:spPr>
          <a:xfrm>
            <a:off x="1371599" y="3572689"/>
            <a:ext cx="123825" cy="123824"/>
          </a:xfrm>
          <a:prstGeom prst="rect">
            <a:avLst/>
          </a:prstGeom>
        </p:spPr>
      </p:pic>
      <p:pic>
        <p:nvPicPr>
          <p:cNvPr id="5" name="object 5"/>
          <p:cNvPicPr/>
          <p:nvPr/>
        </p:nvPicPr>
        <p:blipFill>
          <a:blip r:embed="rId3" cstate="print"/>
          <a:stretch>
            <a:fillRect/>
          </a:stretch>
        </p:blipFill>
        <p:spPr>
          <a:xfrm>
            <a:off x="1371599" y="4829988"/>
            <a:ext cx="123825" cy="123824"/>
          </a:xfrm>
          <a:prstGeom prst="rect">
            <a:avLst/>
          </a:prstGeom>
        </p:spPr>
      </p:pic>
      <p:pic>
        <p:nvPicPr>
          <p:cNvPr id="6" name="object 6"/>
          <p:cNvPicPr/>
          <p:nvPr/>
        </p:nvPicPr>
        <p:blipFill>
          <a:blip r:embed="rId4" cstate="print"/>
          <a:stretch>
            <a:fillRect/>
          </a:stretch>
        </p:blipFill>
        <p:spPr>
          <a:xfrm>
            <a:off x="1371599" y="6087288"/>
            <a:ext cx="123825" cy="123824"/>
          </a:xfrm>
          <a:prstGeom prst="rect">
            <a:avLst/>
          </a:prstGeom>
        </p:spPr>
      </p:pic>
      <p:pic>
        <p:nvPicPr>
          <p:cNvPr id="7" name="object 7"/>
          <p:cNvPicPr/>
          <p:nvPr/>
        </p:nvPicPr>
        <p:blipFill>
          <a:blip r:embed="rId4" cstate="print"/>
          <a:stretch>
            <a:fillRect/>
          </a:stretch>
        </p:blipFill>
        <p:spPr>
          <a:xfrm>
            <a:off x="1371599" y="7344588"/>
            <a:ext cx="123825" cy="123824"/>
          </a:xfrm>
          <a:prstGeom prst="rect">
            <a:avLst/>
          </a:prstGeom>
        </p:spPr>
      </p:pic>
      <p:pic>
        <p:nvPicPr>
          <p:cNvPr id="8" name="object 8"/>
          <p:cNvPicPr/>
          <p:nvPr/>
        </p:nvPicPr>
        <p:blipFill>
          <a:blip r:embed="rId5" cstate="print"/>
          <a:stretch>
            <a:fillRect/>
          </a:stretch>
        </p:blipFill>
        <p:spPr>
          <a:xfrm>
            <a:off x="1371599" y="8601888"/>
            <a:ext cx="123825" cy="123824"/>
          </a:xfrm>
          <a:prstGeom prst="rect">
            <a:avLst/>
          </a:prstGeom>
        </p:spPr>
      </p:pic>
      <p:sp>
        <p:nvSpPr>
          <p:cNvPr id="9" name="object 9"/>
          <p:cNvSpPr txBox="1"/>
          <p:nvPr/>
        </p:nvSpPr>
        <p:spPr>
          <a:xfrm>
            <a:off x="1663700" y="1931213"/>
            <a:ext cx="16029305" cy="7569200"/>
          </a:xfrm>
          <a:prstGeom prst="rect">
            <a:avLst/>
          </a:prstGeom>
        </p:spPr>
        <p:txBody>
          <a:bodyPr vert="horz" wrap="square" lIns="0" tIns="184150" rIns="0" bIns="0" rtlCol="0">
            <a:spAutoFit/>
          </a:bodyPr>
          <a:lstStyle/>
          <a:p>
            <a:pPr marL="12700" algn="just">
              <a:lnSpc>
                <a:spcPct val="100000"/>
              </a:lnSpc>
              <a:spcBef>
                <a:spcPts val="1450"/>
              </a:spcBef>
            </a:pPr>
            <a:r>
              <a:rPr sz="3000" b="1" i="1" spc="-25" dirty="0">
                <a:solidFill>
                  <a:srgbClr val="292959"/>
                </a:solidFill>
                <a:latin typeface="Trebuchet MS"/>
                <a:cs typeface="Trebuchet MS"/>
              </a:rPr>
              <a:t>Luckwell</a:t>
            </a:r>
            <a:r>
              <a:rPr sz="3000" b="1" i="1" spc="-110" dirty="0">
                <a:solidFill>
                  <a:srgbClr val="292959"/>
                </a:solidFill>
                <a:latin typeface="Trebuchet MS"/>
                <a:cs typeface="Trebuchet MS"/>
              </a:rPr>
              <a:t> </a:t>
            </a:r>
            <a:r>
              <a:rPr sz="3000" b="1" i="1" spc="-204" dirty="0">
                <a:solidFill>
                  <a:srgbClr val="292959"/>
                </a:solidFill>
                <a:latin typeface="Trebuchet MS"/>
                <a:cs typeface="Trebuchet MS"/>
              </a:rPr>
              <a:t>v</a:t>
            </a:r>
            <a:r>
              <a:rPr sz="3000" b="1" i="1" spc="-110" dirty="0">
                <a:solidFill>
                  <a:srgbClr val="292959"/>
                </a:solidFill>
                <a:latin typeface="Trebuchet MS"/>
                <a:cs typeface="Trebuchet MS"/>
              </a:rPr>
              <a:t> </a:t>
            </a:r>
            <a:r>
              <a:rPr sz="3000" b="1" i="1" spc="-75" dirty="0">
                <a:solidFill>
                  <a:srgbClr val="292959"/>
                </a:solidFill>
                <a:latin typeface="Trebuchet MS"/>
                <a:cs typeface="Trebuchet MS"/>
              </a:rPr>
              <a:t>Limata</a:t>
            </a:r>
            <a:r>
              <a:rPr sz="3000" b="1" i="1" spc="-110" dirty="0">
                <a:solidFill>
                  <a:srgbClr val="292959"/>
                </a:solidFill>
                <a:latin typeface="Trebuchet MS"/>
                <a:cs typeface="Trebuchet MS"/>
              </a:rPr>
              <a:t> </a:t>
            </a:r>
            <a:r>
              <a:rPr sz="3000" b="1" spc="-240" dirty="0">
                <a:solidFill>
                  <a:srgbClr val="292959"/>
                </a:solidFill>
                <a:latin typeface="Trebuchet MS"/>
                <a:cs typeface="Trebuchet MS"/>
              </a:rPr>
              <a:t>[2014]</a:t>
            </a:r>
            <a:r>
              <a:rPr sz="3000" b="1" spc="-110" dirty="0">
                <a:solidFill>
                  <a:srgbClr val="292959"/>
                </a:solidFill>
                <a:latin typeface="Trebuchet MS"/>
                <a:cs typeface="Trebuchet MS"/>
              </a:rPr>
              <a:t> </a:t>
            </a:r>
            <a:r>
              <a:rPr sz="3000" b="1" dirty="0">
                <a:solidFill>
                  <a:srgbClr val="292959"/>
                </a:solidFill>
                <a:latin typeface="Trebuchet MS"/>
                <a:cs typeface="Trebuchet MS"/>
              </a:rPr>
              <a:t>EWHC</a:t>
            </a:r>
            <a:r>
              <a:rPr sz="3000" b="1" spc="-110" dirty="0">
                <a:solidFill>
                  <a:srgbClr val="292959"/>
                </a:solidFill>
                <a:latin typeface="Trebuchet MS"/>
                <a:cs typeface="Trebuchet MS"/>
              </a:rPr>
              <a:t> </a:t>
            </a:r>
            <a:r>
              <a:rPr sz="3000" b="1" spc="-100" dirty="0">
                <a:solidFill>
                  <a:srgbClr val="292959"/>
                </a:solidFill>
                <a:latin typeface="Trebuchet MS"/>
                <a:cs typeface="Trebuchet MS"/>
              </a:rPr>
              <a:t>502</a:t>
            </a:r>
            <a:r>
              <a:rPr sz="3000" b="1" spc="-110" dirty="0">
                <a:solidFill>
                  <a:srgbClr val="292959"/>
                </a:solidFill>
                <a:latin typeface="Trebuchet MS"/>
                <a:cs typeface="Trebuchet MS"/>
              </a:rPr>
              <a:t> </a:t>
            </a:r>
            <a:r>
              <a:rPr sz="3000" b="1" spc="-114" dirty="0">
                <a:solidFill>
                  <a:srgbClr val="292959"/>
                </a:solidFill>
                <a:latin typeface="Trebuchet MS"/>
                <a:cs typeface="Trebuchet MS"/>
              </a:rPr>
              <a:t>(Fam)</a:t>
            </a:r>
            <a:r>
              <a:rPr sz="3000" b="1" spc="-110" dirty="0">
                <a:solidFill>
                  <a:srgbClr val="292959"/>
                </a:solidFill>
                <a:latin typeface="Trebuchet MS"/>
                <a:cs typeface="Trebuchet MS"/>
              </a:rPr>
              <a:t> </a:t>
            </a:r>
            <a:r>
              <a:rPr sz="3000" b="1" spc="-265" dirty="0">
                <a:solidFill>
                  <a:srgbClr val="292959"/>
                </a:solidFill>
                <a:latin typeface="Trebuchet MS"/>
                <a:cs typeface="Trebuchet MS"/>
              </a:rPr>
              <a:t>[130]:</a:t>
            </a:r>
            <a:r>
              <a:rPr sz="3000" b="1" spc="-110" dirty="0">
                <a:solidFill>
                  <a:srgbClr val="292959"/>
                </a:solidFill>
                <a:latin typeface="Trebuchet MS"/>
                <a:cs typeface="Trebuchet MS"/>
              </a:rPr>
              <a:t> </a:t>
            </a:r>
            <a:r>
              <a:rPr sz="3000" b="1" spc="50" dirty="0">
                <a:solidFill>
                  <a:srgbClr val="292959"/>
                </a:solidFill>
                <a:latin typeface="Trebuchet MS"/>
                <a:cs typeface="Trebuchet MS"/>
              </a:rPr>
              <a:t>guidance</a:t>
            </a:r>
            <a:endParaRPr sz="3000">
              <a:latin typeface="Trebuchet MS"/>
              <a:cs typeface="Trebuchet MS"/>
            </a:endParaRPr>
          </a:p>
          <a:p>
            <a:pPr marL="12700" marR="10160" algn="just">
              <a:lnSpc>
                <a:spcPct val="137500"/>
              </a:lnSpc>
            </a:pPr>
            <a:r>
              <a:rPr sz="3000" spc="70" dirty="0">
                <a:solidFill>
                  <a:srgbClr val="292959"/>
                </a:solidFill>
                <a:latin typeface="Trebuchet MS"/>
                <a:cs typeface="Trebuchet MS"/>
              </a:rPr>
              <a:t>A</a:t>
            </a:r>
            <a:r>
              <a:rPr sz="3000" spc="-95" dirty="0">
                <a:solidFill>
                  <a:srgbClr val="292959"/>
                </a:solidFill>
                <a:latin typeface="Trebuchet MS"/>
                <a:cs typeface="Trebuchet MS"/>
              </a:rPr>
              <a:t> </a:t>
            </a:r>
            <a:r>
              <a:rPr sz="3000" spc="-100" dirty="0">
                <a:solidFill>
                  <a:srgbClr val="292959"/>
                </a:solidFill>
                <a:latin typeface="Trebuchet MS"/>
                <a:cs typeface="Trebuchet MS"/>
              </a:rPr>
              <a:t>nuptial</a:t>
            </a:r>
            <a:r>
              <a:rPr sz="3000" spc="-95" dirty="0">
                <a:solidFill>
                  <a:srgbClr val="292959"/>
                </a:solidFill>
                <a:latin typeface="Trebuchet MS"/>
                <a:cs typeface="Trebuchet MS"/>
              </a:rPr>
              <a:t> </a:t>
            </a:r>
            <a:r>
              <a:rPr sz="3000" spc="-50" dirty="0">
                <a:solidFill>
                  <a:srgbClr val="292959"/>
                </a:solidFill>
                <a:latin typeface="Trebuchet MS"/>
                <a:cs typeface="Trebuchet MS"/>
              </a:rPr>
              <a:t>agreement</a:t>
            </a:r>
            <a:r>
              <a:rPr sz="3000" spc="-95" dirty="0">
                <a:solidFill>
                  <a:srgbClr val="292959"/>
                </a:solidFill>
                <a:latin typeface="Trebuchet MS"/>
                <a:cs typeface="Trebuchet MS"/>
              </a:rPr>
              <a:t> </a:t>
            </a:r>
            <a:r>
              <a:rPr sz="3000" spc="-35" dirty="0">
                <a:solidFill>
                  <a:srgbClr val="292959"/>
                </a:solidFill>
                <a:latin typeface="Trebuchet MS"/>
                <a:cs typeface="Trebuchet MS"/>
              </a:rPr>
              <a:t>cannot</a:t>
            </a:r>
            <a:r>
              <a:rPr sz="3000" spc="-95" dirty="0">
                <a:solidFill>
                  <a:srgbClr val="292959"/>
                </a:solidFill>
                <a:latin typeface="Trebuchet MS"/>
                <a:cs typeface="Trebuchet MS"/>
              </a:rPr>
              <a:t> </a:t>
            </a:r>
            <a:r>
              <a:rPr sz="3000" spc="5" dirty="0">
                <a:solidFill>
                  <a:srgbClr val="292959"/>
                </a:solidFill>
                <a:latin typeface="Trebuchet MS"/>
                <a:cs typeface="Trebuchet MS"/>
              </a:rPr>
              <a:t>be</a:t>
            </a:r>
            <a:r>
              <a:rPr sz="3000" spc="-95" dirty="0">
                <a:solidFill>
                  <a:srgbClr val="292959"/>
                </a:solidFill>
                <a:latin typeface="Trebuchet MS"/>
                <a:cs typeface="Trebuchet MS"/>
              </a:rPr>
              <a:t> </a:t>
            </a:r>
            <a:r>
              <a:rPr sz="3000" spc="-55" dirty="0">
                <a:solidFill>
                  <a:srgbClr val="292959"/>
                </a:solidFill>
                <a:latin typeface="Trebuchet MS"/>
                <a:cs typeface="Trebuchet MS"/>
              </a:rPr>
              <a:t>allowed</a:t>
            </a:r>
            <a:r>
              <a:rPr sz="3000" spc="-95" dirty="0">
                <a:solidFill>
                  <a:srgbClr val="292959"/>
                </a:solidFill>
                <a:latin typeface="Trebuchet MS"/>
                <a:cs typeface="Trebuchet MS"/>
              </a:rPr>
              <a:t> </a:t>
            </a:r>
            <a:r>
              <a:rPr sz="3000" spc="-85" dirty="0">
                <a:solidFill>
                  <a:srgbClr val="292959"/>
                </a:solidFill>
                <a:latin typeface="Trebuchet MS"/>
                <a:cs typeface="Trebuchet MS"/>
              </a:rPr>
              <a:t>to</a:t>
            </a:r>
            <a:r>
              <a:rPr sz="3000" spc="-95" dirty="0">
                <a:solidFill>
                  <a:srgbClr val="292959"/>
                </a:solidFill>
                <a:latin typeface="Trebuchet MS"/>
                <a:cs typeface="Trebuchet MS"/>
              </a:rPr>
              <a:t> </a:t>
            </a:r>
            <a:r>
              <a:rPr sz="3000" spc="-90" dirty="0">
                <a:solidFill>
                  <a:srgbClr val="292959"/>
                </a:solidFill>
                <a:latin typeface="Trebuchet MS"/>
                <a:cs typeface="Trebuchet MS"/>
              </a:rPr>
              <a:t>prejudice</a:t>
            </a:r>
            <a:r>
              <a:rPr sz="3000" spc="-95" dirty="0">
                <a:solidFill>
                  <a:srgbClr val="292959"/>
                </a:solidFill>
                <a:latin typeface="Trebuchet MS"/>
                <a:cs typeface="Trebuchet MS"/>
              </a:rPr>
              <a:t> </a:t>
            </a:r>
            <a:r>
              <a:rPr sz="3000" spc="-114" dirty="0">
                <a:solidFill>
                  <a:srgbClr val="292959"/>
                </a:solidFill>
                <a:latin typeface="Trebuchet MS"/>
                <a:cs typeface="Trebuchet MS"/>
              </a:rPr>
              <a:t>the</a:t>
            </a:r>
            <a:r>
              <a:rPr sz="3000" spc="-95" dirty="0">
                <a:solidFill>
                  <a:srgbClr val="292959"/>
                </a:solidFill>
                <a:latin typeface="Trebuchet MS"/>
                <a:cs typeface="Trebuchet MS"/>
              </a:rPr>
              <a:t> </a:t>
            </a:r>
            <a:r>
              <a:rPr sz="3000" spc="-35" dirty="0">
                <a:solidFill>
                  <a:srgbClr val="292959"/>
                </a:solidFill>
                <a:latin typeface="Trebuchet MS"/>
                <a:cs typeface="Trebuchet MS"/>
              </a:rPr>
              <a:t>reasonable</a:t>
            </a:r>
            <a:r>
              <a:rPr sz="3000" spc="-95" dirty="0">
                <a:solidFill>
                  <a:srgbClr val="292959"/>
                </a:solidFill>
                <a:latin typeface="Trebuchet MS"/>
                <a:cs typeface="Trebuchet MS"/>
              </a:rPr>
              <a:t> </a:t>
            </a:r>
            <a:r>
              <a:rPr sz="3000" spc="-110" dirty="0">
                <a:solidFill>
                  <a:srgbClr val="292959"/>
                </a:solidFill>
                <a:latin typeface="Trebuchet MS"/>
                <a:cs typeface="Trebuchet MS"/>
              </a:rPr>
              <a:t>requirements</a:t>
            </a:r>
            <a:r>
              <a:rPr sz="3000" spc="-95" dirty="0">
                <a:solidFill>
                  <a:srgbClr val="292959"/>
                </a:solidFill>
                <a:latin typeface="Trebuchet MS"/>
                <a:cs typeface="Trebuchet MS"/>
              </a:rPr>
              <a:t> </a:t>
            </a:r>
            <a:r>
              <a:rPr sz="3000" spc="-30" dirty="0">
                <a:solidFill>
                  <a:srgbClr val="292959"/>
                </a:solidFill>
                <a:latin typeface="Trebuchet MS"/>
                <a:cs typeface="Trebuchet MS"/>
              </a:rPr>
              <a:t>of</a:t>
            </a:r>
            <a:r>
              <a:rPr sz="3000" spc="-95" dirty="0">
                <a:solidFill>
                  <a:srgbClr val="292959"/>
                </a:solidFill>
                <a:latin typeface="Trebuchet MS"/>
                <a:cs typeface="Trebuchet MS"/>
              </a:rPr>
              <a:t> </a:t>
            </a:r>
            <a:r>
              <a:rPr sz="3000" spc="-65" dirty="0">
                <a:solidFill>
                  <a:srgbClr val="292959"/>
                </a:solidFill>
                <a:latin typeface="Trebuchet MS"/>
                <a:cs typeface="Trebuchet MS"/>
              </a:rPr>
              <a:t>any</a:t>
            </a:r>
            <a:r>
              <a:rPr sz="3000" spc="-95" dirty="0">
                <a:solidFill>
                  <a:srgbClr val="292959"/>
                </a:solidFill>
                <a:latin typeface="Trebuchet MS"/>
                <a:cs typeface="Trebuchet MS"/>
              </a:rPr>
              <a:t> </a:t>
            </a:r>
            <a:r>
              <a:rPr sz="3000" spc="-120" dirty="0">
                <a:solidFill>
                  <a:srgbClr val="292959"/>
                </a:solidFill>
                <a:latin typeface="Trebuchet MS"/>
                <a:cs typeface="Trebuchet MS"/>
              </a:rPr>
              <a:t>children;</a:t>
            </a:r>
            <a:r>
              <a:rPr sz="3000" spc="-254" dirty="0">
                <a:solidFill>
                  <a:srgbClr val="292959"/>
                </a:solidFill>
                <a:latin typeface="Trebuchet MS"/>
                <a:cs typeface="Trebuchet MS"/>
              </a:rPr>
              <a:t> </a:t>
            </a:r>
            <a:r>
              <a:rPr sz="3000" spc="-40" dirty="0">
                <a:solidFill>
                  <a:srgbClr val="292959"/>
                </a:solidFill>
                <a:latin typeface="Trebuchet MS"/>
                <a:cs typeface="Trebuchet MS"/>
              </a:rPr>
              <a:t>Respect</a:t>
            </a:r>
            <a:r>
              <a:rPr sz="3000" spc="-95" dirty="0">
                <a:solidFill>
                  <a:srgbClr val="292959"/>
                </a:solidFill>
                <a:latin typeface="Trebuchet MS"/>
                <a:cs typeface="Trebuchet MS"/>
              </a:rPr>
              <a:t> </a:t>
            </a:r>
            <a:r>
              <a:rPr sz="3000" spc="-105" dirty="0">
                <a:solidFill>
                  <a:srgbClr val="292959"/>
                </a:solidFill>
                <a:latin typeface="Trebuchet MS"/>
                <a:cs typeface="Trebuchet MS"/>
              </a:rPr>
              <a:t>for</a:t>
            </a:r>
            <a:r>
              <a:rPr sz="3000" spc="-95" dirty="0">
                <a:solidFill>
                  <a:srgbClr val="292959"/>
                </a:solidFill>
                <a:latin typeface="Trebuchet MS"/>
                <a:cs typeface="Trebuchet MS"/>
              </a:rPr>
              <a:t> </a:t>
            </a:r>
            <a:r>
              <a:rPr sz="3000" spc="-85" dirty="0">
                <a:solidFill>
                  <a:srgbClr val="292959"/>
                </a:solidFill>
                <a:latin typeface="Trebuchet MS"/>
                <a:cs typeface="Trebuchet MS"/>
              </a:rPr>
              <a:t>autonomy</a:t>
            </a:r>
            <a:r>
              <a:rPr sz="3000" spc="-95" dirty="0">
                <a:solidFill>
                  <a:srgbClr val="292959"/>
                </a:solidFill>
                <a:latin typeface="Trebuchet MS"/>
                <a:cs typeface="Trebuchet MS"/>
              </a:rPr>
              <a:t> </a:t>
            </a:r>
            <a:r>
              <a:rPr sz="3000" spc="-220" dirty="0">
                <a:solidFill>
                  <a:srgbClr val="292959"/>
                </a:solidFill>
                <a:latin typeface="Trebuchet MS"/>
                <a:cs typeface="Trebuchet MS"/>
              </a:rPr>
              <a:t>…</a:t>
            </a:r>
            <a:r>
              <a:rPr sz="3000" spc="-95" dirty="0">
                <a:solidFill>
                  <a:srgbClr val="292959"/>
                </a:solidFill>
                <a:latin typeface="Trebuchet MS"/>
                <a:cs typeface="Trebuchet MS"/>
              </a:rPr>
              <a:t> may </a:t>
            </a:r>
            <a:r>
              <a:rPr sz="3000" spc="5" dirty="0">
                <a:solidFill>
                  <a:srgbClr val="292959"/>
                </a:solidFill>
                <a:latin typeface="Trebuchet MS"/>
                <a:cs typeface="Trebuchet MS"/>
              </a:rPr>
              <a:t>be</a:t>
            </a:r>
            <a:r>
              <a:rPr sz="3000" spc="-95" dirty="0">
                <a:solidFill>
                  <a:srgbClr val="292959"/>
                </a:solidFill>
                <a:latin typeface="Trebuchet MS"/>
                <a:cs typeface="Trebuchet MS"/>
              </a:rPr>
              <a:t> </a:t>
            </a:r>
            <a:r>
              <a:rPr sz="3000" spc="-105" dirty="0">
                <a:solidFill>
                  <a:srgbClr val="292959"/>
                </a:solidFill>
                <a:latin typeface="Trebuchet MS"/>
                <a:cs typeface="Trebuchet MS"/>
              </a:rPr>
              <a:t>particularly</a:t>
            </a:r>
            <a:r>
              <a:rPr sz="3000" spc="-95" dirty="0">
                <a:solidFill>
                  <a:srgbClr val="292959"/>
                </a:solidFill>
                <a:latin typeface="Trebuchet MS"/>
                <a:cs typeface="Trebuchet MS"/>
              </a:rPr>
              <a:t> </a:t>
            </a:r>
            <a:r>
              <a:rPr sz="3000" spc="-114" dirty="0">
                <a:solidFill>
                  <a:srgbClr val="292959"/>
                </a:solidFill>
                <a:latin typeface="Trebuchet MS"/>
                <a:cs typeface="Trebuchet MS"/>
              </a:rPr>
              <a:t>relevant</a:t>
            </a:r>
            <a:r>
              <a:rPr sz="3000" spc="-95" dirty="0">
                <a:solidFill>
                  <a:srgbClr val="292959"/>
                </a:solidFill>
                <a:latin typeface="Trebuchet MS"/>
                <a:cs typeface="Trebuchet MS"/>
              </a:rPr>
              <a:t> </a:t>
            </a:r>
            <a:r>
              <a:rPr sz="3000" spc="-90" dirty="0">
                <a:solidFill>
                  <a:srgbClr val="292959"/>
                </a:solidFill>
                <a:latin typeface="Trebuchet MS"/>
                <a:cs typeface="Trebuchet MS"/>
              </a:rPr>
              <a:t>where</a:t>
            </a:r>
            <a:r>
              <a:rPr sz="3000" spc="-95" dirty="0">
                <a:solidFill>
                  <a:srgbClr val="292959"/>
                </a:solidFill>
                <a:latin typeface="Trebuchet MS"/>
                <a:cs typeface="Trebuchet MS"/>
              </a:rPr>
              <a:t> </a:t>
            </a:r>
            <a:r>
              <a:rPr sz="3000" spc="-114" dirty="0">
                <a:solidFill>
                  <a:srgbClr val="292959"/>
                </a:solidFill>
                <a:latin typeface="Trebuchet MS"/>
                <a:cs typeface="Trebuchet MS"/>
              </a:rPr>
              <a:t>the</a:t>
            </a:r>
            <a:r>
              <a:rPr sz="3000" spc="-95" dirty="0">
                <a:solidFill>
                  <a:srgbClr val="292959"/>
                </a:solidFill>
                <a:latin typeface="Trebuchet MS"/>
                <a:cs typeface="Trebuchet MS"/>
              </a:rPr>
              <a:t> </a:t>
            </a:r>
            <a:r>
              <a:rPr sz="3000" spc="-50" dirty="0">
                <a:solidFill>
                  <a:srgbClr val="292959"/>
                </a:solidFill>
                <a:latin typeface="Trebuchet MS"/>
                <a:cs typeface="Trebuchet MS"/>
              </a:rPr>
              <a:t>agreement</a:t>
            </a:r>
            <a:r>
              <a:rPr sz="3000" spc="-95" dirty="0">
                <a:solidFill>
                  <a:srgbClr val="292959"/>
                </a:solidFill>
                <a:latin typeface="Trebuchet MS"/>
                <a:cs typeface="Trebuchet MS"/>
              </a:rPr>
              <a:t> </a:t>
            </a:r>
            <a:r>
              <a:rPr sz="3000" spc="-15" dirty="0">
                <a:solidFill>
                  <a:srgbClr val="292959"/>
                </a:solidFill>
                <a:latin typeface="Trebuchet MS"/>
                <a:cs typeface="Trebuchet MS"/>
              </a:rPr>
              <a:t>addresses</a:t>
            </a:r>
            <a:r>
              <a:rPr sz="3000" spc="-95" dirty="0">
                <a:solidFill>
                  <a:srgbClr val="292959"/>
                </a:solidFill>
                <a:latin typeface="Trebuchet MS"/>
                <a:cs typeface="Trebuchet MS"/>
              </a:rPr>
              <a:t> </a:t>
            </a:r>
            <a:r>
              <a:rPr sz="3000" spc="-114" dirty="0">
                <a:solidFill>
                  <a:srgbClr val="292959"/>
                </a:solidFill>
                <a:latin typeface="Trebuchet MS"/>
                <a:cs typeface="Trebuchet MS"/>
              </a:rPr>
              <a:t>the</a:t>
            </a:r>
            <a:r>
              <a:rPr sz="3000" spc="-95" dirty="0">
                <a:solidFill>
                  <a:srgbClr val="292959"/>
                </a:solidFill>
                <a:latin typeface="Trebuchet MS"/>
                <a:cs typeface="Trebuchet MS"/>
              </a:rPr>
              <a:t> </a:t>
            </a:r>
            <a:r>
              <a:rPr sz="3000" spc="-80" dirty="0">
                <a:solidFill>
                  <a:srgbClr val="292959"/>
                </a:solidFill>
                <a:latin typeface="Trebuchet MS"/>
                <a:cs typeface="Trebuchet MS"/>
              </a:rPr>
              <a:t>existing</a:t>
            </a:r>
            <a:r>
              <a:rPr sz="3000" spc="135" dirty="0">
                <a:solidFill>
                  <a:srgbClr val="292959"/>
                </a:solidFill>
                <a:latin typeface="Trebuchet MS"/>
                <a:cs typeface="Trebuchet MS"/>
              </a:rPr>
              <a:t> </a:t>
            </a:r>
            <a:r>
              <a:rPr sz="3000" spc="-60" dirty="0">
                <a:solidFill>
                  <a:srgbClr val="292959"/>
                </a:solidFill>
                <a:latin typeface="Trebuchet MS"/>
                <a:cs typeface="Trebuchet MS"/>
              </a:rPr>
              <a:t>circumstances</a:t>
            </a:r>
            <a:r>
              <a:rPr sz="3000" spc="-95" dirty="0">
                <a:solidFill>
                  <a:srgbClr val="292959"/>
                </a:solidFill>
                <a:latin typeface="Trebuchet MS"/>
                <a:cs typeface="Trebuchet MS"/>
              </a:rPr>
              <a:t> </a:t>
            </a:r>
            <a:r>
              <a:rPr sz="3000" spc="15" dirty="0">
                <a:solidFill>
                  <a:srgbClr val="292959"/>
                </a:solidFill>
                <a:latin typeface="Trebuchet MS"/>
                <a:cs typeface="Trebuchet MS"/>
              </a:rPr>
              <a:t>and</a:t>
            </a:r>
            <a:r>
              <a:rPr sz="3000" spc="-95" dirty="0">
                <a:solidFill>
                  <a:srgbClr val="292959"/>
                </a:solidFill>
                <a:latin typeface="Trebuchet MS"/>
                <a:cs typeface="Trebuchet MS"/>
              </a:rPr>
              <a:t> not </a:t>
            </a:r>
            <a:r>
              <a:rPr sz="3000" spc="-155" dirty="0">
                <a:solidFill>
                  <a:srgbClr val="292959"/>
                </a:solidFill>
                <a:latin typeface="Trebuchet MS"/>
                <a:cs typeface="Trebuchet MS"/>
              </a:rPr>
              <a:t>merely</a:t>
            </a:r>
            <a:r>
              <a:rPr sz="3000" spc="-95" dirty="0">
                <a:solidFill>
                  <a:srgbClr val="292959"/>
                </a:solidFill>
                <a:latin typeface="Trebuchet MS"/>
                <a:cs typeface="Trebuchet MS"/>
              </a:rPr>
              <a:t> </a:t>
            </a:r>
            <a:r>
              <a:rPr sz="3000" spc="-114" dirty="0">
                <a:solidFill>
                  <a:srgbClr val="292959"/>
                </a:solidFill>
                <a:latin typeface="Trebuchet MS"/>
                <a:cs typeface="Trebuchet MS"/>
              </a:rPr>
              <a:t>the</a:t>
            </a:r>
            <a:r>
              <a:rPr sz="3000" spc="-95" dirty="0">
                <a:solidFill>
                  <a:srgbClr val="292959"/>
                </a:solidFill>
                <a:latin typeface="Trebuchet MS"/>
                <a:cs typeface="Trebuchet MS"/>
              </a:rPr>
              <a:t> </a:t>
            </a:r>
            <a:r>
              <a:rPr sz="3000" spc="-45" dirty="0">
                <a:solidFill>
                  <a:srgbClr val="292959"/>
                </a:solidFill>
                <a:latin typeface="Trebuchet MS"/>
                <a:cs typeface="Trebuchet MS"/>
              </a:rPr>
              <a:t>contingencies</a:t>
            </a:r>
            <a:r>
              <a:rPr sz="3000" spc="-95" dirty="0">
                <a:solidFill>
                  <a:srgbClr val="292959"/>
                </a:solidFill>
                <a:latin typeface="Trebuchet MS"/>
                <a:cs typeface="Trebuchet MS"/>
              </a:rPr>
              <a:t> </a:t>
            </a:r>
            <a:r>
              <a:rPr sz="3000" spc="-35" dirty="0">
                <a:solidFill>
                  <a:srgbClr val="292959"/>
                </a:solidFill>
                <a:latin typeface="Trebuchet MS"/>
                <a:cs typeface="Trebuchet MS"/>
              </a:rPr>
              <a:t>of</a:t>
            </a:r>
            <a:r>
              <a:rPr sz="3000" spc="-95" dirty="0">
                <a:solidFill>
                  <a:srgbClr val="292959"/>
                </a:solidFill>
                <a:latin typeface="Trebuchet MS"/>
                <a:cs typeface="Trebuchet MS"/>
              </a:rPr>
              <a:t> </a:t>
            </a:r>
            <a:r>
              <a:rPr sz="3000" spc="5" dirty="0">
                <a:solidFill>
                  <a:srgbClr val="292959"/>
                </a:solidFill>
                <a:latin typeface="Trebuchet MS"/>
                <a:cs typeface="Trebuchet MS"/>
              </a:rPr>
              <a:t>an</a:t>
            </a:r>
            <a:r>
              <a:rPr sz="3000" spc="-95" dirty="0">
                <a:solidFill>
                  <a:srgbClr val="292959"/>
                </a:solidFill>
                <a:latin typeface="Trebuchet MS"/>
                <a:cs typeface="Trebuchet MS"/>
              </a:rPr>
              <a:t> </a:t>
            </a:r>
            <a:r>
              <a:rPr sz="3000" spc="-85" dirty="0">
                <a:solidFill>
                  <a:srgbClr val="292959"/>
                </a:solidFill>
                <a:latin typeface="Trebuchet MS"/>
                <a:cs typeface="Trebuchet MS"/>
              </a:rPr>
              <a:t>uncertain</a:t>
            </a:r>
            <a:r>
              <a:rPr sz="3000" spc="-95" dirty="0">
                <a:solidFill>
                  <a:srgbClr val="292959"/>
                </a:solidFill>
                <a:latin typeface="Trebuchet MS"/>
                <a:cs typeface="Trebuchet MS"/>
              </a:rPr>
              <a:t> </a:t>
            </a:r>
            <a:r>
              <a:rPr sz="3000" spc="-160" dirty="0">
                <a:solidFill>
                  <a:srgbClr val="292959"/>
                </a:solidFill>
                <a:latin typeface="Trebuchet MS"/>
                <a:cs typeface="Trebuchet MS"/>
              </a:rPr>
              <a:t>future;</a:t>
            </a:r>
            <a:endParaRPr sz="3000">
              <a:latin typeface="Trebuchet MS"/>
              <a:cs typeface="Trebuchet MS"/>
            </a:endParaRPr>
          </a:p>
          <a:p>
            <a:pPr marL="12700" marR="803910">
              <a:lnSpc>
                <a:spcPct val="137500"/>
              </a:lnSpc>
            </a:pPr>
            <a:r>
              <a:rPr sz="3000" spc="-170" dirty="0">
                <a:solidFill>
                  <a:srgbClr val="292959"/>
                </a:solidFill>
                <a:latin typeface="Trebuchet MS"/>
                <a:cs typeface="Trebuchet MS"/>
              </a:rPr>
              <a:t>There</a:t>
            </a:r>
            <a:r>
              <a:rPr sz="3000" spc="-95" dirty="0">
                <a:solidFill>
                  <a:srgbClr val="292959"/>
                </a:solidFill>
                <a:latin typeface="Trebuchet MS"/>
                <a:cs typeface="Trebuchet MS"/>
              </a:rPr>
              <a:t> </a:t>
            </a:r>
            <a:r>
              <a:rPr sz="3000" spc="-55" dirty="0">
                <a:solidFill>
                  <a:srgbClr val="292959"/>
                </a:solidFill>
                <a:latin typeface="Trebuchet MS"/>
                <a:cs typeface="Trebuchet MS"/>
              </a:rPr>
              <a:t>is</a:t>
            </a:r>
            <a:r>
              <a:rPr sz="3000" spc="-140" dirty="0">
                <a:solidFill>
                  <a:srgbClr val="292959"/>
                </a:solidFill>
                <a:latin typeface="Trebuchet MS"/>
                <a:cs typeface="Trebuchet MS"/>
              </a:rPr>
              <a:t> </a:t>
            </a:r>
            <a:r>
              <a:rPr sz="3000" spc="-55" dirty="0">
                <a:solidFill>
                  <a:srgbClr val="292959"/>
                </a:solidFill>
                <a:latin typeface="Trebuchet MS"/>
                <a:cs typeface="Trebuchet MS"/>
              </a:rPr>
              <a:t>nothing</a:t>
            </a:r>
            <a:r>
              <a:rPr sz="3000" spc="-105" dirty="0">
                <a:solidFill>
                  <a:srgbClr val="292959"/>
                </a:solidFill>
                <a:latin typeface="Trebuchet MS"/>
                <a:cs typeface="Trebuchet MS"/>
              </a:rPr>
              <a:t> </a:t>
            </a:r>
            <a:r>
              <a:rPr sz="3000" spc="-150" dirty="0">
                <a:solidFill>
                  <a:srgbClr val="292959"/>
                </a:solidFill>
                <a:latin typeface="Trebuchet MS"/>
                <a:cs typeface="Trebuchet MS"/>
              </a:rPr>
              <a:t>inherently</a:t>
            </a:r>
            <a:r>
              <a:rPr sz="3000" spc="-95" dirty="0">
                <a:solidFill>
                  <a:srgbClr val="292959"/>
                </a:solidFill>
                <a:latin typeface="Trebuchet MS"/>
                <a:cs typeface="Trebuchet MS"/>
              </a:rPr>
              <a:t> </a:t>
            </a:r>
            <a:r>
              <a:rPr sz="3000" spc="-100" dirty="0">
                <a:solidFill>
                  <a:srgbClr val="292959"/>
                </a:solidFill>
                <a:latin typeface="Trebuchet MS"/>
                <a:cs typeface="Trebuchet MS"/>
              </a:rPr>
              <a:t>unfair</a:t>
            </a:r>
            <a:r>
              <a:rPr sz="3000" spc="-105" dirty="0">
                <a:solidFill>
                  <a:srgbClr val="292959"/>
                </a:solidFill>
                <a:latin typeface="Trebuchet MS"/>
                <a:cs typeface="Trebuchet MS"/>
              </a:rPr>
              <a:t> </a:t>
            </a:r>
            <a:r>
              <a:rPr sz="3000" spc="-150" dirty="0">
                <a:solidFill>
                  <a:srgbClr val="292959"/>
                </a:solidFill>
                <a:latin typeface="Trebuchet MS"/>
                <a:cs typeface="Trebuchet MS"/>
              </a:rPr>
              <a:t>in</a:t>
            </a:r>
            <a:r>
              <a:rPr sz="3000" spc="-95" dirty="0">
                <a:solidFill>
                  <a:srgbClr val="292959"/>
                </a:solidFill>
                <a:latin typeface="Trebuchet MS"/>
                <a:cs typeface="Trebuchet MS"/>
              </a:rPr>
              <a:t> </a:t>
            </a:r>
            <a:r>
              <a:rPr sz="3000" dirty="0">
                <a:solidFill>
                  <a:srgbClr val="292959"/>
                </a:solidFill>
                <a:latin typeface="Trebuchet MS"/>
                <a:cs typeface="Trebuchet MS"/>
              </a:rPr>
              <a:t>an</a:t>
            </a:r>
            <a:r>
              <a:rPr sz="3000" spc="-105" dirty="0">
                <a:solidFill>
                  <a:srgbClr val="292959"/>
                </a:solidFill>
                <a:latin typeface="Trebuchet MS"/>
                <a:cs typeface="Trebuchet MS"/>
              </a:rPr>
              <a:t> </a:t>
            </a:r>
            <a:r>
              <a:rPr sz="3000" spc="-45" dirty="0">
                <a:solidFill>
                  <a:srgbClr val="292959"/>
                </a:solidFill>
                <a:latin typeface="Trebuchet MS"/>
                <a:cs typeface="Trebuchet MS"/>
              </a:rPr>
              <a:t>agreement</a:t>
            </a:r>
            <a:r>
              <a:rPr sz="3000" spc="-105" dirty="0">
                <a:solidFill>
                  <a:srgbClr val="292959"/>
                </a:solidFill>
                <a:latin typeface="Trebuchet MS"/>
                <a:cs typeface="Trebuchet MS"/>
              </a:rPr>
              <a:t> </a:t>
            </a:r>
            <a:r>
              <a:rPr sz="3000" spc="-60" dirty="0">
                <a:solidFill>
                  <a:srgbClr val="292959"/>
                </a:solidFill>
                <a:latin typeface="Trebuchet MS"/>
                <a:cs typeface="Trebuchet MS"/>
              </a:rPr>
              <a:t>making</a:t>
            </a:r>
            <a:r>
              <a:rPr sz="3000" spc="-105" dirty="0">
                <a:solidFill>
                  <a:srgbClr val="292959"/>
                </a:solidFill>
                <a:latin typeface="Trebuchet MS"/>
                <a:cs typeface="Trebuchet MS"/>
              </a:rPr>
              <a:t> </a:t>
            </a:r>
            <a:r>
              <a:rPr sz="3000" spc="-95" dirty="0">
                <a:solidFill>
                  <a:srgbClr val="292959"/>
                </a:solidFill>
                <a:latin typeface="Trebuchet MS"/>
                <a:cs typeface="Trebuchet MS"/>
              </a:rPr>
              <a:t>provision</a:t>
            </a:r>
            <a:r>
              <a:rPr sz="3000" spc="-105" dirty="0">
                <a:solidFill>
                  <a:srgbClr val="292959"/>
                </a:solidFill>
                <a:latin typeface="Trebuchet MS"/>
                <a:cs typeface="Trebuchet MS"/>
              </a:rPr>
              <a:t> </a:t>
            </a:r>
            <a:r>
              <a:rPr sz="3000" spc="-10" dirty="0">
                <a:solidFill>
                  <a:srgbClr val="292959"/>
                </a:solidFill>
                <a:latin typeface="Trebuchet MS"/>
                <a:cs typeface="Trebuchet MS"/>
              </a:rPr>
              <a:t>dealing</a:t>
            </a:r>
            <a:r>
              <a:rPr sz="3000" spc="-105" dirty="0">
                <a:solidFill>
                  <a:srgbClr val="292959"/>
                </a:solidFill>
                <a:latin typeface="Trebuchet MS"/>
                <a:cs typeface="Trebuchet MS"/>
              </a:rPr>
              <a:t> </a:t>
            </a:r>
            <a:r>
              <a:rPr sz="3000" spc="-140" dirty="0">
                <a:solidFill>
                  <a:srgbClr val="292959"/>
                </a:solidFill>
                <a:latin typeface="Trebuchet MS"/>
                <a:cs typeface="Trebuchet MS"/>
              </a:rPr>
              <a:t>with</a:t>
            </a:r>
            <a:r>
              <a:rPr sz="3000" spc="-95" dirty="0">
                <a:solidFill>
                  <a:srgbClr val="292959"/>
                </a:solidFill>
                <a:latin typeface="Trebuchet MS"/>
                <a:cs typeface="Trebuchet MS"/>
              </a:rPr>
              <a:t> </a:t>
            </a:r>
            <a:r>
              <a:rPr sz="3000" spc="-80" dirty="0">
                <a:solidFill>
                  <a:srgbClr val="292959"/>
                </a:solidFill>
                <a:latin typeface="Trebuchet MS"/>
                <a:cs typeface="Trebuchet MS"/>
              </a:rPr>
              <a:t>existing</a:t>
            </a:r>
            <a:r>
              <a:rPr sz="3000" spc="-105" dirty="0">
                <a:solidFill>
                  <a:srgbClr val="292959"/>
                </a:solidFill>
                <a:latin typeface="Trebuchet MS"/>
                <a:cs typeface="Trebuchet MS"/>
              </a:rPr>
              <a:t> </a:t>
            </a:r>
            <a:r>
              <a:rPr sz="3000" spc="-20" dirty="0">
                <a:solidFill>
                  <a:srgbClr val="292959"/>
                </a:solidFill>
                <a:latin typeface="Trebuchet MS"/>
                <a:cs typeface="Trebuchet MS"/>
              </a:rPr>
              <a:t>non-</a:t>
            </a:r>
            <a:r>
              <a:rPr sz="3000" spc="-114" dirty="0">
                <a:solidFill>
                  <a:srgbClr val="292959"/>
                </a:solidFill>
                <a:latin typeface="Trebuchet MS"/>
                <a:cs typeface="Trebuchet MS"/>
              </a:rPr>
              <a:t>marital</a:t>
            </a:r>
            <a:r>
              <a:rPr sz="3000" spc="-110" dirty="0">
                <a:solidFill>
                  <a:srgbClr val="292959"/>
                </a:solidFill>
                <a:latin typeface="Trebuchet MS"/>
                <a:cs typeface="Trebuchet MS"/>
              </a:rPr>
              <a:t> </a:t>
            </a:r>
            <a:r>
              <a:rPr sz="3000" spc="-100" dirty="0">
                <a:solidFill>
                  <a:srgbClr val="292959"/>
                </a:solidFill>
                <a:latin typeface="Trebuchet MS"/>
                <a:cs typeface="Trebuchet MS"/>
              </a:rPr>
              <a:t>property</a:t>
            </a:r>
            <a:r>
              <a:rPr sz="3000" spc="-125" dirty="0">
                <a:solidFill>
                  <a:srgbClr val="292959"/>
                </a:solidFill>
                <a:latin typeface="Trebuchet MS"/>
                <a:cs typeface="Trebuchet MS"/>
              </a:rPr>
              <a:t> </a:t>
            </a:r>
            <a:r>
              <a:rPr sz="3000" spc="-60" dirty="0">
                <a:solidFill>
                  <a:srgbClr val="292959"/>
                </a:solidFill>
                <a:latin typeface="Trebuchet MS"/>
                <a:cs typeface="Trebuchet MS"/>
              </a:rPr>
              <a:t>including</a:t>
            </a:r>
            <a:r>
              <a:rPr sz="3000" spc="-105" dirty="0">
                <a:solidFill>
                  <a:srgbClr val="292959"/>
                </a:solidFill>
                <a:latin typeface="Trebuchet MS"/>
                <a:cs typeface="Trebuchet MS"/>
              </a:rPr>
              <a:t> </a:t>
            </a:r>
            <a:r>
              <a:rPr sz="3000" spc="-40" dirty="0">
                <a:solidFill>
                  <a:srgbClr val="292959"/>
                </a:solidFill>
                <a:latin typeface="Trebuchet MS"/>
                <a:cs typeface="Trebuchet MS"/>
              </a:rPr>
              <a:t>anticipated</a:t>
            </a:r>
            <a:r>
              <a:rPr sz="3000" spc="-110" dirty="0">
                <a:solidFill>
                  <a:srgbClr val="292959"/>
                </a:solidFill>
                <a:latin typeface="Trebuchet MS"/>
                <a:cs typeface="Trebuchet MS"/>
              </a:rPr>
              <a:t> </a:t>
            </a:r>
            <a:r>
              <a:rPr sz="3000" spc="-135" dirty="0">
                <a:solidFill>
                  <a:srgbClr val="292959"/>
                </a:solidFill>
                <a:latin typeface="Trebuchet MS"/>
                <a:cs typeface="Trebuchet MS"/>
              </a:rPr>
              <a:t>future</a:t>
            </a:r>
            <a:r>
              <a:rPr sz="3000" spc="-95" dirty="0">
                <a:solidFill>
                  <a:srgbClr val="292959"/>
                </a:solidFill>
                <a:latin typeface="Trebuchet MS"/>
                <a:cs typeface="Trebuchet MS"/>
              </a:rPr>
              <a:t> </a:t>
            </a:r>
            <a:r>
              <a:rPr sz="3000" spc="-60" dirty="0">
                <a:solidFill>
                  <a:srgbClr val="292959"/>
                </a:solidFill>
                <a:latin typeface="Trebuchet MS"/>
                <a:cs typeface="Trebuchet MS"/>
              </a:rPr>
              <a:t>receipts</a:t>
            </a:r>
            <a:r>
              <a:rPr sz="3000" spc="-110" dirty="0">
                <a:solidFill>
                  <a:srgbClr val="292959"/>
                </a:solidFill>
                <a:latin typeface="Trebuchet MS"/>
                <a:cs typeface="Trebuchet MS"/>
              </a:rPr>
              <a:t> </a:t>
            </a:r>
            <a:r>
              <a:rPr sz="3000" spc="-290" dirty="0">
                <a:solidFill>
                  <a:srgbClr val="292959"/>
                </a:solidFill>
                <a:latin typeface="Trebuchet MS"/>
                <a:cs typeface="Trebuchet MS"/>
              </a:rPr>
              <a:t>…;</a:t>
            </a:r>
            <a:endParaRPr sz="3000">
              <a:latin typeface="Trebuchet MS"/>
              <a:cs typeface="Trebuchet MS"/>
            </a:endParaRPr>
          </a:p>
          <a:p>
            <a:pPr marL="12700" marR="5080">
              <a:lnSpc>
                <a:spcPct val="137500"/>
              </a:lnSpc>
            </a:pPr>
            <a:r>
              <a:rPr sz="3000" spc="-195" dirty="0">
                <a:solidFill>
                  <a:srgbClr val="292959"/>
                </a:solidFill>
                <a:latin typeface="Trebuchet MS"/>
                <a:cs typeface="Trebuchet MS"/>
              </a:rPr>
              <a:t>The</a:t>
            </a:r>
            <a:r>
              <a:rPr sz="3000" spc="-95" dirty="0">
                <a:solidFill>
                  <a:srgbClr val="292959"/>
                </a:solidFill>
                <a:latin typeface="Trebuchet MS"/>
                <a:cs typeface="Trebuchet MS"/>
              </a:rPr>
              <a:t> </a:t>
            </a:r>
            <a:r>
              <a:rPr sz="3000" spc="-50" dirty="0">
                <a:solidFill>
                  <a:srgbClr val="292959"/>
                </a:solidFill>
                <a:latin typeface="Trebuchet MS"/>
                <a:cs typeface="Trebuchet MS"/>
              </a:rPr>
              <a:t>longer</a:t>
            </a:r>
            <a:r>
              <a:rPr sz="3000" spc="-175"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40" dirty="0">
                <a:solidFill>
                  <a:srgbClr val="292959"/>
                </a:solidFill>
                <a:latin typeface="Trebuchet MS"/>
                <a:cs typeface="Trebuchet MS"/>
              </a:rPr>
              <a:t>marriage</a:t>
            </a:r>
            <a:r>
              <a:rPr sz="3000" spc="-155" dirty="0">
                <a:solidFill>
                  <a:srgbClr val="292959"/>
                </a:solidFill>
                <a:latin typeface="Trebuchet MS"/>
                <a:cs typeface="Trebuchet MS"/>
              </a:rPr>
              <a:t> </a:t>
            </a:r>
            <a:r>
              <a:rPr sz="3000" dirty="0">
                <a:solidFill>
                  <a:srgbClr val="292959"/>
                </a:solidFill>
                <a:latin typeface="Trebuchet MS"/>
                <a:cs typeface="Trebuchet MS"/>
              </a:rPr>
              <a:t>has</a:t>
            </a:r>
            <a:r>
              <a:rPr sz="3000" spc="-120" dirty="0">
                <a:solidFill>
                  <a:srgbClr val="292959"/>
                </a:solidFill>
                <a:latin typeface="Trebuchet MS"/>
                <a:cs typeface="Trebuchet MS"/>
              </a:rPr>
              <a:t> </a:t>
            </a:r>
            <a:r>
              <a:rPr sz="3000" spc="-35" dirty="0">
                <a:solidFill>
                  <a:srgbClr val="292959"/>
                </a:solidFill>
                <a:latin typeface="Trebuchet MS"/>
                <a:cs typeface="Trebuchet MS"/>
              </a:rPr>
              <a:t>lasted</a:t>
            </a:r>
            <a:r>
              <a:rPr sz="3000" spc="-120"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95" dirty="0">
                <a:solidFill>
                  <a:srgbClr val="292959"/>
                </a:solidFill>
                <a:latin typeface="Trebuchet MS"/>
                <a:cs typeface="Trebuchet MS"/>
              </a:rPr>
              <a:t>more</a:t>
            </a:r>
            <a:r>
              <a:rPr sz="3000" spc="-125" dirty="0">
                <a:solidFill>
                  <a:srgbClr val="292959"/>
                </a:solidFill>
                <a:latin typeface="Trebuchet MS"/>
                <a:cs typeface="Trebuchet MS"/>
              </a:rPr>
              <a:t> </a:t>
            </a:r>
            <a:r>
              <a:rPr sz="3000" spc="-195" dirty="0">
                <a:solidFill>
                  <a:srgbClr val="292959"/>
                </a:solidFill>
                <a:latin typeface="Trebuchet MS"/>
                <a:cs typeface="Trebuchet MS"/>
              </a:rPr>
              <a:t>likely</a:t>
            </a:r>
            <a:r>
              <a:rPr sz="3000" spc="-95" dirty="0">
                <a:solidFill>
                  <a:srgbClr val="292959"/>
                </a:solidFill>
                <a:latin typeface="Trebuchet MS"/>
                <a:cs typeface="Trebuchet MS"/>
              </a:rPr>
              <a:t> </a:t>
            </a:r>
            <a:r>
              <a:rPr sz="3000" spc="-190" dirty="0">
                <a:solidFill>
                  <a:srgbClr val="292959"/>
                </a:solidFill>
                <a:latin typeface="Trebuchet MS"/>
                <a:cs typeface="Trebuchet MS"/>
              </a:rPr>
              <a:t>it</a:t>
            </a:r>
            <a:r>
              <a:rPr sz="3000" spc="-95" dirty="0">
                <a:solidFill>
                  <a:srgbClr val="292959"/>
                </a:solidFill>
                <a:latin typeface="Trebuchet MS"/>
                <a:cs typeface="Trebuchet MS"/>
              </a:rPr>
              <a:t> </a:t>
            </a:r>
            <a:r>
              <a:rPr sz="3000" spc="-55" dirty="0">
                <a:solidFill>
                  <a:srgbClr val="292959"/>
                </a:solidFill>
                <a:latin typeface="Trebuchet MS"/>
                <a:cs typeface="Trebuchet MS"/>
              </a:rPr>
              <a:t>is</a:t>
            </a:r>
            <a:r>
              <a:rPr sz="3000" spc="-120" dirty="0">
                <a:solidFill>
                  <a:srgbClr val="292959"/>
                </a:solidFill>
                <a:latin typeface="Trebuchet MS"/>
                <a:cs typeface="Trebuchet MS"/>
              </a:rPr>
              <a:t> </a:t>
            </a:r>
            <a:r>
              <a:rPr sz="3000" spc="-90" dirty="0">
                <a:solidFill>
                  <a:srgbClr val="292959"/>
                </a:solidFill>
                <a:latin typeface="Trebuchet MS"/>
                <a:cs typeface="Trebuchet MS"/>
              </a:rPr>
              <a:t>that</a:t>
            </a:r>
            <a:r>
              <a:rPr sz="3000" spc="-120" dirty="0">
                <a:solidFill>
                  <a:srgbClr val="292959"/>
                </a:solidFill>
                <a:latin typeface="Trebuchet MS"/>
                <a:cs typeface="Trebuchet MS"/>
              </a:rPr>
              <a:t> </a:t>
            </a:r>
            <a:r>
              <a:rPr sz="3000" spc="-90" dirty="0">
                <a:solidFill>
                  <a:srgbClr val="292959"/>
                </a:solidFill>
                <a:latin typeface="Trebuchet MS"/>
                <a:cs typeface="Trebuchet MS"/>
              </a:rPr>
              <a:t>events</a:t>
            </a:r>
            <a:r>
              <a:rPr sz="3000" spc="-120" dirty="0">
                <a:solidFill>
                  <a:srgbClr val="292959"/>
                </a:solidFill>
                <a:latin typeface="Trebuchet MS"/>
                <a:cs typeface="Trebuchet MS"/>
              </a:rPr>
              <a:t> </a:t>
            </a:r>
            <a:r>
              <a:rPr sz="3000" spc="-35" dirty="0">
                <a:solidFill>
                  <a:srgbClr val="292959"/>
                </a:solidFill>
                <a:latin typeface="Trebuchet MS"/>
                <a:cs typeface="Trebuchet MS"/>
              </a:rPr>
              <a:t>have</a:t>
            </a:r>
            <a:r>
              <a:rPr sz="3000" spc="-125" dirty="0">
                <a:solidFill>
                  <a:srgbClr val="292959"/>
                </a:solidFill>
                <a:latin typeface="Trebuchet MS"/>
                <a:cs typeface="Trebuchet MS"/>
              </a:rPr>
              <a:t> </a:t>
            </a:r>
            <a:r>
              <a:rPr sz="3000" spc="-70" dirty="0">
                <a:solidFill>
                  <a:srgbClr val="292959"/>
                </a:solidFill>
                <a:latin typeface="Trebuchet MS"/>
                <a:cs typeface="Trebuchet MS"/>
              </a:rPr>
              <a:t>rendered</a:t>
            </a:r>
            <a:r>
              <a:rPr sz="3000" spc="-120" dirty="0">
                <a:solidFill>
                  <a:srgbClr val="292959"/>
                </a:solidFill>
                <a:latin typeface="Trebuchet MS"/>
                <a:cs typeface="Trebuchet MS"/>
              </a:rPr>
              <a:t> </a:t>
            </a:r>
            <a:r>
              <a:rPr sz="3000" spc="-50" dirty="0">
                <a:solidFill>
                  <a:srgbClr val="292959"/>
                </a:solidFill>
                <a:latin typeface="Trebuchet MS"/>
                <a:cs typeface="Trebuchet MS"/>
              </a:rPr>
              <a:t>what</a:t>
            </a:r>
            <a:r>
              <a:rPr sz="3000" spc="-120" dirty="0">
                <a:solidFill>
                  <a:srgbClr val="292959"/>
                </a:solidFill>
                <a:latin typeface="Trebuchet MS"/>
                <a:cs typeface="Trebuchet MS"/>
              </a:rPr>
              <a:t> </a:t>
            </a:r>
            <a:r>
              <a:rPr sz="3000" spc="-85" dirty="0">
                <a:solidFill>
                  <a:srgbClr val="292959"/>
                </a:solidFill>
                <a:latin typeface="Trebuchet MS"/>
                <a:cs typeface="Trebuchet MS"/>
              </a:rPr>
              <a:t>might</a:t>
            </a:r>
            <a:r>
              <a:rPr sz="3000" spc="-125" dirty="0">
                <a:solidFill>
                  <a:srgbClr val="292959"/>
                </a:solidFill>
                <a:latin typeface="Trebuchet MS"/>
                <a:cs typeface="Trebuchet MS"/>
              </a:rPr>
              <a:t> </a:t>
            </a:r>
            <a:r>
              <a:rPr sz="3000" spc="-20" dirty="0">
                <a:solidFill>
                  <a:srgbClr val="292959"/>
                </a:solidFill>
                <a:latin typeface="Trebuchet MS"/>
                <a:cs typeface="Trebuchet MS"/>
              </a:rPr>
              <a:t>have </a:t>
            </a:r>
            <a:r>
              <a:rPr sz="3000" spc="-25" dirty="0">
                <a:solidFill>
                  <a:srgbClr val="292959"/>
                </a:solidFill>
                <a:latin typeface="Trebuchet MS"/>
                <a:cs typeface="Trebuchet MS"/>
              </a:rPr>
              <a:t>seemed</a:t>
            </a:r>
            <a:r>
              <a:rPr sz="3000" spc="-200" dirty="0">
                <a:solidFill>
                  <a:srgbClr val="292959"/>
                </a:solidFill>
                <a:latin typeface="Trebuchet MS"/>
                <a:cs typeface="Trebuchet MS"/>
              </a:rPr>
              <a:t> </a:t>
            </a:r>
            <a:r>
              <a:rPr sz="3000" spc="-85" dirty="0">
                <a:solidFill>
                  <a:srgbClr val="292959"/>
                </a:solidFill>
                <a:latin typeface="Trebuchet MS"/>
                <a:cs typeface="Trebuchet MS"/>
              </a:rPr>
              <a:t>fair</a:t>
            </a:r>
            <a:r>
              <a:rPr sz="3000" spc="-140" dirty="0">
                <a:solidFill>
                  <a:srgbClr val="292959"/>
                </a:solidFill>
                <a:latin typeface="Trebuchet MS"/>
                <a:cs typeface="Trebuchet MS"/>
              </a:rPr>
              <a:t> </a:t>
            </a:r>
            <a:r>
              <a:rPr sz="3000" dirty="0">
                <a:solidFill>
                  <a:srgbClr val="292959"/>
                </a:solidFill>
                <a:latin typeface="Trebuchet MS"/>
                <a:cs typeface="Trebuchet MS"/>
              </a:rPr>
              <a:t>at</a:t>
            </a:r>
            <a:r>
              <a:rPr sz="3000" spc="-165"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150" dirty="0">
                <a:solidFill>
                  <a:srgbClr val="292959"/>
                </a:solidFill>
                <a:latin typeface="Trebuchet MS"/>
                <a:cs typeface="Trebuchet MS"/>
              </a:rPr>
              <a:t>time</a:t>
            </a:r>
            <a:r>
              <a:rPr sz="3000" spc="-95" dirty="0">
                <a:solidFill>
                  <a:srgbClr val="292959"/>
                </a:solidFill>
                <a:latin typeface="Trebuchet MS"/>
                <a:cs typeface="Trebuchet MS"/>
              </a:rPr>
              <a:t> </a:t>
            </a:r>
            <a:r>
              <a:rPr sz="3000" dirty="0">
                <a:solidFill>
                  <a:srgbClr val="292959"/>
                </a:solidFill>
                <a:latin typeface="Trebuchet MS"/>
                <a:cs typeface="Trebuchet MS"/>
              </a:rPr>
              <a:t>of</a:t>
            </a:r>
            <a:r>
              <a:rPr sz="3000" spc="-135"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60" dirty="0">
                <a:solidFill>
                  <a:srgbClr val="292959"/>
                </a:solidFill>
                <a:latin typeface="Trebuchet MS"/>
                <a:cs typeface="Trebuchet MS"/>
              </a:rPr>
              <a:t>making</a:t>
            </a:r>
            <a:r>
              <a:rPr sz="3000" spc="-135" dirty="0">
                <a:solidFill>
                  <a:srgbClr val="292959"/>
                </a:solidFill>
                <a:latin typeface="Trebuchet MS"/>
                <a:cs typeface="Trebuchet MS"/>
              </a:rPr>
              <a:t> </a:t>
            </a:r>
            <a:r>
              <a:rPr sz="3000" dirty="0">
                <a:solidFill>
                  <a:srgbClr val="292959"/>
                </a:solidFill>
                <a:latin typeface="Trebuchet MS"/>
                <a:cs typeface="Trebuchet MS"/>
              </a:rPr>
              <a:t>of</a:t>
            </a:r>
            <a:r>
              <a:rPr sz="3000" spc="-135"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45" dirty="0">
                <a:solidFill>
                  <a:srgbClr val="292959"/>
                </a:solidFill>
                <a:latin typeface="Trebuchet MS"/>
                <a:cs typeface="Trebuchet MS"/>
              </a:rPr>
              <a:t>agreement</a:t>
            </a:r>
            <a:r>
              <a:rPr sz="3000" spc="-135" dirty="0">
                <a:solidFill>
                  <a:srgbClr val="292959"/>
                </a:solidFill>
                <a:latin typeface="Trebuchet MS"/>
                <a:cs typeface="Trebuchet MS"/>
              </a:rPr>
              <a:t> </a:t>
            </a:r>
            <a:r>
              <a:rPr sz="3000" spc="-100" dirty="0">
                <a:solidFill>
                  <a:srgbClr val="292959"/>
                </a:solidFill>
                <a:latin typeface="Trebuchet MS"/>
                <a:cs typeface="Trebuchet MS"/>
              </a:rPr>
              <a:t>unfair</a:t>
            </a:r>
            <a:r>
              <a:rPr sz="3000" spc="-125" dirty="0">
                <a:solidFill>
                  <a:srgbClr val="292959"/>
                </a:solidFill>
                <a:latin typeface="Trebuchet MS"/>
                <a:cs typeface="Trebuchet MS"/>
              </a:rPr>
              <a:t> </a:t>
            </a:r>
            <a:r>
              <a:rPr sz="3000" spc="-20" dirty="0">
                <a:solidFill>
                  <a:srgbClr val="292959"/>
                </a:solidFill>
                <a:latin typeface="Trebuchet MS"/>
                <a:cs typeface="Trebuchet MS"/>
              </a:rPr>
              <a:t>now</a:t>
            </a:r>
            <a:r>
              <a:rPr sz="3000" spc="-135" dirty="0">
                <a:solidFill>
                  <a:srgbClr val="292959"/>
                </a:solidFill>
                <a:latin typeface="Trebuchet MS"/>
                <a:cs typeface="Trebuchet MS"/>
              </a:rPr>
              <a:t> </a:t>
            </a:r>
            <a:r>
              <a:rPr sz="3000" spc="-290" dirty="0">
                <a:solidFill>
                  <a:srgbClr val="292959"/>
                </a:solidFill>
                <a:latin typeface="Trebuchet MS"/>
                <a:cs typeface="Trebuchet MS"/>
              </a:rPr>
              <a:t>…;</a:t>
            </a:r>
            <a:endParaRPr sz="3000">
              <a:latin typeface="Trebuchet MS"/>
              <a:cs typeface="Trebuchet MS"/>
            </a:endParaRPr>
          </a:p>
          <a:p>
            <a:pPr marL="12700" marR="551815">
              <a:lnSpc>
                <a:spcPct val="137500"/>
              </a:lnSpc>
            </a:pPr>
            <a:r>
              <a:rPr sz="3000" spc="-200" dirty="0">
                <a:solidFill>
                  <a:srgbClr val="292959"/>
                </a:solidFill>
                <a:latin typeface="Trebuchet MS"/>
                <a:cs typeface="Trebuchet MS"/>
              </a:rPr>
              <a:t>It</a:t>
            </a:r>
            <a:r>
              <a:rPr sz="3000" spc="-105" dirty="0">
                <a:solidFill>
                  <a:srgbClr val="292959"/>
                </a:solidFill>
                <a:latin typeface="Trebuchet MS"/>
                <a:cs typeface="Trebuchet MS"/>
              </a:rPr>
              <a:t> </a:t>
            </a:r>
            <a:r>
              <a:rPr sz="3000" spc="-55" dirty="0">
                <a:solidFill>
                  <a:srgbClr val="292959"/>
                </a:solidFill>
                <a:latin typeface="Trebuchet MS"/>
                <a:cs typeface="Trebuchet MS"/>
              </a:rPr>
              <a:t>is</a:t>
            </a:r>
            <a:r>
              <a:rPr sz="3000" spc="-170" dirty="0">
                <a:solidFill>
                  <a:srgbClr val="292959"/>
                </a:solidFill>
                <a:latin typeface="Trebuchet MS"/>
                <a:cs typeface="Trebuchet MS"/>
              </a:rPr>
              <a:t> </a:t>
            </a:r>
            <a:r>
              <a:rPr sz="3000" spc="-175" dirty="0">
                <a:solidFill>
                  <a:srgbClr val="292959"/>
                </a:solidFill>
                <a:latin typeface="Trebuchet MS"/>
                <a:cs typeface="Trebuchet MS"/>
              </a:rPr>
              <a:t>unlikely</a:t>
            </a:r>
            <a:r>
              <a:rPr sz="3000" spc="-95" dirty="0">
                <a:solidFill>
                  <a:srgbClr val="292959"/>
                </a:solidFill>
                <a:latin typeface="Trebuchet MS"/>
                <a:cs typeface="Trebuchet MS"/>
              </a:rPr>
              <a:t> </a:t>
            </a:r>
            <a:r>
              <a:rPr sz="3000" spc="-45" dirty="0">
                <a:solidFill>
                  <a:srgbClr val="292959"/>
                </a:solidFill>
                <a:latin typeface="Trebuchet MS"/>
                <a:cs typeface="Trebuchet MS"/>
              </a:rPr>
              <a:t>to</a:t>
            </a:r>
            <a:r>
              <a:rPr sz="3000" spc="-180" dirty="0">
                <a:solidFill>
                  <a:srgbClr val="292959"/>
                </a:solidFill>
                <a:latin typeface="Trebuchet MS"/>
                <a:cs typeface="Trebuchet MS"/>
              </a:rPr>
              <a:t> </a:t>
            </a:r>
            <a:r>
              <a:rPr sz="3000" dirty="0">
                <a:solidFill>
                  <a:srgbClr val="292959"/>
                </a:solidFill>
                <a:latin typeface="Trebuchet MS"/>
                <a:cs typeface="Trebuchet MS"/>
              </a:rPr>
              <a:t>be</a:t>
            </a:r>
            <a:r>
              <a:rPr sz="3000" spc="-150" dirty="0">
                <a:solidFill>
                  <a:srgbClr val="292959"/>
                </a:solidFill>
                <a:latin typeface="Trebuchet MS"/>
                <a:cs typeface="Trebuchet MS"/>
              </a:rPr>
              <a:t> </a:t>
            </a:r>
            <a:r>
              <a:rPr sz="3000" spc="-85" dirty="0">
                <a:solidFill>
                  <a:srgbClr val="292959"/>
                </a:solidFill>
                <a:latin typeface="Trebuchet MS"/>
                <a:cs typeface="Trebuchet MS"/>
              </a:rPr>
              <a:t>fair</a:t>
            </a:r>
            <a:r>
              <a:rPr sz="3000" spc="-120" dirty="0">
                <a:solidFill>
                  <a:srgbClr val="292959"/>
                </a:solidFill>
                <a:latin typeface="Trebuchet MS"/>
                <a:cs typeface="Trebuchet MS"/>
              </a:rPr>
              <a:t> </a:t>
            </a:r>
            <a:r>
              <a:rPr sz="3000" spc="-90" dirty="0">
                <a:solidFill>
                  <a:srgbClr val="292959"/>
                </a:solidFill>
                <a:latin typeface="Trebuchet MS"/>
                <a:cs typeface="Trebuchet MS"/>
              </a:rPr>
              <a:t>that</a:t>
            </a:r>
            <a:r>
              <a:rPr sz="3000" spc="-125" dirty="0">
                <a:solidFill>
                  <a:srgbClr val="292959"/>
                </a:solidFill>
                <a:latin typeface="Trebuchet MS"/>
                <a:cs typeface="Trebuchet MS"/>
              </a:rPr>
              <a:t> </a:t>
            </a:r>
            <a:r>
              <a:rPr sz="3000" dirty="0">
                <a:solidFill>
                  <a:srgbClr val="292959"/>
                </a:solidFill>
                <a:latin typeface="Trebuchet MS"/>
                <a:cs typeface="Trebuchet MS"/>
              </a:rPr>
              <a:t>one</a:t>
            </a:r>
            <a:r>
              <a:rPr sz="3000" spc="-120" dirty="0">
                <a:solidFill>
                  <a:srgbClr val="292959"/>
                </a:solidFill>
                <a:latin typeface="Trebuchet MS"/>
                <a:cs typeface="Trebuchet MS"/>
              </a:rPr>
              <a:t> </a:t>
            </a:r>
            <a:r>
              <a:rPr sz="3000" spc="-90" dirty="0">
                <a:solidFill>
                  <a:srgbClr val="292959"/>
                </a:solidFill>
                <a:latin typeface="Trebuchet MS"/>
                <a:cs typeface="Trebuchet MS"/>
              </a:rPr>
              <a:t>party</a:t>
            </a:r>
            <a:r>
              <a:rPr sz="3000" spc="-120" dirty="0">
                <a:solidFill>
                  <a:srgbClr val="292959"/>
                </a:solidFill>
                <a:latin typeface="Trebuchet MS"/>
                <a:cs typeface="Trebuchet MS"/>
              </a:rPr>
              <a:t> </a:t>
            </a:r>
            <a:r>
              <a:rPr sz="3000" spc="-55" dirty="0">
                <a:solidFill>
                  <a:srgbClr val="292959"/>
                </a:solidFill>
                <a:latin typeface="Trebuchet MS"/>
                <a:cs typeface="Trebuchet MS"/>
              </a:rPr>
              <a:t>is</a:t>
            </a:r>
            <a:r>
              <a:rPr sz="3000" spc="-125" dirty="0">
                <a:solidFill>
                  <a:srgbClr val="292959"/>
                </a:solidFill>
                <a:latin typeface="Trebuchet MS"/>
                <a:cs typeface="Trebuchet MS"/>
              </a:rPr>
              <a:t> </a:t>
            </a:r>
            <a:r>
              <a:rPr sz="3000" spc="-145" dirty="0">
                <a:solidFill>
                  <a:srgbClr val="292959"/>
                </a:solidFill>
                <a:latin typeface="Trebuchet MS"/>
                <a:cs typeface="Trebuchet MS"/>
              </a:rPr>
              <a:t>left</a:t>
            </a:r>
            <a:r>
              <a:rPr sz="3000" spc="-95" dirty="0">
                <a:solidFill>
                  <a:srgbClr val="292959"/>
                </a:solidFill>
                <a:latin typeface="Trebuchet MS"/>
                <a:cs typeface="Trebuchet MS"/>
              </a:rPr>
              <a:t> </a:t>
            </a:r>
            <a:r>
              <a:rPr sz="3000" spc="-150" dirty="0">
                <a:solidFill>
                  <a:srgbClr val="292959"/>
                </a:solidFill>
                <a:latin typeface="Trebuchet MS"/>
                <a:cs typeface="Trebuchet MS"/>
              </a:rPr>
              <a:t>in</a:t>
            </a:r>
            <a:r>
              <a:rPr sz="3000" spc="-95" dirty="0">
                <a:solidFill>
                  <a:srgbClr val="292959"/>
                </a:solidFill>
                <a:latin typeface="Trebuchet MS"/>
                <a:cs typeface="Trebuchet MS"/>
              </a:rPr>
              <a:t> </a:t>
            </a:r>
            <a:r>
              <a:rPr sz="3000" spc="125" dirty="0">
                <a:solidFill>
                  <a:srgbClr val="292959"/>
                </a:solidFill>
                <a:latin typeface="Trebuchet MS"/>
                <a:cs typeface="Trebuchet MS"/>
              </a:rPr>
              <a:t>a</a:t>
            </a:r>
            <a:r>
              <a:rPr sz="3000" spc="-120" dirty="0">
                <a:solidFill>
                  <a:srgbClr val="292959"/>
                </a:solidFill>
                <a:latin typeface="Trebuchet MS"/>
                <a:cs typeface="Trebuchet MS"/>
              </a:rPr>
              <a:t> </a:t>
            </a:r>
            <a:r>
              <a:rPr sz="3000" spc="-60" dirty="0">
                <a:solidFill>
                  <a:srgbClr val="292959"/>
                </a:solidFill>
                <a:latin typeface="Trebuchet MS"/>
                <a:cs typeface="Trebuchet MS"/>
              </a:rPr>
              <a:t>predicament</a:t>
            </a:r>
            <a:r>
              <a:rPr sz="3000" spc="-125" dirty="0">
                <a:solidFill>
                  <a:srgbClr val="292959"/>
                </a:solidFill>
                <a:latin typeface="Trebuchet MS"/>
                <a:cs typeface="Trebuchet MS"/>
              </a:rPr>
              <a:t> </a:t>
            </a:r>
            <a:r>
              <a:rPr sz="3000" dirty="0">
                <a:solidFill>
                  <a:srgbClr val="292959"/>
                </a:solidFill>
                <a:latin typeface="Trebuchet MS"/>
                <a:cs typeface="Trebuchet MS"/>
              </a:rPr>
              <a:t>of</a:t>
            </a:r>
            <a:r>
              <a:rPr sz="3000" spc="-120" dirty="0">
                <a:solidFill>
                  <a:srgbClr val="292959"/>
                </a:solidFill>
                <a:latin typeface="Trebuchet MS"/>
                <a:cs typeface="Trebuchet MS"/>
              </a:rPr>
              <a:t> </a:t>
            </a:r>
            <a:r>
              <a:rPr sz="3000" spc="-75" dirty="0">
                <a:solidFill>
                  <a:srgbClr val="292959"/>
                </a:solidFill>
                <a:latin typeface="Trebuchet MS"/>
                <a:cs typeface="Trebuchet MS"/>
              </a:rPr>
              <a:t>real</a:t>
            </a:r>
            <a:r>
              <a:rPr sz="3000" spc="-125" dirty="0">
                <a:solidFill>
                  <a:srgbClr val="292959"/>
                </a:solidFill>
                <a:latin typeface="Trebuchet MS"/>
                <a:cs typeface="Trebuchet MS"/>
              </a:rPr>
              <a:t> </a:t>
            </a:r>
            <a:r>
              <a:rPr sz="3000" dirty="0">
                <a:solidFill>
                  <a:srgbClr val="292959"/>
                </a:solidFill>
                <a:latin typeface="Trebuchet MS"/>
                <a:cs typeface="Trebuchet MS"/>
              </a:rPr>
              <a:t>need</a:t>
            </a:r>
            <a:r>
              <a:rPr sz="3000" spc="-120" dirty="0">
                <a:solidFill>
                  <a:srgbClr val="292959"/>
                </a:solidFill>
                <a:latin typeface="Trebuchet MS"/>
                <a:cs typeface="Trebuchet MS"/>
              </a:rPr>
              <a:t> while</a:t>
            </a:r>
            <a:r>
              <a:rPr sz="3000" spc="-105" dirty="0">
                <a:solidFill>
                  <a:srgbClr val="292959"/>
                </a:solidFill>
                <a:latin typeface="Trebuchet MS"/>
                <a:cs typeface="Trebuchet MS"/>
              </a:rPr>
              <a:t> the</a:t>
            </a:r>
            <a:r>
              <a:rPr sz="3000" spc="-120" dirty="0">
                <a:solidFill>
                  <a:srgbClr val="292959"/>
                </a:solidFill>
                <a:latin typeface="Trebuchet MS"/>
                <a:cs typeface="Trebuchet MS"/>
              </a:rPr>
              <a:t> </a:t>
            </a:r>
            <a:r>
              <a:rPr sz="3000" spc="-105" dirty="0">
                <a:solidFill>
                  <a:srgbClr val="292959"/>
                </a:solidFill>
                <a:latin typeface="Trebuchet MS"/>
                <a:cs typeface="Trebuchet MS"/>
              </a:rPr>
              <a:t>other</a:t>
            </a:r>
            <a:r>
              <a:rPr sz="3000" spc="-120" dirty="0">
                <a:solidFill>
                  <a:srgbClr val="292959"/>
                </a:solidFill>
                <a:latin typeface="Trebuchet MS"/>
                <a:cs typeface="Trebuchet MS"/>
              </a:rPr>
              <a:t> </a:t>
            </a:r>
            <a:r>
              <a:rPr sz="3000" dirty="0">
                <a:solidFill>
                  <a:srgbClr val="292959"/>
                </a:solidFill>
                <a:latin typeface="Trebuchet MS"/>
                <a:cs typeface="Trebuchet MS"/>
              </a:rPr>
              <a:t>has</a:t>
            </a:r>
            <a:r>
              <a:rPr sz="3000" spc="-120" dirty="0">
                <a:solidFill>
                  <a:srgbClr val="292959"/>
                </a:solidFill>
                <a:latin typeface="Trebuchet MS"/>
                <a:cs typeface="Trebuchet MS"/>
              </a:rPr>
              <a:t> </a:t>
            </a:r>
            <a:r>
              <a:rPr sz="3000" spc="-25" dirty="0">
                <a:solidFill>
                  <a:srgbClr val="292959"/>
                </a:solidFill>
                <a:latin typeface="Trebuchet MS"/>
                <a:cs typeface="Trebuchet MS"/>
              </a:rPr>
              <a:t>‘a </a:t>
            </a:r>
            <a:r>
              <a:rPr sz="3000" spc="-75" dirty="0">
                <a:solidFill>
                  <a:srgbClr val="292959"/>
                </a:solidFill>
                <a:latin typeface="Trebuchet MS"/>
                <a:cs typeface="Trebuchet MS"/>
              </a:rPr>
              <a:t>sufficiency</a:t>
            </a:r>
            <a:r>
              <a:rPr sz="3000" spc="-135" dirty="0">
                <a:solidFill>
                  <a:srgbClr val="292959"/>
                </a:solidFill>
                <a:latin typeface="Trebuchet MS"/>
                <a:cs typeface="Trebuchet MS"/>
              </a:rPr>
              <a:t> </a:t>
            </a:r>
            <a:r>
              <a:rPr sz="3000" spc="-80" dirty="0">
                <a:solidFill>
                  <a:srgbClr val="292959"/>
                </a:solidFill>
                <a:latin typeface="Trebuchet MS"/>
                <a:cs typeface="Trebuchet MS"/>
              </a:rPr>
              <a:t>or</a:t>
            </a:r>
            <a:r>
              <a:rPr sz="3000" spc="-130" dirty="0">
                <a:solidFill>
                  <a:srgbClr val="292959"/>
                </a:solidFill>
                <a:latin typeface="Trebuchet MS"/>
                <a:cs typeface="Trebuchet MS"/>
              </a:rPr>
              <a:t> </a:t>
            </a:r>
            <a:r>
              <a:rPr sz="3000" spc="-25" dirty="0">
                <a:solidFill>
                  <a:srgbClr val="292959"/>
                </a:solidFill>
                <a:latin typeface="Trebuchet MS"/>
                <a:cs typeface="Trebuchet MS"/>
              </a:rPr>
              <a:t>more’;</a:t>
            </a:r>
            <a:endParaRPr sz="3000">
              <a:latin typeface="Trebuchet MS"/>
              <a:cs typeface="Trebuchet MS"/>
            </a:endParaRPr>
          </a:p>
          <a:p>
            <a:pPr marL="12700" marR="140970">
              <a:lnSpc>
                <a:spcPct val="137500"/>
              </a:lnSpc>
            </a:pPr>
            <a:r>
              <a:rPr sz="3000" spc="-114" dirty="0">
                <a:solidFill>
                  <a:srgbClr val="292959"/>
                </a:solidFill>
                <a:latin typeface="Trebuchet MS"/>
                <a:cs typeface="Trebuchet MS"/>
              </a:rPr>
              <a:t>Where</a:t>
            </a:r>
            <a:r>
              <a:rPr sz="3000" spc="-110" dirty="0">
                <a:solidFill>
                  <a:srgbClr val="292959"/>
                </a:solidFill>
                <a:latin typeface="Trebuchet MS"/>
                <a:cs typeface="Trebuchet MS"/>
              </a:rPr>
              <a:t> </a:t>
            </a:r>
            <a:r>
              <a:rPr sz="3000" dirty="0">
                <a:solidFill>
                  <a:srgbClr val="292959"/>
                </a:solidFill>
                <a:latin typeface="Trebuchet MS"/>
                <a:cs typeface="Trebuchet MS"/>
              </a:rPr>
              <a:t>each</a:t>
            </a:r>
            <a:r>
              <a:rPr sz="3000" spc="-150" dirty="0">
                <a:solidFill>
                  <a:srgbClr val="292959"/>
                </a:solidFill>
                <a:latin typeface="Trebuchet MS"/>
                <a:cs typeface="Trebuchet MS"/>
              </a:rPr>
              <a:t> </a:t>
            </a:r>
            <a:r>
              <a:rPr sz="3000" spc="-90" dirty="0">
                <a:solidFill>
                  <a:srgbClr val="292959"/>
                </a:solidFill>
                <a:latin typeface="Trebuchet MS"/>
                <a:cs typeface="Trebuchet MS"/>
              </a:rPr>
              <a:t>party</a:t>
            </a:r>
            <a:r>
              <a:rPr sz="3000" spc="-114" dirty="0">
                <a:solidFill>
                  <a:srgbClr val="292959"/>
                </a:solidFill>
                <a:latin typeface="Trebuchet MS"/>
                <a:cs typeface="Trebuchet MS"/>
              </a:rPr>
              <a:t> </a:t>
            </a:r>
            <a:r>
              <a:rPr sz="3000" spc="-55" dirty="0">
                <a:solidFill>
                  <a:srgbClr val="292959"/>
                </a:solidFill>
                <a:latin typeface="Trebuchet MS"/>
                <a:cs typeface="Trebuchet MS"/>
              </a:rPr>
              <a:t>is</a:t>
            </a:r>
            <a:r>
              <a:rPr sz="3000" spc="-114" dirty="0">
                <a:solidFill>
                  <a:srgbClr val="292959"/>
                </a:solidFill>
                <a:latin typeface="Trebuchet MS"/>
                <a:cs typeface="Trebuchet MS"/>
              </a:rPr>
              <a:t> </a:t>
            </a:r>
            <a:r>
              <a:rPr sz="3000" dirty="0">
                <a:solidFill>
                  <a:srgbClr val="292959"/>
                </a:solidFill>
                <a:latin typeface="Trebuchet MS"/>
                <a:cs typeface="Trebuchet MS"/>
              </a:rPr>
              <a:t>able</a:t>
            </a:r>
            <a:r>
              <a:rPr sz="3000" spc="-114" dirty="0">
                <a:solidFill>
                  <a:srgbClr val="292959"/>
                </a:solidFill>
                <a:latin typeface="Trebuchet MS"/>
                <a:cs typeface="Trebuchet MS"/>
              </a:rPr>
              <a:t> </a:t>
            </a:r>
            <a:r>
              <a:rPr sz="3000" spc="-45" dirty="0">
                <a:solidFill>
                  <a:srgbClr val="292959"/>
                </a:solidFill>
                <a:latin typeface="Trebuchet MS"/>
                <a:cs typeface="Trebuchet MS"/>
              </a:rPr>
              <a:t>to</a:t>
            </a:r>
            <a:r>
              <a:rPr sz="3000" spc="-114" dirty="0">
                <a:solidFill>
                  <a:srgbClr val="292959"/>
                </a:solidFill>
                <a:latin typeface="Trebuchet MS"/>
                <a:cs typeface="Trebuchet MS"/>
              </a:rPr>
              <a:t> </a:t>
            </a:r>
            <a:r>
              <a:rPr sz="3000" spc="-110" dirty="0">
                <a:solidFill>
                  <a:srgbClr val="292959"/>
                </a:solidFill>
                <a:latin typeface="Trebuchet MS"/>
                <a:cs typeface="Trebuchet MS"/>
              </a:rPr>
              <a:t>meet</a:t>
            </a:r>
            <a:r>
              <a:rPr sz="3000" spc="-114" dirty="0">
                <a:solidFill>
                  <a:srgbClr val="292959"/>
                </a:solidFill>
                <a:latin typeface="Trebuchet MS"/>
                <a:cs typeface="Trebuchet MS"/>
              </a:rPr>
              <a:t> </a:t>
            </a:r>
            <a:r>
              <a:rPr sz="3000" spc="-90" dirty="0">
                <a:solidFill>
                  <a:srgbClr val="292959"/>
                </a:solidFill>
                <a:latin typeface="Trebuchet MS"/>
                <a:cs typeface="Trebuchet MS"/>
              </a:rPr>
              <a:t>his</a:t>
            </a:r>
            <a:r>
              <a:rPr sz="3000" spc="-110" dirty="0">
                <a:solidFill>
                  <a:srgbClr val="292959"/>
                </a:solidFill>
                <a:latin typeface="Trebuchet MS"/>
                <a:cs typeface="Trebuchet MS"/>
              </a:rPr>
              <a:t> </a:t>
            </a:r>
            <a:r>
              <a:rPr sz="3000" spc="-80" dirty="0">
                <a:solidFill>
                  <a:srgbClr val="292959"/>
                </a:solidFill>
                <a:latin typeface="Trebuchet MS"/>
                <a:cs typeface="Trebuchet MS"/>
              </a:rPr>
              <a:t>or</a:t>
            </a:r>
            <a:r>
              <a:rPr sz="3000" spc="-114" dirty="0">
                <a:solidFill>
                  <a:srgbClr val="292959"/>
                </a:solidFill>
                <a:latin typeface="Trebuchet MS"/>
                <a:cs typeface="Trebuchet MS"/>
              </a:rPr>
              <a:t> </a:t>
            </a:r>
            <a:r>
              <a:rPr sz="3000" spc="-120" dirty="0">
                <a:solidFill>
                  <a:srgbClr val="292959"/>
                </a:solidFill>
                <a:latin typeface="Trebuchet MS"/>
                <a:cs typeface="Trebuchet MS"/>
              </a:rPr>
              <a:t>her</a:t>
            </a:r>
            <a:r>
              <a:rPr sz="3000" spc="-105" dirty="0">
                <a:solidFill>
                  <a:srgbClr val="292959"/>
                </a:solidFill>
                <a:latin typeface="Trebuchet MS"/>
                <a:cs typeface="Trebuchet MS"/>
              </a:rPr>
              <a:t> </a:t>
            </a:r>
            <a:r>
              <a:rPr sz="3000" spc="-85" dirty="0">
                <a:solidFill>
                  <a:srgbClr val="292959"/>
                </a:solidFill>
                <a:latin typeface="Trebuchet MS"/>
                <a:cs typeface="Trebuchet MS"/>
              </a:rPr>
              <a:t>needs,</a:t>
            </a:r>
            <a:r>
              <a:rPr sz="3000" spc="-114" dirty="0">
                <a:solidFill>
                  <a:srgbClr val="292959"/>
                </a:solidFill>
                <a:latin typeface="Trebuchet MS"/>
                <a:cs typeface="Trebuchet MS"/>
              </a:rPr>
              <a:t> </a:t>
            </a:r>
            <a:r>
              <a:rPr sz="3000" spc="-60" dirty="0">
                <a:solidFill>
                  <a:srgbClr val="292959"/>
                </a:solidFill>
                <a:latin typeface="Trebuchet MS"/>
                <a:cs typeface="Trebuchet MS"/>
              </a:rPr>
              <a:t>fairness</a:t>
            </a:r>
            <a:r>
              <a:rPr sz="3000" spc="-114" dirty="0">
                <a:solidFill>
                  <a:srgbClr val="292959"/>
                </a:solidFill>
                <a:latin typeface="Trebuchet MS"/>
                <a:cs typeface="Trebuchet MS"/>
              </a:rPr>
              <a:t> </a:t>
            </a:r>
            <a:r>
              <a:rPr sz="3000" spc="-80" dirty="0">
                <a:solidFill>
                  <a:srgbClr val="292959"/>
                </a:solidFill>
                <a:latin typeface="Trebuchet MS"/>
                <a:cs typeface="Trebuchet MS"/>
              </a:rPr>
              <a:t>may</a:t>
            </a:r>
            <a:r>
              <a:rPr sz="3000" spc="-114" dirty="0">
                <a:solidFill>
                  <a:srgbClr val="292959"/>
                </a:solidFill>
                <a:latin typeface="Trebuchet MS"/>
                <a:cs typeface="Trebuchet MS"/>
              </a:rPr>
              <a:t> </a:t>
            </a:r>
            <a:r>
              <a:rPr sz="3000" spc="-145" dirty="0">
                <a:solidFill>
                  <a:srgbClr val="292959"/>
                </a:solidFill>
                <a:latin typeface="Trebuchet MS"/>
                <a:cs typeface="Trebuchet MS"/>
              </a:rPr>
              <a:t>well</a:t>
            </a:r>
            <a:r>
              <a:rPr sz="3000" spc="-95" dirty="0">
                <a:solidFill>
                  <a:srgbClr val="292959"/>
                </a:solidFill>
                <a:latin typeface="Trebuchet MS"/>
                <a:cs typeface="Trebuchet MS"/>
              </a:rPr>
              <a:t> </a:t>
            </a:r>
            <a:r>
              <a:rPr sz="3000" spc="-85" dirty="0">
                <a:solidFill>
                  <a:srgbClr val="292959"/>
                </a:solidFill>
                <a:latin typeface="Trebuchet MS"/>
                <a:cs typeface="Trebuchet MS"/>
              </a:rPr>
              <a:t>not</a:t>
            </a:r>
            <a:r>
              <a:rPr sz="3000" spc="-114" dirty="0">
                <a:solidFill>
                  <a:srgbClr val="292959"/>
                </a:solidFill>
                <a:latin typeface="Trebuchet MS"/>
                <a:cs typeface="Trebuchet MS"/>
              </a:rPr>
              <a:t> </a:t>
            </a:r>
            <a:r>
              <a:rPr sz="3000" spc="-110" dirty="0">
                <a:solidFill>
                  <a:srgbClr val="292959"/>
                </a:solidFill>
                <a:latin typeface="Trebuchet MS"/>
                <a:cs typeface="Trebuchet MS"/>
              </a:rPr>
              <a:t>require</a:t>
            </a:r>
            <a:r>
              <a:rPr sz="3000" spc="-114" dirty="0">
                <a:solidFill>
                  <a:srgbClr val="292959"/>
                </a:solidFill>
                <a:latin typeface="Trebuchet MS"/>
                <a:cs typeface="Trebuchet MS"/>
              </a:rPr>
              <a:t> </a:t>
            </a:r>
            <a:r>
              <a:rPr sz="3000" spc="125" dirty="0">
                <a:solidFill>
                  <a:srgbClr val="292959"/>
                </a:solidFill>
                <a:latin typeface="Trebuchet MS"/>
                <a:cs typeface="Trebuchet MS"/>
              </a:rPr>
              <a:t>a</a:t>
            </a:r>
            <a:r>
              <a:rPr sz="3000" spc="-114" dirty="0">
                <a:solidFill>
                  <a:srgbClr val="292959"/>
                </a:solidFill>
                <a:latin typeface="Trebuchet MS"/>
                <a:cs typeface="Trebuchet MS"/>
              </a:rPr>
              <a:t> </a:t>
            </a:r>
            <a:r>
              <a:rPr sz="3000" spc="-70" dirty="0">
                <a:solidFill>
                  <a:srgbClr val="292959"/>
                </a:solidFill>
                <a:latin typeface="Trebuchet MS"/>
                <a:cs typeface="Trebuchet MS"/>
              </a:rPr>
              <a:t>departure</a:t>
            </a:r>
            <a:r>
              <a:rPr sz="3000" spc="-114" dirty="0">
                <a:solidFill>
                  <a:srgbClr val="292959"/>
                </a:solidFill>
                <a:latin typeface="Trebuchet MS"/>
                <a:cs typeface="Trebuchet MS"/>
              </a:rPr>
              <a:t> </a:t>
            </a:r>
            <a:r>
              <a:rPr sz="3000" spc="-20" dirty="0">
                <a:solidFill>
                  <a:srgbClr val="292959"/>
                </a:solidFill>
                <a:latin typeface="Trebuchet MS"/>
                <a:cs typeface="Trebuchet MS"/>
              </a:rPr>
              <a:t>from </a:t>
            </a:r>
            <a:r>
              <a:rPr sz="3000" spc="-105"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agreement.</a:t>
            </a:r>
            <a:endParaRPr sz="3000">
              <a:latin typeface="Trebuchet MS"/>
              <a:cs typeface="Trebuchet MS"/>
            </a:endParaRPr>
          </a:p>
        </p:txBody>
      </p:sp>
      <p:sp>
        <p:nvSpPr>
          <p:cNvPr id="10" name="object 10" descr="$PPTXTitle"/>
          <p:cNvSpPr txBox="1">
            <a:spLocks noGrp="1"/>
          </p:cNvSpPr>
          <p:nvPr>
            <p:ph type="title"/>
          </p:nvPr>
        </p:nvSpPr>
        <p:spPr>
          <a:xfrm>
            <a:off x="1016000" y="975994"/>
            <a:ext cx="8431530" cy="1031240"/>
          </a:xfrm>
          <a:prstGeom prst="rect">
            <a:avLst/>
          </a:prstGeom>
        </p:spPr>
        <p:txBody>
          <a:bodyPr vert="horz" wrap="square" lIns="0" tIns="12700" rIns="0" bIns="0" rtlCol="0">
            <a:spAutoFit/>
          </a:bodyPr>
          <a:lstStyle/>
          <a:p>
            <a:pPr marL="12700">
              <a:lnSpc>
                <a:spcPct val="100000"/>
              </a:lnSpc>
              <a:spcBef>
                <a:spcPts val="100"/>
              </a:spcBef>
            </a:pPr>
            <a:r>
              <a:rPr sz="6600" spc="-30" dirty="0">
                <a:solidFill>
                  <a:srgbClr val="E65385"/>
                </a:solidFill>
              </a:rPr>
              <a:t>JUDICIAL</a:t>
            </a:r>
            <a:r>
              <a:rPr sz="6600" spc="-420" dirty="0">
                <a:solidFill>
                  <a:srgbClr val="E65385"/>
                </a:solidFill>
              </a:rPr>
              <a:t> </a:t>
            </a:r>
            <a:r>
              <a:rPr sz="6600" spc="40" dirty="0"/>
              <a:t>DISCRETION</a:t>
            </a:r>
            <a:endParaRPr sz="66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4" name="object 4"/>
          <p:cNvSpPr/>
          <p:nvPr/>
        </p:nvSpPr>
        <p:spPr>
          <a:xfrm>
            <a:off x="0" y="0"/>
            <a:ext cx="14420850" cy="767080"/>
          </a:xfrm>
          <a:custGeom>
            <a:avLst/>
            <a:gdLst/>
            <a:ahLst/>
            <a:cxnLst/>
            <a:rect l="l" t="t" r="r" b="b"/>
            <a:pathLst>
              <a:path w="14420850" h="767080">
                <a:moveTo>
                  <a:pt x="14420848" y="766836"/>
                </a:moveTo>
                <a:lnTo>
                  <a:pt x="0" y="766836"/>
                </a:lnTo>
                <a:lnTo>
                  <a:pt x="0" y="0"/>
                </a:lnTo>
                <a:lnTo>
                  <a:pt x="14420848" y="0"/>
                </a:lnTo>
                <a:lnTo>
                  <a:pt x="14420848" y="766836"/>
                </a:lnTo>
                <a:close/>
              </a:path>
            </a:pathLst>
          </a:custGeom>
          <a:solidFill>
            <a:srgbClr val="292959"/>
          </a:solidFill>
        </p:spPr>
        <p:txBody>
          <a:bodyPr wrap="square" lIns="0" tIns="0" rIns="0" bIns="0" rtlCol="0"/>
          <a:lstStyle/>
          <a:p>
            <a:endParaRPr/>
          </a:p>
        </p:txBody>
      </p:sp>
      <p:sp>
        <p:nvSpPr>
          <p:cNvPr id="5" name="object 5" descr="$PPTXTitle"/>
          <p:cNvSpPr txBox="1">
            <a:spLocks noGrp="1"/>
          </p:cNvSpPr>
          <p:nvPr>
            <p:ph type="title"/>
          </p:nvPr>
        </p:nvSpPr>
        <p:spPr>
          <a:xfrm>
            <a:off x="597084" y="840008"/>
            <a:ext cx="17525365" cy="970280"/>
          </a:xfrm>
          <a:prstGeom prst="rect">
            <a:avLst/>
          </a:prstGeom>
        </p:spPr>
        <p:txBody>
          <a:bodyPr vert="horz" wrap="square" lIns="0" tIns="12700" rIns="0" bIns="0" rtlCol="0">
            <a:spAutoFit/>
          </a:bodyPr>
          <a:lstStyle/>
          <a:p>
            <a:pPr marL="12700">
              <a:lnSpc>
                <a:spcPct val="100000"/>
              </a:lnSpc>
              <a:spcBef>
                <a:spcPts val="100"/>
              </a:spcBef>
            </a:pPr>
            <a:r>
              <a:rPr sz="6200" spc="110" dirty="0">
                <a:solidFill>
                  <a:srgbClr val="E65385"/>
                </a:solidFill>
              </a:rPr>
              <a:t>ACTIVITY</a:t>
            </a:r>
            <a:r>
              <a:rPr lang="en-GB" sz="6200" spc="-265" dirty="0">
                <a:solidFill>
                  <a:srgbClr val="E65385"/>
                </a:solidFill>
              </a:rPr>
              <a:t> 5</a:t>
            </a:r>
            <a:r>
              <a:rPr sz="6200" spc="-265" dirty="0">
                <a:solidFill>
                  <a:srgbClr val="E65385"/>
                </a:solidFill>
              </a:rPr>
              <a:t>:</a:t>
            </a:r>
            <a:r>
              <a:rPr sz="6200" spc="-300" dirty="0">
                <a:solidFill>
                  <a:srgbClr val="E65385"/>
                </a:solidFill>
              </a:rPr>
              <a:t> </a:t>
            </a:r>
            <a:r>
              <a:rPr sz="6200" spc="80" dirty="0"/>
              <a:t>MEAL-</a:t>
            </a:r>
            <a:r>
              <a:rPr sz="6200" spc="45" dirty="0"/>
              <a:t>TICKETS</a:t>
            </a:r>
            <a:r>
              <a:rPr sz="6200" spc="-300" dirty="0"/>
              <a:t> </a:t>
            </a:r>
            <a:r>
              <a:rPr sz="6200" spc="50" dirty="0"/>
              <a:t>AND</a:t>
            </a:r>
            <a:r>
              <a:rPr sz="6200" spc="-300" dirty="0"/>
              <a:t> </a:t>
            </a:r>
            <a:r>
              <a:rPr sz="6200" spc="145" dirty="0"/>
              <a:t>GOLD</a:t>
            </a:r>
            <a:r>
              <a:rPr sz="6200" spc="-300" dirty="0"/>
              <a:t> </a:t>
            </a:r>
            <a:r>
              <a:rPr sz="6200" spc="165" dirty="0"/>
              <a:t>DIGGERS</a:t>
            </a:r>
            <a:endParaRPr sz="6200" dirty="0"/>
          </a:p>
        </p:txBody>
      </p:sp>
      <p:pic>
        <p:nvPicPr>
          <p:cNvPr id="6" name="object 6"/>
          <p:cNvPicPr/>
          <p:nvPr/>
        </p:nvPicPr>
        <p:blipFill>
          <a:blip r:embed="rId2" cstate="print"/>
          <a:stretch>
            <a:fillRect/>
          </a:stretch>
        </p:blipFill>
        <p:spPr>
          <a:xfrm>
            <a:off x="1323901" y="2392680"/>
            <a:ext cx="142874" cy="142874"/>
          </a:xfrm>
          <a:prstGeom prst="rect">
            <a:avLst/>
          </a:prstGeom>
        </p:spPr>
      </p:pic>
      <p:sp>
        <p:nvSpPr>
          <p:cNvPr id="7" name="object 7"/>
          <p:cNvSpPr txBox="1"/>
          <p:nvPr/>
        </p:nvSpPr>
        <p:spPr>
          <a:xfrm>
            <a:off x="1659756" y="1928477"/>
            <a:ext cx="15104744" cy="5961440"/>
          </a:xfrm>
          <a:prstGeom prst="rect">
            <a:avLst/>
          </a:prstGeom>
        </p:spPr>
        <p:txBody>
          <a:bodyPr vert="horz" wrap="square" lIns="0" tIns="12065" rIns="0" bIns="0" rtlCol="0">
            <a:spAutoFit/>
          </a:bodyPr>
          <a:lstStyle/>
          <a:p>
            <a:pPr marL="789305" marR="5080" indent="-428625">
              <a:lnSpc>
                <a:spcPts val="5930"/>
              </a:lnSpc>
              <a:spcBef>
                <a:spcPts val="464"/>
              </a:spcBef>
              <a:buAutoNum type="alphaLcPeriod"/>
              <a:tabLst>
                <a:tab pos="789305" algn="l"/>
              </a:tabLst>
            </a:pPr>
            <a:r>
              <a:rPr sz="3600" spc="-55" dirty="0">
                <a:solidFill>
                  <a:srgbClr val="292959"/>
                </a:solidFill>
                <a:latin typeface="Trebuchet MS"/>
                <a:cs typeface="Trebuchet MS"/>
              </a:rPr>
              <a:t>How</a:t>
            </a:r>
            <a:r>
              <a:rPr sz="3600" spc="-155" dirty="0">
                <a:solidFill>
                  <a:srgbClr val="292959"/>
                </a:solidFill>
                <a:latin typeface="Trebuchet MS"/>
                <a:cs typeface="Trebuchet MS"/>
              </a:rPr>
              <a:t> </a:t>
            </a:r>
            <a:r>
              <a:rPr sz="3600" dirty="0">
                <a:solidFill>
                  <a:srgbClr val="292959"/>
                </a:solidFill>
                <a:latin typeface="Trebuchet MS"/>
                <a:cs typeface="Trebuchet MS"/>
              </a:rPr>
              <a:t>was</a:t>
            </a:r>
            <a:r>
              <a:rPr sz="3600" spc="-130" dirty="0">
                <a:solidFill>
                  <a:srgbClr val="292959"/>
                </a:solidFill>
                <a:latin typeface="Trebuchet MS"/>
                <a:cs typeface="Trebuchet MS"/>
              </a:rPr>
              <a:t> the </a:t>
            </a:r>
            <a:r>
              <a:rPr sz="3600" dirty="0">
                <a:solidFill>
                  <a:srgbClr val="292959"/>
                </a:solidFill>
                <a:latin typeface="Trebuchet MS"/>
                <a:cs typeface="Trebuchet MS"/>
              </a:rPr>
              <a:t>case</a:t>
            </a:r>
            <a:r>
              <a:rPr sz="3600" spc="-125" dirty="0">
                <a:solidFill>
                  <a:srgbClr val="292959"/>
                </a:solidFill>
                <a:latin typeface="Trebuchet MS"/>
                <a:cs typeface="Trebuchet MS"/>
              </a:rPr>
              <a:t> </a:t>
            </a:r>
            <a:r>
              <a:rPr sz="3600" dirty="0">
                <a:solidFill>
                  <a:srgbClr val="292959"/>
                </a:solidFill>
                <a:latin typeface="Trebuchet MS"/>
                <a:cs typeface="Trebuchet MS"/>
              </a:rPr>
              <a:t>of</a:t>
            </a:r>
            <a:r>
              <a:rPr sz="3600" spc="-130" dirty="0">
                <a:solidFill>
                  <a:srgbClr val="292959"/>
                </a:solidFill>
                <a:latin typeface="Trebuchet MS"/>
                <a:cs typeface="Trebuchet MS"/>
              </a:rPr>
              <a:t> </a:t>
            </a:r>
            <a:r>
              <a:rPr sz="3600" spc="-100" dirty="0">
                <a:solidFill>
                  <a:srgbClr val="292959"/>
                </a:solidFill>
                <a:latin typeface="Trebuchet MS"/>
                <a:cs typeface="Trebuchet MS"/>
              </a:rPr>
              <a:t>Mills</a:t>
            </a:r>
            <a:r>
              <a:rPr sz="3600" spc="-130" dirty="0">
                <a:solidFill>
                  <a:srgbClr val="292959"/>
                </a:solidFill>
                <a:latin typeface="Trebuchet MS"/>
                <a:cs typeface="Trebuchet MS"/>
              </a:rPr>
              <a:t> </a:t>
            </a:r>
            <a:r>
              <a:rPr sz="3600" spc="-254" dirty="0">
                <a:solidFill>
                  <a:srgbClr val="292959"/>
                </a:solidFill>
                <a:latin typeface="Trebuchet MS"/>
                <a:cs typeface="Trebuchet MS"/>
              </a:rPr>
              <a:t>v</a:t>
            </a:r>
            <a:r>
              <a:rPr sz="3600" spc="-114" dirty="0">
                <a:solidFill>
                  <a:srgbClr val="292959"/>
                </a:solidFill>
                <a:latin typeface="Trebuchet MS"/>
                <a:cs typeface="Trebuchet MS"/>
              </a:rPr>
              <a:t> </a:t>
            </a:r>
            <a:r>
              <a:rPr sz="3600" spc="-100" dirty="0">
                <a:solidFill>
                  <a:srgbClr val="292959"/>
                </a:solidFill>
                <a:latin typeface="Trebuchet MS"/>
                <a:cs typeface="Trebuchet MS"/>
              </a:rPr>
              <a:t>Mills</a:t>
            </a:r>
            <a:r>
              <a:rPr sz="3600" spc="-125" dirty="0">
                <a:solidFill>
                  <a:srgbClr val="292959"/>
                </a:solidFill>
                <a:latin typeface="Trebuchet MS"/>
                <a:cs typeface="Trebuchet MS"/>
              </a:rPr>
              <a:t> </a:t>
            </a:r>
            <a:r>
              <a:rPr sz="3600" spc="-90" dirty="0">
                <a:solidFill>
                  <a:srgbClr val="292959"/>
                </a:solidFill>
                <a:latin typeface="Trebuchet MS"/>
                <a:cs typeface="Trebuchet MS"/>
              </a:rPr>
              <a:t>[2018]</a:t>
            </a:r>
            <a:r>
              <a:rPr sz="3600" spc="-130" dirty="0">
                <a:solidFill>
                  <a:srgbClr val="292959"/>
                </a:solidFill>
                <a:latin typeface="Trebuchet MS"/>
                <a:cs typeface="Trebuchet MS"/>
              </a:rPr>
              <a:t> </a:t>
            </a:r>
            <a:r>
              <a:rPr sz="3600" spc="75" dirty="0">
                <a:solidFill>
                  <a:srgbClr val="292959"/>
                </a:solidFill>
                <a:latin typeface="Trebuchet MS"/>
                <a:cs typeface="Trebuchet MS"/>
              </a:rPr>
              <a:t>UKSC</a:t>
            </a:r>
            <a:r>
              <a:rPr sz="3600" spc="-130" dirty="0">
                <a:solidFill>
                  <a:srgbClr val="292959"/>
                </a:solidFill>
                <a:latin typeface="Trebuchet MS"/>
                <a:cs typeface="Trebuchet MS"/>
              </a:rPr>
              <a:t> </a:t>
            </a:r>
            <a:r>
              <a:rPr sz="3600" dirty="0">
                <a:solidFill>
                  <a:srgbClr val="292959"/>
                </a:solidFill>
                <a:latin typeface="Trebuchet MS"/>
                <a:cs typeface="Trebuchet MS"/>
              </a:rPr>
              <a:t>38</a:t>
            </a:r>
            <a:r>
              <a:rPr sz="3600" spc="-125" dirty="0">
                <a:solidFill>
                  <a:srgbClr val="292959"/>
                </a:solidFill>
                <a:latin typeface="Trebuchet MS"/>
                <a:cs typeface="Trebuchet MS"/>
              </a:rPr>
              <a:t> </a:t>
            </a:r>
            <a:r>
              <a:rPr sz="3600" spc="-80" dirty="0">
                <a:solidFill>
                  <a:srgbClr val="292959"/>
                </a:solidFill>
                <a:latin typeface="Trebuchet MS"/>
                <a:cs typeface="Trebuchet MS"/>
              </a:rPr>
              <a:t>presented</a:t>
            </a:r>
            <a:r>
              <a:rPr sz="3600" spc="-130" dirty="0">
                <a:solidFill>
                  <a:srgbClr val="292959"/>
                </a:solidFill>
                <a:latin typeface="Trebuchet MS"/>
                <a:cs typeface="Trebuchet MS"/>
              </a:rPr>
              <a:t> </a:t>
            </a:r>
            <a:r>
              <a:rPr sz="3600" spc="-175" dirty="0">
                <a:solidFill>
                  <a:srgbClr val="292959"/>
                </a:solidFill>
                <a:latin typeface="Trebuchet MS"/>
                <a:cs typeface="Trebuchet MS"/>
              </a:rPr>
              <a:t>in</a:t>
            </a:r>
            <a:r>
              <a:rPr sz="3600" spc="-114" dirty="0">
                <a:solidFill>
                  <a:srgbClr val="292959"/>
                </a:solidFill>
                <a:latin typeface="Trebuchet MS"/>
                <a:cs typeface="Trebuchet MS"/>
              </a:rPr>
              <a:t> </a:t>
            </a:r>
            <a:r>
              <a:rPr sz="3600" spc="-130" dirty="0">
                <a:solidFill>
                  <a:srgbClr val="292959"/>
                </a:solidFill>
                <a:latin typeface="Trebuchet MS"/>
                <a:cs typeface="Trebuchet MS"/>
              </a:rPr>
              <a:t>the</a:t>
            </a:r>
            <a:r>
              <a:rPr sz="3600" spc="-125" dirty="0">
                <a:solidFill>
                  <a:srgbClr val="292959"/>
                </a:solidFill>
                <a:latin typeface="Trebuchet MS"/>
                <a:cs typeface="Trebuchet MS"/>
              </a:rPr>
              <a:t> </a:t>
            </a:r>
            <a:r>
              <a:rPr sz="3600" spc="-20" dirty="0">
                <a:solidFill>
                  <a:srgbClr val="292959"/>
                </a:solidFill>
                <a:latin typeface="Trebuchet MS"/>
                <a:cs typeface="Trebuchet MS"/>
              </a:rPr>
              <a:t>media, </a:t>
            </a:r>
            <a:r>
              <a:rPr sz="3600" dirty="0">
                <a:solidFill>
                  <a:srgbClr val="292959"/>
                </a:solidFill>
                <a:latin typeface="Trebuchet MS"/>
                <a:cs typeface="Trebuchet MS"/>
              </a:rPr>
              <a:t>and</a:t>
            </a:r>
            <a:r>
              <a:rPr sz="3600" spc="-195" dirty="0">
                <a:solidFill>
                  <a:srgbClr val="292959"/>
                </a:solidFill>
                <a:latin typeface="Trebuchet MS"/>
                <a:cs typeface="Trebuchet MS"/>
              </a:rPr>
              <a:t> </a:t>
            </a:r>
            <a:r>
              <a:rPr sz="3600" spc="-60" dirty="0">
                <a:solidFill>
                  <a:srgbClr val="292959"/>
                </a:solidFill>
                <a:latin typeface="Trebuchet MS"/>
                <a:cs typeface="Trebuchet MS"/>
              </a:rPr>
              <a:t>what</a:t>
            </a:r>
            <a:r>
              <a:rPr sz="3600" spc="-160" dirty="0">
                <a:solidFill>
                  <a:srgbClr val="292959"/>
                </a:solidFill>
                <a:latin typeface="Trebuchet MS"/>
                <a:cs typeface="Trebuchet MS"/>
              </a:rPr>
              <a:t> </a:t>
            </a:r>
            <a:r>
              <a:rPr sz="3600" spc="-100" dirty="0">
                <a:solidFill>
                  <a:srgbClr val="292959"/>
                </a:solidFill>
                <a:latin typeface="Trebuchet MS"/>
                <a:cs typeface="Trebuchet MS"/>
              </a:rPr>
              <a:t>were</a:t>
            </a:r>
            <a:r>
              <a:rPr sz="3600" spc="-155" dirty="0">
                <a:solidFill>
                  <a:srgbClr val="292959"/>
                </a:solidFill>
                <a:latin typeface="Trebuchet MS"/>
                <a:cs typeface="Trebuchet MS"/>
              </a:rPr>
              <a:t> </a:t>
            </a:r>
            <a:r>
              <a:rPr sz="3600" spc="-130" dirty="0">
                <a:solidFill>
                  <a:srgbClr val="292959"/>
                </a:solidFill>
                <a:latin typeface="Trebuchet MS"/>
                <a:cs typeface="Trebuchet MS"/>
              </a:rPr>
              <a:t>the</a:t>
            </a:r>
            <a:r>
              <a:rPr sz="3600" spc="-145" dirty="0">
                <a:solidFill>
                  <a:srgbClr val="292959"/>
                </a:solidFill>
                <a:latin typeface="Trebuchet MS"/>
                <a:cs typeface="Trebuchet MS"/>
              </a:rPr>
              <a:t> </a:t>
            </a:r>
            <a:r>
              <a:rPr sz="3600" spc="-10" dirty="0">
                <a:solidFill>
                  <a:srgbClr val="292959"/>
                </a:solidFill>
                <a:latin typeface="Trebuchet MS"/>
                <a:cs typeface="Trebuchet MS"/>
              </a:rPr>
              <a:t>facts</a:t>
            </a:r>
            <a:r>
              <a:rPr sz="3600" spc="-155" dirty="0">
                <a:solidFill>
                  <a:srgbClr val="292959"/>
                </a:solidFill>
                <a:latin typeface="Trebuchet MS"/>
                <a:cs typeface="Trebuchet MS"/>
              </a:rPr>
              <a:t> </a:t>
            </a:r>
            <a:r>
              <a:rPr sz="3600" dirty="0">
                <a:solidFill>
                  <a:srgbClr val="292959"/>
                </a:solidFill>
                <a:latin typeface="Trebuchet MS"/>
                <a:cs typeface="Trebuchet MS"/>
              </a:rPr>
              <a:t>of</a:t>
            </a:r>
            <a:r>
              <a:rPr sz="3600" spc="-160" dirty="0">
                <a:solidFill>
                  <a:srgbClr val="292959"/>
                </a:solidFill>
                <a:latin typeface="Trebuchet MS"/>
                <a:cs typeface="Trebuchet MS"/>
              </a:rPr>
              <a:t> </a:t>
            </a:r>
            <a:r>
              <a:rPr sz="3600" spc="-130" dirty="0">
                <a:solidFill>
                  <a:srgbClr val="292959"/>
                </a:solidFill>
                <a:latin typeface="Trebuchet MS"/>
                <a:cs typeface="Trebuchet MS"/>
              </a:rPr>
              <a:t>the</a:t>
            </a:r>
            <a:r>
              <a:rPr sz="3600" spc="-140" dirty="0">
                <a:solidFill>
                  <a:srgbClr val="292959"/>
                </a:solidFill>
                <a:latin typeface="Trebuchet MS"/>
                <a:cs typeface="Trebuchet MS"/>
              </a:rPr>
              <a:t> </a:t>
            </a:r>
            <a:r>
              <a:rPr sz="3600" spc="114" dirty="0">
                <a:solidFill>
                  <a:srgbClr val="292959"/>
                </a:solidFill>
                <a:latin typeface="Trebuchet MS"/>
                <a:cs typeface="Trebuchet MS"/>
              </a:rPr>
              <a:t>case?</a:t>
            </a:r>
            <a:endParaRPr sz="3600" dirty="0">
              <a:latin typeface="Trebuchet MS"/>
              <a:cs typeface="Trebuchet MS"/>
            </a:endParaRPr>
          </a:p>
          <a:p>
            <a:pPr marL="789940" indent="-434975">
              <a:lnSpc>
                <a:spcPct val="100000"/>
              </a:lnSpc>
              <a:spcBef>
                <a:spcPts val="1130"/>
              </a:spcBef>
              <a:buAutoNum type="alphaLcPeriod"/>
              <a:tabLst>
                <a:tab pos="789940" algn="l"/>
              </a:tabLst>
            </a:pPr>
            <a:r>
              <a:rPr sz="3600" spc="-220" dirty="0">
                <a:solidFill>
                  <a:srgbClr val="292959"/>
                </a:solidFill>
                <a:latin typeface="Trebuchet MS"/>
                <a:cs typeface="Trebuchet MS"/>
              </a:rPr>
              <a:t>Why</a:t>
            </a:r>
            <a:r>
              <a:rPr sz="3600" spc="-114" dirty="0">
                <a:solidFill>
                  <a:srgbClr val="292959"/>
                </a:solidFill>
                <a:latin typeface="Trebuchet MS"/>
                <a:cs typeface="Trebuchet MS"/>
              </a:rPr>
              <a:t> </a:t>
            </a:r>
            <a:r>
              <a:rPr sz="3600" dirty="0">
                <a:solidFill>
                  <a:srgbClr val="292959"/>
                </a:solidFill>
                <a:latin typeface="Trebuchet MS"/>
                <a:cs typeface="Trebuchet MS"/>
              </a:rPr>
              <a:t>do</a:t>
            </a:r>
            <a:r>
              <a:rPr sz="3600" spc="-135" dirty="0">
                <a:solidFill>
                  <a:srgbClr val="292959"/>
                </a:solidFill>
                <a:latin typeface="Trebuchet MS"/>
                <a:cs typeface="Trebuchet MS"/>
              </a:rPr>
              <a:t> </a:t>
            </a:r>
            <a:r>
              <a:rPr sz="3600" dirty="0">
                <a:solidFill>
                  <a:srgbClr val="292959"/>
                </a:solidFill>
                <a:latin typeface="Trebuchet MS"/>
                <a:cs typeface="Trebuchet MS"/>
              </a:rPr>
              <a:t>so</a:t>
            </a:r>
            <a:r>
              <a:rPr sz="3600" spc="-120" dirty="0">
                <a:solidFill>
                  <a:srgbClr val="292959"/>
                </a:solidFill>
                <a:latin typeface="Trebuchet MS"/>
                <a:cs typeface="Trebuchet MS"/>
              </a:rPr>
              <a:t> </a:t>
            </a:r>
            <a:r>
              <a:rPr sz="3600" spc="-130" dirty="0">
                <a:solidFill>
                  <a:srgbClr val="292959"/>
                </a:solidFill>
                <a:latin typeface="Trebuchet MS"/>
                <a:cs typeface="Trebuchet MS"/>
              </a:rPr>
              <a:t>many</a:t>
            </a:r>
            <a:r>
              <a:rPr sz="3600" spc="-125" dirty="0">
                <a:solidFill>
                  <a:srgbClr val="292959"/>
                </a:solidFill>
                <a:latin typeface="Trebuchet MS"/>
                <a:cs typeface="Trebuchet MS"/>
              </a:rPr>
              <a:t> </a:t>
            </a:r>
            <a:r>
              <a:rPr sz="3600" spc="-20" dirty="0">
                <a:solidFill>
                  <a:srgbClr val="292959"/>
                </a:solidFill>
                <a:latin typeface="Trebuchet MS"/>
                <a:cs typeface="Trebuchet MS"/>
              </a:rPr>
              <a:t>people</a:t>
            </a:r>
            <a:r>
              <a:rPr sz="3600" spc="-120" dirty="0">
                <a:solidFill>
                  <a:srgbClr val="292959"/>
                </a:solidFill>
                <a:latin typeface="Trebuchet MS"/>
                <a:cs typeface="Trebuchet MS"/>
              </a:rPr>
              <a:t> </a:t>
            </a:r>
            <a:r>
              <a:rPr sz="3600" spc="-110" dirty="0">
                <a:solidFill>
                  <a:srgbClr val="292959"/>
                </a:solidFill>
                <a:latin typeface="Trebuchet MS"/>
                <a:cs typeface="Trebuchet MS"/>
              </a:rPr>
              <a:t>believe</a:t>
            </a:r>
            <a:r>
              <a:rPr sz="3600" spc="-125" dirty="0">
                <a:solidFill>
                  <a:srgbClr val="292959"/>
                </a:solidFill>
                <a:latin typeface="Trebuchet MS"/>
                <a:cs typeface="Trebuchet MS"/>
              </a:rPr>
              <a:t> </a:t>
            </a:r>
            <a:r>
              <a:rPr sz="3600" spc="-110" dirty="0">
                <a:solidFill>
                  <a:srgbClr val="292959"/>
                </a:solidFill>
                <a:latin typeface="Trebuchet MS"/>
                <a:cs typeface="Trebuchet MS"/>
              </a:rPr>
              <a:t>that</a:t>
            </a:r>
            <a:r>
              <a:rPr sz="3600" spc="-120" dirty="0">
                <a:solidFill>
                  <a:srgbClr val="292959"/>
                </a:solidFill>
                <a:latin typeface="Trebuchet MS"/>
                <a:cs typeface="Trebuchet MS"/>
              </a:rPr>
              <a:t> </a:t>
            </a:r>
            <a:r>
              <a:rPr sz="3600" spc="-130" dirty="0">
                <a:solidFill>
                  <a:srgbClr val="292959"/>
                </a:solidFill>
                <a:latin typeface="Trebuchet MS"/>
                <a:cs typeface="Trebuchet MS"/>
              </a:rPr>
              <a:t>the</a:t>
            </a:r>
            <a:r>
              <a:rPr sz="3600" spc="-125" dirty="0">
                <a:solidFill>
                  <a:srgbClr val="292959"/>
                </a:solidFill>
                <a:latin typeface="Trebuchet MS"/>
                <a:cs typeface="Trebuchet MS"/>
              </a:rPr>
              <a:t> </a:t>
            </a:r>
            <a:r>
              <a:rPr sz="3600" spc="-35" dirty="0">
                <a:solidFill>
                  <a:srgbClr val="292959"/>
                </a:solidFill>
                <a:latin typeface="Trebuchet MS"/>
                <a:cs typeface="Trebuchet MS"/>
              </a:rPr>
              <a:t>law</a:t>
            </a:r>
            <a:r>
              <a:rPr sz="3600" spc="-120" dirty="0">
                <a:solidFill>
                  <a:srgbClr val="292959"/>
                </a:solidFill>
                <a:latin typeface="Trebuchet MS"/>
                <a:cs typeface="Trebuchet MS"/>
              </a:rPr>
              <a:t> </a:t>
            </a:r>
            <a:r>
              <a:rPr sz="3600" spc="-10" dirty="0">
                <a:solidFill>
                  <a:srgbClr val="292959"/>
                </a:solidFill>
                <a:latin typeface="Trebuchet MS"/>
                <a:cs typeface="Trebuchet MS"/>
              </a:rPr>
              <a:t>encourages</a:t>
            </a:r>
            <a:r>
              <a:rPr sz="3600" spc="-125" dirty="0">
                <a:solidFill>
                  <a:srgbClr val="292959"/>
                </a:solidFill>
                <a:latin typeface="Trebuchet MS"/>
                <a:cs typeface="Trebuchet MS"/>
              </a:rPr>
              <a:t> </a:t>
            </a:r>
            <a:r>
              <a:rPr sz="3600" dirty="0">
                <a:solidFill>
                  <a:srgbClr val="292959"/>
                </a:solidFill>
                <a:latin typeface="Trebuchet MS"/>
                <a:cs typeface="Trebuchet MS"/>
              </a:rPr>
              <a:t>gold-</a:t>
            </a:r>
            <a:r>
              <a:rPr sz="3600" spc="75" dirty="0">
                <a:solidFill>
                  <a:srgbClr val="292959"/>
                </a:solidFill>
                <a:latin typeface="Trebuchet MS"/>
                <a:cs typeface="Trebuchet MS"/>
              </a:rPr>
              <a:t>digging?</a:t>
            </a:r>
            <a:endParaRPr sz="3600" dirty="0">
              <a:latin typeface="Trebuchet MS"/>
              <a:cs typeface="Trebuchet MS"/>
            </a:endParaRPr>
          </a:p>
          <a:p>
            <a:pPr marL="788035" marR="873760" indent="-407670">
              <a:lnSpc>
                <a:spcPts val="5930"/>
              </a:lnSpc>
              <a:spcBef>
                <a:spcPts val="464"/>
              </a:spcBef>
              <a:buAutoNum type="alphaLcPeriod"/>
              <a:tabLst>
                <a:tab pos="789305" algn="l"/>
              </a:tabLst>
            </a:pPr>
            <a:r>
              <a:rPr sz="3600" spc="-55" dirty="0">
                <a:solidFill>
                  <a:srgbClr val="292959"/>
                </a:solidFill>
                <a:latin typeface="Trebuchet MS"/>
                <a:cs typeface="Trebuchet MS"/>
              </a:rPr>
              <a:t>How</a:t>
            </a:r>
            <a:r>
              <a:rPr sz="3600" spc="-140" dirty="0">
                <a:solidFill>
                  <a:srgbClr val="292959"/>
                </a:solidFill>
                <a:latin typeface="Trebuchet MS"/>
                <a:cs typeface="Trebuchet MS"/>
              </a:rPr>
              <a:t> </a:t>
            </a:r>
            <a:r>
              <a:rPr sz="3600" dirty="0">
                <a:solidFill>
                  <a:srgbClr val="292959"/>
                </a:solidFill>
                <a:latin typeface="Trebuchet MS"/>
                <a:cs typeface="Trebuchet MS"/>
              </a:rPr>
              <a:t>do</a:t>
            </a:r>
            <a:r>
              <a:rPr sz="3600" spc="-140" dirty="0">
                <a:solidFill>
                  <a:srgbClr val="292959"/>
                </a:solidFill>
                <a:latin typeface="Trebuchet MS"/>
                <a:cs typeface="Trebuchet MS"/>
              </a:rPr>
              <a:t> </a:t>
            </a:r>
            <a:r>
              <a:rPr sz="3600" spc="-80" dirty="0">
                <a:solidFill>
                  <a:srgbClr val="292959"/>
                </a:solidFill>
                <a:latin typeface="Trebuchet MS"/>
                <a:cs typeface="Trebuchet MS"/>
              </a:rPr>
              <a:t>these</a:t>
            </a:r>
            <a:r>
              <a:rPr sz="3600" spc="-140" dirty="0">
                <a:solidFill>
                  <a:srgbClr val="292959"/>
                </a:solidFill>
                <a:latin typeface="Trebuchet MS"/>
                <a:cs typeface="Trebuchet MS"/>
              </a:rPr>
              <a:t> </a:t>
            </a:r>
            <a:r>
              <a:rPr sz="3600" spc="-65" dirty="0">
                <a:solidFill>
                  <a:srgbClr val="292959"/>
                </a:solidFill>
                <a:latin typeface="Trebuchet MS"/>
                <a:cs typeface="Trebuchet MS"/>
              </a:rPr>
              <a:t>perceptions</a:t>
            </a:r>
            <a:r>
              <a:rPr sz="3600" spc="-140" dirty="0">
                <a:solidFill>
                  <a:srgbClr val="292959"/>
                </a:solidFill>
                <a:latin typeface="Trebuchet MS"/>
                <a:cs typeface="Trebuchet MS"/>
              </a:rPr>
              <a:t> </a:t>
            </a:r>
            <a:r>
              <a:rPr sz="3600" spc="-110" dirty="0">
                <a:solidFill>
                  <a:srgbClr val="292959"/>
                </a:solidFill>
                <a:latin typeface="Trebuchet MS"/>
                <a:cs typeface="Trebuchet MS"/>
              </a:rPr>
              <a:t>influence</a:t>
            </a:r>
            <a:r>
              <a:rPr sz="3600" spc="-140" dirty="0">
                <a:solidFill>
                  <a:srgbClr val="292959"/>
                </a:solidFill>
                <a:latin typeface="Trebuchet MS"/>
                <a:cs typeface="Trebuchet MS"/>
              </a:rPr>
              <a:t> </a:t>
            </a:r>
            <a:r>
              <a:rPr sz="3600" spc="-45" dirty="0">
                <a:solidFill>
                  <a:srgbClr val="292959"/>
                </a:solidFill>
                <a:latin typeface="Trebuchet MS"/>
                <a:cs typeface="Trebuchet MS"/>
              </a:rPr>
              <a:t>pre-</a:t>
            </a:r>
            <a:r>
              <a:rPr sz="3600" spc="-120" dirty="0">
                <a:solidFill>
                  <a:srgbClr val="292959"/>
                </a:solidFill>
                <a:latin typeface="Trebuchet MS"/>
                <a:cs typeface="Trebuchet MS"/>
              </a:rPr>
              <a:t>nuptial</a:t>
            </a:r>
            <a:r>
              <a:rPr sz="3600" spc="-140" dirty="0">
                <a:solidFill>
                  <a:srgbClr val="292959"/>
                </a:solidFill>
                <a:latin typeface="Trebuchet MS"/>
                <a:cs typeface="Trebuchet MS"/>
              </a:rPr>
              <a:t> </a:t>
            </a:r>
            <a:r>
              <a:rPr sz="3600" spc="-60" dirty="0">
                <a:solidFill>
                  <a:srgbClr val="292959"/>
                </a:solidFill>
                <a:latin typeface="Trebuchet MS"/>
                <a:cs typeface="Trebuchet MS"/>
              </a:rPr>
              <a:t>agreements</a:t>
            </a:r>
            <a:r>
              <a:rPr sz="3600" spc="-135" dirty="0">
                <a:solidFill>
                  <a:srgbClr val="292959"/>
                </a:solidFill>
                <a:latin typeface="Trebuchet MS"/>
                <a:cs typeface="Trebuchet MS"/>
              </a:rPr>
              <a:t> </a:t>
            </a:r>
            <a:r>
              <a:rPr sz="3600" dirty="0">
                <a:solidFill>
                  <a:srgbClr val="292959"/>
                </a:solidFill>
                <a:latin typeface="Trebuchet MS"/>
                <a:cs typeface="Trebuchet MS"/>
              </a:rPr>
              <a:t>and</a:t>
            </a:r>
            <a:r>
              <a:rPr sz="3600" spc="-140" dirty="0">
                <a:solidFill>
                  <a:srgbClr val="292959"/>
                </a:solidFill>
                <a:latin typeface="Trebuchet MS"/>
                <a:cs typeface="Trebuchet MS"/>
              </a:rPr>
              <a:t> </a:t>
            </a:r>
            <a:r>
              <a:rPr sz="3600" spc="-25" dirty="0">
                <a:solidFill>
                  <a:srgbClr val="292959"/>
                </a:solidFill>
                <a:latin typeface="Trebuchet MS"/>
                <a:cs typeface="Trebuchet MS"/>
              </a:rPr>
              <a:t>the 	</a:t>
            </a:r>
            <a:r>
              <a:rPr sz="3600" spc="-125" dirty="0">
                <a:solidFill>
                  <a:srgbClr val="292959"/>
                </a:solidFill>
                <a:latin typeface="Trebuchet MS"/>
                <a:cs typeface="Trebuchet MS"/>
              </a:rPr>
              <a:t>division</a:t>
            </a:r>
            <a:r>
              <a:rPr sz="3600" spc="-150" dirty="0">
                <a:solidFill>
                  <a:srgbClr val="292959"/>
                </a:solidFill>
                <a:latin typeface="Trebuchet MS"/>
                <a:cs typeface="Trebuchet MS"/>
              </a:rPr>
              <a:t> </a:t>
            </a:r>
            <a:r>
              <a:rPr sz="3600" dirty="0">
                <a:solidFill>
                  <a:srgbClr val="292959"/>
                </a:solidFill>
                <a:latin typeface="Trebuchet MS"/>
                <a:cs typeface="Trebuchet MS"/>
              </a:rPr>
              <a:t>of</a:t>
            </a:r>
            <a:r>
              <a:rPr sz="3600" spc="-215" dirty="0">
                <a:solidFill>
                  <a:srgbClr val="292959"/>
                </a:solidFill>
                <a:latin typeface="Trebuchet MS"/>
                <a:cs typeface="Trebuchet MS"/>
              </a:rPr>
              <a:t> </a:t>
            </a:r>
            <a:r>
              <a:rPr sz="3600" spc="-20" dirty="0">
                <a:solidFill>
                  <a:srgbClr val="292959"/>
                </a:solidFill>
                <a:latin typeface="Trebuchet MS"/>
                <a:cs typeface="Trebuchet MS"/>
              </a:rPr>
              <a:t>assets</a:t>
            </a:r>
            <a:r>
              <a:rPr sz="3600" spc="-180" dirty="0">
                <a:solidFill>
                  <a:srgbClr val="292959"/>
                </a:solidFill>
                <a:latin typeface="Trebuchet MS"/>
                <a:cs typeface="Trebuchet MS"/>
              </a:rPr>
              <a:t> </a:t>
            </a:r>
            <a:r>
              <a:rPr sz="3600" dirty="0">
                <a:solidFill>
                  <a:srgbClr val="292959"/>
                </a:solidFill>
                <a:latin typeface="Trebuchet MS"/>
                <a:cs typeface="Trebuchet MS"/>
              </a:rPr>
              <a:t>on</a:t>
            </a:r>
            <a:r>
              <a:rPr sz="3600" spc="-180" dirty="0">
                <a:solidFill>
                  <a:srgbClr val="292959"/>
                </a:solidFill>
                <a:latin typeface="Trebuchet MS"/>
                <a:cs typeface="Trebuchet MS"/>
              </a:rPr>
              <a:t> </a:t>
            </a:r>
            <a:r>
              <a:rPr sz="3600" spc="-10" dirty="0">
                <a:solidFill>
                  <a:srgbClr val="292959"/>
                </a:solidFill>
                <a:latin typeface="Trebuchet MS"/>
                <a:cs typeface="Trebuchet MS"/>
              </a:rPr>
              <a:t>divorce?</a:t>
            </a:r>
            <a:endParaRPr sz="3600" dirty="0">
              <a:latin typeface="Trebuchet MS"/>
              <a:cs typeface="Trebuchet MS"/>
            </a:endParaRPr>
          </a:p>
          <a:p>
            <a:pPr marL="789940" indent="-434975">
              <a:lnSpc>
                <a:spcPct val="100000"/>
              </a:lnSpc>
              <a:spcBef>
                <a:spcPts val="1130"/>
              </a:spcBef>
              <a:buAutoNum type="alphaLcPeriod"/>
              <a:tabLst>
                <a:tab pos="789940" algn="l"/>
              </a:tabLst>
            </a:pPr>
            <a:r>
              <a:rPr sz="3600" spc="-105" dirty="0">
                <a:solidFill>
                  <a:srgbClr val="292959"/>
                </a:solidFill>
                <a:latin typeface="Trebuchet MS"/>
                <a:cs typeface="Trebuchet MS"/>
              </a:rPr>
              <a:t>Reflect</a:t>
            </a:r>
            <a:r>
              <a:rPr sz="3600" spc="-170" dirty="0">
                <a:solidFill>
                  <a:srgbClr val="292959"/>
                </a:solidFill>
                <a:latin typeface="Trebuchet MS"/>
                <a:cs typeface="Trebuchet MS"/>
              </a:rPr>
              <a:t> </a:t>
            </a:r>
            <a:r>
              <a:rPr sz="3600" dirty="0">
                <a:solidFill>
                  <a:srgbClr val="292959"/>
                </a:solidFill>
                <a:latin typeface="Trebuchet MS"/>
                <a:cs typeface="Trebuchet MS"/>
              </a:rPr>
              <a:t>on</a:t>
            </a:r>
            <a:r>
              <a:rPr sz="3600" spc="-175" dirty="0">
                <a:solidFill>
                  <a:srgbClr val="292959"/>
                </a:solidFill>
                <a:latin typeface="Trebuchet MS"/>
                <a:cs typeface="Trebuchet MS"/>
              </a:rPr>
              <a:t> </a:t>
            </a:r>
            <a:r>
              <a:rPr sz="3600" spc="-170" dirty="0">
                <a:solidFill>
                  <a:srgbClr val="292959"/>
                </a:solidFill>
                <a:latin typeface="Trebuchet MS"/>
                <a:cs typeface="Trebuchet MS"/>
              </a:rPr>
              <a:t>your</a:t>
            </a:r>
            <a:r>
              <a:rPr sz="3600" spc="-114" dirty="0">
                <a:solidFill>
                  <a:srgbClr val="292959"/>
                </a:solidFill>
                <a:latin typeface="Trebuchet MS"/>
                <a:cs typeface="Trebuchet MS"/>
              </a:rPr>
              <a:t> </a:t>
            </a:r>
            <a:r>
              <a:rPr sz="3600" spc="-20" dirty="0">
                <a:solidFill>
                  <a:srgbClr val="292959"/>
                </a:solidFill>
                <a:latin typeface="Trebuchet MS"/>
                <a:cs typeface="Trebuchet MS"/>
              </a:rPr>
              <a:t>own</a:t>
            </a:r>
            <a:r>
              <a:rPr sz="3600" spc="-155" dirty="0">
                <a:solidFill>
                  <a:srgbClr val="292959"/>
                </a:solidFill>
                <a:latin typeface="Trebuchet MS"/>
                <a:cs typeface="Trebuchet MS"/>
              </a:rPr>
              <a:t> </a:t>
            </a:r>
            <a:r>
              <a:rPr sz="3600" spc="-80" dirty="0">
                <a:solidFill>
                  <a:srgbClr val="292959"/>
                </a:solidFill>
                <a:latin typeface="Trebuchet MS"/>
                <a:cs typeface="Trebuchet MS"/>
              </a:rPr>
              <a:t>thoughts</a:t>
            </a:r>
            <a:r>
              <a:rPr sz="3600" spc="-150" dirty="0">
                <a:solidFill>
                  <a:srgbClr val="292959"/>
                </a:solidFill>
                <a:latin typeface="Trebuchet MS"/>
                <a:cs typeface="Trebuchet MS"/>
              </a:rPr>
              <a:t> </a:t>
            </a:r>
            <a:r>
              <a:rPr sz="3600" dirty="0">
                <a:solidFill>
                  <a:srgbClr val="292959"/>
                </a:solidFill>
                <a:latin typeface="Trebuchet MS"/>
                <a:cs typeface="Trebuchet MS"/>
              </a:rPr>
              <a:t>and</a:t>
            </a:r>
            <a:r>
              <a:rPr sz="3600" spc="-155" dirty="0">
                <a:solidFill>
                  <a:srgbClr val="292959"/>
                </a:solidFill>
                <a:latin typeface="Trebuchet MS"/>
                <a:cs typeface="Trebuchet MS"/>
              </a:rPr>
              <a:t> </a:t>
            </a:r>
            <a:r>
              <a:rPr sz="3600" spc="-75" dirty="0">
                <a:solidFill>
                  <a:srgbClr val="292959"/>
                </a:solidFill>
                <a:latin typeface="Trebuchet MS"/>
                <a:cs typeface="Trebuchet MS"/>
              </a:rPr>
              <a:t>opinions</a:t>
            </a:r>
            <a:r>
              <a:rPr sz="3600" spc="-150" dirty="0">
                <a:solidFill>
                  <a:srgbClr val="292959"/>
                </a:solidFill>
                <a:latin typeface="Trebuchet MS"/>
                <a:cs typeface="Trebuchet MS"/>
              </a:rPr>
              <a:t> </a:t>
            </a:r>
            <a:r>
              <a:rPr sz="3600" spc="-25" dirty="0">
                <a:solidFill>
                  <a:srgbClr val="292959"/>
                </a:solidFill>
                <a:latin typeface="Trebuchet MS"/>
                <a:cs typeface="Trebuchet MS"/>
              </a:rPr>
              <a:t>regarding</a:t>
            </a:r>
            <a:r>
              <a:rPr sz="3600" spc="-155" dirty="0">
                <a:solidFill>
                  <a:srgbClr val="292959"/>
                </a:solidFill>
                <a:latin typeface="Trebuchet MS"/>
                <a:cs typeface="Trebuchet MS"/>
              </a:rPr>
              <a:t> </a:t>
            </a:r>
            <a:r>
              <a:rPr sz="3600" spc="-80" dirty="0">
                <a:solidFill>
                  <a:srgbClr val="292959"/>
                </a:solidFill>
                <a:latin typeface="Trebuchet MS"/>
                <a:cs typeface="Trebuchet MS"/>
              </a:rPr>
              <a:t>financial</a:t>
            </a:r>
            <a:r>
              <a:rPr sz="3600" spc="-150" dirty="0">
                <a:solidFill>
                  <a:srgbClr val="292959"/>
                </a:solidFill>
                <a:latin typeface="Trebuchet MS"/>
                <a:cs typeface="Trebuchet MS"/>
              </a:rPr>
              <a:t> </a:t>
            </a:r>
            <a:r>
              <a:rPr sz="3600" spc="-10" dirty="0">
                <a:solidFill>
                  <a:srgbClr val="292959"/>
                </a:solidFill>
                <a:latin typeface="Trebuchet MS"/>
                <a:cs typeface="Trebuchet MS"/>
              </a:rPr>
              <a:t>provision.</a:t>
            </a:r>
            <a:endParaRPr sz="3600" dirty="0">
              <a:latin typeface="Trebuchet MS"/>
              <a:cs typeface="Trebuchet MS"/>
            </a:endParaRPr>
          </a:p>
          <a:p>
            <a:pPr marL="789305" marR="34290">
              <a:lnSpc>
                <a:spcPts val="5920"/>
              </a:lnSpc>
              <a:spcBef>
                <a:spcPts val="270"/>
              </a:spcBef>
            </a:pPr>
            <a:r>
              <a:rPr sz="3600" spc="-65" dirty="0">
                <a:solidFill>
                  <a:srgbClr val="292959"/>
                </a:solidFill>
                <a:latin typeface="Trebuchet MS"/>
                <a:cs typeface="Trebuchet MS"/>
              </a:rPr>
              <a:t>Have</a:t>
            </a:r>
            <a:r>
              <a:rPr sz="3600" spc="-210" dirty="0">
                <a:solidFill>
                  <a:srgbClr val="292959"/>
                </a:solidFill>
                <a:latin typeface="Trebuchet MS"/>
                <a:cs typeface="Trebuchet MS"/>
              </a:rPr>
              <a:t> </a:t>
            </a:r>
            <a:r>
              <a:rPr sz="3600" spc="-175" dirty="0">
                <a:solidFill>
                  <a:srgbClr val="292959"/>
                </a:solidFill>
                <a:latin typeface="Trebuchet MS"/>
                <a:cs typeface="Trebuchet MS"/>
              </a:rPr>
              <a:t>they</a:t>
            </a:r>
            <a:r>
              <a:rPr sz="3600" spc="-114" dirty="0">
                <a:solidFill>
                  <a:srgbClr val="292959"/>
                </a:solidFill>
                <a:latin typeface="Trebuchet MS"/>
                <a:cs typeface="Trebuchet MS"/>
              </a:rPr>
              <a:t> </a:t>
            </a:r>
            <a:r>
              <a:rPr sz="3600" dirty="0">
                <a:solidFill>
                  <a:srgbClr val="292959"/>
                </a:solidFill>
                <a:latin typeface="Trebuchet MS"/>
                <a:cs typeface="Trebuchet MS"/>
              </a:rPr>
              <a:t>been</a:t>
            </a:r>
            <a:r>
              <a:rPr sz="3600" spc="-200" dirty="0">
                <a:solidFill>
                  <a:srgbClr val="292959"/>
                </a:solidFill>
                <a:latin typeface="Trebuchet MS"/>
                <a:cs typeface="Trebuchet MS"/>
              </a:rPr>
              <a:t> </a:t>
            </a:r>
            <a:r>
              <a:rPr sz="3600" dirty="0">
                <a:solidFill>
                  <a:srgbClr val="292959"/>
                </a:solidFill>
                <a:latin typeface="Trebuchet MS"/>
                <a:cs typeface="Trebuchet MS"/>
              </a:rPr>
              <a:t>shaped</a:t>
            </a:r>
            <a:r>
              <a:rPr sz="3600" spc="-160" dirty="0">
                <a:solidFill>
                  <a:srgbClr val="292959"/>
                </a:solidFill>
                <a:latin typeface="Trebuchet MS"/>
                <a:cs typeface="Trebuchet MS"/>
              </a:rPr>
              <a:t> </a:t>
            </a:r>
            <a:r>
              <a:rPr sz="3600" spc="-95" dirty="0">
                <a:solidFill>
                  <a:srgbClr val="292959"/>
                </a:solidFill>
                <a:latin typeface="Trebuchet MS"/>
                <a:cs typeface="Trebuchet MS"/>
              </a:rPr>
              <a:t>through</a:t>
            </a:r>
            <a:r>
              <a:rPr sz="3600" spc="-165" dirty="0">
                <a:solidFill>
                  <a:srgbClr val="292959"/>
                </a:solidFill>
                <a:latin typeface="Trebuchet MS"/>
                <a:cs typeface="Trebuchet MS"/>
              </a:rPr>
              <a:t> </a:t>
            </a:r>
            <a:r>
              <a:rPr sz="3600" spc="-90" dirty="0">
                <a:solidFill>
                  <a:srgbClr val="292959"/>
                </a:solidFill>
                <a:latin typeface="Trebuchet MS"/>
                <a:cs typeface="Trebuchet MS"/>
              </a:rPr>
              <a:t>adverts</a:t>
            </a:r>
            <a:r>
              <a:rPr sz="3600" spc="-160" dirty="0">
                <a:solidFill>
                  <a:srgbClr val="292959"/>
                </a:solidFill>
                <a:latin typeface="Trebuchet MS"/>
                <a:cs typeface="Trebuchet MS"/>
              </a:rPr>
              <a:t> </a:t>
            </a:r>
            <a:r>
              <a:rPr sz="3600" spc="-10" dirty="0">
                <a:solidFill>
                  <a:srgbClr val="292959"/>
                </a:solidFill>
                <a:latin typeface="Trebuchet MS"/>
                <a:cs typeface="Trebuchet MS"/>
              </a:rPr>
              <a:t>and/or</a:t>
            </a:r>
            <a:r>
              <a:rPr sz="3600" spc="-165" dirty="0">
                <a:solidFill>
                  <a:srgbClr val="292959"/>
                </a:solidFill>
                <a:latin typeface="Trebuchet MS"/>
                <a:cs typeface="Trebuchet MS"/>
              </a:rPr>
              <a:t> </a:t>
            </a:r>
            <a:r>
              <a:rPr sz="3600" spc="-50" dirty="0">
                <a:solidFill>
                  <a:srgbClr val="292959"/>
                </a:solidFill>
                <a:latin typeface="Trebuchet MS"/>
                <a:cs typeface="Trebuchet MS"/>
              </a:rPr>
              <a:t>media</a:t>
            </a:r>
            <a:r>
              <a:rPr sz="3600" spc="-160" dirty="0">
                <a:solidFill>
                  <a:srgbClr val="292959"/>
                </a:solidFill>
                <a:latin typeface="Trebuchet MS"/>
                <a:cs typeface="Trebuchet MS"/>
              </a:rPr>
              <a:t> </a:t>
            </a:r>
            <a:r>
              <a:rPr sz="3600" spc="-145" dirty="0">
                <a:solidFill>
                  <a:srgbClr val="292959"/>
                </a:solidFill>
                <a:latin typeface="Trebuchet MS"/>
                <a:cs typeface="Trebuchet MS"/>
              </a:rPr>
              <a:t>reporting,</a:t>
            </a:r>
            <a:r>
              <a:rPr sz="3600" spc="-125" dirty="0">
                <a:solidFill>
                  <a:srgbClr val="292959"/>
                </a:solidFill>
                <a:latin typeface="Trebuchet MS"/>
                <a:cs typeface="Trebuchet MS"/>
              </a:rPr>
              <a:t> </a:t>
            </a:r>
            <a:r>
              <a:rPr sz="3600" spc="-40" dirty="0">
                <a:solidFill>
                  <a:srgbClr val="292959"/>
                </a:solidFill>
                <a:latin typeface="Trebuchet MS"/>
                <a:cs typeface="Trebuchet MS"/>
              </a:rPr>
              <a:t>such</a:t>
            </a:r>
            <a:r>
              <a:rPr sz="3600" spc="-165" dirty="0">
                <a:solidFill>
                  <a:srgbClr val="292959"/>
                </a:solidFill>
                <a:latin typeface="Trebuchet MS"/>
                <a:cs typeface="Trebuchet MS"/>
              </a:rPr>
              <a:t> </a:t>
            </a:r>
            <a:r>
              <a:rPr sz="3600" spc="30" dirty="0">
                <a:solidFill>
                  <a:srgbClr val="292959"/>
                </a:solidFill>
                <a:latin typeface="Trebuchet MS"/>
                <a:cs typeface="Trebuchet MS"/>
              </a:rPr>
              <a:t>as </a:t>
            </a:r>
            <a:r>
              <a:rPr sz="3600" spc="-110" dirty="0">
                <a:solidFill>
                  <a:srgbClr val="292959"/>
                </a:solidFill>
                <a:latin typeface="Trebuchet MS"/>
                <a:cs typeface="Trebuchet MS"/>
              </a:rPr>
              <a:t>that</a:t>
            </a:r>
            <a:r>
              <a:rPr sz="3600" spc="-165" dirty="0">
                <a:solidFill>
                  <a:srgbClr val="292959"/>
                </a:solidFill>
                <a:latin typeface="Trebuchet MS"/>
                <a:cs typeface="Trebuchet MS"/>
              </a:rPr>
              <a:t> </a:t>
            </a:r>
            <a:r>
              <a:rPr sz="3600" spc="-90" dirty="0">
                <a:solidFill>
                  <a:srgbClr val="292959"/>
                </a:solidFill>
                <a:latin typeface="Trebuchet MS"/>
                <a:cs typeface="Trebuchet MS"/>
              </a:rPr>
              <a:t>which</a:t>
            </a:r>
            <a:r>
              <a:rPr sz="3600" spc="-180" dirty="0">
                <a:solidFill>
                  <a:srgbClr val="292959"/>
                </a:solidFill>
                <a:latin typeface="Trebuchet MS"/>
                <a:cs typeface="Trebuchet MS"/>
              </a:rPr>
              <a:t> </a:t>
            </a:r>
            <a:r>
              <a:rPr sz="3600" dirty="0">
                <a:solidFill>
                  <a:srgbClr val="292959"/>
                </a:solidFill>
                <a:latin typeface="Trebuchet MS"/>
                <a:cs typeface="Trebuchet MS"/>
              </a:rPr>
              <a:t>has</a:t>
            </a:r>
            <a:r>
              <a:rPr sz="3600" spc="-185" dirty="0">
                <a:solidFill>
                  <a:srgbClr val="292959"/>
                </a:solidFill>
                <a:latin typeface="Trebuchet MS"/>
                <a:cs typeface="Trebuchet MS"/>
              </a:rPr>
              <a:t> </a:t>
            </a:r>
            <a:r>
              <a:rPr sz="3600" dirty="0">
                <a:solidFill>
                  <a:srgbClr val="292959"/>
                </a:solidFill>
                <a:latin typeface="Trebuchet MS"/>
                <a:cs typeface="Trebuchet MS"/>
              </a:rPr>
              <a:t>been</a:t>
            </a:r>
            <a:r>
              <a:rPr sz="3600" spc="-145" dirty="0">
                <a:solidFill>
                  <a:srgbClr val="292959"/>
                </a:solidFill>
                <a:latin typeface="Trebuchet MS"/>
                <a:cs typeface="Trebuchet MS"/>
              </a:rPr>
              <a:t> </a:t>
            </a:r>
            <a:r>
              <a:rPr sz="3600" spc="-80" dirty="0">
                <a:solidFill>
                  <a:srgbClr val="292959"/>
                </a:solidFill>
                <a:latin typeface="Trebuchet MS"/>
                <a:cs typeface="Trebuchet MS"/>
              </a:rPr>
              <a:t>included</a:t>
            </a:r>
            <a:r>
              <a:rPr sz="3600" spc="-145" dirty="0">
                <a:solidFill>
                  <a:srgbClr val="292959"/>
                </a:solidFill>
                <a:latin typeface="Trebuchet MS"/>
                <a:cs typeface="Trebuchet MS"/>
              </a:rPr>
              <a:t> </a:t>
            </a:r>
            <a:r>
              <a:rPr sz="3600" spc="-175" dirty="0">
                <a:solidFill>
                  <a:srgbClr val="292959"/>
                </a:solidFill>
                <a:latin typeface="Trebuchet MS"/>
                <a:cs typeface="Trebuchet MS"/>
              </a:rPr>
              <a:t>in</a:t>
            </a:r>
            <a:r>
              <a:rPr sz="3600" spc="-114" dirty="0">
                <a:solidFill>
                  <a:srgbClr val="292959"/>
                </a:solidFill>
                <a:latin typeface="Trebuchet MS"/>
                <a:cs typeface="Trebuchet MS"/>
              </a:rPr>
              <a:t> </a:t>
            </a:r>
            <a:r>
              <a:rPr sz="3600" spc="-165" dirty="0">
                <a:solidFill>
                  <a:srgbClr val="292959"/>
                </a:solidFill>
                <a:latin typeface="Trebuchet MS"/>
                <a:cs typeface="Trebuchet MS"/>
              </a:rPr>
              <a:t>this</a:t>
            </a:r>
            <a:r>
              <a:rPr sz="3600" spc="-114" dirty="0">
                <a:solidFill>
                  <a:srgbClr val="292959"/>
                </a:solidFill>
                <a:latin typeface="Trebuchet MS"/>
                <a:cs typeface="Trebuchet MS"/>
              </a:rPr>
              <a:t> </a:t>
            </a:r>
            <a:r>
              <a:rPr sz="3600" spc="-254" dirty="0">
                <a:solidFill>
                  <a:srgbClr val="292959"/>
                </a:solidFill>
                <a:latin typeface="Trebuchet MS"/>
                <a:cs typeface="Trebuchet MS"/>
              </a:rPr>
              <a:t>unit,</a:t>
            </a:r>
            <a:r>
              <a:rPr sz="3600" spc="-114" dirty="0">
                <a:solidFill>
                  <a:srgbClr val="292959"/>
                </a:solidFill>
                <a:latin typeface="Trebuchet MS"/>
                <a:cs typeface="Trebuchet MS"/>
              </a:rPr>
              <a:t> </a:t>
            </a:r>
            <a:r>
              <a:rPr sz="3600" spc="-105" dirty="0">
                <a:solidFill>
                  <a:srgbClr val="292959"/>
                </a:solidFill>
                <a:latin typeface="Trebuchet MS"/>
                <a:cs typeface="Trebuchet MS"/>
              </a:rPr>
              <a:t>or</a:t>
            </a:r>
            <a:r>
              <a:rPr sz="3600" spc="-145" dirty="0">
                <a:solidFill>
                  <a:srgbClr val="292959"/>
                </a:solidFill>
                <a:latin typeface="Trebuchet MS"/>
                <a:cs typeface="Trebuchet MS"/>
              </a:rPr>
              <a:t> </a:t>
            </a:r>
            <a:r>
              <a:rPr sz="3600" spc="-130" dirty="0">
                <a:solidFill>
                  <a:srgbClr val="292959"/>
                </a:solidFill>
                <a:latin typeface="Trebuchet MS"/>
                <a:cs typeface="Trebuchet MS"/>
              </a:rPr>
              <a:t>other</a:t>
            </a:r>
            <a:r>
              <a:rPr sz="3600" spc="-140" dirty="0">
                <a:solidFill>
                  <a:srgbClr val="292959"/>
                </a:solidFill>
                <a:latin typeface="Trebuchet MS"/>
                <a:cs typeface="Trebuchet MS"/>
              </a:rPr>
              <a:t> </a:t>
            </a:r>
            <a:r>
              <a:rPr sz="3600" spc="-10" dirty="0">
                <a:solidFill>
                  <a:srgbClr val="292959"/>
                </a:solidFill>
                <a:latin typeface="Trebuchet MS"/>
                <a:cs typeface="Trebuchet MS"/>
              </a:rPr>
              <a:t>sources?</a:t>
            </a:r>
            <a:endParaRPr sz="3600" dirty="0">
              <a:latin typeface="Trebuchet MS"/>
              <a:cs typeface="Trebuchet M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71599" y="2315389"/>
            <a:ext cx="123825" cy="123824"/>
          </a:xfrm>
          <a:prstGeom prst="rect">
            <a:avLst/>
          </a:prstGeom>
        </p:spPr>
      </p:pic>
      <p:pic>
        <p:nvPicPr>
          <p:cNvPr id="3" name="object 3"/>
          <p:cNvPicPr/>
          <p:nvPr/>
        </p:nvPicPr>
        <p:blipFill>
          <a:blip r:embed="rId2" cstate="print"/>
          <a:stretch>
            <a:fillRect/>
          </a:stretch>
        </p:blipFill>
        <p:spPr>
          <a:xfrm>
            <a:off x="1371599" y="2944039"/>
            <a:ext cx="123825" cy="123824"/>
          </a:xfrm>
          <a:prstGeom prst="rect">
            <a:avLst/>
          </a:prstGeom>
        </p:spPr>
      </p:pic>
      <p:pic>
        <p:nvPicPr>
          <p:cNvPr id="4" name="object 4"/>
          <p:cNvPicPr/>
          <p:nvPr/>
        </p:nvPicPr>
        <p:blipFill>
          <a:blip r:embed="rId3" cstate="print"/>
          <a:stretch>
            <a:fillRect/>
          </a:stretch>
        </p:blipFill>
        <p:spPr>
          <a:xfrm>
            <a:off x="1371599" y="5458638"/>
            <a:ext cx="123825" cy="123824"/>
          </a:xfrm>
          <a:prstGeom prst="rect">
            <a:avLst/>
          </a:prstGeom>
        </p:spPr>
      </p:pic>
      <p:pic>
        <p:nvPicPr>
          <p:cNvPr id="5" name="object 5"/>
          <p:cNvPicPr/>
          <p:nvPr/>
        </p:nvPicPr>
        <p:blipFill>
          <a:blip r:embed="rId4" cstate="print"/>
          <a:stretch>
            <a:fillRect/>
          </a:stretch>
        </p:blipFill>
        <p:spPr>
          <a:xfrm>
            <a:off x="1371599" y="6715938"/>
            <a:ext cx="123825" cy="123824"/>
          </a:xfrm>
          <a:prstGeom prst="rect">
            <a:avLst/>
          </a:prstGeom>
        </p:spPr>
      </p:pic>
      <p:sp>
        <p:nvSpPr>
          <p:cNvPr id="6" name="object 6"/>
          <p:cNvSpPr txBox="1"/>
          <p:nvPr/>
        </p:nvSpPr>
        <p:spPr>
          <a:xfrm>
            <a:off x="1663700" y="1931213"/>
            <a:ext cx="9919335" cy="5683250"/>
          </a:xfrm>
          <a:prstGeom prst="rect">
            <a:avLst/>
          </a:prstGeom>
        </p:spPr>
        <p:txBody>
          <a:bodyPr vert="horz" wrap="square" lIns="0" tIns="184150" rIns="0" bIns="0" rtlCol="0">
            <a:spAutoFit/>
          </a:bodyPr>
          <a:lstStyle/>
          <a:p>
            <a:pPr marL="12700">
              <a:lnSpc>
                <a:spcPct val="100000"/>
              </a:lnSpc>
              <a:spcBef>
                <a:spcPts val="1450"/>
              </a:spcBef>
            </a:pPr>
            <a:r>
              <a:rPr sz="3000" spc="-55" dirty="0">
                <a:solidFill>
                  <a:srgbClr val="292959"/>
                </a:solidFill>
                <a:latin typeface="Trebuchet MS"/>
                <a:cs typeface="Trebuchet MS"/>
              </a:rPr>
              <a:t>Pensions</a:t>
            </a:r>
            <a:r>
              <a:rPr sz="3000" spc="-145" dirty="0">
                <a:solidFill>
                  <a:srgbClr val="292959"/>
                </a:solidFill>
                <a:latin typeface="Trebuchet MS"/>
                <a:cs typeface="Trebuchet MS"/>
              </a:rPr>
              <a:t> </a:t>
            </a:r>
            <a:r>
              <a:rPr sz="3000" dirty="0">
                <a:solidFill>
                  <a:srgbClr val="292959"/>
                </a:solidFill>
                <a:latin typeface="Trebuchet MS"/>
                <a:cs typeface="Trebuchet MS"/>
              </a:rPr>
              <a:t>and</a:t>
            </a:r>
            <a:r>
              <a:rPr sz="3000" spc="-114" dirty="0">
                <a:solidFill>
                  <a:srgbClr val="292959"/>
                </a:solidFill>
                <a:latin typeface="Trebuchet MS"/>
                <a:cs typeface="Trebuchet MS"/>
              </a:rPr>
              <a:t> </a:t>
            </a:r>
            <a:r>
              <a:rPr sz="3000" spc="-135" dirty="0">
                <a:solidFill>
                  <a:srgbClr val="292959"/>
                </a:solidFill>
                <a:latin typeface="Trebuchet MS"/>
                <a:cs typeface="Trebuchet MS"/>
              </a:rPr>
              <a:t>family</a:t>
            </a:r>
            <a:r>
              <a:rPr sz="3000" spc="-95" dirty="0">
                <a:solidFill>
                  <a:srgbClr val="292959"/>
                </a:solidFill>
                <a:latin typeface="Trebuchet MS"/>
                <a:cs typeface="Trebuchet MS"/>
              </a:rPr>
              <a:t> </a:t>
            </a:r>
            <a:r>
              <a:rPr sz="3000" spc="-60" dirty="0">
                <a:solidFill>
                  <a:srgbClr val="292959"/>
                </a:solidFill>
                <a:latin typeface="Trebuchet MS"/>
                <a:cs typeface="Trebuchet MS"/>
              </a:rPr>
              <a:t>home</a:t>
            </a:r>
            <a:r>
              <a:rPr sz="3000" spc="-110" dirty="0">
                <a:solidFill>
                  <a:srgbClr val="292959"/>
                </a:solidFill>
                <a:latin typeface="Trebuchet MS"/>
                <a:cs typeface="Trebuchet MS"/>
              </a:rPr>
              <a:t> </a:t>
            </a:r>
            <a:r>
              <a:rPr sz="3000" spc="-55" dirty="0">
                <a:solidFill>
                  <a:srgbClr val="292959"/>
                </a:solidFill>
                <a:latin typeface="Trebuchet MS"/>
                <a:cs typeface="Trebuchet MS"/>
              </a:rPr>
              <a:t>two</a:t>
            </a:r>
            <a:r>
              <a:rPr sz="3000" spc="-110" dirty="0">
                <a:solidFill>
                  <a:srgbClr val="292959"/>
                </a:solidFill>
                <a:latin typeface="Trebuchet MS"/>
                <a:cs typeface="Trebuchet MS"/>
              </a:rPr>
              <a:t> </a:t>
            </a:r>
            <a:r>
              <a:rPr sz="3000" spc="-85" dirty="0">
                <a:solidFill>
                  <a:srgbClr val="292959"/>
                </a:solidFill>
                <a:latin typeface="Trebuchet MS"/>
                <a:cs typeface="Trebuchet MS"/>
              </a:rPr>
              <a:t>most</a:t>
            </a:r>
            <a:r>
              <a:rPr sz="3000" spc="-110" dirty="0">
                <a:solidFill>
                  <a:srgbClr val="292959"/>
                </a:solidFill>
                <a:latin typeface="Trebuchet MS"/>
                <a:cs typeface="Trebuchet MS"/>
              </a:rPr>
              <a:t> </a:t>
            </a:r>
            <a:r>
              <a:rPr sz="3000" spc="-65" dirty="0">
                <a:solidFill>
                  <a:srgbClr val="292959"/>
                </a:solidFill>
                <a:latin typeface="Trebuchet MS"/>
                <a:cs typeface="Trebuchet MS"/>
              </a:rPr>
              <a:t>valuable</a:t>
            </a:r>
            <a:r>
              <a:rPr sz="3000" spc="-114" dirty="0">
                <a:solidFill>
                  <a:srgbClr val="292959"/>
                </a:solidFill>
                <a:latin typeface="Trebuchet MS"/>
                <a:cs typeface="Trebuchet MS"/>
              </a:rPr>
              <a:t> </a:t>
            </a:r>
            <a:r>
              <a:rPr sz="3000" spc="-135" dirty="0">
                <a:solidFill>
                  <a:srgbClr val="292959"/>
                </a:solidFill>
                <a:latin typeface="Trebuchet MS"/>
                <a:cs typeface="Trebuchet MS"/>
              </a:rPr>
              <a:t>family</a:t>
            </a:r>
            <a:r>
              <a:rPr sz="3000" spc="-95" dirty="0">
                <a:solidFill>
                  <a:srgbClr val="292959"/>
                </a:solidFill>
                <a:latin typeface="Trebuchet MS"/>
                <a:cs typeface="Trebuchet MS"/>
              </a:rPr>
              <a:t> </a:t>
            </a:r>
            <a:r>
              <a:rPr sz="3000" spc="-10" dirty="0">
                <a:solidFill>
                  <a:srgbClr val="292959"/>
                </a:solidFill>
                <a:latin typeface="Trebuchet MS"/>
                <a:cs typeface="Trebuchet MS"/>
              </a:rPr>
              <a:t>assets</a:t>
            </a:r>
            <a:endParaRPr sz="3000">
              <a:latin typeface="Trebuchet MS"/>
              <a:cs typeface="Trebuchet MS"/>
            </a:endParaRPr>
          </a:p>
          <a:p>
            <a:pPr marL="12700" marR="5080">
              <a:lnSpc>
                <a:spcPct val="137500"/>
              </a:lnSpc>
            </a:pPr>
            <a:r>
              <a:rPr sz="3000" spc="-150" dirty="0">
                <a:solidFill>
                  <a:srgbClr val="292959"/>
                </a:solidFill>
                <a:latin typeface="Trebuchet MS"/>
                <a:cs typeface="Trebuchet MS"/>
              </a:rPr>
              <a:t>In</a:t>
            </a:r>
            <a:r>
              <a:rPr sz="3000" spc="-95" dirty="0">
                <a:solidFill>
                  <a:srgbClr val="292959"/>
                </a:solidFill>
                <a:latin typeface="Trebuchet MS"/>
                <a:cs typeface="Trebuchet MS"/>
              </a:rPr>
              <a:t> </a:t>
            </a:r>
            <a:r>
              <a:rPr sz="3000" spc="-135" dirty="0">
                <a:solidFill>
                  <a:srgbClr val="292959"/>
                </a:solidFill>
                <a:latin typeface="Trebuchet MS"/>
                <a:cs typeface="Trebuchet MS"/>
              </a:rPr>
              <a:t>terms</a:t>
            </a:r>
            <a:r>
              <a:rPr sz="3000" spc="-95" dirty="0">
                <a:solidFill>
                  <a:srgbClr val="292959"/>
                </a:solidFill>
                <a:latin typeface="Trebuchet MS"/>
                <a:cs typeface="Trebuchet MS"/>
              </a:rPr>
              <a:t> </a:t>
            </a:r>
            <a:r>
              <a:rPr sz="3000" dirty="0">
                <a:solidFill>
                  <a:srgbClr val="292959"/>
                </a:solidFill>
                <a:latin typeface="Trebuchet MS"/>
                <a:cs typeface="Trebuchet MS"/>
              </a:rPr>
              <a:t>of</a:t>
            </a:r>
            <a:r>
              <a:rPr sz="3000" spc="-225" dirty="0">
                <a:solidFill>
                  <a:srgbClr val="292959"/>
                </a:solidFill>
                <a:latin typeface="Trebuchet MS"/>
                <a:cs typeface="Trebuchet MS"/>
              </a:rPr>
              <a:t> </a:t>
            </a:r>
            <a:r>
              <a:rPr sz="3000" spc="-45" dirty="0">
                <a:solidFill>
                  <a:srgbClr val="292959"/>
                </a:solidFill>
                <a:latin typeface="Trebuchet MS"/>
                <a:cs typeface="Trebuchet MS"/>
              </a:rPr>
              <a:t>pension</a:t>
            </a:r>
            <a:r>
              <a:rPr sz="3000" spc="-145" dirty="0">
                <a:solidFill>
                  <a:srgbClr val="292959"/>
                </a:solidFill>
                <a:latin typeface="Trebuchet MS"/>
                <a:cs typeface="Trebuchet MS"/>
              </a:rPr>
              <a:t> </a:t>
            </a:r>
            <a:r>
              <a:rPr sz="3000" spc="-70" dirty="0">
                <a:solidFill>
                  <a:srgbClr val="292959"/>
                </a:solidFill>
                <a:latin typeface="Trebuchet MS"/>
                <a:cs typeface="Trebuchet MS"/>
              </a:rPr>
              <a:t>often</a:t>
            </a:r>
            <a:r>
              <a:rPr sz="3000" spc="-130" dirty="0">
                <a:solidFill>
                  <a:srgbClr val="292959"/>
                </a:solidFill>
                <a:latin typeface="Trebuchet MS"/>
                <a:cs typeface="Trebuchet MS"/>
              </a:rPr>
              <a:t> </a:t>
            </a:r>
            <a:r>
              <a:rPr sz="3000" dirty="0">
                <a:solidFill>
                  <a:srgbClr val="292959"/>
                </a:solidFill>
                <a:latin typeface="Trebuchet MS"/>
                <a:cs typeface="Trebuchet MS"/>
              </a:rPr>
              <a:t>one</a:t>
            </a:r>
            <a:r>
              <a:rPr sz="3000" spc="-130" dirty="0">
                <a:solidFill>
                  <a:srgbClr val="292959"/>
                </a:solidFill>
                <a:latin typeface="Trebuchet MS"/>
                <a:cs typeface="Trebuchet MS"/>
              </a:rPr>
              <a:t> </a:t>
            </a:r>
            <a:r>
              <a:rPr sz="3000" spc="-90" dirty="0">
                <a:solidFill>
                  <a:srgbClr val="292959"/>
                </a:solidFill>
                <a:latin typeface="Trebuchet MS"/>
                <a:cs typeface="Trebuchet MS"/>
              </a:rPr>
              <a:t>party</a:t>
            </a:r>
            <a:r>
              <a:rPr sz="3000" spc="-130" dirty="0">
                <a:solidFill>
                  <a:srgbClr val="292959"/>
                </a:solidFill>
                <a:latin typeface="Trebuchet MS"/>
                <a:cs typeface="Trebuchet MS"/>
              </a:rPr>
              <a:t> </a:t>
            </a:r>
            <a:r>
              <a:rPr sz="3000" spc="-125" dirty="0">
                <a:solidFill>
                  <a:srgbClr val="292959"/>
                </a:solidFill>
                <a:latin typeface="Trebuchet MS"/>
                <a:cs typeface="Trebuchet MS"/>
              </a:rPr>
              <a:t>(typically</a:t>
            </a:r>
            <a:r>
              <a:rPr sz="3000" spc="-100" dirty="0">
                <a:solidFill>
                  <a:srgbClr val="292959"/>
                </a:solidFill>
                <a:latin typeface="Trebuchet MS"/>
                <a:cs typeface="Trebuchet MS"/>
              </a:rPr>
              <a:t> </a:t>
            </a:r>
            <a:r>
              <a:rPr sz="3000" spc="-35" dirty="0">
                <a:solidFill>
                  <a:srgbClr val="292959"/>
                </a:solidFill>
                <a:latin typeface="Trebuchet MS"/>
                <a:cs typeface="Trebuchet MS"/>
              </a:rPr>
              <a:t>husband)</a:t>
            </a:r>
            <a:r>
              <a:rPr sz="3000" spc="-135" dirty="0">
                <a:solidFill>
                  <a:srgbClr val="292959"/>
                </a:solidFill>
                <a:latin typeface="Trebuchet MS"/>
                <a:cs typeface="Trebuchet MS"/>
              </a:rPr>
              <a:t> </a:t>
            </a:r>
            <a:r>
              <a:rPr sz="3000" spc="-35" dirty="0">
                <a:solidFill>
                  <a:srgbClr val="292959"/>
                </a:solidFill>
                <a:latin typeface="Trebuchet MS"/>
                <a:cs typeface="Trebuchet MS"/>
              </a:rPr>
              <a:t>might </a:t>
            </a:r>
            <a:r>
              <a:rPr sz="3000" spc="-30" dirty="0">
                <a:solidFill>
                  <a:srgbClr val="292959"/>
                </a:solidFill>
                <a:latin typeface="Trebuchet MS"/>
                <a:cs typeface="Trebuchet MS"/>
              </a:rPr>
              <a:t>have</a:t>
            </a:r>
            <a:r>
              <a:rPr sz="3000" spc="-155" dirty="0">
                <a:solidFill>
                  <a:srgbClr val="292959"/>
                </a:solidFill>
                <a:latin typeface="Trebuchet MS"/>
                <a:cs typeface="Trebuchet MS"/>
              </a:rPr>
              <a:t> </a:t>
            </a:r>
            <a:r>
              <a:rPr sz="3000" spc="-65" dirty="0">
                <a:solidFill>
                  <a:srgbClr val="292959"/>
                </a:solidFill>
                <a:latin typeface="Trebuchet MS"/>
                <a:cs typeface="Trebuchet MS"/>
              </a:rPr>
              <a:t>substantial</a:t>
            </a:r>
            <a:r>
              <a:rPr sz="3000" spc="-120" dirty="0">
                <a:solidFill>
                  <a:srgbClr val="292959"/>
                </a:solidFill>
                <a:latin typeface="Trebuchet MS"/>
                <a:cs typeface="Trebuchet MS"/>
              </a:rPr>
              <a:t> </a:t>
            </a:r>
            <a:r>
              <a:rPr sz="3000" spc="-130" dirty="0">
                <a:solidFill>
                  <a:srgbClr val="292959"/>
                </a:solidFill>
                <a:latin typeface="Trebuchet MS"/>
                <a:cs typeface="Trebuchet MS"/>
              </a:rPr>
              <a:t>provision,</a:t>
            </a:r>
            <a:r>
              <a:rPr sz="3000" spc="-95" dirty="0">
                <a:solidFill>
                  <a:srgbClr val="292959"/>
                </a:solidFill>
                <a:latin typeface="Trebuchet MS"/>
                <a:cs typeface="Trebuchet MS"/>
              </a:rPr>
              <a:t> </a:t>
            </a:r>
            <a:r>
              <a:rPr sz="3000" spc="-35" dirty="0">
                <a:solidFill>
                  <a:srgbClr val="292959"/>
                </a:solidFill>
                <a:latin typeface="Trebuchet MS"/>
                <a:cs typeface="Trebuchet MS"/>
              </a:rPr>
              <a:t>whereas</a:t>
            </a:r>
            <a:r>
              <a:rPr sz="3000" spc="-114" dirty="0">
                <a:solidFill>
                  <a:srgbClr val="292959"/>
                </a:solidFill>
                <a:latin typeface="Trebuchet MS"/>
                <a:cs typeface="Trebuchet MS"/>
              </a:rPr>
              <a:t> </a:t>
            </a:r>
            <a:r>
              <a:rPr sz="3000" spc="-105" dirty="0">
                <a:solidFill>
                  <a:srgbClr val="292959"/>
                </a:solidFill>
                <a:latin typeface="Trebuchet MS"/>
                <a:cs typeface="Trebuchet MS"/>
              </a:rPr>
              <a:t>other</a:t>
            </a:r>
            <a:r>
              <a:rPr sz="3000" spc="-114" dirty="0">
                <a:solidFill>
                  <a:srgbClr val="292959"/>
                </a:solidFill>
                <a:latin typeface="Trebuchet MS"/>
                <a:cs typeface="Trebuchet MS"/>
              </a:rPr>
              <a:t> </a:t>
            </a:r>
            <a:r>
              <a:rPr sz="3000" spc="-125" dirty="0">
                <a:solidFill>
                  <a:srgbClr val="292959"/>
                </a:solidFill>
                <a:latin typeface="Trebuchet MS"/>
                <a:cs typeface="Trebuchet MS"/>
              </a:rPr>
              <a:t>(typically</a:t>
            </a:r>
            <a:r>
              <a:rPr sz="3000" spc="-100" dirty="0">
                <a:solidFill>
                  <a:srgbClr val="292959"/>
                </a:solidFill>
                <a:latin typeface="Trebuchet MS"/>
                <a:cs typeface="Trebuchet MS"/>
              </a:rPr>
              <a:t> </a:t>
            </a:r>
            <a:r>
              <a:rPr sz="3000" spc="-10" dirty="0">
                <a:solidFill>
                  <a:srgbClr val="292959"/>
                </a:solidFill>
                <a:latin typeface="Trebuchet MS"/>
                <a:cs typeface="Trebuchet MS"/>
              </a:rPr>
              <a:t>wife) </a:t>
            </a:r>
            <a:r>
              <a:rPr sz="3000" dirty="0">
                <a:solidFill>
                  <a:srgbClr val="292959"/>
                </a:solidFill>
                <a:latin typeface="Trebuchet MS"/>
                <a:cs typeface="Trebuchet MS"/>
              </a:rPr>
              <a:t>does</a:t>
            </a:r>
            <a:r>
              <a:rPr sz="3000" spc="-120" dirty="0">
                <a:solidFill>
                  <a:srgbClr val="292959"/>
                </a:solidFill>
                <a:latin typeface="Trebuchet MS"/>
                <a:cs typeface="Trebuchet MS"/>
              </a:rPr>
              <a:t> </a:t>
            </a:r>
            <a:r>
              <a:rPr sz="3000" spc="-150" dirty="0">
                <a:solidFill>
                  <a:srgbClr val="292959"/>
                </a:solidFill>
                <a:latin typeface="Trebuchet MS"/>
                <a:cs typeface="Trebuchet MS"/>
              </a:rPr>
              <a:t>not.</a:t>
            </a:r>
            <a:r>
              <a:rPr sz="3000" spc="-95" dirty="0">
                <a:solidFill>
                  <a:srgbClr val="292959"/>
                </a:solidFill>
                <a:latin typeface="Trebuchet MS"/>
                <a:cs typeface="Trebuchet MS"/>
              </a:rPr>
              <a:t> </a:t>
            </a:r>
            <a:r>
              <a:rPr sz="3000" spc="-80" dirty="0">
                <a:solidFill>
                  <a:srgbClr val="292959"/>
                </a:solidFill>
                <a:latin typeface="Trebuchet MS"/>
                <a:cs typeface="Trebuchet MS"/>
              </a:rPr>
              <a:t>Extension</a:t>
            </a:r>
            <a:r>
              <a:rPr sz="3000" spc="-105" dirty="0">
                <a:solidFill>
                  <a:srgbClr val="292959"/>
                </a:solidFill>
                <a:latin typeface="Trebuchet MS"/>
                <a:cs typeface="Trebuchet MS"/>
              </a:rPr>
              <a:t> </a:t>
            </a:r>
            <a:r>
              <a:rPr sz="3000" dirty="0">
                <a:solidFill>
                  <a:srgbClr val="292959"/>
                </a:solidFill>
                <a:latin typeface="Trebuchet MS"/>
                <a:cs typeface="Trebuchet MS"/>
              </a:rPr>
              <a:t>of</a:t>
            </a:r>
            <a:r>
              <a:rPr sz="3000" spc="-110" dirty="0">
                <a:solidFill>
                  <a:srgbClr val="292959"/>
                </a:solidFill>
                <a:latin typeface="Trebuchet MS"/>
                <a:cs typeface="Trebuchet MS"/>
              </a:rPr>
              <a:t> </a:t>
            </a:r>
            <a:r>
              <a:rPr sz="3000" spc="-105" dirty="0">
                <a:solidFill>
                  <a:srgbClr val="292959"/>
                </a:solidFill>
                <a:latin typeface="Trebuchet MS"/>
                <a:cs typeface="Trebuchet MS"/>
              </a:rPr>
              <a:t>the </a:t>
            </a:r>
            <a:r>
              <a:rPr sz="3000" spc="-30" dirty="0">
                <a:solidFill>
                  <a:srgbClr val="292959"/>
                </a:solidFill>
                <a:latin typeface="Trebuchet MS"/>
                <a:cs typeface="Trebuchet MS"/>
              </a:rPr>
              <a:t>earnings</a:t>
            </a:r>
            <a:r>
              <a:rPr sz="3000" spc="-105" dirty="0">
                <a:solidFill>
                  <a:srgbClr val="292959"/>
                </a:solidFill>
                <a:latin typeface="Trebuchet MS"/>
                <a:cs typeface="Trebuchet MS"/>
              </a:rPr>
              <a:t> </a:t>
            </a:r>
            <a:r>
              <a:rPr sz="3000" spc="-90" dirty="0">
                <a:solidFill>
                  <a:srgbClr val="292959"/>
                </a:solidFill>
                <a:latin typeface="Trebuchet MS"/>
                <a:cs typeface="Trebuchet MS"/>
              </a:rPr>
              <a:t>disparity</a:t>
            </a:r>
            <a:r>
              <a:rPr sz="3000" spc="-110" dirty="0">
                <a:solidFill>
                  <a:srgbClr val="292959"/>
                </a:solidFill>
                <a:latin typeface="Trebuchet MS"/>
                <a:cs typeface="Trebuchet MS"/>
              </a:rPr>
              <a:t> </a:t>
            </a:r>
            <a:r>
              <a:rPr sz="3000" spc="-10" dirty="0">
                <a:solidFill>
                  <a:srgbClr val="292959"/>
                </a:solidFill>
                <a:latin typeface="Trebuchet MS"/>
                <a:cs typeface="Trebuchet MS"/>
              </a:rPr>
              <a:t>acknowledged </a:t>
            </a:r>
            <a:r>
              <a:rPr sz="3000" spc="-150" dirty="0">
                <a:solidFill>
                  <a:srgbClr val="292959"/>
                </a:solidFill>
                <a:latin typeface="Trebuchet MS"/>
                <a:cs typeface="Trebuchet MS"/>
              </a:rPr>
              <a:t>in</a:t>
            </a:r>
            <a:r>
              <a:rPr sz="3000" spc="-90" dirty="0">
                <a:solidFill>
                  <a:srgbClr val="292959"/>
                </a:solidFill>
                <a:latin typeface="Trebuchet MS"/>
                <a:cs typeface="Trebuchet MS"/>
              </a:rPr>
              <a:t> </a:t>
            </a:r>
            <a:r>
              <a:rPr sz="3000" i="1" spc="-100" dirty="0">
                <a:solidFill>
                  <a:srgbClr val="292959"/>
                </a:solidFill>
                <a:latin typeface="Trebuchet MS"/>
                <a:cs typeface="Trebuchet MS"/>
              </a:rPr>
              <a:t>Brooks</a:t>
            </a:r>
            <a:r>
              <a:rPr sz="3000" i="1" spc="-90" dirty="0">
                <a:solidFill>
                  <a:srgbClr val="292959"/>
                </a:solidFill>
                <a:latin typeface="Trebuchet MS"/>
                <a:cs typeface="Trebuchet MS"/>
              </a:rPr>
              <a:t> </a:t>
            </a:r>
            <a:r>
              <a:rPr sz="3000" i="1" spc="-215" dirty="0">
                <a:solidFill>
                  <a:srgbClr val="292959"/>
                </a:solidFill>
                <a:latin typeface="Trebuchet MS"/>
                <a:cs typeface="Trebuchet MS"/>
              </a:rPr>
              <a:t>v</a:t>
            </a:r>
            <a:r>
              <a:rPr sz="3000" i="1" spc="-90" dirty="0">
                <a:solidFill>
                  <a:srgbClr val="292959"/>
                </a:solidFill>
                <a:latin typeface="Trebuchet MS"/>
                <a:cs typeface="Trebuchet MS"/>
              </a:rPr>
              <a:t> </a:t>
            </a:r>
            <a:r>
              <a:rPr sz="3000" i="1" spc="-100" dirty="0">
                <a:solidFill>
                  <a:srgbClr val="292959"/>
                </a:solidFill>
                <a:latin typeface="Trebuchet MS"/>
                <a:cs typeface="Trebuchet MS"/>
              </a:rPr>
              <a:t>Brooks</a:t>
            </a:r>
            <a:r>
              <a:rPr sz="3000" i="1" spc="-90" dirty="0">
                <a:solidFill>
                  <a:srgbClr val="292959"/>
                </a:solidFill>
                <a:latin typeface="Trebuchet MS"/>
                <a:cs typeface="Trebuchet MS"/>
              </a:rPr>
              <a:t> </a:t>
            </a:r>
            <a:r>
              <a:rPr sz="3000" spc="-145" dirty="0">
                <a:solidFill>
                  <a:srgbClr val="292959"/>
                </a:solidFill>
                <a:latin typeface="Trebuchet MS"/>
                <a:cs typeface="Trebuchet MS"/>
              </a:rPr>
              <a:t>[1995]</a:t>
            </a:r>
            <a:r>
              <a:rPr sz="3000" spc="-90" dirty="0">
                <a:solidFill>
                  <a:srgbClr val="292959"/>
                </a:solidFill>
                <a:latin typeface="Trebuchet MS"/>
                <a:cs typeface="Trebuchet MS"/>
              </a:rPr>
              <a:t> </a:t>
            </a:r>
            <a:r>
              <a:rPr sz="3000" spc="265" dirty="0">
                <a:solidFill>
                  <a:srgbClr val="292959"/>
                </a:solidFill>
                <a:latin typeface="Trebuchet MS"/>
                <a:cs typeface="Trebuchet MS"/>
              </a:rPr>
              <a:t>2</a:t>
            </a:r>
            <a:r>
              <a:rPr sz="3000" spc="-85" dirty="0">
                <a:solidFill>
                  <a:srgbClr val="292959"/>
                </a:solidFill>
                <a:latin typeface="Trebuchet MS"/>
                <a:cs typeface="Trebuchet MS"/>
              </a:rPr>
              <a:t> </a:t>
            </a:r>
            <a:r>
              <a:rPr sz="3000" spc="-175" dirty="0">
                <a:solidFill>
                  <a:srgbClr val="292959"/>
                </a:solidFill>
                <a:latin typeface="Trebuchet MS"/>
                <a:cs typeface="Trebuchet MS"/>
              </a:rPr>
              <a:t>FLR</a:t>
            </a:r>
            <a:r>
              <a:rPr sz="3000" spc="-90" dirty="0">
                <a:solidFill>
                  <a:srgbClr val="292959"/>
                </a:solidFill>
                <a:latin typeface="Trebuchet MS"/>
                <a:cs typeface="Trebuchet MS"/>
              </a:rPr>
              <a:t> </a:t>
            </a:r>
            <a:r>
              <a:rPr sz="3000" spc="-400" dirty="0">
                <a:solidFill>
                  <a:srgbClr val="292959"/>
                </a:solidFill>
                <a:latin typeface="Trebuchet MS"/>
                <a:cs typeface="Trebuchet MS"/>
              </a:rPr>
              <a:t>13</a:t>
            </a:r>
            <a:endParaRPr sz="3000">
              <a:latin typeface="Trebuchet MS"/>
              <a:cs typeface="Trebuchet MS"/>
            </a:endParaRPr>
          </a:p>
          <a:p>
            <a:pPr marL="12700" marR="1139190">
              <a:lnSpc>
                <a:spcPct val="137500"/>
              </a:lnSpc>
            </a:pPr>
            <a:r>
              <a:rPr sz="3000" spc="-125" dirty="0">
                <a:solidFill>
                  <a:srgbClr val="292959"/>
                </a:solidFill>
                <a:latin typeface="Trebuchet MS"/>
                <a:cs typeface="Trebuchet MS"/>
              </a:rPr>
              <a:t>Twice</a:t>
            </a:r>
            <a:r>
              <a:rPr sz="3000" spc="-100" dirty="0">
                <a:solidFill>
                  <a:srgbClr val="292959"/>
                </a:solidFill>
                <a:latin typeface="Trebuchet MS"/>
                <a:cs typeface="Trebuchet MS"/>
              </a:rPr>
              <a:t> </a:t>
            </a:r>
            <a:r>
              <a:rPr sz="3000" spc="55" dirty="0">
                <a:solidFill>
                  <a:srgbClr val="292959"/>
                </a:solidFill>
                <a:latin typeface="Trebuchet MS"/>
                <a:cs typeface="Trebuchet MS"/>
              </a:rPr>
              <a:t>as</a:t>
            </a:r>
            <a:r>
              <a:rPr sz="3000" spc="-170" dirty="0">
                <a:solidFill>
                  <a:srgbClr val="292959"/>
                </a:solidFill>
                <a:latin typeface="Trebuchet MS"/>
                <a:cs typeface="Trebuchet MS"/>
              </a:rPr>
              <a:t> </a:t>
            </a:r>
            <a:r>
              <a:rPr sz="3000" spc="-90" dirty="0">
                <a:solidFill>
                  <a:srgbClr val="292959"/>
                </a:solidFill>
                <a:latin typeface="Trebuchet MS"/>
                <a:cs typeface="Trebuchet MS"/>
              </a:rPr>
              <a:t>many</a:t>
            </a:r>
            <a:r>
              <a:rPr sz="3000" spc="-130" dirty="0">
                <a:solidFill>
                  <a:srgbClr val="292959"/>
                </a:solidFill>
                <a:latin typeface="Trebuchet MS"/>
                <a:cs typeface="Trebuchet MS"/>
              </a:rPr>
              <a:t> </a:t>
            </a:r>
            <a:r>
              <a:rPr sz="3000" spc="-65" dirty="0">
                <a:solidFill>
                  <a:srgbClr val="292959"/>
                </a:solidFill>
                <a:latin typeface="Trebuchet MS"/>
                <a:cs typeface="Trebuchet MS"/>
              </a:rPr>
              <a:t>women</a:t>
            </a:r>
            <a:r>
              <a:rPr sz="3000" spc="-125" dirty="0">
                <a:solidFill>
                  <a:srgbClr val="292959"/>
                </a:solidFill>
                <a:latin typeface="Trebuchet MS"/>
                <a:cs typeface="Trebuchet MS"/>
              </a:rPr>
              <a:t> </a:t>
            </a:r>
            <a:r>
              <a:rPr sz="3000" spc="-60" dirty="0">
                <a:solidFill>
                  <a:srgbClr val="292959"/>
                </a:solidFill>
                <a:latin typeface="Trebuchet MS"/>
                <a:cs typeface="Trebuchet MS"/>
              </a:rPr>
              <a:t>than</a:t>
            </a:r>
            <a:r>
              <a:rPr sz="3000" spc="-130" dirty="0">
                <a:solidFill>
                  <a:srgbClr val="292959"/>
                </a:solidFill>
                <a:latin typeface="Trebuchet MS"/>
                <a:cs typeface="Trebuchet MS"/>
              </a:rPr>
              <a:t> </a:t>
            </a:r>
            <a:r>
              <a:rPr sz="3000" spc="-105" dirty="0">
                <a:solidFill>
                  <a:srgbClr val="292959"/>
                </a:solidFill>
                <a:latin typeface="Trebuchet MS"/>
                <a:cs typeface="Trebuchet MS"/>
              </a:rPr>
              <a:t>men</a:t>
            </a:r>
            <a:r>
              <a:rPr sz="3000" spc="-120" dirty="0">
                <a:solidFill>
                  <a:srgbClr val="292959"/>
                </a:solidFill>
                <a:latin typeface="Trebuchet MS"/>
                <a:cs typeface="Trebuchet MS"/>
              </a:rPr>
              <a:t> </a:t>
            </a:r>
            <a:r>
              <a:rPr sz="3000" spc="-35" dirty="0">
                <a:solidFill>
                  <a:srgbClr val="292959"/>
                </a:solidFill>
                <a:latin typeface="Trebuchet MS"/>
                <a:cs typeface="Trebuchet MS"/>
              </a:rPr>
              <a:t>have</a:t>
            </a:r>
            <a:r>
              <a:rPr sz="3000" spc="-130" dirty="0">
                <a:solidFill>
                  <a:srgbClr val="292959"/>
                </a:solidFill>
                <a:latin typeface="Trebuchet MS"/>
                <a:cs typeface="Trebuchet MS"/>
              </a:rPr>
              <a:t> </a:t>
            </a:r>
            <a:r>
              <a:rPr sz="3000" spc="-30" dirty="0">
                <a:solidFill>
                  <a:srgbClr val="292959"/>
                </a:solidFill>
                <a:latin typeface="Trebuchet MS"/>
                <a:cs typeface="Trebuchet MS"/>
              </a:rPr>
              <a:t>earnings</a:t>
            </a:r>
            <a:r>
              <a:rPr sz="3000" spc="-130" dirty="0">
                <a:solidFill>
                  <a:srgbClr val="292959"/>
                </a:solidFill>
                <a:latin typeface="Trebuchet MS"/>
                <a:cs typeface="Trebuchet MS"/>
              </a:rPr>
              <a:t> </a:t>
            </a:r>
            <a:r>
              <a:rPr sz="3000" spc="-10" dirty="0">
                <a:solidFill>
                  <a:srgbClr val="292959"/>
                </a:solidFill>
                <a:latin typeface="Trebuchet MS"/>
                <a:cs typeface="Trebuchet MS"/>
              </a:rPr>
              <a:t>below </a:t>
            </a:r>
            <a:r>
              <a:rPr sz="3000" spc="-114" dirty="0">
                <a:solidFill>
                  <a:srgbClr val="292959"/>
                </a:solidFill>
                <a:latin typeface="Trebuchet MS"/>
                <a:cs typeface="Trebuchet MS"/>
              </a:rPr>
              <a:t>poverty</a:t>
            </a:r>
            <a:r>
              <a:rPr sz="3000" spc="-90" dirty="0">
                <a:solidFill>
                  <a:srgbClr val="292959"/>
                </a:solidFill>
                <a:latin typeface="Trebuchet MS"/>
                <a:cs typeface="Trebuchet MS"/>
              </a:rPr>
              <a:t> </a:t>
            </a:r>
            <a:r>
              <a:rPr sz="3000" spc="-20" dirty="0">
                <a:solidFill>
                  <a:srgbClr val="292959"/>
                </a:solidFill>
                <a:latin typeface="Trebuchet MS"/>
                <a:cs typeface="Trebuchet MS"/>
              </a:rPr>
              <a:t>line</a:t>
            </a:r>
            <a:endParaRPr sz="3000">
              <a:latin typeface="Trebuchet MS"/>
              <a:cs typeface="Trebuchet MS"/>
            </a:endParaRPr>
          </a:p>
          <a:p>
            <a:pPr marL="12700" marR="1155700">
              <a:lnSpc>
                <a:spcPct val="137500"/>
              </a:lnSpc>
            </a:pPr>
            <a:r>
              <a:rPr sz="3000" dirty="0">
                <a:solidFill>
                  <a:srgbClr val="292959"/>
                </a:solidFill>
                <a:latin typeface="Trebuchet MS"/>
                <a:cs typeface="Trebuchet MS"/>
              </a:rPr>
              <a:t>Had</a:t>
            </a:r>
            <a:r>
              <a:rPr sz="3000" spc="-160" dirty="0">
                <a:solidFill>
                  <a:srgbClr val="292959"/>
                </a:solidFill>
                <a:latin typeface="Trebuchet MS"/>
                <a:cs typeface="Trebuchet MS"/>
              </a:rPr>
              <a:t> </a:t>
            </a:r>
            <a:r>
              <a:rPr sz="3000" spc="-135" dirty="0">
                <a:solidFill>
                  <a:srgbClr val="292959"/>
                </a:solidFill>
                <a:latin typeface="Trebuchet MS"/>
                <a:cs typeface="Trebuchet MS"/>
              </a:rPr>
              <a:t>they</a:t>
            </a:r>
            <a:r>
              <a:rPr sz="3000" spc="-95" dirty="0">
                <a:solidFill>
                  <a:srgbClr val="292959"/>
                </a:solidFill>
                <a:latin typeface="Trebuchet MS"/>
                <a:cs typeface="Trebuchet MS"/>
              </a:rPr>
              <a:t> </a:t>
            </a:r>
            <a:r>
              <a:rPr sz="3000" spc="-75" dirty="0">
                <a:solidFill>
                  <a:srgbClr val="292959"/>
                </a:solidFill>
                <a:latin typeface="Trebuchet MS"/>
                <a:cs typeface="Trebuchet MS"/>
              </a:rPr>
              <a:t>remained</a:t>
            </a:r>
            <a:r>
              <a:rPr sz="3000" spc="-120" dirty="0">
                <a:solidFill>
                  <a:srgbClr val="292959"/>
                </a:solidFill>
                <a:latin typeface="Trebuchet MS"/>
                <a:cs typeface="Trebuchet MS"/>
              </a:rPr>
              <a:t> </a:t>
            </a:r>
            <a:r>
              <a:rPr sz="3000" spc="-145" dirty="0">
                <a:solidFill>
                  <a:srgbClr val="292959"/>
                </a:solidFill>
                <a:latin typeface="Trebuchet MS"/>
                <a:cs typeface="Trebuchet MS"/>
              </a:rPr>
              <a:t>married,</a:t>
            </a:r>
            <a:r>
              <a:rPr sz="3000" spc="-95" dirty="0">
                <a:solidFill>
                  <a:srgbClr val="292959"/>
                </a:solidFill>
                <a:latin typeface="Trebuchet MS"/>
                <a:cs typeface="Trebuchet MS"/>
              </a:rPr>
              <a:t> </a:t>
            </a:r>
            <a:r>
              <a:rPr sz="3000" spc="-25" dirty="0">
                <a:solidFill>
                  <a:srgbClr val="292959"/>
                </a:solidFill>
                <a:latin typeface="Trebuchet MS"/>
                <a:cs typeface="Trebuchet MS"/>
              </a:rPr>
              <a:t>woman</a:t>
            </a:r>
            <a:r>
              <a:rPr sz="3000" spc="-114" dirty="0">
                <a:solidFill>
                  <a:srgbClr val="292959"/>
                </a:solidFill>
                <a:latin typeface="Trebuchet MS"/>
                <a:cs typeface="Trebuchet MS"/>
              </a:rPr>
              <a:t> </a:t>
            </a:r>
            <a:r>
              <a:rPr sz="3000" spc="-60" dirty="0">
                <a:solidFill>
                  <a:srgbClr val="292959"/>
                </a:solidFill>
                <a:latin typeface="Trebuchet MS"/>
                <a:cs typeface="Trebuchet MS"/>
              </a:rPr>
              <a:t>would</a:t>
            </a:r>
            <a:r>
              <a:rPr sz="3000" spc="-120" dirty="0">
                <a:solidFill>
                  <a:srgbClr val="292959"/>
                </a:solidFill>
                <a:latin typeface="Trebuchet MS"/>
                <a:cs typeface="Trebuchet MS"/>
              </a:rPr>
              <a:t> </a:t>
            </a:r>
            <a:r>
              <a:rPr sz="3000" spc="-35" dirty="0">
                <a:solidFill>
                  <a:srgbClr val="292959"/>
                </a:solidFill>
                <a:latin typeface="Trebuchet MS"/>
                <a:cs typeface="Trebuchet MS"/>
              </a:rPr>
              <a:t>have</a:t>
            </a:r>
            <a:r>
              <a:rPr sz="3000" spc="-114" dirty="0">
                <a:solidFill>
                  <a:srgbClr val="292959"/>
                </a:solidFill>
                <a:latin typeface="Trebuchet MS"/>
                <a:cs typeface="Trebuchet MS"/>
              </a:rPr>
              <a:t> </a:t>
            </a:r>
            <a:r>
              <a:rPr sz="3000" spc="-20" dirty="0">
                <a:solidFill>
                  <a:srgbClr val="292959"/>
                </a:solidFill>
                <a:latin typeface="Trebuchet MS"/>
                <a:cs typeface="Trebuchet MS"/>
              </a:rPr>
              <a:t>been </a:t>
            </a:r>
            <a:r>
              <a:rPr sz="3000" spc="-45" dirty="0">
                <a:solidFill>
                  <a:srgbClr val="292959"/>
                </a:solidFill>
                <a:latin typeface="Trebuchet MS"/>
                <a:cs typeface="Trebuchet MS"/>
              </a:rPr>
              <a:t>supported</a:t>
            </a:r>
            <a:r>
              <a:rPr sz="3000" spc="-180" dirty="0">
                <a:solidFill>
                  <a:srgbClr val="292959"/>
                </a:solidFill>
                <a:latin typeface="Trebuchet MS"/>
                <a:cs typeface="Trebuchet MS"/>
              </a:rPr>
              <a:t> </a:t>
            </a:r>
            <a:r>
              <a:rPr sz="3000" spc="-110" dirty="0">
                <a:solidFill>
                  <a:srgbClr val="292959"/>
                </a:solidFill>
                <a:latin typeface="Trebuchet MS"/>
                <a:cs typeface="Trebuchet MS"/>
              </a:rPr>
              <a:t>into</a:t>
            </a:r>
            <a:r>
              <a:rPr sz="3000" spc="-114" dirty="0">
                <a:solidFill>
                  <a:srgbClr val="292959"/>
                </a:solidFill>
                <a:latin typeface="Trebuchet MS"/>
                <a:cs typeface="Trebuchet MS"/>
              </a:rPr>
              <a:t> </a:t>
            </a:r>
            <a:r>
              <a:rPr sz="3000" spc="-20" dirty="0">
                <a:solidFill>
                  <a:srgbClr val="292959"/>
                </a:solidFill>
                <a:latin typeface="Trebuchet MS"/>
                <a:cs typeface="Trebuchet MS"/>
              </a:rPr>
              <a:t>old</a:t>
            </a:r>
            <a:r>
              <a:rPr sz="3000" spc="-155" dirty="0">
                <a:solidFill>
                  <a:srgbClr val="292959"/>
                </a:solidFill>
                <a:latin typeface="Trebuchet MS"/>
                <a:cs typeface="Trebuchet MS"/>
              </a:rPr>
              <a:t> </a:t>
            </a:r>
            <a:r>
              <a:rPr sz="3000" spc="110" dirty="0">
                <a:solidFill>
                  <a:srgbClr val="292959"/>
                </a:solidFill>
                <a:latin typeface="Trebuchet MS"/>
                <a:cs typeface="Trebuchet MS"/>
              </a:rPr>
              <a:t>age</a:t>
            </a:r>
            <a:r>
              <a:rPr sz="3000" spc="-150" dirty="0">
                <a:solidFill>
                  <a:srgbClr val="292959"/>
                </a:solidFill>
                <a:latin typeface="Trebuchet MS"/>
                <a:cs typeface="Trebuchet MS"/>
              </a:rPr>
              <a:t> </a:t>
            </a:r>
            <a:r>
              <a:rPr sz="3000" spc="-50" dirty="0">
                <a:solidFill>
                  <a:srgbClr val="292959"/>
                </a:solidFill>
                <a:latin typeface="Trebuchet MS"/>
                <a:cs typeface="Trebuchet MS"/>
              </a:rPr>
              <a:t>by</a:t>
            </a:r>
            <a:r>
              <a:rPr sz="3000" spc="-150" dirty="0">
                <a:solidFill>
                  <a:srgbClr val="292959"/>
                </a:solidFill>
                <a:latin typeface="Trebuchet MS"/>
                <a:cs typeface="Trebuchet MS"/>
              </a:rPr>
              <a:t> </a:t>
            </a:r>
            <a:r>
              <a:rPr sz="3000" spc="-30" dirty="0">
                <a:solidFill>
                  <a:srgbClr val="292959"/>
                </a:solidFill>
                <a:latin typeface="Trebuchet MS"/>
                <a:cs typeface="Trebuchet MS"/>
              </a:rPr>
              <a:t>share</a:t>
            </a:r>
            <a:r>
              <a:rPr sz="3000" spc="-150" dirty="0">
                <a:solidFill>
                  <a:srgbClr val="292959"/>
                </a:solidFill>
                <a:latin typeface="Trebuchet MS"/>
                <a:cs typeface="Trebuchet MS"/>
              </a:rPr>
              <a:t> </a:t>
            </a:r>
            <a:r>
              <a:rPr sz="3000" dirty="0">
                <a:solidFill>
                  <a:srgbClr val="292959"/>
                </a:solidFill>
                <a:latin typeface="Trebuchet MS"/>
                <a:cs typeface="Trebuchet MS"/>
              </a:rPr>
              <a:t>of</a:t>
            </a:r>
            <a:r>
              <a:rPr sz="3000" spc="-150" dirty="0">
                <a:solidFill>
                  <a:srgbClr val="292959"/>
                </a:solidFill>
                <a:latin typeface="Trebuchet MS"/>
                <a:cs typeface="Trebuchet MS"/>
              </a:rPr>
              <a:t> </a:t>
            </a:r>
            <a:r>
              <a:rPr sz="3000" spc="-70" dirty="0">
                <a:solidFill>
                  <a:srgbClr val="292959"/>
                </a:solidFill>
                <a:latin typeface="Trebuchet MS"/>
                <a:cs typeface="Trebuchet MS"/>
              </a:rPr>
              <a:t>husband’s</a:t>
            </a:r>
            <a:r>
              <a:rPr sz="3000" spc="-145" dirty="0">
                <a:solidFill>
                  <a:srgbClr val="292959"/>
                </a:solidFill>
                <a:latin typeface="Trebuchet MS"/>
                <a:cs typeface="Trebuchet MS"/>
              </a:rPr>
              <a:t> </a:t>
            </a:r>
            <a:r>
              <a:rPr sz="3000" spc="-25" dirty="0">
                <a:solidFill>
                  <a:srgbClr val="292959"/>
                </a:solidFill>
                <a:latin typeface="Trebuchet MS"/>
                <a:cs typeface="Trebuchet MS"/>
              </a:rPr>
              <a:t>pension</a:t>
            </a:r>
            <a:endParaRPr sz="3000">
              <a:latin typeface="Trebuchet MS"/>
              <a:cs typeface="Trebuchet MS"/>
            </a:endParaRPr>
          </a:p>
        </p:txBody>
      </p:sp>
      <p:pic>
        <p:nvPicPr>
          <p:cNvPr id="7" name="object 7"/>
          <p:cNvPicPr/>
          <p:nvPr/>
        </p:nvPicPr>
        <p:blipFill>
          <a:blip r:embed="rId5" cstate="print"/>
          <a:stretch>
            <a:fillRect/>
          </a:stretch>
        </p:blipFill>
        <p:spPr>
          <a:xfrm>
            <a:off x="1371599" y="7973238"/>
            <a:ext cx="123825" cy="123824"/>
          </a:xfrm>
          <a:prstGeom prst="rect">
            <a:avLst/>
          </a:prstGeom>
        </p:spPr>
      </p:pic>
      <p:pic>
        <p:nvPicPr>
          <p:cNvPr id="8" name="object 8"/>
          <p:cNvPicPr/>
          <p:nvPr/>
        </p:nvPicPr>
        <p:blipFill>
          <a:blip r:embed="rId5" cstate="print"/>
          <a:stretch>
            <a:fillRect/>
          </a:stretch>
        </p:blipFill>
        <p:spPr>
          <a:xfrm>
            <a:off x="1371599" y="8601888"/>
            <a:ext cx="123825" cy="123824"/>
          </a:xfrm>
          <a:prstGeom prst="rect">
            <a:avLst/>
          </a:prstGeom>
        </p:spPr>
      </p:pic>
      <p:sp>
        <p:nvSpPr>
          <p:cNvPr id="9" name="object 9"/>
          <p:cNvSpPr txBox="1"/>
          <p:nvPr/>
        </p:nvSpPr>
        <p:spPr>
          <a:xfrm>
            <a:off x="1663700" y="7589063"/>
            <a:ext cx="9375140" cy="2540000"/>
          </a:xfrm>
          <a:prstGeom prst="rect">
            <a:avLst/>
          </a:prstGeom>
        </p:spPr>
        <p:txBody>
          <a:bodyPr vert="horz" wrap="square" lIns="0" tIns="12700" rIns="0" bIns="0" rtlCol="0">
            <a:spAutoFit/>
          </a:bodyPr>
          <a:lstStyle/>
          <a:p>
            <a:pPr marL="12700" marR="5080">
              <a:lnSpc>
                <a:spcPct val="137500"/>
              </a:lnSpc>
              <a:spcBef>
                <a:spcPts val="100"/>
              </a:spcBef>
            </a:pPr>
            <a:r>
              <a:rPr sz="3000" spc="-100" dirty="0">
                <a:solidFill>
                  <a:srgbClr val="292959"/>
                </a:solidFill>
                <a:latin typeface="Trebuchet MS"/>
                <a:cs typeface="Trebuchet MS"/>
              </a:rPr>
              <a:t>Weaker</a:t>
            </a:r>
            <a:r>
              <a:rPr sz="3000" spc="-110" dirty="0">
                <a:solidFill>
                  <a:srgbClr val="292959"/>
                </a:solidFill>
                <a:latin typeface="Trebuchet MS"/>
                <a:cs typeface="Trebuchet MS"/>
              </a:rPr>
              <a:t> </a:t>
            </a:r>
            <a:r>
              <a:rPr sz="3000" spc="-90" dirty="0">
                <a:solidFill>
                  <a:srgbClr val="292959"/>
                </a:solidFill>
                <a:latin typeface="Trebuchet MS"/>
                <a:cs typeface="Trebuchet MS"/>
              </a:rPr>
              <a:t>party</a:t>
            </a:r>
            <a:r>
              <a:rPr sz="3000" spc="-100" dirty="0">
                <a:solidFill>
                  <a:srgbClr val="292959"/>
                </a:solidFill>
                <a:latin typeface="Trebuchet MS"/>
                <a:cs typeface="Trebuchet MS"/>
              </a:rPr>
              <a:t> </a:t>
            </a:r>
            <a:r>
              <a:rPr sz="3000" spc="-150" dirty="0">
                <a:solidFill>
                  <a:srgbClr val="292959"/>
                </a:solidFill>
                <a:latin typeface="Trebuchet MS"/>
                <a:cs typeface="Trebuchet MS"/>
              </a:rPr>
              <a:t>in</a:t>
            </a:r>
            <a:r>
              <a:rPr sz="3000" spc="-95" dirty="0">
                <a:solidFill>
                  <a:srgbClr val="292959"/>
                </a:solidFill>
                <a:latin typeface="Trebuchet MS"/>
                <a:cs typeface="Trebuchet MS"/>
              </a:rPr>
              <a:t> </a:t>
            </a:r>
            <a:r>
              <a:rPr sz="3000" spc="-70" dirty="0">
                <a:solidFill>
                  <a:srgbClr val="292959"/>
                </a:solidFill>
                <a:latin typeface="Trebuchet MS"/>
                <a:cs typeface="Trebuchet MS"/>
              </a:rPr>
              <a:t>divorce</a:t>
            </a:r>
            <a:r>
              <a:rPr sz="3000" spc="-100" dirty="0">
                <a:solidFill>
                  <a:srgbClr val="292959"/>
                </a:solidFill>
                <a:latin typeface="Trebuchet MS"/>
                <a:cs typeface="Trebuchet MS"/>
              </a:rPr>
              <a:t> </a:t>
            </a:r>
            <a:r>
              <a:rPr sz="3000" spc="-60" dirty="0">
                <a:solidFill>
                  <a:srgbClr val="292959"/>
                </a:solidFill>
                <a:latin typeface="Trebuchet MS"/>
                <a:cs typeface="Trebuchet MS"/>
              </a:rPr>
              <a:t>than</a:t>
            </a:r>
            <a:r>
              <a:rPr sz="3000" spc="-100" dirty="0">
                <a:solidFill>
                  <a:srgbClr val="292959"/>
                </a:solidFill>
                <a:latin typeface="Trebuchet MS"/>
                <a:cs typeface="Trebuchet MS"/>
              </a:rPr>
              <a:t> </a:t>
            </a:r>
            <a:r>
              <a:rPr sz="3000" dirty="0">
                <a:solidFill>
                  <a:srgbClr val="292959"/>
                </a:solidFill>
                <a:latin typeface="Trebuchet MS"/>
                <a:cs typeface="Trebuchet MS"/>
              </a:rPr>
              <a:t>had</a:t>
            </a:r>
            <a:r>
              <a:rPr sz="3000" spc="-100" dirty="0">
                <a:solidFill>
                  <a:srgbClr val="292959"/>
                </a:solidFill>
                <a:latin typeface="Trebuchet MS"/>
                <a:cs typeface="Trebuchet MS"/>
              </a:rPr>
              <a:t> </a:t>
            </a:r>
            <a:r>
              <a:rPr sz="3000" spc="-135" dirty="0">
                <a:solidFill>
                  <a:srgbClr val="292959"/>
                </a:solidFill>
                <a:latin typeface="Trebuchet MS"/>
                <a:cs typeface="Trebuchet MS"/>
              </a:rPr>
              <a:t>they</a:t>
            </a:r>
            <a:r>
              <a:rPr sz="3000" spc="-95" dirty="0">
                <a:solidFill>
                  <a:srgbClr val="292959"/>
                </a:solidFill>
                <a:latin typeface="Trebuchet MS"/>
                <a:cs typeface="Trebuchet MS"/>
              </a:rPr>
              <a:t> </a:t>
            </a:r>
            <a:r>
              <a:rPr sz="3000" spc="-75" dirty="0">
                <a:solidFill>
                  <a:srgbClr val="292959"/>
                </a:solidFill>
                <a:latin typeface="Trebuchet MS"/>
                <a:cs typeface="Trebuchet MS"/>
              </a:rPr>
              <a:t>remained</a:t>
            </a:r>
            <a:r>
              <a:rPr sz="3000" spc="-100" dirty="0">
                <a:solidFill>
                  <a:srgbClr val="292959"/>
                </a:solidFill>
                <a:latin typeface="Trebuchet MS"/>
                <a:cs typeface="Trebuchet MS"/>
              </a:rPr>
              <a:t> </a:t>
            </a:r>
            <a:r>
              <a:rPr sz="3000" spc="-10" dirty="0">
                <a:solidFill>
                  <a:srgbClr val="292959"/>
                </a:solidFill>
                <a:latin typeface="Trebuchet MS"/>
                <a:cs typeface="Trebuchet MS"/>
              </a:rPr>
              <a:t>married </a:t>
            </a:r>
            <a:r>
              <a:rPr sz="3000" spc="-110" dirty="0">
                <a:solidFill>
                  <a:srgbClr val="292959"/>
                </a:solidFill>
                <a:latin typeface="Trebuchet MS"/>
                <a:cs typeface="Trebuchet MS"/>
              </a:rPr>
              <a:t>Duty</a:t>
            </a:r>
            <a:r>
              <a:rPr sz="3000" spc="-114" dirty="0">
                <a:solidFill>
                  <a:srgbClr val="292959"/>
                </a:solidFill>
                <a:latin typeface="Trebuchet MS"/>
                <a:cs typeface="Trebuchet MS"/>
              </a:rPr>
              <a:t> </a:t>
            </a:r>
            <a:r>
              <a:rPr sz="3000" dirty="0">
                <a:solidFill>
                  <a:srgbClr val="292959"/>
                </a:solidFill>
                <a:latin typeface="Trebuchet MS"/>
                <a:cs typeface="Trebuchet MS"/>
              </a:rPr>
              <a:t>on</a:t>
            </a:r>
            <a:r>
              <a:rPr sz="3000" spc="-200" dirty="0">
                <a:solidFill>
                  <a:srgbClr val="292959"/>
                </a:solidFill>
                <a:latin typeface="Trebuchet MS"/>
                <a:cs typeface="Trebuchet MS"/>
              </a:rPr>
              <a:t> </a:t>
            </a:r>
            <a:r>
              <a:rPr sz="3000" spc="-80" dirty="0">
                <a:solidFill>
                  <a:srgbClr val="292959"/>
                </a:solidFill>
                <a:latin typeface="Trebuchet MS"/>
                <a:cs typeface="Trebuchet MS"/>
              </a:rPr>
              <a:t>court</a:t>
            </a:r>
            <a:r>
              <a:rPr sz="3000" spc="-135" dirty="0">
                <a:solidFill>
                  <a:srgbClr val="292959"/>
                </a:solidFill>
                <a:latin typeface="Trebuchet MS"/>
                <a:cs typeface="Trebuchet MS"/>
              </a:rPr>
              <a:t> </a:t>
            </a:r>
            <a:r>
              <a:rPr sz="3000" spc="-45" dirty="0">
                <a:solidFill>
                  <a:srgbClr val="292959"/>
                </a:solidFill>
                <a:latin typeface="Trebuchet MS"/>
                <a:cs typeface="Trebuchet MS"/>
              </a:rPr>
              <a:t>to</a:t>
            </a:r>
            <a:r>
              <a:rPr sz="3000" spc="-140" dirty="0">
                <a:solidFill>
                  <a:srgbClr val="292959"/>
                </a:solidFill>
                <a:latin typeface="Trebuchet MS"/>
                <a:cs typeface="Trebuchet MS"/>
              </a:rPr>
              <a:t> </a:t>
            </a:r>
            <a:r>
              <a:rPr sz="3000" spc="-45" dirty="0">
                <a:solidFill>
                  <a:srgbClr val="292959"/>
                </a:solidFill>
                <a:latin typeface="Trebuchet MS"/>
                <a:cs typeface="Trebuchet MS"/>
              </a:rPr>
              <a:t>consider</a:t>
            </a:r>
            <a:r>
              <a:rPr sz="3000" spc="-135" dirty="0">
                <a:solidFill>
                  <a:srgbClr val="292959"/>
                </a:solidFill>
                <a:latin typeface="Trebuchet MS"/>
                <a:cs typeface="Trebuchet MS"/>
              </a:rPr>
              <a:t> </a:t>
            </a:r>
            <a:r>
              <a:rPr sz="3000" spc="-125" dirty="0">
                <a:solidFill>
                  <a:srgbClr val="292959"/>
                </a:solidFill>
                <a:latin typeface="Trebuchet MS"/>
                <a:cs typeface="Trebuchet MS"/>
              </a:rPr>
              <a:t>parties’</a:t>
            </a:r>
            <a:r>
              <a:rPr sz="3000" spc="-100" dirty="0">
                <a:solidFill>
                  <a:srgbClr val="292959"/>
                </a:solidFill>
                <a:latin typeface="Trebuchet MS"/>
                <a:cs typeface="Trebuchet MS"/>
              </a:rPr>
              <a:t> </a:t>
            </a:r>
            <a:r>
              <a:rPr sz="3000" spc="-45" dirty="0">
                <a:solidFill>
                  <a:srgbClr val="292959"/>
                </a:solidFill>
                <a:latin typeface="Trebuchet MS"/>
                <a:cs typeface="Trebuchet MS"/>
              </a:rPr>
              <a:t>pension</a:t>
            </a:r>
            <a:r>
              <a:rPr sz="3000" spc="-140" dirty="0">
                <a:solidFill>
                  <a:srgbClr val="292959"/>
                </a:solidFill>
                <a:latin typeface="Trebuchet MS"/>
                <a:cs typeface="Trebuchet MS"/>
              </a:rPr>
              <a:t> </a:t>
            </a:r>
            <a:r>
              <a:rPr sz="3000" spc="-65" dirty="0">
                <a:solidFill>
                  <a:srgbClr val="292959"/>
                </a:solidFill>
                <a:latin typeface="Trebuchet MS"/>
                <a:cs typeface="Trebuchet MS"/>
              </a:rPr>
              <a:t>position</a:t>
            </a:r>
            <a:r>
              <a:rPr sz="3000" spc="-135" dirty="0">
                <a:solidFill>
                  <a:srgbClr val="292959"/>
                </a:solidFill>
                <a:latin typeface="Trebuchet MS"/>
                <a:cs typeface="Trebuchet MS"/>
              </a:rPr>
              <a:t> </a:t>
            </a:r>
            <a:r>
              <a:rPr sz="3000" spc="-25" dirty="0">
                <a:solidFill>
                  <a:srgbClr val="292959"/>
                </a:solidFill>
                <a:latin typeface="Trebuchet MS"/>
                <a:cs typeface="Trebuchet MS"/>
              </a:rPr>
              <a:t>on </a:t>
            </a:r>
            <a:r>
              <a:rPr sz="3000" spc="-60" dirty="0">
                <a:solidFill>
                  <a:srgbClr val="292959"/>
                </a:solidFill>
                <a:latin typeface="Trebuchet MS"/>
                <a:cs typeface="Trebuchet MS"/>
              </a:rPr>
              <a:t>divorce</a:t>
            </a:r>
            <a:r>
              <a:rPr sz="3000" spc="-165" dirty="0">
                <a:solidFill>
                  <a:srgbClr val="292959"/>
                </a:solidFill>
                <a:latin typeface="Trebuchet MS"/>
                <a:cs typeface="Trebuchet MS"/>
              </a:rPr>
              <a:t> </a:t>
            </a:r>
            <a:r>
              <a:rPr sz="3000" dirty="0">
                <a:solidFill>
                  <a:srgbClr val="292959"/>
                </a:solidFill>
                <a:latin typeface="Trebuchet MS"/>
                <a:cs typeface="Trebuchet MS"/>
              </a:rPr>
              <a:t>(s25B)</a:t>
            </a:r>
            <a:r>
              <a:rPr sz="3000" spc="-175" dirty="0">
                <a:solidFill>
                  <a:srgbClr val="292959"/>
                </a:solidFill>
                <a:latin typeface="Trebuchet MS"/>
                <a:cs typeface="Trebuchet MS"/>
              </a:rPr>
              <a:t> </a:t>
            </a:r>
            <a:r>
              <a:rPr sz="3000" spc="-85" dirty="0">
                <a:solidFill>
                  <a:srgbClr val="292959"/>
                </a:solidFill>
                <a:latin typeface="Trebuchet MS"/>
                <a:cs typeface="Trebuchet MS"/>
              </a:rPr>
              <a:t>but</a:t>
            </a:r>
            <a:r>
              <a:rPr sz="3000" spc="-140" dirty="0">
                <a:solidFill>
                  <a:srgbClr val="292959"/>
                </a:solidFill>
                <a:latin typeface="Trebuchet MS"/>
                <a:cs typeface="Trebuchet MS"/>
              </a:rPr>
              <a:t> </a:t>
            </a:r>
            <a:r>
              <a:rPr sz="3000" spc="-85" dirty="0">
                <a:solidFill>
                  <a:srgbClr val="292959"/>
                </a:solidFill>
                <a:latin typeface="Trebuchet MS"/>
                <a:cs typeface="Trebuchet MS"/>
              </a:rPr>
              <a:t>not</a:t>
            </a:r>
            <a:r>
              <a:rPr sz="3000" spc="-140" dirty="0">
                <a:solidFill>
                  <a:srgbClr val="292959"/>
                </a:solidFill>
                <a:latin typeface="Trebuchet MS"/>
                <a:cs typeface="Trebuchet MS"/>
              </a:rPr>
              <a:t> </a:t>
            </a:r>
            <a:r>
              <a:rPr sz="3000" spc="-90" dirty="0">
                <a:solidFill>
                  <a:srgbClr val="292959"/>
                </a:solidFill>
                <a:latin typeface="Trebuchet MS"/>
                <a:cs typeface="Trebuchet MS"/>
              </a:rPr>
              <a:t>required</a:t>
            </a:r>
            <a:r>
              <a:rPr sz="3000" spc="-135" dirty="0">
                <a:solidFill>
                  <a:srgbClr val="292959"/>
                </a:solidFill>
                <a:latin typeface="Trebuchet MS"/>
                <a:cs typeface="Trebuchet MS"/>
              </a:rPr>
              <a:t> </a:t>
            </a:r>
            <a:r>
              <a:rPr sz="3000" spc="-45" dirty="0">
                <a:solidFill>
                  <a:srgbClr val="292959"/>
                </a:solidFill>
                <a:latin typeface="Trebuchet MS"/>
                <a:cs typeface="Trebuchet MS"/>
              </a:rPr>
              <a:t>to</a:t>
            </a:r>
            <a:r>
              <a:rPr sz="3000" spc="-150" dirty="0">
                <a:solidFill>
                  <a:srgbClr val="292959"/>
                </a:solidFill>
                <a:latin typeface="Trebuchet MS"/>
                <a:cs typeface="Trebuchet MS"/>
              </a:rPr>
              <a:t> </a:t>
            </a:r>
            <a:r>
              <a:rPr sz="3000" spc="-25" dirty="0">
                <a:solidFill>
                  <a:srgbClr val="292959"/>
                </a:solidFill>
                <a:latin typeface="Trebuchet MS"/>
                <a:cs typeface="Trebuchet MS"/>
              </a:rPr>
              <a:t>compensate</a:t>
            </a:r>
            <a:r>
              <a:rPr sz="3000" spc="-145" dirty="0">
                <a:solidFill>
                  <a:srgbClr val="292959"/>
                </a:solidFill>
                <a:latin typeface="Trebuchet MS"/>
                <a:cs typeface="Trebuchet MS"/>
              </a:rPr>
              <a:t> </a:t>
            </a:r>
            <a:r>
              <a:rPr sz="3000" spc="-90" dirty="0">
                <a:solidFill>
                  <a:srgbClr val="292959"/>
                </a:solidFill>
                <a:latin typeface="Trebuchet MS"/>
                <a:cs typeface="Trebuchet MS"/>
              </a:rPr>
              <a:t>for</a:t>
            </a:r>
            <a:r>
              <a:rPr sz="3000" spc="-135" dirty="0">
                <a:solidFill>
                  <a:srgbClr val="292959"/>
                </a:solidFill>
                <a:latin typeface="Trebuchet MS"/>
                <a:cs typeface="Trebuchet MS"/>
              </a:rPr>
              <a:t> </a:t>
            </a:r>
            <a:r>
              <a:rPr sz="3000" spc="-30" dirty="0">
                <a:solidFill>
                  <a:srgbClr val="292959"/>
                </a:solidFill>
                <a:latin typeface="Trebuchet MS"/>
                <a:cs typeface="Trebuchet MS"/>
              </a:rPr>
              <a:t>loss</a:t>
            </a:r>
            <a:r>
              <a:rPr sz="3000" spc="-150" dirty="0">
                <a:solidFill>
                  <a:srgbClr val="292959"/>
                </a:solidFill>
                <a:latin typeface="Trebuchet MS"/>
                <a:cs typeface="Trebuchet MS"/>
              </a:rPr>
              <a:t> </a:t>
            </a:r>
            <a:r>
              <a:rPr sz="3000" spc="-25" dirty="0">
                <a:solidFill>
                  <a:srgbClr val="292959"/>
                </a:solidFill>
                <a:latin typeface="Trebuchet MS"/>
                <a:cs typeface="Trebuchet MS"/>
              </a:rPr>
              <a:t>of </a:t>
            </a:r>
            <a:r>
              <a:rPr sz="3000" spc="-40" dirty="0">
                <a:solidFill>
                  <a:srgbClr val="292959"/>
                </a:solidFill>
                <a:latin typeface="Trebuchet MS"/>
                <a:cs typeface="Trebuchet MS"/>
              </a:rPr>
              <a:t>pension</a:t>
            </a:r>
            <a:r>
              <a:rPr sz="3000" spc="-95" dirty="0">
                <a:solidFill>
                  <a:srgbClr val="292959"/>
                </a:solidFill>
                <a:latin typeface="Trebuchet MS"/>
                <a:cs typeface="Trebuchet MS"/>
              </a:rPr>
              <a:t> </a:t>
            </a:r>
            <a:r>
              <a:rPr sz="3000" i="1" spc="-434" dirty="0">
                <a:solidFill>
                  <a:srgbClr val="292959"/>
                </a:solidFill>
                <a:latin typeface="Trebuchet MS"/>
                <a:cs typeface="Trebuchet MS"/>
              </a:rPr>
              <a:t>T</a:t>
            </a:r>
            <a:r>
              <a:rPr sz="3000" i="1" spc="-95" dirty="0">
                <a:solidFill>
                  <a:srgbClr val="292959"/>
                </a:solidFill>
                <a:latin typeface="Trebuchet MS"/>
                <a:cs typeface="Trebuchet MS"/>
              </a:rPr>
              <a:t> </a:t>
            </a:r>
            <a:r>
              <a:rPr sz="3000" i="1" spc="-215" dirty="0">
                <a:solidFill>
                  <a:srgbClr val="292959"/>
                </a:solidFill>
                <a:latin typeface="Trebuchet MS"/>
                <a:cs typeface="Trebuchet MS"/>
              </a:rPr>
              <a:t>v</a:t>
            </a:r>
            <a:r>
              <a:rPr sz="3000" i="1" spc="-95" dirty="0">
                <a:solidFill>
                  <a:srgbClr val="292959"/>
                </a:solidFill>
                <a:latin typeface="Trebuchet MS"/>
                <a:cs typeface="Trebuchet MS"/>
              </a:rPr>
              <a:t> </a:t>
            </a:r>
            <a:r>
              <a:rPr sz="3000" i="1" spc="-434" dirty="0">
                <a:solidFill>
                  <a:srgbClr val="292959"/>
                </a:solidFill>
                <a:latin typeface="Trebuchet MS"/>
                <a:cs typeface="Trebuchet MS"/>
              </a:rPr>
              <a:t>T</a:t>
            </a:r>
            <a:r>
              <a:rPr sz="3000" i="1" spc="-95" dirty="0">
                <a:solidFill>
                  <a:srgbClr val="292959"/>
                </a:solidFill>
                <a:latin typeface="Trebuchet MS"/>
                <a:cs typeface="Trebuchet MS"/>
              </a:rPr>
              <a:t> </a:t>
            </a:r>
            <a:r>
              <a:rPr sz="3000" spc="-160" dirty="0">
                <a:solidFill>
                  <a:srgbClr val="292959"/>
                </a:solidFill>
                <a:latin typeface="Trebuchet MS"/>
                <a:cs typeface="Trebuchet MS"/>
              </a:rPr>
              <a:t>[1998]</a:t>
            </a:r>
            <a:r>
              <a:rPr sz="3000" spc="-95" dirty="0">
                <a:solidFill>
                  <a:srgbClr val="292959"/>
                </a:solidFill>
                <a:latin typeface="Trebuchet MS"/>
                <a:cs typeface="Trebuchet MS"/>
              </a:rPr>
              <a:t> </a:t>
            </a:r>
            <a:r>
              <a:rPr sz="3000" spc="-725" dirty="0">
                <a:solidFill>
                  <a:srgbClr val="292959"/>
                </a:solidFill>
                <a:latin typeface="Trebuchet MS"/>
                <a:cs typeface="Trebuchet MS"/>
              </a:rPr>
              <a:t>1</a:t>
            </a:r>
            <a:r>
              <a:rPr sz="3000" spc="-95" dirty="0">
                <a:solidFill>
                  <a:srgbClr val="292959"/>
                </a:solidFill>
                <a:latin typeface="Trebuchet MS"/>
                <a:cs typeface="Trebuchet MS"/>
              </a:rPr>
              <a:t> </a:t>
            </a:r>
            <a:r>
              <a:rPr sz="3000" spc="-175" dirty="0">
                <a:solidFill>
                  <a:srgbClr val="292959"/>
                </a:solidFill>
                <a:latin typeface="Trebuchet MS"/>
                <a:cs typeface="Trebuchet MS"/>
              </a:rPr>
              <a:t>FLR</a:t>
            </a:r>
            <a:r>
              <a:rPr sz="3000" spc="-95" dirty="0">
                <a:solidFill>
                  <a:srgbClr val="292959"/>
                </a:solidFill>
                <a:latin typeface="Trebuchet MS"/>
                <a:cs typeface="Trebuchet MS"/>
              </a:rPr>
              <a:t> </a:t>
            </a:r>
            <a:r>
              <a:rPr sz="3000" spc="-20" dirty="0">
                <a:solidFill>
                  <a:srgbClr val="292959"/>
                </a:solidFill>
                <a:latin typeface="Trebuchet MS"/>
                <a:cs typeface="Trebuchet MS"/>
              </a:rPr>
              <a:t>1072</a:t>
            </a:r>
            <a:endParaRPr sz="3000">
              <a:latin typeface="Trebuchet MS"/>
              <a:cs typeface="Trebuchet MS"/>
            </a:endParaRPr>
          </a:p>
        </p:txBody>
      </p:sp>
      <p:sp>
        <p:nvSpPr>
          <p:cNvPr id="10" name="object 10" descr="$PPTXTitle"/>
          <p:cNvSpPr txBox="1">
            <a:spLocks noGrp="1"/>
          </p:cNvSpPr>
          <p:nvPr>
            <p:ph type="title"/>
          </p:nvPr>
        </p:nvSpPr>
        <p:spPr>
          <a:xfrm>
            <a:off x="1016000" y="958946"/>
            <a:ext cx="4470400" cy="1168400"/>
          </a:xfrm>
          <a:prstGeom prst="rect">
            <a:avLst/>
          </a:prstGeom>
        </p:spPr>
        <p:txBody>
          <a:bodyPr vert="horz" wrap="square" lIns="0" tIns="12700" rIns="0" bIns="0" rtlCol="0">
            <a:spAutoFit/>
          </a:bodyPr>
          <a:lstStyle/>
          <a:p>
            <a:pPr marL="12700">
              <a:lnSpc>
                <a:spcPct val="100000"/>
              </a:lnSpc>
              <a:spcBef>
                <a:spcPts val="100"/>
              </a:spcBef>
            </a:pPr>
            <a:r>
              <a:rPr spc="135" dirty="0">
                <a:solidFill>
                  <a:srgbClr val="E65385"/>
                </a:solidFill>
              </a:rPr>
              <a:t>PENSIONS</a:t>
            </a:r>
          </a:p>
        </p:txBody>
      </p:sp>
      <p:grpSp>
        <p:nvGrpSpPr>
          <p:cNvPr id="11" name="object 11"/>
          <p:cNvGrpSpPr/>
          <p:nvPr/>
        </p:nvGrpSpPr>
        <p:grpSpPr>
          <a:xfrm>
            <a:off x="11506197" y="7872768"/>
            <a:ext cx="6867525" cy="1949450"/>
            <a:chOff x="11506197" y="7872768"/>
            <a:chExt cx="6867525" cy="1949450"/>
          </a:xfrm>
        </p:grpSpPr>
        <p:sp>
          <p:nvSpPr>
            <p:cNvPr id="12" name="object 12"/>
            <p:cNvSpPr/>
            <p:nvPr/>
          </p:nvSpPr>
          <p:spPr>
            <a:xfrm>
              <a:off x="11589832" y="7958410"/>
              <a:ext cx="6698615" cy="1778000"/>
            </a:xfrm>
            <a:custGeom>
              <a:avLst/>
              <a:gdLst/>
              <a:ahLst/>
              <a:cxnLst/>
              <a:rect l="l" t="t" r="r" b="b"/>
              <a:pathLst>
                <a:path w="6698615" h="1778000">
                  <a:moveTo>
                    <a:pt x="3349080" y="0"/>
                  </a:moveTo>
                  <a:lnTo>
                    <a:pt x="6698162" y="433983"/>
                  </a:lnTo>
                  <a:lnTo>
                    <a:pt x="6698162" y="1777685"/>
                  </a:lnTo>
                  <a:lnTo>
                    <a:pt x="0" y="1777685"/>
                  </a:lnTo>
                  <a:lnTo>
                    <a:pt x="0" y="433983"/>
                  </a:lnTo>
                  <a:lnTo>
                    <a:pt x="3349080" y="0"/>
                  </a:lnTo>
                  <a:close/>
                </a:path>
              </a:pathLst>
            </a:custGeom>
            <a:solidFill>
              <a:srgbClr val="00B3AF"/>
            </a:solidFill>
          </p:spPr>
          <p:txBody>
            <a:bodyPr wrap="square" lIns="0" tIns="0" rIns="0" bIns="0" rtlCol="0"/>
            <a:lstStyle/>
            <a:p>
              <a:endParaRPr/>
            </a:p>
          </p:txBody>
        </p:sp>
        <p:sp>
          <p:nvSpPr>
            <p:cNvPr id="13" name="object 13"/>
            <p:cNvSpPr/>
            <p:nvPr/>
          </p:nvSpPr>
          <p:spPr>
            <a:xfrm>
              <a:off x="11591922" y="7958493"/>
              <a:ext cx="6696075" cy="1778000"/>
            </a:xfrm>
            <a:custGeom>
              <a:avLst/>
              <a:gdLst/>
              <a:ahLst/>
              <a:cxnLst/>
              <a:rect l="l" t="t" r="r" b="b"/>
              <a:pathLst>
                <a:path w="6696075" h="1778000">
                  <a:moveTo>
                    <a:pt x="0" y="433712"/>
                  </a:moveTo>
                  <a:lnTo>
                    <a:pt x="3346995" y="0"/>
                  </a:lnTo>
                  <a:lnTo>
                    <a:pt x="6695921" y="433962"/>
                  </a:lnTo>
                  <a:lnTo>
                    <a:pt x="6695921" y="1777603"/>
                  </a:lnTo>
                  <a:lnTo>
                    <a:pt x="0" y="1777603"/>
                  </a:lnTo>
                </a:path>
              </a:pathLst>
            </a:custGeom>
            <a:ln w="171450">
              <a:solidFill>
                <a:srgbClr val="FED307"/>
              </a:solidFill>
            </a:ln>
          </p:spPr>
          <p:txBody>
            <a:bodyPr wrap="square" lIns="0" tIns="0" rIns="0" bIns="0" rtlCol="0"/>
            <a:lstStyle/>
            <a:p>
              <a:endParaRPr/>
            </a:p>
          </p:txBody>
        </p:sp>
      </p:grpSp>
      <p:sp>
        <p:nvSpPr>
          <p:cNvPr id="14" name="object 14"/>
          <p:cNvSpPr txBox="1"/>
          <p:nvPr/>
        </p:nvSpPr>
        <p:spPr>
          <a:xfrm>
            <a:off x="12213053" y="8061585"/>
            <a:ext cx="5452110" cy="1591310"/>
          </a:xfrm>
          <a:prstGeom prst="rect">
            <a:avLst/>
          </a:prstGeom>
        </p:spPr>
        <p:txBody>
          <a:bodyPr vert="horz" wrap="square" lIns="0" tIns="12700" rIns="0" bIns="0" rtlCol="0">
            <a:spAutoFit/>
          </a:bodyPr>
          <a:lstStyle/>
          <a:p>
            <a:pPr marR="101600" algn="ctr">
              <a:lnSpc>
                <a:spcPct val="100000"/>
              </a:lnSpc>
              <a:spcBef>
                <a:spcPts val="100"/>
              </a:spcBef>
            </a:pPr>
            <a:r>
              <a:rPr sz="3400" b="1" spc="-50" dirty="0">
                <a:solidFill>
                  <a:srgbClr val="FFFFFF"/>
                </a:solidFill>
                <a:latin typeface="Trebuchet MS"/>
                <a:cs typeface="Trebuchet MS"/>
              </a:rPr>
              <a:t>Key</a:t>
            </a:r>
            <a:r>
              <a:rPr sz="3400" b="1" spc="-210" dirty="0">
                <a:solidFill>
                  <a:srgbClr val="FFFFFF"/>
                </a:solidFill>
                <a:latin typeface="Trebuchet MS"/>
                <a:cs typeface="Trebuchet MS"/>
              </a:rPr>
              <a:t> </a:t>
            </a:r>
            <a:r>
              <a:rPr sz="3400" b="1" spc="-10" dirty="0">
                <a:solidFill>
                  <a:srgbClr val="FFFFFF"/>
                </a:solidFill>
                <a:latin typeface="Trebuchet MS"/>
                <a:cs typeface="Trebuchet MS"/>
              </a:rPr>
              <a:t>source:</a:t>
            </a:r>
            <a:endParaRPr sz="3400">
              <a:latin typeface="Trebuchet MS"/>
              <a:cs typeface="Trebuchet MS"/>
            </a:endParaRPr>
          </a:p>
          <a:p>
            <a:pPr marL="12700" marR="5080" algn="ctr">
              <a:lnSpc>
                <a:spcPct val="101099"/>
              </a:lnSpc>
            </a:pPr>
            <a:r>
              <a:rPr sz="3400" spc="-95" dirty="0">
                <a:solidFill>
                  <a:srgbClr val="FFFFFF"/>
                </a:solidFill>
                <a:latin typeface="Trebuchet MS"/>
                <a:cs typeface="Trebuchet MS"/>
              </a:rPr>
              <a:t>Matrimonial</a:t>
            </a:r>
            <a:r>
              <a:rPr sz="3400" spc="-130" dirty="0">
                <a:solidFill>
                  <a:srgbClr val="FFFFFF"/>
                </a:solidFill>
                <a:latin typeface="Trebuchet MS"/>
                <a:cs typeface="Trebuchet MS"/>
              </a:rPr>
              <a:t> </a:t>
            </a:r>
            <a:r>
              <a:rPr sz="3400" spc="65" dirty="0">
                <a:solidFill>
                  <a:srgbClr val="FFFFFF"/>
                </a:solidFill>
                <a:latin typeface="Trebuchet MS"/>
                <a:cs typeface="Trebuchet MS"/>
              </a:rPr>
              <a:t>Causes</a:t>
            </a:r>
            <a:r>
              <a:rPr sz="3400" spc="-125" dirty="0">
                <a:solidFill>
                  <a:srgbClr val="FFFFFF"/>
                </a:solidFill>
                <a:latin typeface="Trebuchet MS"/>
                <a:cs typeface="Trebuchet MS"/>
              </a:rPr>
              <a:t> </a:t>
            </a:r>
            <a:r>
              <a:rPr sz="3400" dirty="0">
                <a:solidFill>
                  <a:srgbClr val="FFFFFF"/>
                </a:solidFill>
                <a:latin typeface="Trebuchet MS"/>
                <a:cs typeface="Trebuchet MS"/>
              </a:rPr>
              <a:t>Act</a:t>
            </a:r>
            <a:r>
              <a:rPr sz="3400" spc="-125" dirty="0">
                <a:solidFill>
                  <a:srgbClr val="FFFFFF"/>
                </a:solidFill>
                <a:latin typeface="Trebuchet MS"/>
                <a:cs typeface="Trebuchet MS"/>
              </a:rPr>
              <a:t> </a:t>
            </a:r>
            <a:r>
              <a:rPr sz="3400" spc="-310" dirty="0">
                <a:solidFill>
                  <a:srgbClr val="FFFFFF"/>
                </a:solidFill>
                <a:latin typeface="Trebuchet MS"/>
                <a:cs typeface="Trebuchet MS"/>
              </a:rPr>
              <a:t>1973, </a:t>
            </a:r>
            <a:r>
              <a:rPr sz="3400" spc="40" dirty="0">
                <a:solidFill>
                  <a:srgbClr val="FFFFFF"/>
                </a:solidFill>
                <a:latin typeface="Trebuchet MS"/>
                <a:cs typeface="Trebuchet MS"/>
              </a:rPr>
              <a:t>s25B</a:t>
            </a:r>
            <a:endParaRPr sz="3400">
              <a:latin typeface="Trebuchet MS"/>
              <a:cs typeface="Trebuchet M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289397" y="1931213"/>
            <a:ext cx="16030575" cy="8197850"/>
          </a:xfrm>
          <a:prstGeom prst="rect">
            <a:avLst/>
          </a:prstGeom>
        </p:spPr>
        <p:txBody>
          <a:bodyPr vert="horz" wrap="square" lIns="0" tIns="12700" rIns="0" bIns="0" rtlCol="0">
            <a:spAutoFit/>
          </a:bodyPr>
          <a:lstStyle/>
          <a:p>
            <a:pPr marL="385445" marR="188595" indent="-352425">
              <a:lnSpc>
                <a:spcPct val="137500"/>
              </a:lnSpc>
              <a:spcBef>
                <a:spcPts val="100"/>
              </a:spcBef>
              <a:buClr>
                <a:srgbClr val="292959"/>
              </a:buClr>
              <a:buFont typeface="Trebuchet MS"/>
              <a:buAutoNum type="arabicPeriod"/>
              <a:tabLst>
                <a:tab pos="386715" algn="l"/>
              </a:tabLst>
            </a:pPr>
            <a:r>
              <a:rPr sz="3000" b="1" spc="-20" dirty="0">
                <a:solidFill>
                  <a:srgbClr val="292959"/>
                </a:solidFill>
                <a:latin typeface="Trebuchet MS"/>
                <a:cs typeface="Trebuchet MS"/>
              </a:rPr>
              <a:t>‘Set</a:t>
            </a:r>
            <a:r>
              <a:rPr sz="3000" b="1" spc="-204" dirty="0">
                <a:solidFill>
                  <a:srgbClr val="292959"/>
                </a:solidFill>
                <a:latin typeface="Trebuchet MS"/>
                <a:cs typeface="Trebuchet MS"/>
              </a:rPr>
              <a:t> </a:t>
            </a:r>
            <a:r>
              <a:rPr sz="3000" b="1" spc="-105" dirty="0">
                <a:solidFill>
                  <a:srgbClr val="292959"/>
                </a:solidFill>
                <a:latin typeface="Trebuchet MS"/>
                <a:cs typeface="Trebuchet MS"/>
              </a:rPr>
              <a:t>off’:</a:t>
            </a:r>
            <a:r>
              <a:rPr sz="3000" b="1" spc="-120" dirty="0">
                <a:solidFill>
                  <a:srgbClr val="292959"/>
                </a:solidFill>
                <a:latin typeface="Trebuchet MS"/>
                <a:cs typeface="Trebuchet MS"/>
              </a:rPr>
              <a:t> </a:t>
            </a:r>
            <a:r>
              <a:rPr sz="3000" dirty="0">
                <a:solidFill>
                  <a:srgbClr val="292959"/>
                </a:solidFill>
                <a:latin typeface="Trebuchet MS"/>
                <a:cs typeface="Trebuchet MS"/>
              </a:rPr>
              <a:t>one</a:t>
            </a:r>
            <a:r>
              <a:rPr sz="3000" spc="-155" dirty="0">
                <a:solidFill>
                  <a:srgbClr val="292959"/>
                </a:solidFill>
                <a:latin typeface="Trebuchet MS"/>
                <a:cs typeface="Trebuchet MS"/>
              </a:rPr>
              <a:t> </a:t>
            </a:r>
            <a:r>
              <a:rPr sz="3000" spc="-90" dirty="0">
                <a:solidFill>
                  <a:srgbClr val="292959"/>
                </a:solidFill>
                <a:latin typeface="Trebuchet MS"/>
                <a:cs typeface="Trebuchet MS"/>
              </a:rPr>
              <a:t>party</a:t>
            </a:r>
            <a:r>
              <a:rPr sz="3000" spc="-120" dirty="0">
                <a:solidFill>
                  <a:srgbClr val="292959"/>
                </a:solidFill>
                <a:latin typeface="Trebuchet MS"/>
                <a:cs typeface="Trebuchet MS"/>
              </a:rPr>
              <a:t> </a:t>
            </a:r>
            <a:r>
              <a:rPr sz="3000" spc="-90" dirty="0">
                <a:solidFill>
                  <a:srgbClr val="292959"/>
                </a:solidFill>
                <a:latin typeface="Trebuchet MS"/>
                <a:cs typeface="Trebuchet MS"/>
              </a:rPr>
              <a:t>required</a:t>
            </a:r>
            <a:r>
              <a:rPr sz="3000" spc="-125" dirty="0">
                <a:solidFill>
                  <a:srgbClr val="292959"/>
                </a:solidFill>
                <a:latin typeface="Trebuchet MS"/>
                <a:cs typeface="Trebuchet MS"/>
              </a:rPr>
              <a:t> </a:t>
            </a:r>
            <a:r>
              <a:rPr sz="3000" spc="-45" dirty="0">
                <a:solidFill>
                  <a:srgbClr val="292959"/>
                </a:solidFill>
                <a:latin typeface="Trebuchet MS"/>
                <a:cs typeface="Trebuchet MS"/>
              </a:rPr>
              <a:t>to</a:t>
            </a:r>
            <a:r>
              <a:rPr sz="3000" spc="-125" dirty="0">
                <a:solidFill>
                  <a:srgbClr val="292959"/>
                </a:solidFill>
                <a:latin typeface="Trebuchet MS"/>
                <a:cs typeface="Trebuchet MS"/>
              </a:rPr>
              <a:t> </a:t>
            </a:r>
            <a:r>
              <a:rPr sz="3000" dirty="0">
                <a:solidFill>
                  <a:srgbClr val="292959"/>
                </a:solidFill>
                <a:latin typeface="Trebuchet MS"/>
                <a:cs typeface="Trebuchet MS"/>
              </a:rPr>
              <a:t>pay</a:t>
            </a:r>
            <a:r>
              <a:rPr sz="3000" spc="-120" dirty="0">
                <a:solidFill>
                  <a:srgbClr val="292959"/>
                </a:solidFill>
                <a:latin typeface="Trebuchet MS"/>
                <a:cs typeface="Trebuchet MS"/>
              </a:rPr>
              <a:t> </a:t>
            </a:r>
            <a:r>
              <a:rPr sz="3000" spc="-105" dirty="0">
                <a:solidFill>
                  <a:srgbClr val="292959"/>
                </a:solidFill>
                <a:latin typeface="Trebuchet MS"/>
                <a:cs typeface="Trebuchet MS"/>
              </a:rPr>
              <a:t>other</a:t>
            </a:r>
            <a:r>
              <a:rPr sz="3000" spc="-120" dirty="0">
                <a:solidFill>
                  <a:srgbClr val="292959"/>
                </a:solidFill>
                <a:latin typeface="Trebuchet MS"/>
                <a:cs typeface="Trebuchet MS"/>
              </a:rPr>
              <a:t> </a:t>
            </a:r>
            <a:r>
              <a:rPr sz="3000" spc="-45" dirty="0">
                <a:solidFill>
                  <a:srgbClr val="292959"/>
                </a:solidFill>
                <a:latin typeface="Trebuchet MS"/>
                <a:cs typeface="Trebuchet MS"/>
              </a:rPr>
              <a:t>to</a:t>
            </a:r>
            <a:r>
              <a:rPr sz="3000" spc="-125" dirty="0">
                <a:solidFill>
                  <a:srgbClr val="292959"/>
                </a:solidFill>
                <a:latin typeface="Trebuchet MS"/>
                <a:cs typeface="Trebuchet MS"/>
              </a:rPr>
              <a:t> </a:t>
            </a:r>
            <a:r>
              <a:rPr sz="3000" spc="-80" dirty="0">
                <a:solidFill>
                  <a:srgbClr val="292959"/>
                </a:solidFill>
                <a:latin typeface="Trebuchet MS"/>
                <a:cs typeface="Trebuchet MS"/>
              </a:rPr>
              <a:t>ensure</a:t>
            </a:r>
            <a:r>
              <a:rPr sz="3000" spc="-125" dirty="0">
                <a:solidFill>
                  <a:srgbClr val="292959"/>
                </a:solidFill>
                <a:latin typeface="Trebuchet MS"/>
                <a:cs typeface="Trebuchet MS"/>
              </a:rPr>
              <a:t> </a:t>
            </a:r>
            <a:r>
              <a:rPr sz="3000" spc="-135" dirty="0">
                <a:solidFill>
                  <a:srgbClr val="292959"/>
                </a:solidFill>
                <a:latin typeface="Trebuchet MS"/>
                <a:cs typeface="Trebuchet MS"/>
              </a:rPr>
              <a:t>they</a:t>
            </a:r>
            <a:r>
              <a:rPr sz="3000" spc="-95" dirty="0">
                <a:solidFill>
                  <a:srgbClr val="292959"/>
                </a:solidFill>
                <a:latin typeface="Trebuchet MS"/>
                <a:cs typeface="Trebuchet MS"/>
              </a:rPr>
              <a:t> </a:t>
            </a:r>
            <a:r>
              <a:rPr sz="3000" spc="-35" dirty="0">
                <a:solidFill>
                  <a:srgbClr val="292959"/>
                </a:solidFill>
                <a:latin typeface="Trebuchet MS"/>
                <a:cs typeface="Trebuchet MS"/>
              </a:rPr>
              <a:t>have</a:t>
            </a:r>
            <a:r>
              <a:rPr sz="3000" spc="-120" dirty="0">
                <a:solidFill>
                  <a:srgbClr val="292959"/>
                </a:solidFill>
                <a:latin typeface="Trebuchet MS"/>
                <a:cs typeface="Trebuchet MS"/>
              </a:rPr>
              <a:t> </a:t>
            </a:r>
            <a:r>
              <a:rPr sz="3000" dirty="0">
                <a:solidFill>
                  <a:srgbClr val="292959"/>
                </a:solidFill>
                <a:latin typeface="Trebuchet MS"/>
                <a:cs typeface="Trebuchet MS"/>
              </a:rPr>
              <a:t>adequate</a:t>
            </a:r>
            <a:r>
              <a:rPr sz="3000" spc="-125" dirty="0">
                <a:solidFill>
                  <a:srgbClr val="292959"/>
                </a:solidFill>
                <a:latin typeface="Trebuchet MS"/>
                <a:cs typeface="Trebuchet MS"/>
              </a:rPr>
              <a:t> </a:t>
            </a:r>
            <a:r>
              <a:rPr sz="3000" spc="-120" dirty="0">
                <a:solidFill>
                  <a:srgbClr val="292959"/>
                </a:solidFill>
                <a:latin typeface="Trebuchet MS"/>
                <a:cs typeface="Trebuchet MS"/>
              </a:rPr>
              <a:t>provision.</a:t>
            </a:r>
            <a:r>
              <a:rPr sz="3000" spc="-105" dirty="0">
                <a:solidFill>
                  <a:srgbClr val="292959"/>
                </a:solidFill>
                <a:latin typeface="Trebuchet MS"/>
                <a:cs typeface="Trebuchet MS"/>
              </a:rPr>
              <a:t> </a:t>
            </a:r>
            <a:r>
              <a:rPr sz="3000" dirty="0">
                <a:solidFill>
                  <a:srgbClr val="292959"/>
                </a:solidFill>
                <a:latin typeface="Trebuchet MS"/>
                <a:cs typeface="Trebuchet MS"/>
              </a:rPr>
              <a:t>Most</a:t>
            </a:r>
            <a:r>
              <a:rPr sz="3000" spc="-125" dirty="0">
                <a:solidFill>
                  <a:srgbClr val="292959"/>
                </a:solidFill>
                <a:latin typeface="Trebuchet MS"/>
                <a:cs typeface="Trebuchet MS"/>
              </a:rPr>
              <a:t> </a:t>
            </a:r>
            <a:r>
              <a:rPr sz="3000" spc="-40" dirty="0">
                <a:solidFill>
                  <a:srgbClr val="292959"/>
                </a:solidFill>
                <a:latin typeface="Trebuchet MS"/>
                <a:cs typeface="Trebuchet MS"/>
              </a:rPr>
              <a:t>usually 	</a:t>
            </a:r>
            <a:r>
              <a:rPr sz="3000" spc="-55" dirty="0">
                <a:solidFill>
                  <a:srgbClr val="292959"/>
                </a:solidFill>
                <a:latin typeface="Trebuchet MS"/>
                <a:cs typeface="Trebuchet MS"/>
              </a:rPr>
              <a:t>lack</a:t>
            </a:r>
            <a:r>
              <a:rPr sz="3000" spc="-130" dirty="0">
                <a:solidFill>
                  <a:srgbClr val="292959"/>
                </a:solidFill>
                <a:latin typeface="Trebuchet MS"/>
                <a:cs typeface="Trebuchet MS"/>
              </a:rPr>
              <a:t> </a:t>
            </a:r>
            <a:r>
              <a:rPr sz="3000" spc="-95" dirty="0">
                <a:solidFill>
                  <a:srgbClr val="292959"/>
                </a:solidFill>
                <a:latin typeface="Trebuchet MS"/>
                <a:cs typeface="Trebuchet MS"/>
              </a:rPr>
              <a:t>sufficient</a:t>
            </a:r>
            <a:r>
              <a:rPr sz="3000" spc="-125" dirty="0">
                <a:solidFill>
                  <a:srgbClr val="292959"/>
                </a:solidFill>
                <a:latin typeface="Trebuchet MS"/>
                <a:cs typeface="Trebuchet MS"/>
              </a:rPr>
              <a:t> </a:t>
            </a:r>
            <a:r>
              <a:rPr sz="3000" spc="-45" dirty="0">
                <a:solidFill>
                  <a:srgbClr val="292959"/>
                </a:solidFill>
                <a:latin typeface="Trebuchet MS"/>
                <a:cs typeface="Trebuchet MS"/>
              </a:rPr>
              <a:t>available</a:t>
            </a:r>
            <a:r>
              <a:rPr sz="3000" spc="-125" dirty="0">
                <a:solidFill>
                  <a:srgbClr val="292959"/>
                </a:solidFill>
                <a:latin typeface="Trebuchet MS"/>
                <a:cs typeface="Trebuchet MS"/>
              </a:rPr>
              <a:t> </a:t>
            </a:r>
            <a:r>
              <a:rPr sz="3000" spc="-10" dirty="0">
                <a:solidFill>
                  <a:srgbClr val="292959"/>
                </a:solidFill>
                <a:latin typeface="Trebuchet MS"/>
                <a:cs typeface="Trebuchet MS"/>
              </a:rPr>
              <a:t>funds.</a:t>
            </a:r>
            <a:endParaRPr sz="3000">
              <a:latin typeface="Trebuchet MS"/>
              <a:cs typeface="Trebuchet MS"/>
            </a:endParaRPr>
          </a:p>
          <a:p>
            <a:pPr marL="386080" indent="-373380">
              <a:lnSpc>
                <a:spcPct val="100000"/>
              </a:lnSpc>
              <a:spcBef>
                <a:spcPts val="1350"/>
              </a:spcBef>
              <a:buFont typeface="Trebuchet MS"/>
              <a:buAutoNum type="arabicPeriod"/>
              <a:tabLst>
                <a:tab pos="386080" algn="l"/>
              </a:tabLst>
            </a:pPr>
            <a:r>
              <a:rPr sz="3000" b="1" dirty="0">
                <a:solidFill>
                  <a:srgbClr val="292959"/>
                </a:solidFill>
                <a:latin typeface="Trebuchet MS"/>
                <a:cs typeface="Trebuchet MS"/>
              </a:rPr>
              <a:t>Earmarking</a:t>
            </a:r>
            <a:r>
              <a:rPr sz="3000" b="1" spc="-165" dirty="0">
                <a:solidFill>
                  <a:srgbClr val="292959"/>
                </a:solidFill>
                <a:latin typeface="Trebuchet MS"/>
                <a:cs typeface="Trebuchet MS"/>
              </a:rPr>
              <a:t> </a:t>
            </a:r>
            <a:r>
              <a:rPr sz="3000" b="1" dirty="0">
                <a:solidFill>
                  <a:srgbClr val="292959"/>
                </a:solidFill>
                <a:latin typeface="Trebuchet MS"/>
                <a:cs typeface="Trebuchet MS"/>
              </a:rPr>
              <a:t>part</a:t>
            </a:r>
            <a:r>
              <a:rPr sz="3000" b="1" spc="-165" dirty="0">
                <a:solidFill>
                  <a:srgbClr val="292959"/>
                </a:solidFill>
                <a:latin typeface="Trebuchet MS"/>
                <a:cs typeface="Trebuchet MS"/>
              </a:rPr>
              <a:t> </a:t>
            </a:r>
            <a:r>
              <a:rPr sz="3000" b="1" dirty="0">
                <a:solidFill>
                  <a:srgbClr val="292959"/>
                </a:solidFill>
                <a:latin typeface="Trebuchet MS"/>
                <a:cs typeface="Trebuchet MS"/>
              </a:rPr>
              <a:t>of</a:t>
            </a:r>
            <a:r>
              <a:rPr sz="3000" b="1" spc="-165" dirty="0">
                <a:solidFill>
                  <a:srgbClr val="292959"/>
                </a:solidFill>
                <a:latin typeface="Trebuchet MS"/>
                <a:cs typeface="Trebuchet MS"/>
              </a:rPr>
              <a:t> </a:t>
            </a:r>
            <a:r>
              <a:rPr sz="3000" b="1" spc="-25" dirty="0">
                <a:solidFill>
                  <a:srgbClr val="292959"/>
                </a:solidFill>
                <a:latin typeface="Trebuchet MS"/>
                <a:cs typeface="Trebuchet MS"/>
              </a:rPr>
              <a:t>pension:</a:t>
            </a:r>
            <a:r>
              <a:rPr sz="3000" b="1" spc="-165" dirty="0">
                <a:solidFill>
                  <a:srgbClr val="292959"/>
                </a:solidFill>
                <a:latin typeface="Trebuchet MS"/>
                <a:cs typeface="Trebuchet MS"/>
              </a:rPr>
              <a:t> </a:t>
            </a:r>
            <a:r>
              <a:rPr sz="3000" spc="-30" dirty="0">
                <a:solidFill>
                  <a:srgbClr val="292959"/>
                </a:solidFill>
                <a:latin typeface="Trebuchet MS"/>
                <a:cs typeface="Trebuchet MS"/>
              </a:rPr>
              <a:t>delayed</a:t>
            </a:r>
            <a:r>
              <a:rPr sz="3000" spc="-105" dirty="0">
                <a:solidFill>
                  <a:srgbClr val="292959"/>
                </a:solidFill>
                <a:latin typeface="Trebuchet MS"/>
                <a:cs typeface="Trebuchet MS"/>
              </a:rPr>
              <a:t> </a:t>
            </a:r>
            <a:r>
              <a:rPr sz="3000" spc="95" dirty="0">
                <a:solidFill>
                  <a:srgbClr val="292959"/>
                </a:solidFill>
                <a:latin typeface="Trebuchet MS"/>
                <a:cs typeface="Trebuchet MS"/>
              </a:rPr>
              <a:t>LSO</a:t>
            </a:r>
            <a:r>
              <a:rPr sz="3000" spc="-105" dirty="0">
                <a:solidFill>
                  <a:srgbClr val="292959"/>
                </a:solidFill>
                <a:latin typeface="Trebuchet MS"/>
                <a:cs typeface="Trebuchet MS"/>
              </a:rPr>
              <a:t> </a:t>
            </a:r>
            <a:r>
              <a:rPr sz="3000" spc="-80" dirty="0">
                <a:solidFill>
                  <a:srgbClr val="292959"/>
                </a:solidFill>
                <a:latin typeface="Trebuchet MS"/>
                <a:cs typeface="Trebuchet MS"/>
              </a:rPr>
              <a:t>or</a:t>
            </a:r>
            <a:r>
              <a:rPr sz="3000" spc="-105" dirty="0">
                <a:solidFill>
                  <a:srgbClr val="292959"/>
                </a:solidFill>
                <a:latin typeface="Trebuchet MS"/>
                <a:cs typeface="Trebuchet MS"/>
              </a:rPr>
              <a:t> </a:t>
            </a:r>
            <a:r>
              <a:rPr sz="3000" dirty="0">
                <a:solidFill>
                  <a:srgbClr val="292959"/>
                </a:solidFill>
                <a:latin typeface="Trebuchet MS"/>
                <a:cs typeface="Trebuchet MS"/>
              </a:rPr>
              <a:t>PPO</a:t>
            </a:r>
            <a:r>
              <a:rPr sz="3000" spc="-105" dirty="0">
                <a:solidFill>
                  <a:srgbClr val="292959"/>
                </a:solidFill>
                <a:latin typeface="Trebuchet MS"/>
                <a:cs typeface="Trebuchet MS"/>
              </a:rPr>
              <a:t> </a:t>
            </a:r>
            <a:r>
              <a:rPr sz="3000" spc="375" dirty="0">
                <a:solidFill>
                  <a:srgbClr val="292959"/>
                </a:solidFill>
                <a:latin typeface="Trebuchet MS"/>
                <a:cs typeface="Trebuchet MS"/>
              </a:rPr>
              <a:t>%</a:t>
            </a:r>
            <a:r>
              <a:rPr sz="3000" spc="-105" dirty="0">
                <a:solidFill>
                  <a:srgbClr val="292959"/>
                </a:solidFill>
                <a:latin typeface="Trebuchet MS"/>
                <a:cs typeface="Trebuchet MS"/>
              </a:rPr>
              <a:t> </a:t>
            </a:r>
            <a:r>
              <a:rPr sz="3000" dirty="0">
                <a:solidFill>
                  <a:srgbClr val="292959"/>
                </a:solidFill>
                <a:latin typeface="Trebuchet MS"/>
                <a:cs typeface="Trebuchet MS"/>
              </a:rPr>
              <a:t>paid</a:t>
            </a:r>
            <a:r>
              <a:rPr sz="3000" spc="-105" dirty="0">
                <a:solidFill>
                  <a:srgbClr val="292959"/>
                </a:solidFill>
                <a:latin typeface="Trebuchet MS"/>
                <a:cs typeface="Trebuchet MS"/>
              </a:rPr>
              <a:t> </a:t>
            </a:r>
            <a:r>
              <a:rPr sz="3000" spc="-65" dirty="0">
                <a:solidFill>
                  <a:srgbClr val="292959"/>
                </a:solidFill>
                <a:latin typeface="Trebuchet MS"/>
                <a:cs typeface="Trebuchet MS"/>
              </a:rPr>
              <a:t>when</a:t>
            </a:r>
            <a:r>
              <a:rPr sz="3000" spc="-100" dirty="0">
                <a:solidFill>
                  <a:srgbClr val="292959"/>
                </a:solidFill>
                <a:latin typeface="Trebuchet MS"/>
                <a:cs typeface="Trebuchet MS"/>
              </a:rPr>
              <a:t> </a:t>
            </a:r>
            <a:r>
              <a:rPr sz="3000" spc="-40" dirty="0">
                <a:solidFill>
                  <a:srgbClr val="292959"/>
                </a:solidFill>
                <a:latin typeface="Trebuchet MS"/>
                <a:cs typeface="Trebuchet MS"/>
              </a:rPr>
              <a:t>pension</a:t>
            </a:r>
            <a:r>
              <a:rPr sz="3000" spc="-105" dirty="0">
                <a:solidFill>
                  <a:srgbClr val="292959"/>
                </a:solidFill>
                <a:latin typeface="Trebuchet MS"/>
                <a:cs typeface="Trebuchet MS"/>
              </a:rPr>
              <a:t> </a:t>
            </a:r>
            <a:r>
              <a:rPr sz="3000" dirty="0">
                <a:solidFill>
                  <a:srgbClr val="292959"/>
                </a:solidFill>
                <a:latin typeface="Trebuchet MS"/>
                <a:cs typeface="Trebuchet MS"/>
              </a:rPr>
              <a:t>becomes</a:t>
            </a:r>
            <a:r>
              <a:rPr sz="3000" spc="-105" dirty="0">
                <a:solidFill>
                  <a:srgbClr val="292959"/>
                </a:solidFill>
                <a:latin typeface="Trebuchet MS"/>
                <a:cs typeface="Trebuchet MS"/>
              </a:rPr>
              <a:t> </a:t>
            </a:r>
            <a:r>
              <a:rPr sz="3000" spc="-10" dirty="0">
                <a:solidFill>
                  <a:srgbClr val="292959"/>
                </a:solidFill>
                <a:latin typeface="Trebuchet MS"/>
                <a:cs typeface="Trebuchet MS"/>
              </a:rPr>
              <a:t>payable.</a:t>
            </a:r>
            <a:endParaRPr sz="3000">
              <a:latin typeface="Trebuchet MS"/>
              <a:cs typeface="Trebuchet MS"/>
            </a:endParaRPr>
          </a:p>
          <a:p>
            <a:pPr marL="385445" marR="450850" indent="-352425">
              <a:lnSpc>
                <a:spcPct val="137500"/>
              </a:lnSpc>
              <a:buFont typeface="Trebuchet MS"/>
              <a:buAutoNum type="arabicPeriod"/>
              <a:tabLst>
                <a:tab pos="386715" algn="l"/>
              </a:tabLst>
            </a:pPr>
            <a:r>
              <a:rPr sz="3000" b="1" spc="-30" dirty="0">
                <a:solidFill>
                  <a:srgbClr val="292959"/>
                </a:solidFill>
                <a:latin typeface="Trebuchet MS"/>
                <a:cs typeface="Trebuchet MS"/>
              </a:rPr>
              <a:t>Delay:</a:t>
            </a:r>
            <a:r>
              <a:rPr sz="3000" b="1" spc="-195" dirty="0">
                <a:solidFill>
                  <a:srgbClr val="292959"/>
                </a:solidFill>
                <a:latin typeface="Trebuchet MS"/>
                <a:cs typeface="Trebuchet MS"/>
              </a:rPr>
              <a:t> </a:t>
            </a:r>
            <a:r>
              <a:rPr sz="3000" spc="-50" dirty="0">
                <a:solidFill>
                  <a:srgbClr val="292959"/>
                </a:solidFill>
                <a:latin typeface="Trebuchet MS"/>
                <a:cs typeface="Trebuchet MS"/>
              </a:rPr>
              <a:t>delay</a:t>
            </a:r>
            <a:r>
              <a:rPr sz="3000" spc="-160" dirty="0">
                <a:solidFill>
                  <a:srgbClr val="292959"/>
                </a:solidFill>
                <a:latin typeface="Trebuchet MS"/>
                <a:cs typeface="Trebuchet MS"/>
              </a:rPr>
              <a:t> </a:t>
            </a:r>
            <a:r>
              <a:rPr sz="3000" dirty="0">
                <a:solidFill>
                  <a:srgbClr val="292959"/>
                </a:solidFill>
                <a:latin typeface="Trebuchet MS"/>
                <a:cs typeface="Trebuchet MS"/>
              </a:rPr>
              <a:t>deciding</a:t>
            </a:r>
            <a:r>
              <a:rPr sz="3000" spc="-114" dirty="0">
                <a:solidFill>
                  <a:srgbClr val="292959"/>
                </a:solidFill>
                <a:latin typeface="Trebuchet MS"/>
                <a:cs typeface="Trebuchet MS"/>
              </a:rPr>
              <a:t> </a:t>
            </a:r>
            <a:r>
              <a:rPr sz="3000" spc="-50" dirty="0">
                <a:solidFill>
                  <a:srgbClr val="292959"/>
                </a:solidFill>
                <a:latin typeface="Trebuchet MS"/>
                <a:cs typeface="Trebuchet MS"/>
              </a:rPr>
              <a:t>what</a:t>
            </a:r>
            <a:r>
              <a:rPr sz="3000" spc="-110" dirty="0">
                <a:solidFill>
                  <a:srgbClr val="292959"/>
                </a:solidFill>
                <a:latin typeface="Trebuchet MS"/>
                <a:cs typeface="Trebuchet MS"/>
              </a:rPr>
              <a:t> </a:t>
            </a:r>
            <a:r>
              <a:rPr sz="3000" spc="-45" dirty="0">
                <a:solidFill>
                  <a:srgbClr val="292959"/>
                </a:solidFill>
                <a:latin typeface="Trebuchet MS"/>
                <a:cs typeface="Trebuchet MS"/>
              </a:rPr>
              <a:t>to</a:t>
            </a:r>
            <a:r>
              <a:rPr sz="3000" spc="-114" dirty="0">
                <a:solidFill>
                  <a:srgbClr val="292959"/>
                </a:solidFill>
                <a:latin typeface="Trebuchet MS"/>
                <a:cs typeface="Trebuchet MS"/>
              </a:rPr>
              <a:t> </a:t>
            </a:r>
            <a:r>
              <a:rPr sz="3000" dirty="0">
                <a:solidFill>
                  <a:srgbClr val="292959"/>
                </a:solidFill>
                <a:latin typeface="Trebuchet MS"/>
                <a:cs typeface="Trebuchet MS"/>
              </a:rPr>
              <a:t>do</a:t>
            </a:r>
            <a:r>
              <a:rPr sz="3000" spc="-110" dirty="0">
                <a:solidFill>
                  <a:srgbClr val="292959"/>
                </a:solidFill>
                <a:latin typeface="Trebuchet MS"/>
                <a:cs typeface="Trebuchet MS"/>
              </a:rPr>
              <a:t> </a:t>
            </a:r>
            <a:r>
              <a:rPr sz="3000" spc="-140" dirty="0">
                <a:solidFill>
                  <a:srgbClr val="292959"/>
                </a:solidFill>
                <a:latin typeface="Trebuchet MS"/>
                <a:cs typeface="Trebuchet MS"/>
              </a:rPr>
              <a:t>with</a:t>
            </a:r>
            <a:r>
              <a:rPr sz="3000" spc="-95" dirty="0">
                <a:solidFill>
                  <a:srgbClr val="292959"/>
                </a:solidFill>
                <a:latin typeface="Trebuchet MS"/>
                <a:cs typeface="Trebuchet MS"/>
              </a:rPr>
              <a:t> </a:t>
            </a:r>
            <a:r>
              <a:rPr sz="3000" spc="-40" dirty="0">
                <a:solidFill>
                  <a:srgbClr val="292959"/>
                </a:solidFill>
                <a:latin typeface="Trebuchet MS"/>
                <a:cs typeface="Trebuchet MS"/>
              </a:rPr>
              <a:t>pension</a:t>
            </a:r>
            <a:r>
              <a:rPr sz="3000" spc="-114" dirty="0">
                <a:solidFill>
                  <a:srgbClr val="292959"/>
                </a:solidFill>
                <a:latin typeface="Trebuchet MS"/>
                <a:cs typeface="Trebuchet MS"/>
              </a:rPr>
              <a:t> </a:t>
            </a:r>
            <a:r>
              <a:rPr sz="3000" spc="-175" dirty="0">
                <a:solidFill>
                  <a:srgbClr val="292959"/>
                </a:solidFill>
                <a:latin typeface="Trebuchet MS"/>
                <a:cs typeface="Trebuchet MS"/>
              </a:rPr>
              <a:t>until</a:t>
            </a:r>
            <a:r>
              <a:rPr sz="3000" spc="-95" dirty="0">
                <a:solidFill>
                  <a:srgbClr val="292959"/>
                </a:solidFill>
                <a:latin typeface="Trebuchet MS"/>
                <a:cs typeface="Trebuchet MS"/>
              </a:rPr>
              <a:t> </a:t>
            </a:r>
            <a:r>
              <a:rPr sz="3000" spc="-105" dirty="0">
                <a:solidFill>
                  <a:srgbClr val="292959"/>
                </a:solidFill>
                <a:latin typeface="Trebuchet MS"/>
                <a:cs typeface="Trebuchet MS"/>
              </a:rPr>
              <a:t>wealthier</a:t>
            </a:r>
            <a:r>
              <a:rPr sz="3000" spc="-110" dirty="0">
                <a:solidFill>
                  <a:srgbClr val="292959"/>
                </a:solidFill>
                <a:latin typeface="Trebuchet MS"/>
                <a:cs typeface="Trebuchet MS"/>
              </a:rPr>
              <a:t> </a:t>
            </a:r>
            <a:r>
              <a:rPr sz="3000" spc="-90" dirty="0">
                <a:solidFill>
                  <a:srgbClr val="292959"/>
                </a:solidFill>
                <a:latin typeface="Trebuchet MS"/>
                <a:cs typeface="Trebuchet MS"/>
              </a:rPr>
              <a:t>party</a:t>
            </a:r>
            <a:r>
              <a:rPr sz="3000" spc="-114" dirty="0">
                <a:solidFill>
                  <a:srgbClr val="292959"/>
                </a:solidFill>
                <a:latin typeface="Trebuchet MS"/>
                <a:cs typeface="Trebuchet MS"/>
              </a:rPr>
              <a:t> </a:t>
            </a:r>
            <a:r>
              <a:rPr sz="3000" spc="-155" dirty="0">
                <a:solidFill>
                  <a:srgbClr val="292959"/>
                </a:solidFill>
                <a:latin typeface="Trebuchet MS"/>
                <a:cs typeface="Trebuchet MS"/>
              </a:rPr>
              <a:t>retires.</a:t>
            </a:r>
            <a:r>
              <a:rPr sz="3000" spc="-95" dirty="0">
                <a:solidFill>
                  <a:srgbClr val="292959"/>
                </a:solidFill>
                <a:latin typeface="Trebuchet MS"/>
                <a:cs typeface="Trebuchet MS"/>
              </a:rPr>
              <a:t> </a:t>
            </a:r>
            <a:r>
              <a:rPr sz="3000" spc="-130" dirty="0">
                <a:solidFill>
                  <a:srgbClr val="292959"/>
                </a:solidFill>
                <a:latin typeface="Trebuchet MS"/>
                <a:cs typeface="Trebuchet MS"/>
              </a:rPr>
              <a:t>Therefore</a:t>
            </a:r>
            <a:r>
              <a:rPr sz="3000" spc="-95" dirty="0">
                <a:solidFill>
                  <a:srgbClr val="292959"/>
                </a:solidFill>
                <a:latin typeface="Trebuchet MS"/>
                <a:cs typeface="Trebuchet MS"/>
              </a:rPr>
              <a:t> </a:t>
            </a:r>
            <a:r>
              <a:rPr sz="3000" spc="-75" dirty="0">
                <a:solidFill>
                  <a:srgbClr val="292959"/>
                </a:solidFill>
                <a:latin typeface="Trebuchet MS"/>
                <a:cs typeface="Trebuchet MS"/>
              </a:rPr>
              <a:t>make</a:t>
            </a:r>
            <a:r>
              <a:rPr sz="3000" spc="-110" dirty="0">
                <a:solidFill>
                  <a:srgbClr val="292959"/>
                </a:solidFill>
                <a:latin typeface="Trebuchet MS"/>
                <a:cs typeface="Trebuchet MS"/>
              </a:rPr>
              <a:t> </a:t>
            </a:r>
            <a:r>
              <a:rPr sz="3000" spc="75" dirty="0">
                <a:solidFill>
                  <a:srgbClr val="292959"/>
                </a:solidFill>
                <a:latin typeface="Trebuchet MS"/>
                <a:cs typeface="Trebuchet MS"/>
              </a:rPr>
              <a:t>a 	</a:t>
            </a:r>
            <a:r>
              <a:rPr sz="3000" spc="-55" dirty="0">
                <a:solidFill>
                  <a:srgbClr val="292959"/>
                </a:solidFill>
                <a:latin typeface="Trebuchet MS"/>
                <a:cs typeface="Trebuchet MS"/>
              </a:rPr>
              <a:t>PPO,</a:t>
            </a:r>
            <a:r>
              <a:rPr sz="3000" spc="-125" dirty="0">
                <a:solidFill>
                  <a:srgbClr val="292959"/>
                </a:solidFill>
                <a:latin typeface="Trebuchet MS"/>
                <a:cs typeface="Trebuchet MS"/>
              </a:rPr>
              <a:t> </a:t>
            </a:r>
            <a:r>
              <a:rPr sz="3000" dirty="0">
                <a:solidFill>
                  <a:srgbClr val="292959"/>
                </a:solidFill>
                <a:latin typeface="Trebuchet MS"/>
                <a:cs typeface="Trebuchet MS"/>
              </a:rPr>
              <a:t>and</a:t>
            </a:r>
            <a:r>
              <a:rPr sz="3000" spc="-105" dirty="0">
                <a:solidFill>
                  <a:srgbClr val="292959"/>
                </a:solidFill>
                <a:latin typeface="Trebuchet MS"/>
                <a:cs typeface="Trebuchet MS"/>
              </a:rPr>
              <a:t> </a:t>
            </a:r>
            <a:r>
              <a:rPr sz="3000" spc="-50" dirty="0">
                <a:solidFill>
                  <a:srgbClr val="292959"/>
                </a:solidFill>
                <a:latin typeface="Trebuchet MS"/>
                <a:cs typeface="Trebuchet MS"/>
              </a:rPr>
              <a:t>delay</a:t>
            </a:r>
            <a:r>
              <a:rPr sz="3000" spc="-105" dirty="0">
                <a:solidFill>
                  <a:srgbClr val="292959"/>
                </a:solidFill>
                <a:latin typeface="Trebuchet MS"/>
                <a:cs typeface="Trebuchet MS"/>
              </a:rPr>
              <a:t> </a:t>
            </a:r>
            <a:r>
              <a:rPr sz="3000" dirty="0">
                <a:solidFill>
                  <a:srgbClr val="292959"/>
                </a:solidFill>
                <a:latin typeface="Trebuchet MS"/>
                <a:cs typeface="Trebuchet MS"/>
              </a:rPr>
              <a:t>LPO</a:t>
            </a:r>
            <a:r>
              <a:rPr sz="3000" spc="-105" dirty="0">
                <a:solidFill>
                  <a:srgbClr val="292959"/>
                </a:solidFill>
                <a:latin typeface="Trebuchet MS"/>
                <a:cs typeface="Trebuchet MS"/>
              </a:rPr>
              <a:t> </a:t>
            </a:r>
            <a:r>
              <a:rPr sz="3000" spc="-175" dirty="0">
                <a:solidFill>
                  <a:srgbClr val="292959"/>
                </a:solidFill>
                <a:latin typeface="Trebuchet MS"/>
                <a:cs typeface="Trebuchet MS"/>
              </a:rPr>
              <a:t>until</a:t>
            </a:r>
            <a:r>
              <a:rPr sz="3000" spc="-95" dirty="0">
                <a:solidFill>
                  <a:srgbClr val="292959"/>
                </a:solidFill>
                <a:latin typeface="Trebuchet MS"/>
                <a:cs typeface="Trebuchet MS"/>
              </a:rPr>
              <a:t> </a:t>
            </a:r>
            <a:r>
              <a:rPr sz="3000" spc="-145" dirty="0">
                <a:solidFill>
                  <a:srgbClr val="292959"/>
                </a:solidFill>
                <a:latin typeface="Trebuchet MS"/>
                <a:cs typeface="Trebuchet MS"/>
              </a:rPr>
              <a:t>retirement</a:t>
            </a:r>
            <a:r>
              <a:rPr sz="3000" spc="-95" dirty="0">
                <a:solidFill>
                  <a:srgbClr val="292959"/>
                </a:solidFill>
                <a:latin typeface="Trebuchet MS"/>
                <a:cs typeface="Trebuchet MS"/>
              </a:rPr>
              <a:t> </a:t>
            </a:r>
            <a:r>
              <a:rPr sz="3000" spc="-65" dirty="0">
                <a:solidFill>
                  <a:srgbClr val="292959"/>
                </a:solidFill>
                <a:latin typeface="Trebuchet MS"/>
                <a:cs typeface="Trebuchet MS"/>
              </a:rPr>
              <a:t>when</a:t>
            </a:r>
            <a:r>
              <a:rPr sz="3000" spc="-105" dirty="0">
                <a:solidFill>
                  <a:srgbClr val="292959"/>
                </a:solidFill>
                <a:latin typeface="Trebuchet MS"/>
                <a:cs typeface="Trebuchet MS"/>
              </a:rPr>
              <a:t> other </a:t>
            </a:r>
            <a:r>
              <a:rPr sz="3000" spc="-90" dirty="0">
                <a:solidFill>
                  <a:srgbClr val="292959"/>
                </a:solidFill>
                <a:latin typeface="Trebuchet MS"/>
                <a:cs typeface="Trebuchet MS"/>
              </a:rPr>
              <a:t>party</a:t>
            </a:r>
            <a:r>
              <a:rPr sz="3000" spc="-105" dirty="0">
                <a:solidFill>
                  <a:srgbClr val="292959"/>
                </a:solidFill>
                <a:latin typeface="Trebuchet MS"/>
                <a:cs typeface="Trebuchet MS"/>
              </a:rPr>
              <a:t> </a:t>
            </a:r>
            <a:r>
              <a:rPr sz="3000" dirty="0">
                <a:solidFill>
                  <a:srgbClr val="292959"/>
                </a:solidFill>
                <a:latin typeface="Trebuchet MS"/>
                <a:cs typeface="Trebuchet MS"/>
              </a:rPr>
              <a:t>can</a:t>
            </a:r>
            <a:r>
              <a:rPr sz="3000" spc="-100" dirty="0">
                <a:solidFill>
                  <a:srgbClr val="292959"/>
                </a:solidFill>
                <a:latin typeface="Trebuchet MS"/>
                <a:cs typeface="Trebuchet MS"/>
              </a:rPr>
              <a:t> </a:t>
            </a:r>
            <a:r>
              <a:rPr sz="3000" spc="-75" dirty="0">
                <a:solidFill>
                  <a:srgbClr val="292959"/>
                </a:solidFill>
                <a:latin typeface="Trebuchet MS"/>
                <a:cs typeface="Trebuchet MS"/>
              </a:rPr>
              <a:t>make</a:t>
            </a:r>
            <a:r>
              <a:rPr sz="3000" spc="-105" dirty="0">
                <a:solidFill>
                  <a:srgbClr val="292959"/>
                </a:solidFill>
                <a:latin typeface="Trebuchet MS"/>
                <a:cs typeface="Trebuchet MS"/>
              </a:rPr>
              <a:t> </a:t>
            </a:r>
            <a:r>
              <a:rPr sz="3000" spc="-10" dirty="0">
                <a:solidFill>
                  <a:srgbClr val="292959"/>
                </a:solidFill>
                <a:latin typeface="Trebuchet MS"/>
                <a:cs typeface="Trebuchet MS"/>
              </a:rPr>
              <a:t>application.</a:t>
            </a:r>
            <a:endParaRPr sz="3000">
              <a:latin typeface="Trebuchet MS"/>
              <a:cs typeface="Trebuchet MS"/>
            </a:endParaRPr>
          </a:p>
          <a:p>
            <a:pPr marL="385445" marR="583565" indent="-369570">
              <a:lnSpc>
                <a:spcPct val="137500"/>
              </a:lnSpc>
              <a:buFont typeface="Trebuchet MS"/>
              <a:buAutoNum type="arabicPeriod"/>
              <a:tabLst>
                <a:tab pos="386715" algn="l"/>
              </a:tabLst>
            </a:pPr>
            <a:r>
              <a:rPr sz="3000" b="1" spc="-20" dirty="0">
                <a:solidFill>
                  <a:srgbClr val="292959"/>
                </a:solidFill>
                <a:latin typeface="Trebuchet MS"/>
                <a:cs typeface="Trebuchet MS"/>
              </a:rPr>
              <a:t>Commutation:</a:t>
            </a:r>
            <a:r>
              <a:rPr sz="3000" b="1" spc="-195" dirty="0">
                <a:solidFill>
                  <a:srgbClr val="292959"/>
                </a:solidFill>
                <a:latin typeface="Trebuchet MS"/>
                <a:cs typeface="Trebuchet MS"/>
              </a:rPr>
              <a:t> </a:t>
            </a:r>
            <a:r>
              <a:rPr sz="3000" spc="-40" dirty="0">
                <a:solidFill>
                  <a:srgbClr val="292959"/>
                </a:solidFill>
                <a:latin typeface="Trebuchet MS"/>
                <a:cs typeface="Trebuchet MS"/>
              </a:rPr>
              <a:t>pension</a:t>
            </a:r>
            <a:r>
              <a:rPr sz="3000" spc="-110" dirty="0">
                <a:solidFill>
                  <a:srgbClr val="292959"/>
                </a:solidFill>
                <a:latin typeface="Trebuchet MS"/>
                <a:cs typeface="Trebuchet MS"/>
              </a:rPr>
              <a:t> </a:t>
            </a:r>
            <a:r>
              <a:rPr sz="3000" spc="-65" dirty="0">
                <a:solidFill>
                  <a:srgbClr val="292959"/>
                </a:solidFill>
                <a:latin typeface="Trebuchet MS"/>
                <a:cs typeface="Trebuchet MS"/>
              </a:rPr>
              <a:t>converted</a:t>
            </a:r>
            <a:r>
              <a:rPr sz="3000" spc="-114" dirty="0">
                <a:solidFill>
                  <a:srgbClr val="292959"/>
                </a:solidFill>
                <a:latin typeface="Trebuchet MS"/>
                <a:cs typeface="Trebuchet MS"/>
              </a:rPr>
              <a:t> </a:t>
            </a:r>
            <a:r>
              <a:rPr sz="3000" spc="-110" dirty="0">
                <a:solidFill>
                  <a:srgbClr val="292959"/>
                </a:solidFill>
                <a:latin typeface="Trebuchet MS"/>
                <a:cs typeface="Trebuchet MS"/>
              </a:rPr>
              <a:t>into</a:t>
            </a:r>
            <a:r>
              <a:rPr sz="3000" spc="-114" dirty="0">
                <a:solidFill>
                  <a:srgbClr val="292959"/>
                </a:solidFill>
                <a:latin typeface="Trebuchet MS"/>
                <a:cs typeface="Trebuchet MS"/>
              </a:rPr>
              <a:t> </a:t>
            </a:r>
            <a:r>
              <a:rPr sz="3000" spc="-135" dirty="0">
                <a:solidFill>
                  <a:srgbClr val="292959"/>
                </a:solidFill>
                <a:latin typeface="Trebuchet MS"/>
                <a:cs typeface="Trebuchet MS"/>
              </a:rPr>
              <a:t>lump</a:t>
            </a:r>
            <a:r>
              <a:rPr sz="3000" spc="-95" dirty="0">
                <a:solidFill>
                  <a:srgbClr val="292959"/>
                </a:solidFill>
                <a:latin typeface="Trebuchet MS"/>
                <a:cs typeface="Trebuchet MS"/>
              </a:rPr>
              <a:t> </a:t>
            </a:r>
            <a:r>
              <a:rPr sz="3000" spc="-105" dirty="0">
                <a:solidFill>
                  <a:srgbClr val="292959"/>
                </a:solidFill>
                <a:latin typeface="Trebuchet MS"/>
                <a:cs typeface="Trebuchet MS"/>
              </a:rPr>
              <a:t>sum</a:t>
            </a:r>
            <a:r>
              <a:rPr sz="3000" spc="-114" dirty="0">
                <a:solidFill>
                  <a:srgbClr val="292959"/>
                </a:solidFill>
                <a:latin typeface="Trebuchet MS"/>
                <a:cs typeface="Trebuchet MS"/>
              </a:rPr>
              <a:t> </a:t>
            </a:r>
            <a:r>
              <a:rPr sz="3000" spc="-70" dirty="0">
                <a:solidFill>
                  <a:srgbClr val="292959"/>
                </a:solidFill>
                <a:latin typeface="Trebuchet MS"/>
                <a:cs typeface="Trebuchet MS"/>
              </a:rPr>
              <a:t>which</a:t>
            </a:r>
            <a:r>
              <a:rPr sz="3000" spc="-114" dirty="0">
                <a:solidFill>
                  <a:srgbClr val="292959"/>
                </a:solidFill>
                <a:latin typeface="Trebuchet MS"/>
                <a:cs typeface="Trebuchet MS"/>
              </a:rPr>
              <a:t> </a:t>
            </a:r>
            <a:r>
              <a:rPr sz="3000" dirty="0">
                <a:solidFill>
                  <a:srgbClr val="292959"/>
                </a:solidFill>
                <a:latin typeface="Trebuchet MS"/>
                <a:cs typeface="Trebuchet MS"/>
              </a:rPr>
              <a:t>can</a:t>
            </a:r>
            <a:r>
              <a:rPr sz="3000" spc="-110" dirty="0">
                <a:solidFill>
                  <a:srgbClr val="292959"/>
                </a:solidFill>
                <a:latin typeface="Trebuchet MS"/>
                <a:cs typeface="Trebuchet MS"/>
              </a:rPr>
              <a:t> </a:t>
            </a:r>
            <a:r>
              <a:rPr sz="3000" dirty="0">
                <a:solidFill>
                  <a:srgbClr val="292959"/>
                </a:solidFill>
                <a:latin typeface="Trebuchet MS"/>
                <a:cs typeface="Trebuchet MS"/>
              </a:rPr>
              <a:t>be</a:t>
            </a:r>
            <a:r>
              <a:rPr sz="3000" spc="-114" dirty="0">
                <a:solidFill>
                  <a:srgbClr val="292959"/>
                </a:solidFill>
                <a:latin typeface="Trebuchet MS"/>
                <a:cs typeface="Trebuchet MS"/>
              </a:rPr>
              <a:t> </a:t>
            </a:r>
            <a:r>
              <a:rPr sz="3000" spc="-55" dirty="0">
                <a:solidFill>
                  <a:srgbClr val="292959"/>
                </a:solidFill>
                <a:latin typeface="Trebuchet MS"/>
                <a:cs typeface="Trebuchet MS"/>
              </a:rPr>
              <a:t>divided</a:t>
            </a:r>
            <a:r>
              <a:rPr sz="3000" spc="-114" dirty="0">
                <a:solidFill>
                  <a:srgbClr val="292959"/>
                </a:solidFill>
                <a:latin typeface="Trebuchet MS"/>
                <a:cs typeface="Trebuchet MS"/>
              </a:rPr>
              <a:t> </a:t>
            </a:r>
            <a:r>
              <a:rPr sz="3000" spc="-45" dirty="0">
                <a:solidFill>
                  <a:srgbClr val="292959"/>
                </a:solidFill>
                <a:latin typeface="Trebuchet MS"/>
                <a:cs typeface="Trebuchet MS"/>
              </a:rPr>
              <a:t>between</a:t>
            </a:r>
            <a:r>
              <a:rPr sz="3000" spc="-114" dirty="0">
                <a:solidFill>
                  <a:srgbClr val="292959"/>
                </a:solidFill>
                <a:latin typeface="Trebuchet MS"/>
                <a:cs typeface="Trebuchet MS"/>
              </a:rPr>
              <a:t> </a:t>
            </a:r>
            <a:r>
              <a:rPr sz="3000" spc="-105" dirty="0">
                <a:solidFill>
                  <a:srgbClr val="292959"/>
                </a:solidFill>
                <a:latin typeface="Trebuchet MS"/>
                <a:cs typeface="Trebuchet MS"/>
              </a:rPr>
              <a:t>the</a:t>
            </a:r>
            <a:r>
              <a:rPr sz="3000" spc="-110" dirty="0">
                <a:solidFill>
                  <a:srgbClr val="292959"/>
                </a:solidFill>
                <a:latin typeface="Trebuchet MS"/>
                <a:cs typeface="Trebuchet MS"/>
              </a:rPr>
              <a:t> </a:t>
            </a:r>
            <a:r>
              <a:rPr sz="3000" spc="-50" dirty="0">
                <a:solidFill>
                  <a:srgbClr val="292959"/>
                </a:solidFill>
                <a:latin typeface="Trebuchet MS"/>
                <a:cs typeface="Trebuchet MS"/>
              </a:rPr>
              <a:t>parties. 	</a:t>
            </a:r>
            <a:r>
              <a:rPr sz="3000" spc="-75" dirty="0">
                <a:solidFill>
                  <a:srgbClr val="292959"/>
                </a:solidFill>
                <a:latin typeface="Trebuchet MS"/>
                <a:cs typeface="Trebuchet MS"/>
              </a:rPr>
              <a:t>Unusual</a:t>
            </a:r>
            <a:r>
              <a:rPr sz="3000" spc="-105" dirty="0">
                <a:solidFill>
                  <a:srgbClr val="292959"/>
                </a:solidFill>
                <a:latin typeface="Trebuchet MS"/>
                <a:cs typeface="Trebuchet MS"/>
              </a:rPr>
              <a:t> </a:t>
            </a:r>
            <a:r>
              <a:rPr sz="3000" spc="55" dirty="0">
                <a:solidFill>
                  <a:srgbClr val="292959"/>
                </a:solidFill>
                <a:latin typeface="Trebuchet MS"/>
                <a:cs typeface="Trebuchet MS"/>
              </a:rPr>
              <a:t>as</a:t>
            </a:r>
            <a:r>
              <a:rPr sz="3000" spc="-105" dirty="0">
                <a:solidFill>
                  <a:srgbClr val="292959"/>
                </a:solidFill>
                <a:latin typeface="Trebuchet MS"/>
                <a:cs typeface="Trebuchet MS"/>
              </a:rPr>
              <a:t> </a:t>
            </a:r>
            <a:r>
              <a:rPr sz="3000" spc="-114" dirty="0">
                <a:solidFill>
                  <a:srgbClr val="292959"/>
                </a:solidFill>
                <a:latin typeface="Trebuchet MS"/>
                <a:cs typeface="Trebuchet MS"/>
              </a:rPr>
              <a:t>typically</a:t>
            </a:r>
            <a:r>
              <a:rPr sz="3000" spc="-100" dirty="0">
                <a:solidFill>
                  <a:srgbClr val="292959"/>
                </a:solidFill>
                <a:latin typeface="Trebuchet MS"/>
                <a:cs typeface="Trebuchet MS"/>
              </a:rPr>
              <a:t> </a:t>
            </a:r>
            <a:r>
              <a:rPr sz="3000" spc="-10" dirty="0">
                <a:solidFill>
                  <a:srgbClr val="292959"/>
                </a:solidFill>
                <a:latin typeface="Trebuchet MS"/>
                <a:cs typeface="Trebuchet MS"/>
              </a:rPr>
              <a:t>disadvantageous</a:t>
            </a:r>
            <a:r>
              <a:rPr sz="3000" spc="-105" dirty="0">
                <a:solidFill>
                  <a:srgbClr val="292959"/>
                </a:solidFill>
                <a:latin typeface="Trebuchet MS"/>
                <a:cs typeface="Trebuchet MS"/>
              </a:rPr>
              <a:t> </a:t>
            </a:r>
            <a:r>
              <a:rPr sz="3000" spc="-45" dirty="0">
                <a:solidFill>
                  <a:srgbClr val="292959"/>
                </a:solidFill>
                <a:latin typeface="Trebuchet MS"/>
                <a:cs typeface="Trebuchet MS"/>
              </a:rPr>
              <a:t>to</a:t>
            </a:r>
            <a:r>
              <a:rPr sz="3000" spc="-100" dirty="0">
                <a:solidFill>
                  <a:srgbClr val="292959"/>
                </a:solidFill>
                <a:latin typeface="Trebuchet MS"/>
                <a:cs typeface="Trebuchet MS"/>
              </a:rPr>
              <a:t> </a:t>
            </a:r>
            <a:r>
              <a:rPr sz="3000" spc="-90" dirty="0">
                <a:solidFill>
                  <a:srgbClr val="292959"/>
                </a:solidFill>
                <a:latin typeface="Trebuchet MS"/>
                <a:cs typeface="Trebuchet MS"/>
              </a:rPr>
              <a:t>commute</a:t>
            </a:r>
            <a:r>
              <a:rPr sz="3000" spc="-105" dirty="0">
                <a:solidFill>
                  <a:srgbClr val="292959"/>
                </a:solidFill>
                <a:latin typeface="Trebuchet MS"/>
                <a:cs typeface="Trebuchet MS"/>
              </a:rPr>
              <a:t> </a:t>
            </a:r>
            <a:r>
              <a:rPr sz="3000" spc="125" dirty="0">
                <a:solidFill>
                  <a:srgbClr val="292959"/>
                </a:solidFill>
                <a:latin typeface="Trebuchet MS"/>
                <a:cs typeface="Trebuchet MS"/>
              </a:rPr>
              <a:t>a</a:t>
            </a:r>
            <a:r>
              <a:rPr sz="3000" spc="-100" dirty="0">
                <a:solidFill>
                  <a:srgbClr val="292959"/>
                </a:solidFill>
                <a:latin typeface="Trebuchet MS"/>
                <a:cs typeface="Trebuchet MS"/>
              </a:rPr>
              <a:t> </a:t>
            </a:r>
            <a:r>
              <a:rPr sz="3000" spc="-10" dirty="0">
                <a:solidFill>
                  <a:srgbClr val="292959"/>
                </a:solidFill>
                <a:latin typeface="Trebuchet MS"/>
                <a:cs typeface="Trebuchet MS"/>
              </a:rPr>
              <a:t>pension.</a:t>
            </a:r>
            <a:endParaRPr sz="3000">
              <a:latin typeface="Trebuchet MS"/>
              <a:cs typeface="Trebuchet MS"/>
            </a:endParaRPr>
          </a:p>
          <a:p>
            <a:pPr marL="385445" marR="525780" indent="-352425">
              <a:lnSpc>
                <a:spcPct val="137500"/>
              </a:lnSpc>
              <a:buFont typeface="Trebuchet MS"/>
              <a:buAutoNum type="arabicPeriod"/>
              <a:tabLst>
                <a:tab pos="386715" algn="l"/>
              </a:tabLst>
            </a:pPr>
            <a:r>
              <a:rPr sz="3000" b="1" dirty="0">
                <a:solidFill>
                  <a:srgbClr val="292959"/>
                </a:solidFill>
                <a:latin typeface="Trebuchet MS"/>
                <a:cs typeface="Trebuchet MS"/>
              </a:rPr>
              <a:t>Undertakings:</a:t>
            </a:r>
            <a:r>
              <a:rPr sz="3000" b="1" spc="-190" dirty="0">
                <a:solidFill>
                  <a:srgbClr val="292959"/>
                </a:solidFill>
                <a:latin typeface="Trebuchet MS"/>
                <a:cs typeface="Trebuchet MS"/>
              </a:rPr>
              <a:t> </a:t>
            </a:r>
            <a:r>
              <a:rPr sz="3000" spc="-150" dirty="0">
                <a:solidFill>
                  <a:srgbClr val="292959"/>
                </a:solidFill>
                <a:latin typeface="Trebuchet MS"/>
                <a:cs typeface="Trebuchet MS"/>
              </a:rPr>
              <a:t>If</a:t>
            </a:r>
            <a:r>
              <a:rPr sz="3000" spc="-95" dirty="0">
                <a:solidFill>
                  <a:srgbClr val="292959"/>
                </a:solidFill>
                <a:latin typeface="Trebuchet MS"/>
                <a:cs typeface="Trebuchet MS"/>
              </a:rPr>
              <a:t> </a:t>
            </a:r>
            <a:r>
              <a:rPr sz="3000" spc="-80" dirty="0">
                <a:solidFill>
                  <a:srgbClr val="292959"/>
                </a:solidFill>
                <a:latin typeface="Trebuchet MS"/>
                <a:cs typeface="Trebuchet MS"/>
              </a:rPr>
              <a:t>court</a:t>
            </a:r>
            <a:r>
              <a:rPr sz="3000" spc="-100" dirty="0">
                <a:solidFill>
                  <a:srgbClr val="292959"/>
                </a:solidFill>
                <a:latin typeface="Trebuchet MS"/>
                <a:cs typeface="Trebuchet MS"/>
              </a:rPr>
              <a:t> </a:t>
            </a:r>
            <a:r>
              <a:rPr sz="3000" spc="-50" dirty="0">
                <a:solidFill>
                  <a:srgbClr val="292959"/>
                </a:solidFill>
                <a:latin typeface="Trebuchet MS"/>
                <a:cs typeface="Trebuchet MS"/>
              </a:rPr>
              <a:t>lacks</a:t>
            </a:r>
            <a:r>
              <a:rPr sz="3000" spc="-105" dirty="0">
                <a:solidFill>
                  <a:srgbClr val="292959"/>
                </a:solidFill>
                <a:latin typeface="Trebuchet MS"/>
                <a:cs typeface="Trebuchet MS"/>
              </a:rPr>
              <a:t> </a:t>
            </a:r>
            <a:r>
              <a:rPr sz="3000" spc="-150" dirty="0">
                <a:solidFill>
                  <a:srgbClr val="292959"/>
                </a:solidFill>
                <a:latin typeface="Trebuchet MS"/>
                <a:cs typeface="Trebuchet MS"/>
              </a:rPr>
              <a:t>jurisdiction,</a:t>
            </a:r>
            <a:r>
              <a:rPr sz="3000" spc="-95" dirty="0">
                <a:solidFill>
                  <a:srgbClr val="292959"/>
                </a:solidFill>
                <a:latin typeface="Trebuchet MS"/>
                <a:cs typeface="Trebuchet MS"/>
              </a:rPr>
              <a:t> </a:t>
            </a:r>
            <a:r>
              <a:rPr sz="3000" dirty="0">
                <a:solidFill>
                  <a:srgbClr val="292959"/>
                </a:solidFill>
                <a:latin typeface="Trebuchet MS"/>
                <a:cs typeface="Trebuchet MS"/>
              </a:rPr>
              <a:t>can</a:t>
            </a:r>
            <a:r>
              <a:rPr sz="3000" spc="-105" dirty="0">
                <a:solidFill>
                  <a:srgbClr val="292959"/>
                </a:solidFill>
                <a:latin typeface="Trebuchet MS"/>
                <a:cs typeface="Trebuchet MS"/>
              </a:rPr>
              <a:t> </a:t>
            </a:r>
            <a:r>
              <a:rPr sz="3000" dirty="0">
                <a:solidFill>
                  <a:srgbClr val="292959"/>
                </a:solidFill>
                <a:latin typeface="Trebuchet MS"/>
                <a:cs typeface="Trebuchet MS"/>
              </a:rPr>
              <a:t>accept</a:t>
            </a:r>
            <a:r>
              <a:rPr sz="3000" spc="-100" dirty="0">
                <a:solidFill>
                  <a:srgbClr val="292959"/>
                </a:solidFill>
                <a:latin typeface="Trebuchet MS"/>
                <a:cs typeface="Trebuchet MS"/>
              </a:rPr>
              <a:t> </a:t>
            </a:r>
            <a:r>
              <a:rPr sz="3000" spc="-80" dirty="0">
                <a:solidFill>
                  <a:srgbClr val="292959"/>
                </a:solidFill>
                <a:latin typeface="Trebuchet MS"/>
                <a:cs typeface="Trebuchet MS"/>
              </a:rPr>
              <a:t>undertaking</a:t>
            </a:r>
            <a:r>
              <a:rPr sz="3000" spc="-105" dirty="0">
                <a:solidFill>
                  <a:srgbClr val="292959"/>
                </a:solidFill>
                <a:latin typeface="Trebuchet MS"/>
                <a:cs typeface="Trebuchet MS"/>
              </a:rPr>
              <a:t> </a:t>
            </a:r>
            <a:r>
              <a:rPr sz="3000" spc="-90" dirty="0">
                <a:solidFill>
                  <a:srgbClr val="292959"/>
                </a:solidFill>
                <a:latin typeface="Trebuchet MS"/>
                <a:cs typeface="Trebuchet MS"/>
              </a:rPr>
              <a:t>that</a:t>
            </a:r>
            <a:r>
              <a:rPr sz="3000" spc="-100" dirty="0">
                <a:solidFill>
                  <a:srgbClr val="292959"/>
                </a:solidFill>
                <a:latin typeface="Trebuchet MS"/>
                <a:cs typeface="Trebuchet MS"/>
              </a:rPr>
              <a:t> </a:t>
            </a:r>
            <a:r>
              <a:rPr sz="3000" dirty="0">
                <a:solidFill>
                  <a:srgbClr val="292959"/>
                </a:solidFill>
                <a:latin typeface="Trebuchet MS"/>
                <a:cs typeface="Trebuchet MS"/>
              </a:rPr>
              <a:t>one</a:t>
            </a:r>
            <a:r>
              <a:rPr sz="3000" spc="-105" dirty="0">
                <a:solidFill>
                  <a:srgbClr val="292959"/>
                </a:solidFill>
                <a:latin typeface="Trebuchet MS"/>
                <a:cs typeface="Trebuchet MS"/>
              </a:rPr>
              <a:t> </a:t>
            </a:r>
            <a:r>
              <a:rPr sz="3000" spc="-90" dirty="0">
                <a:solidFill>
                  <a:srgbClr val="292959"/>
                </a:solidFill>
                <a:latin typeface="Trebuchet MS"/>
                <a:cs typeface="Trebuchet MS"/>
              </a:rPr>
              <a:t>party</a:t>
            </a:r>
            <a:r>
              <a:rPr sz="3000" spc="-105" dirty="0">
                <a:solidFill>
                  <a:srgbClr val="292959"/>
                </a:solidFill>
                <a:latin typeface="Trebuchet MS"/>
                <a:cs typeface="Trebuchet MS"/>
              </a:rPr>
              <a:t> </a:t>
            </a:r>
            <a:r>
              <a:rPr sz="3000" spc="-180" dirty="0">
                <a:solidFill>
                  <a:srgbClr val="292959"/>
                </a:solidFill>
                <a:latin typeface="Trebuchet MS"/>
                <a:cs typeface="Trebuchet MS"/>
              </a:rPr>
              <a:t>will</a:t>
            </a:r>
            <a:r>
              <a:rPr sz="3000" spc="-95" dirty="0">
                <a:solidFill>
                  <a:srgbClr val="292959"/>
                </a:solidFill>
                <a:latin typeface="Trebuchet MS"/>
                <a:cs typeface="Trebuchet MS"/>
              </a:rPr>
              <a:t> </a:t>
            </a:r>
            <a:r>
              <a:rPr sz="3000" spc="-60" dirty="0">
                <a:solidFill>
                  <a:srgbClr val="292959"/>
                </a:solidFill>
                <a:latin typeface="Trebuchet MS"/>
                <a:cs typeface="Trebuchet MS"/>
              </a:rPr>
              <a:t>set</a:t>
            </a:r>
            <a:r>
              <a:rPr sz="3000" spc="-100" dirty="0">
                <a:solidFill>
                  <a:srgbClr val="292959"/>
                </a:solidFill>
                <a:latin typeface="Trebuchet MS"/>
                <a:cs typeface="Trebuchet MS"/>
              </a:rPr>
              <a:t> </a:t>
            </a:r>
            <a:r>
              <a:rPr sz="3000" dirty="0">
                <a:solidFill>
                  <a:srgbClr val="292959"/>
                </a:solidFill>
                <a:latin typeface="Trebuchet MS"/>
                <a:cs typeface="Trebuchet MS"/>
              </a:rPr>
              <a:t>up</a:t>
            </a:r>
            <a:r>
              <a:rPr sz="3000" spc="-105" dirty="0">
                <a:solidFill>
                  <a:srgbClr val="292959"/>
                </a:solidFill>
                <a:latin typeface="Trebuchet MS"/>
                <a:cs typeface="Trebuchet MS"/>
              </a:rPr>
              <a:t> </a:t>
            </a:r>
            <a:r>
              <a:rPr sz="3000" spc="75" dirty="0">
                <a:solidFill>
                  <a:srgbClr val="292959"/>
                </a:solidFill>
                <a:latin typeface="Trebuchet MS"/>
                <a:cs typeface="Trebuchet MS"/>
              </a:rPr>
              <a:t>a 	</a:t>
            </a:r>
            <a:r>
              <a:rPr sz="3000" spc="-75" dirty="0">
                <a:solidFill>
                  <a:srgbClr val="292959"/>
                </a:solidFill>
                <a:latin typeface="Trebuchet MS"/>
                <a:cs typeface="Trebuchet MS"/>
              </a:rPr>
              <a:t>policy</a:t>
            </a:r>
            <a:r>
              <a:rPr sz="3000" spc="-150" dirty="0">
                <a:solidFill>
                  <a:srgbClr val="292959"/>
                </a:solidFill>
                <a:latin typeface="Trebuchet MS"/>
                <a:cs typeface="Trebuchet MS"/>
              </a:rPr>
              <a:t> </a:t>
            </a:r>
            <a:r>
              <a:rPr sz="3000" dirty="0">
                <a:solidFill>
                  <a:srgbClr val="292959"/>
                </a:solidFill>
                <a:latin typeface="Trebuchet MS"/>
                <a:cs typeface="Trebuchet MS"/>
              </a:rPr>
              <a:t>of</a:t>
            </a:r>
            <a:r>
              <a:rPr sz="3000" spc="-180" dirty="0">
                <a:solidFill>
                  <a:srgbClr val="292959"/>
                </a:solidFill>
                <a:latin typeface="Trebuchet MS"/>
                <a:cs typeface="Trebuchet MS"/>
              </a:rPr>
              <a:t> </a:t>
            </a:r>
            <a:r>
              <a:rPr sz="3000" spc="-25" dirty="0">
                <a:solidFill>
                  <a:srgbClr val="292959"/>
                </a:solidFill>
                <a:latin typeface="Trebuchet MS"/>
                <a:cs typeface="Trebuchet MS"/>
              </a:rPr>
              <a:t>some</a:t>
            </a:r>
            <a:r>
              <a:rPr sz="3000" spc="-130" dirty="0">
                <a:solidFill>
                  <a:srgbClr val="292959"/>
                </a:solidFill>
                <a:latin typeface="Trebuchet MS"/>
                <a:cs typeface="Trebuchet MS"/>
              </a:rPr>
              <a:t> </a:t>
            </a:r>
            <a:r>
              <a:rPr sz="3000" spc="-90" dirty="0">
                <a:solidFill>
                  <a:srgbClr val="292959"/>
                </a:solidFill>
                <a:latin typeface="Trebuchet MS"/>
                <a:cs typeface="Trebuchet MS"/>
              </a:rPr>
              <a:t>type</a:t>
            </a:r>
            <a:r>
              <a:rPr sz="3000" spc="-130" dirty="0">
                <a:solidFill>
                  <a:srgbClr val="292959"/>
                </a:solidFill>
                <a:latin typeface="Trebuchet MS"/>
                <a:cs typeface="Trebuchet MS"/>
              </a:rPr>
              <a:t> </a:t>
            </a:r>
            <a:r>
              <a:rPr sz="3000" spc="-114" dirty="0">
                <a:solidFill>
                  <a:srgbClr val="292959"/>
                </a:solidFill>
                <a:latin typeface="Trebuchet MS"/>
                <a:cs typeface="Trebuchet MS"/>
              </a:rPr>
              <a:t>(e.g.</a:t>
            </a:r>
            <a:r>
              <a:rPr sz="3000" spc="-110" dirty="0">
                <a:solidFill>
                  <a:srgbClr val="292959"/>
                </a:solidFill>
                <a:latin typeface="Trebuchet MS"/>
                <a:cs typeface="Trebuchet MS"/>
              </a:rPr>
              <a:t> </a:t>
            </a:r>
            <a:r>
              <a:rPr sz="3000" spc="-130" dirty="0">
                <a:solidFill>
                  <a:srgbClr val="292959"/>
                </a:solidFill>
                <a:latin typeface="Trebuchet MS"/>
                <a:cs typeface="Trebuchet MS"/>
              </a:rPr>
              <a:t>life</a:t>
            </a:r>
            <a:r>
              <a:rPr sz="3000" spc="-95" dirty="0">
                <a:solidFill>
                  <a:srgbClr val="292959"/>
                </a:solidFill>
                <a:latin typeface="Trebuchet MS"/>
                <a:cs typeface="Trebuchet MS"/>
              </a:rPr>
              <a:t> </a:t>
            </a:r>
            <a:r>
              <a:rPr sz="3000" spc="-70" dirty="0">
                <a:solidFill>
                  <a:srgbClr val="292959"/>
                </a:solidFill>
                <a:latin typeface="Trebuchet MS"/>
                <a:cs typeface="Trebuchet MS"/>
              </a:rPr>
              <a:t>insurance)</a:t>
            </a:r>
            <a:r>
              <a:rPr sz="3000" spc="-130" dirty="0">
                <a:solidFill>
                  <a:srgbClr val="292959"/>
                </a:solidFill>
                <a:latin typeface="Trebuchet MS"/>
                <a:cs typeface="Trebuchet MS"/>
              </a:rPr>
              <a:t> </a:t>
            </a:r>
            <a:r>
              <a:rPr sz="3000" spc="-45" dirty="0">
                <a:solidFill>
                  <a:srgbClr val="292959"/>
                </a:solidFill>
                <a:latin typeface="Trebuchet MS"/>
                <a:cs typeface="Trebuchet MS"/>
              </a:rPr>
              <a:t>to</a:t>
            </a:r>
            <a:r>
              <a:rPr sz="3000" spc="-135" dirty="0">
                <a:solidFill>
                  <a:srgbClr val="292959"/>
                </a:solidFill>
                <a:latin typeface="Trebuchet MS"/>
                <a:cs typeface="Trebuchet MS"/>
              </a:rPr>
              <a:t> </a:t>
            </a:r>
            <a:r>
              <a:rPr sz="3000" spc="-85" dirty="0">
                <a:solidFill>
                  <a:srgbClr val="292959"/>
                </a:solidFill>
                <a:latin typeface="Trebuchet MS"/>
                <a:cs typeface="Trebuchet MS"/>
              </a:rPr>
              <a:t>benefit</a:t>
            </a:r>
            <a:r>
              <a:rPr sz="3000" spc="-130"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10" dirty="0">
                <a:solidFill>
                  <a:srgbClr val="292959"/>
                </a:solidFill>
                <a:latin typeface="Trebuchet MS"/>
                <a:cs typeface="Trebuchet MS"/>
              </a:rPr>
              <a:t>other.</a:t>
            </a:r>
            <a:endParaRPr sz="3000">
              <a:latin typeface="Trebuchet MS"/>
              <a:cs typeface="Trebuchet MS"/>
            </a:endParaRPr>
          </a:p>
          <a:p>
            <a:pPr marL="385445" marR="5080" indent="-352425">
              <a:lnSpc>
                <a:spcPct val="137500"/>
              </a:lnSpc>
              <a:buFont typeface="Trebuchet MS"/>
              <a:buAutoNum type="arabicPeriod"/>
              <a:tabLst>
                <a:tab pos="386715" algn="l"/>
              </a:tabLst>
            </a:pPr>
            <a:r>
              <a:rPr sz="3000" b="1" spc="-35" dirty="0">
                <a:solidFill>
                  <a:srgbClr val="292959"/>
                </a:solidFill>
                <a:latin typeface="Trebuchet MS"/>
                <a:cs typeface="Trebuchet MS"/>
              </a:rPr>
              <a:t>Pension</a:t>
            </a:r>
            <a:r>
              <a:rPr sz="3000" b="1" spc="-185" dirty="0">
                <a:solidFill>
                  <a:srgbClr val="292959"/>
                </a:solidFill>
                <a:latin typeface="Trebuchet MS"/>
                <a:cs typeface="Trebuchet MS"/>
              </a:rPr>
              <a:t> </a:t>
            </a:r>
            <a:r>
              <a:rPr sz="3000" b="1" dirty="0">
                <a:solidFill>
                  <a:srgbClr val="292959"/>
                </a:solidFill>
                <a:latin typeface="Trebuchet MS"/>
                <a:cs typeface="Trebuchet MS"/>
              </a:rPr>
              <a:t>sharing:</a:t>
            </a:r>
            <a:r>
              <a:rPr sz="3000" b="1" spc="-175" dirty="0">
                <a:solidFill>
                  <a:srgbClr val="292959"/>
                </a:solidFill>
                <a:latin typeface="Trebuchet MS"/>
                <a:cs typeface="Trebuchet MS"/>
              </a:rPr>
              <a:t> </a:t>
            </a:r>
            <a:r>
              <a:rPr sz="3000" spc="-40" dirty="0">
                <a:solidFill>
                  <a:srgbClr val="292959"/>
                </a:solidFill>
                <a:latin typeface="Trebuchet MS"/>
                <a:cs typeface="Trebuchet MS"/>
              </a:rPr>
              <a:t>pension</a:t>
            </a:r>
            <a:r>
              <a:rPr sz="3000" spc="-114" dirty="0">
                <a:solidFill>
                  <a:srgbClr val="292959"/>
                </a:solidFill>
                <a:latin typeface="Trebuchet MS"/>
                <a:cs typeface="Trebuchet MS"/>
              </a:rPr>
              <a:t> </a:t>
            </a:r>
            <a:r>
              <a:rPr sz="3000" spc="-55" dirty="0">
                <a:solidFill>
                  <a:srgbClr val="292959"/>
                </a:solidFill>
                <a:latin typeface="Trebuchet MS"/>
                <a:cs typeface="Trebuchet MS"/>
              </a:rPr>
              <a:t>is</a:t>
            </a:r>
            <a:r>
              <a:rPr sz="3000" spc="-114" dirty="0">
                <a:solidFill>
                  <a:srgbClr val="292959"/>
                </a:solidFill>
                <a:latin typeface="Trebuchet MS"/>
                <a:cs typeface="Trebuchet MS"/>
              </a:rPr>
              <a:t> </a:t>
            </a:r>
            <a:r>
              <a:rPr sz="3000" spc="-65" dirty="0">
                <a:solidFill>
                  <a:srgbClr val="292959"/>
                </a:solidFill>
                <a:latin typeface="Trebuchet MS"/>
                <a:cs typeface="Trebuchet MS"/>
              </a:rPr>
              <a:t>divided</a:t>
            </a:r>
            <a:r>
              <a:rPr sz="3000" spc="-114" dirty="0">
                <a:solidFill>
                  <a:srgbClr val="292959"/>
                </a:solidFill>
                <a:latin typeface="Trebuchet MS"/>
                <a:cs typeface="Trebuchet MS"/>
              </a:rPr>
              <a:t> </a:t>
            </a:r>
            <a:r>
              <a:rPr sz="3000" spc="-110" dirty="0">
                <a:solidFill>
                  <a:srgbClr val="292959"/>
                </a:solidFill>
                <a:latin typeface="Trebuchet MS"/>
                <a:cs typeface="Trebuchet MS"/>
              </a:rPr>
              <a:t>into</a:t>
            </a:r>
            <a:r>
              <a:rPr sz="3000" spc="-114" dirty="0">
                <a:solidFill>
                  <a:srgbClr val="292959"/>
                </a:solidFill>
                <a:latin typeface="Trebuchet MS"/>
                <a:cs typeface="Trebuchet MS"/>
              </a:rPr>
              <a:t> </a:t>
            </a:r>
            <a:r>
              <a:rPr sz="3000" spc="-55" dirty="0">
                <a:solidFill>
                  <a:srgbClr val="292959"/>
                </a:solidFill>
                <a:latin typeface="Trebuchet MS"/>
                <a:cs typeface="Trebuchet MS"/>
              </a:rPr>
              <a:t>two</a:t>
            </a:r>
            <a:r>
              <a:rPr sz="3000" spc="-114" dirty="0">
                <a:solidFill>
                  <a:srgbClr val="292959"/>
                </a:solidFill>
                <a:latin typeface="Trebuchet MS"/>
                <a:cs typeface="Trebuchet MS"/>
              </a:rPr>
              <a:t> </a:t>
            </a:r>
            <a:r>
              <a:rPr sz="3000" spc="-120" dirty="0">
                <a:solidFill>
                  <a:srgbClr val="292959"/>
                </a:solidFill>
                <a:latin typeface="Trebuchet MS"/>
                <a:cs typeface="Trebuchet MS"/>
              </a:rPr>
              <a:t>portions,</a:t>
            </a:r>
            <a:r>
              <a:rPr sz="3000" spc="-105" dirty="0">
                <a:solidFill>
                  <a:srgbClr val="292959"/>
                </a:solidFill>
                <a:latin typeface="Trebuchet MS"/>
                <a:cs typeface="Trebuchet MS"/>
              </a:rPr>
              <a:t> </a:t>
            </a:r>
            <a:r>
              <a:rPr sz="3000" dirty="0">
                <a:solidFill>
                  <a:srgbClr val="292959"/>
                </a:solidFill>
                <a:latin typeface="Trebuchet MS"/>
                <a:cs typeface="Trebuchet MS"/>
              </a:rPr>
              <a:t>one</a:t>
            </a:r>
            <a:r>
              <a:rPr sz="3000" spc="-114" dirty="0">
                <a:solidFill>
                  <a:srgbClr val="292959"/>
                </a:solidFill>
                <a:latin typeface="Trebuchet MS"/>
                <a:cs typeface="Trebuchet MS"/>
              </a:rPr>
              <a:t> </a:t>
            </a:r>
            <a:r>
              <a:rPr sz="3000" spc="-90" dirty="0">
                <a:solidFill>
                  <a:srgbClr val="292959"/>
                </a:solidFill>
                <a:latin typeface="Trebuchet MS"/>
                <a:cs typeface="Trebuchet MS"/>
              </a:rPr>
              <a:t>for</a:t>
            </a:r>
            <a:r>
              <a:rPr sz="3000" spc="-114" dirty="0">
                <a:solidFill>
                  <a:srgbClr val="292959"/>
                </a:solidFill>
                <a:latin typeface="Trebuchet MS"/>
                <a:cs typeface="Trebuchet MS"/>
              </a:rPr>
              <a:t> </a:t>
            </a:r>
            <a:r>
              <a:rPr sz="3000" dirty="0">
                <a:solidFill>
                  <a:srgbClr val="292959"/>
                </a:solidFill>
                <a:latin typeface="Trebuchet MS"/>
                <a:cs typeface="Trebuchet MS"/>
              </a:rPr>
              <a:t>each</a:t>
            </a:r>
            <a:r>
              <a:rPr sz="3000" spc="-110" dirty="0">
                <a:solidFill>
                  <a:srgbClr val="292959"/>
                </a:solidFill>
                <a:latin typeface="Trebuchet MS"/>
                <a:cs typeface="Trebuchet MS"/>
              </a:rPr>
              <a:t> </a:t>
            </a:r>
            <a:r>
              <a:rPr sz="3000" spc="-90" dirty="0">
                <a:solidFill>
                  <a:srgbClr val="292959"/>
                </a:solidFill>
                <a:latin typeface="Trebuchet MS"/>
                <a:cs typeface="Trebuchet MS"/>
              </a:rPr>
              <a:t>party</a:t>
            </a:r>
            <a:r>
              <a:rPr sz="3000" spc="-114" dirty="0">
                <a:solidFill>
                  <a:srgbClr val="292959"/>
                </a:solidFill>
                <a:latin typeface="Trebuchet MS"/>
                <a:cs typeface="Trebuchet MS"/>
              </a:rPr>
              <a:t> </a:t>
            </a:r>
            <a:r>
              <a:rPr sz="3000" dirty="0">
                <a:solidFill>
                  <a:srgbClr val="292959"/>
                </a:solidFill>
                <a:latin typeface="Trebuchet MS"/>
                <a:cs typeface="Trebuchet MS"/>
              </a:rPr>
              <a:t>on</a:t>
            </a:r>
            <a:r>
              <a:rPr sz="3000" spc="-114" dirty="0">
                <a:solidFill>
                  <a:srgbClr val="292959"/>
                </a:solidFill>
                <a:latin typeface="Trebuchet MS"/>
                <a:cs typeface="Trebuchet MS"/>
              </a:rPr>
              <a:t> </a:t>
            </a:r>
            <a:r>
              <a:rPr sz="3000" spc="-100" dirty="0">
                <a:solidFill>
                  <a:srgbClr val="292959"/>
                </a:solidFill>
                <a:latin typeface="Trebuchet MS"/>
                <a:cs typeface="Trebuchet MS"/>
              </a:rPr>
              <a:t>divorce.</a:t>
            </a:r>
            <a:r>
              <a:rPr sz="3000" spc="-114" dirty="0">
                <a:solidFill>
                  <a:srgbClr val="292959"/>
                </a:solidFill>
                <a:latin typeface="Trebuchet MS"/>
                <a:cs typeface="Trebuchet MS"/>
              </a:rPr>
              <a:t> </a:t>
            </a:r>
            <a:r>
              <a:rPr sz="3000" spc="45" dirty="0">
                <a:solidFill>
                  <a:srgbClr val="292959"/>
                </a:solidFill>
                <a:latin typeface="Trebuchet MS"/>
                <a:cs typeface="Trebuchet MS"/>
              </a:rPr>
              <a:t>Once 	</a:t>
            </a:r>
            <a:r>
              <a:rPr sz="3000" spc="-65" dirty="0">
                <a:solidFill>
                  <a:srgbClr val="292959"/>
                </a:solidFill>
                <a:latin typeface="Trebuchet MS"/>
                <a:cs typeface="Trebuchet MS"/>
              </a:rPr>
              <a:t>divided</a:t>
            </a:r>
            <a:r>
              <a:rPr sz="3000" spc="-85" dirty="0">
                <a:solidFill>
                  <a:srgbClr val="292959"/>
                </a:solidFill>
                <a:latin typeface="Trebuchet MS"/>
                <a:cs typeface="Trebuchet MS"/>
              </a:rPr>
              <a:t> </a:t>
            </a:r>
            <a:r>
              <a:rPr sz="3000" spc="-105" dirty="0">
                <a:solidFill>
                  <a:srgbClr val="292959"/>
                </a:solidFill>
                <a:latin typeface="Trebuchet MS"/>
                <a:cs typeface="Trebuchet MS"/>
              </a:rPr>
              <a:t>the</a:t>
            </a:r>
            <a:r>
              <a:rPr sz="3000" spc="-85" dirty="0">
                <a:solidFill>
                  <a:srgbClr val="292959"/>
                </a:solidFill>
                <a:latin typeface="Trebuchet MS"/>
                <a:cs typeface="Trebuchet MS"/>
              </a:rPr>
              <a:t> </a:t>
            </a:r>
            <a:r>
              <a:rPr sz="3000" spc="-40" dirty="0">
                <a:solidFill>
                  <a:srgbClr val="292959"/>
                </a:solidFill>
                <a:latin typeface="Trebuchet MS"/>
                <a:cs typeface="Trebuchet MS"/>
              </a:rPr>
              <a:t>pensions</a:t>
            </a:r>
            <a:r>
              <a:rPr sz="3000" spc="-80" dirty="0">
                <a:solidFill>
                  <a:srgbClr val="292959"/>
                </a:solidFill>
                <a:latin typeface="Trebuchet MS"/>
                <a:cs typeface="Trebuchet MS"/>
              </a:rPr>
              <a:t> </a:t>
            </a:r>
            <a:r>
              <a:rPr sz="3000" spc="-180" dirty="0">
                <a:solidFill>
                  <a:srgbClr val="292959"/>
                </a:solidFill>
                <a:latin typeface="Trebuchet MS"/>
                <a:cs typeface="Trebuchet MS"/>
              </a:rPr>
              <a:t>will</a:t>
            </a:r>
            <a:r>
              <a:rPr sz="3000" spc="-85" dirty="0">
                <a:solidFill>
                  <a:srgbClr val="292959"/>
                </a:solidFill>
                <a:latin typeface="Trebuchet MS"/>
                <a:cs typeface="Trebuchet MS"/>
              </a:rPr>
              <a:t> </a:t>
            </a:r>
            <a:r>
              <a:rPr sz="3000" spc="-30" dirty="0">
                <a:solidFill>
                  <a:srgbClr val="292959"/>
                </a:solidFill>
                <a:latin typeface="Trebuchet MS"/>
                <a:cs typeface="Trebuchet MS"/>
              </a:rPr>
              <a:t>operate</a:t>
            </a:r>
            <a:r>
              <a:rPr sz="3000" spc="-80" dirty="0">
                <a:solidFill>
                  <a:srgbClr val="292959"/>
                </a:solidFill>
                <a:latin typeface="Trebuchet MS"/>
                <a:cs typeface="Trebuchet MS"/>
              </a:rPr>
              <a:t> </a:t>
            </a:r>
            <a:r>
              <a:rPr sz="3000" spc="-114" dirty="0">
                <a:solidFill>
                  <a:srgbClr val="292959"/>
                </a:solidFill>
                <a:latin typeface="Trebuchet MS"/>
                <a:cs typeface="Trebuchet MS"/>
              </a:rPr>
              <a:t>independently,</a:t>
            </a:r>
            <a:r>
              <a:rPr sz="3000" spc="-85" dirty="0">
                <a:solidFill>
                  <a:srgbClr val="292959"/>
                </a:solidFill>
                <a:latin typeface="Trebuchet MS"/>
                <a:cs typeface="Trebuchet MS"/>
              </a:rPr>
              <a:t> </a:t>
            </a:r>
            <a:r>
              <a:rPr sz="3000" b="1" dirty="0">
                <a:solidFill>
                  <a:srgbClr val="292959"/>
                </a:solidFill>
                <a:latin typeface="Trebuchet MS"/>
                <a:cs typeface="Trebuchet MS"/>
              </a:rPr>
              <a:t>Welfare</a:t>
            </a:r>
            <a:r>
              <a:rPr sz="3000" b="1" spc="-140" dirty="0">
                <a:solidFill>
                  <a:srgbClr val="292959"/>
                </a:solidFill>
                <a:latin typeface="Trebuchet MS"/>
                <a:cs typeface="Trebuchet MS"/>
              </a:rPr>
              <a:t> </a:t>
            </a:r>
            <a:r>
              <a:rPr sz="3000" b="1" spc="-80" dirty="0">
                <a:solidFill>
                  <a:srgbClr val="292959"/>
                </a:solidFill>
                <a:latin typeface="Trebuchet MS"/>
                <a:cs typeface="Trebuchet MS"/>
              </a:rPr>
              <a:t>Reform</a:t>
            </a:r>
            <a:r>
              <a:rPr sz="3000" b="1" spc="-145" dirty="0">
                <a:solidFill>
                  <a:srgbClr val="292959"/>
                </a:solidFill>
                <a:latin typeface="Trebuchet MS"/>
                <a:cs typeface="Trebuchet MS"/>
              </a:rPr>
              <a:t> </a:t>
            </a:r>
            <a:r>
              <a:rPr sz="3000" b="1" spc="70" dirty="0">
                <a:solidFill>
                  <a:srgbClr val="292959"/>
                </a:solidFill>
                <a:latin typeface="Trebuchet MS"/>
                <a:cs typeface="Trebuchet MS"/>
              </a:rPr>
              <a:t>and</a:t>
            </a:r>
            <a:r>
              <a:rPr sz="3000" b="1" spc="-145" dirty="0">
                <a:solidFill>
                  <a:srgbClr val="292959"/>
                </a:solidFill>
                <a:latin typeface="Trebuchet MS"/>
                <a:cs typeface="Trebuchet MS"/>
              </a:rPr>
              <a:t> </a:t>
            </a:r>
            <a:r>
              <a:rPr sz="3000" b="1" dirty="0">
                <a:solidFill>
                  <a:srgbClr val="292959"/>
                </a:solidFill>
                <a:latin typeface="Trebuchet MS"/>
                <a:cs typeface="Trebuchet MS"/>
              </a:rPr>
              <a:t>Pensions</a:t>
            </a:r>
            <a:r>
              <a:rPr sz="3000" b="1" spc="-145" dirty="0">
                <a:solidFill>
                  <a:srgbClr val="292959"/>
                </a:solidFill>
                <a:latin typeface="Trebuchet MS"/>
                <a:cs typeface="Trebuchet MS"/>
              </a:rPr>
              <a:t> </a:t>
            </a:r>
            <a:r>
              <a:rPr sz="3000" b="1" dirty="0">
                <a:solidFill>
                  <a:srgbClr val="292959"/>
                </a:solidFill>
                <a:latin typeface="Trebuchet MS"/>
                <a:cs typeface="Trebuchet MS"/>
              </a:rPr>
              <a:t>Act</a:t>
            </a:r>
            <a:r>
              <a:rPr sz="3000" b="1" spc="-140" dirty="0">
                <a:solidFill>
                  <a:srgbClr val="292959"/>
                </a:solidFill>
                <a:latin typeface="Trebuchet MS"/>
                <a:cs typeface="Trebuchet MS"/>
              </a:rPr>
              <a:t> </a:t>
            </a:r>
            <a:r>
              <a:rPr sz="3000" b="1" spc="-295" dirty="0">
                <a:solidFill>
                  <a:srgbClr val="292959"/>
                </a:solidFill>
                <a:latin typeface="Trebuchet MS"/>
                <a:cs typeface="Trebuchet MS"/>
              </a:rPr>
              <a:t>1999,</a:t>
            </a:r>
            <a:r>
              <a:rPr sz="3000" b="1" spc="-145" dirty="0">
                <a:solidFill>
                  <a:srgbClr val="292959"/>
                </a:solidFill>
                <a:latin typeface="Trebuchet MS"/>
                <a:cs typeface="Trebuchet MS"/>
              </a:rPr>
              <a:t> </a:t>
            </a:r>
            <a:r>
              <a:rPr sz="3000" b="1" spc="-20" dirty="0">
                <a:solidFill>
                  <a:srgbClr val="292959"/>
                </a:solidFill>
                <a:latin typeface="Trebuchet MS"/>
                <a:cs typeface="Trebuchet MS"/>
              </a:rPr>
              <a:t>s29. 	</a:t>
            </a:r>
            <a:r>
              <a:rPr sz="3000" spc="55" dirty="0">
                <a:solidFill>
                  <a:srgbClr val="292959"/>
                </a:solidFill>
                <a:latin typeface="Trebuchet MS"/>
                <a:cs typeface="Trebuchet MS"/>
              </a:rPr>
              <a:t>Gov</a:t>
            </a:r>
            <a:r>
              <a:rPr sz="3000" spc="-105" dirty="0">
                <a:solidFill>
                  <a:srgbClr val="292959"/>
                </a:solidFill>
                <a:latin typeface="Trebuchet MS"/>
                <a:cs typeface="Trebuchet MS"/>
              </a:rPr>
              <a:t> </a:t>
            </a:r>
            <a:r>
              <a:rPr sz="3000" spc="-100" dirty="0">
                <a:solidFill>
                  <a:srgbClr val="292959"/>
                </a:solidFill>
                <a:latin typeface="Trebuchet MS"/>
                <a:cs typeface="Trebuchet MS"/>
              </a:rPr>
              <a:t>stressed, </a:t>
            </a:r>
            <a:r>
              <a:rPr sz="3000" dirty="0">
                <a:solidFill>
                  <a:srgbClr val="292959"/>
                </a:solidFill>
                <a:latin typeface="Trebuchet MS"/>
                <a:cs typeface="Trebuchet MS"/>
              </a:rPr>
              <a:t>no</a:t>
            </a:r>
            <a:r>
              <a:rPr sz="3000" spc="-95" dirty="0">
                <a:solidFill>
                  <a:srgbClr val="292959"/>
                </a:solidFill>
                <a:latin typeface="Trebuchet MS"/>
                <a:cs typeface="Trebuchet MS"/>
              </a:rPr>
              <a:t> </a:t>
            </a:r>
            <a:r>
              <a:rPr sz="3000" spc="-85" dirty="0">
                <a:solidFill>
                  <a:srgbClr val="292959"/>
                </a:solidFill>
                <a:latin typeface="Trebuchet MS"/>
                <a:cs typeface="Trebuchet MS"/>
              </a:rPr>
              <a:t>presumption</a:t>
            </a:r>
            <a:r>
              <a:rPr sz="3000" spc="-95" dirty="0">
                <a:solidFill>
                  <a:srgbClr val="292959"/>
                </a:solidFill>
                <a:latin typeface="Trebuchet MS"/>
                <a:cs typeface="Trebuchet MS"/>
              </a:rPr>
              <a:t> </a:t>
            </a:r>
            <a:r>
              <a:rPr sz="3000" dirty="0">
                <a:solidFill>
                  <a:srgbClr val="292959"/>
                </a:solidFill>
                <a:latin typeface="Trebuchet MS"/>
                <a:cs typeface="Trebuchet MS"/>
              </a:rPr>
              <a:t>of</a:t>
            </a:r>
            <a:r>
              <a:rPr sz="3000" spc="-100" dirty="0">
                <a:solidFill>
                  <a:srgbClr val="292959"/>
                </a:solidFill>
                <a:latin typeface="Trebuchet MS"/>
                <a:cs typeface="Trebuchet MS"/>
              </a:rPr>
              <a:t> </a:t>
            </a:r>
            <a:r>
              <a:rPr sz="3000" dirty="0">
                <a:solidFill>
                  <a:srgbClr val="292959"/>
                </a:solidFill>
                <a:latin typeface="Trebuchet MS"/>
                <a:cs typeface="Trebuchet MS"/>
              </a:rPr>
              <a:t>50/50.</a:t>
            </a:r>
            <a:r>
              <a:rPr sz="3000" spc="-95" dirty="0">
                <a:solidFill>
                  <a:srgbClr val="292959"/>
                </a:solidFill>
                <a:latin typeface="Trebuchet MS"/>
                <a:cs typeface="Trebuchet MS"/>
              </a:rPr>
              <a:t> </a:t>
            </a:r>
            <a:r>
              <a:rPr sz="3000" i="1" spc="-180" dirty="0">
                <a:solidFill>
                  <a:srgbClr val="292959"/>
                </a:solidFill>
                <a:latin typeface="Trebuchet MS"/>
                <a:cs typeface="Trebuchet MS"/>
              </a:rPr>
              <a:t>White</a:t>
            </a:r>
            <a:r>
              <a:rPr sz="3000" i="1" spc="-95" dirty="0">
                <a:solidFill>
                  <a:srgbClr val="292959"/>
                </a:solidFill>
                <a:latin typeface="Trebuchet MS"/>
                <a:cs typeface="Trebuchet MS"/>
              </a:rPr>
              <a:t> </a:t>
            </a:r>
            <a:r>
              <a:rPr sz="3000" i="1" spc="-215" dirty="0">
                <a:solidFill>
                  <a:srgbClr val="292959"/>
                </a:solidFill>
                <a:latin typeface="Trebuchet MS"/>
                <a:cs typeface="Trebuchet MS"/>
              </a:rPr>
              <a:t>v</a:t>
            </a:r>
            <a:r>
              <a:rPr sz="3000" i="1" spc="-95" dirty="0">
                <a:solidFill>
                  <a:srgbClr val="292959"/>
                </a:solidFill>
                <a:latin typeface="Trebuchet MS"/>
                <a:cs typeface="Trebuchet MS"/>
              </a:rPr>
              <a:t> </a:t>
            </a:r>
            <a:r>
              <a:rPr sz="3000" i="1" spc="-220" dirty="0">
                <a:solidFill>
                  <a:srgbClr val="292959"/>
                </a:solidFill>
                <a:latin typeface="Trebuchet MS"/>
                <a:cs typeface="Trebuchet MS"/>
              </a:rPr>
              <a:t>White</a:t>
            </a:r>
            <a:r>
              <a:rPr sz="3000" spc="-220" dirty="0">
                <a:solidFill>
                  <a:srgbClr val="292959"/>
                </a:solidFill>
                <a:latin typeface="Trebuchet MS"/>
                <a:cs typeface="Trebuchet MS"/>
              </a:rPr>
              <a:t>,</a:t>
            </a:r>
            <a:r>
              <a:rPr sz="3000" spc="-95" dirty="0">
                <a:solidFill>
                  <a:srgbClr val="292959"/>
                </a:solidFill>
                <a:latin typeface="Trebuchet MS"/>
                <a:cs typeface="Trebuchet MS"/>
              </a:rPr>
              <a:t> </a:t>
            </a:r>
            <a:r>
              <a:rPr sz="3000" spc="-80" dirty="0">
                <a:solidFill>
                  <a:srgbClr val="292959"/>
                </a:solidFill>
                <a:latin typeface="Trebuchet MS"/>
                <a:cs typeface="Trebuchet MS"/>
              </a:rPr>
              <a:t>may</a:t>
            </a:r>
            <a:r>
              <a:rPr sz="3000" spc="-100" dirty="0">
                <a:solidFill>
                  <a:srgbClr val="292959"/>
                </a:solidFill>
                <a:latin typeface="Trebuchet MS"/>
                <a:cs typeface="Trebuchet MS"/>
              </a:rPr>
              <a:t> </a:t>
            </a:r>
            <a:r>
              <a:rPr sz="3000" spc="-80" dirty="0">
                <a:solidFill>
                  <a:srgbClr val="292959"/>
                </a:solidFill>
                <a:latin typeface="Trebuchet MS"/>
                <a:cs typeface="Trebuchet MS"/>
              </a:rPr>
              <a:t>presume</a:t>
            </a:r>
            <a:r>
              <a:rPr sz="3000" spc="-95" dirty="0">
                <a:solidFill>
                  <a:srgbClr val="292959"/>
                </a:solidFill>
                <a:latin typeface="Trebuchet MS"/>
                <a:cs typeface="Trebuchet MS"/>
              </a:rPr>
              <a:t> </a:t>
            </a:r>
            <a:r>
              <a:rPr sz="3000" spc="-140" dirty="0">
                <a:solidFill>
                  <a:srgbClr val="292959"/>
                </a:solidFill>
                <a:latin typeface="Trebuchet MS"/>
                <a:cs typeface="Trebuchet MS"/>
              </a:rPr>
              <a:t>equality,</a:t>
            </a:r>
            <a:r>
              <a:rPr sz="3000" spc="-95" dirty="0">
                <a:solidFill>
                  <a:srgbClr val="292959"/>
                </a:solidFill>
                <a:latin typeface="Trebuchet MS"/>
                <a:cs typeface="Trebuchet MS"/>
              </a:rPr>
              <a:t> </a:t>
            </a:r>
            <a:r>
              <a:rPr sz="3000" spc="-85" dirty="0">
                <a:solidFill>
                  <a:srgbClr val="292959"/>
                </a:solidFill>
                <a:latin typeface="Trebuchet MS"/>
                <a:cs typeface="Trebuchet MS"/>
              </a:rPr>
              <a:t>but</a:t>
            </a:r>
            <a:r>
              <a:rPr sz="3000" spc="-95" dirty="0">
                <a:solidFill>
                  <a:srgbClr val="292959"/>
                </a:solidFill>
                <a:latin typeface="Trebuchet MS"/>
                <a:cs typeface="Trebuchet MS"/>
              </a:rPr>
              <a:t> for</a:t>
            </a:r>
            <a:r>
              <a:rPr sz="3000" spc="-100" dirty="0">
                <a:solidFill>
                  <a:srgbClr val="292959"/>
                </a:solidFill>
                <a:latin typeface="Trebuchet MS"/>
                <a:cs typeface="Trebuchet MS"/>
              </a:rPr>
              <a:t> </a:t>
            </a:r>
            <a:r>
              <a:rPr sz="3000" spc="-20" dirty="0">
                <a:solidFill>
                  <a:srgbClr val="292959"/>
                </a:solidFill>
                <a:latin typeface="Trebuchet MS"/>
                <a:cs typeface="Trebuchet MS"/>
              </a:rPr>
              <a:t>short 	</a:t>
            </a:r>
            <a:r>
              <a:rPr sz="3000" spc="-75" dirty="0">
                <a:solidFill>
                  <a:srgbClr val="292959"/>
                </a:solidFill>
                <a:latin typeface="Trebuchet MS"/>
                <a:cs typeface="Trebuchet MS"/>
              </a:rPr>
              <a:t>marriages,</a:t>
            </a:r>
            <a:r>
              <a:rPr sz="3000" spc="-150" dirty="0">
                <a:solidFill>
                  <a:srgbClr val="292959"/>
                </a:solidFill>
                <a:latin typeface="Trebuchet MS"/>
                <a:cs typeface="Trebuchet MS"/>
              </a:rPr>
              <a:t> </a:t>
            </a:r>
            <a:r>
              <a:rPr sz="3000" spc="-114" dirty="0">
                <a:solidFill>
                  <a:srgbClr val="292959"/>
                </a:solidFill>
                <a:latin typeface="Trebuchet MS"/>
                <a:cs typeface="Trebuchet MS"/>
              </a:rPr>
              <a:t>usually</a:t>
            </a:r>
            <a:r>
              <a:rPr sz="3000" spc="-110" dirty="0">
                <a:solidFill>
                  <a:srgbClr val="292959"/>
                </a:solidFill>
                <a:latin typeface="Trebuchet MS"/>
                <a:cs typeface="Trebuchet MS"/>
              </a:rPr>
              <a:t> </a:t>
            </a:r>
            <a:r>
              <a:rPr sz="3000" dirty="0">
                <a:solidFill>
                  <a:srgbClr val="292959"/>
                </a:solidFill>
                <a:latin typeface="Trebuchet MS"/>
                <a:cs typeface="Trebuchet MS"/>
              </a:rPr>
              <a:t>account</a:t>
            </a:r>
            <a:r>
              <a:rPr sz="3000" spc="-204" dirty="0">
                <a:solidFill>
                  <a:srgbClr val="292959"/>
                </a:solidFill>
                <a:latin typeface="Trebuchet MS"/>
                <a:cs typeface="Trebuchet MS"/>
              </a:rPr>
              <a:t> </a:t>
            </a:r>
            <a:r>
              <a:rPr sz="3000" spc="-90" dirty="0">
                <a:solidFill>
                  <a:srgbClr val="292959"/>
                </a:solidFill>
                <a:latin typeface="Trebuchet MS"/>
                <a:cs typeface="Trebuchet MS"/>
              </a:rPr>
              <a:t>for</a:t>
            </a:r>
            <a:r>
              <a:rPr sz="3000" spc="-135" dirty="0">
                <a:solidFill>
                  <a:srgbClr val="292959"/>
                </a:solidFill>
                <a:latin typeface="Trebuchet MS"/>
                <a:cs typeface="Trebuchet MS"/>
              </a:rPr>
              <a:t> </a:t>
            </a:r>
            <a:r>
              <a:rPr sz="3000" spc="-50" dirty="0">
                <a:solidFill>
                  <a:srgbClr val="292959"/>
                </a:solidFill>
                <a:latin typeface="Trebuchet MS"/>
                <a:cs typeface="Trebuchet MS"/>
              </a:rPr>
              <a:t>what</a:t>
            </a:r>
            <a:r>
              <a:rPr sz="3000" spc="-145" dirty="0">
                <a:solidFill>
                  <a:srgbClr val="292959"/>
                </a:solidFill>
                <a:latin typeface="Trebuchet MS"/>
                <a:cs typeface="Trebuchet MS"/>
              </a:rPr>
              <a:t> </a:t>
            </a:r>
            <a:r>
              <a:rPr sz="3000" spc="-75" dirty="0">
                <a:solidFill>
                  <a:srgbClr val="292959"/>
                </a:solidFill>
                <a:latin typeface="Trebuchet MS"/>
                <a:cs typeface="Trebuchet MS"/>
              </a:rPr>
              <a:t>proportion</a:t>
            </a:r>
            <a:r>
              <a:rPr sz="3000" spc="-140" dirty="0">
                <a:solidFill>
                  <a:srgbClr val="292959"/>
                </a:solidFill>
                <a:latin typeface="Trebuchet MS"/>
                <a:cs typeface="Trebuchet MS"/>
              </a:rPr>
              <a:t> </a:t>
            </a:r>
            <a:r>
              <a:rPr sz="3000" spc="-55" dirty="0">
                <a:solidFill>
                  <a:srgbClr val="292959"/>
                </a:solidFill>
                <a:latin typeface="Trebuchet MS"/>
                <a:cs typeface="Trebuchet MS"/>
              </a:rPr>
              <a:t>is</a:t>
            </a:r>
            <a:r>
              <a:rPr sz="3000" spc="-145" dirty="0">
                <a:solidFill>
                  <a:srgbClr val="292959"/>
                </a:solidFill>
                <a:latin typeface="Trebuchet MS"/>
                <a:cs typeface="Trebuchet MS"/>
              </a:rPr>
              <a:t> </a:t>
            </a:r>
            <a:r>
              <a:rPr sz="3000" spc="-70" dirty="0">
                <a:solidFill>
                  <a:srgbClr val="292959"/>
                </a:solidFill>
                <a:latin typeface="Trebuchet MS"/>
                <a:cs typeface="Trebuchet MS"/>
              </a:rPr>
              <a:t>referable</a:t>
            </a:r>
            <a:r>
              <a:rPr sz="3000" spc="-145" dirty="0">
                <a:solidFill>
                  <a:srgbClr val="292959"/>
                </a:solidFill>
                <a:latin typeface="Trebuchet MS"/>
                <a:cs typeface="Trebuchet MS"/>
              </a:rPr>
              <a:t> </a:t>
            </a:r>
            <a:r>
              <a:rPr sz="3000" spc="-45" dirty="0">
                <a:solidFill>
                  <a:srgbClr val="292959"/>
                </a:solidFill>
                <a:latin typeface="Trebuchet MS"/>
                <a:cs typeface="Trebuchet MS"/>
              </a:rPr>
              <a:t>to</a:t>
            </a:r>
            <a:r>
              <a:rPr sz="3000" spc="-140" dirty="0">
                <a:solidFill>
                  <a:srgbClr val="292959"/>
                </a:solidFill>
                <a:latin typeface="Trebuchet MS"/>
                <a:cs typeface="Trebuchet MS"/>
              </a:rPr>
              <a:t> </a:t>
            </a:r>
            <a:r>
              <a:rPr sz="3000" spc="-105" dirty="0">
                <a:solidFill>
                  <a:srgbClr val="292959"/>
                </a:solidFill>
                <a:latin typeface="Trebuchet MS"/>
                <a:cs typeface="Trebuchet MS"/>
              </a:rPr>
              <a:t>the</a:t>
            </a:r>
            <a:r>
              <a:rPr sz="3000" spc="-120" dirty="0">
                <a:solidFill>
                  <a:srgbClr val="292959"/>
                </a:solidFill>
                <a:latin typeface="Trebuchet MS"/>
                <a:cs typeface="Trebuchet MS"/>
              </a:rPr>
              <a:t> </a:t>
            </a:r>
            <a:r>
              <a:rPr sz="3000" spc="-10" dirty="0">
                <a:solidFill>
                  <a:srgbClr val="292959"/>
                </a:solidFill>
                <a:latin typeface="Trebuchet MS"/>
                <a:cs typeface="Trebuchet MS"/>
              </a:rPr>
              <a:t>marriage</a:t>
            </a:r>
            <a:endParaRPr sz="3000">
              <a:latin typeface="Trebuchet MS"/>
              <a:cs typeface="Trebuchet MS"/>
            </a:endParaRPr>
          </a:p>
        </p:txBody>
      </p:sp>
      <p:sp>
        <p:nvSpPr>
          <p:cNvPr id="3" name="object 3" descr="$PPTXTitle"/>
          <p:cNvSpPr txBox="1">
            <a:spLocks noGrp="1"/>
          </p:cNvSpPr>
          <p:nvPr>
            <p:ph type="title"/>
          </p:nvPr>
        </p:nvSpPr>
        <p:spPr>
          <a:xfrm>
            <a:off x="1016000" y="958946"/>
            <a:ext cx="13837919" cy="1168400"/>
          </a:xfrm>
          <a:prstGeom prst="rect">
            <a:avLst/>
          </a:prstGeom>
        </p:spPr>
        <p:txBody>
          <a:bodyPr vert="horz" wrap="square" lIns="0" tIns="12700" rIns="0" bIns="0" rtlCol="0">
            <a:spAutoFit/>
          </a:bodyPr>
          <a:lstStyle/>
          <a:p>
            <a:pPr marL="12700">
              <a:lnSpc>
                <a:spcPct val="100000"/>
              </a:lnSpc>
              <a:spcBef>
                <a:spcPts val="100"/>
              </a:spcBef>
            </a:pPr>
            <a:r>
              <a:rPr spc="80" dirty="0">
                <a:solidFill>
                  <a:srgbClr val="E65385"/>
                </a:solidFill>
              </a:rPr>
              <a:t>PENSIONS:</a:t>
            </a:r>
            <a:r>
              <a:rPr spc="-370" dirty="0">
                <a:solidFill>
                  <a:srgbClr val="E65385"/>
                </a:solidFill>
              </a:rPr>
              <a:t> </a:t>
            </a:r>
            <a:r>
              <a:rPr spc="110" dirty="0"/>
              <a:t>OPTIONS</a:t>
            </a:r>
            <a:r>
              <a:rPr spc="-370" dirty="0"/>
              <a:t> </a:t>
            </a:r>
            <a:r>
              <a:rPr dirty="0"/>
              <a:t>TO</a:t>
            </a:r>
            <a:r>
              <a:rPr spc="-370" dirty="0"/>
              <a:t> </a:t>
            </a:r>
            <a:r>
              <a:rPr spc="45" dirty="0"/>
              <a:t>COURT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71599" y="2315389"/>
            <a:ext cx="123825" cy="123824"/>
          </a:xfrm>
          <a:prstGeom prst="rect">
            <a:avLst/>
          </a:prstGeom>
        </p:spPr>
      </p:pic>
      <p:pic>
        <p:nvPicPr>
          <p:cNvPr id="3" name="object 3"/>
          <p:cNvPicPr/>
          <p:nvPr/>
        </p:nvPicPr>
        <p:blipFill>
          <a:blip r:embed="rId2" cstate="print"/>
          <a:stretch>
            <a:fillRect/>
          </a:stretch>
        </p:blipFill>
        <p:spPr>
          <a:xfrm>
            <a:off x="1371599" y="3572689"/>
            <a:ext cx="123825" cy="123824"/>
          </a:xfrm>
          <a:prstGeom prst="rect">
            <a:avLst/>
          </a:prstGeom>
        </p:spPr>
      </p:pic>
      <p:pic>
        <p:nvPicPr>
          <p:cNvPr id="4" name="object 4"/>
          <p:cNvPicPr/>
          <p:nvPr/>
        </p:nvPicPr>
        <p:blipFill>
          <a:blip r:embed="rId3" cstate="print"/>
          <a:stretch>
            <a:fillRect/>
          </a:stretch>
        </p:blipFill>
        <p:spPr>
          <a:xfrm>
            <a:off x="2014537" y="4196576"/>
            <a:ext cx="133350" cy="133349"/>
          </a:xfrm>
          <a:prstGeom prst="rect">
            <a:avLst/>
          </a:prstGeom>
        </p:spPr>
      </p:pic>
      <p:pic>
        <p:nvPicPr>
          <p:cNvPr id="5" name="object 5"/>
          <p:cNvPicPr/>
          <p:nvPr/>
        </p:nvPicPr>
        <p:blipFill>
          <a:blip r:embed="rId4" cstate="print"/>
          <a:stretch>
            <a:fillRect/>
          </a:stretch>
        </p:blipFill>
        <p:spPr>
          <a:xfrm>
            <a:off x="2014537" y="4825226"/>
            <a:ext cx="133350" cy="133349"/>
          </a:xfrm>
          <a:prstGeom prst="rect">
            <a:avLst/>
          </a:prstGeom>
        </p:spPr>
      </p:pic>
      <p:pic>
        <p:nvPicPr>
          <p:cNvPr id="6" name="object 6"/>
          <p:cNvPicPr/>
          <p:nvPr/>
        </p:nvPicPr>
        <p:blipFill>
          <a:blip r:embed="rId5" cstate="print"/>
          <a:stretch>
            <a:fillRect/>
          </a:stretch>
        </p:blipFill>
        <p:spPr>
          <a:xfrm>
            <a:off x="1371599" y="5458638"/>
            <a:ext cx="123825" cy="123824"/>
          </a:xfrm>
          <a:prstGeom prst="rect">
            <a:avLst/>
          </a:prstGeom>
        </p:spPr>
      </p:pic>
      <p:pic>
        <p:nvPicPr>
          <p:cNvPr id="7" name="object 7"/>
          <p:cNvPicPr/>
          <p:nvPr/>
        </p:nvPicPr>
        <p:blipFill>
          <a:blip r:embed="rId6" cstate="print"/>
          <a:stretch>
            <a:fillRect/>
          </a:stretch>
        </p:blipFill>
        <p:spPr>
          <a:xfrm>
            <a:off x="2014537" y="6082526"/>
            <a:ext cx="133350" cy="133349"/>
          </a:xfrm>
          <a:prstGeom prst="rect">
            <a:avLst/>
          </a:prstGeom>
        </p:spPr>
      </p:pic>
      <p:pic>
        <p:nvPicPr>
          <p:cNvPr id="8" name="object 8"/>
          <p:cNvPicPr/>
          <p:nvPr/>
        </p:nvPicPr>
        <p:blipFill>
          <a:blip r:embed="rId7" cstate="print"/>
          <a:stretch>
            <a:fillRect/>
          </a:stretch>
        </p:blipFill>
        <p:spPr>
          <a:xfrm>
            <a:off x="2014537" y="7339826"/>
            <a:ext cx="133350" cy="133349"/>
          </a:xfrm>
          <a:prstGeom prst="rect">
            <a:avLst/>
          </a:prstGeom>
        </p:spPr>
      </p:pic>
      <p:pic>
        <p:nvPicPr>
          <p:cNvPr id="9" name="object 9"/>
          <p:cNvPicPr/>
          <p:nvPr/>
        </p:nvPicPr>
        <p:blipFill>
          <a:blip r:embed="rId3" cstate="print"/>
          <a:stretch>
            <a:fillRect/>
          </a:stretch>
        </p:blipFill>
        <p:spPr>
          <a:xfrm>
            <a:off x="2014537" y="7968476"/>
            <a:ext cx="133350" cy="133349"/>
          </a:xfrm>
          <a:prstGeom prst="rect">
            <a:avLst/>
          </a:prstGeom>
        </p:spPr>
      </p:pic>
      <p:pic>
        <p:nvPicPr>
          <p:cNvPr id="10" name="object 10"/>
          <p:cNvPicPr/>
          <p:nvPr/>
        </p:nvPicPr>
        <p:blipFill>
          <a:blip r:embed="rId7" cstate="print"/>
          <a:stretch>
            <a:fillRect/>
          </a:stretch>
        </p:blipFill>
        <p:spPr>
          <a:xfrm>
            <a:off x="2014537" y="8597126"/>
            <a:ext cx="133350" cy="133349"/>
          </a:xfrm>
          <a:prstGeom prst="rect">
            <a:avLst/>
          </a:prstGeom>
        </p:spPr>
      </p:pic>
      <p:sp>
        <p:nvSpPr>
          <p:cNvPr id="11" name="object 11"/>
          <p:cNvSpPr txBox="1"/>
          <p:nvPr/>
        </p:nvSpPr>
        <p:spPr>
          <a:xfrm>
            <a:off x="1663700" y="1931213"/>
            <a:ext cx="15874365" cy="6940550"/>
          </a:xfrm>
          <a:prstGeom prst="rect">
            <a:avLst/>
          </a:prstGeom>
        </p:spPr>
        <p:txBody>
          <a:bodyPr vert="horz" wrap="square" lIns="0" tIns="12700" rIns="0" bIns="0" rtlCol="0">
            <a:spAutoFit/>
          </a:bodyPr>
          <a:lstStyle/>
          <a:p>
            <a:pPr marL="12700" marR="716915">
              <a:lnSpc>
                <a:spcPct val="137500"/>
              </a:lnSpc>
              <a:spcBef>
                <a:spcPts val="100"/>
              </a:spcBef>
            </a:pPr>
            <a:r>
              <a:rPr sz="3000" spc="-114" dirty="0">
                <a:solidFill>
                  <a:srgbClr val="292959"/>
                </a:solidFill>
                <a:latin typeface="Trebuchet MS"/>
                <a:cs typeface="Trebuchet MS"/>
              </a:rPr>
              <a:t>Per</a:t>
            </a:r>
            <a:r>
              <a:rPr sz="3000" spc="-110" dirty="0">
                <a:solidFill>
                  <a:srgbClr val="292959"/>
                </a:solidFill>
                <a:latin typeface="Trebuchet MS"/>
                <a:cs typeface="Trebuchet MS"/>
              </a:rPr>
              <a:t> </a:t>
            </a:r>
            <a:r>
              <a:rPr sz="3000" spc="-229" dirty="0">
                <a:solidFill>
                  <a:srgbClr val="292959"/>
                </a:solidFill>
                <a:latin typeface="Trebuchet MS"/>
                <a:cs typeface="Trebuchet MS"/>
              </a:rPr>
              <a:t>s21A(1):</a:t>
            </a:r>
            <a:r>
              <a:rPr sz="3000" spc="-95" dirty="0">
                <a:solidFill>
                  <a:srgbClr val="292959"/>
                </a:solidFill>
                <a:latin typeface="Trebuchet MS"/>
                <a:cs typeface="Trebuchet MS"/>
              </a:rPr>
              <a:t> </a:t>
            </a:r>
            <a:r>
              <a:rPr sz="3000" spc="-45" dirty="0">
                <a:solidFill>
                  <a:srgbClr val="292959"/>
                </a:solidFill>
                <a:latin typeface="Trebuchet MS"/>
                <a:cs typeface="Trebuchet MS"/>
              </a:rPr>
              <a:t>pension</a:t>
            </a:r>
            <a:r>
              <a:rPr sz="3000" spc="-180" dirty="0">
                <a:solidFill>
                  <a:srgbClr val="292959"/>
                </a:solidFill>
                <a:latin typeface="Trebuchet MS"/>
                <a:cs typeface="Trebuchet MS"/>
              </a:rPr>
              <a:t> </a:t>
            </a:r>
            <a:r>
              <a:rPr sz="3000" spc="-30" dirty="0">
                <a:solidFill>
                  <a:srgbClr val="292959"/>
                </a:solidFill>
                <a:latin typeface="Trebuchet MS"/>
                <a:cs typeface="Trebuchet MS"/>
              </a:rPr>
              <a:t>sharing</a:t>
            </a:r>
            <a:r>
              <a:rPr sz="3000" spc="-195" dirty="0">
                <a:solidFill>
                  <a:srgbClr val="292959"/>
                </a:solidFill>
                <a:latin typeface="Trebuchet MS"/>
                <a:cs typeface="Trebuchet MS"/>
              </a:rPr>
              <a:t> </a:t>
            </a:r>
            <a:r>
              <a:rPr sz="3000" spc="-35" dirty="0">
                <a:solidFill>
                  <a:srgbClr val="292959"/>
                </a:solidFill>
                <a:latin typeface="Trebuchet MS"/>
                <a:cs typeface="Trebuchet MS"/>
              </a:rPr>
              <a:t>possible</a:t>
            </a:r>
            <a:r>
              <a:rPr sz="3000" spc="-150" dirty="0">
                <a:solidFill>
                  <a:srgbClr val="292959"/>
                </a:solidFill>
                <a:latin typeface="Trebuchet MS"/>
                <a:cs typeface="Trebuchet MS"/>
              </a:rPr>
              <a:t> in</a:t>
            </a:r>
            <a:r>
              <a:rPr sz="3000" spc="-95" dirty="0">
                <a:solidFill>
                  <a:srgbClr val="292959"/>
                </a:solidFill>
                <a:latin typeface="Trebuchet MS"/>
                <a:cs typeface="Trebuchet MS"/>
              </a:rPr>
              <a:t> </a:t>
            </a:r>
            <a:r>
              <a:rPr sz="3000" spc="-105" dirty="0">
                <a:solidFill>
                  <a:srgbClr val="292959"/>
                </a:solidFill>
                <a:latin typeface="Trebuchet MS"/>
                <a:cs typeface="Trebuchet MS"/>
              </a:rPr>
              <a:t>relation</a:t>
            </a:r>
            <a:r>
              <a:rPr sz="3000" spc="-120" dirty="0">
                <a:solidFill>
                  <a:srgbClr val="292959"/>
                </a:solidFill>
                <a:latin typeface="Trebuchet MS"/>
                <a:cs typeface="Trebuchet MS"/>
              </a:rPr>
              <a:t> </a:t>
            </a:r>
            <a:r>
              <a:rPr sz="3000" spc="-45" dirty="0">
                <a:solidFill>
                  <a:srgbClr val="292959"/>
                </a:solidFill>
                <a:latin typeface="Trebuchet MS"/>
                <a:cs typeface="Trebuchet MS"/>
              </a:rPr>
              <a:t>to</a:t>
            </a:r>
            <a:r>
              <a:rPr sz="3000" spc="-135" dirty="0">
                <a:solidFill>
                  <a:srgbClr val="292959"/>
                </a:solidFill>
                <a:latin typeface="Trebuchet MS"/>
                <a:cs typeface="Trebuchet MS"/>
              </a:rPr>
              <a:t> </a:t>
            </a:r>
            <a:r>
              <a:rPr sz="3000" spc="-40" dirty="0">
                <a:solidFill>
                  <a:srgbClr val="292959"/>
                </a:solidFill>
                <a:latin typeface="Trebuchet MS"/>
                <a:cs typeface="Trebuchet MS"/>
              </a:rPr>
              <a:t>any</a:t>
            </a:r>
            <a:r>
              <a:rPr sz="3000" spc="-135" dirty="0">
                <a:solidFill>
                  <a:srgbClr val="292959"/>
                </a:solidFill>
                <a:latin typeface="Trebuchet MS"/>
                <a:cs typeface="Trebuchet MS"/>
              </a:rPr>
              <a:t> </a:t>
            </a:r>
            <a:r>
              <a:rPr sz="3000" spc="-45" dirty="0">
                <a:solidFill>
                  <a:srgbClr val="292959"/>
                </a:solidFill>
                <a:latin typeface="Trebuchet MS"/>
                <a:cs typeface="Trebuchet MS"/>
              </a:rPr>
              <a:t>pension</a:t>
            </a:r>
            <a:r>
              <a:rPr sz="3000" spc="-135" dirty="0">
                <a:solidFill>
                  <a:srgbClr val="292959"/>
                </a:solidFill>
                <a:latin typeface="Trebuchet MS"/>
                <a:cs typeface="Trebuchet MS"/>
              </a:rPr>
              <a:t> </a:t>
            </a:r>
            <a:r>
              <a:rPr sz="3000" spc="-35" dirty="0">
                <a:solidFill>
                  <a:srgbClr val="292959"/>
                </a:solidFill>
                <a:latin typeface="Trebuchet MS"/>
                <a:cs typeface="Trebuchet MS"/>
              </a:rPr>
              <a:t>except</a:t>
            </a:r>
            <a:r>
              <a:rPr sz="3000" spc="-130" dirty="0">
                <a:solidFill>
                  <a:srgbClr val="292959"/>
                </a:solidFill>
                <a:latin typeface="Trebuchet MS"/>
                <a:cs typeface="Trebuchet MS"/>
              </a:rPr>
              <a:t> </a:t>
            </a:r>
            <a:r>
              <a:rPr sz="3000" spc="-50" dirty="0">
                <a:solidFill>
                  <a:srgbClr val="292959"/>
                </a:solidFill>
                <a:latin typeface="Trebuchet MS"/>
                <a:cs typeface="Trebuchet MS"/>
              </a:rPr>
              <a:t>public</a:t>
            </a:r>
            <a:r>
              <a:rPr sz="3000" spc="-135" dirty="0">
                <a:solidFill>
                  <a:srgbClr val="292959"/>
                </a:solidFill>
                <a:latin typeface="Trebuchet MS"/>
                <a:cs typeface="Trebuchet MS"/>
              </a:rPr>
              <a:t> </a:t>
            </a:r>
            <a:r>
              <a:rPr sz="3000" spc="-80" dirty="0">
                <a:solidFill>
                  <a:srgbClr val="292959"/>
                </a:solidFill>
                <a:latin typeface="Trebuchet MS"/>
                <a:cs typeface="Trebuchet MS"/>
              </a:rPr>
              <a:t>service</a:t>
            </a:r>
            <a:r>
              <a:rPr sz="3000" spc="-135" dirty="0">
                <a:solidFill>
                  <a:srgbClr val="292959"/>
                </a:solidFill>
                <a:latin typeface="Trebuchet MS"/>
                <a:cs typeface="Trebuchet MS"/>
              </a:rPr>
              <a:t> </a:t>
            </a:r>
            <a:r>
              <a:rPr sz="3000" spc="-20" dirty="0">
                <a:solidFill>
                  <a:srgbClr val="292959"/>
                </a:solidFill>
                <a:latin typeface="Trebuchet MS"/>
                <a:cs typeface="Trebuchet MS"/>
              </a:rPr>
              <a:t>pension: </a:t>
            </a:r>
            <a:r>
              <a:rPr sz="3000" dirty="0">
                <a:solidFill>
                  <a:srgbClr val="292959"/>
                </a:solidFill>
                <a:latin typeface="Trebuchet MS"/>
                <a:cs typeface="Trebuchet MS"/>
              </a:rPr>
              <a:t>basic</a:t>
            </a:r>
            <a:r>
              <a:rPr sz="3000" spc="-145" dirty="0">
                <a:solidFill>
                  <a:srgbClr val="292959"/>
                </a:solidFill>
                <a:latin typeface="Trebuchet MS"/>
                <a:cs typeface="Trebuchet MS"/>
              </a:rPr>
              <a:t> </a:t>
            </a:r>
            <a:r>
              <a:rPr sz="3000" spc="-45" dirty="0">
                <a:solidFill>
                  <a:srgbClr val="292959"/>
                </a:solidFill>
                <a:latin typeface="Trebuchet MS"/>
                <a:cs typeface="Trebuchet MS"/>
              </a:rPr>
              <a:t>state</a:t>
            </a:r>
            <a:r>
              <a:rPr sz="3000" spc="-120" dirty="0">
                <a:solidFill>
                  <a:srgbClr val="292959"/>
                </a:solidFill>
                <a:latin typeface="Trebuchet MS"/>
                <a:cs typeface="Trebuchet MS"/>
              </a:rPr>
              <a:t> </a:t>
            </a:r>
            <a:r>
              <a:rPr sz="3000" spc="-45" dirty="0">
                <a:solidFill>
                  <a:srgbClr val="292959"/>
                </a:solidFill>
                <a:latin typeface="Trebuchet MS"/>
                <a:cs typeface="Trebuchet MS"/>
              </a:rPr>
              <a:t>pension</a:t>
            </a:r>
            <a:r>
              <a:rPr sz="3000" spc="-120" dirty="0">
                <a:solidFill>
                  <a:srgbClr val="292959"/>
                </a:solidFill>
                <a:latin typeface="Trebuchet MS"/>
                <a:cs typeface="Trebuchet MS"/>
              </a:rPr>
              <a:t> </a:t>
            </a:r>
            <a:r>
              <a:rPr sz="3000" spc="-20" dirty="0">
                <a:solidFill>
                  <a:srgbClr val="292959"/>
                </a:solidFill>
                <a:latin typeface="Trebuchet MS"/>
                <a:cs typeface="Trebuchet MS"/>
              </a:rPr>
              <a:t>cannot</a:t>
            </a:r>
            <a:r>
              <a:rPr sz="3000" spc="-114" dirty="0">
                <a:solidFill>
                  <a:srgbClr val="292959"/>
                </a:solidFill>
                <a:latin typeface="Trebuchet MS"/>
                <a:cs typeface="Trebuchet MS"/>
              </a:rPr>
              <a:t> </a:t>
            </a:r>
            <a:r>
              <a:rPr sz="3000" dirty="0">
                <a:solidFill>
                  <a:srgbClr val="292959"/>
                </a:solidFill>
                <a:latin typeface="Trebuchet MS"/>
                <a:cs typeface="Trebuchet MS"/>
              </a:rPr>
              <a:t>be</a:t>
            </a:r>
            <a:r>
              <a:rPr sz="3000" spc="-120" dirty="0">
                <a:solidFill>
                  <a:srgbClr val="292959"/>
                </a:solidFill>
                <a:latin typeface="Trebuchet MS"/>
                <a:cs typeface="Trebuchet MS"/>
              </a:rPr>
              <a:t> </a:t>
            </a:r>
            <a:r>
              <a:rPr sz="3000" spc="-170" dirty="0">
                <a:solidFill>
                  <a:srgbClr val="292959"/>
                </a:solidFill>
                <a:latin typeface="Trebuchet MS"/>
                <a:cs typeface="Trebuchet MS"/>
              </a:rPr>
              <a:t>split,</a:t>
            </a:r>
            <a:r>
              <a:rPr sz="3000" spc="-95" dirty="0">
                <a:solidFill>
                  <a:srgbClr val="292959"/>
                </a:solidFill>
                <a:latin typeface="Trebuchet MS"/>
                <a:cs typeface="Trebuchet MS"/>
              </a:rPr>
              <a:t> </a:t>
            </a:r>
            <a:r>
              <a:rPr sz="3000" spc="-85" dirty="0">
                <a:solidFill>
                  <a:srgbClr val="292959"/>
                </a:solidFill>
                <a:latin typeface="Trebuchet MS"/>
                <a:cs typeface="Trebuchet MS"/>
              </a:rPr>
              <a:t>but</a:t>
            </a:r>
            <a:r>
              <a:rPr sz="3000" spc="-120" dirty="0">
                <a:solidFill>
                  <a:srgbClr val="292959"/>
                </a:solidFill>
                <a:latin typeface="Trebuchet MS"/>
                <a:cs typeface="Trebuchet MS"/>
              </a:rPr>
              <a:t> </a:t>
            </a:r>
            <a:r>
              <a:rPr sz="3000" spc="-45" dirty="0">
                <a:solidFill>
                  <a:srgbClr val="292959"/>
                </a:solidFill>
                <a:latin typeface="Trebuchet MS"/>
                <a:cs typeface="Trebuchet MS"/>
              </a:rPr>
              <a:t>state</a:t>
            </a:r>
            <a:r>
              <a:rPr sz="3000" spc="-120" dirty="0">
                <a:solidFill>
                  <a:srgbClr val="292959"/>
                </a:solidFill>
                <a:latin typeface="Trebuchet MS"/>
                <a:cs typeface="Trebuchet MS"/>
              </a:rPr>
              <a:t> </a:t>
            </a:r>
            <a:r>
              <a:rPr sz="3000" spc="-30" dirty="0">
                <a:solidFill>
                  <a:srgbClr val="292959"/>
                </a:solidFill>
                <a:latin typeface="Trebuchet MS"/>
                <a:cs typeface="Trebuchet MS"/>
              </a:rPr>
              <a:t>earnings</a:t>
            </a:r>
            <a:r>
              <a:rPr sz="3000" spc="-120" dirty="0">
                <a:solidFill>
                  <a:srgbClr val="292959"/>
                </a:solidFill>
                <a:latin typeface="Trebuchet MS"/>
                <a:cs typeface="Trebuchet MS"/>
              </a:rPr>
              <a:t> </a:t>
            </a:r>
            <a:r>
              <a:rPr sz="3000" spc="-75" dirty="0">
                <a:solidFill>
                  <a:srgbClr val="292959"/>
                </a:solidFill>
                <a:latin typeface="Trebuchet MS"/>
                <a:cs typeface="Trebuchet MS"/>
              </a:rPr>
              <a:t>related</a:t>
            </a:r>
            <a:r>
              <a:rPr sz="3000" spc="-114" dirty="0">
                <a:solidFill>
                  <a:srgbClr val="292959"/>
                </a:solidFill>
                <a:latin typeface="Trebuchet MS"/>
                <a:cs typeface="Trebuchet MS"/>
              </a:rPr>
              <a:t> </a:t>
            </a:r>
            <a:r>
              <a:rPr sz="3000" spc="-45" dirty="0">
                <a:solidFill>
                  <a:srgbClr val="292959"/>
                </a:solidFill>
                <a:latin typeface="Trebuchet MS"/>
                <a:cs typeface="Trebuchet MS"/>
              </a:rPr>
              <a:t>pension</a:t>
            </a:r>
            <a:r>
              <a:rPr sz="3000" spc="-120" dirty="0">
                <a:solidFill>
                  <a:srgbClr val="292959"/>
                </a:solidFill>
                <a:latin typeface="Trebuchet MS"/>
                <a:cs typeface="Trebuchet MS"/>
              </a:rPr>
              <a:t> </a:t>
            </a:r>
            <a:r>
              <a:rPr sz="3000" dirty="0">
                <a:solidFill>
                  <a:srgbClr val="292959"/>
                </a:solidFill>
                <a:latin typeface="Trebuchet MS"/>
                <a:cs typeface="Trebuchet MS"/>
              </a:rPr>
              <a:t>can</a:t>
            </a:r>
            <a:r>
              <a:rPr sz="3000" spc="-120" dirty="0">
                <a:solidFill>
                  <a:srgbClr val="292959"/>
                </a:solidFill>
                <a:latin typeface="Trebuchet MS"/>
                <a:cs typeface="Trebuchet MS"/>
              </a:rPr>
              <a:t> </a:t>
            </a:r>
            <a:r>
              <a:rPr sz="3000" spc="-25" dirty="0">
                <a:solidFill>
                  <a:srgbClr val="292959"/>
                </a:solidFill>
                <a:latin typeface="Trebuchet MS"/>
                <a:cs typeface="Trebuchet MS"/>
              </a:rPr>
              <a:t>be.</a:t>
            </a:r>
            <a:endParaRPr sz="3000">
              <a:latin typeface="Trebuchet MS"/>
              <a:cs typeface="Trebuchet MS"/>
            </a:endParaRPr>
          </a:p>
          <a:p>
            <a:pPr marL="12700">
              <a:lnSpc>
                <a:spcPct val="100000"/>
              </a:lnSpc>
              <a:spcBef>
                <a:spcPts val="1350"/>
              </a:spcBef>
            </a:pPr>
            <a:r>
              <a:rPr sz="3000" spc="-110" dirty="0">
                <a:solidFill>
                  <a:srgbClr val="292959"/>
                </a:solidFill>
                <a:latin typeface="Trebuchet MS"/>
                <a:cs typeface="Trebuchet MS"/>
              </a:rPr>
              <a:t>Portion</a:t>
            </a:r>
            <a:r>
              <a:rPr sz="3000" spc="-114" dirty="0">
                <a:solidFill>
                  <a:srgbClr val="292959"/>
                </a:solidFill>
                <a:latin typeface="Trebuchet MS"/>
                <a:cs typeface="Trebuchet MS"/>
              </a:rPr>
              <a:t> </a:t>
            </a:r>
            <a:r>
              <a:rPr sz="3000" dirty="0">
                <a:solidFill>
                  <a:srgbClr val="292959"/>
                </a:solidFill>
                <a:latin typeface="Trebuchet MS"/>
                <a:cs typeface="Trebuchet MS"/>
              </a:rPr>
              <a:t>of</a:t>
            </a:r>
            <a:r>
              <a:rPr sz="3000" spc="-140" dirty="0">
                <a:solidFill>
                  <a:srgbClr val="292959"/>
                </a:solidFill>
                <a:latin typeface="Trebuchet MS"/>
                <a:cs typeface="Trebuchet MS"/>
              </a:rPr>
              <a:t> </a:t>
            </a:r>
            <a:r>
              <a:rPr sz="3000" spc="-145" dirty="0">
                <a:solidFill>
                  <a:srgbClr val="292959"/>
                </a:solidFill>
                <a:latin typeface="Trebuchet MS"/>
                <a:cs typeface="Trebuchet MS"/>
              </a:rPr>
              <a:t>party’s</a:t>
            </a:r>
            <a:r>
              <a:rPr sz="3000" spc="-95" dirty="0">
                <a:solidFill>
                  <a:srgbClr val="292959"/>
                </a:solidFill>
                <a:latin typeface="Trebuchet MS"/>
                <a:cs typeface="Trebuchet MS"/>
              </a:rPr>
              <a:t> </a:t>
            </a:r>
            <a:r>
              <a:rPr sz="3000" spc="-30" dirty="0">
                <a:solidFill>
                  <a:srgbClr val="292959"/>
                </a:solidFill>
                <a:latin typeface="Trebuchet MS"/>
                <a:cs typeface="Trebuchet MS"/>
              </a:rPr>
              <a:t>sharable</a:t>
            </a:r>
            <a:r>
              <a:rPr sz="3000" spc="-114" dirty="0">
                <a:solidFill>
                  <a:srgbClr val="292959"/>
                </a:solidFill>
                <a:latin typeface="Trebuchet MS"/>
                <a:cs typeface="Trebuchet MS"/>
              </a:rPr>
              <a:t> </a:t>
            </a:r>
            <a:r>
              <a:rPr sz="3000" spc="-80" dirty="0">
                <a:solidFill>
                  <a:srgbClr val="292959"/>
                </a:solidFill>
                <a:latin typeface="Trebuchet MS"/>
                <a:cs typeface="Trebuchet MS"/>
              </a:rPr>
              <a:t>rights</a:t>
            </a:r>
            <a:r>
              <a:rPr sz="3000" spc="-114" dirty="0">
                <a:solidFill>
                  <a:srgbClr val="292959"/>
                </a:solidFill>
                <a:latin typeface="Trebuchet MS"/>
                <a:cs typeface="Trebuchet MS"/>
              </a:rPr>
              <a:t> </a:t>
            </a:r>
            <a:r>
              <a:rPr sz="3000" spc="-95" dirty="0">
                <a:solidFill>
                  <a:srgbClr val="292959"/>
                </a:solidFill>
                <a:latin typeface="Trebuchet MS"/>
                <a:cs typeface="Trebuchet MS"/>
              </a:rPr>
              <a:t>transferred</a:t>
            </a:r>
            <a:r>
              <a:rPr sz="3000" spc="-114" dirty="0">
                <a:solidFill>
                  <a:srgbClr val="292959"/>
                </a:solidFill>
                <a:latin typeface="Trebuchet MS"/>
                <a:cs typeface="Trebuchet MS"/>
              </a:rPr>
              <a:t> </a:t>
            </a:r>
            <a:r>
              <a:rPr sz="3000" spc="-45" dirty="0">
                <a:solidFill>
                  <a:srgbClr val="292959"/>
                </a:solidFill>
                <a:latin typeface="Trebuchet MS"/>
                <a:cs typeface="Trebuchet MS"/>
              </a:rPr>
              <a:t>to</a:t>
            </a:r>
            <a:r>
              <a:rPr sz="3000" spc="-114" dirty="0">
                <a:solidFill>
                  <a:srgbClr val="292959"/>
                </a:solidFill>
                <a:latin typeface="Trebuchet MS"/>
                <a:cs typeface="Trebuchet MS"/>
              </a:rPr>
              <a:t> </a:t>
            </a:r>
            <a:r>
              <a:rPr sz="3000" spc="-75" dirty="0">
                <a:solidFill>
                  <a:srgbClr val="292959"/>
                </a:solidFill>
                <a:latin typeface="Trebuchet MS"/>
                <a:cs typeface="Trebuchet MS"/>
              </a:rPr>
              <a:t>another</a:t>
            </a:r>
            <a:r>
              <a:rPr sz="3000" spc="-114" dirty="0">
                <a:solidFill>
                  <a:srgbClr val="292959"/>
                </a:solidFill>
                <a:latin typeface="Trebuchet MS"/>
                <a:cs typeface="Trebuchet MS"/>
              </a:rPr>
              <a:t> </a:t>
            </a:r>
            <a:r>
              <a:rPr sz="3000" spc="-10" dirty="0">
                <a:solidFill>
                  <a:srgbClr val="292959"/>
                </a:solidFill>
                <a:latin typeface="Trebuchet MS"/>
                <a:cs typeface="Trebuchet MS"/>
              </a:rPr>
              <a:t>party.</a:t>
            </a:r>
            <a:endParaRPr sz="3000">
              <a:latin typeface="Trebuchet MS"/>
              <a:cs typeface="Trebuchet MS"/>
            </a:endParaRPr>
          </a:p>
          <a:p>
            <a:pPr marL="659765">
              <a:lnSpc>
                <a:spcPct val="100000"/>
              </a:lnSpc>
              <a:spcBef>
                <a:spcPts val="1350"/>
              </a:spcBef>
            </a:pPr>
            <a:r>
              <a:rPr sz="3000" dirty="0">
                <a:solidFill>
                  <a:srgbClr val="292959"/>
                </a:solidFill>
                <a:latin typeface="Trebuchet MS"/>
                <a:cs typeface="Trebuchet MS"/>
              </a:rPr>
              <a:t>Must</a:t>
            </a:r>
            <a:r>
              <a:rPr sz="3000" spc="-80" dirty="0">
                <a:solidFill>
                  <a:srgbClr val="292959"/>
                </a:solidFill>
                <a:latin typeface="Trebuchet MS"/>
                <a:cs typeface="Trebuchet MS"/>
              </a:rPr>
              <a:t> </a:t>
            </a:r>
            <a:r>
              <a:rPr sz="3000" dirty="0">
                <a:solidFill>
                  <a:srgbClr val="292959"/>
                </a:solidFill>
                <a:latin typeface="Trebuchet MS"/>
                <a:cs typeface="Trebuchet MS"/>
              </a:rPr>
              <a:t>be</a:t>
            </a:r>
            <a:r>
              <a:rPr sz="3000" spc="-80" dirty="0">
                <a:solidFill>
                  <a:srgbClr val="292959"/>
                </a:solidFill>
                <a:latin typeface="Trebuchet MS"/>
                <a:cs typeface="Trebuchet MS"/>
              </a:rPr>
              <a:t> </a:t>
            </a:r>
            <a:r>
              <a:rPr sz="3000" spc="375" dirty="0">
                <a:solidFill>
                  <a:srgbClr val="292959"/>
                </a:solidFill>
                <a:latin typeface="Trebuchet MS"/>
                <a:cs typeface="Trebuchet MS"/>
              </a:rPr>
              <a:t>%</a:t>
            </a:r>
            <a:r>
              <a:rPr sz="3000" spc="-75" dirty="0">
                <a:solidFill>
                  <a:srgbClr val="292959"/>
                </a:solidFill>
                <a:latin typeface="Trebuchet MS"/>
                <a:cs typeface="Trebuchet MS"/>
              </a:rPr>
              <a:t> </a:t>
            </a:r>
            <a:r>
              <a:rPr sz="3000" dirty="0">
                <a:solidFill>
                  <a:srgbClr val="292959"/>
                </a:solidFill>
                <a:latin typeface="Trebuchet MS"/>
                <a:cs typeface="Trebuchet MS"/>
              </a:rPr>
              <a:t>based</a:t>
            </a:r>
            <a:r>
              <a:rPr sz="3000" spc="-80" dirty="0">
                <a:solidFill>
                  <a:srgbClr val="292959"/>
                </a:solidFill>
                <a:latin typeface="Trebuchet MS"/>
                <a:cs typeface="Trebuchet MS"/>
              </a:rPr>
              <a:t> </a:t>
            </a:r>
            <a:r>
              <a:rPr sz="3000" spc="-85" dirty="0">
                <a:solidFill>
                  <a:srgbClr val="292959"/>
                </a:solidFill>
                <a:latin typeface="Trebuchet MS"/>
                <a:cs typeface="Trebuchet MS"/>
              </a:rPr>
              <a:t>not</a:t>
            </a:r>
            <a:r>
              <a:rPr sz="3000" spc="-75" dirty="0">
                <a:solidFill>
                  <a:srgbClr val="292959"/>
                </a:solidFill>
                <a:latin typeface="Trebuchet MS"/>
                <a:cs typeface="Trebuchet MS"/>
              </a:rPr>
              <a:t> </a:t>
            </a:r>
            <a:r>
              <a:rPr sz="3000" dirty="0">
                <a:solidFill>
                  <a:srgbClr val="292959"/>
                </a:solidFill>
                <a:latin typeface="Microsoft JhengHei"/>
                <a:cs typeface="Microsoft JhengHei"/>
              </a:rPr>
              <a:t>£</a:t>
            </a:r>
            <a:r>
              <a:rPr sz="3000" spc="75" dirty="0">
                <a:solidFill>
                  <a:srgbClr val="292959"/>
                </a:solidFill>
                <a:latin typeface="Microsoft JhengHei"/>
                <a:cs typeface="Microsoft JhengHei"/>
              </a:rPr>
              <a:t> </a:t>
            </a:r>
            <a:r>
              <a:rPr sz="3000" spc="-10" dirty="0">
                <a:solidFill>
                  <a:srgbClr val="292959"/>
                </a:solidFill>
                <a:latin typeface="Trebuchet MS"/>
                <a:cs typeface="Trebuchet MS"/>
              </a:rPr>
              <a:t>based:</a:t>
            </a:r>
            <a:r>
              <a:rPr sz="3000" spc="-75" dirty="0">
                <a:solidFill>
                  <a:srgbClr val="292959"/>
                </a:solidFill>
                <a:latin typeface="Trebuchet MS"/>
                <a:cs typeface="Trebuchet MS"/>
              </a:rPr>
              <a:t> </a:t>
            </a:r>
            <a:r>
              <a:rPr sz="3000" b="1" i="1" spc="-90" dirty="0">
                <a:solidFill>
                  <a:srgbClr val="292959"/>
                </a:solidFill>
                <a:latin typeface="Trebuchet MS"/>
                <a:cs typeface="Trebuchet MS"/>
              </a:rPr>
              <a:t>H</a:t>
            </a:r>
            <a:r>
              <a:rPr sz="3000" b="1" i="1" spc="-140" dirty="0">
                <a:solidFill>
                  <a:srgbClr val="292959"/>
                </a:solidFill>
                <a:latin typeface="Trebuchet MS"/>
                <a:cs typeface="Trebuchet MS"/>
              </a:rPr>
              <a:t> </a:t>
            </a:r>
            <a:r>
              <a:rPr sz="3000" b="1" i="1" spc="-204" dirty="0">
                <a:solidFill>
                  <a:srgbClr val="292959"/>
                </a:solidFill>
                <a:latin typeface="Trebuchet MS"/>
                <a:cs typeface="Trebuchet MS"/>
              </a:rPr>
              <a:t>v</a:t>
            </a:r>
            <a:r>
              <a:rPr sz="3000" b="1" i="1" spc="-140" dirty="0">
                <a:solidFill>
                  <a:srgbClr val="292959"/>
                </a:solidFill>
                <a:latin typeface="Trebuchet MS"/>
                <a:cs typeface="Trebuchet MS"/>
              </a:rPr>
              <a:t> </a:t>
            </a:r>
            <a:r>
              <a:rPr sz="3000" b="1" i="1" spc="-90" dirty="0">
                <a:solidFill>
                  <a:srgbClr val="292959"/>
                </a:solidFill>
                <a:latin typeface="Trebuchet MS"/>
                <a:cs typeface="Trebuchet MS"/>
              </a:rPr>
              <a:t>H</a:t>
            </a:r>
            <a:r>
              <a:rPr sz="3000" b="1" i="1" spc="-140" dirty="0">
                <a:solidFill>
                  <a:srgbClr val="292959"/>
                </a:solidFill>
                <a:latin typeface="Trebuchet MS"/>
                <a:cs typeface="Trebuchet MS"/>
              </a:rPr>
              <a:t> </a:t>
            </a:r>
            <a:r>
              <a:rPr sz="3000" b="1" spc="-100" dirty="0">
                <a:solidFill>
                  <a:srgbClr val="292959"/>
                </a:solidFill>
                <a:latin typeface="Trebuchet MS"/>
                <a:cs typeface="Trebuchet MS"/>
              </a:rPr>
              <a:t>[2009]</a:t>
            </a:r>
            <a:r>
              <a:rPr sz="3000" b="1" spc="-140" dirty="0">
                <a:solidFill>
                  <a:srgbClr val="292959"/>
                </a:solidFill>
                <a:latin typeface="Trebuchet MS"/>
                <a:cs typeface="Trebuchet MS"/>
              </a:rPr>
              <a:t> </a:t>
            </a:r>
            <a:r>
              <a:rPr sz="3000" b="1" dirty="0">
                <a:solidFill>
                  <a:srgbClr val="292959"/>
                </a:solidFill>
                <a:latin typeface="Trebuchet MS"/>
                <a:cs typeface="Trebuchet MS"/>
              </a:rPr>
              <a:t>EWHC</a:t>
            </a:r>
            <a:r>
              <a:rPr sz="3000" b="1" spc="-135" dirty="0">
                <a:solidFill>
                  <a:srgbClr val="292959"/>
                </a:solidFill>
                <a:latin typeface="Trebuchet MS"/>
                <a:cs typeface="Trebuchet MS"/>
              </a:rPr>
              <a:t> 3739</a:t>
            </a:r>
            <a:r>
              <a:rPr sz="3000" b="1" spc="-140" dirty="0">
                <a:solidFill>
                  <a:srgbClr val="292959"/>
                </a:solidFill>
                <a:latin typeface="Trebuchet MS"/>
                <a:cs typeface="Trebuchet MS"/>
              </a:rPr>
              <a:t> </a:t>
            </a:r>
            <a:r>
              <a:rPr sz="3000" b="1" spc="-10" dirty="0">
                <a:solidFill>
                  <a:srgbClr val="292959"/>
                </a:solidFill>
                <a:latin typeface="Trebuchet MS"/>
                <a:cs typeface="Trebuchet MS"/>
              </a:rPr>
              <a:t>(Fam)</a:t>
            </a:r>
            <a:endParaRPr sz="3000">
              <a:latin typeface="Trebuchet MS"/>
              <a:cs typeface="Trebuchet MS"/>
            </a:endParaRPr>
          </a:p>
          <a:p>
            <a:pPr marL="12700" marR="9316085" indent="647700">
              <a:lnSpc>
                <a:spcPct val="137500"/>
              </a:lnSpc>
            </a:pPr>
            <a:r>
              <a:rPr sz="3000" spc="-125" dirty="0">
                <a:solidFill>
                  <a:srgbClr val="292959"/>
                </a:solidFill>
                <a:latin typeface="Trebuchet MS"/>
                <a:cs typeface="Trebuchet MS"/>
              </a:rPr>
              <a:t>Transferor</a:t>
            </a:r>
            <a:r>
              <a:rPr sz="3000" spc="-100" dirty="0">
                <a:solidFill>
                  <a:srgbClr val="292959"/>
                </a:solidFill>
                <a:latin typeface="Trebuchet MS"/>
                <a:cs typeface="Trebuchet MS"/>
              </a:rPr>
              <a:t> </a:t>
            </a:r>
            <a:r>
              <a:rPr sz="3000" spc="-30" dirty="0">
                <a:solidFill>
                  <a:srgbClr val="292959"/>
                </a:solidFill>
                <a:latin typeface="Trebuchet MS"/>
                <a:cs typeface="Trebuchet MS"/>
              </a:rPr>
              <a:t>loses</a:t>
            </a:r>
            <a:r>
              <a:rPr sz="3000" spc="-135" dirty="0">
                <a:solidFill>
                  <a:srgbClr val="292959"/>
                </a:solidFill>
                <a:latin typeface="Trebuchet MS"/>
                <a:cs typeface="Trebuchet MS"/>
              </a:rPr>
              <a:t> </a:t>
            </a:r>
            <a:r>
              <a:rPr sz="3000" spc="125" dirty="0">
                <a:solidFill>
                  <a:srgbClr val="292959"/>
                </a:solidFill>
                <a:latin typeface="Trebuchet MS"/>
                <a:cs typeface="Trebuchet MS"/>
              </a:rPr>
              <a:t>a</a:t>
            </a:r>
            <a:r>
              <a:rPr sz="3000" spc="-105" dirty="0">
                <a:solidFill>
                  <a:srgbClr val="292959"/>
                </a:solidFill>
                <a:latin typeface="Trebuchet MS"/>
                <a:cs typeface="Trebuchet MS"/>
              </a:rPr>
              <a:t> </a:t>
            </a:r>
            <a:r>
              <a:rPr sz="3000" spc="375" dirty="0">
                <a:solidFill>
                  <a:srgbClr val="292959"/>
                </a:solidFill>
                <a:latin typeface="Trebuchet MS"/>
                <a:cs typeface="Trebuchet MS"/>
              </a:rPr>
              <a:t>%</a:t>
            </a:r>
            <a:r>
              <a:rPr sz="3000" spc="-110" dirty="0">
                <a:solidFill>
                  <a:srgbClr val="292959"/>
                </a:solidFill>
                <a:latin typeface="Trebuchet MS"/>
                <a:cs typeface="Trebuchet MS"/>
              </a:rPr>
              <a:t> </a:t>
            </a:r>
            <a:r>
              <a:rPr sz="3000" dirty="0">
                <a:solidFill>
                  <a:srgbClr val="292959"/>
                </a:solidFill>
                <a:latin typeface="Trebuchet MS"/>
                <a:cs typeface="Trebuchet MS"/>
              </a:rPr>
              <a:t>of</a:t>
            </a:r>
            <a:r>
              <a:rPr sz="3000" spc="-110" dirty="0">
                <a:solidFill>
                  <a:srgbClr val="292959"/>
                </a:solidFill>
                <a:latin typeface="Trebuchet MS"/>
                <a:cs typeface="Trebuchet MS"/>
              </a:rPr>
              <a:t> </a:t>
            </a:r>
            <a:r>
              <a:rPr sz="3000" spc="-155" dirty="0">
                <a:solidFill>
                  <a:srgbClr val="292959"/>
                </a:solidFill>
                <a:latin typeface="Trebuchet MS"/>
                <a:cs typeface="Trebuchet MS"/>
              </a:rPr>
              <a:t>their</a:t>
            </a:r>
            <a:r>
              <a:rPr sz="3000" spc="-95" dirty="0">
                <a:solidFill>
                  <a:srgbClr val="292959"/>
                </a:solidFill>
                <a:latin typeface="Trebuchet MS"/>
                <a:cs typeface="Trebuchet MS"/>
              </a:rPr>
              <a:t> </a:t>
            </a:r>
            <a:r>
              <a:rPr sz="3000" spc="-30" dirty="0">
                <a:solidFill>
                  <a:srgbClr val="292959"/>
                </a:solidFill>
                <a:latin typeface="Trebuchet MS"/>
                <a:cs typeface="Trebuchet MS"/>
              </a:rPr>
              <a:t>pension Factors</a:t>
            </a:r>
            <a:r>
              <a:rPr sz="3000" spc="-180" dirty="0">
                <a:solidFill>
                  <a:srgbClr val="292959"/>
                </a:solidFill>
                <a:latin typeface="Trebuchet MS"/>
                <a:cs typeface="Trebuchet MS"/>
              </a:rPr>
              <a:t> </a:t>
            </a:r>
            <a:r>
              <a:rPr sz="3000" spc="-10" dirty="0">
                <a:solidFill>
                  <a:srgbClr val="292959"/>
                </a:solidFill>
                <a:latin typeface="Trebuchet MS"/>
                <a:cs typeface="Trebuchet MS"/>
              </a:rPr>
              <a:t>considered</a:t>
            </a:r>
            <a:endParaRPr sz="3000">
              <a:latin typeface="Trebuchet MS"/>
              <a:cs typeface="Trebuchet MS"/>
            </a:endParaRPr>
          </a:p>
          <a:p>
            <a:pPr marL="659765" marR="382905">
              <a:lnSpc>
                <a:spcPct val="137500"/>
              </a:lnSpc>
            </a:pPr>
            <a:r>
              <a:rPr sz="3000" spc="-80" dirty="0">
                <a:solidFill>
                  <a:srgbClr val="292959"/>
                </a:solidFill>
                <a:latin typeface="Trebuchet MS"/>
                <a:cs typeface="Trebuchet MS"/>
              </a:rPr>
              <a:t>under</a:t>
            </a:r>
            <a:r>
              <a:rPr sz="3000" spc="-105" dirty="0">
                <a:solidFill>
                  <a:srgbClr val="292959"/>
                </a:solidFill>
                <a:latin typeface="Trebuchet MS"/>
                <a:cs typeface="Trebuchet MS"/>
              </a:rPr>
              <a:t> </a:t>
            </a:r>
            <a:r>
              <a:rPr sz="3000" dirty="0">
                <a:solidFill>
                  <a:srgbClr val="292959"/>
                </a:solidFill>
                <a:latin typeface="Trebuchet MS"/>
                <a:cs typeface="Trebuchet MS"/>
              </a:rPr>
              <a:t>s25(2)</a:t>
            </a:r>
            <a:r>
              <a:rPr sz="3000" spc="-100" dirty="0">
                <a:solidFill>
                  <a:srgbClr val="292959"/>
                </a:solidFill>
                <a:latin typeface="Trebuchet MS"/>
                <a:cs typeface="Trebuchet MS"/>
              </a:rPr>
              <a:t> </a:t>
            </a:r>
            <a:r>
              <a:rPr sz="3000" spc="220" dirty="0">
                <a:solidFill>
                  <a:srgbClr val="292959"/>
                </a:solidFill>
                <a:latin typeface="Trebuchet MS"/>
                <a:cs typeface="Trebuchet MS"/>
              </a:rPr>
              <a:t>MCA</a:t>
            </a:r>
            <a:r>
              <a:rPr sz="3000" spc="-100" dirty="0">
                <a:solidFill>
                  <a:srgbClr val="292959"/>
                </a:solidFill>
                <a:latin typeface="Trebuchet MS"/>
                <a:cs typeface="Trebuchet MS"/>
              </a:rPr>
              <a:t> </a:t>
            </a:r>
            <a:r>
              <a:rPr sz="3000" spc="-265" dirty="0">
                <a:solidFill>
                  <a:srgbClr val="292959"/>
                </a:solidFill>
                <a:latin typeface="Trebuchet MS"/>
                <a:cs typeface="Trebuchet MS"/>
              </a:rPr>
              <a:t>1973,</a:t>
            </a:r>
            <a:r>
              <a:rPr sz="3000" spc="-95" dirty="0">
                <a:solidFill>
                  <a:srgbClr val="292959"/>
                </a:solidFill>
                <a:latin typeface="Trebuchet MS"/>
                <a:cs typeface="Trebuchet MS"/>
              </a:rPr>
              <a:t> </a:t>
            </a:r>
            <a:r>
              <a:rPr sz="3000" spc="-35" dirty="0">
                <a:solidFill>
                  <a:srgbClr val="292959"/>
                </a:solidFill>
                <a:latin typeface="Trebuchet MS"/>
                <a:cs typeface="Trebuchet MS"/>
              </a:rPr>
              <a:t>have</a:t>
            </a:r>
            <a:r>
              <a:rPr sz="3000" spc="-100" dirty="0">
                <a:solidFill>
                  <a:srgbClr val="292959"/>
                </a:solidFill>
                <a:latin typeface="Trebuchet MS"/>
                <a:cs typeface="Trebuchet MS"/>
              </a:rPr>
              <a:t> </a:t>
            </a:r>
            <a:r>
              <a:rPr sz="3000" dirty="0">
                <a:solidFill>
                  <a:srgbClr val="292959"/>
                </a:solidFill>
                <a:latin typeface="Trebuchet MS"/>
                <a:cs typeface="Trebuchet MS"/>
              </a:rPr>
              <a:t>regard</a:t>
            </a:r>
            <a:r>
              <a:rPr sz="3000" spc="-100" dirty="0">
                <a:solidFill>
                  <a:srgbClr val="292959"/>
                </a:solidFill>
                <a:latin typeface="Trebuchet MS"/>
                <a:cs typeface="Trebuchet MS"/>
              </a:rPr>
              <a:t> </a:t>
            </a:r>
            <a:r>
              <a:rPr sz="3000" spc="-45" dirty="0">
                <a:solidFill>
                  <a:srgbClr val="292959"/>
                </a:solidFill>
                <a:latin typeface="Trebuchet MS"/>
                <a:cs typeface="Trebuchet MS"/>
              </a:rPr>
              <a:t>to</a:t>
            </a:r>
            <a:r>
              <a:rPr sz="3000" spc="-100" dirty="0">
                <a:solidFill>
                  <a:srgbClr val="292959"/>
                </a:solidFill>
                <a:latin typeface="Trebuchet MS"/>
                <a:cs typeface="Trebuchet MS"/>
              </a:rPr>
              <a:t> </a:t>
            </a:r>
            <a:r>
              <a:rPr sz="3000" spc="-110" dirty="0">
                <a:solidFill>
                  <a:srgbClr val="292959"/>
                </a:solidFill>
                <a:latin typeface="Trebuchet MS"/>
                <a:cs typeface="Trebuchet MS"/>
              </a:rPr>
              <a:t>all</a:t>
            </a:r>
            <a:r>
              <a:rPr sz="3000" spc="-100" dirty="0">
                <a:solidFill>
                  <a:srgbClr val="292959"/>
                </a:solidFill>
                <a:latin typeface="Trebuchet MS"/>
                <a:cs typeface="Trebuchet MS"/>
              </a:rPr>
              <a:t> </a:t>
            </a:r>
            <a:r>
              <a:rPr sz="3000" spc="-55" dirty="0">
                <a:solidFill>
                  <a:srgbClr val="292959"/>
                </a:solidFill>
                <a:latin typeface="Trebuchet MS"/>
                <a:cs typeface="Trebuchet MS"/>
              </a:rPr>
              <a:t>circumstances</a:t>
            </a:r>
            <a:r>
              <a:rPr sz="3000" spc="-100" dirty="0">
                <a:solidFill>
                  <a:srgbClr val="292959"/>
                </a:solidFill>
                <a:latin typeface="Trebuchet MS"/>
                <a:cs typeface="Trebuchet MS"/>
              </a:rPr>
              <a:t> </a:t>
            </a:r>
            <a:r>
              <a:rPr sz="3000" dirty="0">
                <a:solidFill>
                  <a:srgbClr val="292959"/>
                </a:solidFill>
                <a:latin typeface="Trebuchet MS"/>
                <a:cs typeface="Trebuchet MS"/>
              </a:rPr>
              <a:t>of</a:t>
            </a:r>
            <a:r>
              <a:rPr sz="3000" spc="-100" dirty="0">
                <a:solidFill>
                  <a:srgbClr val="292959"/>
                </a:solidFill>
                <a:latin typeface="Trebuchet MS"/>
                <a:cs typeface="Trebuchet MS"/>
              </a:rPr>
              <a:t> </a:t>
            </a:r>
            <a:r>
              <a:rPr sz="3000" spc="-105" dirty="0">
                <a:solidFill>
                  <a:srgbClr val="292959"/>
                </a:solidFill>
                <a:latin typeface="Trebuchet MS"/>
                <a:cs typeface="Trebuchet MS"/>
              </a:rPr>
              <a:t>the</a:t>
            </a:r>
            <a:r>
              <a:rPr sz="3000" spc="-95" dirty="0">
                <a:solidFill>
                  <a:srgbClr val="292959"/>
                </a:solidFill>
                <a:latin typeface="Trebuchet MS"/>
                <a:cs typeface="Trebuchet MS"/>
              </a:rPr>
              <a:t> </a:t>
            </a:r>
            <a:r>
              <a:rPr sz="3000" dirty="0">
                <a:solidFill>
                  <a:srgbClr val="292959"/>
                </a:solidFill>
                <a:latin typeface="Trebuchet MS"/>
                <a:cs typeface="Trebuchet MS"/>
              </a:rPr>
              <a:t>case</a:t>
            </a:r>
            <a:r>
              <a:rPr sz="3000" spc="-100" dirty="0">
                <a:solidFill>
                  <a:srgbClr val="292959"/>
                </a:solidFill>
                <a:latin typeface="Trebuchet MS"/>
                <a:cs typeface="Trebuchet MS"/>
              </a:rPr>
              <a:t> </a:t>
            </a:r>
            <a:r>
              <a:rPr sz="3000" spc="-60" dirty="0">
                <a:solidFill>
                  <a:srgbClr val="292959"/>
                </a:solidFill>
                <a:latin typeface="Trebuchet MS"/>
                <a:cs typeface="Trebuchet MS"/>
              </a:rPr>
              <a:t>including</a:t>
            </a:r>
            <a:r>
              <a:rPr sz="3000" spc="-100" dirty="0">
                <a:solidFill>
                  <a:srgbClr val="292959"/>
                </a:solidFill>
                <a:latin typeface="Trebuchet MS"/>
                <a:cs typeface="Trebuchet MS"/>
              </a:rPr>
              <a:t> </a:t>
            </a:r>
            <a:r>
              <a:rPr sz="3000" spc="-40" dirty="0">
                <a:solidFill>
                  <a:srgbClr val="292959"/>
                </a:solidFill>
                <a:latin typeface="Trebuchet MS"/>
                <a:cs typeface="Trebuchet MS"/>
              </a:rPr>
              <a:t>any</a:t>
            </a:r>
            <a:r>
              <a:rPr sz="3000" spc="-100" dirty="0">
                <a:solidFill>
                  <a:srgbClr val="292959"/>
                </a:solidFill>
                <a:latin typeface="Trebuchet MS"/>
                <a:cs typeface="Trebuchet MS"/>
              </a:rPr>
              <a:t> </a:t>
            </a:r>
            <a:r>
              <a:rPr sz="3000" spc="-25" dirty="0">
                <a:solidFill>
                  <a:srgbClr val="292959"/>
                </a:solidFill>
                <a:latin typeface="Trebuchet MS"/>
                <a:cs typeface="Trebuchet MS"/>
              </a:rPr>
              <a:t>benefit </a:t>
            </a:r>
            <a:r>
              <a:rPr sz="3000" spc="-80" dirty="0">
                <a:solidFill>
                  <a:srgbClr val="292959"/>
                </a:solidFill>
                <a:latin typeface="Trebuchet MS"/>
                <a:cs typeface="Trebuchet MS"/>
              </a:rPr>
              <a:t>under</a:t>
            </a:r>
            <a:r>
              <a:rPr sz="3000" spc="-145" dirty="0">
                <a:solidFill>
                  <a:srgbClr val="292959"/>
                </a:solidFill>
                <a:latin typeface="Trebuchet MS"/>
                <a:cs typeface="Trebuchet MS"/>
              </a:rPr>
              <a:t> </a:t>
            </a:r>
            <a:r>
              <a:rPr sz="3000" spc="-40" dirty="0">
                <a:solidFill>
                  <a:srgbClr val="292959"/>
                </a:solidFill>
                <a:latin typeface="Trebuchet MS"/>
                <a:cs typeface="Trebuchet MS"/>
              </a:rPr>
              <a:t>pension</a:t>
            </a:r>
            <a:r>
              <a:rPr sz="3000" spc="-170" dirty="0">
                <a:solidFill>
                  <a:srgbClr val="292959"/>
                </a:solidFill>
                <a:latin typeface="Trebuchet MS"/>
                <a:cs typeface="Trebuchet MS"/>
              </a:rPr>
              <a:t> </a:t>
            </a:r>
            <a:r>
              <a:rPr sz="3000" spc="-70" dirty="0">
                <a:solidFill>
                  <a:srgbClr val="292959"/>
                </a:solidFill>
                <a:latin typeface="Trebuchet MS"/>
                <a:cs typeface="Trebuchet MS"/>
              </a:rPr>
              <a:t>which</a:t>
            </a:r>
            <a:r>
              <a:rPr sz="3000" spc="-125" dirty="0">
                <a:solidFill>
                  <a:srgbClr val="292959"/>
                </a:solidFill>
                <a:latin typeface="Trebuchet MS"/>
                <a:cs typeface="Trebuchet MS"/>
              </a:rPr>
              <a:t> </a:t>
            </a:r>
            <a:r>
              <a:rPr sz="3000" spc="125" dirty="0">
                <a:solidFill>
                  <a:srgbClr val="292959"/>
                </a:solidFill>
                <a:latin typeface="Trebuchet MS"/>
                <a:cs typeface="Trebuchet MS"/>
              </a:rPr>
              <a:t>a</a:t>
            </a:r>
            <a:r>
              <a:rPr sz="3000" spc="-125" dirty="0">
                <a:solidFill>
                  <a:srgbClr val="292959"/>
                </a:solidFill>
                <a:latin typeface="Trebuchet MS"/>
                <a:cs typeface="Trebuchet MS"/>
              </a:rPr>
              <a:t> </a:t>
            </a:r>
            <a:r>
              <a:rPr sz="3000" spc="-90" dirty="0">
                <a:solidFill>
                  <a:srgbClr val="292959"/>
                </a:solidFill>
                <a:latin typeface="Trebuchet MS"/>
                <a:cs typeface="Trebuchet MS"/>
              </a:rPr>
              <a:t>party</a:t>
            </a:r>
            <a:r>
              <a:rPr sz="3000" spc="-125" dirty="0">
                <a:solidFill>
                  <a:srgbClr val="292959"/>
                </a:solidFill>
                <a:latin typeface="Trebuchet MS"/>
                <a:cs typeface="Trebuchet MS"/>
              </a:rPr>
              <a:t> </a:t>
            </a:r>
            <a:r>
              <a:rPr sz="3000" spc="-45" dirty="0">
                <a:solidFill>
                  <a:srgbClr val="292959"/>
                </a:solidFill>
                <a:latin typeface="Trebuchet MS"/>
                <a:cs typeface="Trebuchet MS"/>
              </a:rPr>
              <a:t>to</a:t>
            </a:r>
            <a:r>
              <a:rPr sz="3000" spc="-125" dirty="0">
                <a:solidFill>
                  <a:srgbClr val="292959"/>
                </a:solidFill>
                <a:latin typeface="Trebuchet MS"/>
                <a:cs typeface="Trebuchet MS"/>
              </a:rPr>
              <a:t> </a:t>
            </a:r>
            <a:r>
              <a:rPr sz="3000" spc="-40" dirty="0">
                <a:solidFill>
                  <a:srgbClr val="292959"/>
                </a:solidFill>
                <a:latin typeface="Trebuchet MS"/>
                <a:cs typeface="Trebuchet MS"/>
              </a:rPr>
              <a:t>marriage</a:t>
            </a:r>
            <a:r>
              <a:rPr sz="3000" spc="-125" dirty="0">
                <a:solidFill>
                  <a:srgbClr val="292959"/>
                </a:solidFill>
                <a:latin typeface="Trebuchet MS"/>
                <a:cs typeface="Trebuchet MS"/>
              </a:rPr>
              <a:t> </a:t>
            </a:r>
            <a:r>
              <a:rPr sz="3000" dirty="0">
                <a:solidFill>
                  <a:srgbClr val="292959"/>
                </a:solidFill>
                <a:latin typeface="Trebuchet MS"/>
                <a:cs typeface="Trebuchet MS"/>
              </a:rPr>
              <a:t>has</a:t>
            </a:r>
            <a:r>
              <a:rPr sz="3000" spc="-125" dirty="0">
                <a:solidFill>
                  <a:srgbClr val="292959"/>
                </a:solidFill>
                <a:latin typeface="Trebuchet MS"/>
                <a:cs typeface="Trebuchet MS"/>
              </a:rPr>
              <a:t> </a:t>
            </a:r>
            <a:r>
              <a:rPr sz="3000" spc="-65" dirty="0">
                <a:solidFill>
                  <a:srgbClr val="292959"/>
                </a:solidFill>
                <a:latin typeface="Trebuchet MS"/>
                <a:cs typeface="Trebuchet MS"/>
              </a:rPr>
              <a:t>or</a:t>
            </a:r>
            <a:r>
              <a:rPr sz="3000" spc="-125" dirty="0">
                <a:solidFill>
                  <a:srgbClr val="292959"/>
                </a:solidFill>
                <a:latin typeface="Trebuchet MS"/>
                <a:cs typeface="Trebuchet MS"/>
              </a:rPr>
              <a:t> </a:t>
            </a:r>
            <a:r>
              <a:rPr sz="3000" spc="-65" dirty="0">
                <a:solidFill>
                  <a:srgbClr val="292959"/>
                </a:solidFill>
                <a:latin typeface="Trebuchet MS"/>
                <a:cs typeface="Trebuchet MS"/>
              </a:rPr>
              <a:t>would</a:t>
            </a:r>
            <a:r>
              <a:rPr sz="3000" spc="-125" dirty="0">
                <a:solidFill>
                  <a:srgbClr val="292959"/>
                </a:solidFill>
                <a:latin typeface="Trebuchet MS"/>
                <a:cs typeface="Trebuchet MS"/>
              </a:rPr>
              <a:t> </a:t>
            </a:r>
            <a:r>
              <a:rPr sz="3000" spc="-30" dirty="0">
                <a:solidFill>
                  <a:srgbClr val="292959"/>
                </a:solidFill>
                <a:latin typeface="Trebuchet MS"/>
                <a:cs typeface="Trebuchet MS"/>
              </a:rPr>
              <a:t>have</a:t>
            </a:r>
            <a:r>
              <a:rPr sz="3000" spc="-125" dirty="0">
                <a:solidFill>
                  <a:srgbClr val="292959"/>
                </a:solidFill>
                <a:latin typeface="Trebuchet MS"/>
                <a:cs typeface="Trebuchet MS"/>
              </a:rPr>
              <a:t> </a:t>
            </a:r>
            <a:r>
              <a:rPr sz="3000" spc="-175" dirty="0">
                <a:solidFill>
                  <a:srgbClr val="292959"/>
                </a:solidFill>
                <a:latin typeface="Trebuchet MS"/>
                <a:cs typeface="Trebuchet MS"/>
              </a:rPr>
              <a:t>had....</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25" dirty="0">
                <a:solidFill>
                  <a:srgbClr val="292959"/>
                </a:solidFill>
                <a:latin typeface="Trebuchet MS"/>
                <a:cs typeface="Trebuchet MS"/>
              </a:rPr>
              <a:t> </a:t>
            </a:r>
            <a:r>
              <a:rPr sz="3000" spc="-180" dirty="0">
                <a:solidFill>
                  <a:srgbClr val="292959"/>
                </a:solidFill>
                <a:latin typeface="Trebuchet MS"/>
                <a:cs typeface="Trebuchet MS"/>
              </a:rPr>
              <a:t>will</a:t>
            </a:r>
            <a:r>
              <a:rPr sz="3000" spc="-95" dirty="0">
                <a:solidFill>
                  <a:srgbClr val="292959"/>
                </a:solidFill>
                <a:latin typeface="Trebuchet MS"/>
                <a:cs typeface="Trebuchet MS"/>
              </a:rPr>
              <a:t> </a:t>
            </a:r>
            <a:r>
              <a:rPr sz="3000" spc="-20" dirty="0">
                <a:solidFill>
                  <a:srgbClr val="292959"/>
                </a:solidFill>
                <a:latin typeface="Trebuchet MS"/>
                <a:cs typeface="Trebuchet MS"/>
              </a:rPr>
              <a:t>lose</a:t>
            </a:r>
            <a:endParaRPr sz="3000">
              <a:latin typeface="Trebuchet MS"/>
              <a:cs typeface="Trebuchet MS"/>
            </a:endParaRPr>
          </a:p>
          <a:p>
            <a:pPr marL="659765" marR="5080">
              <a:lnSpc>
                <a:spcPct val="137500"/>
              </a:lnSpc>
            </a:pPr>
            <a:r>
              <a:rPr sz="3000" spc="-20" dirty="0">
                <a:solidFill>
                  <a:srgbClr val="292959"/>
                </a:solidFill>
                <a:latin typeface="Trebuchet MS"/>
                <a:cs typeface="Trebuchet MS"/>
              </a:rPr>
              <a:t>cannot</a:t>
            </a:r>
            <a:r>
              <a:rPr sz="3000" spc="-204" dirty="0">
                <a:solidFill>
                  <a:srgbClr val="292959"/>
                </a:solidFill>
                <a:latin typeface="Trebuchet MS"/>
                <a:cs typeface="Trebuchet MS"/>
              </a:rPr>
              <a:t> </a:t>
            </a:r>
            <a:r>
              <a:rPr sz="3000" spc="-75" dirty="0">
                <a:solidFill>
                  <a:srgbClr val="292959"/>
                </a:solidFill>
                <a:latin typeface="Trebuchet MS"/>
                <a:cs typeface="Trebuchet MS"/>
              </a:rPr>
              <a:t>make</a:t>
            </a:r>
            <a:r>
              <a:rPr sz="3000" spc="-150" dirty="0">
                <a:solidFill>
                  <a:srgbClr val="292959"/>
                </a:solidFill>
                <a:latin typeface="Trebuchet MS"/>
                <a:cs typeface="Trebuchet MS"/>
              </a:rPr>
              <a:t> </a:t>
            </a:r>
            <a:r>
              <a:rPr sz="3000" spc="125" dirty="0">
                <a:solidFill>
                  <a:srgbClr val="292959"/>
                </a:solidFill>
                <a:latin typeface="Trebuchet MS"/>
                <a:cs typeface="Trebuchet MS"/>
              </a:rPr>
              <a:t>a</a:t>
            </a:r>
            <a:r>
              <a:rPr sz="3000" spc="-135" dirty="0">
                <a:solidFill>
                  <a:srgbClr val="292959"/>
                </a:solidFill>
                <a:latin typeface="Trebuchet MS"/>
                <a:cs typeface="Trebuchet MS"/>
              </a:rPr>
              <a:t> </a:t>
            </a:r>
            <a:r>
              <a:rPr sz="3000" spc="-45" dirty="0">
                <a:solidFill>
                  <a:srgbClr val="292959"/>
                </a:solidFill>
                <a:latin typeface="Trebuchet MS"/>
                <a:cs typeface="Trebuchet MS"/>
              </a:rPr>
              <a:t>pension</a:t>
            </a:r>
            <a:r>
              <a:rPr sz="3000" spc="-135" dirty="0">
                <a:solidFill>
                  <a:srgbClr val="292959"/>
                </a:solidFill>
                <a:latin typeface="Trebuchet MS"/>
                <a:cs typeface="Trebuchet MS"/>
              </a:rPr>
              <a:t> </a:t>
            </a:r>
            <a:r>
              <a:rPr sz="3000" spc="-30" dirty="0">
                <a:solidFill>
                  <a:srgbClr val="292959"/>
                </a:solidFill>
                <a:latin typeface="Trebuchet MS"/>
                <a:cs typeface="Trebuchet MS"/>
              </a:rPr>
              <a:t>sharing</a:t>
            </a:r>
            <a:r>
              <a:rPr sz="3000" spc="-130" dirty="0">
                <a:solidFill>
                  <a:srgbClr val="292959"/>
                </a:solidFill>
                <a:latin typeface="Trebuchet MS"/>
                <a:cs typeface="Trebuchet MS"/>
              </a:rPr>
              <a:t> </a:t>
            </a:r>
            <a:r>
              <a:rPr sz="3000" spc="-75" dirty="0">
                <a:solidFill>
                  <a:srgbClr val="292959"/>
                </a:solidFill>
                <a:latin typeface="Trebuchet MS"/>
                <a:cs typeface="Trebuchet MS"/>
              </a:rPr>
              <a:t>order</a:t>
            </a:r>
            <a:r>
              <a:rPr sz="3000" spc="-130" dirty="0">
                <a:solidFill>
                  <a:srgbClr val="292959"/>
                </a:solidFill>
                <a:latin typeface="Trebuchet MS"/>
                <a:cs typeface="Trebuchet MS"/>
              </a:rPr>
              <a:t> </a:t>
            </a:r>
            <a:r>
              <a:rPr sz="3000" spc="-140" dirty="0">
                <a:solidFill>
                  <a:srgbClr val="292959"/>
                </a:solidFill>
                <a:latin typeface="Trebuchet MS"/>
                <a:cs typeface="Trebuchet MS"/>
              </a:rPr>
              <a:t>if</a:t>
            </a:r>
            <a:r>
              <a:rPr sz="3000" spc="-95" dirty="0">
                <a:solidFill>
                  <a:srgbClr val="292959"/>
                </a:solidFill>
                <a:latin typeface="Trebuchet MS"/>
                <a:cs typeface="Trebuchet MS"/>
              </a:rPr>
              <a:t> </a:t>
            </a:r>
            <a:r>
              <a:rPr sz="3000" spc="-114" dirty="0">
                <a:solidFill>
                  <a:srgbClr val="292959"/>
                </a:solidFill>
                <a:latin typeface="Trebuchet MS"/>
                <a:cs typeface="Trebuchet MS"/>
              </a:rPr>
              <a:t>there</a:t>
            </a:r>
            <a:r>
              <a:rPr sz="3000" spc="-110" dirty="0">
                <a:solidFill>
                  <a:srgbClr val="292959"/>
                </a:solidFill>
                <a:latin typeface="Trebuchet MS"/>
                <a:cs typeface="Trebuchet MS"/>
              </a:rPr>
              <a:t> </a:t>
            </a:r>
            <a:r>
              <a:rPr sz="3000" spc="-55" dirty="0">
                <a:solidFill>
                  <a:srgbClr val="292959"/>
                </a:solidFill>
                <a:latin typeface="Trebuchet MS"/>
                <a:cs typeface="Trebuchet MS"/>
              </a:rPr>
              <a:t>is</a:t>
            </a:r>
            <a:r>
              <a:rPr sz="3000" spc="-130" dirty="0">
                <a:solidFill>
                  <a:srgbClr val="292959"/>
                </a:solidFill>
                <a:latin typeface="Trebuchet MS"/>
                <a:cs typeface="Trebuchet MS"/>
              </a:rPr>
              <a:t> </a:t>
            </a:r>
            <a:r>
              <a:rPr sz="3000" dirty="0">
                <a:solidFill>
                  <a:srgbClr val="292959"/>
                </a:solidFill>
                <a:latin typeface="Trebuchet MS"/>
                <a:cs typeface="Trebuchet MS"/>
              </a:rPr>
              <a:t>an</a:t>
            </a:r>
            <a:r>
              <a:rPr sz="3000" spc="-135" dirty="0">
                <a:solidFill>
                  <a:srgbClr val="292959"/>
                </a:solidFill>
                <a:latin typeface="Trebuchet MS"/>
                <a:cs typeface="Trebuchet MS"/>
              </a:rPr>
              <a:t> </a:t>
            </a:r>
            <a:r>
              <a:rPr sz="3000" spc="-70" dirty="0">
                <a:solidFill>
                  <a:srgbClr val="292959"/>
                </a:solidFill>
                <a:latin typeface="Trebuchet MS"/>
                <a:cs typeface="Trebuchet MS"/>
              </a:rPr>
              <a:t>earmarking</a:t>
            </a:r>
            <a:r>
              <a:rPr sz="3000" spc="-130" dirty="0">
                <a:solidFill>
                  <a:srgbClr val="292959"/>
                </a:solidFill>
                <a:latin typeface="Trebuchet MS"/>
                <a:cs typeface="Trebuchet MS"/>
              </a:rPr>
              <a:t> </a:t>
            </a:r>
            <a:r>
              <a:rPr sz="3000" spc="-75" dirty="0">
                <a:solidFill>
                  <a:srgbClr val="292959"/>
                </a:solidFill>
                <a:latin typeface="Trebuchet MS"/>
                <a:cs typeface="Trebuchet MS"/>
              </a:rPr>
              <a:t>order</a:t>
            </a:r>
            <a:r>
              <a:rPr sz="3000" spc="-130" dirty="0">
                <a:solidFill>
                  <a:srgbClr val="292959"/>
                </a:solidFill>
                <a:latin typeface="Trebuchet MS"/>
                <a:cs typeface="Trebuchet MS"/>
              </a:rPr>
              <a:t> </a:t>
            </a:r>
            <a:r>
              <a:rPr sz="3000" spc="-150" dirty="0">
                <a:solidFill>
                  <a:srgbClr val="292959"/>
                </a:solidFill>
                <a:latin typeface="Trebuchet MS"/>
                <a:cs typeface="Trebuchet MS"/>
              </a:rPr>
              <a:t>in</a:t>
            </a:r>
            <a:r>
              <a:rPr sz="3000" spc="-95" dirty="0">
                <a:solidFill>
                  <a:srgbClr val="292959"/>
                </a:solidFill>
                <a:latin typeface="Trebuchet MS"/>
                <a:cs typeface="Trebuchet MS"/>
              </a:rPr>
              <a:t> </a:t>
            </a:r>
            <a:r>
              <a:rPr sz="3000" dirty="0">
                <a:solidFill>
                  <a:srgbClr val="292959"/>
                </a:solidFill>
                <a:latin typeface="Trebuchet MS"/>
                <a:cs typeface="Trebuchet MS"/>
              </a:rPr>
              <a:t>place</a:t>
            </a:r>
            <a:r>
              <a:rPr sz="3000" spc="-135" dirty="0">
                <a:solidFill>
                  <a:srgbClr val="292959"/>
                </a:solidFill>
                <a:latin typeface="Trebuchet MS"/>
                <a:cs typeface="Trebuchet MS"/>
              </a:rPr>
              <a:t> </a:t>
            </a:r>
            <a:r>
              <a:rPr sz="3000" spc="-10" dirty="0">
                <a:solidFill>
                  <a:srgbClr val="292959"/>
                </a:solidFill>
                <a:latin typeface="Trebuchet MS"/>
                <a:cs typeface="Trebuchet MS"/>
              </a:rPr>
              <a:t>(and</a:t>
            </a:r>
            <a:r>
              <a:rPr sz="3000" spc="-130" dirty="0">
                <a:solidFill>
                  <a:srgbClr val="292959"/>
                </a:solidFill>
                <a:latin typeface="Trebuchet MS"/>
                <a:cs typeface="Trebuchet MS"/>
              </a:rPr>
              <a:t> </a:t>
            </a:r>
            <a:r>
              <a:rPr sz="3000" spc="-65" dirty="0">
                <a:solidFill>
                  <a:srgbClr val="292959"/>
                </a:solidFill>
                <a:latin typeface="Trebuchet MS"/>
                <a:cs typeface="Trebuchet MS"/>
              </a:rPr>
              <a:t>vice</a:t>
            </a:r>
            <a:r>
              <a:rPr sz="3000" spc="-130" dirty="0">
                <a:solidFill>
                  <a:srgbClr val="292959"/>
                </a:solidFill>
                <a:latin typeface="Trebuchet MS"/>
                <a:cs typeface="Trebuchet MS"/>
              </a:rPr>
              <a:t> </a:t>
            </a:r>
            <a:r>
              <a:rPr sz="3000" spc="-10" dirty="0">
                <a:solidFill>
                  <a:srgbClr val="292959"/>
                </a:solidFill>
                <a:latin typeface="Trebuchet MS"/>
                <a:cs typeface="Trebuchet MS"/>
              </a:rPr>
              <a:t>versa) </a:t>
            </a:r>
            <a:r>
              <a:rPr sz="3000" spc="-95" dirty="0">
                <a:solidFill>
                  <a:srgbClr val="292959"/>
                </a:solidFill>
                <a:latin typeface="Trebuchet MS"/>
                <a:cs typeface="Trebuchet MS"/>
              </a:rPr>
              <a:t>2019</a:t>
            </a:r>
            <a:r>
              <a:rPr sz="3000" spc="-125" dirty="0">
                <a:solidFill>
                  <a:srgbClr val="292959"/>
                </a:solidFill>
                <a:latin typeface="Trebuchet MS"/>
                <a:cs typeface="Trebuchet MS"/>
              </a:rPr>
              <a:t> </a:t>
            </a:r>
            <a:r>
              <a:rPr sz="3000" spc="-140" dirty="0">
                <a:solidFill>
                  <a:srgbClr val="292959"/>
                </a:solidFill>
                <a:latin typeface="Trebuchet MS"/>
                <a:cs typeface="Trebuchet MS"/>
              </a:rPr>
              <a:t>study:</a:t>
            </a:r>
            <a:r>
              <a:rPr sz="3000" spc="-95" dirty="0">
                <a:solidFill>
                  <a:srgbClr val="292959"/>
                </a:solidFill>
                <a:latin typeface="Trebuchet MS"/>
                <a:cs typeface="Trebuchet MS"/>
              </a:rPr>
              <a:t> </a:t>
            </a:r>
            <a:r>
              <a:rPr sz="3000" spc="155" dirty="0">
                <a:solidFill>
                  <a:srgbClr val="292959"/>
                </a:solidFill>
                <a:latin typeface="Trebuchet MS"/>
                <a:cs typeface="Trebuchet MS"/>
              </a:rPr>
              <a:t>80%</a:t>
            </a:r>
            <a:r>
              <a:rPr sz="3000" spc="-105" dirty="0">
                <a:solidFill>
                  <a:srgbClr val="292959"/>
                </a:solidFill>
                <a:latin typeface="Trebuchet MS"/>
                <a:cs typeface="Trebuchet MS"/>
              </a:rPr>
              <a:t> </a:t>
            </a:r>
            <a:r>
              <a:rPr sz="3000" dirty="0">
                <a:solidFill>
                  <a:srgbClr val="292959"/>
                </a:solidFill>
                <a:latin typeface="Trebuchet MS"/>
                <a:cs typeface="Trebuchet MS"/>
              </a:rPr>
              <a:t>of</a:t>
            </a:r>
            <a:r>
              <a:rPr sz="3000" spc="-105" dirty="0">
                <a:solidFill>
                  <a:srgbClr val="292959"/>
                </a:solidFill>
                <a:latin typeface="Trebuchet MS"/>
                <a:cs typeface="Trebuchet MS"/>
              </a:rPr>
              <a:t> </a:t>
            </a:r>
            <a:r>
              <a:rPr sz="3000" dirty="0">
                <a:solidFill>
                  <a:srgbClr val="292959"/>
                </a:solidFill>
                <a:latin typeface="Trebuchet MS"/>
                <a:cs typeface="Trebuchet MS"/>
              </a:rPr>
              <a:t>cases</a:t>
            </a:r>
            <a:r>
              <a:rPr sz="3000" spc="-105" dirty="0">
                <a:solidFill>
                  <a:srgbClr val="292959"/>
                </a:solidFill>
                <a:latin typeface="Trebuchet MS"/>
                <a:cs typeface="Trebuchet MS"/>
              </a:rPr>
              <a:t> </a:t>
            </a:r>
            <a:r>
              <a:rPr sz="3000" spc="-114" dirty="0">
                <a:solidFill>
                  <a:srgbClr val="292959"/>
                </a:solidFill>
                <a:latin typeface="Trebuchet MS"/>
                <a:cs typeface="Trebuchet MS"/>
              </a:rPr>
              <a:t>involved</a:t>
            </a:r>
            <a:r>
              <a:rPr sz="3000" spc="-105" dirty="0">
                <a:solidFill>
                  <a:srgbClr val="292959"/>
                </a:solidFill>
                <a:latin typeface="Trebuchet MS"/>
                <a:cs typeface="Trebuchet MS"/>
              </a:rPr>
              <a:t> </a:t>
            </a:r>
            <a:r>
              <a:rPr sz="3000" spc="-90" dirty="0">
                <a:solidFill>
                  <a:srgbClr val="292959"/>
                </a:solidFill>
                <a:latin typeface="Trebuchet MS"/>
                <a:cs typeface="Trebuchet MS"/>
              </a:rPr>
              <a:t>pensions,</a:t>
            </a:r>
            <a:r>
              <a:rPr sz="3000" spc="-100" dirty="0">
                <a:solidFill>
                  <a:srgbClr val="292959"/>
                </a:solidFill>
                <a:latin typeface="Trebuchet MS"/>
                <a:cs typeface="Trebuchet MS"/>
              </a:rPr>
              <a:t> </a:t>
            </a:r>
            <a:r>
              <a:rPr sz="3000" spc="-85" dirty="0">
                <a:solidFill>
                  <a:srgbClr val="292959"/>
                </a:solidFill>
                <a:latin typeface="Trebuchet MS"/>
                <a:cs typeface="Trebuchet MS"/>
              </a:rPr>
              <a:t>but</a:t>
            </a:r>
            <a:r>
              <a:rPr sz="3000" spc="-105" dirty="0">
                <a:solidFill>
                  <a:srgbClr val="292959"/>
                </a:solidFill>
                <a:latin typeface="Trebuchet MS"/>
                <a:cs typeface="Trebuchet MS"/>
              </a:rPr>
              <a:t> </a:t>
            </a:r>
            <a:r>
              <a:rPr sz="3000" spc="-130" dirty="0">
                <a:solidFill>
                  <a:srgbClr val="292959"/>
                </a:solidFill>
                <a:latin typeface="Trebuchet MS"/>
                <a:cs typeface="Trebuchet MS"/>
              </a:rPr>
              <a:t>only</a:t>
            </a:r>
            <a:r>
              <a:rPr sz="3000" spc="-95" dirty="0">
                <a:solidFill>
                  <a:srgbClr val="292959"/>
                </a:solidFill>
                <a:latin typeface="Trebuchet MS"/>
                <a:cs typeface="Trebuchet MS"/>
              </a:rPr>
              <a:t> </a:t>
            </a:r>
            <a:r>
              <a:rPr sz="3000" dirty="0">
                <a:solidFill>
                  <a:srgbClr val="292959"/>
                </a:solidFill>
                <a:latin typeface="Trebuchet MS"/>
                <a:cs typeface="Trebuchet MS"/>
              </a:rPr>
              <a:t>14%</a:t>
            </a:r>
            <a:r>
              <a:rPr sz="3000" spc="-105" dirty="0">
                <a:solidFill>
                  <a:srgbClr val="292959"/>
                </a:solidFill>
                <a:latin typeface="Trebuchet MS"/>
                <a:cs typeface="Trebuchet MS"/>
              </a:rPr>
              <a:t> </a:t>
            </a:r>
            <a:r>
              <a:rPr sz="3000" dirty="0">
                <a:solidFill>
                  <a:srgbClr val="292959"/>
                </a:solidFill>
                <a:latin typeface="Trebuchet MS"/>
                <a:cs typeface="Trebuchet MS"/>
              </a:rPr>
              <a:t>made</a:t>
            </a:r>
            <a:r>
              <a:rPr sz="3000" spc="-105" dirty="0">
                <a:solidFill>
                  <a:srgbClr val="292959"/>
                </a:solidFill>
                <a:latin typeface="Trebuchet MS"/>
                <a:cs typeface="Trebuchet MS"/>
              </a:rPr>
              <a:t> </a:t>
            </a:r>
            <a:r>
              <a:rPr sz="3000" spc="-45" dirty="0">
                <a:solidFill>
                  <a:srgbClr val="292959"/>
                </a:solidFill>
                <a:latin typeface="Trebuchet MS"/>
                <a:cs typeface="Trebuchet MS"/>
              </a:rPr>
              <a:t>pension</a:t>
            </a:r>
            <a:r>
              <a:rPr sz="3000" spc="-105" dirty="0">
                <a:solidFill>
                  <a:srgbClr val="292959"/>
                </a:solidFill>
                <a:latin typeface="Trebuchet MS"/>
                <a:cs typeface="Trebuchet MS"/>
              </a:rPr>
              <a:t> </a:t>
            </a:r>
            <a:r>
              <a:rPr sz="3000" spc="-10" dirty="0">
                <a:solidFill>
                  <a:srgbClr val="292959"/>
                </a:solidFill>
                <a:latin typeface="Trebuchet MS"/>
                <a:cs typeface="Trebuchet MS"/>
              </a:rPr>
              <a:t>orders</a:t>
            </a:r>
            <a:endParaRPr sz="3000">
              <a:latin typeface="Trebuchet MS"/>
              <a:cs typeface="Trebuchet MS"/>
            </a:endParaRPr>
          </a:p>
          <a:p>
            <a:pPr marL="659765">
              <a:lnSpc>
                <a:spcPct val="100000"/>
              </a:lnSpc>
              <a:spcBef>
                <a:spcPts val="1350"/>
              </a:spcBef>
            </a:pPr>
            <a:r>
              <a:rPr sz="3000" spc="-20" dirty="0">
                <a:solidFill>
                  <a:srgbClr val="292959"/>
                </a:solidFill>
                <a:latin typeface="Trebuchet MS"/>
                <a:cs typeface="Trebuchet MS"/>
              </a:rPr>
              <a:t>Reducing</a:t>
            </a:r>
            <a:r>
              <a:rPr sz="3000" spc="-140" dirty="0">
                <a:solidFill>
                  <a:srgbClr val="292959"/>
                </a:solidFill>
                <a:latin typeface="Trebuchet MS"/>
                <a:cs typeface="Trebuchet MS"/>
              </a:rPr>
              <a:t> </a:t>
            </a:r>
            <a:r>
              <a:rPr sz="3000" spc="-105" dirty="0">
                <a:solidFill>
                  <a:srgbClr val="292959"/>
                </a:solidFill>
                <a:latin typeface="Trebuchet MS"/>
                <a:cs typeface="Trebuchet MS"/>
              </a:rPr>
              <a:t>number</a:t>
            </a:r>
            <a:r>
              <a:rPr sz="3000" spc="-114" dirty="0">
                <a:solidFill>
                  <a:srgbClr val="292959"/>
                </a:solidFill>
                <a:latin typeface="Trebuchet MS"/>
                <a:cs typeface="Trebuchet MS"/>
              </a:rPr>
              <a:t> </a:t>
            </a:r>
            <a:r>
              <a:rPr sz="3000" dirty="0">
                <a:solidFill>
                  <a:srgbClr val="292959"/>
                </a:solidFill>
                <a:latin typeface="Trebuchet MS"/>
                <a:cs typeface="Trebuchet MS"/>
              </a:rPr>
              <a:t>of</a:t>
            </a:r>
            <a:r>
              <a:rPr sz="3000" spc="-120" dirty="0">
                <a:solidFill>
                  <a:srgbClr val="292959"/>
                </a:solidFill>
                <a:latin typeface="Trebuchet MS"/>
                <a:cs typeface="Trebuchet MS"/>
              </a:rPr>
              <a:t> </a:t>
            </a:r>
            <a:r>
              <a:rPr sz="3000" spc="-40" dirty="0">
                <a:solidFill>
                  <a:srgbClr val="292959"/>
                </a:solidFill>
                <a:latin typeface="Trebuchet MS"/>
                <a:cs typeface="Trebuchet MS"/>
              </a:rPr>
              <a:t>pension</a:t>
            </a:r>
            <a:r>
              <a:rPr sz="3000" spc="-114" dirty="0">
                <a:solidFill>
                  <a:srgbClr val="292959"/>
                </a:solidFill>
                <a:latin typeface="Trebuchet MS"/>
                <a:cs typeface="Trebuchet MS"/>
              </a:rPr>
              <a:t> </a:t>
            </a:r>
            <a:r>
              <a:rPr sz="3000" spc="-30" dirty="0">
                <a:solidFill>
                  <a:srgbClr val="292959"/>
                </a:solidFill>
                <a:latin typeface="Trebuchet MS"/>
                <a:cs typeface="Trebuchet MS"/>
              </a:rPr>
              <a:t>sharing</a:t>
            </a:r>
            <a:r>
              <a:rPr sz="3000" spc="-114" dirty="0">
                <a:solidFill>
                  <a:srgbClr val="292959"/>
                </a:solidFill>
                <a:latin typeface="Trebuchet MS"/>
                <a:cs typeface="Trebuchet MS"/>
              </a:rPr>
              <a:t> </a:t>
            </a:r>
            <a:r>
              <a:rPr sz="3000" spc="-105" dirty="0">
                <a:solidFill>
                  <a:srgbClr val="292959"/>
                </a:solidFill>
                <a:latin typeface="Trebuchet MS"/>
                <a:cs typeface="Trebuchet MS"/>
              </a:rPr>
              <a:t>orders:</a:t>
            </a:r>
            <a:r>
              <a:rPr sz="3000" spc="-120" dirty="0">
                <a:solidFill>
                  <a:srgbClr val="292959"/>
                </a:solidFill>
                <a:latin typeface="Trebuchet MS"/>
                <a:cs typeface="Trebuchet MS"/>
              </a:rPr>
              <a:t> </a:t>
            </a:r>
            <a:r>
              <a:rPr sz="3000" spc="-90" dirty="0">
                <a:solidFill>
                  <a:srgbClr val="292959"/>
                </a:solidFill>
                <a:latin typeface="Trebuchet MS"/>
                <a:cs typeface="Trebuchet MS"/>
              </a:rPr>
              <a:t>practitioners</a:t>
            </a:r>
            <a:r>
              <a:rPr sz="3000" spc="-114" dirty="0">
                <a:solidFill>
                  <a:srgbClr val="292959"/>
                </a:solidFill>
                <a:latin typeface="Trebuchet MS"/>
                <a:cs typeface="Trebuchet MS"/>
              </a:rPr>
              <a:t> </a:t>
            </a:r>
            <a:r>
              <a:rPr sz="3000" spc="-75" dirty="0">
                <a:solidFill>
                  <a:srgbClr val="292959"/>
                </a:solidFill>
                <a:latin typeface="Trebuchet MS"/>
                <a:cs typeface="Trebuchet MS"/>
              </a:rPr>
              <a:t>find</a:t>
            </a:r>
            <a:r>
              <a:rPr sz="3000" spc="-114" dirty="0">
                <a:solidFill>
                  <a:srgbClr val="292959"/>
                </a:solidFill>
                <a:latin typeface="Trebuchet MS"/>
                <a:cs typeface="Trebuchet MS"/>
              </a:rPr>
              <a:t> </a:t>
            </a:r>
            <a:r>
              <a:rPr sz="3000" spc="-145" dirty="0">
                <a:solidFill>
                  <a:srgbClr val="292959"/>
                </a:solidFill>
                <a:latin typeface="Trebuchet MS"/>
                <a:cs typeface="Trebuchet MS"/>
              </a:rPr>
              <a:t>complex...</a:t>
            </a:r>
            <a:r>
              <a:rPr sz="3000" spc="-95" dirty="0">
                <a:solidFill>
                  <a:srgbClr val="292959"/>
                </a:solidFill>
                <a:latin typeface="Trebuchet MS"/>
                <a:cs typeface="Trebuchet MS"/>
              </a:rPr>
              <a:t> </a:t>
            </a:r>
            <a:r>
              <a:rPr sz="3000" spc="-105" dirty="0">
                <a:solidFill>
                  <a:srgbClr val="292959"/>
                </a:solidFill>
                <a:latin typeface="Trebuchet MS"/>
                <a:cs typeface="Trebuchet MS"/>
              </a:rPr>
              <a:t>shy</a:t>
            </a:r>
            <a:r>
              <a:rPr sz="3000" spc="-120" dirty="0">
                <a:solidFill>
                  <a:srgbClr val="292959"/>
                </a:solidFill>
                <a:latin typeface="Trebuchet MS"/>
                <a:cs typeface="Trebuchet MS"/>
              </a:rPr>
              <a:t> </a:t>
            </a:r>
            <a:r>
              <a:rPr sz="3000" spc="-20" dirty="0">
                <a:solidFill>
                  <a:srgbClr val="292959"/>
                </a:solidFill>
                <a:latin typeface="Trebuchet MS"/>
                <a:cs typeface="Trebuchet MS"/>
              </a:rPr>
              <a:t>away</a:t>
            </a:r>
            <a:endParaRPr sz="3000">
              <a:latin typeface="Trebuchet MS"/>
              <a:cs typeface="Trebuchet MS"/>
            </a:endParaRPr>
          </a:p>
        </p:txBody>
      </p:sp>
      <p:sp>
        <p:nvSpPr>
          <p:cNvPr id="12" name="object 12" descr="$PPTXTitle"/>
          <p:cNvSpPr txBox="1">
            <a:spLocks noGrp="1"/>
          </p:cNvSpPr>
          <p:nvPr>
            <p:ph type="title"/>
          </p:nvPr>
        </p:nvSpPr>
        <p:spPr>
          <a:xfrm>
            <a:off x="1016000" y="958946"/>
            <a:ext cx="11266170" cy="1168400"/>
          </a:xfrm>
          <a:prstGeom prst="rect">
            <a:avLst/>
          </a:prstGeom>
        </p:spPr>
        <p:txBody>
          <a:bodyPr vert="horz" wrap="square" lIns="0" tIns="12700" rIns="0" bIns="0" rtlCol="0">
            <a:spAutoFit/>
          </a:bodyPr>
          <a:lstStyle/>
          <a:p>
            <a:pPr marL="12700">
              <a:lnSpc>
                <a:spcPct val="100000"/>
              </a:lnSpc>
              <a:spcBef>
                <a:spcPts val="100"/>
              </a:spcBef>
            </a:pPr>
            <a:r>
              <a:rPr dirty="0">
                <a:solidFill>
                  <a:srgbClr val="E65385"/>
                </a:solidFill>
              </a:rPr>
              <a:t>PENSION</a:t>
            </a:r>
            <a:r>
              <a:rPr spc="-210" dirty="0">
                <a:solidFill>
                  <a:srgbClr val="E65385"/>
                </a:solidFill>
              </a:rPr>
              <a:t> </a:t>
            </a:r>
            <a:r>
              <a:rPr spc="170" dirty="0">
                <a:solidFill>
                  <a:srgbClr val="E65385"/>
                </a:solidFill>
              </a:rPr>
              <a:t>SHARING</a:t>
            </a:r>
            <a:r>
              <a:rPr spc="-204" dirty="0">
                <a:solidFill>
                  <a:srgbClr val="E65385"/>
                </a:solidFill>
              </a:rPr>
              <a:t> </a:t>
            </a:r>
            <a:r>
              <a:rPr spc="-120" dirty="0"/>
              <a:t>ORDER</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04924" y="2279193"/>
            <a:ext cx="104775" cy="104774"/>
          </a:xfrm>
          <a:prstGeom prst="rect">
            <a:avLst/>
          </a:prstGeom>
        </p:spPr>
      </p:pic>
      <p:pic>
        <p:nvPicPr>
          <p:cNvPr id="3" name="object 3"/>
          <p:cNvPicPr/>
          <p:nvPr/>
        </p:nvPicPr>
        <p:blipFill>
          <a:blip r:embed="rId2" cstate="print"/>
          <a:stretch>
            <a:fillRect/>
          </a:stretch>
        </p:blipFill>
        <p:spPr>
          <a:xfrm>
            <a:off x="1304924" y="2822118"/>
            <a:ext cx="104775" cy="104774"/>
          </a:xfrm>
          <a:prstGeom prst="rect">
            <a:avLst/>
          </a:prstGeom>
        </p:spPr>
      </p:pic>
      <p:pic>
        <p:nvPicPr>
          <p:cNvPr id="4" name="object 4"/>
          <p:cNvPicPr/>
          <p:nvPr/>
        </p:nvPicPr>
        <p:blipFill>
          <a:blip r:embed="rId3" cstate="print"/>
          <a:stretch>
            <a:fillRect/>
          </a:stretch>
        </p:blipFill>
        <p:spPr>
          <a:xfrm>
            <a:off x="1862137" y="3360281"/>
            <a:ext cx="114299" cy="114299"/>
          </a:xfrm>
          <a:prstGeom prst="rect">
            <a:avLst/>
          </a:prstGeom>
        </p:spPr>
      </p:pic>
      <p:pic>
        <p:nvPicPr>
          <p:cNvPr id="5" name="object 5"/>
          <p:cNvPicPr/>
          <p:nvPr/>
        </p:nvPicPr>
        <p:blipFill>
          <a:blip r:embed="rId4" cstate="print"/>
          <a:stretch>
            <a:fillRect/>
          </a:stretch>
        </p:blipFill>
        <p:spPr>
          <a:xfrm>
            <a:off x="1862137" y="4446131"/>
            <a:ext cx="114299" cy="114299"/>
          </a:xfrm>
          <a:prstGeom prst="rect">
            <a:avLst/>
          </a:prstGeom>
        </p:spPr>
      </p:pic>
      <p:pic>
        <p:nvPicPr>
          <p:cNvPr id="6" name="object 6"/>
          <p:cNvPicPr/>
          <p:nvPr/>
        </p:nvPicPr>
        <p:blipFill>
          <a:blip r:embed="rId4" cstate="print"/>
          <a:stretch>
            <a:fillRect/>
          </a:stretch>
        </p:blipFill>
        <p:spPr>
          <a:xfrm>
            <a:off x="1862137" y="4989055"/>
            <a:ext cx="114299" cy="114299"/>
          </a:xfrm>
          <a:prstGeom prst="rect">
            <a:avLst/>
          </a:prstGeom>
        </p:spPr>
      </p:pic>
      <p:pic>
        <p:nvPicPr>
          <p:cNvPr id="7" name="object 7"/>
          <p:cNvPicPr/>
          <p:nvPr/>
        </p:nvPicPr>
        <p:blipFill>
          <a:blip r:embed="rId3" cstate="print"/>
          <a:stretch>
            <a:fillRect/>
          </a:stretch>
        </p:blipFill>
        <p:spPr>
          <a:xfrm>
            <a:off x="1862137" y="5531980"/>
            <a:ext cx="114299" cy="114299"/>
          </a:xfrm>
          <a:prstGeom prst="rect">
            <a:avLst/>
          </a:prstGeom>
        </p:spPr>
      </p:pic>
      <p:pic>
        <p:nvPicPr>
          <p:cNvPr id="8" name="object 8"/>
          <p:cNvPicPr/>
          <p:nvPr/>
        </p:nvPicPr>
        <p:blipFill>
          <a:blip r:embed="rId2" cstate="print"/>
          <a:stretch>
            <a:fillRect/>
          </a:stretch>
        </p:blipFill>
        <p:spPr>
          <a:xfrm>
            <a:off x="1304924" y="6079668"/>
            <a:ext cx="104775" cy="104774"/>
          </a:xfrm>
          <a:prstGeom prst="rect">
            <a:avLst/>
          </a:prstGeom>
        </p:spPr>
      </p:pic>
      <p:pic>
        <p:nvPicPr>
          <p:cNvPr id="9" name="object 9"/>
          <p:cNvPicPr/>
          <p:nvPr/>
        </p:nvPicPr>
        <p:blipFill>
          <a:blip r:embed="rId5" cstate="print"/>
          <a:stretch>
            <a:fillRect/>
          </a:stretch>
        </p:blipFill>
        <p:spPr>
          <a:xfrm>
            <a:off x="1862137" y="6617830"/>
            <a:ext cx="114299" cy="114299"/>
          </a:xfrm>
          <a:prstGeom prst="rect">
            <a:avLst/>
          </a:prstGeom>
        </p:spPr>
      </p:pic>
      <p:pic>
        <p:nvPicPr>
          <p:cNvPr id="10" name="object 10"/>
          <p:cNvPicPr/>
          <p:nvPr/>
        </p:nvPicPr>
        <p:blipFill>
          <a:blip r:embed="rId5" cstate="print"/>
          <a:stretch>
            <a:fillRect/>
          </a:stretch>
        </p:blipFill>
        <p:spPr>
          <a:xfrm>
            <a:off x="1862137" y="7160755"/>
            <a:ext cx="114299" cy="114299"/>
          </a:xfrm>
          <a:prstGeom prst="rect">
            <a:avLst/>
          </a:prstGeom>
        </p:spPr>
      </p:pic>
      <p:pic>
        <p:nvPicPr>
          <p:cNvPr id="11" name="object 11"/>
          <p:cNvPicPr/>
          <p:nvPr/>
        </p:nvPicPr>
        <p:blipFill>
          <a:blip r:embed="rId3" cstate="print"/>
          <a:stretch>
            <a:fillRect/>
          </a:stretch>
        </p:blipFill>
        <p:spPr>
          <a:xfrm>
            <a:off x="1862137" y="7703680"/>
            <a:ext cx="114299" cy="114299"/>
          </a:xfrm>
          <a:prstGeom prst="rect">
            <a:avLst/>
          </a:prstGeom>
        </p:spPr>
      </p:pic>
      <p:pic>
        <p:nvPicPr>
          <p:cNvPr id="12" name="object 12"/>
          <p:cNvPicPr/>
          <p:nvPr/>
        </p:nvPicPr>
        <p:blipFill>
          <a:blip r:embed="rId2" cstate="print"/>
          <a:stretch>
            <a:fillRect/>
          </a:stretch>
        </p:blipFill>
        <p:spPr>
          <a:xfrm>
            <a:off x="1304924" y="8251368"/>
            <a:ext cx="104775" cy="104774"/>
          </a:xfrm>
          <a:prstGeom prst="rect">
            <a:avLst/>
          </a:prstGeom>
        </p:spPr>
      </p:pic>
      <p:pic>
        <p:nvPicPr>
          <p:cNvPr id="13" name="object 13"/>
          <p:cNvPicPr/>
          <p:nvPr/>
        </p:nvPicPr>
        <p:blipFill>
          <a:blip r:embed="rId6" cstate="print"/>
          <a:stretch>
            <a:fillRect/>
          </a:stretch>
        </p:blipFill>
        <p:spPr>
          <a:xfrm>
            <a:off x="1862137" y="8789530"/>
            <a:ext cx="114299" cy="114299"/>
          </a:xfrm>
          <a:prstGeom prst="rect">
            <a:avLst/>
          </a:prstGeom>
        </p:spPr>
      </p:pic>
      <p:pic>
        <p:nvPicPr>
          <p:cNvPr id="14" name="object 14"/>
          <p:cNvPicPr/>
          <p:nvPr/>
        </p:nvPicPr>
        <p:blipFill>
          <a:blip r:embed="rId3" cstate="print"/>
          <a:stretch>
            <a:fillRect/>
          </a:stretch>
        </p:blipFill>
        <p:spPr>
          <a:xfrm>
            <a:off x="1862137" y="9332455"/>
            <a:ext cx="114299" cy="114299"/>
          </a:xfrm>
          <a:prstGeom prst="rect">
            <a:avLst/>
          </a:prstGeom>
        </p:spPr>
      </p:pic>
      <p:pic>
        <p:nvPicPr>
          <p:cNvPr id="15" name="object 15"/>
          <p:cNvPicPr/>
          <p:nvPr/>
        </p:nvPicPr>
        <p:blipFill>
          <a:blip r:embed="rId7" cstate="print"/>
          <a:stretch>
            <a:fillRect/>
          </a:stretch>
        </p:blipFill>
        <p:spPr>
          <a:xfrm>
            <a:off x="1304924" y="9880143"/>
            <a:ext cx="104775" cy="104774"/>
          </a:xfrm>
          <a:prstGeom prst="rect">
            <a:avLst/>
          </a:prstGeom>
        </p:spPr>
      </p:pic>
      <p:sp>
        <p:nvSpPr>
          <p:cNvPr id="16" name="object 16"/>
          <p:cNvSpPr txBox="1"/>
          <p:nvPr/>
        </p:nvSpPr>
        <p:spPr>
          <a:xfrm>
            <a:off x="1567705" y="1951522"/>
            <a:ext cx="15629890" cy="8169275"/>
          </a:xfrm>
          <a:prstGeom prst="rect">
            <a:avLst/>
          </a:prstGeom>
        </p:spPr>
        <p:txBody>
          <a:bodyPr vert="horz" wrap="square" lIns="0" tIns="159385" rIns="0" bIns="0" rtlCol="0">
            <a:spAutoFit/>
          </a:bodyPr>
          <a:lstStyle/>
          <a:p>
            <a:pPr marL="12700">
              <a:lnSpc>
                <a:spcPct val="100000"/>
              </a:lnSpc>
              <a:spcBef>
                <a:spcPts val="1255"/>
              </a:spcBef>
            </a:pPr>
            <a:r>
              <a:rPr sz="2600" dirty="0">
                <a:solidFill>
                  <a:srgbClr val="292959"/>
                </a:solidFill>
                <a:latin typeface="Trebuchet MS"/>
                <a:cs typeface="Trebuchet MS"/>
              </a:rPr>
              <a:t>Many</a:t>
            </a:r>
            <a:r>
              <a:rPr sz="2600" spc="-100" dirty="0">
                <a:solidFill>
                  <a:srgbClr val="292959"/>
                </a:solidFill>
                <a:latin typeface="Trebuchet MS"/>
                <a:cs typeface="Trebuchet MS"/>
              </a:rPr>
              <a:t> </a:t>
            </a:r>
            <a:r>
              <a:rPr sz="2600" dirty="0">
                <a:solidFill>
                  <a:srgbClr val="292959"/>
                </a:solidFill>
                <a:latin typeface="Trebuchet MS"/>
                <a:cs typeface="Trebuchet MS"/>
              </a:rPr>
              <a:t>cases</a:t>
            </a:r>
            <a:r>
              <a:rPr sz="2600" spc="-90" dirty="0">
                <a:solidFill>
                  <a:srgbClr val="292959"/>
                </a:solidFill>
                <a:latin typeface="Trebuchet MS"/>
                <a:cs typeface="Trebuchet MS"/>
              </a:rPr>
              <a:t> </a:t>
            </a:r>
            <a:r>
              <a:rPr sz="2600" spc="-125" dirty="0">
                <a:solidFill>
                  <a:srgbClr val="292959"/>
                </a:solidFill>
                <a:latin typeface="Trebuchet MS"/>
                <a:cs typeface="Trebuchet MS"/>
              </a:rPr>
              <a:t>family</a:t>
            </a:r>
            <a:r>
              <a:rPr sz="2600" spc="-85" dirty="0">
                <a:solidFill>
                  <a:srgbClr val="292959"/>
                </a:solidFill>
                <a:latin typeface="Trebuchet MS"/>
                <a:cs typeface="Trebuchet MS"/>
              </a:rPr>
              <a:t> </a:t>
            </a:r>
            <a:r>
              <a:rPr sz="2600" spc="-65" dirty="0">
                <a:solidFill>
                  <a:srgbClr val="292959"/>
                </a:solidFill>
                <a:latin typeface="Trebuchet MS"/>
                <a:cs typeface="Trebuchet MS"/>
              </a:rPr>
              <a:t>home</a:t>
            </a:r>
            <a:r>
              <a:rPr sz="2600" spc="-90" dirty="0">
                <a:solidFill>
                  <a:srgbClr val="292959"/>
                </a:solidFill>
                <a:latin typeface="Trebuchet MS"/>
                <a:cs typeface="Trebuchet MS"/>
              </a:rPr>
              <a:t> </a:t>
            </a:r>
            <a:r>
              <a:rPr sz="2600" spc="-85" dirty="0">
                <a:solidFill>
                  <a:srgbClr val="292959"/>
                </a:solidFill>
                <a:latin typeface="Trebuchet MS"/>
                <a:cs typeface="Trebuchet MS"/>
              </a:rPr>
              <a:t>most</a:t>
            </a:r>
            <a:r>
              <a:rPr sz="2600" spc="-90" dirty="0">
                <a:solidFill>
                  <a:srgbClr val="292959"/>
                </a:solidFill>
                <a:latin typeface="Trebuchet MS"/>
                <a:cs typeface="Trebuchet MS"/>
              </a:rPr>
              <a:t> </a:t>
            </a:r>
            <a:r>
              <a:rPr sz="2600" spc="-50" dirty="0">
                <a:solidFill>
                  <a:srgbClr val="292959"/>
                </a:solidFill>
                <a:latin typeface="Trebuchet MS"/>
                <a:cs typeface="Trebuchet MS"/>
              </a:rPr>
              <a:t>valuable</a:t>
            </a:r>
            <a:r>
              <a:rPr sz="2600" spc="-90" dirty="0">
                <a:solidFill>
                  <a:srgbClr val="292959"/>
                </a:solidFill>
                <a:latin typeface="Trebuchet MS"/>
                <a:cs typeface="Trebuchet MS"/>
              </a:rPr>
              <a:t> </a:t>
            </a:r>
            <a:r>
              <a:rPr sz="2600" spc="-55" dirty="0">
                <a:solidFill>
                  <a:srgbClr val="292959"/>
                </a:solidFill>
                <a:latin typeface="Trebuchet MS"/>
                <a:cs typeface="Trebuchet MS"/>
              </a:rPr>
              <a:t>assets:</a:t>
            </a:r>
            <a:r>
              <a:rPr sz="2600" spc="-90" dirty="0">
                <a:solidFill>
                  <a:srgbClr val="292959"/>
                </a:solidFill>
                <a:latin typeface="Trebuchet MS"/>
                <a:cs typeface="Trebuchet MS"/>
              </a:rPr>
              <a:t> </a:t>
            </a:r>
            <a:r>
              <a:rPr sz="2600" spc="-100" dirty="0">
                <a:solidFill>
                  <a:srgbClr val="292959"/>
                </a:solidFill>
                <a:latin typeface="Trebuchet MS"/>
                <a:cs typeface="Trebuchet MS"/>
              </a:rPr>
              <a:t>difficult</a:t>
            </a:r>
            <a:r>
              <a:rPr sz="2600" spc="-90" dirty="0">
                <a:solidFill>
                  <a:srgbClr val="292959"/>
                </a:solidFill>
                <a:latin typeface="Trebuchet MS"/>
                <a:cs typeface="Trebuchet MS"/>
              </a:rPr>
              <a:t> </a:t>
            </a:r>
            <a:r>
              <a:rPr sz="2600" spc="-45" dirty="0">
                <a:solidFill>
                  <a:srgbClr val="292959"/>
                </a:solidFill>
                <a:latin typeface="Trebuchet MS"/>
                <a:cs typeface="Trebuchet MS"/>
              </a:rPr>
              <a:t>to</a:t>
            </a:r>
            <a:r>
              <a:rPr sz="2600" spc="-90" dirty="0">
                <a:solidFill>
                  <a:srgbClr val="292959"/>
                </a:solidFill>
                <a:latin typeface="Trebuchet MS"/>
                <a:cs typeface="Trebuchet MS"/>
              </a:rPr>
              <a:t> </a:t>
            </a:r>
            <a:r>
              <a:rPr sz="2600" dirty="0">
                <a:solidFill>
                  <a:srgbClr val="292959"/>
                </a:solidFill>
                <a:latin typeface="Trebuchet MS"/>
                <a:cs typeface="Trebuchet MS"/>
              </a:rPr>
              <a:t>balance</a:t>
            </a:r>
            <a:r>
              <a:rPr sz="2600" spc="-90" dirty="0">
                <a:solidFill>
                  <a:srgbClr val="292959"/>
                </a:solidFill>
                <a:latin typeface="Trebuchet MS"/>
                <a:cs typeface="Trebuchet MS"/>
              </a:rPr>
              <a:t> </a:t>
            </a:r>
            <a:r>
              <a:rPr sz="2600" spc="-80" dirty="0">
                <a:solidFill>
                  <a:srgbClr val="292959"/>
                </a:solidFill>
                <a:latin typeface="Trebuchet MS"/>
                <a:cs typeface="Trebuchet MS"/>
              </a:rPr>
              <a:t>rights</a:t>
            </a:r>
            <a:r>
              <a:rPr sz="2600" spc="-90" dirty="0">
                <a:solidFill>
                  <a:srgbClr val="292959"/>
                </a:solidFill>
                <a:latin typeface="Trebuchet MS"/>
                <a:cs typeface="Trebuchet MS"/>
              </a:rPr>
              <a:t> </a:t>
            </a:r>
            <a:r>
              <a:rPr sz="2600" dirty="0">
                <a:solidFill>
                  <a:srgbClr val="292959"/>
                </a:solidFill>
                <a:latin typeface="Trebuchet MS"/>
                <a:cs typeface="Trebuchet MS"/>
              </a:rPr>
              <a:t>of</a:t>
            </a:r>
            <a:r>
              <a:rPr sz="2600" spc="-90" dirty="0">
                <a:solidFill>
                  <a:srgbClr val="292959"/>
                </a:solidFill>
                <a:latin typeface="Trebuchet MS"/>
                <a:cs typeface="Trebuchet MS"/>
              </a:rPr>
              <a:t> </a:t>
            </a:r>
            <a:r>
              <a:rPr sz="2600" spc="-80" dirty="0">
                <a:solidFill>
                  <a:srgbClr val="292959"/>
                </a:solidFill>
                <a:latin typeface="Trebuchet MS"/>
                <a:cs typeface="Trebuchet MS"/>
              </a:rPr>
              <a:t>partners</a:t>
            </a:r>
            <a:r>
              <a:rPr sz="2600" spc="-95" dirty="0">
                <a:solidFill>
                  <a:srgbClr val="292959"/>
                </a:solidFill>
                <a:latin typeface="Trebuchet MS"/>
                <a:cs typeface="Trebuchet MS"/>
              </a:rPr>
              <a:t> </a:t>
            </a:r>
            <a:r>
              <a:rPr sz="2600" dirty="0">
                <a:solidFill>
                  <a:srgbClr val="292959"/>
                </a:solidFill>
                <a:latin typeface="Trebuchet MS"/>
                <a:cs typeface="Trebuchet MS"/>
              </a:rPr>
              <a:t>and</a:t>
            </a:r>
            <a:r>
              <a:rPr sz="2600" spc="-90" dirty="0">
                <a:solidFill>
                  <a:srgbClr val="292959"/>
                </a:solidFill>
                <a:latin typeface="Trebuchet MS"/>
                <a:cs typeface="Trebuchet MS"/>
              </a:rPr>
              <a:t> </a:t>
            </a:r>
            <a:r>
              <a:rPr sz="2600" spc="-10" dirty="0">
                <a:solidFill>
                  <a:srgbClr val="292959"/>
                </a:solidFill>
                <a:latin typeface="Trebuchet MS"/>
                <a:cs typeface="Trebuchet MS"/>
              </a:rPr>
              <a:t>children</a:t>
            </a:r>
            <a:endParaRPr sz="2600">
              <a:latin typeface="Trebuchet MS"/>
              <a:cs typeface="Trebuchet MS"/>
            </a:endParaRPr>
          </a:p>
          <a:p>
            <a:pPr marL="12700">
              <a:lnSpc>
                <a:spcPct val="100000"/>
              </a:lnSpc>
              <a:spcBef>
                <a:spcPts val="1155"/>
              </a:spcBef>
            </a:pPr>
            <a:r>
              <a:rPr sz="2600" b="1" i="1" spc="305" dirty="0">
                <a:solidFill>
                  <a:srgbClr val="292959"/>
                </a:solidFill>
                <a:latin typeface="Trebuchet MS"/>
                <a:cs typeface="Trebuchet MS"/>
              </a:rPr>
              <a:t>M</a:t>
            </a:r>
            <a:r>
              <a:rPr sz="2600" b="1" i="1" spc="-125" dirty="0">
                <a:solidFill>
                  <a:srgbClr val="292959"/>
                </a:solidFill>
                <a:latin typeface="Trebuchet MS"/>
                <a:cs typeface="Trebuchet MS"/>
              </a:rPr>
              <a:t> </a:t>
            </a:r>
            <a:r>
              <a:rPr sz="2600" b="1" i="1" spc="-165" dirty="0">
                <a:solidFill>
                  <a:srgbClr val="292959"/>
                </a:solidFill>
                <a:latin typeface="Trebuchet MS"/>
                <a:cs typeface="Trebuchet MS"/>
              </a:rPr>
              <a:t>v</a:t>
            </a:r>
            <a:r>
              <a:rPr sz="2600" b="1" i="1" spc="-125" dirty="0">
                <a:solidFill>
                  <a:srgbClr val="292959"/>
                </a:solidFill>
                <a:latin typeface="Trebuchet MS"/>
                <a:cs typeface="Trebuchet MS"/>
              </a:rPr>
              <a:t> </a:t>
            </a:r>
            <a:r>
              <a:rPr sz="2600" b="1" i="1" spc="-114" dirty="0">
                <a:solidFill>
                  <a:srgbClr val="292959"/>
                </a:solidFill>
                <a:latin typeface="Trebuchet MS"/>
                <a:cs typeface="Trebuchet MS"/>
              </a:rPr>
              <a:t>B</a:t>
            </a:r>
            <a:r>
              <a:rPr sz="2600" b="1" i="1" spc="-125" dirty="0">
                <a:solidFill>
                  <a:srgbClr val="292959"/>
                </a:solidFill>
                <a:latin typeface="Trebuchet MS"/>
                <a:cs typeface="Trebuchet MS"/>
              </a:rPr>
              <a:t> </a:t>
            </a:r>
            <a:r>
              <a:rPr sz="2600" b="1" spc="-235" dirty="0">
                <a:solidFill>
                  <a:srgbClr val="292959"/>
                </a:solidFill>
                <a:latin typeface="Trebuchet MS"/>
                <a:cs typeface="Trebuchet MS"/>
              </a:rPr>
              <a:t>[1998]</a:t>
            </a:r>
            <a:r>
              <a:rPr sz="2600" b="1" spc="-125" dirty="0">
                <a:solidFill>
                  <a:srgbClr val="292959"/>
                </a:solidFill>
                <a:latin typeface="Trebuchet MS"/>
                <a:cs typeface="Trebuchet MS"/>
              </a:rPr>
              <a:t> </a:t>
            </a:r>
            <a:r>
              <a:rPr sz="2600" b="1" spc="-765" dirty="0">
                <a:solidFill>
                  <a:srgbClr val="292959"/>
                </a:solidFill>
                <a:latin typeface="Trebuchet MS"/>
                <a:cs typeface="Trebuchet MS"/>
              </a:rPr>
              <a:t>1</a:t>
            </a:r>
            <a:r>
              <a:rPr sz="2600" b="1" spc="-120" dirty="0">
                <a:solidFill>
                  <a:srgbClr val="292959"/>
                </a:solidFill>
                <a:latin typeface="Trebuchet MS"/>
                <a:cs typeface="Trebuchet MS"/>
              </a:rPr>
              <a:t> </a:t>
            </a:r>
            <a:r>
              <a:rPr sz="2600" b="1" spc="-190" dirty="0">
                <a:solidFill>
                  <a:srgbClr val="292959"/>
                </a:solidFill>
                <a:latin typeface="Trebuchet MS"/>
                <a:cs typeface="Trebuchet MS"/>
              </a:rPr>
              <a:t>FLR</a:t>
            </a:r>
            <a:r>
              <a:rPr sz="2600" b="1" spc="-125" dirty="0">
                <a:solidFill>
                  <a:srgbClr val="292959"/>
                </a:solidFill>
                <a:latin typeface="Trebuchet MS"/>
                <a:cs typeface="Trebuchet MS"/>
              </a:rPr>
              <a:t> </a:t>
            </a:r>
            <a:r>
              <a:rPr sz="2600" b="1" spc="-25" dirty="0">
                <a:solidFill>
                  <a:srgbClr val="292959"/>
                </a:solidFill>
                <a:latin typeface="Trebuchet MS"/>
                <a:cs typeface="Trebuchet MS"/>
              </a:rPr>
              <a:t>53:</a:t>
            </a:r>
            <a:endParaRPr sz="2600">
              <a:latin typeface="Trebuchet MS"/>
              <a:cs typeface="Trebuchet MS"/>
            </a:endParaRPr>
          </a:p>
          <a:p>
            <a:pPr marL="574040" marR="5080">
              <a:lnSpc>
                <a:spcPct val="137000"/>
              </a:lnSpc>
            </a:pPr>
            <a:r>
              <a:rPr sz="2600" spc="-60" dirty="0">
                <a:solidFill>
                  <a:srgbClr val="292959"/>
                </a:solidFill>
                <a:latin typeface="Trebuchet MS"/>
                <a:cs typeface="Trebuchet MS"/>
              </a:rPr>
              <a:t>paramount</a:t>
            </a:r>
            <a:r>
              <a:rPr sz="2600" spc="-140" dirty="0">
                <a:solidFill>
                  <a:srgbClr val="292959"/>
                </a:solidFill>
                <a:latin typeface="Trebuchet MS"/>
                <a:cs typeface="Trebuchet MS"/>
              </a:rPr>
              <a:t> </a:t>
            </a:r>
            <a:r>
              <a:rPr sz="2600" spc="-55" dirty="0">
                <a:solidFill>
                  <a:srgbClr val="292959"/>
                </a:solidFill>
                <a:latin typeface="Trebuchet MS"/>
                <a:cs typeface="Trebuchet MS"/>
              </a:rPr>
              <a:t>consideration</a:t>
            </a:r>
            <a:r>
              <a:rPr sz="2600" spc="-120" dirty="0">
                <a:solidFill>
                  <a:srgbClr val="292959"/>
                </a:solidFill>
                <a:latin typeface="Trebuchet MS"/>
                <a:cs typeface="Trebuchet MS"/>
              </a:rPr>
              <a:t> </a:t>
            </a:r>
            <a:r>
              <a:rPr sz="2600" spc="-140" dirty="0">
                <a:solidFill>
                  <a:srgbClr val="292959"/>
                </a:solidFill>
                <a:latin typeface="Trebuchet MS"/>
                <a:cs typeface="Trebuchet MS"/>
              </a:rPr>
              <a:t>in</a:t>
            </a:r>
            <a:r>
              <a:rPr sz="2600" spc="-85" dirty="0">
                <a:solidFill>
                  <a:srgbClr val="292959"/>
                </a:solidFill>
                <a:latin typeface="Trebuchet MS"/>
                <a:cs typeface="Trebuchet MS"/>
              </a:rPr>
              <a:t> </a:t>
            </a:r>
            <a:r>
              <a:rPr sz="2600" spc="-35" dirty="0">
                <a:solidFill>
                  <a:srgbClr val="292959"/>
                </a:solidFill>
                <a:latin typeface="Trebuchet MS"/>
                <a:cs typeface="Trebuchet MS"/>
              </a:rPr>
              <a:t>applying</a:t>
            </a:r>
            <a:r>
              <a:rPr sz="2600" spc="-105" dirty="0">
                <a:solidFill>
                  <a:srgbClr val="292959"/>
                </a:solidFill>
                <a:latin typeface="Trebuchet MS"/>
                <a:cs typeface="Trebuchet MS"/>
              </a:rPr>
              <a:t> </a:t>
            </a:r>
            <a:r>
              <a:rPr sz="2600" dirty="0">
                <a:solidFill>
                  <a:srgbClr val="292959"/>
                </a:solidFill>
                <a:latin typeface="Trebuchet MS"/>
                <a:cs typeface="Trebuchet MS"/>
              </a:rPr>
              <a:t>s25:</a:t>
            </a:r>
            <a:r>
              <a:rPr sz="2600" spc="-105" dirty="0">
                <a:solidFill>
                  <a:srgbClr val="292959"/>
                </a:solidFill>
                <a:latin typeface="Trebuchet MS"/>
                <a:cs typeface="Trebuchet MS"/>
              </a:rPr>
              <a:t> </a:t>
            </a:r>
            <a:r>
              <a:rPr sz="2600" spc="-45" dirty="0">
                <a:solidFill>
                  <a:srgbClr val="292959"/>
                </a:solidFill>
                <a:latin typeface="Trebuchet MS"/>
                <a:cs typeface="Trebuchet MS"/>
              </a:rPr>
              <a:t>to</a:t>
            </a:r>
            <a:r>
              <a:rPr sz="2600" spc="-105" dirty="0">
                <a:solidFill>
                  <a:srgbClr val="292959"/>
                </a:solidFill>
                <a:latin typeface="Trebuchet MS"/>
                <a:cs typeface="Trebuchet MS"/>
              </a:rPr>
              <a:t> </a:t>
            </a:r>
            <a:r>
              <a:rPr sz="2600" spc="-50" dirty="0">
                <a:solidFill>
                  <a:srgbClr val="292959"/>
                </a:solidFill>
                <a:latin typeface="Trebuchet MS"/>
                <a:cs typeface="Trebuchet MS"/>
              </a:rPr>
              <a:t>endeavour</a:t>
            </a:r>
            <a:r>
              <a:rPr sz="2600" spc="-105" dirty="0">
                <a:solidFill>
                  <a:srgbClr val="292959"/>
                </a:solidFill>
                <a:latin typeface="Trebuchet MS"/>
                <a:cs typeface="Trebuchet MS"/>
              </a:rPr>
              <a:t> </a:t>
            </a:r>
            <a:r>
              <a:rPr sz="2600" spc="-45" dirty="0">
                <a:solidFill>
                  <a:srgbClr val="292959"/>
                </a:solidFill>
                <a:latin typeface="Trebuchet MS"/>
                <a:cs typeface="Trebuchet MS"/>
              </a:rPr>
              <a:t>to</a:t>
            </a:r>
            <a:r>
              <a:rPr sz="2600" spc="-105" dirty="0">
                <a:solidFill>
                  <a:srgbClr val="292959"/>
                </a:solidFill>
                <a:latin typeface="Trebuchet MS"/>
                <a:cs typeface="Trebuchet MS"/>
              </a:rPr>
              <a:t> </a:t>
            </a:r>
            <a:r>
              <a:rPr sz="2600" spc="-95" dirty="0">
                <a:solidFill>
                  <a:srgbClr val="292959"/>
                </a:solidFill>
                <a:latin typeface="Trebuchet MS"/>
                <a:cs typeface="Trebuchet MS"/>
              </a:rPr>
              <a:t>stretch</a:t>
            </a:r>
            <a:r>
              <a:rPr sz="2600" spc="-105" dirty="0">
                <a:solidFill>
                  <a:srgbClr val="292959"/>
                </a:solidFill>
                <a:latin typeface="Trebuchet MS"/>
                <a:cs typeface="Trebuchet MS"/>
              </a:rPr>
              <a:t> </a:t>
            </a:r>
            <a:r>
              <a:rPr sz="2600" spc="-55" dirty="0">
                <a:solidFill>
                  <a:srgbClr val="292959"/>
                </a:solidFill>
                <a:latin typeface="Trebuchet MS"/>
                <a:cs typeface="Trebuchet MS"/>
              </a:rPr>
              <a:t>what</a:t>
            </a:r>
            <a:r>
              <a:rPr sz="2600" spc="-105" dirty="0">
                <a:solidFill>
                  <a:srgbClr val="292959"/>
                </a:solidFill>
                <a:latin typeface="Trebuchet MS"/>
                <a:cs typeface="Trebuchet MS"/>
              </a:rPr>
              <a:t> </a:t>
            </a:r>
            <a:r>
              <a:rPr sz="2600" spc="-55" dirty="0">
                <a:solidFill>
                  <a:srgbClr val="292959"/>
                </a:solidFill>
                <a:latin typeface="Trebuchet MS"/>
                <a:cs typeface="Trebuchet MS"/>
              </a:rPr>
              <a:t>is</a:t>
            </a:r>
            <a:r>
              <a:rPr sz="2600" spc="-105" dirty="0">
                <a:solidFill>
                  <a:srgbClr val="292959"/>
                </a:solidFill>
                <a:latin typeface="Trebuchet MS"/>
                <a:cs typeface="Trebuchet MS"/>
              </a:rPr>
              <a:t> </a:t>
            </a:r>
            <a:r>
              <a:rPr sz="2600" spc="-40" dirty="0">
                <a:solidFill>
                  <a:srgbClr val="292959"/>
                </a:solidFill>
                <a:latin typeface="Trebuchet MS"/>
                <a:cs typeface="Trebuchet MS"/>
              </a:rPr>
              <a:t>available</a:t>
            </a:r>
            <a:r>
              <a:rPr sz="2600" spc="-105" dirty="0">
                <a:solidFill>
                  <a:srgbClr val="292959"/>
                </a:solidFill>
                <a:latin typeface="Trebuchet MS"/>
                <a:cs typeface="Trebuchet MS"/>
              </a:rPr>
              <a:t> </a:t>
            </a:r>
            <a:r>
              <a:rPr sz="2600" spc="-45" dirty="0">
                <a:solidFill>
                  <a:srgbClr val="292959"/>
                </a:solidFill>
                <a:latin typeface="Trebuchet MS"/>
                <a:cs typeface="Trebuchet MS"/>
              </a:rPr>
              <a:t>to</a:t>
            </a:r>
            <a:r>
              <a:rPr sz="2600" spc="-105" dirty="0">
                <a:solidFill>
                  <a:srgbClr val="292959"/>
                </a:solidFill>
                <a:latin typeface="Trebuchet MS"/>
                <a:cs typeface="Trebuchet MS"/>
              </a:rPr>
              <a:t> </a:t>
            </a:r>
            <a:r>
              <a:rPr sz="2600" spc="-70" dirty="0">
                <a:solidFill>
                  <a:srgbClr val="292959"/>
                </a:solidFill>
                <a:latin typeface="Trebuchet MS"/>
                <a:cs typeface="Trebuchet MS"/>
              </a:rPr>
              <a:t>provide</a:t>
            </a:r>
            <a:r>
              <a:rPr sz="2600" spc="-105" dirty="0">
                <a:solidFill>
                  <a:srgbClr val="292959"/>
                </a:solidFill>
                <a:latin typeface="Trebuchet MS"/>
                <a:cs typeface="Trebuchet MS"/>
              </a:rPr>
              <a:t> </a:t>
            </a:r>
            <a:r>
              <a:rPr sz="2600" dirty="0">
                <a:solidFill>
                  <a:srgbClr val="292959"/>
                </a:solidFill>
                <a:latin typeface="Trebuchet MS"/>
                <a:cs typeface="Trebuchet MS"/>
              </a:rPr>
              <a:t>each</a:t>
            </a:r>
            <a:r>
              <a:rPr sz="2600" spc="-105" dirty="0">
                <a:solidFill>
                  <a:srgbClr val="292959"/>
                </a:solidFill>
                <a:latin typeface="Trebuchet MS"/>
                <a:cs typeface="Trebuchet MS"/>
              </a:rPr>
              <a:t> </a:t>
            </a:r>
            <a:r>
              <a:rPr sz="2600" spc="-130" dirty="0">
                <a:solidFill>
                  <a:srgbClr val="292959"/>
                </a:solidFill>
                <a:latin typeface="Trebuchet MS"/>
                <a:cs typeface="Trebuchet MS"/>
              </a:rPr>
              <a:t>with</a:t>
            </a:r>
            <a:r>
              <a:rPr sz="2600" spc="-85" dirty="0">
                <a:solidFill>
                  <a:srgbClr val="292959"/>
                </a:solidFill>
                <a:latin typeface="Trebuchet MS"/>
                <a:cs typeface="Trebuchet MS"/>
              </a:rPr>
              <a:t> </a:t>
            </a:r>
            <a:r>
              <a:rPr sz="2600" spc="55" dirty="0">
                <a:solidFill>
                  <a:srgbClr val="292959"/>
                </a:solidFill>
                <a:latin typeface="Trebuchet MS"/>
                <a:cs typeface="Trebuchet MS"/>
              </a:rPr>
              <a:t>a </a:t>
            </a:r>
            <a:r>
              <a:rPr sz="2600" spc="-114" dirty="0">
                <a:solidFill>
                  <a:srgbClr val="292959"/>
                </a:solidFill>
                <a:latin typeface="Trebuchet MS"/>
                <a:cs typeface="Trebuchet MS"/>
              </a:rPr>
              <a:t>home.</a:t>
            </a:r>
            <a:r>
              <a:rPr sz="2600" spc="-85" dirty="0">
                <a:solidFill>
                  <a:srgbClr val="292959"/>
                </a:solidFill>
                <a:latin typeface="Trebuchet MS"/>
                <a:cs typeface="Trebuchet MS"/>
              </a:rPr>
              <a:t> </a:t>
            </a:r>
            <a:r>
              <a:rPr sz="2600" spc="-130" dirty="0">
                <a:solidFill>
                  <a:srgbClr val="292959"/>
                </a:solidFill>
                <a:latin typeface="Trebuchet MS"/>
                <a:cs typeface="Trebuchet MS"/>
              </a:rPr>
              <a:t>First</a:t>
            </a:r>
            <a:r>
              <a:rPr sz="2600" spc="-85" dirty="0">
                <a:solidFill>
                  <a:srgbClr val="292959"/>
                </a:solidFill>
                <a:latin typeface="Trebuchet MS"/>
                <a:cs typeface="Trebuchet MS"/>
              </a:rPr>
              <a:t> </a:t>
            </a:r>
            <a:r>
              <a:rPr sz="2600" spc="-75" dirty="0">
                <a:solidFill>
                  <a:srgbClr val="292959"/>
                </a:solidFill>
                <a:latin typeface="Trebuchet MS"/>
                <a:cs typeface="Trebuchet MS"/>
              </a:rPr>
              <a:t>aim</a:t>
            </a:r>
            <a:r>
              <a:rPr sz="2600" spc="-125" dirty="0">
                <a:solidFill>
                  <a:srgbClr val="292959"/>
                </a:solidFill>
                <a:latin typeface="Trebuchet MS"/>
                <a:cs typeface="Trebuchet MS"/>
              </a:rPr>
              <a:t> </a:t>
            </a:r>
            <a:r>
              <a:rPr sz="2600" spc="-55" dirty="0">
                <a:solidFill>
                  <a:srgbClr val="292959"/>
                </a:solidFill>
                <a:latin typeface="Trebuchet MS"/>
                <a:cs typeface="Trebuchet MS"/>
              </a:rPr>
              <a:t>is</a:t>
            </a:r>
            <a:r>
              <a:rPr sz="2600" spc="-140" dirty="0">
                <a:solidFill>
                  <a:srgbClr val="292959"/>
                </a:solidFill>
                <a:latin typeface="Trebuchet MS"/>
                <a:cs typeface="Trebuchet MS"/>
              </a:rPr>
              <a:t> </a:t>
            </a:r>
            <a:r>
              <a:rPr sz="2600" spc="-45" dirty="0">
                <a:solidFill>
                  <a:srgbClr val="292959"/>
                </a:solidFill>
                <a:latin typeface="Trebuchet MS"/>
                <a:cs typeface="Trebuchet MS"/>
              </a:rPr>
              <a:t>to</a:t>
            </a:r>
            <a:r>
              <a:rPr sz="2600" spc="-140" dirty="0">
                <a:solidFill>
                  <a:srgbClr val="292959"/>
                </a:solidFill>
                <a:latin typeface="Trebuchet MS"/>
                <a:cs typeface="Trebuchet MS"/>
              </a:rPr>
              <a:t> </a:t>
            </a:r>
            <a:r>
              <a:rPr sz="2600" spc="-30" dirty="0">
                <a:solidFill>
                  <a:srgbClr val="292959"/>
                </a:solidFill>
                <a:latin typeface="Trebuchet MS"/>
                <a:cs typeface="Trebuchet MS"/>
              </a:rPr>
              <a:t>house</a:t>
            </a:r>
            <a:r>
              <a:rPr sz="2600" spc="-114" dirty="0">
                <a:solidFill>
                  <a:srgbClr val="292959"/>
                </a:solidFill>
                <a:latin typeface="Trebuchet MS"/>
                <a:cs typeface="Trebuchet MS"/>
              </a:rPr>
              <a:t> </a:t>
            </a:r>
            <a:r>
              <a:rPr sz="2600" spc="-10" dirty="0">
                <a:solidFill>
                  <a:srgbClr val="292959"/>
                </a:solidFill>
                <a:latin typeface="Trebuchet MS"/>
                <a:cs typeface="Trebuchet MS"/>
              </a:rPr>
              <a:t>both.</a:t>
            </a:r>
            <a:endParaRPr sz="2600">
              <a:latin typeface="Trebuchet MS"/>
              <a:cs typeface="Trebuchet MS"/>
            </a:endParaRPr>
          </a:p>
          <a:p>
            <a:pPr marL="574040">
              <a:lnSpc>
                <a:spcPct val="100000"/>
              </a:lnSpc>
              <a:spcBef>
                <a:spcPts val="1155"/>
              </a:spcBef>
            </a:pPr>
            <a:r>
              <a:rPr sz="2600" spc="-145" dirty="0">
                <a:solidFill>
                  <a:srgbClr val="292959"/>
                </a:solidFill>
                <a:latin typeface="Trebuchet MS"/>
                <a:cs typeface="Trebuchet MS"/>
              </a:rPr>
              <a:t>Primary</a:t>
            </a:r>
            <a:r>
              <a:rPr sz="2600" spc="-85" dirty="0">
                <a:solidFill>
                  <a:srgbClr val="292959"/>
                </a:solidFill>
                <a:latin typeface="Trebuchet MS"/>
                <a:cs typeface="Trebuchet MS"/>
              </a:rPr>
              <a:t> </a:t>
            </a:r>
            <a:r>
              <a:rPr sz="2600" spc="-40" dirty="0">
                <a:solidFill>
                  <a:srgbClr val="292959"/>
                </a:solidFill>
                <a:latin typeface="Trebuchet MS"/>
                <a:cs typeface="Trebuchet MS"/>
              </a:rPr>
              <a:t>carer</a:t>
            </a:r>
            <a:r>
              <a:rPr sz="2600" spc="-160" dirty="0">
                <a:solidFill>
                  <a:srgbClr val="292959"/>
                </a:solidFill>
                <a:latin typeface="Trebuchet MS"/>
                <a:cs typeface="Trebuchet MS"/>
              </a:rPr>
              <a:t> </a:t>
            </a:r>
            <a:r>
              <a:rPr sz="2600" spc="-10" dirty="0">
                <a:solidFill>
                  <a:srgbClr val="292959"/>
                </a:solidFill>
                <a:latin typeface="Trebuchet MS"/>
                <a:cs typeface="Trebuchet MS"/>
              </a:rPr>
              <a:t>needs</a:t>
            </a:r>
            <a:r>
              <a:rPr sz="2600" spc="-140" dirty="0">
                <a:solidFill>
                  <a:srgbClr val="292959"/>
                </a:solidFill>
                <a:latin typeface="Trebuchet MS"/>
                <a:cs typeface="Trebuchet MS"/>
              </a:rPr>
              <a:t> </a:t>
            </a:r>
            <a:r>
              <a:rPr sz="2600" spc="-85" dirty="0">
                <a:solidFill>
                  <a:srgbClr val="292959"/>
                </a:solidFill>
                <a:latin typeface="Trebuchet MS"/>
                <a:cs typeface="Trebuchet MS"/>
              </a:rPr>
              <a:t>whatever</a:t>
            </a:r>
            <a:r>
              <a:rPr sz="2600" spc="-110" dirty="0">
                <a:solidFill>
                  <a:srgbClr val="292959"/>
                </a:solidFill>
                <a:latin typeface="Trebuchet MS"/>
                <a:cs typeface="Trebuchet MS"/>
              </a:rPr>
              <a:t> </a:t>
            </a:r>
            <a:r>
              <a:rPr sz="2600" spc="-55" dirty="0">
                <a:solidFill>
                  <a:srgbClr val="292959"/>
                </a:solidFill>
                <a:latin typeface="Trebuchet MS"/>
                <a:cs typeface="Trebuchet MS"/>
              </a:rPr>
              <a:t>is</a:t>
            </a:r>
            <a:r>
              <a:rPr sz="2600" spc="-125" dirty="0">
                <a:solidFill>
                  <a:srgbClr val="292959"/>
                </a:solidFill>
                <a:latin typeface="Trebuchet MS"/>
                <a:cs typeface="Trebuchet MS"/>
              </a:rPr>
              <a:t> </a:t>
            </a:r>
            <a:r>
              <a:rPr sz="2600" spc="-40" dirty="0">
                <a:solidFill>
                  <a:srgbClr val="292959"/>
                </a:solidFill>
                <a:latin typeface="Trebuchet MS"/>
                <a:cs typeface="Trebuchet MS"/>
              </a:rPr>
              <a:t>available</a:t>
            </a:r>
            <a:r>
              <a:rPr sz="2600" spc="-120" dirty="0">
                <a:solidFill>
                  <a:srgbClr val="292959"/>
                </a:solidFill>
                <a:latin typeface="Trebuchet MS"/>
                <a:cs typeface="Trebuchet MS"/>
              </a:rPr>
              <a:t> </a:t>
            </a:r>
            <a:r>
              <a:rPr sz="2600" spc="-45" dirty="0">
                <a:solidFill>
                  <a:srgbClr val="292959"/>
                </a:solidFill>
                <a:latin typeface="Trebuchet MS"/>
                <a:cs typeface="Trebuchet MS"/>
              </a:rPr>
              <a:t>to</a:t>
            </a:r>
            <a:r>
              <a:rPr sz="2600" spc="-125" dirty="0">
                <a:solidFill>
                  <a:srgbClr val="292959"/>
                </a:solidFill>
                <a:latin typeface="Trebuchet MS"/>
                <a:cs typeface="Trebuchet MS"/>
              </a:rPr>
              <a:t> </a:t>
            </a:r>
            <a:r>
              <a:rPr sz="2600" spc="-20" dirty="0">
                <a:solidFill>
                  <a:srgbClr val="292959"/>
                </a:solidFill>
                <a:latin typeface="Trebuchet MS"/>
                <a:cs typeface="Trebuchet MS"/>
              </a:rPr>
              <a:t>give</a:t>
            </a:r>
            <a:r>
              <a:rPr sz="2600" spc="-125" dirty="0">
                <a:solidFill>
                  <a:srgbClr val="292959"/>
                </a:solidFill>
                <a:latin typeface="Trebuchet MS"/>
                <a:cs typeface="Trebuchet MS"/>
              </a:rPr>
              <a:t> </a:t>
            </a:r>
            <a:r>
              <a:rPr sz="2600" spc="-65" dirty="0">
                <a:solidFill>
                  <a:srgbClr val="292959"/>
                </a:solidFill>
                <a:latin typeface="Trebuchet MS"/>
                <a:cs typeface="Trebuchet MS"/>
              </a:rPr>
              <a:t>home</a:t>
            </a:r>
            <a:r>
              <a:rPr sz="2600" spc="-120" dirty="0">
                <a:solidFill>
                  <a:srgbClr val="292959"/>
                </a:solidFill>
                <a:latin typeface="Trebuchet MS"/>
                <a:cs typeface="Trebuchet MS"/>
              </a:rPr>
              <a:t> </a:t>
            </a:r>
            <a:r>
              <a:rPr sz="2600" spc="-45" dirty="0">
                <a:solidFill>
                  <a:srgbClr val="292959"/>
                </a:solidFill>
                <a:latin typeface="Trebuchet MS"/>
                <a:cs typeface="Trebuchet MS"/>
              </a:rPr>
              <a:t>to</a:t>
            </a:r>
            <a:r>
              <a:rPr sz="2600" spc="-125" dirty="0">
                <a:solidFill>
                  <a:srgbClr val="292959"/>
                </a:solidFill>
                <a:latin typeface="Trebuchet MS"/>
                <a:cs typeface="Trebuchet MS"/>
              </a:rPr>
              <a:t> </a:t>
            </a:r>
            <a:r>
              <a:rPr sz="2600" spc="-10" dirty="0">
                <a:solidFill>
                  <a:srgbClr val="292959"/>
                </a:solidFill>
                <a:latin typeface="Trebuchet MS"/>
                <a:cs typeface="Trebuchet MS"/>
              </a:rPr>
              <a:t>children</a:t>
            </a:r>
            <a:endParaRPr sz="2600">
              <a:latin typeface="Trebuchet MS"/>
              <a:cs typeface="Trebuchet MS"/>
            </a:endParaRPr>
          </a:p>
          <a:p>
            <a:pPr marL="574040" marR="2542540">
              <a:lnSpc>
                <a:spcPct val="137000"/>
              </a:lnSpc>
            </a:pPr>
            <a:r>
              <a:rPr sz="2600" spc="-105" dirty="0">
                <a:solidFill>
                  <a:srgbClr val="292959"/>
                </a:solidFill>
                <a:latin typeface="Trebuchet MS"/>
                <a:cs typeface="Trebuchet MS"/>
              </a:rPr>
              <a:t>Important</a:t>
            </a:r>
            <a:r>
              <a:rPr sz="2600" spc="-90" dirty="0">
                <a:solidFill>
                  <a:srgbClr val="292959"/>
                </a:solidFill>
                <a:latin typeface="Trebuchet MS"/>
                <a:cs typeface="Trebuchet MS"/>
              </a:rPr>
              <a:t> </a:t>
            </a:r>
            <a:r>
              <a:rPr sz="2600" spc="-85" dirty="0">
                <a:solidFill>
                  <a:srgbClr val="292959"/>
                </a:solidFill>
                <a:latin typeface="Trebuchet MS"/>
                <a:cs typeface="Trebuchet MS"/>
              </a:rPr>
              <a:t>but </a:t>
            </a:r>
            <a:r>
              <a:rPr sz="2600" spc="-75" dirty="0">
                <a:solidFill>
                  <a:srgbClr val="292959"/>
                </a:solidFill>
                <a:latin typeface="Trebuchet MS"/>
                <a:cs typeface="Trebuchet MS"/>
              </a:rPr>
              <a:t>lesser</a:t>
            </a:r>
            <a:r>
              <a:rPr sz="2600" spc="-85" dirty="0">
                <a:solidFill>
                  <a:srgbClr val="292959"/>
                </a:solidFill>
                <a:latin typeface="Trebuchet MS"/>
                <a:cs typeface="Trebuchet MS"/>
              </a:rPr>
              <a:t> </a:t>
            </a:r>
            <a:r>
              <a:rPr sz="2600" spc="-105" dirty="0">
                <a:solidFill>
                  <a:srgbClr val="292959"/>
                </a:solidFill>
                <a:latin typeface="Trebuchet MS"/>
                <a:cs typeface="Trebuchet MS"/>
              </a:rPr>
              <a:t>important</a:t>
            </a:r>
            <a:r>
              <a:rPr sz="2600" spc="-85" dirty="0">
                <a:solidFill>
                  <a:srgbClr val="292959"/>
                </a:solidFill>
                <a:latin typeface="Trebuchet MS"/>
                <a:cs typeface="Trebuchet MS"/>
              </a:rPr>
              <a:t> </a:t>
            </a:r>
            <a:r>
              <a:rPr sz="2600" spc="-45" dirty="0">
                <a:solidFill>
                  <a:srgbClr val="292959"/>
                </a:solidFill>
                <a:latin typeface="Trebuchet MS"/>
                <a:cs typeface="Trebuchet MS"/>
              </a:rPr>
              <a:t>to</a:t>
            </a:r>
            <a:r>
              <a:rPr sz="2600" spc="-85" dirty="0">
                <a:solidFill>
                  <a:srgbClr val="292959"/>
                </a:solidFill>
                <a:latin typeface="Trebuchet MS"/>
                <a:cs typeface="Trebuchet MS"/>
              </a:rPr>
              <a:t> </a:t>
            </a:r>
            <a:r>
              <a:rPr sz="2600" spc="-70" dirty="0">
                <a:solidFill>
                  <a:srgbClr val="292959"/>
                </a:solidFill>
                <a:latin typeface="Trebuchet MS"/>
                <a:cs typeface="Trebuchet MS"/>
              </a:rPr>
              <a:t>provide</a:t>
            </a:r>
            <a:r>
              <a:rPr sz="2600" spc="-85" dirty="0">
                <a:solidFill>
                  <a:srgbClr val="292959"/>
                </a:solidFill>
                <a:latin typeface="Trebuchet MS"/>
                <a:cs typeface="Trebuchet MS"/>
              </a:rPr>
              <a:t> </a:t>
            </a:r>
            <a:r>
              <a:rPr sz="2600" spc="-65" dirty="0">
                <a:solidFill>
                  <a:srgbClr val="292959"/>
                </a:solidFill>
                <a:latin typeface="Trebuchet MS"/>
                <a:cs typeface="Trebuchet MS"/>
              </a:rPr>
              <a:t>home</a:t>
            </a:r>
            <a:r>
              <a:rPr sz="2600" spc="-85" dirty="0">
                <a:solidFill>
                  <a:srgbClr val="292959"/>
                </a:solidFill>
                <a:latin typeface="Trebuchet MS"/>
                <a:cs typeface="Trebuchet MS"/>
              </a:rPr>
              <a:t> </a:t>
            </a:r>
            <a:r>
              <a:rPr sz="2600" spc="-45" dirty="0">
                <a:solidFill>
                  <a:srgbClr val="292959"/>
                </a:solidFill>
                <a:latin typeface="Trebuchet MS"/>
                <a:cs typeface="Trebuchet MS"/>
              </a:rPr>
              <a:t>to</a:t>
            </a:r>
            <a:r>
              <a:rPr sz="2600" spc="-85" dirty="0">
                <a:solidFill>
                  <a:srgbClr val="292959"/>
                </a:solidFill>
                <a:latin typeface="Trebuchet MS"/>
                <a:cs typeface="Trebuchet MS"/>
              </a:rPr>
              <a:t> </a:t>
            </a:r>
            <a:r>
              <a:rPr sz="2600" spc="-100" dirty="0">
                <a:solidFill>
                  <a:srgbClr val="292959"/>
                </a:solidFill>
                <a:latin typeface="Trebuchet MS"/>
                <a:cs typeface="Trebuchet MS"/>
              </a:rPr>
              <a:t>other</a:t>
            </a:r>
            <a:r>
              <a:rPr sz="2600" spc="-85" dirty="0">
                <a:solidFill>
                  <a:srgbClr val="292959"/>
                </a:solidFill>
                <a:latin typeface="Trebuchet MS"/>
                <a:cs typeface="Trebuchet MS"/>
              </a:rPr>
              <a:t> </a:t>
            </a:r>
            <a:r>
              <a:rPr sz="2600" spc="-65" dirty="0">
                <a:solidFill>
                  <a:srgbClr val="292959"/>
                </a:solidFill>
                <a:latin typeface="Trebuchet MS"/>
                <a:cs typeface="Trebuchet MS"/>
              </a:rPr>
              <a:t>parent</a:t>
            </a:r>
            <a:r>
              <a:rPr sz="2600" spc="-90" dirty="0">
                <a:solidFill>
                  <a:srgbClr val="292959"/>
                </a:solidFill>
                <a:latin typeface="Trebuchet MS"/>
                <a:cs typeface="Trebuchet MS"/>
              </a:rPr>
              <a:t> </a:t>
            </a:r>
            <a:r>
              <a:rPr sz="2600" spc="-75" dirty="0">
                <a:solidFill>
                  <a:srgbClr val="292959"/>
                </a:solidFill>
                <a:latin typeface="Trebuchet MS"/>
                <a:cs typeface="Trebuchet MS"/>
              </a:rPr>
              <a:t>where</a:t>
            </a:r>
            <a:r>
              <a:rPr sz="2600" spc="-85" dirty="0">
                <a:solidFill>
                  <a:srgbClr val="292959"/>
                </a:solidFill>
                <a:latin typeface="Trebuchet MS"/>
                <a:cs typeface="Trebuchet MS"/>
              </a:rPr>
              <a:t> </a:t>
            </a:r>
            <a:r>
              <a:rPr sz="2600" dirty="0">
                <a:solidFill>
                  <a:srgbClr val="292959"/>
                </a:solidFill>
                <a:latin typeface="Trebuchet MS"/>
                <a:cs typeface="Trebuchet MS"/>
              </a:rPr>
              <a:t>can</a:t>
            </a:r>
            <a:r>
              <a:rPr sz="2600" spc="-85" dirty="0">
                <a:solidFill>
                  <a:srgbClr val="292959"/>
                </a:solidFill>
                <a:latin typeface="Trebuchet MS"/>
                <a:cs typeface="Trebuchet MS"/>
              </a:rPr>
              <a:t> </a:t>
            </a:r>
            <a:r>
              <a:rPr sz="2600" spc="-135" dirty="0">
                <a:solidFill>
                  <a:srgbClr val="292959"/>
                </a:solidFill>
                <a:latin typeface="Trebuchet MS"/>
                <a:cs typeface="Trebuchet MS"/>
              </a:rPr>
              <a:t>enjoy</a:t>
            </a:r>
            <a:r>
              <a:rPr sz="2600" spc="-85" dirty="0">
                <a:solidFill>
                  <a:srgbClr val="292959"/>
                </a:solidFill>
                <a:latin typeface="Trebuchet MS"/>
                <a:cs typeface="Trebuchet MS"/>
              </a:rPr>
              <a:t> </a:t>
            </a:r>
            <a:r>
              <a:rPr sz="2600" spc="-10" dirty="0">
                <a:solidFill>
                  <a:srgbClr val="292959"/>
                </a:solidFill>
                <a:latin typeface="Trebuchet MS"/>
                <a:cs typeface="Trebuchet MS"/>
              </a:rPr>
              <a:t>contact </a:t>
            </a:r>
            <a:r>
              <a:rPr sz="2600" dirty="0">
                <a:solidFill>
                  <a:srgbClr val="292959"/>
                </a:solidFill>
                <a:latin typeface="Trebuchet MS"/>
                <a:cs typeface="Trebuchet MS"/>
              </a:rPr>
              <a:t>Some</a:t>
            </a:r>
            <a:r>
              <a:rPr sz="2600" spc="-90" dirty="0">
                <a:solidFill>
                  <a:srgbClr val="292959"/>
                </a:solidFill>
                <a:latin typeface="Trebuchet MS"/>
                <a:cs typeface="Trebuchet MS"/>
              </a:rPr>
              <a:t> </a:t>
            </a:r>
            <a:r>
              <a:rPr sz="2600" dirty="0">
                <a:solidFill>
                  <a:srgbClr val="292959"/>
                </a:solidFill>
                <a:latin typeface="Trebuchet MS"/>
                <a:cs typeface="Trebuchet MS"/>
              </a:rPr>
              <a:t>cases</a:t>
            </a:r>
            <a:r>
              <a:rPr sz="2600" spc="-85" dirty="0">
                <a:solidFill>
                  <a:srgbClr val="292959"/>
                </a:solidFill>
                <a:latin typeface="Trebuchet MS"/>
                <a:cs typeface="Trebuchet MS"/>
              </a:rPr>
              <a:t> not </a:t>
            </a:r>
            <a:r>
              <a:rPr sz="2600" spc="-10" dirty="0">
                <a:solidFill>
                  <a:srgbClr val="292959"/>
                </a:solidFill>
                <a:latin typeface="Trebuchet MS"/>
                <a:cs typeface="Trebuchet MS"/>
              </a:rPr>
              <a:t>enough</a:t>
            </a:r>
            <a:r>
              <a:rPr sz="2600" spc="-90" dirty="0">
                <a:solidFill>
                  <a:srgbClr val="292959"/>
                </a:solidFill>
                <a:latin typeface="Trebuchet MS"/>
                <a:cs typeface="Trebuchet MS"/>
              </a:rPr>
              <a:t> </a:t>
            </a:r>
            <a:r>
              <a:rPr sz="2600" spc="-45" dirty="0">
                <a:solidFill>
                  <a:srgbClr val="292959"/>
                </a:solidFill>
                <a:latin typeface="Trebuchet MS"/>
                <a:cs typeface="Trebuchet MS"/>
              </a:rPr>
              <a:t>to</a:t>
            </a:r>
            <a:r>
              <a:rPr sz="2600" spc="-85" dirty="0">
                <a:solidFill>
                  <a:srgbClr val="292959"/>
                </a:solidFill>
                <a:latin typeface="Trebuchet MS"/>
                <a:cs typeface="Trebuchet MS"/>
              </a:rPr>
              <a:t> </a:t>
            </a:r>
            <a:r>
              <a:rPr sz="2600" spc="-70" dirty="0">
                <a:solidFill>
                  <a:srgbClr val="292959"/>
                </a:solidFill>
                <a:latin typeface="Trebuchet MS"/>
                <a:cs typeface="Trebuchet MS"/>
              </a:rPr>
              <a:t>provide</a:t>
            </a:r>
            <a:r>
              <a:rPr sz="2600" spc="-85" dirty="0">
                <a:solidFill>
                  <a:srgbClr val="292959"/>
                </a:solidFill>
                <a:latin typeface="Trebuchet MS"/>
                <a:cs typeface="Trebuchet MS"/>
              </a:rPr>
              <a:t> </a:t>
            </a:r>
            <a:r>
              <a:rPr sz="2600" spc="105" dirty="0">
                <a:solidFill>
                  <a:srgbClr val="292959"/>
                </a:solidFill>
                <a:latin typeface="Trebuchet MS"/>
                <a:cs typeface="Trebuchet MS"/>
              </a:rPr>
              <a:t>a</a:t>
            </a:r>
            <a:r>
              <a:rPr sz="2600" spc="-90" dirty="0">
                <a:solidFill>
                  <a:srgbClr val="292959"/>
                </a:solidFill>
                <a:latin typeface="Trebuchet MS"/>
                <a:cs typeface="Trebuchet MS"/>
              </a:rPr>
              <a:t> </a:t>
            </a:r>
            <a:r>
              <a:rPr sz="2600" spc="-65" dirty="0">
                <a:solidFill>
                  <a:srgbClr val="292959"/>
                </a:solidFill>
                <a:latin typeface="Trebuchet MS"/>
                <a:cs typeface="Trebuchet MS"/>
              </a:rPr>
              <a:t>home</a:t>
            </a:r>
            <a:r>
              <a:rPr sz="2600" spc="-85" dirty="0">
                <a:solidFill>
                  <a:srgbClr val="292959"/>
                </a:solidFill>
                <a:latin typeface="Trebuchet MS"/>
                <a:cs typeface="Trebuchet MS"/>
              </a:rPr>
              <a:t> for </a:t>
            </a:r>
            <a:r>
              <a:rPr sz="2600" spc="-10" dirty="0">
                <a:solidFill>
                  <a:srgbClr val="292959"/>
                </a:solidFill>
                <a:latin typeface="Trebuchet MS"/>
                <a:cs typeface="Trebuchet MS"/>
              </a:rPr>
              <a:t>either</a:t>
            </a:r>
            <a:endParaRPr sz="2600">
              <a:latin typeface="Trebuchet MS"/>
              <a:cs typeface="Trebuchet MS"/>
            </a:endParaRPr>
          </a:p>
          <a:p>
            <a:pPr marL="12700">
              <a:lnSpc>
                <a:spcPct val="100000"/>
              </a:lnSpc>
              <a:spcBef>
                <a:spcPts val="1155"/>
              </a:spcBef>
            </a:pPr>
            <a:r>
              <a:rPr sz="2600" i="1" spc="-55" dirty="0">
                <a:solidFill>
                  <a:srgbClr val="292959"/>
                </a:solidFill>
                <a:latin typeface="Trebuchet MS"/>
                <a:cs typeface="Trebuchet MS"/>
              </a:rPr>
              <a:t>Piglowska</a:t>
            </a:r>
            <a:r>
              <a:rPr sz="2600" i="1" spc="-85" dirty="0">
                <a:solidFill>
                  <a:srgbClr val="292959"/>
                </a:solidFill>
                <a:latin typeface="Trebuchet MS"/>
                <a:cs typeface="Trebuchet MS"/>
              </a:rPr>
              <a:t> </a:t>
            </a:r>
            <a:r>
              <a:rPr sz="2600" i="1" spc="-185" dirty="0">
                <a:solidFill>
                  <a:srgbClr val="292959"/>
                </a:solidFill>
                <a:latin typeface="Trebuchet MS"/>
                <a:cs typeface="Trebuchet MS"/>
              </a:rPr>
              <a:t>v</a:t>
            </a:r>
            <a:r>
              <a:rPr sz="2600" i="1" spc="-80" dirty="0">
                <a:solidFill>
                  <a:srgbClr val="292959"/>
                </a:solidFill>
                <a:latin typeface="Trebuchet MS"/>
                <a:cs typeface="Trebuchet MS"/>
              </a:rPr>
              <a:t> </a:t>
            </a:r>
            <a:r>
              <a:rPr sz="2600" i="1" spc="-100" dirty="0">
                <a:solidFill>
                  <a:srgbClr val="292959"/>
                </a:solidFill>
                <a:latin typeface="Trebuchet MS"/>
                <a:cs typeface="Trebuchet MS"/>
              </a:rPr>
              <a:t>Piglowski</a:t>
            </a:r>
            <a:r>
              <a:rPr sz="2600" i="1" spc="-80" dirty="0">
                <a:solidFill>
                  <a:srgbClr val="292959"/>
                </a:solidFill>
                <a:latin typeface="Trebuchet MS"/>
                <a:cs typeface="Trebuchet MS"/>
              </a:rPr>
              <a:t> </a:t>
            </a:r>
            <a:r>
              <a:rPr sz="2600" spc="-150" dirty="0">
                <a:solidFill>
                  <a:srgbClr val="292959"/>
                </a:solidFill>
                <a:latin typeface="Trebuchet MS"/>
                <a:cs typeface="Trebuchet MS"/>
              </a:rPr>
              <a:t>[1999]</a:t>
            </a:r>
            <a:r>
              <a:rPr sz="2600" spc="-80" dirty="0">
                <a:solidFill>
                  <a:srgbClr val="292959"/>
                </a:solidFill>
                <a:latin typeface="Trebuchet MS"/>
                <a:cs typeface="Trebuchet MS"/>
              </a:rPr>
              <a:t> </a:t>
            </a:r>
            <a:r>
              <a:rPr sz="2600" spc="229" dirty="0">
                <a:solidFill>
                  <a:srgbClr val="292959"/>
                </a:solidFill>
                <a:latin typeface="Trebuchet MS"/>
                <a:cs typeface="Trebuchet MS"/>
              </a:rPr>
              <a:t>2</a:t>
            </a:r>
            <a:r>
              <a:rPr sz="2600" spc="-80" dirty="0">
                <a:solidFill>
                  <a:srgbClr val="292959"/>
                </a:solidFill>
                <a:latin typeface="Trebuchet MS"/>
                <a:cs typeface="Trebuchet MS"/>
              </a:rPr>
              <a:t> </a:t>
            </a:r>
            <a:r>
              <a:rPr sz="2600" spc="-155" dirty="0">
                <a:solidFill>
                  <a:srgbClr val="292959"/>
                </a:solidFill>
                <a:latin typeface="Trebuchet MS"/>
                <a:cs typeface="Trebuchet MS"/>
              </a:rPr>
              <a:t>FLR</a:t>
            </a:r>
            <a:r>
              <a:rPr sz="2600" spc="-80" dirty="0">
                <a:solidFill>
                  <a:srgbClr val="292959"/>
                </a:solidFill>
                <a:latin typeface="Trebuchet MS"/>
                <a:cs typeface="Trebuchet MS"/>
              </a:rPr>
              <a:t> </a:t>
            </a:r>
            <a:r>
              <a:rPr sz="2600" spc="-100" dirty="0">
                <a:solidFill>
                  <a:srgbClr val="292959"/>
                </a:solidFill>
                <a:latin typeface="Trebuchet MS"/>
                <a:cs typeface="Trebuchet MS"/>
              </a:rPr>
              <a:t>763.</a:t>
            </a:r>
            <a:r>
              <a:rPr sz="2600" spc="-80" dirty="0">
                <a:solidFill>
                  <a:srgbClr val="292959"/>
                </a:solidFill>
                <a:latin typeface="Trebuchet MS"/>
                <a:cs typeface="Trebuchet MS"/>
              </a:rPr>
              <a:t> </a:t>
            </a:r>
            <a:r>
              <a:rPr sz="2600" spc="-145" dirty="0">
                <a:solidFill>
                  <a:srgbClr val="292959"/>
                </a:solidFill>
                <a:latin typeface="Trebuchet MS"/>
                <a:cs typeface="Trebuchet MS"/>
              </a:rPr>
              <a:t>Three</a:t>
            </a:r>
            <a:r>
              <a:rPr sz="2600" spc="-80" dirty="0">
                <a:solidFill>
                  <a:srgbClr val="292959"/>
                </a:solidFill>
                <a:latin typeface="Trebuchet MS"/>
                <a:cs typeface="Trebuchet MS"/>
              </a:rPr>
              <a:t> </a:t>
            </a:r>
            <a:r>
              <a:rPr sz="2600" spc="65" dirty="0">
                <a:solidFill>
                  <a:srgbClr val="292959"/>
                </a:solidFill>
                <a:latin typeface="Trebuchet MS"/>
                <a:cs typeface="Trebuchet MS"/>
              </a:rPr>
              <a:t>good</a:t>
            </a:r>
            <a:r>
              <a:rPr sz="2600" spc="-80" dirty="0">
                <a:solidFill>
                  <a:srgbClr val="292959"/>
                </a:solidFill>
                <a:latin typeface="Trebuchet MS"/>
                <a:cs typeface="Trebuchet MS"/>
              </a:rPr>
              <a:t> </a:t>
            </a:r>
            <a:r>
              <a:rPr sz="2600" spc="-25" dirty="0">
                <a:solidFill>
                  <a:srgbClr val="292959"/>
                </a:solidFill>
                <a:latin typeface="Trebuchet MS"/>
                <a:cs typeface="Trebuchet MS"/>
              </a:rPr>
              <a:t>reasons</a:t>
            </a:r>
            <a:r>
              <a:rPr sz="2600" spc="-80" dirty="0">
                <a:solidFill>
                  <a:srgbClr val="292959"/>
                </a:solidFill>
                <a:latin typeface="Trebuchet MS"/>
                <a:cs typeface="Trebuchet MS"/>
              </a:rPr>
              <a:t> </a:t>
            </a:r>
            <a:r>
              <a:rPr sz="2600" spc="-85" dirty="0">
                <a:solidFill>
                  <a:srgbClr val="292959"/>
                </a:solidFill>
                <a:latin typeface="Trebuchet MS"/>
                <a:cs typeface="Trebuchet MS"/>
              </a:rPr>
              <a:t>for </a:t>
            </a:r>
            <a:r>
              <a:rPr sz="2600" spc="-105" dirty="0">
                <a:solidFill>
                  <a:srgbClr val="292959"/>
                </a:solidFill>
                <a:latin typeface="Trebuchet MS"/>
                <a:cs typeface="Trebuchet MS"/>
              </a:rPr>
              <a:t>permitting</a:t>
            </a:r>
            <a:r>
              <a:rPr sz="2600" spc="-80" dirty="0">
                <a:solidFill>
                  <a:srgbClr val="292959"/>
                </a:solidFill>
                <a:latin typeface="Trebuchet MS"/>
                <a:cs typeface="Trebuchet MS"/>
              </a:rPr>
              <a:t> </a:t>
            </a:r>
            <a:r>
              <a:rPr sz="2600" spc="-95" dirty="0">
                <a:solidFill>
                  <a:srgbClr val="292959"/>
                </a:solidFill>
                <a:latin typeface="Trebuchet MS"/>
                <a:cs typeface="Trebuchet MS"/>
              </a:rPr>
              <a:t>children</a:t>
            </a:r>
            <a:r>
              <a:rPr sz="2600" spc="-80" dirty="0">
                <a:solidFill>
                  <a:srgbClr val="292959"/>
                </a:solidFill>
                <a:latin typeface="Trebuchet MS"/>
                <a:cs typeface="Trebuchet MS"/>
              </a:rPr>
              <a:t> </a:t>
            </a:r>
            <a:r>
              <a:rPr sz="2600" spc="-45" dirty="0">
                <a:solidFill>
                  <a:srgbClr val="292959"/>
                </a:solidFill>
                <a:latin typeface="Trebuchet MS"/>
                <a:cs typeface="Trebuchet MS"/>
              </a:rPr>
              <a:t>to</a:t>
            </a:r>
            <a:r>
              <a:rPr sz="2600" spc="-80" dirty="0">
                <a:solidFill>
                  <a:srgbClr val="292959"/>
                </a:solidFill>
                <a:latin typeface="Trebuchet MS"/>
                <a:cs typeface="Trebuchet MS"/>
              </a:rPr>
              <a:t> </a:t>
            </a:r>
            <a:r>
              <a:rPr sz="2600" spc="-60" dirty="0">
                <a:solidFill>
                  <a:srgbClr val="292959"/>
                </a:solidFill>
                <a:latin typeface="Trebuchet MS"/>
                <a:cs typeface="Trebuchet MS"/>
              </a:rPr>
              <a:t>stay</a:t>
            </a:r>
            <a:r>
              <a:rPr sz="2600" spc="-80" dirty="0">
                <a:solidFill>
                  <a:srgbClr val="292959"/>
                </a:solidFill>
                <a:latin typeface="Trebuchet MS"/>
                <a:cs typeface="Trebuchet MS"/>
              </a:rPr>
              <a:t> </a:t>
            </a:r>
            <a:r>
              <a:rPr sz="2600" spc="-140" dirty="0">
                <a:solidFill>
                  <a:srgbClr val="292959"/>
                </a:solidFill>
                <a:latin typeface="Trebuchet MS"/>
                <a:cs typeface="Trebuchet MS"/>
              </a:rPr>
              <a:t>in</a:t>
            </a:r>
            <a:r>
              <a:rPr sz="2600" spc="-80" dirty="0">
                <a:solidFill>
                  <a:srgbClr val="292959"/>
                </a:solidFill>
                <a:latin typeface="Trebuchet MS"/>
                <a:cs typeface="Trebuchet MS"/>
              </a:rPr>
              <a:t> </a:t>
            </a:r>
            <a:r>
              <a:rPr sz="2600" spc="-125" dirty="0">
                <a:solidFill>
                  <a:srgbClr val="292959"/>
                </a:solidFill>
                <a:latin typeface="Trebuchet MS"/>
                <a:cs typeface="Trebuchet MS"/>
              </a:rPr>
              <a:t>family</a:t>
            </a:r>
            <a:r>
              <a:rPr sz="2600" spc="-80" dirty="0">
                <a:solidFill>
                  <a:srgbClr val="292959"/>
                </a:solidFill>
                <a:latin typeface="Trebuchet MS"/>
                <a:cs typeface="Trebuchet MS"/>
              </a:rPr>
              <a:t> </a:t>
            </a:r>
            <a:r>
              <a:rPr sz="2600" spc="-20" dirty="0">
                <a:solidFill>
                  <a:srgbClr val="292959"/>
                </a:solidFill>
                <a:latin typeface="Trebuchet MS"/>
                <a:cs typeface="Trebuchet MS"/>
              </a:rPr>
              <a:t>home.</a:t>
            </a:r>
            <a:endParaRPr sz="2600">
              <a:latin typeface="Trebuchet MS"/>
              <a:cs typeface="Trebuchet MS"/>
            </a:endParaRPr>
          </a:p>
          <a:p>
            <a:pPr marL="574040" marR="2790190">
              <a:lnSpc>
                <a:spcPct val="137000"/>
              </a:lnSpc>
            </a:pPr>
            <a:r>
              <a:rPr sz="2600" spc="-50" dirty="0">
                <a:solidFill>
                  <a:srgbClr val="292959"/>
                </a:solidFill>
                <a:latin typeface="Trebuchet MS"/>
                <a:cs typeface="Trebuchet MS"/>
              </a:rPr>
              <a:t>Children</a:t>
            </a:r>
            <a:r>
              <a:rPr sz="2600" spc="-150" dirty="0">
                <a:solidFill>
                  <a:srgbClr val="292959"/>
                </a:solidFill>
                <a:latin typeface="Trebuchet MS"/>
                <a:cs typeface="Trebuchet MS"/>
              </a:rPr>
              <a:t> </a:t>
            </a:r>
            <a:r>
              <a:rPr sz="2600" spc="-160" dirty="0">
                <a:solidFill>
                  <a:srgbClr val="292959"/>
                </a:solidFill>
                <a:latin typeface="Trebuchet MS"/>
                <a:cs typeface="Trebuchet MS"/>
              </a:rPr>
              <a:t>will</a:t>
            </a:r>
            <a:r>
              <a:rPr sz="2600" spc="-85" dirty="0">
                <a:solidFill>
                  <a:srgbClr val="292959"/>
                </a:solidFill>
                <a:latin typeface="Trebuchet MS"/>
                <a:cs typeface="Trebuchet MS"/>
              </a:rPr>
              <a:t> </a:t>
            </a:r>
            <a:r>
              <a:rPr sz="2600" spc="-75" dirty="0">
                <a:solidFill>
                  <a:srgbClr val="292959"/>
                </a:solidFill>
                <a:latin typeface="Trebuchet MS"/>
                <a:cs typeface="Trebuchet MS"/>
              </a:rPr>
              <a:t>benefit</a:t>
            </a:r>
            <a:r>
              <a:rPr sz="2600" spc="-120" dirty="0">
                <a:solidFill>
                  <a:srgbClr val="292959"/>
                </a:solidFill>
                <a:latin typeface="Trebuchet MS"/>
                <a:cs typeface="Trebuchet MS"/>
              </a:rPr>
              <a:t> from</a:t>
            </a:r>
            <a:r>
              <a:rPr sz="2600" spc="-85" dirty="0">
                <a:solidFill>
                  <a:srgbClr val="292959"/>
                </a:solidFill>
                <a:latin typeface="Trebuchet MS"/>
                <a:cs typeface="Trebuchet MS"/>
              </a:rPr>
              <a:t> </a:t>
            </a:r>
            <a:r>
              <a:rPr sz="2600" spc="-105" dirty="0">
                <a:solidFill>
                  <a:srgbClr val="292959"/>
                </a:solidFill>
                <a:latin typeface="Trebuchet MS"/>
                <a:cs typeface="Trebuchet MS"/>
              </a:rPr>
              <a:t>security</a:t>
            </a:r>
            <a:r>
              <a:rPr sz="2600" spc="-95" dirty="0">
                <a:solidFill>
                  <a:srgbClr val="292959"/>
                </a:solidFill>
                <a:latin typeface="Trebuchet MS"/>
                <a:cs typeface="Trebuchet MS"/>
              </a:rPr>
              <a:t> </a:t>
            </a:r>
            <a:r>
              <a:rPr sz="2600" dirty="0">
                <a:solidFill>
                  <a:srgbClr val="292959"/>
                </a:solidFill>
                <a:latin typeface="Trebuchet MS"/>
                <a:cs typeface="Trebuchet MS"/>
              </a:rPr>
              <a:t>of</a:t>
            </a:r>
            <a:r>
              <a:rPr sz="2600" spc="-195" dirty="0">
                <a:solidFill>
                  <a:srgbClr val="292959"/>
                </a:solidFill>
                <a:latin typeface="Trebuchet MS"/>
                <a:cs typeface="Trebuchet MS"/>
              </a:rPr>
              <a:t> </a:t>
            </a:r>
            <a:r>
              <a:rPr sz="2600" spc="-45" dirty="0">
                <a:solidFill>
                  <a:srgbClr val="292959"/>
                </a:solidFill>
                <a:latin typeface="Trebuchet MS"/>
                <a:cs typeface="Trebuchet MS"/>
              </a:rPr>
              <a:t>staying</a:t>
            </a:r>
            <a:r>
              <a:rPr sz="2600" spc="-150" dirty="0">
                <a:solidFill>
                  <a:srgbClr val="292959"/>
                </a:solidFill>
                <a:latin typeface="Trebuchet MS"/>
                <a:cs typeface="Trebuchet MS"/>
              </a:rPr>
              <a:t> </a:t>
            </a:r>
            <a:r>
              <a:rPr sz="2600" spc="-140" dirty="0">
                <a:solidFill>
                  <a:srgbClr val="292959"/>
                </a:solidFill>
                <a:latin typeface="Trebuchet MS"/>
                <a:cs typeface="Trebuchet MS"/>
              </a:rPr>
              <a:t>in</a:t>
            </a:r>
            <a:r>
              <a:rPr sz="2600" spc="-85" dirty="0">
                <a:solidFill>
                  <a:srgbClr val="292959"/>
                </a:solidFill>
                <a:latin typeface="Trebuchet MS"/>
                <a:cs typeface="Trebuchet MS"/>
              </a:rPr>
              <a:t> </a:t>
            </a:r>
            <a:r>
              <a:rPr sz="2600" spc="-100" dirty="0">
                <a:solidFill>
                  <a:srgbClr val="292959"/>
                </a:solidFill>
                <a:latin typeface="Trebuchet MS"/>
                <a:cs typeface="Trebuchet MS"/>
              </a:rPr>
              <a:t>the </a:t>
            </a:r>
            <a:r>
              <a:rPr sz="2600" spc="-30" dirty="0">
                <a:solidFill>
                  <a:srgbClr val="292959"/>
                </a:solidFill>
                <a:latin typeface="Trebuchet MS"/>
                <a:cs typeface="Trebuchet MS"/>
              </a:rPr>
              <a:t>house</a:t>
            </a:r>
            <a:r>
              <a:rPr sz="2600" spc="-114" dirty="0">
                <a:solidFill>
                  <a:srgbClr val="292959"/>
                </a:solidFill>
                <a:latin typeface="Trebuchet MS"/>
                <a:cs typeface="Trebuchet MS"/>
              </a:rPr>
              <a:t> </a:t>
            </a:r>
            <a:r>
              <a:rPr sz="2600" spc="-125" dirty="0">
                <a:solidFill>
                  <a:srgbClr val="292959"/>
                </a:solidFill>
                <a:latin typeface="Trebuchet MS"/>
                <a:cs typeface="Trebuchet MS"/>
              </a:rPr>
              <a:t>they</a:t>
            </a:r>
            <a:r>
              <a:rPr sz="2600" spc="-85" dirty="0">
                <a:solidFill>
                  <a:srgbClr val="292959"/>
                </a:solidFill>
                <a:latin typeface="Trebuchet MS"/>
                <a:cs typeface="Trebuchet MS"/>
              </a:rPr>
              <a:t> </a:t>
            </a:r>
            <a:r>
              <a:rPr sz="2600" spc="-30" dirty="0">
                <a:solidFill>
                  <a:srgbClr val="292959"/>
                </a:solidFill>
                <a:latin typeface="Trebuchet MS"/>
                <a:cs typeface="Trebuchet MS"/>
              </a:rPr>
              <a:t>have</a:t>
            </a:r>
            <a:r>
              <a:rPr sz="2600" spc="-114" dirty="0">
                <a:solidFill>
                  <a:srgbClr val="292959"/>
                </a:solidFill>
                <a:latin typeface="Trebuchet MS"/>
                <a:cs typeface="Trebuchet MS"/>
              </a:rPr>
              <a:t> </a:t>
            </a:r>
            <a:r>
              <a:rPr sz="2600" dirty="0">
                <a:solidFill>
                  <a:srgbClr val="292959"/>
                </a:solidFill>
                <a:latin typeface="Trebuchet MS"/>
                <a:cs typeface="Trebuchet MS"/>
              </a:rPr>
              <a:t>been</a:t>
            </a:r>
            <a:r>
              <a:rPr sz="2600" spc="-114" dirty="0">
                <a:solidFill>
                  <a:srgbClr val="292959"/>
                </a:solidFill>
                <a:latin typeface="Trebuchet MS"/>
                <a:cs typeface="Trebuchet MS"/>
              </a:rPr>
              <a:t> </a:t>
            </a:r>
            <a:r>
              <a:rPr sz="2600" spc="-50" dirty="0">
                <a:solidFill>
                  <a:srgbClr val="292959"/>
                </a:solidFill>
                <a:latin typeface="Trebuchet MS"/>
                <a:cs typeface="Trebuchet MS"/>
              </a:rPr>
              <a:t>brought</a:t>
            </a:r>
            <a:r>
              <a:rPr sz="2600" spc="-114" dirty="0">
                <a:solidFill>
                  <a:srgbClr val="292959"/>
                </a:solidFill>
                <a:latin typeface="Trebuchet MS"/>
                <a:cs typeface="Trebuchet MS"/>
              </a:rPr>
              <a:t> </a:t>
            </a:r>
            <a:r>
              <a:rPr sz="2600" dirty="0">
                <a:solidFill>
                  <a:srgbClr val="292959"/>
                </a:solidFill>
                <a:latin typeface="Trebuchet MS"/>
                <a:cs typeface="Trebuchet MS"/>
              </a:rPr>
              <a:t>up</a:t>
            </a:r>
            <a:r>
              <a:rPr sz="2600" spc="-114" dirty="0">
                <a:solidFill>
                  <a:srgbClr val="292959"/>
                </a:solidFill>
                <a:latin typeface="Trebuchet MS"/>
                <a:cs typeface="Trebuchet MS"/>
              </a:rPr>
              <a:t> </a:t>
            </a:r>
            <a:r>
              <a:rPr sz="2600" spc="-25" dirty="0">
                <a:solidFill>
                  <a:srgbClr val="292959"/>
                </a:solidFill>
                <a:latin typeface="Trebuchet MS"/>
                <a:cs typeface="Trebuchet MS"/>
              </a:rPr>
              <a:t>in </a:t>
            </a:r>
            <a:r>
              <a:rPr sz="2600" spc="-35" dirty="0">
                <a:solidFill>
                  <a:srgbClr val="292959"/>
                </a:solidFill>
                <a:latin typeface="Trebuchet MS"/>
                <a:cs typeface="Trebuchet MS"/>
              </a:rPr>
              <a:t>Educational</a:t>
            </a:r>
            <a:r>
              <a:rPr sz="2600" spc="-100" dirty="0">
                <a:solidFill>
                  <a:srgbClr val="292959"/>
                </a:solidFill>
                <a:latin typeface="Trebuchet MS"/>
                <a:cs typeface="Trebuchet MS"/>
              </a:rPr>
              <a:t> </a:t>
            </a:r>
            <a:r>
              <a:rPr sz="2600" spc="-65" dirty="0">
                <a:solidFill>
                  <a:srgbClr val="292959"/>
                </a:solidFill>
                <a:latin typeface="Trebuchet MS"/>
                <a:cs typeface="Trebuchet MS"/>
              </a:rPr>
              <a:t>reasons:</a:t>
            </a:r>
            <a:r>
              <a:rPr sz="2600" spc="-95" dirty="0">
                <a:solidFill>
                  <a:srgbClr val="292959"/>
                </a:solidFill>
                <a:latin typeface="Trebuchet MS"/>
                <a:cs typeface="Trebuchet MS"/>
              </a:rPr>
              <a:t> </a:t>
            </a:r>
            <a:r>
              <a:rPr sz="2600" spc="-80" dirty="0">
                <a:solidFill>
                  <a:srgbClr val="292959"/>
                </a:solidFill>
                <a:latin typeface="Trebuchet MS"/>
                <a:cs typeface="Trebuchet MS"/>
              </a:rPr>
              <a:t>continue</a:t>
            </a:r>
            <a:r>
              <a:rPr sz="2600" spc="-95" dirty="0">
                <a:solidFill>
                  <a:srgbClr val="292959"/>
                </a:solidFill>
                <a:latin typeface="Trebuchet MS"/>
                <a:cs typeface="Trebuchet MS"/>
              </a:rPr>
              <a:t> </a:t>
            </a:r>
            <a:r>
              <a:rPr sz="2600" spc="-45" dirty="0">
                <a:solidFill>
                  <a:srgbClr val="292959"/>
                </a:solidFill>
                <a:latin typeface="Trebuchet MS"/>
                <a:cs typeface="Trebuchet MS"/>
              </a:rPr>
              <a:t>to</a:t>
            </a:r>
            <a:r>
              <a:rPr sz="2600" spc="-95" dirty="0">
                <a:solidFill>
                  <a:srgbClr val="292959"/>
                </a:solidFill>
                <a:latin typeface="Trebuchet MS"/>
                <a:cs typeface="Trebuchet MS"/>
              </a:rPr>
              <a:t> </a:t>
            </a:r>
            <a:r>
              <a:rPr sz="2600" spc="-55" dirty="0">
                <a:solidFill>
                  <a:srgbClr val="292959"/>
                </a:solidFill>
                <a:latin typeface="Trebuchet MS"/>
                <a:cs typeface="Trebuchet MS"/>
              </a:rPr>
              <a:t>attend</a:t>
            </a:r>
            <a:r>
              <a:rPr sz="2600" spc="-95" dirty="0">
                <a:solidFill>
                  <a:srgbClr val="292959"/>
                </a:solidFill>
                <a:latin typeface="Trebuchet MS"/>
                <a:cs typeface="Trebuchet MS"/>
              </a:rPr>
              <a:t> </a:t>
            </a:r>
            <a:r>
              <a:rPr sz="2600" spc="-10" dirty="0">
                <a:solidFill>
                  <a:srgbClr val="292959"/>
                </a:solidFill>
                <a:latin typeface="Trebuchet MS"/>
                <a:cs typeface="Trebuchet MS"/>
              </a:rPr>
              <a:t>school</a:t>
            </a:r>
            <a:endParaRPr sz="2600">
              <a:latin typeface="Trebuchet MS"/>
              <a:cs typeface="Trebuchet MS"/>
            </a:endParaRPr>
          </a:p>
          <a:p>
            <a:pPr marL="574040">
              <a:lnSpc>
                <a:spcPct val="100000"/>
              </a:lnSpc>
              <a:spcBef>
                <a:spcPts val="1155"/>
              </a:spcBef>
            </a:pPr>
            <a:r>
              <a:rPr sz="2600" spc="-40" dirty="0">
                <a:solidFill>
                  <a:srgbClr val="292959"/>
                </a:solidFill>
                <a:latin typeface="Trebuchet MS"/>
                <a:cs typeface="Trebuchet MS"/>
              </a:rPr>
              <a:t>Psychological</a:t>
            </a:r>
            <a:r>
              <a:rPr sz="2600" spc="-85" dirty="0">
                <a:solidFill>
                  <a:srgbClr val="292959"/>
                </a:solidFill>
                <a:latin typeface="Trebuchet MS"/>
                <a:cs typeface="Trebuchet MS"/>
              </a:rPr>
              <a:t> </a:t>
            </a:r>
            <a:r>
              <a:rPr sz="2600" spc="-95" dirty="0">
                <a:solidFill>
                  <a:srgbClr val="292959"/>
                </a:solidFill>
                <a:latin typeface="Trebuchet MS"/>
                <a:cs typeface="Trebuchet MS"/>
              </a:rPr>
              <a:t>welfare:</a:t>
            </a:r>
            <a:r>
              <a:rPr sz="2600" spc="-80" dirty="0">
                <a:solidFill>
                  <a:srgbClr val="292959"/>
                </a:solidFill>
                <a:latin typeface="Trebuchet MS"/>
                <a:cs typeface="Trebuchet MS"/>
              </a:rPr>
              <a:t> </a:t>
            </a:r>
            <a:r>
              <a:rPr sz="2600" spc="-40" dirty="0">
                <a:solidFill>
                  <a:srgbClr val="292959"/>
                </a:solidFill>
                <a:latin typeface="Trebuchet MS"/>
                <a:cs typeface="Trebuchet MS"/>
              </a:rPr>
              <a:t>keep</a:t>
            </a:r>
            <a:r>
              <a:rPr sz="2600" spc="-80" dirty="0">
                <a:solidFill>
                  <a:srgbClr val="292959"/>
                </a:solidFill>
                <a:latin typeface="Trebuchet MS"/>
                <a:cs typeface="Trebuchet MS"/>
              </a:rPr>
              <a:t> </a:t>
            </a:r>
            <a:r>
              <a:rPr sz="2600" dirty="0">
                <a:solidFill>
                  <a:srgbClr val="292959"/>
                </a:solidFill>
                <a:latin typeface="Trebuchet MS"/>
                <a:cs typeface="Trebuchet MS"/>
              </a:rPr>
              <a:t>up</a:t>
            </a:r>
            <a:r>
              <a:rPr sz="2600" spc="-85" dirty="0">
                <a:solidFill>
                  <a:srgbClr val="292959"/>
                </a:solidFill>
                <a:latin typeface="Trebuchet MS"/>
                <a:cs typeface="Trebuchet MS"/>
              </a:rPr>
              <a:t> </a:t>
            </a:r>
            <a:r>
              <a:rPr sz="2600" spc="-80" dirty="0">
                <a:solidFill>
                  <a:srgbClr val="292959"/>
                </a:solidFill>
                <a:latin typeface="Trebuchet MS"/>
                <a:cs typeface="Trebuchet MS"/>
              </a:rPr>
              <a:t>friendships </a:t>
            </a:r>
            <a:r>
              <a:rPr sz="2600" spc="-130" dirty="0">
                <a:solidFill>
                  <a:srgbClr val="292959"/>
                </a:solidFill>
                <a:latin typeface="Trebuchet MS"/>
                <a:cs typeface="Trebuchet MS"/>
              </a:rPr>
              <a:t>with</a:t>
            </a:r>
            <a:r>
              <a:rPr sz="2600" spc="-80" dirty="0">
                <a:solidFill>
                  <a:srgbClr val="292959"/>
                </a:solidFill>
                <a:latin typeface="Trebuchet MS"/>
                <a:cs typeface="Trebuchet MS"/>
              </a:rPr>
              <a:t> </a:t>
            </a:r>
            <a:r>
              <a:rPr sz="2600" spc="-100" dirty="0">
                <a:solidFill>
                  <a:srgbClr val="292959"/>
                </a:solidFill>
                <a:latin typeface="Trebuchet MS"/>
                <a:cs typeface="Trebuchet MS"/>
              </a:rPr>
              <a:t>other</a:t>
            </a:r>
            <a:r>
              <a:rPr sz="2600" spc="-85" dirty="0">
                <a:solidFill>
                  <a:srgbClr val="292959"/>
                </a:solidFill>
                <a:latin typeface="Trebuchet MS"/>
                <a:cs typeface="Trebuchet MS"/>
              </a:rPr>
              <a:t> </a:t>
            </a:r>
            <a:r>
              <a:rPr sz="2600" spc="-95" dirty="0">
                <a:solidFill>
                  <a:srgbClr val="292959"/>
                </a:solidFill>
                <a:latin typeface="Trebuchet MS"/>
                <a:cs typeface="Trebuchet MS"/>
              </a:rPr>
              <a:t>children</a:t>
            </a:r>
            <a:r>
              <a:rPr sz="2600" spc="-80" dirty="0">
                <a:solidFill>
                  <a:srgbClr val="292959"/>
                </a:solidFill>
                <a:latin typeface="Trebuchet MS"/>
                <a:cs typeface="Trebuchet MS"/>
              </a:rPr>
              <a:t> </a:t>
            </a:r>
            <a:r>
              <a:rPr sz="2600" spc="-10" dirty="0">
                <a:solidFill>
                  <a:srgbClr val="292959"/>
                </a:solidFill>
                <a:latin typeface="Trebuchet MS"/>
                <a:cs typeface="Trebuchet MS"/>
              </a:rPr>
              <a:t>nearby</a:t>
            </a:r>
            <a:endParaRPr sz="2600">
              <a:latin typeface="Trebuchet MS"/>
              <a:cs typeface="Trebuchet MS"/>
            </a:endParaRPr>
          </a:p>
          <a:p>
            <a:pPr marL="12700">
              <a:lnSpc>
                <a:spcPct val="100000"/>
              </a:lnSpc>
              <a:spcBef>
                <a:spcPts val="1155"/>
              </a:spcBef>
            </a:pPr>
            <a:r>
              <a:rPr sz="2600" spc="-125" dirty="0">
                <a:solidFill>
                  <a:srgbClr val="292959"/>
                </a:solidFill>
                <a:latin typeface="Trebuchet MS"/>
                <a:cs typeface="Trebuchet MS"/>
              </a:rPr>
              <a:t>If</a:t>
            </a:r>
            <a:r>
              <a:rPr sz="2600" spc="-85" dirty="0">
                <a:solidFill>
                  <a:srgbClr val="292959"/>
                </a:solidFill>
                <a:latin typeface="Trebuchet MS"/>
                <a:cs typeface="Trebuchet MS"/>
              </a:rPr>
              <a:t> </a:t>
            </a:r>
            <a:r>
              <a:rPr sz="2600" spc="-30" dirty="0">
                <a:solidFill>
                  <a:srgbClr val="292959"/>
                </a:solidFill>
                <a:latin typeface="Trebuchet MS"/>
                <a:cs typeface="Trebuchet MS"/>
              </a:rPr>
              <a:t>have</a:t>
            </a:r>
            <a:r>
              <a:rPr sz="2600" spc="-80" dirty="0">
                <a:solidFill>
                  <a:srgbClr val="292959"/>
                </a:solidFill>
                <a:latin typeface="Trebuchet MS"/>
                <a:cs typeface="Trebuchet MS"/>
              </a:rPr>
              <a:t> </a:t>
            </a:r>
            <a:r>
              <a:rPr sz="2600" spc="-100" dirty="0">
                <a:solidFill>
                  <a:srgbClr val="292959"/>
                </a:solidFill>
                <a:latin typeface="Trebuchet MS"/>
                <a:cs typeface="Trebuchet MS"/>
              </a:rPr>
              <a:t>alternative</a:t>
            </a:r>
            <a:r>
              <a:rPr sz="2600" spc="-80" dirty="0">
                <a:solidFill>
                  <a:srgbClr val="292959"/>
                </a:solidFill>
                <a:latin typeface="Trebuchet MS"/>
                <a:cs typeface="Trebuchet MS"/>
              </a:rPr>
              <a:t> </a:t>
            </a:r>
            <a:r>
              <a:rPr sz="2600" spc="-30" dirty="0">
                <a:solidFill>
                  <a:srgbClr val="292959"/>
                </a:solidFill>
                <a:latin typeface="Trebuchet MS"/>
                <a:cs typeface="Trebuchet MS"/>
              </a:rPr>
              <a:t>accommodation</a:t>
            </a:r>
            <a:r>
              <a:rPr sz="2600" spc="-80" dirty="0">
                <a:solidFill>
                  <a:srgbClr val="292959"/>
                </a:solidFill>
                <a:latin typeface="Trebuchet MS"/>
                <a:cs typeface="Trebuchet MS"/>
              </a:rPr>
              <a:t> available, </a:t>
            </a:r>
            <a:r>
              <a:rPr sz="2600" spc="-160" dirty="0">
                <a:solidFill>
                  <a:srgbClr val="292959"/>
                </a:solidFill>
                <a:latin typeface="Trebuchet MS"/>
                <a:cs typeface="Trebuchet MS"/>
              </a:rPr>
              <a:t>will</a:t>
            </a:r>
            <a:r>
              <a:rPr sz="2600" spc="-80" dirty="0">
                <a:solidFill>
                  <a:srgbClr val="292959"/>
                </a:solidFill>
                <a:latin typeface="Trebuchet MS"/>
                <a:cs typeface="Trebuchet MS"/>
              </a:rPr>
              <a:t> </a:t>
            </a:r>
            <a:r>
              <a:rPr sz="2600" dirty="0">
                <a:solidFill>
                  <a:srgbClr val="292959"/>
                </a:solidFill>
                <a:latin typeface="Trebuchet MS"/>
                <a:cs typeface="Trebuchet MS"/>
              </a:rPr>
              <a:t>be</a:t>
            </a:r>
            <a:r>
              <a:rPr sz="2600" spc="-80" dirty="0">
                <a:solidFill>
                  <a:srgbClr val="292959"/>
                </a:solidFill>
                <a:latin typeface="Trebuchet MS"/>
                <a:cs typeface="Trebuchet MS"/>
              </a:rPr>
              <a:t> </a:t>
            </a:r>
            <a:r>
              <a:rPr sz="2600" spc="105" dirty="0">
                <a:solidFill>
                  <a:srgbClr val="292959"/>
                </a:solidFill>
                <a:latin typeface="Trebuchet MS"/>
                <a:cs typeface="Trebuchet MS"/>
              </a:rPr>
              <a:t>a</a:t>
            </a:r>
            <a:r>
              <a:rPr sz="2600" spc="-80" dirty="0">
                <a:solidFill>
                  <a:srgbClr val="292959"/>
                </a:solidFill>
                <a:latin typeface="Trebuchet MS"/>
                <a:cs typeface="Trebuchet MS"/>
              </a:rPr>
              <a:t> </a:t>
            </a:r>
            <a:r>
              <a:rPr sz="2600" spc="-45" dirty="0">
                <a:solidFill>
                  <a:srgbClr val="292959"/>
                </a:solidFill>
                <a:latin typeface="Trebuchet MS"/>
                <a:cs typeface="Trebuchet MS"/>
              </a:rPr>
              <a:t>factor</a:t>
            </a:r>
            <a:r>
              <a:rPr sz="2600" spc="-80" dirty="0">
                <a:solidFill>
                  <a:srgbClr val="292959"/>
                </a:solidFill>
                <a:latin typeface="Trebuchet MS"/>
                <a:cs typeface="Trebuchet MS"/>
              </a:rPr>
              <a:t> </a:t>
            </a:r>
            <a:r>
              <a:rPr sz="2600" spc="-140" dirty="0">
                <a:solidFill>
                  <a:srgbClr val="292959"/>
                </a:solidFill>
                <a:latin typeface="Trebuchet MS"/>
                <a:cs typeface="Trebuchet MS"/>
              </a:rPr>
              <a:t>in</a:t>
            </a:r>
            <a:r>
              <a:rPr sz="2600" spc="-80" dirty="0">
                <a:solidFill>
                  <a:srgbClr val="292959"/>
                </a:solidFill>
                <a:latin typeface="Trebuchet MS"/>
                <a:cs typeface="Trebuchet MS"/>
              </a:rPr>
              <a:t> </a:t>
            </a:r>
            <a:r>
              <a:rPr sz="2600" spc="-35" dirty="0">
                <a:solidFill>
                  <a:srgbClr val="292959"/>
                </a:solidFill>
                <a:latin typeface="Trebuchet MS"/>
                <a:cs typeface="Trebuchet MS"/>
              </a:rPr>
              <a:t>assisting</a:t>
            </a:r>
            <a:r>
              <a:rPr sz="2600" spc="-85" dirty="0">
                <a:solidFill>
                  <a:srgbClr val="292959"/>
                </a:solidFill>
                <a:latin typeface="Trebuchet MS"/>
                <a:cs typeface="Trebuchet MS"/>
              </a:rPr>
              <a:t> </a:t>
            </a:r>
            <a:r>
              <a:rPr sz="2600" spc="-10" dirty="0">
                <a:solidFill>
                  <a:srgbClr val="292959"/>
                </a:solidFill>
                <a:latin typeface="Trebuchet MS"/>
                <a:cs typeface="Trebuchet MS"/>
              </a:rPr>
              <a:t>court:</a:t>
            </a:r>
            <a:endParaRPr sz="2600">
              <a:latin typeface="Trebuchet MS"/>
              <a:cs typeface="Trebuchet MS"/>
            </a:endParaRPr>
          </a:p>
          <a:p>
            <a:pPr marL="574040">
              <a:lnSpc>
                <a:spcPct val="100000"/>
              </a:lnSpc>
              <a:spcBef>
                <a:spcPts val="1155"/>
              </a:spcBef>
            </a:pPr>
            <a:r>
              <a:rPr sz="2600" i="1" spc="-90" dirty="0">
                <a:solidFill>
                  <a:srgbClr val="292959"/>
                </a:solidFill>
                <a:latin typeface="Trebuchet MS"/>
                <a:cs typeface="Trebuchet MS"/>
              </a:rPr>
              <a:t>Hanlon</a:t>
            </a:r>
            <a:r>
              <a:rPr sz="2600" i="1" spc="-110" dirty="0">
                <a:solidFill>
                  <a:srgbClr val="292959"/>
                </a:solidFill>
                <a:latin typeface="Trebuchet MS"/>
                <a:cs typeface="Trebuchet MS"/>
              </a:rPr>
              <a:t> </a:t>
            </a:r>
            <a:r>
              <a:rPr sz="2600" i="1" spc="-185" dirty="0">
                <a:solidFill>
                  <a:srgbClr val="292959"/>
                </a:solidFill>
                <a:latin typeface="Trebuchet MS"/>
                <a:cs typeface="Trebuchet MS"/>
              </a:rPr>
              <a:t>v</a:t>
            </a:r>
            <a:r>
              <a:rPr sz="2600" i="1" spc="-85" dirty="0">
                <a:solidFill>
                  <a:srgbClr val="292959"/>
                </a:solidFill>
                <a:latin typeface="Trebuchet MS"/>
                <a:cs typeface="Trebuchet MS"/>
              </a:rPr>
              <a:t> </a:t>
            </a:r>
            <a:r>
              <a:rPr sz="2600" i="1" spc="-90" dirty="0">
                <a:solidFill>
                  <a:srgbClr val="292959"/>
                </a:solidFill>
                <a:latin typeface="Trebuchet MS"/>
                <a:cs typeface="Trebuchet MS"/>
              </a:rPr>
              <a:t>Hanlon</a:t>
            </a:r>
            <a:r>
              <a:rPr sz="2600" i="1" spc="-105" dirty="0">
                <a:solidFill>
                  <a:srgbClr val="292959"/>
                </a:solidFill>
                <a:latin typeface="Trebuchet MS"/>
                <a:cs typeface="Trebuchet MS"/>
              </a:rPr>
              <a:t> </a:t>
            </a:r>
            <a:r>
              <a:rPr sz="2600" spc="-150" dirty="0">
                <a:solidFill>
                  <a:srgbClr val="292959"/>
                </a:solidFill>
                <a:latin typeface="Trebuchet MS"/>
                <a:cs typeface="Trebuchet MS"/>
              </a:rPr>
              <a:t>[1978]</a:t>
            </a:r>
            <a:r>
              <a:rPr sz="2600" spc="-85" dirty="0">
                <a:solidFill>
                  <a:srgbClr val="292959"/>
                </a:solidFill>
                <a:latin typeface="Trebuchet MS"/>
                <a:cs typeface="Trebuchet MS"/>
              </a:rPr>
              <a:t> </a:t>
            </a:r>
            <a:r>
              <a:rPr sz="2600" spc="229" dirty="0">
                <a:solidFill>
                  <a:srgbClr val="292959"/>
                </a:solidFill>
                <a:latin typeface="Trebuchet MS"/>
                <a:cs typeface="Trebuchet MS"/>
              </a:rPr>
              <a:t>2</a:t>
            </a:r>
            <a:r>
              <a:rPr sz="2600" spc="-114" dirty="0">
                <a:solidFill>
                  <a:srgbClr val="292959"/>
                </a:solidFill>
                <a:latin typeface="Trebuchet MS"/>
                <a:cs typeface="Trebuchet MS"/>
              </a:rPr>
              <a:t> All</a:t>
            </a:r>
            <a:r>
              <a:rPr sz="2600" spc="-85" dirty="0">
                <a:solidFill>
                  <a:srgbClr val="292959"/>
                </a:solidFill>
                <a:latin typeface="Trebuchet MS"/>
                <a:cs typeface="Trebuchet MS"/>
              </a:rPr>
              <a:t> </a:t>
            </a:r>
            <a:r>
              <a:rPr sz="2600" dirty="0">
                <a:solidFill>
                  <a:srgbClr val="292959"/>
                </a:solidFill>
                <a:latin typeface="Trebuchet MS"/>
                <a:cs typeface="Trebuchet MS"/>
              </a:rPr>
              <a:t>ER</a:t>
            </a:r>
            <a:r>
              <a:rPr sz="2600" spc="-95" dirty="0">
                <a:solidFill>
                  <a:srgbClr val="292959"/>
                </a:solidFill>
                <a:latin typeface="Trebuchet MS"/>
                <a:cs typeface="Trebuchet MS"/>
              </a:rPr>
              <a:t> </a:t>
            </a:r>
            <a:r>
              <a:rPr sz="2600" spc="-70" dirty="0">
                <a:solidFill>
                  <a:srgbClr val="292959"/>
                </a:solidFill>
                <a:latin typeface="Trebuchet MS"/>
                <a:cs typeface="Trebuchet MS"/>
              </a:rPr>
              <a:t>889:</a:t>
            </a:r>
            <a:r>
              <a:rPr sz="2600" spc="-95" dirty="0">
                <a:solidFill>
                  <a:srgbClr val="292959"/>
                </a:solidFill>
                <a:latin typeface="Trebuchet MS"/>
                <a:cs typeface="Trebuchet MS"/>
              </a:rPr>
              <a:t> </a:t>
            </a:r>
            <a:r>
              <a:rPr sz="2600" spc="-80" dirty="0">
                <a:solidFill>
                  <a:srgbClr val="292959"/>
                </a:solidFill>
                <a:latin typeface="Trebuchet MS"/>
                <a:cs typeface="Trebuchet MS"/>
              </a:rPr>
              <a:t>flat</a:t>
            </a:r>
            <a:r>
              <a:rPr sz="2600" spc="-100" dirty="0">
                <a:solidFill>
                  <a:srgbClr val="292959"/>
                </a:solidFill>
                <a:latin typeface="Trebuchet MS"/>
                <a:cs typeface="Trebuchet MS"/>
              </a:rPr>
              <a:t> </a:t>
            </a:r>
            <a:r>
              <a:rPr sz="2600" spc="-40" dirty="0">
                <a:solidFill>
                  <a:srgbClr val="292959"/>
                </a:solidFill>
                <a:latin typeface="Trebuchet MS"/>
                <a:cs typeface="Trebuchet MS"/>
              </a:rPr>
              <a:t>available</a:t>
            </a:r>
            <a:r>
              <a:rPr sz="2600" spc="-95" dirty="0">
                <a:solidFill>
                  <a:srgbClr val="292959"/>
                </a:solidFill>
                <a:latin typeface="Trebuchet MS"/>
                <a:cs typeface="Trebuchet MS"/>
              </a:rPr>
              <a:t> </a:t>
            </a:r>
            <a:r>
              <a:rPr sz="2600" spc="-60" dirty="0">
                <a:solidFill>
                  <a:srgbClr val="292959"/>
                </a:solidFill>
                <a:latin typeface="Trebuchet MS"/>
                <a:cs typeface="Trebuchet MS"/>
              </a:rPr>
              <a:t>via</a:t>
            </a:r>
            <a:r>
              <a:rPr sz="2600" spc="-95" dirty="0">
                <a:solidFill>
                  <a:srgbClr val="292959"/>
                </a:solidFill>
                <a:latin typeface="Trebuchet MS"/>
                <a:cs typeface="Trebuchet MS"/>
              </a:rPr>
              <a:t> </a:t>
            </a:r>
            <a:r>
              <a:rPr sz="2600" spc="-20" dirty="0">
                <a:solidFill>
                  <a:srgbClr val="292959"/>
                </a:solidFill>
                <a:latin typeface="Trebuchet MS"/>
                <a:cs typeface="Trebuchet MS"/>
              </a:rPr>
              <a:t>work</a:t>
            </a:r>
            <a:endParaRPr sz="2600">
              <a:latin typeface="Trebuchet MS"/>
              <a:cs typeface="Trebuchet MS"/>
            </a:endParaRPr>
          </a:p>
          <a:p>
            <a:pPr marL="12700" marR="1158875" indent="561340">
              <a:lnSpc>
                <a:spcPct val="137000"/>
              </a:lnSpc>
            </a:pPr>
            <a:r>
              <a:rPr sz="2600" i="1" spc="-60" dirty="0">
                <a:solidFill>
                  <a:srgbClr val="292959"/>
                </a:solidFill>
                <a:latin typeface="Trebuchet MS"/>
                <a:cs typeface="Trebuchet MS"/>
              </a:rPr>
              <a:t>Lawrence</a:t>
            </a:r>
            <a:r>
              <a:rPr sz="2600" i="1" spc="-114" dirty="0">
                <a:solidFill>
                  <a:srgbClr val="292959"/>
                </a:solidFill>
                <a:latin typeface="Trebuchet MS"/>
                <a:cs typeface="Trebuchet MS"/>
              </a:rPr>
              <a:t> </a:t>
            </a:r>
            <a:r>
              <a:rPr sz="2600" i="1" spc="-185" dirty="0">
                <a:solidFill>
                  <a:srgbClr val="292959"/>
                </a:solidFill>
                <a:latin typeface="Trebuchet MS"/>
                <a:cs typeface="Trebuchet MS"/>
              </a:rPr>
              <a:t>v</a:t>
            </a:r>
            <a:r>
              <a:rPr sz="2600" i="1" spc="-85" dirty="0">
                <a:solidFill>
                  <a:srgbClr val="292959"/>
                </a:solidFill>
                <a:latin typeface="Trebuchet MS"/>
                <a:cs typeface="Trebuchet MS"/>
              </a:rPr>
              <a:t> </a:t>
            </a:r>
            <a:r>
              <a:rPr sz="2600" i="1" spc="-25" dirty="0">
                <a:solidFill>
                  <a:srgbClr val="292959"/>
                </a:solidFill>
                <a:latin typeface="Trebuchet MS"/>
                <a:cs typeface="Trebuchet MS"/>
              </a:rPr>
              <a:t>Gallagher</a:t>
            </a:r>
            <a:r>
              <a:rPr sz="2600" i="1" spc="-90" dirty="0">
                <a:solidFill>
                  <a:srgbClr val="292959"/>
                </a:solidFill>
                <a:latin typeface="Trebuchet MS"/>
                <a:cs typeface="Trebuchet MS"/>
              </a:rPr>
              <a:t> </a:t>
            </a:r>
            <a:r>
              <a:rPr sz="2600" spc="-20" dirty="0">
                <a:solidFill>
                  <a:srgbClr val="292959"/>
                </a:solidFill>
                <a:latin typeface="Trebuchet MS"/>
                <a:cs typeface="Trebuchet MS"/>
              </a:rPr>
              <a:t>[2012]</a:t>
            </a:r>
            <a:r>
              <a:rPr sz="2600" spc="-90" dirty="0">
                <a:solidFill>
                  <a:srgbClr val="292959"/>
                </a:solidFill>
                <a:latin typeface="Trebuchet MS"/>
                <a:cs typeface="Trebuchet MS"/>
              </a:rPr>
              <a:t> </a:t>
            </a:r>
            <a:r>
              <a:rPr sz="2600" spc="60" dirty="0">
                <a:solidFill>
                  <a:srgbClr val="292959"/>
                </a:solidFill>
                <a:latin typeface="Trebuchet MS"/>
                <a:cs typeface="Trebuchet MS"/>
              </a:rPr>
              <a:t>WECA</a:t>
            </a:r>
            <a:r>
              <a:rPr sz="2600" spc="-95" dirty="0">
                <a:solidFill>
                  <a:srgbClr val="292959"/>
                </a:solidFill>
                <a:latin typeface="Trebuchet MS"/>
                <a:cs typeface="Trebuchet MS"/>
              </a:rPr>
              <a:t> </a:t>
            </a:r>
            <a:r>
              <a:rPr sz="2600" dirty="0">
                <a:solidFill>
                  <a:srgbClr val="292959"/>
                </a:solidFill>
                <a:latin typeface="Trebuchet MS"/>
                <a:cs typeface="Trebuchet MS"/>
              </a:rPr>
              <a:t>Civ</a:t>
            </a:r>
            <a:r>
              <a:rPr sz="2600" spc="-90" dirty="0">
                <a:solidFill>
                  <a:srgbClr val="292959"/>
                </a:solidFill>
                <a:latin typeface="Trebuchet MS"/>
                <a:cs typeface="Trebuchet MS"/>
              </a:rPr>
              <a:t> </a:t>
            </a:r>
            <a:r>
              <a:rPr sz="2600" spc="-10" dirty="0">
                <a:solidFill>
                  <a:srgbClr val="292959"/>
                </a:solidFill>
                <a:latin typeface="Trebuchet MS"/>
                <a:cs typeface="Trebuchet MS"/>
              </a:rPr>
              <a:t>394:</a:t>
            </a:r>
            <a:r>
              <a:rPr sz="2600" spc="-90" dirty="0">
                <a:solidFill>
                  <a:srgbClr val="292959"/>
                </a:solidFill>
                <a:latin typeface="Trebuchet MS"/>
                <a:cs typeface="Trebuchet MS"/>
              </a:rPr>
              <a:t> </a:t>
            </a:r>
            <a:r>
              <a:rPr sz="2600" spc="-70" dirty="0">
                <a:solidFill>
                  <a:srgbClr val="292959"/>
                </a:solidFill>
                <a:latin typeface="Trebuchet MS"/>
                <a:cs typeface="Trebuchet MS"/>
              </a:rPr>
              <a:t>properties</a:t>
            </a:r>
            <a:r>
              <a:rPr sz="2600" spc="-95" dirty="0">
                <a:solidFill>
                  <a:srgbClr val="292959"/>
                </a:solidFill>
                <a:latin typeface="Trebuchet MS"/>
                <a:cs typeface="Trebuchet MS"/>
              </a:rPr>
              <a:t> </a:t>
            </a:r>
            <a:r>
              <a:rPr sz="2600" dirty="0">
                <a:solidFill>
                  <a:srgbClr val="292959"/>
                </a:solidFill>
                <a:latin typeface="Trebuchet MS"/>
                <a:cs typeface="Trebuchet MS"/>
              </a:rPr>
              <a:t>of</a:t>
            </a:r>
            <a:r>
              <a:rPr sz="2600" spc="-90" dirty="0">
                <a:solidFill>
                  <a:srgbClr val="292959"/>
                </a:solidFill>
                <a:latin typeface="Trebuchet MS"/>
                <a:cs typeface="Trebuchet MS"/>
              </a:rPr>
              <a:t> </a:t>
            </a:r>
            <a:r>
              <a:rPr sz="2600" spc="-95" dirty="0">
                <a:solidFill>
                  <a:srgbClr val="292959"/>
                </a:solidFill>
                <a:latin typeface="Trebuchet MS"/>
                <a:cs typeface="Trebuchet MS"/>
              </a:rPr>
              <a:t>different</a:t>
            </a:r>
            <a:r>
              <a:rPr sz="2600" spc="-90" dirty="0">
                <a:solidFill>
                  <a:srgbClr val="292959"/>
                </a:solidFill>
                <a:latin typeface="Trebuchet MS"/>
                <a:cs typeface="Trebuchet MS"/>
              </a:rPr>
              <a:t> </a:t>
            </a:r>
            <a:r>
              <a:rPr sz="2600" spc="-130" dirty="0">
                <a:solidFill>
                  <a:srgbClr val="292959"/>
                </a:solidFill>
                <a:latin typeface="Trebuchet MS"/>
                <a:cs typeface="Trebuchet MS"/>
              </a:rPr>
              <a:t>value,</a:t>
            </a:r>
            <a:r>
              <a:rPr sz="2600" spc="-85" dirty="0">
                <a:solidFill>
                  <a:srgbClr val="292959"/>
                </a:solidFill>
                <a:latin typeface="Trebuchet MS"/>
                <a:cs typeface="Trebuchet MS"/>
              </a:rPr>
              <a:t> </a:t>
            </a:r>
            <a:r>
              <a:rPr sz="2600" dirty="0">
                <a:solidFill>
                  <a:srgbClr val="292959"/>
                </a:solidFill>
                <a:latin typeface="Trebuchet MS"/>
                <a:cs typeface="Trebuchet MS"/>
              </a:rPr>
              <a:t>one</a:t>
            </a:r>
            <a:r>
              <a:rPr sz="2600" spc="-95" dirty="0">
                <a:solidFill>
                  <a:srgbClr val="292959"/>
                </a:solidFill>
                <a:latin typeface="Trebuchet MS"/>
                <a:cs typeface="Trebuchet MS"/>
              </a:rPr>
              <a:t> </a:t>
            </a:r>
            <a:r>
              <a:rPr sz="2600" dirty="0">
                <a:solidFill>
                  <a:srgbClr val="292959"/>
                </a:solidFill>
                <a:latin typeface="Trebuchet MS"/>
                <a:cs typeface="Trebuchet MS"/>
              </a:rPr>
              <a:t>each</a:t>
            </a:r>
            <a:r>
              <a:rPr sz="2600" spc="-90" dirty="0">
                <a:solidFill>
                  <a:srgbClr val="292959"/>
                </a:solidFill>
                <a:latin typeface="Trebuchet MS"/>
                <a:cs typeface="Trebuchet MS"/>
              </a:rPr>
              <a:t> </a:t>
            </a:r>
            <a:r>
              <a:rPr sz="2600" dirty="0">
                <a:solidFill>
                  <a:srgbClr val="292959"/>
                </a:solidFill>
                <a:latin typeface="Trebuchet MS"/>
                <a:cs typeface="Trebuchet MS"/>
              </a:rPr>
              <a:t>as</a:t>
            </a:r>
            <a:r>
              <a:rPr sz="2600" spc="-90" dirty="0">
                <a:solidFill>
                  <a:srgbClr val="292959"/>
                </a:solidFill>
                <a:latin typeface="Trebuchet MS"/>
                <a:cs typeface="Trebuchet MS"/>
              </a:rPr>
              <a:t> </a:t>
            </a:r>
            <a:r>
              <a:rPr sz="2600" spc="-135" dirty="0">
                <a:solidFill>
                  <a:srgbClr val="292959"/>
                </a:solidFill>
                <a:latin typeface="Trebuchet MS"/>
                <a:cs typeface="Trebuchet MS"/>
              </a:rPr>
              <a:t>met</a:t>
            </a:r>
            <a:r>
              <a:rPr sz="2600" spc="-85" dirty="0">
                <a:solidFill>
                  <a:srgbClr val="292959"/>
                </a:solidFill>
                <a:latin typeface="Trebuchet MS"/>
                <a:cs typeface="Trebuchet MS"/>
              </a:rPr>
              <a:t> </a:t>
            </a:r>
            <a:r>
              <a:rPr sz="2600" spc="-20" dirty="0">
                <a:solidFill>
                  <a:srgbClr val="292959"/>
                </a:solidFill>
                <a:latin typeface="Trebuchet MS"/>
                <a:cs typeface="Trebuchet MS"/>
              </a:rPr>
              <a:t>needs Courts</a:t>
            </a:r>
            <a:r>
              <a:rPr sz="2600" spc="-180" dirty="0">
                <a:solidFill>
                  <a:srgbClr val="292959"/>
                </a:solidFill>
                <a:latin typeface="Trebuchet MS"/>
                <a:cs typeface="Trebuchet MS"/>
              </a:rPr>
              <a:t> </a:t>
            </a:r>
            <a:r>
              <a:rPr sz="2600" spc="-30" dirty="0">
                <a:solidFill>
                  <a:srgbClr val="292959"/>
                </a:solidFill>
                <a:latin typeface="Trebuchet MS"/>
                <a:cs typeface="Trebuchet MS"/>
              </a:rPr>
              <a:t>have</a:t>
            </a:r>
            <a:r>
              <a:rPr sz="2600" spc="-145" dirty="0">
                <a:solidFill>
                  <a:srgbClr val="292959"/>
                </a:solidFill>
                <a:latin typeface="Trebuchet MS"/>
                <a:cs typeface="Trebuchet MS"/>
              </a:rPr>
              <a:t> </a:t>
            </a:r>
            <a:r>
              <a:rPr sz="2600" spc="-45" dirty="0">
                <a:solidFill>
                  <a:srgbClr val="292959"/>
                </a:solidFill>
                <a:latin typeface="Trebuchet MS"/>
                <a:cs typeface="Trebuchet MS"/>
              </a:rPr>
              <a:t>to</a:t>
            </a:r>
            <a:r>
              <a:rPr sz="2600" spc="-145" dirty="0">
                <a:solidFill>
                  <a:srgbClr val="292959"/>
                </a:solidFill>
                <a:latin typeface="Trebuchet MS"/>
                <a:cs typeface="Trebuchet MS"/>
              </a:rPr>
              <a:t> </a:t>
            </a:r>
            <a:r>
              <a:rPr sz="2600" spc="-10" dirty="0">
                <a:solidFill>
                  <a:srgbClr val="292959"/>
                </a:solidFill>
                <a:latin typeface="Trebuchet MS"/>
                <a:cs typeface="Trebuchet MS"/>
              </a:rPr>
              <a:t>weigh</a:t>
            </a:r>
            <a:r>
              <a:rPr sz="2600" spc="-145" dirty="0">
                <a:solidFill>
                  <a:srgbClr val="292959"/>
                </a:solidFill>
                <a:latin typeface="Trebuchet MS"/>
                <a:cs typeface="Trebuchet MS"/>
              </a:rPr>
              <a:t> </a:t>
            </a:r>
            <a:r>
              <a:rPr sz="2600" dirty="0">
                <a:solidFill>
                  <a:srgbClr val="292959"/>
                </a:solidFill>
                <a:latin typeface="Trebuchet MS"/>
                <a:cs typeface="Trebuchet MS"/>
              </a:rPr>
              <a:t>up</a:t>
            </a:r>
            <a:r>
              <a:rPr sz="2600" spc="-150" dirty="0">
                <a:solidFill>
                  <a:srgbClr val="292959"/>
                </a:solidFill>
                <a:latin typeface="Trebuchet MS"/>
                <a:cs typeface="Trebuchet MS"/>
              </a:rPr>
              <a:t> </a:t>
            </a:r>
            <a:r>
              <a:rPr sz="2600" spc="-80" dirty="0">
                <a:solidFill>
                  <a:srgbClr val="292959"/>
                </a:solidFill>
                <a:latin typeface="Trebuchet MS"/>
                <a:cs typeface="Trebuchet MS"/>
              </a:rPr>
              <a:t>various</a:t>
            </a:r>
            <a:r>
              <a:rPr sz="2600" spc="-114" dirty="0">
                <a:solidFill>
                  <a:srgbClr val="292959"/>
                </a:solidFill>
                <a:latin typeface="Trebuchet MS"/>
                <a:cs typeface="Trebuchet MS"/>
              </a:rPr>
              <a:t> </a:t>
            </a:r>
            <a:r>
              <a:rPr sz="2600" spc="-10" dirty="0">
                <a:solidFill>
                  <a:srgbClr val="292959"/>
                </a:solidFill>
                <a:latin typeface="Trebuchet MS"/>
                <a:cs typeface="Trebuchet MS"/>
              </a:rPr>
              <a:t>options</a:t>
            </a:r>
            <a:endParaRPr sz="2600">
              <a:latin typeface="Trebuchet MS"/>
              <a:cs typeface="Trebuchet MS"/>
            </a:endParaRPr>
          </a:p>
        </p:txBody>
      </p:sp>
      <p:sp>
        <p:nvSpPr>
          <p:cNvPr id="17" name="object 17" descr="$PPTXTitle"/>
          <p:cNvSpPr txBox="1">
            <a:spLocks noGrp="1"/>
          </p:cNvSpPr>
          <p:nvPr>
            <p:ph type="title"/>
          </p:nvPr>
        </p:nvSpPr>
        <p:spPr>
          <a:xfrm>
            <a:off x="1016000" y="958946"/>
            <a:ext cx="4235450" cy="1168400"/>
          </a:xfrm>
          <a:prstGeom prst="rect">
            <a:avLst/>
          </a:prstGeom>
        </p:spPr>
        <p:txBody>
          <a:bodyPr vert="horz" wrap="square" lIns="0" tIns="12700" rIns="0" bIns="0" rtlCol="0">
            <a:spAutoFit/>
          </a:bodyPr>
          <a:lstStyle/>
          <a:p>
            <a:pPr marL="12700">
              <a:lnSpc>
                <a:spcPct val="100000"/>
              </a:lnSpc>
              <a:spcBef>
                <a:spcPts val="100"/>
              </a:spcBef>
            </a:pPr>
            <a:r>
              <a:rPr spc="210" dirty="0">
                <a:solidFill>
                  <a:srgbClr val="E65385"/>
                </a:solidFill>
              </a:rPr>
              <a:t>HOUSING</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2600324" y="5909171"/>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sp>
        <p:nvSpPr>
          <p:cNvPr id="3" name="object 3"/>
          <p:cNvSpPr/>
          <p:nvPr/>
        </p:nvSpPr>
        <p:spPr>
          <a:xfrm>
            <a:off x="2600324" y="6509246"/>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sp>
        <p:nvSpPr>
          <p:cNvPr id="4" name="object 4"/>
          <p:cNvSpPr/>
          <p:nvPr/>
        </p:nvSpPr>
        <p:spPr>
          <a:xfrm>
            <a:off x="2600324" y="7109321"/>
            <a:ext cx="114300" cy="114300"/>
          </a:xfrm>
          <a:custGeom>
            <a:avLst/>
            <a:gdLst/>
            <a:ahLst/>
            <a:cxnLst/>
            <a:rect l="l" t="t" r="r" b="b"/>
            <a:pathLst>
              <a:path w="114300" h="114300">
                <a:moveTo>
                  <a:pt x="114299" y="114299"/>
                </a:moveTo>
                <a:lnTo>
                  <a:pt x="0" y="114299"/>
                </a:lnTo>
                <a:lnTo>
                  <a:pt x="0" y="0"/>
                </a:lnTo>
                <a:lnTo>
                  <a:pt x="114299" y="0"/>
                </a:lnTo>
                <a:lnTo>
                  <a:pt x="114299" y="114299"/>
                </a:lnTo>
                <a:close/>
              </a:path>
            </a:pathLst>
          </a:custGeom>
          <a:solidFill>
            <a:srgbClr val="292959"/>
          </a:solidFill>
        </p:spPr>
        <p:txBody>
          <a:bodyPr wrap="square" lIns="0" tIns="0" rIns="0" bIns="0" rtlCol="0"/>
          <a:lstStyle/>
          <a:p>
            <a:endParaRPr/>
          </a:p>
        </p:txBody>
      </p:sp>
      <p:pic>
        <p:nvPicPr>
          <p:cNvPr id="5" name="object 5"/>
          <p:cNvPicPr/>
          <p:nvPr/>
        </p:nvPicPr>
        <p:blipFill>
          <a:blip r:embed="rId2" cstate="print"/>
          <a:stretch>
            <a:fillRect/>
          </a:stretch>
        </p:blipFill>
        <p:spPr>
          <a:xfrm>
            <a:off x="1966912" y="7704633"/>
            <a:ext cx="123825" cy="123824"/>
          </a:xfrm>
          <a:prstGeom prst="rect">
            <a:avLst/>
          </a:prstGeom>
        </p:spPr>
      </p:pic>
      <p:sp>
        <p:nvSpPr>
          <p:cNvPr id="6" name="object 6"/>
          <p:cNvSpPr txBox="1"/>
          <p:nvPr/>
        </p:nvSpPr>
        <p:spPr>
          <a:xfrm>
            <a:off x="1270793" y="1941044"/>
            <a:ext cx="16392525" cy="7826375"/>
          </a:xfrm>
          <a:prstGeom prst="rect">
            <a:avLst/>
          </a:prstGeom>
        </p:spPr>
        <p:txBody>
          <a:bodyPr vert="horz" wrap="square" lIns="0" tIns="170815" rIns="0" bIns="0" rtlCol="0">
            <a:spAutoFit/>
          </a:bodyPr>
          <a:lstStyle/>
          <a:p>
            <a:pPr marL="374015" indent="-341630">
              <a:lnSpc>
                <a:spcPct val="100000"/>
              </a:lnSpc>
              <a:spcBef>
                <a:spcPts val="1345"/>
              </a:spcBef>
              <a:buClr>
                <a:srgbClr val="292959"/>
              </a:buClr>
              <a:buFont typeface="Trebuchet MS"/>
              <a:buAutoNum type="arabicPeriod"/>
              <a:tabLst>
                <a:tab pos="374015" algn="l"/>
              </a:tabLst>
            </a:pPr>
            <a:r>
              <a:rPr sz="2900" spc="55" dirty="0">
                <a:solidFill>
                  <a:srgbClr val="292959"/>
                </a:solidFill>
                <a:latin typeface="Trebuchet MS"/>
                <a:cs typeface="Trebuchet MS"/>
              </a:rPr>
              <a:t>One</a:t>
            </a:r>
            <a:r>
              <a:rPr sz="2900" spc="-165" dirty="0">
                <a:solidFill>
                  <a:srgbClr val="292959"/>
                </a:solidFill>
                <a:latin typeface="Trebuchet MS"/>
                <a:cs typeface="Trebuchet MS"/>
              </a:rPr>
              <a:t> </a:t>
            </a:r>
            <a:r>
              <a:rPr sz="2900" spc="-95" dirty="0">
                <a:solidFill>
                  <a:srgbClr val="292959"/>
                </a:solidFill>
                <a:latin typeface="Trebuchet MS"/>
                <a:cs typeface="Trebuchet MS"/>
              </a:rPr>
              <a:t>party</a:t>
            </a:r>
            <a:r>
              <a:rPr sz="2900" spc="-110" dirty="0">
                <a:solidFill>
                  <a:srgbClr val="292959"/>
                </a:solidFill>
                <a:latin typeface="Trebuchet MS"/>
                <a:cs typeface="Trebuchet MS"/>
              </a:rPr>
              <a:t> </a:t>
            </a:r>
            <a:r>
              <a:rPr sz="2900" dirty="0">
                <a:solidFill>
                  <a:srgbClr val="292959"/>
                </a:solidFill>
                <a:latin typeface="Trebuchet MS"/>
                <a:cs typeface="Trebuchet MS"/>
              </a:rPr>
              <a:t>pay</a:t>
            </a:r>
            <a:r>
              <a:rPr sz="2900" spc="-105" dirty="0">
                <a:solidFill>
                  <a:srgbClr val="292959"/>
                </a:solidFill>
                <a:latin typeface="Trebuchet MS"/>
                <a:cs typeface="Trebuchet MS"/>
              </a:rPr>
              <a:t> </a:t>
            </a:r>
            <a:r>
              <a:rPr sz="2900" spc="-110" dirty="0">
                <a:solidFill>
                  <a:srgbClr val="292959"/>
                </a:solidFill>
                <a:latin typeface="Trebuchet MS"/>
                <a:cs typeface="Trebuchet MS"/>
              </a:rPr>
              <a:t>money</a:t>
            </a:r>
            <a:r>
              <a:rPr sz="2900" spc="-105" dirty="0">
                <a:solidFill>
                  <a:srgbClr val="292959"/>
                </a:solidFill>
                <a:latin typeface="Trebuchet MS"/>
                <a:cs typeface="Trebuchet MS"/>
              </a:rPr>
              <a:t> </a:t>
            </a:r>
            <a:r>
              <a:rPr sz="2900" spc="-60" dirty="0">
                <a:solidFill>
                  <a:srgbClr val="292959"/>
                </a:solidFill>
                <a:latin typeface="Trebuchet MS"/>
                <a:cs typeface="Trebuchet MS"/>
              </a:rPr>
              <a:t>to</a:t>
            </a:r>
            <a:r>
              <a:rPr sz="2900" spc="-105"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114" dirty="0">
                <a:solidFill>
                  <a:srgbClr val="292959"/>
                </a:solidFill>
                <a:latin typeface="Trebuchet MS"/>
                <a:cs typeface="Trebuchet MS"/>
              </a:rPr>
              <a:t>other</a:t>
            </a:r>
            <a:r>
              <a:rPr sz="2900" spc="-105"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dirty="0">
                <a:solidFill>
                  <a:srgbClr val="292959"/>
                </a:solidFill>
                <a:latin typeface="Trebuchet MS"/>
                <a:cs typeface="Trebuchet MS"/>
              </a:rPr>
              <a:t>exchange</a:t>
            </a:r>
            <a:r>
              <a:rPr sz="2900" spc="-105" dirty="0">
                <a:solidFill>
                  <a:srgbClr val="292959"/>
                </a:solidFill>
                <a:latin typeface="Trebuchet MS"/>
                <a:cs typeface="Trebuchet MS"/>
              </a:rPr>
              <a:t> </a:t>
            </a:r>
            <a:r>
              <a:rPr sz="2900" spc="-95" dirty="0">
                <a:solidFill>
                  <a:srgbClr val="292959"/>
                </a:solidFill>
                <a:latin typeface="Trebuchet MS"/>
                <a:cs typeface="Trebuchet MS"/>
              </a:rPr>
              <a:t>for</a:t>
            </a:r>
            <a:r>
              <a:rPr sz="2900" spc="-105" dirty="0">
                <a:solidFill>
                  <a:srgbClr val="292959"/>
                </a:solidFill>
                <a:latin typeface="Trebuchet MS"/>
                <a:cs typeface="Trebuchet MS"/>
              </a:rPr>
              <a:t> </a:t>
            </a:r>
            <a:r>
              <a:rPr sz="2900" spc="-160" dirty="0">
                <a:solidFill>
                  <a:srgbClr val="292959"/>
                </a:solidFill>
                <a:latin typeface="Trebuchet MS"/>
                <a:cs typeface="Trebuchet MS"/>
              </a:rPr>
              <a:t>their</a:t>
            </a:r>
            <a:r>
              <a:rPr sz="2900" spc="-95" dirty="0">
                <a:solidFill>
                  <a:srgbClr val="292959"/>
                </a:solidFill>
                <a:latin typeface="Trebuchet MS"/>
                <a:cs typeface="Trebuchet MS"/>
              </a:rPr>
              <a:t> </a:t>
            </a:r>
            <a:r>
              <a:rPr sz="2900" spc="-40" dirty="0">
                <a:solidFill>
                  <a:srgbClr val="292959"/>
                </a:solidFill>
                <a:latin typeface="Trebuchet MS"/>
                <a:cs typeface="Trebuchet MS"/>
              </a:rPr>
              <a:t>share</a:t>
            </a:r>
            <a:r>
              <a:rPr sz="2900" spc="-110"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120" dirty="0">
                <a:solidFill>
                  <a:srgbClr val="292959"/>
                </a:solidFill>
                <a:latin typeface="Trebuchet MS"/>
                <a:cs typeface="Trebuchet MS"/>
              </a:rPr>
              <a:t>the</a:t>
            </a:r>
            <a:r>
              <a:rPr sz="2900" spc="-95" dirty="0">
                <a:solidFill>
                  <a:srgbClr val="292959"/>
                </a:solidFill>
                <a:latin typeface="Trebuchet MS"/>
                <a:cs typeface="Trebuchet MS"/>
              </a:rPr>
              <a:t> </a:t>
            </a:r>
            <a:r>
              <a:rPr sz="2900" spc="-105" dirty="0">
                <a:solidFill>
                  <a:srgbClr val="292959"/>
                </a:solidFill>
                <a:latin typeface="Trebuchet MS"/>
                <a:cs typeface="Trebuchet MS"/>
              </a:rPr>
              <a:t>property</a:t>
            </a:r>
            <a:r>
              <a:rPr sz="2900" spc="-110" dirty="0">
                <a:solidFill>
                  <a:srgbClr val="292959"/>
                </a:solidFill>
                <a:latin typeface="Trebuchet MS"/>
                <a:cs typeface="Trebuchet MS"/>
              </a:rPr>
              <a:t> </a:t>
            </a:r>
            <a:r>
              <a:rPr sz="2900" spc="-120" dirty="0">
                <a:solidFill>
                  <a:srgbClr val="292959"/>
                </a:solidFill>
                <a:latin typeface="Trebuchet MS"/>
                <a:cs typeface="Trebuchet MS"/>
              </a:rPr>
              <a:t>(buy</a:t>
            </a:r>
            <a:r>
              <a:rPr sz="2900" spc="-95" dirty="0">
                <a:solidFill>
                  <a:srgbClr val="292959"/>
                </a:solidFill>
                <a:latin typeface="Trebuchet MS"/>
                <a:cs typeface="Trebuchet MS"/>
              </a:rPr>
              <a:t> </a:t>
            </a:r>
            <a:r>
              <a:rPr sz="2900" spc="-20" dirty="0">
                <a:solidFill>
                  <a:srgbClr val="292959"/>
                </a:solidFill>
                <a:latin typeface="Trebuchet MS"/>
                <a:cs typeface="Trebuchet MS"/>
              </a:rPr>
              <a:t>out).</a:t>
            </a:r>
            <a:endParaRPr sz="2900">
              <a:latin typeface="Trebuchet MS"/>
              <a:cs typeface="Trebuchet MS"/>
            </a:endParaRPr>
          </a:p>
          <a:p>
            <a:pPr marL="374015" indent="-361315">
              <a:lnSpc>
                <a:spcPct val="100000"/>
              </a:lnSpc>
              <a:spcBef>
                <a:spcPts val="1245"/>
              </a:spcBef>
              <a:buAutoNum type="arabicPeriod"/>
              <a:tabLst>
                <a:tab pos="374015" algn="l"/>
              </a:tabLst>
            </a:pPr>
            <a:r>
              <a:rPr sz="2900" dirty="0">
                <a:solidFill>
                  <a:srgbClr val="292959"/>
                </a:solidFill>
                <a:latin typeface="Trebuchet MS"/>
                <a:cs typeface="Trebuchet MS"/>
              </a:rPr>
              <a:t>Order</a:t>
            </a:r>
            <a:r>
              <a:rPr sz="2900" spc="-185" dirty="0">
                <a:solidFill>
                  <a:srgbClr val="292959"/>
                </a:solidFill>
                <a:latin typeface="Trebuchet MS"/>
                <a:cs typeface="Trebuchet MS"/>
              </a:rPr>
              <a:t> </a:t>
            </a:r>
            <a:r>
              <a:rPr sz="2900" spc="-10" dirty="0">
                <a:solidFill>
                  <a:srgbClr val="292959"/>
                </a:solidFill>
                <a:latin typeface="Trebuchet MS"/>
                <a:cs typeface="Trebuchet MS"/>
              </a:rPr>
              <a:t>sale</a:t>
            </a:r>
            <a:r>
              <a:rPr sz="2900" spc="-125" dirty="0">
                <a:solidFill>
                  <a:srgbClr val="292959"/>
                </a:solidFill>
                <a:latin typeface="Trebuchet MS"/>
                <a:cs typeface="Trebuchet MS"/>
              </a:rPr>
              <a:t> </a:t>
            </a:r>
            <a:r>
              <a:rPr sz="2900" spc="-95" dirty="0">
                <a:solidFill>
                  <a:srgbClr val="292959"/>
                </a:solidFill>
                <a:latin typeface="Trebuchet MS"/>
                <a:cs typeface="Trebuchet MS"/>
              </a:rPr>
              <a:t>under</a:t>
            </a:r>
            <a:r>
              <a:rPr sz="2900" spc="-120" dirty="0">
                <a:solidFill>
                  <a:srgbClr val="292959"/>
                </a:solidFill>
                <a:latin typeface="Trebuchet MS"/>
                <a:cs typeface="Trebuchet MS"/>
              </a:rPr>
              <a:t> </a:t>
            </a:r>
            <a:r>
              <a:rPr sz="2900" spc="125" dirty="0">
                <a:solidFill>
                  <a:srgbClr val="292959"/>
                </a:solidFill>
                <a:latin typeface="Trebuchet MS"/>
                <a:cs typeface="Trebuchet MS"/>
              </a:rPr>
              <a:t>s24A</a:t>
            </a:r>
            <a:r>
              <a:rPr sz="2900" spc="-125" dirty="0">
                <a:solidFill>
                  <a:srgbClr val="292959"/>
                </a:solidFill>
                <a:latin typeface="Trebuchet MS"/>
                <a:cs typeface="Trebuchet MS"/>
              </a:rPr>
              <a:t> </a:t>
            </a:r>
            <a:r>
              <a:rPr sz="2900" dirty="0">
                <a:solidFill>
                  <a:srgbClr val="292959"/>
                </a:solidFill>
                <a:latin typeface="Trebuchet MS"/>
                <a:cs typeface="Trebuchet MS"/>
              </a:rPr>
              <a:t>and</a:t>
            </a:r>
            <a:r>
              <a:rPr sz="2900" spc="-125" dirty="0">
                <a:solidFill>
                  <a:srgbClr val="292959"/>
                </a:solidFill>
                <a:latin typeface="Trebuchet MS"/>
                <a:cs typeface="Trebuchet MS"/>
              </a:rPr>
              <a:t> </a:t>
            </a:r>
            <a:r>
              <a:rPr sz="2900" spc="-80" dirty="0">
                <a:solidFill>
                  <a:srgbClr val="292959"/>
                </a:solidFill>
                <a:latin typeface="Trebuchet MS"/>
                <a:cs typeface="Trebuchet MS"/>
              </a:rPr>
              <a:t>divide</a:t>
            </a:r>
            <a:r>
              <a:rPr sz="2900" spc="-120" dirty="0">
                <a:solidFill>
                  <a:srgbClr val="292959"/>
                </a:solidFill>
                <a:latin typeface="Trebuchet MS"/>
                <a:cs typeface="Trebuchet MS"/>
              </a:rPr>
              <a:t> </a:t>
            </a:r>
            <a:r>
              <a:rPr sz="2900" spc="-10" dirty="0">
                <a:solidFill>
                  <a:srgbClr val="292959"/>
                </a:solidFill>
                <a:latin typeface="Trebuchet MS"/>
                <a:cs typeface="Trebuchet MS"/>
              </a:rPr>
              <a:t>proceeds</a:t>
            </a:r>
            <a:r>
              <a:rPr sz="2900" spc="-125" dirty="0">
                <a:solidFill>
                  <a:srgbClr val="292959"/>
                </a:solidFill>
                <a:latin typeface="Trebuchet MS"/>
                <a:cs typeface="Trebuchet MS"/>
              </a:rPr>
              <a:t> </a:t>
            </a:r>
            <a:r>
              <a:rPr sz="2900" spc="-55" dirty="0">
                <a:solidFill>
                  <a:srgbClr val="292959"/>
                </a:solidFill>
                <a:latin typeface="Trebuchet MS"/>
                <a:cs typeface="Trebuchet MS"/>
              </a:rPr>
              <a:t>between</a:t>
            </a:r>
            <a:r>
              <a:rPr sz="2900" spc="-125" dirty="0">
                <a:solidFill>
                  <a:srgbClr val="292959"/>
                </a:solidFill>
                <a:latin typeface="Trebuchet MS"/>
                <a:cs typeface="Trebuchet MS"/>
              </a:rPr>
              <a:t> </a:t>
            </a:r>
            <a:r>
              <a:rPr sz="2900" spc="-120" dirty="0">
                <a:solidFill>
                  <a:srgbClr val="292959"/>
                </a:solidFill>
                <a:latin typeface="Trebuchet MS"/>
                <a:cs typeface="Trebuchet MS"/>
              </a:rPr>
              <a:t>the</a:t>
            </a:r>
            <a:r>
              <a:rPr sz="2900" spc="-95" dirty="0">
                <a:solidFill>
                  <a:srgbClr val="292959"/>
                </a:solidFill>
                <a:latin typeface="Trebuchet MS"/>
                <a:cs typeface="Trebuchet MS"/>
              </a:rPr>
              <a:t> </a:t>
            </a:r>
            <a:r>
              <a:rPr sz="2900" spc="-70" dirty="0">
                <a:solidFill>
                  <a:srgbClr val="292959"/>
                </a:solidFill>
                <a:latin typeface="Trebuchet MS"/>
                <a:cs typeface="Trebuchet MS"/>
              </a:rPr>
              <a:t>parties</a:t>
            </a:r>
            <a:r>
              <a:rPr sz="2900" spc="-125"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75" dirty="0">
                <a:solidFill>
                  <a:srgbClr val="292959"/>
                </a:solidFill>
                <a:latin typeface="Trebuchet MS"/>
                <a:cs typeface="Trebuchet MS"/>
              </a:rPr>
              <a:t>proportions</a:t>
            </a:r>
            <a:r>
              <a:rPr sz="2900" spc="-125" dirty="0">
                <a:solidFill>
                  <a:srgbClr val="292959"/>
                </a:solidFill>
                <a:latin typeface="Trebuchet MS"/>
                <a:cs typeface="Trebuchet MS"/>
              </a:rPr>
              <a:t> </a:t>
            </a:r>
            <a:r>
              <a:rPr sz="2900" spc="-100" dirty="0">
                <a:solidFill>
                  <a:srgbClr val="292959"/>
                </a:solidFill>
                <a:latin typeface="Trebuchet MS"/>
                <a:cs typeface="Trebuchet MS"/>
              </a:rPr>
              <a:t>determined</a:t>
            </a:r>
            <a:r>
              <a:rPr sz="2900" spc="-120" dirty="0">
                <a:solidFill>
                  <a:srgbClr val="292959"/>
                </a:solidFill>
                <a:latin typeface="Trebuchet MS"/>
                <a:cs typeface="Trebuchet MS"/>
              </a:rPr>
              <a:t> </a:t>
            </a:r>
            <a:r>
              <a:rPr sz="2900" spc="-50" dirty="0">
                <a:solidFill>
                  <a:srgbClr val="292959"/>
                </a:solidFill>
                <a:latin typeface="Trebuchet MS"/>
                <a:cs typeface="Trebuchet MS"/>
              </a:rPr>
              <a:t>by</a:t>
            </a:r>
            <a:r>
              <a:rPr sz="2900" spc="-120" dirty="0">
                <a:solidFill>
                  <a:srgbClr val="292959"/>
                </a:solidFill>
                <a:latin typeface="Trebuchet MS"/>
                <a:cs typeface="Trebuchet MS"/>
              </a:rPr>
              <a:t> </a:t>
            </a:r>
            <a:r>
              <a:rPr sz="2900" spc="-10" dirty="0">
                <a:solidFill>
                  <a:srgbClr val="292959"/>
                </a:solidFill>
                <a:latin typeface="Trebuchet MS"/>
                <a:cs typeface="Trebuchet MS"/>
              </a:rPr>
              <a:t>court.</a:t>
            </a:r>
            <a:endParaRPr sz="2900">
              <a:latin typeface="Trebuchet MS"/>
              <a:cs typeface="Trebuchet MS"/>
            </a:endParaRPr>
          </a:p>
          <a:p>
            <a:pPr marL="374015">
              <a:lnSpc>
                <a:spcPct val="100000"/>
              </a:lnSpc>
              <a:spcBef>
                <a:spcPts val="1245"/>
              </a:spcBef>
            </a:pPr>
            <a:r>
              <a:rPr sz="2900" spc="-110" dirty="0">
                <a:solidFill>
                  <a:srgbClr val="292959"/>
                </a:solidFill>
                <a:latin typeface="Trebuchet MS"/>
                <a:cs typeface="Trebuchet MS"/>
              </a:rPr>
              <a:t>Usually</a:t>
            </a:r>
            <a:r>
              <a:rPr sz="2900" spc="-120" dirty="0">
                <a:solidFill>
                  <a:srgbClr val="292959"/>
                </a:solidFill>
                <a:latin typeface="Trebuchet MS"/>
                <a:cs typeface="Trebuchet MS"/>
              </a:rPr>
              <a:t> </a:t>
            </a:r>
            <a:r>
              <a:rPr sz="2900" spc="-170" dirty="0">
                <a:solidFill>
                  <a:srgbClr val="292959"/>
                </a:solidFill>
                <a:latin typeface="Trebuchet MS"/>
                <a:cs typeface="Trebuchet MS"/>
              </a:rPr>
              <a:t>very</a:t>
            </a:r>
            <a:r>
              <a:rPr sz="2900" spc="-95" dirty="0">
                <a:solidFill>
                  <a:srgbClr val="292959"/>
                </a:solidFill>
                <a:latin typeface="Trebuchet MS"/>
                <a:cs typeface="Trebuchet MS"/>
              </a:rPr>
              <a:t> </a:t>
            </a:r>
            <a:r>
              <a:rPr sz="2900" spc="-45" dirty="0">
                <a:solidFill>
                  <a:srgbClr val="292959"/>
                </a:solidFill>
                <a:latin typeface="Trebuchet MS"/>
                <a:cs typeface="Trebuchet MS"/>
              </a:rPr>
              <a:t>appropriate</a:t>
            </a:r>
            <a:r>
              <a:rPr sz="2900" spc="-130" dirty="0">
                <a:solidFill>
                  <a:srgbClr val="292959"/>
                </a:solidFill>
                <a:latin typeface="Trebuchet MS"/>
                <a:cs typeface="Trebuchet MS"/>
              </a:rPr>
              <a:t> </a:t>
            </a:r>
            <a:r>
              <a:rPr sz="2900" spc="-140" dirty="0">
                <a:solidFill>
                  <a:srgbClr val="292959"/>
                </a:solidFill>
                <a:latin typeface="Trebuchet MS"/>
                <a:cs typeface="Trebuchet MS"/>
              </a:rPr>
              <a:t>if</a:t>
            </a:r>
            <a:r>
              <a:rPr sz="2900" spc="-95" dirty="0">
                <a:solidFill>
                  <a:srgbClr val="292959"/>
                </a:solidFill>
                <a:latin typeface="Trebuchet MS"/>
                <a:cs typeface="Trebuchet MS"/>
              </a:rPr>
              <a:t> </a:t>
            </a:r>
            <a:r>
              <a:rPr sz="2900" dirty="0">
                <a:solidFill>
                  <a:srgbClr val="292959"/>
                </a:solidFill>
                <a:latin typeface="Trebuchet MS"/>
                <a:cs typeface="Trebuchet MS"/>
              </a:rPr>
              <a:t>no</a:t>
            </a:r>
            <a:r>
              <a:rPr sz="2900" spc="-105" dirty="0">
                <a:solidFill>
                  <a:srgbClr val="292959"/>
                </a:solidFill>
                <a:latin typeface="Trebuchet MS"/>
                <a:cs typeface="Trebuchet MS"/>
              </a:rPr>
              <a:t> </a:t>
            </a:r>
            <a:r>
              <a:rPr sz="2900" spc="-10" dirty="0">
                <a:solidFill>
                  <a:srgbClr val="292959"/>
                </a:solidFill>
                <a:latin typeface="Trebuchet MS"/>
                <a:cs typeface="Trebuchet MS"/>
              </a:rPr>
              <a:t>children.</a:t>
            </a:r>
            <a:endParaRPr sz="2900">
              <a:latin typeface="Trebuchet MS"/>
              <a:cs typeface="Trebuchet MS"/>
            </a:endParaRPr>
          </a:p>
          <a:p>
            <a:pPr marL="374015" indent="-341630">
              <a:lnSpc>
                <a:spcPct val="100000"/>
              </a:lnSpc>
              <a:spcBef>
                <a:spcPts val="1245"/>
              </a:spcBef>
              <a:buAutoNum type="arabicPeriod" startAt="3"/>
              <a:tabLst>
                <a:tab pos="374015" algn="l"/>
              </a:tabLst>
            </a:pPr>
            <a:r>
              <a:rPr sz="2900" spc="-40" dirty="0">
                <a:solidFill>
                  <a:srgbClr val="292959"/>
                </a:solidFill>
                <a:latin typeface="Trebuchet MS"/>
                <a:cs typeface="Trebuchet MS"/>
              </a:rPr>
              <a:t>Postpone</a:t>
            </a:r>
            <a:r>
              <a:rPr sz="2900" spc="-180" dirty="0">
                <a:solidFill>
                  <a:srgbClr val="292959"/>
                </a:solidFill>
                <a:latin typeface="Trebuchet MS"/>
                <a:cs typeface="Trebuchet MS"/>
              </a:rPr>
              <a:t> </a:t>
            </a:r>
            <a:r>
              <a:rPr sz="2900" spc="-10" dirty="0">
                <a:solidFill>
                  <a:srgbClr val="292959"/>
                </a:solidFill>
                <a:latin typeface="Trebuchet MS"/>
                <a:cs typeface="Trebuchet MS"/>
              </a:rPr>
              <a:t>sale</a:t>
            </a:r>
            <a:r>
              <a:rPr sz="2900" spc="-165" dirty="0">
                <a:solidFill>
                  <a:srgbClr val="292959"/>
                </a:solidFill>
                <a:latin typeface="Trebuchet MS"/>
                <a:cs typeface="Trebuchet MS"/>
              </a:rPr>
              <a:t> </a:t>
            </a:r>
            <a:r>
              <a:rPr sz="2900" dirty="0">
                <a:solidFill>
                  <a:srgbClr val="292959"/>
                </a:solidFill>
                <a:latin typeface="Trebuchet MS"/>
                <a:cs typeface="Trebuchet MS"/>
              </a:rPr>
              <a:t>of</a:t>
            </a:r>
            <a:r>
              <a:rPr sz="2900" spc="-145" dirty="0">
                <a:solidFill>
                  <a:srgbClr val="292959"/>
                </a:solidFill>
                <a:latin typeface="Trebuchet MS"/>
                <a:cs typeface="Trebuchet MS"/>
              </a:rPr>
              <a:t> </a:t>
            </a:r>
            <a:r>
              <a:rPr sz="2900" spc="-45" dirty="0">
                <a:solidFill>
                  <a:srgbClr val="292959"/>
                </a:solidFill>
                <a:latin typeface="Trebuchet MS"/>
                <a:cs typeface="Trebuchet MS"/>
              </a:rPr>
              <a:t>house</a:t>
            </a:r>
            <a:r>
              <a:rPr sz="2900" spc="-145" dirty="0">
                <a:solidFill>
                  <a:srgbClr val="292959"/>
                </a:solidFill>
                <a:latin typeface="Trebuchet MS"/>
                <a:cs typeface="Trebuchet MS"/>
              </a:rPr>
              <a:t> </a:t>
            </a:r>
            <a:r>
              <a:rPr sz="2900" spc="-180" dirty="0">
                <a:solidFill>
                  <a:srgbClr val="292959"/>
                </a:solidFill>
                <a:latin typeface="Trebuchet MS"/>
                <a:cs typeface="Trebuchet MS"/>
              </a:rPr>
              <a:t>until</a:t>
            </a:r>
            <a:r>
              <a:rPr sz="2900" spc="-95" dirty="0">
                <a:solidFill>
                  <a:srgbClr val="292959"/>
                </a:solidFill>
                <a:latin typeface="Trebuchet MS"/>
                <a:cs typeface="Trebuchet MS"/>
              </a:rPr>
              <a:t> </a:t>
            </a:r>
            <a:r>
              <a:rPr sz="2900" spc="-30" dirty="0">
                <a:solidFill>
                  <a:srgbClr val="292959"/>
                </a:solidFill>
                <a:latin typeface="Trebuchet MS"/>
                <a:cs typeface="Trebuchet MS"/>
              </a:rPr>
              <a:t>specific</a:t>
            </a:r>
            <a:r>
              <a:rPr sz="2900" spc="-145" dirty="0">
                <a:solidFill>
                  <a:srgbClr val="292959"/>
                </a:solidFill>
                <a:latin typeface="Trebuchet MS"/>
                <a:cs typeface="Trebuchet MS"/>
              </a:rPr>
              <a:t> </a:t>
            </a:r>
            <a:r>
              <a:rPr sz="2900" spc="-10" dirty="0">
                <a:solidFill>
                  <a:srgbClr val="292959"/>
                </a:solidFill>
                <a:latin typeface="Trebuchet MS"/>
                <a:cs typeface="Trebuchet MS"/>
              </a:rPr>
              <a:t>event:</a:t>
            </a:r>
            <a:endParaRPr sz="2900">
              <a:latin typeface="Trebuchet MS"/>
              <a:cs typeface="Trebuchet MS"/>
            </a:endParaRPr>
          </a:p>
          <a:p>
            <a:pPr marL="1000125" marR="466725" indent="-345440">
              <a:lnSpc>
                <a:spcPct val="135800"/>
              </a:lnSpc>
              <a:tabLst>
                <a:tab pos="14355444" algn="l"/>
              </a:tabLst>
            </a:pPr>
            <a:r>
              <a:rPr sz="2900" spc="-95" dirty="0">
                <a:solidFill>
                  <a:srgbClr val="292959"/>
                </a:solidFill>
                <a:latin typeface="Trebuchet MS"/>
                <a:cs typeface="Trebuchet MS"/>
              </a:rPr>
              <a:t>a.</a:t>
            </a:r>
            <a:r>
              <a:rPr sz="2900" spc="-585" dirty="0">
                <a:solidFill>
                  <a:srgbClr val="292959"/>
                </a:solidFill>
                <a:latin typeface="Trebuchet MS"/>
                <a:cs typeface="Trebuchet MS"/>
              </a:rPr>
              <a:t> </a:t>
            </a:r>
            <a:r>
              <a:rPr sz="2900" spc="-100" dirty="0">
                <a:solidFill>
                  <a:srgbClr val="292959"/>
                </a:solidFill>
                <a:latin typeface="Trebuchet MS"/>
                <a:cs typeface="Trebuchet MS"/>
              </a:rPr>
              <a:t>children</a:t>
            </a:r>
            <a:r>
              <a:rPr sz="2900" spc="-120" dirty="0">
                <a:solidFill>
                  <a:srgbClr val="292959"/>
                </a:solidFill>
                <a:latin typeface="Trebuchet MS"/>
                <a:cs typeface="Trebuchet MS"/>
              </a:rPr>
              <a:t> </a:t>
            </a:r>
            <a:r>
              <a:rPr sz="2900" spc="-20" dirty="0">
                <a:solidFill>
                  <a:srgbClr val="292959"/>
                </a:solidFill>
                <a:latin typeface="Trebuchet MS"/>
                <a:cs typeface="Trebuchet MS"/>
              </a:rPr>
              <a:t>reach</a:t>
            </a:r>
            <a:r>
              <a:rPr sz="2900" spc="-160" dirty="0">
                <a:solidFill>
                  <a:srgbClr val="292959"/>
                </a:solidFill>
                <a:latin typeface="Trebuchet MS"/>
                <a:cs typeface="Trebuchet MS"/>
              </a:rPr>
              <a:t> </a:t>
            </a:r>
            <a:r>
              <a:rPr sz="2900" spc="-165" dirty="0">
                <a:solidFill>
                  <a:srgbClr val="292959"/>
                </a:solidFill>
                <a:latin typeface="Trebuchet MS"/>
                <a:cs typeface="Trebuchet MS"/>
              </a:rPr>
              <a:t>x</a:t>
            </a:r>
            <a:r>
              <a:rPr sz="2900" spc="-95" dirty="0">
                <a:solidFill>
                  <a:srgbClr val="292959"/>
                </a:solidFill>
                <a:latin typeface="Trebuchet MS"/>
                <a:cs typeface="Trebuchet MS"/>
              </a:rPr>
              <a:t> </a:t>
            </a:r>
            <a:r>
              <a:rPr sz="2900" dirty="0">
                <a:solidFill>
                  <a:srgbClr val="292959"/>
                </a:solidFill>
                <a:latin typeface="Trebuchet MS"/>
                <a:cs typeface="Trebuchet MS"/>
              </a:rPr>
              <a:t>age,</a:t>
            </a:r>
            <a:r>
              <a:rPr sz="2900" spc="-114" dirty="0">
                <a:solidFill>
                  <a:srgbClr val="292959"/>
                </a:solidFill>
                <a:latin typeface="Trebuchet MS"/>
                <a:cs typeface="Trebuchet MS"/>
              </a:rPr>
              <a:t> </a:t>
            </a:r>
            <a:r>
              <a:rPr sz="2900" spc="-85" dirty="0">
                <a:solidFill>
                  <a:srgbClr val="292959"/>
                </a:solidFill>
                <a:latin typeface="Trebuchet MS"/>
                <a:cs typeface="Trebuchet MS"/>
              </a:rPr>
              <a:t>or</a:t>
            </a:r>
            <a:r>
              <a:rPr sz="2900" spc="-120" dirty="0">
                <a:solidFill>
                  <a:srgbClr val="292959"/>
                </a:solidFill>
                <a:latin typeface="Trebuchet MS"/>
                <a:cs typeface="Trebuchet MS"/>
              </a:rPr>
              <a:t> </a:t>
            </a:r>
            <a:r>
              <a:rPr sz="2900" spc="-60" dirty="0">
                <a:solidFill>
                  <a:srgbClr val="292959"/>
                </a:solidFill>
                <a:latin typeface="Trebuchet MS"/>
                <a:cs typeface="Trebuchet MS"/>
              </a:rPr>
              <a:t>leave</a:t>
            </a:r>
            <a:r>
              <a:rPr sz="2900" spc="-114" dirty="0">
                <a:solidFill>
                  <a:srgbClr val="292959"/>
                </a:solidFill>
                <a:latin typeface="Trebuchet MS"/>
                <a:cs typeface="Trebuchet MS"/>
              </a:rPr>
              <a:t> </a:t>
            </a:r>
            <a:r>
              <a:rPr sz="2900" spc="-85" dirty="0">
                <a:solidFill>
                  <a:srgbClr val="292959"/>
                </a:solidFill>
                <a:latin typeface="Trebuchet MS"/>
                <a:cs typeface="Trebuchet MS"/>
              </a:rPr>
              <a:t>education,</a:t>
            </a:r>
            <a:r>
              <a:rPr sz="2900" spc="-114" dirty="0">
                <a:solidFill>
                  <a:srgbClr val="292959"/>
                </a:solidFill>
                <a:latin typeface="Trebuchet MS"/>
                <a:cs typeface="Trebuchet MS"/>
              </a:rPr>
              <a:t> </a:t>
            </a:r>
            <a:r>
              <a:rPr sz="2900" spc="-85" dirty="0">
                <a:solidFill>
                  <a:srgbClr val="292959"/>
                </a:solidFill>
                <a:latin typeface="Trebuchet MS"/>
                <a:cs typeface="Trebuchet MS"/>
              </a:rPr>
              <a:t>or</a:t>
            </a:r>
            <a:r>
              <a:rPr sz="2900" spc="-114" dirty="0">
                <a:solidFill>
                  <a:srgbClr val="292959"/>
                </a:solidFill>
                <a:latin typeface="Trebuchet MS"/>
                <a:cs typeface="Trebuchet MS"/>
              </a:rPr>
              <a:t> </a:t>
            </a:r>
            <a:r>
              <a:rPr sz="2900" spc="-70" dirty="0">
                <a:solidFill>
                  <a:srgbClr val="292959"/>
                </a:solidFill>
                <a:latin typeface="Trebuchet MS"/>
                <a:cs typeface="Trebuchet MS"/>
              </a:rPr>
              <a:t>parent</a:t>
            </a:r>
            <a:r>
              <a:rPr sz="2900" spc="-114" dirty="0">
                <a:solidFill>
                  <a:srgbClr val="292959"/>
                </a:solidFill>
                <a:latin typeface="Trebuchet MS"/>
                <a:cs typeface="Trebuchet MS"/>
              </a:rPr>
              <a:t> </a:t>
            </a:r>
            <a:r>
              <a:rPr sz="2900" spc="-150" dirty="0">
                <a:solidFill>
                  <a:srgbClr val="292959"/>
                </a:solidFill>
                <a:latin typeface="Trebuchet MS"/>
                <a:cs typeface="Trebuchet MS"/>
              </a:rPr>
              <a:t>remarries,</a:t>
            </a:r>
            <a:r>
              <a:rPr sz="2900" spc="-95" dirty="0">
                <a:solidFill>
                  <a:srgbClr val="292959"/>
                </a:solidFill>
                <a:latin typeface="Trebuchet MS"/>
                <a:cs typeface="Trebuchet MS"/>
              </a:rPr>
              <a:t> </a:t>
            </a:r>
            <a:r>
              <a:rPr sz="2900" spc="-85" dirty="0">
                <a:solidFill>
                  <a:srgbClr val="292959"/>
                </a:solidFill>
                <a:latin typeface="Trebuchet MS"/>
                <a:cs typeface="Trebuchet MS"/>
              </a:rPr>
              <a:t>or</a:t>
            </a:r>
            <a:r>
              <a:rPr sz="2900" spc="-114" dirty="0">
                <a:solidFill>
                  <a:srgbClr val="292959"/>
                </a:solidFill>
                <a:latin typeface="Trebuchet MS"/>
                <a:cs typeface="Trebuchet MS"/>
              </a:rPr>
              <a:t> </a:t>
            </a:r>
            <a:r>
              <a:rPr sz="2900" spc="-90" dirty="0">
                <a:solidFill>
                  <a:srgbClr val="292959"/>
                </a:solidFill>
                <a:latin typeface="Trebuchet MS"/>
                <a:cs typeface="Trebuchet MS"/>
              </a:rPr>
              <a:t>court</a:t>
            </a:r>
            <a:r>
              <a:rPr sz="2900" spc="-114" dirty="0">
                <a:solidFill>
                  <a:srgbClr val="292959"/>
                </a:solidFill>
                <a:latin typeface="Trebuchet MS"/>
                <a:cs typeface="Trebuchet MS"/>
              </a:rPr>
              <a:t> </a:t>
            </a:r>
            <a:r>
              <a:rPr sz="2900" spc="-70" dirty="0">
                <a:solidFill>
                  <a:srgbClr val="292959"/>
                </a:solidFill>
                <a:latin typeface="Trebuchet MS"/>
                <a:cs typeface="Trebuchet MS"/>
              </a:rPr>
              <a:t>makes</a:t>
            </a:r>
            <a:r>
              <a:rPr sz="2900" spc="-114" dirty="0">
                <a:solidFill>
                  <a:srgbClr val="292959"/>
                </a:solidFill>
                <a:latin typeface="Trebuchet MS"/>
                <a:cs typeface="Trebuchet MS"/>
              </a:rPr>
              <a:t> </a:t>
            </a:r>
            <a:r>
              <a:rPr sz="2900" spc="-10" dirty="0">
                <a:solidFill>
                  <a:srgbClr val="292959"/>
                </a:solidFill>
                <a:latin typeface="Trebuchet MS"/>
                <a:cs typeface="Trebuchet MS"/>
              </a:rPr>
              <a:t>order:</a:t>
            </a:r>
            <a:r>
              <a:rPr sz="2900" dirty="0">
                <a:solidFill>
                  <a:srgbClr val="292959"/>
                </a:solidFill>
                <a:latin typeface="Trebuchet MS"/>
                <a:cs typeface="Trebuchet MS"/>
              </a:rPr>
              <a:t>	</a:t>
            </a:r>
            <a:r>
              <a:rPr sz="2900" b="1" i="1" spc="55" dirty="0">
                <a:solidFill>
                  <a:srgbClr val="292959"/>
                </a:solidFill>
                <a:latin typeface="Trebuchet MS"/>
                <a:cs typeface="Trebuchet MS"/>
              </a:rPr>
              <a:t>Mesher</a:t>
            </a:r>
            <a:r>
              <a:rPr sz="2900" b="1" i="1" spc="-140" dirty="0">
                <a:solidFill>
                  <a:srgbClr val="292959"/>
                </a:solidFill>
                <a:latin typeface="Trebuchet MS"/>
                <a:cs typeface="Trebuchet MS"/>
              </a:rPr>
              <a:t> </a:t>
            </a:r>
            <a:r>
              <a:rPr sz="2900" b="1" i="1" spc="-135" dirty="0">
                <a:solidFill>
                  <a:srgbClr val="292959"/>
                </a:solidFill>
                <a:latin typeface="Trebuchet MS"/>
                <a:cs typeface="Trebuchet MS"/>
              </a:rPr>
              <a:t>v </a:t>
            </a:r>
            <a:r>
              <a:rPr sz="2900" b="1" i="1" spc="55" dirty="0">
                <a:solidFill>
                  <a:srgbClr val="292959"/>
                </a:solidFill>
                <a:latin typeface="Trebuchet MS"/>
                <a:cs typeface="Trebuchet MS"/>
              </a:rPr>
              <a:t>Mesher</a:t>
            </a:r>
            <a:r>
              <a:rPr sz="2900" b="1" i="1" spc="-155" dirty="0">
                <a:solidFill>
                  <a:srgbClr val="292959"/>
                </a:solidFill>
                <a:latin typeface="Trebuchet MS"/>
                <a:cs typeface="Trebuchet MS"/>
              </a:rPr>
              <a:t> </a:t>
            </a:r>
            <a:r>
              <a:rPr sz="2900" b="1" spc="-235" dirty="0">
                <a:solidFill>
                  <a:srgbClr val="292959"/>
                </a:solidFill>
                <a:latin typeface="Trebuchet MS"/>
                <a:cs typeface="Trebuchet MS"/>
              </a:rPr>
              <a:t>[1980]</a:t>
            </a:r>
            <a:r>
              <a:rPr sz="2900" b="1" spc="-150" dirty="0">
                <a:solidFill>
                  <a:srgbClr val="292959"/>
                </a:solidFill>
                <a:latin typeface="Trebuchet MS"/>
                <a:cs typeface="Trebuchet MS"/>
              </a:rPr>
              <a:t> </a:t>
            </a:r>
            <a:r>
              <a:rPr sz="2900" b="1" spc="-835" dirty="0">
                <a:solidFill>
                  <a:srgbClr val="292959"/>
                </a:solidFill>
                <a:latin typeface="Trebuchet MS"/>
                <a:cs typeface="Trebuchet MS"/>
              </a:rPr>
              <a:t>1</a:t>
            </a:r>
            <a:r>
              <a:rPr sz="2900" b="1" spc="-150" dirty="0">
                <a:solidFill>
                  <a:srgbClr val="292959"/>
                </a:solidFill>
                <a:latin typeface="Trebuchet MS"/>
                <a:cs typeface="Trebuchet MS"/>
              </a:rPr>
              <a:t> </a:t>
            </a:r>
            <a:r>
              <a:rPr sz="2900" b="1" dirty="0">
                <a:solidFill>
                  <a:srgbClr val="292959"/>
                </a:solidFill>
                <a:latin typeface="Trebuchet MS"/>
                <a:cs typeface="Trebuchet MS"/>
              </a:rPr>
              <a:t>All</a:t>
            </a:r>
            <a:r>
              <a:rPr sz="2900" b="1" spc="-150" dirty="0">
                <a:solidFill>
                  <a:srgbClr val="292959"/>
                </a:solidFill>
                <a:latin typeface="Trebuchet MS"/>
                <a:cs typeface="Trebuchet MS"/>
              </a:rPr>
              <a:t> </a:t>
            </a:r>
            <a:r>
              <a:rPr sz="2900" b="1" spc="-180" dirty="0">
                <a:solidFill>
                  <a:srgbClr val="292959"/>
                </a:solidFill>
                <a:latin typeface="Trebuchet MS"/>
                <a:cs typeface="Trebuchet MS"/>
              </a:rPr>
              <a:t>ER</a:t>
            </a:r>
            <a:r>
              <a:rPr sz="2900" b="1" spc="-150" dirty="0">
                <a:solidFill>
                  <a:srgbClr val="292959"/>
                </a:solidFill>
                <a:latin typeface="Trebuchet MS"/>
                <a:cs typeface="Trebuchet MS"/>
              </a:rPr>
              <a:t> </a:t>
            </a:r>
            <a:r>
              <a:rPr sz="2900" b="1" spc="-375" dirty="0">
                <a:solidFill>
                  <a:srgbClr val="292959"/>
                </a:solidFill>
                <a:latin typeface="Trebuchet MS"/>
                <a:cs typeface="Trebuchet MS"/>
              </a:rPr>
              <a:t>125</a:t>
            </a:r>
            <a:r>
              <a:rPr sz="2900" spc="-375" dirty="0">
                <a:solidFill>
                  <a:srgbClr val="292959"/>
                </a:solidFill>
                <a:latin typeface="Trebuchet MS"/>
                <a:cs typeface="Trebuchet MS"/>
              </a:rPr>
              <a:t>.</a:t>
            </a:r>
            <a:r>
              <a:rPr sz="2900" spc="-95" dirty="0">
                <a:solidFill>
                  <a:srgbClr val="292959"/>
                </a:solidFill>
                <a:latin typeface="Trebuchet MS"/>
                <a:cs typeface="Trebuchet MS"/>
              </a:rPr>
              <a:t> </a:t>
            </a:r>
            <a:r>
              <a:rPr sz="2900" spc="-90" dirty="0">
                <a:solidFill>
                  <a:srgbClr val="292959"/>
                </a:solidFill>
                <a:latin typeface="Trebuchet MS"/>
                <a:cs typeface="Trebuchet MS"/>
              </a:rPr>
              <a:t>Fallen</a:t>
            </a:r>
            <a:r>
              <a:rPr sz="2900" spc="-95" dirty="0">
                <a:solidFill>
                  <a:srgbClr val="292959"/>
                </a:solidFill>
                <a:latin typeface="Trebuchet MS"/>
                <a:cs typeface="Trebuchet MS"/>
              </a:rPr>
              <a:t> </a:t>
            </a:r>
            <a:r>
              <a:rPr sz="2900" spc="-100" dirty="0">
                <a:solidFill>
                  <a:srgbClr val="292959"/>
                </a:solidFill>
                <a:latin typeface="Trebuchet MS"/>
                <a:cs typeface="Trebuchet MS"/>
              </a:rPr>
              <a:t>out</a:t>
            </a:r>
            <a:r>
              <a:rPr sz="2900" spc="-95" dirty="0">
                <a:solidFill>
                  <a:srgbClr val="292959"/>
                </a:solidFill>
                <a:latin typeface="Trebuchet MS"/>
                <a:cs typeface="Trebuchet MS"/>
              </a:rPr>
              <a:t> </a:t>
            </a:r>
            <a:r>
              <a:rPr sz="2900" dirty="0">
                <a:solidFill>
                  <a:srgbClr val="292959"/>
                </a:solidFill>
                <a:latin typeface="Trebuchet MS"/>
                <a:cs typeface="Trebuchet MS"/>
              </a:rPr>
              <a:t>of</a:t>
            </a:r>
            <a:r>
              <a:rPr sz="2900" spc="-95" dirty="0">
                <a:solidFill>
                  <a:srgbClr val="292959"/>
                </a:solidFill>
                <a:latin typeface="Trebuchet MS"/>
                <a:cs typeface="Trebuchet MS"/>
              </a:rPr>
              <a:t> </a:t>
            </a:r>
            <a:r>
              <a:rPr sz="2900" spc="-85" dirty="0">
                <a:solidFill>
                  <a:srgbClr val="292959"/>
                </a:solidFill>
                <a:latin typeface="Trebuchet MS"/>
                <a:cs typeface="Trebuchet MS"/>
              </a:rPr>
              <a:t>favour</a:t>
            </a:r>
            <a:r>
              <a:rPr sz="2900" spc="-95" dirty="0">
                <a:solidFill>
                  <a:srgbClr val="292959"/>
                </a:solidFill>
                <a:latin typeface="Trebuchet MS"/>
                <a:cs typeface="Trebuchet MS"/>
              </a:rPr>
              <a:t> </a:t>
            </a:r>
            <a:r>
              <a:rPr sz="2900" spc="-150" dirty="0">
                <a:solidFill>
                  <a:srgbClr val="292959"/>
                </a:solidFill>
                <a:latin typeface="Trebuchet MS"/>
                <a:cs typeface="Trebuchet MS"/>
              </a:rPr>
              <a:t>with</a:t>
            </a:r>
            <a:r>
              <a:rPr sz="2900" spc="-95" dirty="0">
                <a:solidFill>
                  <a:srgbClr val="292959"/>
                </a:solidFill>
                <a:latin typeface="Trebuchet MS"/>
                <a:cs typeface="Trebuchet MS"/>
              </a:rPr>
              <a:t> </a:t>
            </a:r>
            <a:r>
              <a:rPr sz="2900" spc="-80" dirty="0">
                <a:solidFill>
                  <a:srgbClr val="292959"/>
                </a:solidFill>
                <a:latin typeface="Trebuchet MS"/>
                <a:cs typeface="Trebuchet MS"/>
              </a:rPr>
              <a:t>courts</a:t>
            </a:r>
            <a:r>
              <a:rPr sz="2900" spc="-95" dirty="0">
                <a:solidFill>
                  <a:srgbClr val="292959"/>
                </a:solidFill>
                <a:latin typeface="Trebuchet MS"/>
                <a:cs typeface="Trebuchet MS"/>
              </a:rPr>
              <a:t> </a:t>
            </a:r>
            <a:r>
              <a:rPr sz="2900" spc="50" dirty="0">
                <a:solidFill>
                  <a:srgbClr val="292959"/>
                </a:solidFill>
                <a:latin typeface="Trebuchet MS"/>
                <a:cs typeface="Trebuchet MS"/>
              </a:rPr>
              <a:t>as</a:t>
            </a:r>
            <a:r>
              <a:rPr sz="2900" spc="-95" dirty="0">
                <a:solidFill>
                  <a:srgbClr val="292959"/>
                </a:solidFill>
                <a:latin typeface="Trebuchet MS"/>
                <a:cs typeface="Trebuchet MS"/>
              </a:rPr>
              <a:t> </a:t>
            </a:r>
            <a:r>
              <a:rPr sz="2900" spc="-85" dirty="0">
                <a:solidFill>
                  <a:srgbClr val="292959"/>
                </a:solidFill>
                <a:latin typeface="Trebuchet MS"/>
                <a:cs typeface="Trebuchet MS"/>
              </a:rPr>
              <a:t>several</a:t>
            </a:r>
            <a:r>
              <a:rPr sz="2900" spc="-95" dirty="0">
                <a:solidFill>
                  <a:srgbClr val="292959"/>
                </a:solidFill>
                <a:latin typeface="Trebuchet MS"/>
                <a:cs typeface="Trebuchet MS"/>
              </a:rPr>
              <a:t> </a:t>
            </a:r>
            <a:r>
              <a:rPr sz="2900" spc="-10" dirty="0">
                <a:solidFill>
                  <a:srgbClr val="292959"/>
                </a:solidFill>
                <a:latin typeface="Trebuchet MS"/>
                <a:cs typeface="Trebuchet MS"/>
              </a:rPr>
              <a:t>disadvantages:</a:t>
            </a:r>
            <a:endParaRPr sz="2900">
              <a:latin typeface="Trebuchet MS"/>
              <a:cs typeface="Trebuchet MS"/>
            </a:endParaRPr>
          </a:p>
          <a:p>
            <a:pPr marL="1626235" marR="3003550">
              <a:lnSpc>
                <a:spcPct val="135800"/>
              </a:lnSpc>
            </a:pPr>
            <a:r>
              <a:rPr sz="2900" spc="-90" dirty="0">
                <a:solidFill>
                  <a:srgbClr val="292959"/>
                </a:solidFill>
                <a:latin typeface="Trebuchet MS"/>
                <a:cs typeface="Trebuchet MS"/>
              </a:rPr>
              <a:t>communication</a:t>
            </a:r>
            <a:r>
              <a:rPr sz="2900" spc="-120" dirty="0">
                <a:solidFill>
                  <a:srgbClr val="292959"/>
                </a:solidFill>
                <a:latin typeface="Trebuchet MS"/>
                <a:cs typeface="Trebuchet MS"/>
              </a:rPr>
              <a:t> </a:t>
            </a:r>
            <a:r>
              <a:rPr sz="2900" spc="-10" dirty="0">
                <a:solidFill>
                  <a:srgbClr val="292959"/>
                </a:solidFill>
                <a:latin typeface="Trebuchet MS"/>
                <a:cs typeface="Trebuchet MS"/>
              </a:rPr>
              <a:t>needed</a:t>
            </a:r>
            <a:r>
              <a:rPr sz="2900" spc="-105" dirty="0">
                <a:solidFill>
                  <a:srgbClr val="292959"/>
                </a:solidFill>
                <a:latin typeface="Trebuchet MS"/>
                <a:cs typeface="Trebuchet MS"/>
              </a:rPr>
              <a:t> </a:t>
            </a:r>
            <a:r>
              <a:rPr sz="2900" spc="-55" dirty="0">
                <a:solidFill>
                  <a:srgbClr val="292959"/>
                </a:solidFill>
                <a:latin typeface="Trebuchet MS"/>
                <a:cs typeface="Trebuchet MS"/>
              </a:rPr>
              <a:t>between</a:t>
            </a:r>
            <a:r>
              <a:rPr sz="2900" spc="-105" dirty="0">
                <a:solidFill>
                  <a:srgbClr val="292959"/>
                </a:solidFill>
                <a:latin typeface="Trebuchet MS"/>
                <a:cs typeface="Trebuchet MS"/>
              </a:rPr>
              <a:t> </a:t>
            </a:r>
            <a:r>
              <a:rPr sz="2900" spc="-10" dirty="0">
                <a:solidFill>
                  <a:srgbClr val="292959"/>
                </a:solidFill>
                <a:latin typeface="Trebuchet MS"/>
                <a:cs typeface="Trebuchet MS"/>
              </a:rPr>
              <a:t>spouses</a:t>
            </a:r>
            <a:r>
              <a:rPr sz="2900" spc="-105" dirty="0">
                <a:solidFill>
                  <a:srgbClr val="292959"/>
                </a:solidFill>
                <a:latin typeface="Trebuchet MS"/>
                <a:cs typeface="Trebuchet MS"/>
              </a:rPr>
              <a:t> many </a:t>
            </a:r>
            <a:r>
              <a:rPr sz="2900" spc="-65" dirty="0">
                <a:solidFill>
                  <a:srgbClr val="292959"/>
                </a:solidFill>
                <a:latin typeface="Trebuchet MS"/>
                <a:cs typeface="Trebuchet MS"/>
              </a:rPr>
              <a:t>years</a:t>
            </a:r>
            <a:r>
              <a:rPr sz="2900" spc="-105" dirty="0">
                <a:solidFill>
                  <a:srgbClr val="292959"/>
                </a:solidFill>
                <a:latin typeface="Trebuchet MS"/>
                <a:cs typeface="Trebuchet MS"/>
              </a:rPr>
              <a:t> </a:t>
            </a:r>
            <a:r>
              <a:rPr sz="2900" spc="-165" dirty="0">
                <a:solidFill>
                  <a:srgbClr val="292959"/>
                </a:solidFill>
                <a:latin typeface="Trebuchet MS"/>
                <a:cs typeface="Trebuchet MS"/>
              </a:rPr>
              <a:t>later,</a:t>
            </a:r>
            <a:r>
              <a:rPr sz="2900" spc="-95" dirty="0">
                <a:solidFill>
                  <a:srgbClr val="292959"/>
                </a:solidFill>
                <a:latin typeface="Trebuchet MS"/>
                <a:cs typeface="Trebuchet MS"/>
              </a:rPr>
              <a:t> maintains</a:t>
            </a:r>
            <a:r>
              <a:rPr sz="2900" spc="-105" dirty="0">
                <a:solidFill>
                  <a:srgbClr val="292959"/>
                </a:solidFill>
                <a:latin typeface="Trebuchet MS"/>
                <a:cs typeface="Trebuchet MS"/>
              </a:rPr>
              <a:t> </a:t>
            </a:r>
            <a:r>
              <a:rPr sz="2900" spc="120" dirty="0">
                <a:solidFill>
                  <a:srgbClr val="292959"/>
                </a:solidFill>
                <a:latin typeface="Trebuchet MS"/>
                <a:cs typeface="Trebuchet MS"/>
              </a:rPr>
              <a:t>a</a:t>
            </a:r>
            <a:r>
              <a:rPr sz="2900" spc="-105" dirty="0">
                <a:solidFill>
                  <a:srgbClr val="292959"/>
                </a:solidFill>
                <a:latin typeface="Trebuchet MS"/>
                <a:cs typeface="Trebuchet MS"/>
              </a:rPr>
              <a:t> </a:t>
            </a:r>
            <a:r>
              <a:rPr sz="2900" spc="-25" dirty="0">
                <a:solidFill>
                  <a:srgbClr val="292959"/>
                </a:solidFill>
                <a:latin typeface="Trebuchet MS"/>
                <a:cs typeface="Trebuchet MS"/>
              </a:rPr>
              <a:t>tie </a:t>
            </a:r>
            <a:r>
              <a:rPr sz="2900" spc="-100" dirty="0">
                <a:solidFill>
                  <a:srgbClr val="292959"/>
                </a:solidFill>
                <a:latin typeface="Trebuchet MS"/>
                <a:cs typeface="Trebuchet MS"/>
              </a:rPr>
              <a:t>may</a:t>
            </a:r>
            <a:r>
              <a:rPr sz="2900" spc="-90" dirty="0">
                <a:solidFill>
                  <a:srgbClr val="292959"/>
                </a:solidFill>
                <a:latin typeface="Trebuchet MS"/>
                <a:cs typeface="Trebuchet MS"/>
              </a:rPr>
              <a:t> </a:t>
            </a:r>
            <a:r>
              <a:rPr sz="2900" spc="-175" dirty="0">
                <a:solidFill>
                  <a:srgbClr val="292959"/>
                </a:solidFill>
                <a:latin typeface="Trebuchet MS"/>
                <a:cs typeface="Trebuchet MS"/>
              </a:rPr>
              <a:t>still</a:t>
            </a:r>
            <a:r>
              <a:rPr sz="2900" spc="-90" dirty="0">
                <a:solidFill>
                  <a:srgbClr val="292959"/>
                </a:solidFill>
                <a:latin typeface="Trebuchet MS"/>
                <a:cs typeface="Trebuchet MS"/>
              </a:rPr>
              <a:t> </a:t>
            </a:r>
            <a:r>
              <a:rPr sz="2900" dirty="0">
                <a:solidFill>
                  <a:srgbClr val="292959"/>
                </a:solidFill>
                <a:latin typeface="Trebuchet MS"/>
                <a:cs typeface="Trebuchet MS"/>
              </a:rPr>
              <a:t>be</a:t>
            </a:r>
            <a:r>
              <a:rPr sz="2900" spc="-90" dirty="0">
                <a:solidFill>
                  <a:srgbClr val="292959"/>
                </a:solidFill>
                <a:latin typeface="Trebuchet MS"/>
                <a:cs typeface="Trebuchet MS"/>
              </a:rPr>
              <a:t> </a:t>
            </a:r>
            <a:r>
              <a:rPr sz="2900" spc="-130" dirty="0">
                <a:solidFill>
                  <a:srgbClr val="292959"/>
                </a:solidFill>
                <a:latin typeface="Trebuchet MS"/>
                <a:cs typeface="Trebuchet MS"/>
              </a:rPr>
              <a:t>reliant</a:t>
            </a:r>
            <a:r>
              <a:rPr sz="2900" spc="-85" dirty="0">
                <a:solidFill>
                  <a:srgbClr val="292959"/>
                </a:solidFill>
                <a:latin typeface="Trebuchet MS"/>
                <a:cs typeface="Trebuchet MS"/>
              </a:rPr>
              <a:t> </a:t>
            </a:r>
            <a:r>
              <a:rPr sz="2900" spc="-95" dirty="0">
                <a:solidFill>
                  <a:srgbClr val="292959"/>
                </a:solidFill>
                <a:latin typeface="Trebuchet MS"/>
                <a:cs typeface="Trebuchet MS"/>
              </a:rPr>
              <a:t>for</a:t>
            </a:r>
            <a:r>
              <a:rPr sz="2900" spc="-90" dirty="0">
                <a:solidFill>
                  <a:srgbClr val="292959"/>
                </a:solidFill>
                <a:latin typeface="Trebuchet MS"/>
                <a:cs typeface="Trebuchet MS"/>
              </a:rPr>
              <a:t> </a:t>
            </a:r>
            <a:r>
              <a:rPr sz="2900" spc="-35" dirty="0">
                <a:solidFill>
                  <a:srgbClr val="292959"/>
                </a:solidFill>
                <a:latin typeface="Trebuchet MS"/>
                <a:cs typeface="Trebuchet MS"/>
              </a:rPr>
              <a:t>accommodation</a:t>
            </a:r>
            <a:r>
              <a:rPr sz="2900" spc="-90" dirty="0">
                <a:solidFill>
                  <a:srgbClr val="292959"/>
                </a:solidFill>
                <a:latin typeface="Trebuchet MS"/>
                <a:cs typeface="Trebuchet MS"/>
              </a:rPr>
              <a:t> </a:t>
            </a:r>
            <a:r>
              <a:rPr sz="2900" spc="-85" dirty="0">
                <a:solidFill>
                  <a:srgbClr val="292959"/>
                </a:solidFill>
                <a:latin typeface="Trebuchet MS"/>
                <a:cs typeface="Trebuchet MS"/>
              </a:rPr>
              <a:t>after</a:t>
            </a:r>
            <a:r>
              <a:rPr sz="2900" spc="-90" dirty="0">
                <a:solidFill>
                  <a:srgbClr val="292959"/>
                </a:solidFill>
                <a:latin typeface="Trebuchet MS"/>
                <a:cs typeface="Trebuchet MS"/>
              </a:rPr>
              <a:t> </a:t>
            </a:r>
            <a:r>
              <a:rPr sz="2900" spc="-10" dirty="0">
                <a:solidFill>
                  <a:srgbClr val="292959"/>
                </a:solidFill>
                <a:latin typeface="Trebuchet MS"/>
                <a:cs typeface="Trebuchet MS"/>
              </a:rPr>
              <a:t>education</a:t>
            </a:r>
            <a:endParaRPr sz="2900">
              <a:latin typeface="Trebuchet MS"/>
              <a:cs typeface="Trebuchet MS"/>
            </a:endParaRPr>
          </a:p>
          <a:p>
            <a:pPr marL="1000125" marR="659765" indent="626110">
              <a:lnSpc>
                <a:spcPct val="135800"/>
              </a:lnSpc>
            </a:pPr>
            <a:r>
              <a:rPr sz="2900" spc="-160" dirty="0">
                <a:solidFill>
                  <a:srgbClr val="292959"/>
                </a:solidFill>
                <a:latin typeface="Trebuchet MS"/>
                <a:cs typeface="Trebuchet MS"/>
              </a:rPr>
              <a:t>time</a:t>
            </a:r>
            <a:r>
              <a:rPr sz="2900" spc="-95" dirty="0">
                <a:solidFill>
                  <a:srgbClr val="292959"/>
                </a:solidFill>
                <a:latin typeface="Trebuchet MS"/>
                <a:cs typeface="Trebuchet MS"/>
              </a:rPr>
              <a:t> </a:t>
            </a:r>
            <a:r>
              <a:rPr sz="2900" spc="-135" dirty="0">
                <a:solidFill>
                  <a:srgbClr val="292959"/>
                </a:solidFill>
                <a:latin typeface="Trebuchet MS"/>
                <a:cs typeface="Trebuchet MS"/>
              </a:rPr>
              <a:t>mother</a:t>
            </a:r>
            <a:r>
              <a:rPr sz="2900" spc="-95" dirty="0">
                <a:solidFill>
                  <a:srgbClr val="292959"/>
                </a:solidFill>
                <a:latin typeface="Trebuchet MS"/>
                <a:cs typeface="Trebuchet MS"/>
              </a:rPr>
              <a:t> </a:t>
            </a:r>
            <a:r>
              <a:rPr sz="2900" spc="-25" dirty="0">
                <a:solidFill>
                  <a:srgbClr val="292959"/>
                </a:solidFill>
                <a:latin typeface="Trebuchet MS"/>
                <a:cs typeface="Trebuchet MS"/>
              </a:rPr>
              <a:t>forced</a:t>
            </a:r>
            <a:r>
              <a:rPr sz="2900" spc="-170" dirty="0">
                <a:solidFill>
                  <a:srgbClr val="292959"/>
                </a:solidFill>
                <a:latin typeface="Trebuchet MS"/>
                <a:cs typeface="Trebuchet MS"/>
              </a:rPr>
              <a:t> </a:t>
            </a:r>
            <a:r>
              <a:rPr sz="2900" spc="-60" dirty="0">
                <a:solidFill>
                  <a:srgbClr val="292959"/>
                </a:solidFill>
                <a:latin typeface="Trebuchet MS"/>
                <a:cs typeface="Trebuchet MS"/>
              </a:rPr>
              <a:t>to</a:t>
            </a:r>
            <a:r>
              <a:rPr sz="2900" spc="-114" dirty="0">
                <a:solidFill>
                  <a:srgbClr val="292959"/>
                </a:solidFill>
                <a:latin typeface="Trebuchet MS"/>
                <a:cs typeface="Trebuchet MS"/>
              </a:rPr>
              <a:t> </a:t>
            </a:r>
            <a:r>
              <a:rPr sz="2900" spc="-60" dirty="0">
                <a:solidFill>
                  <a:srgbClr val="292959"/>
                </a:solidFill>
                <a:latin typeface="Trebuchet MS"/>
                <a:cs typeface="Trebuchet MS"/>
              </a:rPr>
              <a:t>leave</a:t>
            </a:r>
            <a:r>
              <a:rPr sz="2900" spc="-110" dirty="0">
                <a:solidFill>
                  <a:srgbClr val="292959"/>
                </a:solidFill>
                <a:latin typeface="Trebuchet MS"/>
                <a:cs typeface="Trebuchet MS"/>
              </a:rPr>
              <a:t> </a:t>
            </a:r>
            <a:r>
              <a:rPr sz="2900" spc="-75" dirty="0">
                <a:solidFill>
                  <a:srgbClr val="292959"/>
                </a:solidFill>
                <a:latin typeface="Trebuchet MS"/>
                <a:cs typeface="Trebuchet MS"/>
              </a:rPr>
              <a:t>home</a:t>
            </a:r>
            <a:r>
              <a:rPr sz="2900" spc="-114" dirty="0">
                <a:solidFill>
                  <a:srgbClr val="292959"/>
                </a:solidFill>
                <a:latin typeface="Trebuchet MS"/>
                <a:cs typeface="Trebuchet MS"/>
              </a:rPr>
              <a:t> </a:t>
            </a:r>
            <a:r>
              <a:rPr sz="2900" spc="-100" dirty="0">
                <a:solidFill>
                  <a:srgbClr val="292959"/>
                </a:solidFill>
                <a:latin typeface="Trebuchet MS"/>
                <a:cs typeface="Trebuchet MS"/>
              </a:rPr>
              <a:t>may</a:t>
            </a:r>
            <a:r>
              <a:rPr sz="2900" spc="-110" dirty="0">
                <a:solidFill>
                  <a:srgbClr val="292959"/>
                </a:solidFill>
                <a:latin typeface="Trebuchet MS"/>
                <a:cs typeface="Trebuchet MS"/>
              </a:rPr>
              <a:t> </a:t>
            </a:r>
            <a:r>
              <a:rPr sz="2900" dirty="0">
                <a:solidFill>
                  <a:srgbClr val="292959"/>
                </a:solidFill>
                <a:latin typeface="Trebuchet MS"/>
                <a:cs typeface="Trebuchet MS"/>
              </a:rPr>
              <a:t>be</a:t>
            </a:r>
            <a:r>
              <a:rPr sz="2900" spc="-114" dirty="0">
                <a:solidFill>
                  <a:srgbClr val="292959"/>
                </a:solidFill>
                <a:latin typeface="Trebuchet MS"/>
                <a:cs typeface="Trebuchet MS"/>
              </a:rPr>
              <a:t> </a:t>
            </a:r>
            <a:r>
              <a:rPr sz="2900" spc="-135" dirty="0">
                <a:solidFill>
                  <a:srgbClr val="292959"/>
                </a:solidFill>
                <a:latin typeface="Trebuchet MS"/>
                <a:cs typeface="Trebuchet MS"/>
              </a:rPr>
              <a:t>vulnerable,</a:t>
            </a:r>
            <a:r>
              <a:rPr sz="2900" spc="-95" dirty="0">
                <a:solidFill>
                  <a:srgbClr val="292959"/>
                </a:solidFill>
                <a:latin typeface="Trebuchet MS"/>
                <a:cs typeface="Trebuchet MS"/>
              </a:rPr>
              <a:t> e.g.</a:t>
            </a:r>
            <a:r>
              <a:rPr sz="2900" spc="-114" dirty="0">
                <a:solidFill>
                  <a:srgbClr val="292959"/>
                </a:solidFill>
                <a:latin typeface="Trebuchet MS"/>
                <a:cs typeface="Trebuchet MS"/>
              </a:rPr>
              <a:t> </a:t>
            </a:r>
            <a:r>
              <a:rPr sz="2900" spc="-105" dirty="0">
                <a:solidFill>
                  <a:srgbClr val="292959"/>
                </a:solidFill>
                <a:latin typeface="Trebuchet MS"/>
                <a:cs typeface="Trebuchet MS"/>
              </a:rPr>
              <a:t>older/limited</a:t>
            </a:r>
            <a:r>
              <a:rPr sz="2900" spc="-110" dirty="0">
                <a:solidFill>
                  <a:srgbClr val="292959"/>
                </a:solidFill>
                <a:latin typeface="Trebuchet MS"/>
                <a:cs typeface="Trebuchet MS"/>
              </a:rPr>
              <a:t> </a:t>
            </a:r>
            <a:r>
              <a:rPr sz="2900" spc="-40" dirty="0">
                <a:solidFill>
                  <a:srgbClr val="292959"/>
                </a:solidFill>
                <a:latin typeface="Trebuchet MS"/>
                <a:cs typeface="Trebuchet MS"/>
              </a:rPr>
              <a:t>earning</a:t>
            </a:r>
            <a:r>
              <a:rPr sz="2900" spc="-114" dirty="0">
                <a:solidFill>
                  <a:srgbClr val="292959"/>
                </a:solidFill>
                <a:latin typeface="Trebuchet MS"/>
                <a:cs typeface="Trebuchet MS"/>
              </a:rPr>
              <a:t> </a:t>
            </a:r>
            <a:r>
              <a:rPr sz="2900" spc="-10" dirty="0">
                <a:solidFill>
                  <a:srgbClr val="292959"/>
                </a:solidFill>
                <a:latin typeface="Trebuchet MS"/>
                <a:cs typeface="Trebuchet MS"/>
              </a:rPr>
              <a:t>capacity </a:t>
            </a:r>
            <a:r>
              <a:rPr sz="2900" spc="-100" dirty="0">
                <a:solidFill>
                  <a:srgbClr val="292959"/>
                </a:solidFill>
                <a:latin typeface="Trebuchet MS"/>
                <a:cs typeface="Trebuchet MS"/>
              </a:rPr>
              <a:t>variation</a:t>
            </a:r>
            <a:r>
              <a:rPr sz="2900" spc="-60" dirty="0">
                <a:solidFill>
                  <a:srgbClr val="292959"/>
                </a:solidFill>
                <a:latin typeface="Trebuchet MS"/>
                <a:cs typeface="Trebuchet MS"/>
              </a:rPr>
              <a:t> </a:t>
            </a:r>
            <a:r>
              <a:rPr sz="2900" dirty="0">
                <a:solidFill>
                  <a:srgbClr val="292959"/>
                </a:solidFill>
                <a:latin typeface="Trebuchet MS"/>
                <a:cs typeface="Trebuchet MS"/>
              </a:rPr>
              <a:t>of</a:t>
            </a:r>
            <a:r>
              <a:rPr sz="2900" spc="-60" dirty="0">
                <a:solidFill>
                  <a:srgbClr val="292959"/>
                </a:solidFill>
                <a:latin typeface="Trebuchet MS"/>
                <a:cs typeface="Trebuchet MS"/>
              </a:rPr>
              <a:t> </a:t>
            </a:r>
            <a:r>
              <a:rPr sz="2900" spc="-25" dirty="0">
                <a:solidFill>
                  <a:srgbClr val="292959"/>
                </a:solidFill>
                <a:latin typeface="Trebuchet MS"/>
                <a:cs typeface="Trebuchet MS"/>
              </a:rPr>
              <a:t>Mesher</a:t>
            </a:r>
            <a:r>
              <a:rPr sz="2900" spc="-55" dirty="0">
                <a:solidFill>
                  <a:srgbClr val="292959"/>
                </a:solidFill>
                <a:latin typeface="Trebuchet MS"/>
                <a:cs typeface="Trebuchet MS"/>
              </a:rPr>
              <a:t> </a:t>
            </a:r>
            <a:r>
              <a:rPr sz="2900" i="1" dirty="0">
                <a:solidFill>
                  <a:srgbClr val="292959"/>
                </a:solidFill>
                <a:latin typeface="Trebuchet MS"/>
                <a:cs typeface="Trebuchet MS"/>
              </a:rPr>
              <a:t>Sawden</a:t>
            </a:r>
            <a:r>
              <a:rPr sz="2900" i="1" spc="-60" dirty="0">
                <a:solidFill>
                  <a:srgbClr val="292959"/>
                </a:solidFill>
                <a:latin typeface="Trebuchet MS"/>
                <a:cs typeface="Trebuchet MS"/>
              </a:rPr>
              <a:t> </a:t>
            </a:r>
            <a:r>
              <a:rPr sz="2900" i="1" spc="-204" dirty="0">
                <a:solidFill>
                  <a:srgbClr val="292959"/>
                </a:solidFill>
                <a:latin typeface="Trebuchet MS"/>
                <a:cs typeface="Trebuchet MS"/>
              </a:rPr>
              <a:t>v</a:t>
            </a:r>
            <a:r>
              <a:rPr sz="2900" i="1" spc="-60" dirty="0">
                <a:solidFill>
                  <a:srgbClr val="292959"/>
                </a:solidFill>
                <a:latin typeface="Trebuchet MS"/>
                <a:cs typeface="Trebuchet MS"/>
              </a:rPr>
              <a:t> </a:t>
            </a:r>
            <a:r>
              <a:rPr sz="2900" i="1" dirty="0">
                <a:solidFill>
                  <a:srgbClr val="292959"/>
                </a:solidFill>
                <a:latin typeface="Trebuchet MS"/>
                <a:cs typeface="Trebuchet MS"/>
              </a:rPr>
              <a:t>Sawden</a:t>
            </a:r>
            <a:r>
              <a:rPr sz="2900" i="1" spc="-55" dirty="0">
                <a:solidFill>
                  <a:srgbClr val="292959"/>
                </a:solidFill>
                <a:latin typeface="Trebuchet MS"/>
                <a:cs typeface="Trebuchet MS"/>
              </a:rPr>
              <a:t> </a:t>
            </a:r>
            <a:r>
              <a:rPr sz="2900" spc="90" dirty="0">
                <a:solidFill>
                  <a:srgbClr val="292959"/>
                </a:solidFill>
                <a:latin typeface="Trebuchet MS"/>
                <a:cs typeface="Trebuchet MS"/>
              </a:rPr>
              <a:t>[2004]</a:t>
            </a:r>
            <a:r>
              <a:rPr sz="2900" spc="-60" dirty="0">
                <a:solidFill>
                  <a:srgbClr val="292959"/>
                </a:solidFill>
                <a:latin typeface="Trebuchet MS"/>
                <a:cs typeface="Trebuchet MS"/>
              </a:rPr>
              <a:t> </a:t>
            </a:r>
            <a:r>
              <a:rPr sz="2900" spc="-705" dirty="0">
                <a:solidFill>
                  <a:srgbClr val="292959"/>
                </a:solidFill>
                <a:latin typeface="Trebuchet MS"/>
                <a:cs typeface="Trebuchet MS"/>
              </a:rPr>
              <a:t>1</a:t>
            </a:r>
            <a:r>
              <a:rPr sz="2900" spc="-55" dirty="0">
                <a:solidFill>
                  <a:srgbClr val="292959"/>
                </a:solidFill>
                <a:latin typeface="Trebuchet MS"/>
                <a:cs typeface="Trebuchet MS"/>
              </a:rPr>
              <a:t> </a:t>
            </a:r>
            <a:r>
              <a:rPr sz="2900" dirty="0">
                <a:solidFill>
                  <a:srgbClr val="292959"/>
                </a:solidFill>
                <a:latin typeface="Trebuchet MS"/>
                <a:cs typeface="Trebuchet MS"/>
              </a:rPr>
              <a:t>FCR</a:t>
            </a:r>
            <a:r>
              <a:rPr sz="2900" spc="-60" dirty="0">
                <a:solidFill>
                  <a:srgbClr val="292959"/>
                </a:solidFill>
                <a:latin typeface="Trebuchet MS"/>
                <a:cs typeface="Trebuchet MS"/>
              </a:rPr>
              <a:t> </a:t>
            </a:r>
            <a:r>
              <a:rPr sz="2900" spc="-175" dirty="0">
                <a:solidFill>
                  <a:srgbClr val="292959"/>
                </a:solidFill>
                <a:latin typeface="Trebuchet MS"/>
                <a:cs typeface="Trebuchet MS"/>
              </a:rPr>
              <a:t>776,</a:t>
            </a:r>
            <a:r>
              <a:rPr sz="2900" spc="-60" dirty="0">
                <a:solidFill>
                  <a:srgbClr val="292959"/>
                </a:solidFill>
                <a:latin typeface="Trebuchet MS"/>
                <a:cs typeface="Trebuchet MS"/>
              </a:rPr>
              <a:t> trigger</a:t>
            </a:r>
            <a:r>
              <a:rPr sz="2900" spc="-55" dirty="0">
                <a:solidFill>
                  <a:srgbClr val="292959"/>
                </a:solidFill>
                <a:latin typeface="Trebuchet MS"/>
                <a:cs typeface="Trebuchet MS"/>
              </a:rPr>
              <a:t> </a:t>
            </a:r>
            <a:r>
              <a:rPr sz="2900" dirty="0">
                <a:solidFill>
                  <a:srgbClr val="292959"/>
                </a:solidFill>
                <a:latin typeface="Trebuchet MS"/>
                <a:cs typeface="Trebuchet MS"/>
              </a:rPr>
              <a:t>was</a:t>
            </a:r>
            <a:r>
              <a:rPr sz="2900" spc="-60" dirty="0">
                <a:solidFill>
                  <a:srgbClr val="292959"/>
                </a:solidFill>
                <a:latin typeface="Trebuchet MS"/>
                <a:cs typeface="Trebuchet MS"/>
              </a:rPr>
              <a:t> </a:t>
            </a:r>
            <a:r>
              <a:rPr sz="2900" dirty="0">
                <a:solidFill>
                  <a:srgbClr val="292959"/>
                </a:solidFill>
                <a:latin typeface="Trebuchet MS"/>
                <a:cs typeface="Trebuchet MS"/>
              </a:rPr>
              <a:t>gaining</a:t>
            </a:r>
            <a:r>
              <a:rPr sz="2900" spc="-60" dirty="0">
                <a:solidFill>
                  <a:srgbClr val="292959"/>
                </a:solidFill>
                <a:latin typeface="Trebuchet MS"/>
                <a:cs typeface="Trebuchet MS"/>
              </a:rPr>
              <a:t> </a:t>
            </a:r>
            <a:r>
              <a:rPr sz="2900" spc="-10" dirty="0">
                <a:solidFill>
                  <a:srgbClr val="292959"/>
                </a:solidFill>
                <a:latin typeface="Trebuchet MS"/>
                <a:cs typeface="Trebuchet MS"/>
              </a:rPr>
              <a:t>independence</a:t>
            </a:r>
            <a:endParaRPr sz="2900">
              <a:latin typeface="Trebuchet MS"/>
              <a:cs typeface="Trebuchet MS"/>
            </a:endParaRPr>
          </a:p>
          <a:p>
            <a:pPr marL="1000125" marR="5080" indent="-345440">
              <a:lnSpc>
                <a:spcPct val="135800"/>
              </a:lnSpc>
            </a:pPr>
            <a:r>
              <a:rPr sz="2900" spc="-140" dirty="0">
                <a:solidFill>
                  <a:srgbClr val="292959"/>
                </a:solidFill>
                <a:latin typeface="Trebuchet MS"/>
                <a:cs typeface="Trebuchet MS"/>
              </a:rPr>
              <a:t>b.</a:t>
            </a:r>
            <a:r>
              <a:rPr sz="2900" spc="-585" dirty="0">
                <a:solidFill>
                  <a:srgbClr val="292959"/>
                </a:solidFill>
                <a:latin typeface="Trebuchet MS"/>
                <a:cs typeface="Trebuchet MS"/>
              </a:rPr>
              <a:t> </a:t>
            </a:r>
            <a:r>
              <a:rPr sz="2900" spc="-80" dirty="0">
                <a:solidFill>
                  <a:srgbClr val="292959"/>
                </a:solidFill>
                <a:latin typeface="Trebuchet MS"/>
                <a:cs typeface="Trebuchet MS"/>
              </a:rPr>
              <a:t>wife</a:t>
            </a:r>
            <a:r>
              <a:rPr sz="2900" spc="-140" dirty="0">
                <a:solidFill>
                  <a:srgbClr val="292959"/>
                </a:solidFill>
                <a:latin typeface="Trebuchet MS"/>
                <a:cs typeface="Trebuchet MS"/>
              </a:rPr>
              <a:t> </a:t>
            </a:r>
            <a:r>
              <a:rPr sz="2900" dirty="0">
                <a:solidFill>
                  <a:srgbClr val="292959"/>
                </a:solidFill>
                <a:latin typeface="Trebuchet MS"/>
                <a:cs typeface="Trebuchet MS"/>
              </a:rPr>
              <a:t>can</a:t>
            </a:r>
            <a:r>
              <a:rPr sz="2900" spc="-220" dirty="0">
                <a:solidFill>
                  <a:srgbClr val="292959"/>
                </a:solidFill>
                <a:latin typeface="Trebuchet MS"/>
                <a:cs typeface="Trebuchet MS"/>
              </a:rPr>
              <a:t> </a:t>
            </a:r>
            <a:r>
              <a:rPr sz="2900" spc="-65" dirty="0">
                <a:solidFill>
                  <a:srgbClr val="292959"/>
                </a:solidFill>
                <a:latin typeface="Trebuchet MS"/>
                <a:cs typeface="Trebuchet MS"/>
              </a:rPr>
              <a:t>stay</a:t>
            </a:r>
            <a:r>
              <a:rPr sz="2900" spc="-145" dirty="0">
                <a:solidFill>
                  <a:srgbClr val="292959"/>
                </a:solidFill>
                <a:latin typeface="Trebuchet MS"/>
                <a:cs typeface="Trebuchet MS"/>
              </a:rPr>
              <a:t> </a:t>
            </a:r>
            <a:r>
              <a:rPr sz="2900" spc="50" dirty="0">
                <a:solidFill>
                  <a:srgbClr val="292959"/>
                </a:solidFill>
                <a:latin typeface="Trebuchet MS"/>
                <a:cs typeface="Trebuchet MS"/>
              </a:rPr>
              <a:t>as</a:t>
            </a:r>
            <a:r>
              <a:rPr sz="2900" spc="-114" dirty="0">
                <a:solidFill>
                  <a:srgbClr val="292959"/>
                </a:solidFill>
                <a:latin typeface="Trebuchet MS"/>
                <a:cs typeface="Trebuchet MS"/>
              </a:rPr>
              <a:t> </a:t>
            </a:r>
            <a:r>
              <a:rPr sz="2900" dirty="0">
                <a:solidFill>
                  <a:srgbClr val="292959"/>
                </a:solidFill>
                <a:latin typeface="Trebuchet MS"/>
                <a:cs typeface="Trebuchet MS"/>
              </a:rPr>
              <a:t>long</a:t>
            </a:r>
            <a:r>
              <a:rPr sz="2900" spc="-120" dirty="0">
                <a:solidFill>
                  <a:srgbClr val="292959"/>
                </a:solidFill>
                <a:latin typeface="Trebuchet MS"/>
                <a:cs typeface="Trebuchet MS"/>
              </a:rPr>
              <a:t> </a:t>
            </a:r>
            <a:r>
              <a:rPr sz="2900" spc="50" dirty="0">
                <a:solidFill>
                  <a:srgbClr val="292959"/>
                </a:solidFill>
                <a:latin typeface="Trebuchet MS"/>
                <a:cs typeface="Trebuchet MS"/>
              </a:rPr>
              <a:t>as</a:t>
            </a:r>
            <a:r>
              <a:rPr sz="2900" spc="-120" dirty="0">
                <a:solidFill>
                  <a:srgbClr val="292959"/>
                </a:solidFill>
                <a:latin typeface="Trebuchet MS"/>
                <a:cs typeface="Trebuchet MS"/>
              </a:rPr>
              <a:t> </a:t>
            </a:r>
            <a:r>
              <a:rPr sz="2900" spc="-30" dirty="0">
                <a:solidFill>
                  <a:srgbClr val="292959"/>
                </a:solidFill>
                <a:latin typeface="Trebuchet MS"/>
                <a:cs typeface="Trebuchet MS"/>
              </a:rPr>
              <a:t>she</a:t>
            </a:r>
            <a:r>
              <a:rPr sz="2900" spc="-120" dirty="0">
                <a:solidFill>
                  <a:srgbClr val="292959"/>
                </a:solidFill>
                <a:latin typeface="Trebuchet MS"/>
                <a:cs typeface="Trebuchet MS"/>
              </a:rPr>
              <a:t> </a:t>
            </a:r>
            <a:r>
              <a:rPr sz="2900" spc="-55" dirty="0">
                <a:solidFill>
                  <a:srgbClr val="292959"/>
                </a:solidFill>
                <a:latin typeface="Trebuchet MS"/>
                <a:cs typeface="Trebuchet MS"/>
              </a:rPr>
              <a:t>desires</a:t>
            </a:r>
            <a:r>
              <a:rPr sz="2900" spc="-120" dirty="0">
                <a:solidFill>
                  <a:srgbClr val="292959"/>
                </a:solidFill>
                <a:latin typeface="Trebuchet MS"/>
                <a:cs typeface="Trebuchet MS"/>
              </a:rPr>
              <a:t> </a:t>
            </a:r>
            <a:r>
              <a:rPr sz="2900" b="1" i="1" spc="-35" dirty="0">
                <a:solidFill>
                  <a:srgbClr val="292959"/>
                </a:solidFill>
                <a:latin typeface="Trebuchet MS"/>
                <a:cs typeface="Trebuchet MS"/>
              </a:rPr>
              <a:t>Martin</a:t>
            </a:r>
            <a:r>
              <a:rPr sz="2900" b="1" i="1" spc="-170" dirty="0">
                <a:solidFill>
                  <a:srgbClr val="292959"/>
                </a:solidFill>
                <a:latin typeface="Trebuchet MS"/>
                <a:cs typeface="Trebuchet MS"/>
              </a:rPr>
              <a:t> </a:t>
            </a:r>
            <a:r>
              <a:rPr sz="2900" b="1" i="1" spc="-105" dirty="0">
                <a:solidFill>
                  <a:srgbClr val="292959"/>
                </a:solidFill>
                <a:latin typeface="Trebuchet MS"/>
                <a:cs typeface="Trebuchet MS"/>
              </a:rPr>
              <a:t>BH</a:t>
            </a:r>
            <a:r>
              <a:rPr sz="2900" b="1" i="1" spc="-150"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150" dirty="0">
                <a:solidFill>
                  <a:srgbClr val="292959"/>
                </a:solidFill>
                <a:latin typeface="Trebuchet MS"/>
                <a:cs typeface="Trebuchet MS"/>
              </a:rPr>
              <a:t> </a:t>
            </a:r>
            <a:r>
              <a:rPr sz="2900" b="1" i="1" spc="-35" dirty="0">
                <a:solidFill>
                  <a:srgbClr val="292959"/>
                </a:solidFill>
                <a:latin typeface="Trebuchet MS"/>
                <a:cs typeface="Trebuchet MS"/>
              </a:rPr>
              <a:t>Martin</a:t>
            </a:r>
            <a:r>
              <a:rPr sz="2900" b="1" i="1" spc="-170" dirty="0">
                <a:solidFill>
                  <a:srgbClr val="292959"/>
                </a:solidFill>
                <a:latin typeface="Trebuchet MS"/>
                <a:cs typeface="Trebuchet MS"/>
              </a:rPr>
              <a:t> </a:t>
            </a:r>
            <a:r>
              <a:rPr sz="2900" b="1" i="1" spc="-105" dirty="0">
                <a:solidFill>
                  <a:srgbClr val="292959"/>
                </a:solidFill>
                <a:latin typeface="Trebuchet MS"/>
                <a:cs typeface="Trebuchet MS"/>
              </a:rPr>
              <a:t>BH</a:t>
            </a:r>
            <a:r>
              <a:rPr sz="2900" b="1" i="1" spc="-150" dirty="0">
                <a:solidFill>
                  <a:srgbClr val="292959"/>
                </a:solidFill>
                <a:latin typeface="Trebuchet MS"/>
                <a:cs typeface="Trebuchet MS"/>
              </a:rPr>
              <a:t> </a:t>
            </a:r>
            <a:r>
              <a:rPr sz="2900" b="1" spc="-265" dirty="0">
                <a:solidFill>
                  <a:srgbClr val="292959"/>
                </a:solidFill>
                <a:latin typeface="Trebuchet MS"/>
                <a:cs typeface="Trebuchet MS"/>
              </a:rPr>
              <a:t>[1978]</a:t>
            </a:r>
            <a:r>
              <a:rPr sz="2900" b="1" spc="-150" dirty="0">
                <a:solidFill>
                  <a:srgbClr val="292959"/>
                </a:solidFill>
                <a:latin typeface="Trebuchet MS"/>
                <a:cs typeface="Trebuchet MS"/>
              </a:rPr>
              <a:t> </a:t>
            </a:r>
            <a:r>
              <a:rPr sz="2900" b="1" dirty="0">
                <a:solidFill>
                  <a:srgbClr val="292959"/>
                </a:solidFill>
                <a:latin typeface="Trebuchet MS"/>
                <a:cs typeface="Trebuchet MS"/>
              </a:rPr>
              <a:t>Fam</a:t>
            </a:r>
            <a:r>
              <a:rPr sz="2900" b="1" spc="-175" dirty="0">
                <a:solidFill>
                  <a:srgbClr val="292959"/>
                </a:solidFill>
                <a:latin typeface="Trebuchet MS"/>
                <a:cs typeface="Trebuchet MS"/>
              </a:rPr>
              <a:t> </a:t>
            </a:r>
            <a:r>
              <a:rPr sz="2900" b="1" spc="-434" dirty="0">
                <a:solidFill>
                  <a:srgbClr val="292959"/>
                </a:solidFill>
                <a:latin typeface="Trebuchet MS"/>
                <a:cs typeface="Trebuchet MS"/>
              </a:rPr>
              <a:t>12.</a:t>
            </a:r>
            <a:r>
              <a:rPr sz="2900" b="1" spc="-150" dirty="0">
                <a:solidFill>
                  <a:srgbClr val="292959"/>
                </a:solidFill>
                <a:latin typeface="Trebuchet MS"/>
                <a:cs typeface="Trebuchet MS"/>
              </a:rPr>
              <a:t> </a:t>
            </a:r>
            <a:r>
              <a:rPr sz="2900" spc="-10" dirty="0">
                <a:solidFill>
                  <a:srgbClr val="292959"/>
                </a:solidFill>
                <a:latin typeface="Trebuchet MS"/>
                <a:cs typeface="Trebuchet MS"/>
              </a:rPr>
              <a:t>Often</a:t>
            </a:r>
            <a:r>
              <a:rPr sz="2900" spc="-120" dirty="0">
                <a:solidFill>
                  <a:srgbClr val="292959"/>
                </a:solidFill>
                <a:latin typeface="Trebuchet MS"/>
                <a:cs typeface="Trebuchet MS"/>
              </a:rPr>
              <a:t> </a:t>
            </a:r>
            <a:r>
              <a:rPr sz="2900" spc="-65" dirty="0">
                <a:solidFill>
                  <a:srgbClr val="292959"/>
                </a:solidFill>
                <a:latin typeface="Trebuchet MS"/>
                <a:cs typeface="Trebuchet MS"/>
              </a:rPr>
              <a:t>stay</a:t>
            </a:r>
            <a:r>
              <a:rPr sz="2900" spc="-114"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10" dirty="0">
                <a:solidFill>
                  <a:srgbClr val="292959"/>
                </a:solidFill>
                <a:latin typeface="Trebuchet MS"/>
                <a:cs typeface="Trebuchet MS"/>
              </a:rPr>
              <a:t>property </a:t>
            </a:r>
            <a:r>
              <a:rPr sz="2900" spc="-180" dirty="0">
                <a:solidFill>
                  <a:srgbClr val="292959"/>
                </a:solidFill>
                <a:latin typeface="Trebuchet MS"/>
                <a:cs typeface="Trebuchet MS"/>
              </a:rPr>
              <a:t>until</a:t>
            </a:r>
            <a:r>
              <a:rPr sz="2900" spc="-95" dirty="0">
                <a:solidFill>
                  <a:srgbClr val="292959"/>
                </a:solidFill>
                <a:latin typeface="Trebuchet MS"/>
                <a:cs typeface="Trebuchet MS"/>
              </a:rPr>
              <a:t> </a:t>
            </a:r>
            <a:r>
              <a:rPr sz="2900" spc="-25" dirty="0">
                <a:solidFill>
                  <a:srgbClr val="292959"/>
                </a:solidFill>
                <a:latin typeface="Trebuchet MS"/>
                <a:cs typeface="Trebuchet MS"/>
              </a:rPr>
              <a:t>death</a:t>
            </a:r>
            <a:r>
              <a:rPr sz="2900" spc="-170" dirty="0">
                <a:solidFill>
                  <a:srgbClr val="292959"/>
                </a:solidFill>
                <a:latin typeface="Trebuchet MS"/>
                <a:cs typeface="Trebuchet MS"/>
              </a:rPr>
              <a:t> </a:t>
            </a:r>
            <a:r>
              <a:rPr sz="2900" spc="-85" dirty="0">
                <a:solidFill>
                  <a:srgbClr val="292959"/>
                </a:solidFill>
                <a:latin typeface="Trebuchet MS"/>
                <a:cs typeface="Trebuchet MS"/>
              </a:rPr>
              <a:t>or</a:t>
            </a:r>
            <a:r>
              <a:rPr sz="2900" spc="-105" dirty="0">
                <a:solidFill>
                  <a:srgbClr val="292959"/>
                </a:solidFill>
                <a:latin typeface="Trebuchet MS"/>
                <a:cs typeface="Trebuchet MS"/>
              </a:rPr>
              <a:t> </a:t>
            </a:r>
            <a:r>
              <a:rPr sz="2900" spc="-95" dirty="0">
                <a:solidFill>
                  <a:srgbClr val="292959"/>
                </a:solidFill>
                <a:latin typeface="Trebuchet MS"/>
                <a:cs typeface="Trebuchet MS"/>
              </a:rPr>
              <a:t>remarriage,</a:t>
            </a:r>
            <a:r>
              <a:rPr sz="2900" spc="-110" dirty="0">
                <a:solidFill>
                  <a:srgbClr val="292959"/>
                </a:solidFill>
                <a:latin typeface="Trebuchet MS"/>
                <a:cs typeface="Trebuchet MS"/>
              </a:rPr>
              <a:t> </a:t>
            </a:r>
            <a:r>
              <a:rPr sz="2900" spc="-85" dirty="0">
                <a:solidFill>
                  <a:srgbClr val="292959"/>
                </a:solidFill>
                <a:latin typeface="Trebuchet MS"/>
                <a:cs typeface="Trebuchet MS"/>
              </a:rPr>
              <a:t>or</a:t>
            </a:r>
            <a:r>
              <a:rPr sz="2900" spc="-105" dirty="0">
                <a:solidFill>
                  <a:srgbClr val="292959"/>
                </a:solidFill>
                <a:latin typeface="Trebuchet MS"/>
                <a:cs typeface="Trebuchet MS"/>
              </a:rPr>
              <a:t> </a:t>
            </a:r>
            <a:r>
              <a:rPr sz="2900" spc="-50" dirty="0">
                <a:solidFill>
                  <a:srgbClr val="292959"/>
                </a:solidFill>
                <a:latin typeface="Trebuchet MS"/>
                <a:cs typeface="Trebuchet MS"/>
              </a:rPr>
              <a:t>cohabitation</a:t>
            </a:r>
            <a:r>
              <a:rPr sz="2900" spc="-110" dirty="0">
                <a:solidFill>
                  <a:srgbClr val="292959"/>
                </a:solidFill>
                <a:latin typeface="Trebuchet MS"/>
                <a:cs typeface="Trebuchet MS"/>
              </a:rPr>
              <a:t> </a:t>
            </a:r>
            <a:r>
              <a:rPr sz="2900" b="1" i="1" spc="-50" dirty="0">
                <a:solidFill>
                  <a:srgbClr val="292959"/>
                </a:solidFill>
                <a:latin typeface="Trebuchet MS"/>
                <a:cs typeface="Trebuchet MS"/>
              </a:rPr>
              <a:t>Clutton</a:t>
            </a:r>
            <a:r>
              <a:rPr sz="2900" b="1" i="1" spc="-160" dirty="0">
                <a:solidFill>
                  <a:srgbClr val="292959"/>
                </a:solidFill>
                <a:latin typeface="Trebuchet MS"/>
                <a:cs typeface="Trebuchet MS"/>
              </a:rPr>
              <a:t> </a:t>
            </a:r>
            <a:r>
              <a:rPr sz="2900" b="1" i="1" spc="-185" dirty="0">
                <a:solidFill>
                  <a:srgbClr val="292959"/>
                </a:solidFill>
                <a:latin typeface="Trebuchet MS"/>
                <a:cs typeface="Trebuchet MS"/>
              </a:rPr>
              <a:t>v</a:t>
            </a:r>
            <a:r>
              <a:rPr sz="2900" b="1" i="1" spc="-150" dirty="0">
                <a:solidFill>
                  <a:srgbClr val="292959"/>
                </a:solidFill>
                <a:latin typeface="Trebuchet MS"/>
                <a:cs typeface="Trebuchet MS"/>
              </a:rPr>
              <a:t> </a:t>
            </a:r>
            <a:r>
              <a:rPr sz="2900" b="1" i="1" spc="-50" dirty="0">
                <a:solidFill>
                  <a:srgbClr val="292959"/>
                </a:solidFill>
                <a:latin typeface="Trebuchet MS"/>
                <a:cs typeface="Trebuchet MS"/>
              </a:rPr>
              <a:t>Clutton</a:t>
            </a:r>
            <a:r>
              <a:rPr sz="2900" b="1" i="1" spc="-160" dirty="0">
                <a:solidFill>
                  <a:srgbClr val="292959"/>
                </a:solidFill>
                <a:latin typeface="Trebuchet MS"/>
                <a:cs typeface="Trebuchet MS"/>
              </a:rPr>
              <a:t> </a:t>
            </a:r>
            <a:r>
              <a:rPr sz="2900" b="1" spc="-375" dirty="0">
                <a:solidFill>
                  <a:srgbClr val="292959"/>
                </a:solidFill>
                <a:latin typeface="Trebuchet MS"/>
                <a:cs typeface="Trebuchet MS"/>
              </a:rPr>
              <a:t>[1991]</a:t>
            </a:r>
            <a:r>
              <a:rPr sz="2900" b="1" spc="-150" dirty="0">
                <a:solidFill>
                  <a:srgbClr val="292959"/>
                </a:solidFill>
                <a:latin typeface="Trebuchet MS"/>
                <a:cs typeface="Trebuchet MS"/>
              </a:rPr>
              <a:t> </a:t>
            </a:r>
            <a:r>
              <a:rPr sz="2900" b="1" spc="-835" dirty="0">
                <a:solidFill>
                  <a:srgbClr val="292959"/>
                </a:solidFill>
                <a:latin typeface="Trebuchet MS"/>
                <a:cs typeface="Trebuchet MS"/>
              </a:rPr>
              <a:t>1</a:t>
            </a:r>
            <a:r>
              <a:rPr sz="2900" b="1" spc="-150" dirty="0">
                <a:solidFill>
                  <a:srgbClr val="292959"/>
                </a:solidFill>
                <a:latin typeface="Trebuchet MS"/>
                <a:cs typeface="Trebuchet MS"/>
              </a:rPr>
              <a:t> </a:t>
            </a:r>
            <a:r>
              <a:rPr sz="2900" b="1" spc="-215" dirty="0">
                <a:solidFill>
                  <a:srgbClr val="292959"/>
                </a:solidFill>
                <a:latin typeface="Trebuchet MS"/>
                <a:cs typeface="Trebuchet MS"/>
              </a:rPr>
              <a:t>FLR</a:t>
            </a:r>
            <a:r>
              <a:rPr sz="2900" b="1" spc="-150" dirty="0">
                <a:solidFill>
                  <a:srgbClr val="292959"/>
                </a:solidFill>
                <a:latin typeface="Trebuchet MS"/>
                <a:cs typeface="Trebuchet MS"/>
              </a:rPr>
              <a:t> </a:t>
            </a:r>
            <a:r>
              <a:rPr sz="2900" b="1" spc="-25" dirty="0">
                <a:solidFill>
                  <a:srgbClr val="292959"/>
                </a:solidFill>
                <a:latin typeface="Trebuchet MS"/>
                <a:cs typeface="Trebuchet MS"/>
              </a:rPr>
              <a:t>242</a:t>
            </a:r>
            <a:endParaRPr sz="2900">
              <a:latin typeface="Trebuchet MS"/>
              <a:cs typeface="Trebuchet MS"/>
            </a:endParaRPr>
          </a:p>
          <a:p>
            <a:pPr marL="1406525">
              <a:lnSpc>
                <a:spcPct val="100000"/>
              </a:lnSpc>
              <a:spcBef>
                <a:spcPts val="1240"/>
              </a:spcBef>
            </a:pPr>
            <a:r>
              <a:rPr sz="2900" spc="-240" dirty="0">
                <a:solidFill>
                  <a:srgbClr val="292959"/>
                </a:solidFill>
                <a:latin typeface="Trebuchet MS"/>
                <a:cs typeface="Trebuchet MS"/>
              </a:rPr>
              <a:t>i.</a:t>
            </a:r>
            <a:r>
              <a:rPr sz="2900" spc="-585" dirty="0">
                <a:solidFill>
                  <a:srgbClr val="292959"/>
                </a:solidFill>
                <a:latin typeface="Trebuchet MS"/>
                <a:cs typeface="Trebuchet MS"/>
              </a:rPr>
              <a:t> </a:t>
            </a:r>
            <a:r>
              <a:rPr sz="2900" spc="-40" dirty="0">
                <a:solidFill>
                  <a:srgbClr val="292959"/>
                </a:solidFill>
                <a:latin typeface="Trebuchet MS"/>
                <a:cs typeface="Trebuchet MS"/>
              </a:rPr>
              <a:t>concern</a:t>
            </a:r>
            <a:r>
              <a:rPr sz="2900" spc="-175" dirty="0">
                <a:solidFill>
                  <a:srgbClr val="292959"/>
                </a:solidFill>
                <a:latin typeface="Trebuchet MS"/>
                <a:cs typeface="Trebuchet MS"/>
              </a:rPr>
              <a:t> </a:t>
            </a:r>
            <a:r>
              <a:rPr sz="2900" spc="-150" dirty="0">
                <a:solidFill>
                  <a:srgbClr val="292959"/>
                </a:solidFill>
                <a:latin typeface="Trebuchet MS"/>
                <a:cs typeface="Trebuchet MS"/>
              </a:rPr>
              <a:t>with</a:t>
            </a:r>
            <a:r>
              <a:rPr sz="2900" spc="-95" dirty="0">
                <a:solidFill>
                  <a:srgbClr val="292959"/>
                </a:solidFill>
                <a:latin typeface="Trebuchet MS"/>
                <a:cs typeface="Trebuchet MS"/>
              </a:rPr>
              <a:t> </a:t>
            </a:r>
            <a:r>
              <a:rPr sz="2900" spc="-50" dirty="0">
                <a:solidFill>
                  <a:srgbClr val="292959"/>
                </a:solidFill>
                <a:latin typeface="Trebuchet MS"/>
                <a:cs typeface="Trebuchet MS"/>
              </a:rPr>
              <a:t>cohabitation</a:t>
            </a:r>
            <a:r>
              <a:rPr sz="2900" spc="-114" dirty="0">
                <a:solidFill>
                  <a:srgbClr val="292959"/>
                </a:solidFill>
                <a:latin typeface="Trebuchet MS"/>
                <a:cs typeface="Trebuchet MS"/>
              </a:rPr>
              <a:t> </a:t>
            </a:r>
            <a:r>
              <a:rPr sz="2900" spc="-85" dirty="0">
                <a:solidFill>
                  <a:srgbClr val="292959"/>
                </a:solidFill>
                <a:latin typeface="Trebuchet MS"/>
                <a:cs typeface="Trebuchet MS"/>
              </a:rPr>
              <a:t>clause,</a:t>
            </a:r>
            <a:r>
              <a:rPr sz="2900" spc="-114" dirty="0">
                <a:solidFill>
                  <a:srgbClr val="292959"/>
                </a:solidFill>
                <a:latin typeface="Trebuchet MS"/>
                <a:cs typeface="Trebuchet MS"/>
              </a:rPr>
              <a:t> </a:t>
            </a:r>
            <a:r>
              <a:rPr sz="2900" spc="-100" dirty="0">
                <a:solidFill>
                  <a:srgbClr val="292959"/>
                </a:solidFill>
                <a:latin typeface="Trebuchet MS"/>
                <a:cs typeface="Trebuchet MS"/>
              </a:rPr>
              <a:t>might</a:t>
            </a:r>
            <a:r>
              <a:rPr sz="2900" spc="-110" dirty="0">
                <a:solidFill>
                  <a:srgbClr val="292959"/>
                </a:solidFill>
                <a:latin typeface="Trebuchet MS"/>
                <a:cs typeface="Trebuchet MS"/>
              </a:rPr>
              <a:t> </a:t>
            </a:r>
            <a:r>
              <a:rPr sz="2900" dirty="0">
                <a:solidFill>
                  <a:srgbClr val="292959"/>
                </a:solidFill>
                <a:latin typeface="Trebuchet MS"/>
                <a:cs typeface="Trebuchet MS"/>
              </a:rPr>
              <a:t>lead</a:t>
            </a:r>
            <a:r>
              <a:rPr sz="2900" spc="-114" dirty="0">
                <a:solidFill>
                  <a:srgbClr val="292959"/>
                </a:solidFill>
                <a:latin typeface="Trebuchet MS"/>
                <a:cs typeface="Trebuchet MS"/>
              </a:rPr>
              <a:t> </a:t>
            </a:r>
            <a:r>
              <a:rPr sz="2900" spc="-60" dirty="0">
                <a:solidFill>
                  <a:srgbClr val="292959"/>
                </a:solidFill>
                <a:latin typeface="Trebuchet MS"/>
                <a:cs typeface="Trebuchet MS"/>
              </a:rPr>
              <a:t>to</a:t>
            </a:r>
            <a:r>
              <a:rPr sz="2900" spc="-110" dirty="0">
                <a:solidFill>
                  <a:srgbClr val="292959"/>
                </a:solidFill>
                <a:latin typeface="Trebuchet MS"/>
                <a:cs typeface="Trebuchet MS"/>
              </a:rPr>
              <a:t> </a:t>
            </a:r>
            <a:r>
              <a:rPr sz="2900" spc="-135" dirty="0">
                <a:solidFill>
                  <a:srgbClr val="292959"/>
                </a:solidFill>
                <a:latin typeface="Trebuchet MS"/>
                <a:cs typeface="Trebuchet MS"/>
              </a:rPr>
              <a:t>former</a:t>
            </a:r>
            <a:r>
              <a:rPr sz="2900" spc="-95" dirty="0">
                <a:solidFill>
                  <a:srgbClr val="292959"/>
                </a:solidFill>
                <a:latin typeface="Trebuchet MS"/>
                <a:cs typeface="Trebuchet MS"/>
              </a:rPr>
              <a:t> </a:t>
            </a:r>
            <a:r>
              <a:rPr sz="2900" spc="-10" dirty="0">
                <a:solidFill>
                  <a:srgbClr val="292959"/>
                </a:solidFill>
                <a:latin typeface="Trebuchet MS"/>
                <a:cs typeface="Trebuchet MS"/>
              </a:rPr>
              <a:t>spouse</a:t>
            </a:r>
            <a:r>
              <a:rPr sz="2900" spc="-114" dirty="0">
                <a:solidFill>
                  <a:srgbClr val="292959"/>
                </a:solidFill>
                <a:latin typeface="Trebuchet MS"/>
                <a:cs typeface="Trebuchet MS"/>
              </a:rPr>
              <a:t> </a:t>
            </a:r>
            <a:r>
              <a:rPr sz="2900" spc="-135" dirty="0">
                <a:solidFill>
                  <a:srgbClr val="292959"/>
                </a:solidFill>
                <a:latin typeface="Trebuchet MS"/>
                <a:cs typeface="Trebuchet MS"/>
              </a:rPr>
              <a:t>monitoring,</a:t>
            </a:r>
            <a:r>
              <a:rPr sz="2900" spc="-95" dirty="0">
                <a:solidFill>
                  <a:srgbClr val="292959"/>
                </a:solidFill>
                <a:latin typeface="Trebuchet MS"/>
                <a:cs typeface="Trebuchet MS"/>
              </a:rPr>
              <a:t> </a:t>
            </a:r>
            <a:r>
              <a:rPr sz="2900" spc="-60" dirty="0">
                <a:solidFill>
                  <a:srgbClr val="292959"/>
                </a:solidFill>
                <a:latin typeface="Trebuchet MS"/>
                <a:cs typeface="Trebuchet MS"/>
              </a:rPr>
              <a:t>invade</a:t>
            </a:r>
            <a:r>
              <a:rPr sz="2900" spc="-114" dirty="0">
                <a:solidFill>
                  <a:srgbClr val="292959"/>
                </a:solidFill>
                <a:latin typeface="Trebuchet MS"/>
                <a:cs typeface="Trebuchet MS"/>
              </a:rPr>
              <a:t> </a:t>
            </a:r>
            <a:r>
              <a:rPr sz="2900" spc="-10" dirty="0">
                <a:solidFill>
                  <a:srgbClr val="292959"/>
                </a:solidFill>
                <a:latin typeface="Trebuchet MS"/>
                <a:cs typeface="Trebuchet MS"/>
              </a:rPr>
              <a:t>privacy</a:t>
            </a:r>
            <a:endParaRPr sz="2900">
              <a:latin typeface="Trebuchet MS"/>
              <a:cs typeface="Trebuchet MS"/>
            </a:endParaRPr>
          </a:p>
        </p:txBody>
      </p:sp>
      <p:sp>
        <p:nvSpPr>
          <p:cNvPr id="7" name="object 7" descr="$PPTXTitle"/>
          <p:cNvSpPr txBox="1">
            <a:spLocks noGrp="1"/>
          </p:cNvSpPr>
          <p:nvPr>
            <p:ph type="title"/>
          </p:nvPr>
        </p:nvSpPr>
        <p:spPr>
          <a:xfrm>
            <a:off x="1016000" y="958946"/>
            <a:ext cx="9829165" cy="1168400"/>
          </a:xfrm>
          <a:prstGeom prst="rect">
            <a:avLst/>
          </a:prstGeom>
        </p:spPr>
        <p:txBody>
          <a:bodyPr vert="horz" wrap="square" lIns="0" tIns="12700" rIns="0" bIns="0" rtlCol="0">
            <a:spAutoFit/>
          </a:bodyPr>
          <a:lstStyle/>
          <a:p>
            <a:pPr marL="12700">
              <a:lnSpc>
                <a:spcPct val="100000"/>
              </a:lnSpc>
              <a:spcBef>
                <a:spcPts val="100"/>
              </a:spcBef>
            </a:pPr>
            <a:r>
              <a:rPr spc="135" dirty="0">
                <a:solidFill>
                  <a:srgbClr val="E65385"/>
                </a:solidFill>
              </a:rPr>
              <a:t>HOUSING:</a:t>
            </a:r>
            <a:r>
              <a:rPr spc="-345" dirty="0">
                <a:solidFill>
                  <a:srgbClr val="E65385"/>
                </a:solidFill>
              </a:rPr>
              <a:t> </a:t>
            </a:r>
            <a:r>
              <a:rPr spc="110" dirty="0"/>
              <a:t>OPTIONS</a:t>
            </a:r>
            <a:r>
              <a:rPr spc="-345" dirty="0"/>
              <a:t> </a:t>
            </a:r>
            <a:r>
              <a:rPr spc="-1160" dirty="0"/>
              <a:t>(1)</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016000" y="2104430"/>
            <a:ext cx="10509250" cy="7893050"/>
          </a:xfrm>
          <a:prstGeom prst="rect">
            <a:avLst/>
          </a:prstGeom>
        </p:spPr>
        <p:txBody>
          <a:bodyPr vert="horz" wrap="square" lIns="0" tIns="12700" rIns="0" bIns="0" rtlCol="0">
            <a:spAutoFit/>
          </a:bodyPr>
          <a:lstStyle/>
          <a:p>
            <a:pPr marL="12700" marR="350520" indent="391160">
              <a:lnSpc>
                <a:spcPct val="136600"/>
              </a:lnSpc>
              <a:spcBef>
                <a:spcPts val="100"/>
              </a:spcBef>
              <a:buClr>
                <a:srgbClr val="292959"/>
              </a:buClr>
              <a:buFont typeface="Trebuchet MS"/>
              <a:buAutoNum type="arabicPeriod" startAt="4"/>
              <a:tabLst>
                <a:tab pos="403860" algn="l"/>
              </a:tabLst>
            </a:pPr>
            <a:r>
              <a:rPr sz="2700" dirty="0">
                <a:solidFill>
                  <a:srgbClr val="292959"/>
                </a:solidFill>
                <a:latin typeface="Trebuchet MS"/>
                <a:cs typeface="Trebuchet MS"/>
              </a:rPr>
              <a:t>Give</a:t>
            </a:r>
            <a:r>
              <a:rPr sz="2700" spc="-130" dirty="0">
                <a:solidFill>
                  <a:srgbClr val="292959"/>
                </a:solidFill>
                <a:latin typeface="Trebuchet MS"/>
                <a:cs typeface="Trebuchet MS"/>
              </a:rPr>
              <a:t> </a:t>
            </a:r>
            <a:r>
              <a:rPr sz="2700" spc="110" dirty="0">
                <a:solidFill>
                  <a:srgbClr val="292959"/>
                </a:solidFill>
                <a:latin typeface="Trebuchet MS"/>
                <a:cs typeface="Trebuchet MS"/>
              </a:rPr>
              <a:t>a</a:t>
            </a:r>
            <a:r>
              <a:rPr sz="2700" spc="-100" dirty="0">
                <a:solidFill>
                  <a:srgbClr val="292959"/>
                </a:solidFill>
                <a:latin typeface="Trebuchet MS"/>
                <a:cs typeface="Trebuchet MS"/>
              </a:rPr>
              <a:t> </a:t>
            </a:r>
            <a:r>
              <a:rPr sz="2700" dirty="0">
                <a:solidFill>
                  <a:srgbClr val="292959"/>
                </a:solidFill>
                <a:latin typeface="Trebuchet MS"/>
                <a:cs typeface="Trebuchet MS"/>
              </a:rPr>
              <a:t>spouse</a:t>
            </a:r>
            <a:r>
              <a:rPr sz="2700" spc="-100" dirty="0">
                <a:solidFill>
                  <a:srgbClr val="292959"/>
                </a:solidFill>
                <a:latin typeface="Trebuchet MS"/>
                <a:cs typeface="Trebuchet MS"/>
              </a:rPr>
              <a:t> </a:t>
            </a:r>
            <a:r>
              <a:rPr sz="2700" spc="-20" dirty="0">
                <a:solidFill>
                  <a:srgbClr val="292959"/>
                </a:solidFill>
                <a:latin typeface="Trebuchet MS"/>
                <a:cs typeface="Trebuchet MS"/>
              </a:rPr>
              <a:t>occupation</a:t>
            </a:r>
            <a:r>
              <a:rPr sz="2700" spc="-100" dirty="0">
                <a:solidFill>
                  <a:srgbClr val="292959"/>
                </a:solidFill>
                <a:latin typeface="Trebuchet MS"/>
                <a:cs typeface="Trebuchet MS"/>
              </a:rPr>
              <a:t> </a:t>
            </a:r>
            <a:r>
              <a:rPr sz="2700" spc="-130" dirty="0">
                <a:solidFill>
                  <a:srgbClr val="292959"/>
                </a:solidFill>
                <a:latin typeface="Trebuchet MS"/>
                <a:cs typeface="Trebuchet MS"/>
              </a:rPr>
              <a:t>rights,</a:t>
            </a:r>
            <a:r>
              <a:rPr sz="2700" spc="-85" dirty="0">
                <a:solidFill>
                  <a:srgbClr val="292959"/>
                </a:solidFill>
                <a:latin typeface="Trebuchet MS"/>
                <a:cs typeface="Trebuchet MS"/>
              </a:rPr>
              <a:t> </a:t>
            </a:r>
            <a:r>
              <a:rPr sz="2700" spc="-114" dirty="0">
                <a:solidFill>
                  <a:srgbClr val="292959"/>
                </a:solidFill>
                <a:latin typeface="Trebuchet MS"/>
                <a:cs typeface="Trebuchet MS"/>
              </a:rPr>
              <a:t>without</a:t>
            </a:r>
            <a:r>
              <a:rPr sz="2700" spc="-90" dirty="0">
                <a:solidFill>
                  <a:srgbClr val="292959"/>
                </a:solidFill>
                <a:latin typeface="Trebuchet MS"/>
                <a:cs typeface="Trebuchet MS"/>
              </a:rPr>
              <a:t> </a:t>
            </a:r>
            <a:r>
              <a:rPr sz="2700" spc="110" dirty="0">
                <a:solidFill>
                  <a:srgbClr val="292959"/>
                </a:solidFill>
                <a:latin typeface="Trebuchet MS"/>
                <a:cs typeface="Trebuchet MS"/>
              </a:rPr>
              <a:t>a</a:t>
            </a:r>
            <a:r>
              <a:rPr sz="2700" spc="-100" dirty="0">
                <a:solidFill>
                  <a:srgbClr val="292959"/>
                </a:solidFill>
                <a:latin typeface="Trebuchet MS"/>
                <a:cs typeface="Trebuchet MS"/>
              </a:rPr>
              <a:t> </a:t>
            </a:r>
            <a:r>
              <a:rPr sz="2700" spc="-95" dirty="0">
                <a:solidFill>
                  <a:srgbClr val="292959"/>
                </a:solidFill>
                <a:latin typeface="Trebuchet MS"/>
                <a:cs typeface="Trebuchet MS"/>
              </a:rPr>
              <a:t>right</a:t>
            </a:r>
            <a:r>
              <a:rPr sz="2700" spc="-100" dirty="0">
                <a:solidFill>
                  <a:srgbClr val="292959"/>
                </a:solidFill>
                <a:latin typeface="Trebuchet MS"/>
                <a:cs typeface="Trebuchet MS"/>
              </a:rPr>
              <a:t> </a:t>
            </a:r>
            <a:r>
              <a:rPr sz="2700" dirty="0">
                <a:solidFill>
                  <a:srgbClr val="292959"/>
                </a:solidFill>
                <a:latin typeface="Trebuchet MS"/>
                <a:cs typeface="Trebuchet MS"/>
              </a:rPr>
              <a:t>of</a:t>
            </a:r>
            <a:r>
              <a:rPr sz="2700" spc="-100" dirty="0">
                <a:solidFill>
                  <a:srgbClr val="292959"/>
                </a:solidFill>
                <a:latin typeface="Trebuchet MS"/>
                <a:cs typeface="Trebuchet MS"/>
              </a:rPr>
              <a:t> </a:t>
            </a:r>
            <a:r>
              <a:rPr sz="2700" spc="-10" dirty="0">
                <a:solidFill>
                  <a:srgbClr val="292959"/>
                </a:solidFill>
                <a:latin typeface="Trebuchet MS"/>
                <a:cs typeface="Trebuchet MS"/>
              </a:rPr>
              <a:t>ownership. </a:t>
            </a:r>
            <a:r>
              <a:rPr sz="2700" spc="-45" dirty="0">
                <a:solidFill>
                  <a:srgbClr val="292959"/>
                </a:solidFill>
                <a:latin typeface="Trebuchet MS"/>
                <a:cs typeface="Trebuchet MS"/>
              </a:rPr>
              <a:t>Possible</a:t>
            </a:r>
            <a:r>
              <a:rPr sz="2700" spc="-160" dirty="0">
                <a:solidFill>
                  <a:srgbClr val="292959"/>
                </a:solidFill>
                <a:latin typeface="Trebuchet MS"/>
                <a:cs typeface="Trebuchet MS"/>
              </a:rPr>
              <a:t> </a:t>
            </a:r>
            <a:r>
              <a:rPr sz="2700" spc="-75" dirty="0">
                <a:solidFill>
                  <a:srgbClr val="292959"/>
                </a:solidFill>
                <a:latin typeface="Trebuchet MS"/>
                <a:cs typeface="Trebuchet MS"/>
              </a:rPr>
              <a:t>where</a:t>
            </a:r>
            <a:r>
              <a:rPr sz="2700" spc="-130" dirty="0">
                <a:solidFill>
                  <a:srgbClr val="292959"/>
                </a:solidFill>
                <a:latin typeface="Trebuchet MS"/>
                <a:cs typeface="Trebuchet MS"/>
              </a:rPr>
              <a:t> </a:t>
            </a:r>
            <a:r>
              <a:rPr sz="2700" dirty="0">
                <a:solidFill>
                  <a:srgbClr val="292959"/>
                </a:solidFill>
                <a:latin typeface="Trebuchet MS"/>
                <a:cs typeface="Trebuchet MS"/>
              </a:rPr>
              <a:t>spouse</a:t>
            </a:r>
            <a:r>
              <a:rPr sz="2700" spc="-125" dirty="0">
                <a:solidFill>
                  <a:srgbClr val="292959"/>
                </a:solidFill>
                <a:latin typeface="Trebuchet MS"/>
                <a:cs typeface="Trebuchet MS"/>
              </a:rPr>
              <a:t> </a:t>
            </a:r>
            <a:r>
              <a:rPr sz="2700" spc="-60" dirty="0">
                <a:solidFill>
                  <a:srgbClr val="292959"/>
                </a:solidFill>
                <a:latin typeface="Trebuchet MS"/>
                <a:cs typeface="Trebuchet MS"/>
              </a:rPr>
              <a:t>is</a:t>
            </a:r>
            <a:r>
              <a:rPr sz="2700" spc="-125" dirty="0">
                <a:solidFill>
                  <a:srgbClr val="292959"/>
                </a:solidFill>
                <a:latin typeface="Trebuchet MS"/>
                <a:cs typeface="Trebuchet MS"/>
              </a:rPr>
              <a:t> </a:t>
            </a:r>
            <a:r>
              <a:rPr sz="2700" spc="110" dirty="0">
                <a:solidFill>
                  <a:srgbClr val="292959"/>
                </a:solidFill>
                <a:latin typeface="Trebuchet MS"/>
                <a:cs typeface="Trebuchet MS"/>
              </a:rPr>
              <a:t>a</a:t>
            </a:r>
            <a:r>
              <a:rPr sz="2700" spc="-125" dirty="0">
                <a:solidFill>
                  <a:srgbClr val="292959"/>
                </a:solidFill>
                <a:latin typeface="Trebuchet MS"/>
                <a:cs typeface="Trebuchet MS"/>
              </a:rPr>
              <a:t> </a:t>
            </a:r>
            <a:r>
              <a:rPr sz="2700" spc="-50" dirty="0">
                <a:solidFill>
                  <a:srgbClr val="292959"/>
                </a:solidFill>
                <a:latin typeface="Trebuchet MS"/>
                <a:cs typeface="Trebuchet MS"/>
              </a:rPr>
              <a:t>beneficial</a:t>
            </a:r>
            <a:r>
              <a:rPr sz="2700" spc="-125" dirty="0">
                <a:solidFill>
                  <a:srgbClr val="292959"/>
                </a:solidFill>
                <a:latin typeface="Trebuchet MS"/>
                <a:cs typeface="Trebuchet MS"/>
              </a:rPr>
              <a:t> </a:t>
            </a:r>
            <a:r>
              <a:rPr sz="2700" spc="-110" dirty="0">
                <a:solidFill>
                  <a:srgbClr val="292959"/>
                </a:solidFill>
                <a:latin typeface="Trebuchet MS"/>
                <a:cs typeface="Trebuchet MS"/>
              </a:rPr>
              <a:t>owner.</a:t>
            </a:r>
            <a:r>
              <a:rPr sz="2700" spc="-95" dirty="0">
                <a:solidFill>
                  <a:srgbClr val="292959"/>
                </a:solidFill>
                <a:latin typeface="Trebuchet MS"/>
                <a:cs typeface="Trebuchet MS"/>
              </a:rPr>
              <a:t> </a:t>
            </a:r>
            <a:r>
              <a:rPr sz="2700" dirty="0">
                <a:solidFill>
                  <a:srgbClr val="292959"/>
                </a:solidFill>
                <a:latin typeface="Trebuchet MS"/>
                <a:cs typeface="Trebuchet MS"/>
              </a:rPr>
              <a:t>No</a:t>
            </a:r>
            <a:r>
              <a:rPr sz="2700" spc="-125" dirty="0">
                <a:solidFill>
                  <a:srgbClr val="292959"/>
                </a:solidFill>
                <a:latin typeface="Trebuchet MS"/>
                <a:cs typeface="Trebuchet MS"/>
              </a:rPr>
              <a:t> </a:t>
            </a:r>
            <a:r>
              <a:rPr sz="2700" spc="-80" dirty="0">
                <a:solidFill>
                  <a:srgbClr val="292959"/>
                </a:solidFill>
                <a:latin typeface="Trebuchet MS"/>
                <a:cs typeface="Trebuchet MS"/>
              </a:rPr>
              <a:t>provision</a:t>
            </a:r>
            <a:r>
              <a:rPr sz="2700" spc="-120" dirty="0">
                <a:solidFill>
                  <a:srgbClr val="292959"/>
                </a:solidFill>
                <a:latin typeface="Trebuchet MS"/>
                <a:cs typeface="Trebuchet MS"/>
              </a:rPr>
              <a:t> </a:t>
            </a:r>
            <a:r>
              <a:rPr sz="2700" spc="-85" dirty="0">
                <a:solidFill>
                  <a:srgbClr val="292959"/>
                </a:solidFill>
                <a:latin typeface="Trebuchet MS"/>
                <a:cs typeface="Trebuchet MS"/>
              </a:rPr>
              <a:t>for</a:t>
            </a:r>
            <a:r>
              <a:rPr sz="2700" spc="-120" dirty="0">
                <a:solidFill>
                  <a:srgbClr val="292959"/>
                </a:solidFill>
                <a:latin typeface="Trebuchet MS"/>
                <a:cs typeface="Trebuchet MS"/>
              </a:rPr>
              <a:t> </a:t>
            </a:r>
            <a:r>
              <a:rPr sz="2700" spc="-20" dirty="0">
                <a:solidFill>
                  <a:srgbClr val="292959"/>
                </a:solidFill>
                <a:latin typeface="Trebuchet MS"/>
                <a:cs typeface="Trebuchet MS"/>
              </a:rPr>
              <a:t>such</a:t>
            </a:r>
            <a:r>
              <a:rPr sz="2700" spc="-125" dirty="0">
                <a:solidFill>
                  <a:srgbClr val="292959"/>
                </a:solidFill>
                <a:latin typeface="Trebuchet MS"/>
                <a:cs typeface="Trebuchet MS"/>
              </a:rPr>
              <a:t> </a:t>
            </a:r>
            <a:r>
              <a:rPr sz="2700" spc="-25" dirty="0">
                <a:solidFill>
                  <a:srgbClr val="292959"/>
                </a:solidFill>
                <a:latin typeface="Trebuchet MS"/>
                <a:cs typeface="Trebuchet MS"/>
              </a:rPr>
              <a:t>an </a:t>
            </a:r>
            <a:r>
              <a:rPr sz="2700" spc="-70" dirty="0">
                <a:solidFill>
                  <a:srgbClr val="292959"/>
                </a:solidFill>
                <a:latin typeface="Trebuchet MS"/>
                <a:cs typeface="Trebuchet MS"/>
              </a:rPr>
              <a:t>order</a:t>
            </a:r>
            <a:r>
              <a:rPr sz="2700" spc="-130" dirty="0">
                <a:solidFill>
                  <a:srgbClr val="292959"/>
                </a:solidFill>
                <a:latin typeface="Trebuchet MS"/>
                <a:cs typeface="Trebuchet MS"/>
              </a:rPr>
              <a:t> </a:t>
            </a:r>
            <a:r>
              <a:rPr sz="2700" spc="-75" dirty="0">
                <a:solidFill>
                  <a:srgbClr val="292959"/>
                </a:solidFill>
                <a:latin typeface="Trebuchet MS"/>
                <a:cs typeface="Trebuchet MS"/>
              </a:rPr>
              <a:t>under</a:t>
            </a:r>
            <a:r>
              <a:rPr sz="2700" spc="-100" dirty="0">
                <a:solidFill>
                  <a:srgbClr val="292959"/>
                </a:solidFill>
                <a:latin typeface="Trebuchet MS"/>
                <a:cs typeface="Trebuchet MS"/>
              </a:rPr>
              <a:t> </a:t>
            </a:r>
            <a:r>
              <a:rPr sz="2700" spc="60" dirty="0">
                <a:solidFill>
                  <a:srgbClr val="292959"/>
                </a:solidFill>
                <a:latin typeface="Trebuchet MS"/>
                <a:cs typeface="Trebuchet MS"/>
              </a:rPr>
              <a:t>MCA,</a:t>
            </a:r>
            <a:r>
              <a:rPr sz="2700" spc="-95" dirty="0">
                <a:solidFill>
                  <a:srgbClr val="292959"/>
                </a:solidFill>
                <a:latin typeface="Trebuchet MS"/>
                <a:cs typeface="Trebuchet MS"/>
              </a:rPr>
              <a:t> </a:t>
            </a:r>
            <a:r>
              <a:rPr sz="2700" spc="-80" dirty="0">
                <a:solidFill>
                  <a:srgbClr val="292959"/>
                </a:solidFill>
                <a:latin typeface="Trebuchet MS"/>
                <a:cs typeface="Trebuchet MS"/>
              </a:rPr>
              <a:t>but</a:t>
            </a:r>
            <a:r>
              <a:rPr sz="2700" spc="-100" dirty="0">
                <a:solidFill>
                  <a:srgbClr val="292959"/>
                </a:solidFill>
                <a:latin typeface="Trebuchet MS"/>
                <a:cs typeface="Trebuchet MS"/>
              </a:rPr>
              <a:t> </a:t>
            </a:r>
            <a:r>
              <a:rPr sz="2700" spc="-35" dirty="0">
                <a:solidFill>
                  <a:srgbClr val="292959"/>
                </a:solidFill>
                <a:latin typeface="Trebuchet MS"/>
                <a:cs typeface="Trebuchet MS"/>
              </a:rPr>
              <a:t>possible</a:t>
            </a:r>
            <a:r>
              <a:rPr sz="2700" spc="-100" dirty="0">
                <a:solidFill>
                  <a:srgbClr val="292959"/>
                </a:solidFill>
                <a:latin typeface="Trebuchet MS"/>
                <a:cs typeface="Trebuchet MS"/>
              </a:rPr>
              <a:t> </a:t>
            </a:r>
            <a:r>
              <a:rPr sz="2700" spc="-75" dirty="0">
                <a:solidFill>
                  <a:srgbClr val="292959"/>
                </a:solidFill>
                <a:latin typeface="Trebuchet MS"/>
                <a:cs typeface="Trebuchet MS"/>
              </a:rPr>
              <a:t>under</a:t>
            </a:r>
            <a:r>
              <a:rPr sz="2700" spc="-100" dirty="0">
                <a:solidFill>
                  <a:srgbClr val="292959"/>
                </a:solidFill>
                <a:latin typeface="Trebuchet MS"/>
                <a:cs typeface="Trebuchet MS"/>
              </a:rPr>
              <a:t> </a:t>
            </a:r>
            <a:r>
              <a:rPr sz="2700" spc="-120" dirty="0">
                <a:solidFill>
                  <a:srgbClr val="292959"/>
                </a:solidFill>
                <a:latin typeface="Trebuchet MS"/>
                <a:cs typeface="Trebuchet MS"/>
              </a:rPr>
              <a:t>Family</a:t>
            </a:r>
            <a:r>
              <a:rPr sz="2700" spc="-85" dirty="0">
                <a:solidFill>
                  <a:srgbClr val="292959"/>
                </a:solidFill>
                <a:latin typeface="Trebuchet MS"/>
                <a:cs typeface="Trebuchet MS"/>
              </a:rPr>
              <a:t> </a:t>
            </a:r>
            <a:r>
              <a:rPr sz="2700" spc="-60" dirty="0">
                <a:solidFill>
                  <a:srgbClr val="292959"/>
                </a:solidFill>
                <a:latin typeface="Trebuchet MS"/>
                <a:cs typeface="Trebuchet MS"/>
              </a:rPr>
              <a:t>Law</a:t>
            </a:r>
            <a:r>
              <a:rPr sz="2700" spc="-100" dirty="0">
                <a:solidFill>
                  <a:srgbClr val="292959"/>
                </a:solidFill>
                <a:latin typeface="Trebuchet MS"/>
                <a:cs typeface="Trebuchet MS"/>
              </a:rPr>
              <a:t> </a:t>
            </a:r>
            <a:r>
              <a:rPr sz="2700" dirty="0">
                <a:solidFill>
                  <a:srgbClr val="292959"/>
                </a:solidFill>
                <a:latin typeface="Trebuchet MS"/>
                <a:cs typeface="Trebuchet MS"/>
              </a:rPr>
              <a:t>Act</a:t>
            </a:r>
            <a:r>
              <a:rPr sz="2700" spc="-95" dirty="0">
                <a:solidFill>
                  <a:srgbClr val="292959"/>
                </a:solidFill>
                <a:latin typeface="Trebuchet MS"/>
                <a:cs typeface="Trebuchet MS"/>
              </a:rPr>
              <a:t> </a:t>
            </a:r>
            <a:r>
              <a:rPr sz="2700" spc="-235" dirty="0">
                <a:solidFill>
                  <a:srgbClr val="292959"/>
                </a:solidFill>
                <a:latin typeface="Trebuchet MS"/>
                <a:cs typeface="Trebuchet MS"/>
              </a:rPr>
              <a:t>1996,</a:t>
            </a:r>
            <a:r>
              <a:rPr sz="2700" spc="-85" dirty="0">
                <a:solidFill>
                  <a:srgbClr val="292959"/>
                </a:solidFill>
                <a:latin typeface="Trebuchet MS"/>
                <a:cs typeface="Trebuchet MS"/>
              </a:rPr>
              <a:t> </a:t>
            </a:r>
            <a:r>
              <a:rPr sz="2700" dirty="0">
                <a:solidFill>
                  <a:srgbClr val="292959"/>
                </a:solidFill>
                <a:latin typeface="Trebuchet MS"/>
                <a:cs typeface="Trebuchet MS"/>
              </a:rPr>
              <a:t>s30</a:t>
            </a:r>
            <a:r>
              <a:rPr sz="2700" spc="-100" dirty="0">
                <a:solidFill>
                  <a:srgbClr val="292959"/>
                </a:solidFill>
                <a:latin typeface="Trebuchet MS"/>
                <a:cs typeface="Trebuchet MS"/>
              </a:rPr>
              <a:t> </a:t>
            </a:r>
            <a:r>
              <a:rPr sz="2700" spc="-10" dirty="0">
                <a:solidFill>
                  <a:srgbClr val="292959"/>
                </a:solidFill>
                <a:latin typeface="Trebuchet MS"/>
                <a:cs typeface="Trebuchet MS"/>
              </a:rPr>
              <a:t>where </a:t>
            </a:r>
            <a:r>
              <a:rPr sz="2700" spc="-55" dirty="0">
                <a:solidFill>
                  <a:srgbClr val="292959"/>
                </a:solidFill>
                <a:latin typeface="Trebuchet MS"/>
                <a:cs typeface="Trebuchet MS"/>
              </a:rPr>
              <a:t>home</a:t>
            </a:r>
            <a:r>
              <a:rPr sz="2700" spc="-105" dirty="0">
                <a:solidFill>
                  <a:srgbClr val="292959"/>
                </a:solidFill>
                <a:latin typeface="Trebuchet MS"/>
                <a:cs typeface="Trebuchet MS"/>
              </a:rPr>
              <a:t> </a:t>
            </a:r>
            <a:r>
              <a:rPr sz="2700" spc="-80" dirty="0">
                <a:solidFill>
                  <a:srgbClr val="292959"/>
                </a:solidFill>
                <a:latin typeface="Trebuchet MS"/>
                <a:cs typeface="Trebuchet MS"/>
              </a:rPr>
              <a:t>rights</a:t>
            </a:r>
            <a:r>
              <a:rPr sz="2700" spc="-100" dirty="0">
                <a:solidFill>
                  <a:srgbClr val="292959"/>
                </a:solidFill>
                <a:latin typeface="Trebuchet MS"/>
                <a:cs typeface="Trebuchet MS"/>
              </a:rPr>
              <a:t> </a:t>
            </a:r>
            <a:r>
              <a:rPr sz="2700" spc="-75" dirty="0">
                <a:solidFill>
                  <a:srgbClr val="292959"/>
                </a:solidFill>
                <a:latin typeface="Trebuchet MS"/>
                <a:cs typeface="Trebuchet MS"/>
              </a:rPr>
              <a:t>continue</a:t>
            </a:r>
            <a:r>
              <a:rPr sz="2700" spc="-100" dirty="0">
                <a:solidFill>
                  <a:srgbClr val="292959"/>
                </a:solidFill>
                <a:latin typeface="Trebuchet MS"/>
                <a:cs typeface="Trebuchet MS"/>
              </a:rPr>
              <a:t> </a:t>
            </a:r>
            <a:r>
              <a:rPr sz="2700" spc="-75" dirty="0">
                <a:solidFill>
                  <a:srgbClr val="292959"/>
                </a:solidFill>
                <a:latin typeface="Trebuchet MS"/>
                <a:cs typeface="Trebuchet MS"/>
              </a:rPr>
              <a:t>after</a:t>
            </a:r>
            <a:r>
              <a:rPr sz="2700" spc="-100" dirty="0">
                <a:solidFill>
                  <a:srgbClr val="292959"/>
                </a:solidFill>
                <a:latin typeface="Trebuchet MS"/>
                <a:cs typeface="Trebuchet MS"/>
              </a:rPr>
              <a:t> </a:t>
            </a:r>
            <a:r>
              <a:rPr sz="2700" spc="-10" dirty="0">
                <a:solidFill>
                  <a:srgbClr val="292959"/>
                </a:solidFill>
                <a:latin typeface="Trebuchet MS"/>
                <a:cs typeface="Trebuchet MS"/>
              </a:rPr>
              <a:t>divorce</a:t>
            </a:r>
            <a:endParaRPr sz="2700">
              <a:latin typeface="Trebuchet MS"/>
              <a:cs typeface="Trebuchet MS"/>
            </a:endParaRPr>
          </a:p>
          <a:p>
            <a:pPr marL="12700" marR="965835" indent="372110">
              <a:lnSpc>
                <a:spcPct val="136600"/>
              </a:lnSpc>
              <a:buAutoNum type="arabicPeriod" startAt="4"/>
              <a:tabLst>
                <a:tab pos="384810" algn="l"/>
              </a:tabLst>
            </a:pPr>
            <a:r>
              <a:rPr sz="2700" spc="-10" dirty="0">
                <a:solidFill>
                  <a:srgbClr val="292959"/>
                </a:solidFill>
                <a:latin typeface="Trebuchet MS"/>
                <a:cs typeface="Trebuchet MS"/>
              </a:rPr>
              <a:t>Order</a:t>
            </a:r>
            <a:r>
              <a:rPr sz="2700" spc="-195" dirty="0">
                <a:solidFill>
                  <a:srgbClr val="292959"/>
                </a:solidFill>
                <a:latin typeface="Trebuchet MS"/>
                <a:cs typeface="Trebuchet MS"/>
              </a:rPr>
              <a:t> </a:t>
            </a:r>
            <a:r>
              <a:rPr sz="2700" spc="-95" dirty="0">
                <a:solidFill>
                  <a:srgbClr val="292959"/>
                </a:solidFill>
                <a:latin typeface="Trebuchet MS"/>
                <a:cs typeface="Trebuchet MS"/>
              </a:rPr>
              <a:t>transfer</a:t>
            </a:r>
            <a:r>
              <a:rPr sz="2700" spc="-110" dirty="0">
                <a:solidFill>
                  <a:srgbClr val="292959"/>
                </a:solidFill>
                <a:latin typeface="Trebuchet MS"/>
                <a:cs typeface="Trebuchet MS"/>
              </a:rPr>
              <a:t> </a:t>
            </a:r>
            <a:r>
              <a:rPr sz="2700" dirty="0">
                <a:solidFill>
                  <a:srgbClr val="292959"/>
                </a:solidFill>
                <a:latin typeface="Trebuchet MS"/>
                <a:cs typeface="Trebuchet MS"/>
              </a:rPr>
              <a:t>of</a:t>
            </a:r>
            <a:r>
              <a:rPr sz="2700" spc="-130" dirty="0">
                <a:solidFill>
                  <a:srgbClr val="292959"/>
                </a:solidFill>
                <a:latin typeface="Trebuchet MS"/>
                <a:cs typeface="Trebuchet MS"/>
              </a:rPr>
              <a:t> </a:t>
            </a:r>
            <a:r>
              <a:rPr sz="2700" spc="-25" dirty="0">
                <a:solidFill>
                  <a:srgbClr val="292959"/>
                </a:solidFill>
                <a:latin typeface="Trebuchet MS"/>
                <a:cs typeface="Trebuchet MS"/>
              </a:rPr>
              <a:t>house</a:t>
            </a:r>
            <a:r>
              <a:rPr sz="2700" spc="-120" dirty="0">
                <a:solidFill>
                  <a:srgbClr val="292959"/>
                </a:solidFill>
                <a:latin typeface="Trebuchet MS"/>
                <a:cs typeface="Trebuchet MS"/>
              </a:rPr>
              <a:t> from</a:t>
            </a:r>
            <a:r>
              <a:rPr sz="2700" spc="-85" dirty="0">
                <a:solidFill>
                  <a:srgbClr val="292959"/>
                </a:solidFill>
                <a:latin typeface="Trebuchet MS"/>
                <a:cs typeface="Trebuchet MS"/>
              </a:rPr>
              <a:t> </a:t>
            </a:r>
            <a:r>
              <a:rPr sz="2700" dirty="0">
                <a:solidFill>
                  <a:srgbClr val="292959"/>
                </a:solidFill>
                <a:latin typeface="Trebuchet MS"/>
                <a:cs typeface="Trebuchet MS"/>
              </a:rPr>
              <a:t>one</a:t>
            </a:r>
            <a:r>
              <a:rPr sz="2700" spc="-120" dirty="0">
                <a:solidFill>
                  <a:srgbClr val="292959"/>
                </a:solidFill>
                <a:latin typeface="Trebuchet MS"/>
                <a:cs typeface="Trebuchet MS"/>
              </a:rPr>
              <a:t> </a:t>
            </a:r>
            <a:r>
              <a:rPr sz="2700" dirty="0">
                <a:solidFill>
                  <a:srgbClr val="292959"/>
                </a:solidFill>
                <a:latin typeface="Trebuchet MS"/>
                <a:cs typeface="Trebuchet MS"/>
              </a:rPr>
              <a:t>spouse</a:t>
            </a:r>
            <a:r>
              <a:rPr sz="2700" spc="-120" dirty="0">
                <a:solidFill>
                  <a:srgbClr val="292959"/>
                </a:solidFill>
                <a:latin typeface="Trebuchet MS"/>
                <a:cs typeface="Trebuchet MS"/>
              </a:rPr>
              <a:t> </a:t>
            </a:r>
            <a:r>
              <a:rPr sz="2700" spc="-50" dirty="0">
                <a:solidFill>
                  <a:srgbClr val="292959"/>
                </a:solidFill>
                <a:latin typeface="Trebuchet MS"/>
                <a:cs typeface="Trebuchet MS"/>
              </a:rPr>
              <a:t>to</a:t>
            </a:r>
            <a:r>
              <a:rPr sz="2700" spc="-120" dirty="0">
                <a:solidFill>
                  <a:srgbClr val="292959"/>
                </a:solidFill>
                <a:latin typeface="Trebuchet MS"/>
                <a:cs typeface="Trebuchet MS"/>
              </a:rPr>
              <a:t> </a:t>
            </a:r>
            <a:r>
              <a:rPr sz="2700" spc="-150" dirty="0">
                <a:solidFill>
                  <a:srgbClr val="292959"/>
                </a:solidFill>
                <a:latin typeface="Trebuchet MS"/>
                <a:cs typeface="Trebuchet MS"/>
              </a:rPr>
              <a:t>other,</a:t>
            </a:r>
            <a:r>
              <a:rPr sz="2700" spc="-85" dirty="0">
                <a:solidFill>
                  <a:srgbClr val="292959"/>
                </a:solidFill>
                <a:latin typeface="Trebuchet MS"/>
                <a:cs typeface="Trebuchet MS"/>
              </a:rPr>
              <a:t> subject</a:t>
            </a:r>
            <a:r>
              <a:rPr sz="2700" spc="-120" dirty="0">
                <a:solidFill>
                  <a:srgbClr val="292959"/>
                </a:solidFill>
                <a:latin typeface="Trebuchet MS"/>
                <a:cs typeface="Trebuchet MS"/>
              </a:rPr>
              <a:t> </a:t>
            </a:r>
            <a:r>
              <a:rPr sz="2700" spc="-50" dirty="0">
                <a:solidFill>
                  <a:srgbClr val="292959"/>
                </a:solidFill>
                <a:latin typeface="Trebuchet MS"/>
                <a:cs typeface="Trebuchet MS"/>
              </a:rPr>
              <a:t>to</a:t>
            </a:r>
            <a:r>
              <a:rPr sz="2700" spc="-120" dirty="0">
                <a:solidFill>
                  <a:srgbClr val="292959"/>
                </a:solidFill>
                <a:latin typeface="Trebuchet MS"/>
                <a:cs typeface="Trebuchet MS"/>
              </a:rPr>
              <a:t> </a:t>
            </a:r>
            <a:r>
              <a:rPr sz="2700" spc="60" dirty="0">
                <a:solidFill>
                  <a:srgbClr val="292959"/>
                </a:solidFill>
                <a:latin typeface="Trebuchet MS"/>
                <a:cs typeface="Trebuchet MS"/>
              </a:rPr>
              <a:t>a </a:t>
            </a:r>
            <a:r>
              <a:rPr sz="2700" dirty="0">
                <a:solidFill>
                  <a:srgbClr val="292959"/>
                </a:solidFill>
                <a:latin typeface="Trebuchet MS"/>
                <a:cs typeface="Trebuchet MS"/>
              </a:rPr>
              <a:t>charge</a:t>
            </a:r>
            <a:r>
              <a:rPr sz="2700" spc="-60" dirty="0">
                <a:solidFill>
                  <a:srgbClr val="292959"/>
                </a:solidFill>
                <a:latin typeface="Trebuchet MS"/>
                <a:cs typeface="Trebuchet MS"/>
              </a:rPr>
              <a:t> </a:t>
            </a:r>
            <a:r>
              <a:rPr sz="2700" spc="-135" dirty="0">
                <a:solidFill>
                  <a:srgbClr val="292959"/>
                </a:solidFill>
                <a:latin typeface="Trebuchet MS"/>
                <a:cs typeface="Trebuchet MS"/>
              </a:rPr>
              <a:t>in</a:t>
            </a:r>
            <a:r>
              <a:rPr sz="2700" spc="-60" dirty="0">
                <a:solidFill>
                  <a:srgbClr val="292959"/>
                </a:solidFill>
                <a:latin typeface="Trebuchet MS"/>
                <a:cs typeface="Trebuchet MS"/>
              </a:rPr>
              <a:t> </a:t>
            </a:r>
            <a:r>
              <a:rPr sz="2700" spc="-100" dirty="0">
                <a:solidFill>
                  <a:srgbClr val="292959"/>
                </a:solidFill>
                <a:latin typeface="Trebuchet MS"/>
                <a:cs typeface="Trebuchet MS"/>
              </a:rPr>
              <a:t>the</a:t>
            </a:r>
            <a:r>
              <a:rPr sz="2700" spc="-60" dirty="0">
                <a:solidFill>
                  <a:srgbClr val="292959"/>
                </a:solidFill>
                <a:latin typeface="Trebuchet MS"/>
                <a:cs typeface="Trebuchet MS"/>
              </a:rPr>
              <a:t> </a:t>
            </a:r>
            <a:r>
              <a:rPr sz="2700" spc="-120" dirty="0">
                <a:solidFill>
                  <a:srgbClr val="292959"/>
                </a:solidFill>
                <a:latin typeface="Trebuchet MS"/>
                <a:cs typeface="Trebuchet MS"/>
              </a:rPr>
              <a:t>transferor’s</a:t>
            </a:r>
            <a:r>
              <a:rPr sz="2700" spc="-60" dirty="0">
                <a:solidFill>
                  <a:srgbClr val="292959"/>
                </a:solidFill>
                <a:latin typeface="Trebuchet MS"/>
                <a:cs typeface="Trebuchet MS"/>
              </a:rPr>
              <a:t> </a:t>
            </a:r>
            <a:r>
              <a:rPr sz="2700" spc="-10" dirty="0">
                <a:solidFill>
                  <a:srgbClr val="292959"/>
                </a:solidFill>
                <a:latin typeface="Trebuchet MS"/>
                <a:cs typeface="Trebuchet MS"/>
              </a:rPr>
              <a:t>favour.</a:t>
            </a:r>
            <a:endParaRPr sz="2700">
              <a:latin typeface="Trebuchet MS"/>
              <a:cs typeface="Trebuchet MS"/>
            </a:endParaRPr>
          </a:p>
          <a:p>
            <a:pPr marL="12700" marR="96520" indent="92710">
              <a:lnSpc>
                <a:spcPct val="136600"/>
              </a:lnSpc>
            </a:pPr>
            <a:r>
              <a:rPr sz="2700" spc="-80" dirty="0">
                <a:solidFill>
                  <a:srgbClr val="292959"/>
                </a:solidFill>
                <a:latin typeface="Trebuchet MS"/>
                <a:cs typeface="Trebuchet MS"/>
              </a:rPr>
              <a:t>e.g.</a:t>
            </a:r>
            <a:r>
              <a:rPr sz="2700" spc="-125" dirty="0">
                <a:solidFill>
                  <a:srgbClr val="292959"/>
                </a:solidFill>
                <a:latin typeface="Trebuchet MS"/>
                <a:cs typeface="Trebuchet MS"/>
              </a:rPr>
              <a:t> </a:t>
            </a:r>
            <a:r>
              <a:rPr sz="2700" spc="-10" dirty="0">
                <a:solidFill>
                  <a:srgbClr val="292959"/>
                </a:solidFill>
                <a:latin typeface="Trebuchet MS"/>
                <a:cs typeface="Trebuchet MS"/>
              </a:rPr>
              <a:t>husband</a:t>
            </a:r>
            <a:r>
              <a:rPr sz="2700" spc="-155" dirty="0">
                <a:solidFill>
                  <a:srgbClr val="292959"/>
                </a:solidFill>
                <a:latin typeface="Trebuchet MS"/>
                <a:cs typeface="Trebuchet MS"/>
              </a:rPr>
              <a:t> </a:t>
            </a:r>
            <a:r>
              <a:rPr sz="2700" spc="-20" dirty="0">
                <a:solidFill>
                  <a:srgbClr val="292959"/>
                </a:solidFill>
                <a:latin typeface="Trebuchet MS"/>
                <a:cs typeface="Trebuchet MS"/>
              </a:rPr>
              <a:t>could</a:t>
            </a:r>
            <a:r>
              <a:rPr sz="2700" spc="-120" dirty="0">
                <a:solidFill>
                  <a:srgbClr val="292959"/>
                </a:solidFill>
                <a:latin typeface="Trebuchet MS"/>
                <a:cs typeface="Trebuchet MS"/>
              </a:rPr>
              <a:t> </a:t>
            </a:r>
            <a:r>
              <a:rPr sz="2700" dirty="0">
                <a:solidFill>
                  <a:srgbClr val="292959"/>
                </a:solidFill>
                <a:latin typeface="Trebuchet MS"/>
                <a:cs typeface="Trebuchet MS"/>
              </a:rPr>
              <a:t>be</a:t>
            </a:r>
            <a:r>
              <a:rPr sz="2700" spc="-120" dirty="0">
                <a:solidFill>
                  <a:srgbClr val="292959"/>
                </a:solidFill>
                <a:latin typeface="Trebuchet MS"/>
                <a:cs typeface="Trebuchet MS"/>
              </a:rPr>
              <a:t> </a:t>
            </a:r>
            <a:r>
              <a:rPr sz="2700" spc="-45" dirty="0">
                <a:solidFill>
                  <a:srgbClr val="292959"/>
                </a:solidFill>
                <a:latin typeface="Trebuchet MS"/>
                <a:cs typeface="Trebuchet MS"/>
              </a:rPr>
              <a:t>ordered</a:t>
            </a:r>
            <a:r>
              <a:rPr sz="2700" spc="-114" dirty="0">
                <a:solidFill>
                  <a:srgbClr val="292959"/>
                </a:solidFill>
                <a:latin typeface="Trebuchet MS"/>
                <a:cs typeface="Trebuchet MS"/>
              </a:rPr>
              <a:t> </a:t>
            </a:r>
            <a:r>
              <a:rPr sz="2700" spc="-50" dirty="0">
                <a:solidFill>
                  <a:srgbClr val="292959"/>
                </a:solidFill>
                <a:latin typeface="Trebuchet MS"/>
                <a:cs typeface="Trebuchet MS"/>
              </a:rPr>
              <a:t>to</a:t>
            </a:r>
            <a:r>
              <a:rPr sz="2700" spc="-120" dirty="0">
                <a:solidFill>
                  <a:srgbClr val="292959"/>
                </a:solidFill>
                <a:latin typeface="Trebuchet MS"/>
                <a:cs typeface="Trebuchet MS"/>
              </a:rPr>
              <a:t> </a:t>
            </a:r>
            <a:r>
              <a:rPr sz="2700" spc="-95" dirty="0">
                <a:solidFill>
                  <a:srgbClr val="292959"/>
                </a:solidFill>
                <a:latin typeface="Trebuchet MS"/>
                <a:cs typeface="Trebuchet MS"/>
              </a:rPr>
              <a:t>transfer</a:t>
            </a:r>
            <a:r>
              <a:rPr sz="2700" spc="-110" dirty="0">
                <a:solidFill>
                  <a:srgbClr val="292959"/>
                </a:solidFill>
                <a:latin typeface="Trebuchet MS"/>
                <a:cs typeface="Trebuchet MS"/>
              </a:rPr>
              <a:t> </a:t>
            </a:r>
            <a:r>
              <a:rPr sz="2700" spc="-85" dirty="0">
                <a:solidFill>
                  <a:srgbClr val="292959"/>
                </a:solidFill>
                <a:latin typeface="Trebuchet MS"/>
                <a:cs typeface="Trebuchet MS"/>
              </a:rPr>
              <a:t>his</a:t>
            </a:r>
            <a:r>
              <a:rPr sz="2700" spc="-114" dirty="0">
                <a:solidFill>
                  <a:srgbClr val="292959"/>
                </a:solidFill>
                <a:latin typeface="Trebuchet MS"/>
                <a:cs typeface="Trebuchet MS"/>
              </a:rPr>
              <a:t> </a:t>
            </a:r>
            <a:r>
              <a:rPr sz="2700" spc="-30" dirty="0">
                <a:solidFill>
                  <a:srgbClr val="292959"/>
                </a:solidFill>
                <a:latin typeface="Trebuchet MS"/>
                <a:cs typeface="Trebuchet MS"/>
              </a:rPr>
              <a:t>share</a:t>
            </a:r>
            <a:r>
              <a:rPr sz="2700" spc="-120" dirty="0">
                <a:solidFill>
                  <a:srgbClr val="292959"/>
                </a:solidFill>
                <a:latin typeface="Trebuchet MS"/>
                <a:cs typeface="Trebuchet MS"/>
              </a:rPr>
              <a:t> </a:t>
            </a:r>
            <a:r>
              <a:rPr sz="2700" spc="-50" dirty="0">
                <a:solidFill>
                  <a:srgbClr val="292959"/>
                </a:solidFill>
                <a:latin typeface="Trebuchet MS"/>
                <a:cs typeface="Trebuchet MS"/>
              </a:rPr>
              <a:t>to</a:t>
            </a:r>
            <a:r>
              <a:rPr sz="2700" spc="-114" dirty="0">
                <a:solidFill>
                  <a:srgbClr val="292959"/>
                </a:solidFill>
                <a:latin typeface="Trebuchet MS"/>
                <a:cs typeface="Trebuchet MS"/>
              </a:rPr>
              <a:t> </a:t>
            </a:r>
            <a:r>
              <a:rPr sz="2700" spc="-145" dirty="0">
                <a:solidFill>
                  <a:srgbClr val="292959"/>
                </a:solidFill>
                <a:latin typeface="Trebuchet MS"/>
                <a:cs typeface="Trebuchet MS"/>
              </a:rPr>
              <a:t>wife,</a:t>
            </a:r>
            <a:r>
              <a:rPr sz="2700" spc="-85" dirty="0">
                <a:solidFill>
                  <a:srgbClr val="292959"/>
                </a:solidFill>
                <a:latin typeface="Trebuchet MS"/>
                <a:cs typeface="Trebuchet MS"/>
              </a:rPr>
              <a:t> subject</a:t>
            </a:r>
            <a:r>
              <a:rPr sz="2700" spc="-120" dirty="0">
                <a:solidFill>
                  <a:srgbClr val="292959"/>
                </a:solidFill>
                <a:latin typeface="Trebuchet MS"/>
                <a:cs typeface="Trebuchet MS"/>
              </a:rPr>
              <a:t> </a:t>
            </a:r>
            <a:r>
              <a:rPr sz="2700" spc="-25" dirty="0">
                <a:solidFill>
                  <a:srgbClr val="292959"/>
                </a:solidFill>
                <a:latin typeface="Trebuchet MS"/>
                <a:cs typeface="Trebuchet MS"/>
              </a:rPr>
              <a:t>to </a:t>
            </a:r>
            <a:r>
              <a:rPr sz="2700" dirty="0">
                <a:solidFill>
                  <a:srgbClr val="292959"/>
                </a:solidFill>
                <a:latin typeface="Trebuchet MS"/>
                <a:cs typeface="Trebuchet MS"/>
              </a:rPr>
              <a:t>chareg</a:t>
            </a:r>
            <a:r>
              <a:rPr sz="2700" spc="-135" dirty="0">
                <a:solidFill>
                  <a:srgbClr val="292959"/>
                </a:solidFill>
                <a:latin typeface="Trebuchet MS"/>
                <a:cs typeface="Trebuchet MS"/>
              </a:rPr>
              <a:t> in</a:t>
            </a:r>
            <a:r>
              <a:rPr sz="2700" spc="-85" dirty="0">
                <a:solidFill>
                  <a:srgbClr val="292959"/>
                </a:solidFill>
                <a:latin typeface="Trebuchet MS"/>
                <a:cs typeface="Trebuchet MS"/>
              </a:rPr>
              <a:t> his</a:t>
            </a:r>
            <a:r>
              <a:rPr sz="2700" spc="-105" dirty="0">
                <a:solidFill>
                  <a:srgbClr val="292959"/>
                </a:solidFill>
                <a:latin typeface="Trebuchet MS"/>
                <a:cs typeface="Trebuchet MS"/>
              </a:rPr>
              <a:t> favour.</a:t>
            </a:r>
            <a:r>
              <a:rPr sz="2700" spc="-100" dirty="0">
                <a:solidFill>
                  <a:srgbClr val="292959"/>
                </a:solidFill>
                <a:latin typeface="Trebuchet MS"/>
                <a:cs typeface="Trebuchet MS"/>
              </a:rPr>
              <a:t> </a:t>
            </a:r>
            <a:r>
              <a:rPr sz="2700" spc="-60" dirty="0">
                <a:solidFill>
                  <a:srgbClr val="292959"/>
                </a:solidFill>
                <a:latin typeface="Trebuchet MS"/>
                <a:cs typeface="Trebuchet MS"/>
              </a:rPr>
              <a:t>He</a:t>
            </a:r>
            <a:r>
              <a:rPr sz="2700" spc="-105" dirty="0">
                <a:solidFill>
                  <a:srgbClr val="292959"/>
                </a:solidFill>
                <a:latin typeface="Trebuchet MS"/>
                <a:cs typeface="Trebuchet MS"/>
              </a:rPr>
              <a:t> </a:t>
            </a:r>
            <a:r>
              <a:rPr sz="2700" spc="-55" dirty="0">
                <a:solidFill>
                  <a:srgbClr val="292959"/>
                </a:solidFill>
                <a:latin typeface="Trebuchet MS"/>
                <a:cs typeface="Trebuchet MS"/>
              </a:rPr>
              <a:t>would</a:t>
            </a:r>
            <a:r>
              <a:rPr sz="2700" spc="-105" dirty="0">
                <a:solidFill>
                  <a:srgbClr val="292959"/>
                </a:solidFill>
                <a:latin typeface="Trebuchet MS"/>
                <a:cs typeface="Trebuchet MS"/>
              </a:rPr>
              <a:t> </a:t>
            </a:r>
            <a:r>
              <a:rPr sz="2700" spc="-80" dirty="0">
                <a:solidFill>
                  <a:srgbClr val="292959"/>
                </a:solidFill>
                <a:latin typeface="Trebuchet MS"/>
                <a:cs typeface="Trebuchet MS"/>
              </a:rPr>
              <a:t>not</a:t>
            </a:r>
            <a:r>
              <a:rPr sz="2700" spc="-105" dirty="0">
                <a:solidFill>
                  <a:srgbClr val="292959"/>
                </a:solidFill>
                <a:latin typeface="Trebuchet MS"/>
                <a:cs typeface="Trebuchet MS"/>
              </a:rPr>
              <a:t> </a:t>
            </a:r>
            <a:r>
              <a:rPr sz="2700" spc="-10" dirty="0">
                <a:solidFill>
                  <a:srgbClr val="292959"/>
                </a:solidFill>
                <a:latin typeface="Trebuchet MS"/>
                <a:cs typeface="Trebuchet MS"/>
              </a:rPr>
              <a:t>own</a:t>
            </a:r>
            <a:r>
              <a:rPr sz="2700" spc="-105" dirty="0">
                <a:solidFill>
                  <a:srgbClr val="292959"/>
                </a:solidFill>
                <a:latin typeface="Trebuchet MS"/>
                <a:cs typeface="Trebuchet MS"/>
              </a:rPr>
              <a:t>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95" dirty="0">
                <a:solidFill>
                  <a:srgbClr val="292959"/>
                </a:solidFill>
                <a:latin typeface="Trebuchet MS"/>
                <a:cs typeface="Trebuchet MS"/>
              </a:rPr>
              <a:t>house,</a:t>
            </a:r>
            <a:r>
              <a:rPr sz="2700" spc="-105" dirty="0">
                <a:solidFill>
                  <a:srgbClr val="292959"/>
                </a:solidFill>
                <a:latin typeface="Trebuchet MS"/>
                <a:cs typeface="Trebuchet MS"/>
              </a:rPr>
              <a:t> </a:t>
            </a:r>
            <a:r>
              <a:rPr sz="2700" spc="-80" dirty="0">
                <a:solidFill>
                  <a:srgbClr val="292959"/>
                </a:solidFill>
                <a:latin typeface="Trebuchet MS"/>
                <a:cs typeface="Trebuchet MS"/>
              </a:rPr>
              <a:t>but</a:t>
            </a:r>
            <a:r>
              <a:rPr sz="2700" spc="-105" dirty="0">
                <a:solidFill>
                  <a:srgbClr val="292959"/>
                </a:solidFill>
                <a:latin typeface="Trebuchet MS"/>
                <a:cs typeface="Trebuchet MS"/>
              </a:rPr>
              <a:t> </a:t>
            </a:r>
            <a:r>
              <a:rPr sz="2700" spc="-60" dirty="0">
                <a:solidFill>
                  <a:srgbClr val="292959"/>
                </a:solidFill>
                <a:latin typeface="Trebuchet MS"/>
                <a:cs typeface="Trebuchet MS"/>
              </a:rPr>
              <a:t>when</a:t>
            </a:r>
            <a:r>
              <a:rPr sz="2700" spc="-100" dirty="0">
                <a:solidFill>
                  <a:srgbClr val="292959"/>
                </a:solidFill>
                <a:latin typeface="Trebuchet MS"/>
                <a:cs typeface="Trebuchet MS"/>
              </a:rPr>
              <a:t> the</a:t>
            </a:r>
            <a:r>
              <a:rPr sz="2700" spc="-105" dirty="0">
                <a:solidFill>
                  <a:srgbClr val="292959"/>
                </a:solidFill>
                <a:latin typeface="Trebuchet MS"/>
                <a:cs typeface="Trebuchet MS"/>
              </a:rPr>
              <a:t> </a:t>
            </a:r>
            <a:r>
              <a:rPr sz="2700" spc="-20" dirty="0">
                <a:solidFill>
                  <a:srgbClr val="292959"/>
                </a:solidFill>
                <a:latin typeface="Trebuchet MS"/>
                <a:cs typeface="Trebuchet MS"/>
              </a:rPr>
              <a:t>wife </a:t>
            </a:r>
            <a:r>
              <a:rPr sz="2700" spc="-145" dirty="0">
                <a:solidFill>
                  <a:srgbClr val="292959"/>
                </a:solidFill>
                <a:latin typeface="Trebuchet MS"/>
                <a:cs typeface="Trebuchet MS"/>
              </a:rPr>
              <a:t>sells,</a:t>
            </a:r>
            <a:r>
              <a:rPr sz="2700" spc="-85" dirty="0">
                <a:solidFill>
                  <a:srgbClr val="292959"/>
                </a:solidFill>
                <a:latin typeface="Trebuchet MS"/>
                <a:cs typeface="Trebuchet MS"/>
              </a:rPr>
              <a:t> </a:t>
            </a:r>
            <a:r>
              <a:rPr sz="2700" dirty="0">
                <a:solidFill>
                  <a:srgbClr val="292959"/>
                </a:solidFill>
                <a:latin typeface="Trebuchet MS"/>
                <a:cs typeface="Trebuchet MS"/>
              </a:rPr>
              <a:t>he</a:t>
            </a:r>
            <a:r>
              <a:rPr sz="2700" spc="-195" dirty="0">
                <a:solidFill>
                  <a:srgbClr val="292959"/>
                </a:solidFill>
                <a:latin typeface="Trebuchet MS"/>
                <a:cs typeface="Trebuchet MS"/>
              </a:rPr>
              <a:t> </a:t>
            </a:r>
            <a:r>
              <a:rPr sz="2700" spc="-55" dirty="0">
                <a:solidFill>
                  <a:srgbClr val="292959"/>
                </a:solidFill>
                <a:latin typeface="Trebuchet MS"/>
                <a:cs typeface="Trebuchet MS"/>
              </a:rPr>
              <a:t>would</a:t>
            </a:r>
            <a:r>
              <a:rPr sz="2700" spc="-105" dirty="0">
                <a:solidFill>
                  <a:srgbClr val="292959"/>
                </a:solidFill>
                <a:latin typeface="Trebuchet MS"/>
                <a:cs typeface="Trebuchet MS"/>
              </a:rPr>
              <a:t> </a:t>
            </a:r>
            <a:r>
              <a:rPr sz="2700" dirty="0">
                <a:solidFill>
                  <a:srgbClr val="292959"/>
                </a:solidFill>
                <a:latin typeface="Trebuchet MS"/>
                <a:cs typeface="Trebuchet MS"/>
              </a:rPr>
              <a:t>be</a:t>
            </a:r>
            <a:r>
              <a:rPr sz="2700" spc="-105" dirty="0">
                <a:solidFill>
                  <a:srgbClr val="292959"/>
                </a:solidFill>
                <a:latin typeface="Trebuchet MS"/>
                <a:cs typeface="Trebuchet MS"/>
              </a:rPr>
              <a:t> </a:t>
            </a:r>
            <a:r>
              <a:rPr sz="2700" spc="-110" dirty="0">
                <a:solidFill>
                  <a:srgbClr val="292959"/>
                </a:solidFill>
                <a:latin typeface="Trebuchet MS"/>
                <a:cs typeface="Trebuchet MS"/>
              </a:rPr>
              <a:t>entitled</a:t>
            </a:r>
            <a:r>
              <a:rPr sz="2700" spc="-90" dirty="0">
                <a:solidFill>
                  <a:srgbClr val="292959"/>
                </a:solidFill>
                <a:latin typeface="Trebuchet MS"/>
                <a:cs typeface="Trebuchet MS"/>
              </a:rPr>
              <a:t> </a:t>
            </a:r>
            <a:r>
              <a:rPr sz="2700" spc="-50" dirty="0">
                <a:solidFill>
                  <a:srgbClr val="292959"/>
                </a:solidFill>
                <a:latin typeface="Trebuchet MS"/>
                <a:cs typeface="Trebuchet MS"/>
              </a:rPr>
              <a:t>to</a:t>
            </a:r>
            <a:r>
              <a:rPr sz="2700" spc="-105" dirty="0">
                <a:solidFill>
                  <a:srgbClr val="292959"/>
                </a:solidFill>
                <a:latin typeface="Trebuchet MS"/>
                <a:cs typeface="Trebuchet MS"/>
              </a:rPr>
              <a:t> </a:t>
            </a:r>
            <a:r>
              <a:rPr sz="2700" spc="-30" dirty="0">
                <a:solidFill>
                  <a:srgbClr val="292959"/>
                </a:solidFill>
                <a:latin typeface="Trebuchet MS"/>
                <a:cs typeface="Trebuchet MS"/>
              </a:rPr>
              <a:t>share</a:t>
            </a:r>
            <a:r>
              <a:rPr sz="2700" spc="-105" dirty="0">
                <a:solidFill>
                  <a:srgbClr val="292959"/>
                </a:solidFill>
                <a:latin typeface="Trebuchet MS"/>
                <a:cs typeface="Trebuchet MS"/>
              </a:rPr>
              <a:t> </a:t>
            </a:r>
            <a:r>
              <a:rPr sz="2700" spc="-135" dirty="0">
                <a:solidFill>
                  <a:srgbClr val="292959"/>
                </a:solidFill>
                <a:latin typeface="Trebuchet MS"/>
                <a:cs typeface="Trebuchet MS"/>
              </a:rPr>
              <a:t>in</a:t>
            </a:r>
            <a:r>
              <a:rPr sz="2700" spc="-85" dirty="0">
                <a:solidFill>
                  <a:srgbClr val="292959"/>
                </a:solidFill>
                <a:latin typeface="Trebuchet MS"/>
                <a:cs typeface="Trebuchet MS"/>
              </a:rPr>
              <a:t> </a:t>
            </a:r>
            <a:r>
              <a:rPr sz="2700" spc="-35" dirty="0">
                <a:solidFill>
                  <a:srgbClr val="292959"/>
                </a:solidFill>
                <a:latin typeface="Trebuchet MS"/>
                <a:cs typeface="Trebuchet MS"/>
              </a:rPr>
              <a:t>proceeds.</a:t>
            </a:r>
            <a:r>
              <a:rPr sz="2700" spc="-105" dirty="0">
                <a:solidFill>
                  <a:srgbClr val="292959"/>
                </a:solidFill>
                <a:latin typeface="Trebuchet MS"/>
                <a:cs typeface="Trebuchet MS"/>
              </a:rPr>
              <a:t> </a:t>
            </a:r>
            <a:r>
              <a:rPr sz="2700" b="1" i="1" spc="350" dirty="0">
                <a:solidFill>
                  <a:srgbClr val="292959"/>
                </a:solidFill>
                <a:latin typeface="Trebuchet MS"/>
                <a:cs typeface="Trebuchet MS"/>
              </a:rPr>
              <a:t>S</a:t>
            </a:r>
            <a:r>
              <a:rPr sz="2700" b="1" i="1" spc="-160" dirty="0">
                <a:solidFill>
                  <a:srgbClr val="292959"/>
                </a:solidFill>
                <a:latin typeface="Trebuchet MS"/>
                <a:cs typeface="Trebuchet MS"/>
              </a:rPr>
              <a:t> </a:t>
            </a:r>
            <a:r>
              <a:rPr sz="2700" b="1" i="1" spc="-170" dirty="0">
                <a:solidFill>
                  <a:srgbClr val="292959"/>
                </a:solidFill>
                <a:latin typeface="Trebuchet MS"/>
                <a:cs typeface="Trebuchet MS"/>
              </a:rPr>
              <a:t>v</a:t>
            </a:r>
            <a:r>
              <a:rPr sz="2700" b="1" i="1" spc="-140" dirty="0">
                <a:solidFill>
                  <a:srgbClr val="292959"/>
                </a:solidFill>
                <a:latin typeface="Trebuchet MS"/>
                <a:cs typeface="Trebuchet MS"/>
              </a:rPr>
              <a:t> </a:t>
            </a:r>
            <a:r>
              <a:rPr sz="2700" b="1" i="1" spc="350" dirty="0">
                <a:solidFill>
                  <a:srgbClr val="292959"/>
                </a:solidFill>
                <a:latin typeface="Trebuchet MS"/>
                <a:cs typeface="Trebuchet MS"/>
              </a:rPr>
              <a:t>S</a:t>
            </a:r>
            <a:r>
              <a:rPr sz="2700" b="1" i="1" spc="-160" dirty="0">
                <a:solidFill>
                  <a:srgbClr val="292959"/>
                </a:solidFill>
                <a:latin typeface="Trebuchet MS"/>
                <a:cs typeface="Trebuchet MS"/>
              </a:rPr>
              <a:t> </a:t>
            </a:r>
            <a:r>
              <a:rPr sz="2700" b="1" spc="-245" dirty="0">
                <a:solidFill>
                  <a:srgbClr val="292959"/>
                </a:solidFill>
                <a:latin typeface="Trebuchet MS"/>
                <a:cs typeface="Trebuchet MS"/>
              </a:rPr>
              <a:t>[1976]</a:t>
            </a:r>
            <a:r>
              <a:rPr sz="2700" b="1" spc="-140" dirty="0">
                <a:solidFill>
                  <a:srgbClr val="292959"/>
                </a:solidFill>
                <a:latin typeface="Trebuchet MS"/>
                <a:cs typeface="Trebuchet MS"/>
              </a:rPr>
              <a:t> </a:t>
            </a:r>
            <a:r>
              <a:rPr sz="2700" b="1" dirty="0">
                <a:solidFill>
                  <a:srgbClr val="292959"/>
                </a:solidFill>
                <a:latin typeface="Trebuchet MS"/>
                <a:cs typeface="Trebuchet MS"/>
              </a:rPr>
              <a:t>Fam</a:t>
            </a:r>
            <a:r>
              <a:rPr sz="2700" b="1" spc="-155" dirty="0">
                <a:solidFill>
                  <a:srgbClr val="292959"/>
                </a:solidFill>
                <a:latin typeface="Trebuchet MS"/>
                <a:cs typeface="Trebuchet MS"/>
              </a:rPr>
              <a:t> </a:t>
            </a:r>
            <a:r>
              <a:rPr sz="2700" b="1" spc="-470" dirty="0">
                <a:solidFill>
                  <a:srgbClr val="292959"/>
                </a:solidFill>
                <a:latin typeface="Trebuchet MS"/>
                <a:cs typeface="Trebuchet MS"/>
              </a:rPr>
              <a:t>18</a:t>
            </a:r>
            <a:endParaRPr sz="2700">
              <a:latin typeface="Trebuchet MS"/>
              <a:cs typeface="Trebuchet MS"/>
            </a:endParaRPr>
          </a:p>
          <a:p>
            <a:pPr marL="12700" marR="5080">
              <a:lnSpc>
                <a:spcPct val="136600"/>
              </a:lnSpc>
            </a:pPr>
            <a:r>
              <a:rPr sz="2700" spc="-160" dirty="0">
                <a:solidFill>
                  <a:srgbClr val="292959"/>
                </a:solidFill>
                <a:latin typeface="Trebuchet MS"/>
                <a:cs typeface="Trebuchet MS"/>
              </a:rPr>
              <a:t>6.</a:t>
            </a:r>
            <a:r>
              <a:rPr sz="2700" spc="-85" dirty="0">
                <a:solidFill>
                  <a:srgbClr val="292959"/>
                </a:solidFill>
                <a:latin typeface="Trebuchet MS"/>
                <a:cs typeface="Trebuchet MS"/>
              </a:rPr>
              <a:t> </a:t>
            </a:r>
            <a:r>
              <a:rPr sz="2700" spc="-10" dirty="0">
                <a:solidFill>
                  <a:srgbClr val="292959"/>
                </a:solidFill>
                <a:latin typeface="Trebuchet MS"/>
                <a:cs typeface="Trebuchet MS"/>
              </a:rPr>
              <a:t>Order</a:t>
            </a:r>
            <a:r>
              <a:rPr sz="2700" spc="-170" dirty="0">
                <a:solidFill>
                  <a:srgbClr val="292959"/>
                </a:solidFill>
                <a:latin typeface="Trebuchet MS"/>
                <a:cs typeface="Trebuchet MS"/>
              </a:rPr>
              <a:t> </a:t>
            </a:r>
            <a:r>
              <a:rPr sz="2700" spc="-25" dirty="0">
                <a:solidFill>
                  <a:srgbClr val="292959"/>
                </a:solidFill>
                <a:latin typeface="Trebuchet MS"/>
                <a:cs typeface="Trebuchet MS"/>
              </a:rPr>
              <a:t>house</a:t>
            </a:r>
            <a:r>
              <a:rPr sz="2700" spc="-105" dirty="0">
                <a:solidFill>
                  <a:srgbClr val="292959"/>
                </a:solidFill>
                <a:latin typeface="Trebuchet MS"/>
                <a:cs typeface="Trebuchet MS"/>
              </a:rPr>
              <a:t> </a:t>
            </a:r>
            <a:r>
              <a:rPr sz="2700" dirty="0">
                <a:solidFill>
                  <a:srgbClr val="292959"/>
                </a:solidFill>
                <a:latin typeface="Trebuchet MS"/>
                <a:cs typeface="Trebuchet MS"/>
              </a:rPr>
              <a:t>be</a:t>
            </a:r>
            <a:r>
              <a:rPr sz="2700" spc="-100" dirty="0">
                <a:solidFill>
                  <a:srgbClr val="292959"/>
                </a:solidFill>
                <a:latin typeface="Trebuchet MS"/>
                <a:cs typeface="Trebuchet MS"/>
              </a:rPr>
              <a:t> </a:t>
            </a:r>
            <a:r>
              <a:rPr sz="2700" spc="-60" dirty="0">
                <a:solidFill>
                  <a:srgbClr val="292959"/>
                </a:solidFill>
                <a:latin typeface="Trebuchet MS"/>
                <a:cs typeface="Trebuchet MS"/>
              </a:rPr>
              <a:t>held</a:t>
            </a:r>
            <a:r>
              <a:rPr sz="2700" spc="-105" dirty="0">
                <a:solidFill>
                  <a:srgbClr val="292959"/>
                </a:solidFill>
                <a:latin typeface="Trebuchet MS"/>
                <a:cs typeface="Trebuchet MS"/>
              </a:rPr>
              <a:t> </a:t>
            </a:r>
            <a:r>
              <a:rPr sz="2700" dirty="0">
                <a:solidFill>
                  <a:srgbClr val="292959"/>
                </a:solidFill>
                <a:latin typeface="Trebuchet MS"/>
                <a:cs typeface="Trebuchet MS"/>
              </a:rPr>
              <a:t>on</a:t>
            </a:r>
            <a:r>
              <a:rPr sz="2700" spc="-100" dirty="0">
                <a:solidFill>
                  <a:srgbClr val="292959"/>
                </a:solidFill>
                <a:latin typeface="Trebuchet MS"/>
                <a:cs typeface="Trebuchet MS"/>
              </a:rPr>
              <a:t> </a:t>
            </a:r>
            <a:r>
              <a:rPr sz="2700" spc="-150" dirty="0">
                <a:solidFill>
                  <a:srgbClr val="292959"/>
                </a:solidFill>
                <a:latin typeface="Trebuchet MS"/>
                <a:cs typeface="Trebuchet MS"/>
              </a:rPr>
              <a:t>trust</a:t>
            </a:r>
            <a:r>
              <a:rPr sz="2700" spc="-85" dirty="0">
                <a:solidFill>
                  <a:srgbClr val="292959"/>
                </a:solidFill>
                <a:latin typeface="Trebuchet MS"/>
                <a:cs typeface="Trebuchet MS"/>
              </a:rPr>
              <a:t> for</a:t>
            </a:r>
            <a:r>
              <a:rPr sz="2700" spc="-100" dirty="0">
                <a:solidFill>
                  <a:srgbClr val="292959"/>
                </a:solidFill>
                <a:latin typeface="Trebuchet MS"/>
                <a:cs typeface="Trebuchet MS"/>
              </a:rPr>
              <a:t> </a:t>
            </a:r>
            <a:r>
              <a:rPr sz="2700" spc="-110" dirty="0">
                <a:solidFill>
                  <a:srgbClr val="292959"/>
                </a:solidFill>
                <a:latin typeface="Trebuchet MS"/>
                <a:cs typeface="Trebuchet MS"/>
              </a:rPr>
              <a:t>child:</a:t>
            </a:r>
            <a:r>
              <a:rPr sz="2700" spc="-95" dirty="0">
                <a:solidFill>
                  <a:srgbClr val="292959"/>
                </a:solidFill>
                <a:latin typeface="Trebuchet MS"/>
                <a:cs typeface="Trebuchet MS"/>
              </a:rPr>
              <a:t> </a:t>
            </a:r>
            <a:r>
              <a:rPr sz="2700" b="1" i="1" spc="-55" dirty="0">
                <a:solidFill>
                  <a:srgbClr val="292959"/>
                </a:solidFill>
                <a:latin typeface="Trebuchet MS"/>
                <a:cs typeface="Trebuchet MS"/>
              </a:rPr>
              <a:t>Tavoularesa</a:t>
            </a:r>
            <a:r>
              <a:rPr sz="2700" b="1" i="1" spc="-150" dirty="0">
                <a:solidFill>
                  <a:srgbClr val="292959"/>
                </a:solidFill>
                <a:latin typeface="Trebuchet MS"/>
                <a:cs typeface="Trebuchet MS"/>
              </a:rPr>
              <a:t> </a:t>
            </a:r>
            <a:r>
              <a:rPr sz="2700" b="1" i="1" spc="-170" dirty="0">
                <a:solidFill>
                  <a:srgbClr val="292959"/>
                </a:solidFill>
                <a:latin typeface="Trebuchet MS"/>
                <a:cs typeface="Trebuchet MS"/>
              </a:rPr>
              <a:t>v</a:t>
            </a:r>
            <a:r>
              <a:rPr sz="2700" b="1" i="1" spc="-140" dirty="0">
                <a:solidFill>
                  <a:srgbClr val="292959"/>
                </a:solidFill>
                <a:latin typeface="Trebuchet MS"/>
                <a:cs typeface="Trebuchet MS"/>
              </a:rPr>
              <a:t> </a:t>
            </a:r>
            <a:r>
              <a:rPr sz="2700" b="1" i="1" spc="-10" dirty="0">
                <a:solidFill>
                  <a:srgbClr val="292959"/>
                </a:solidFill>
                <a:latin typeface="Trebuchet MS"/>
                <a:cs typeface="Trebuchet MS"/>
              </a:rPr>
              <a:t>Tavoularesa </a:t>
            </a:r>
            <a:r>
              <a:rPr sz="2700" b="1" spc="-240" dirty="0">
                <a:solidFill>
                  <a:srgbClr val="292959"/>
                </a:solidFill>
                <a:latin typeface="Trebuchet MS"/>
                <a:cs typeface="Trebuchet MS"/>
              </a:rPr>
              <a:t>[1998]</a:t>
            </a:r>
            <a:r>
              <a:rPr sz="2700" b="1" spc="-140" dirty="0">
                <a:solidFill>
                  <a:srgbClr val="292959"/>
                </a:solidFill>
                <a:latin typeface="Trebuchet MS"/>
                <a:cs typeface="Trebuchet MS"/>
              </a:rPr>
              <a:t> </a:t>
            </a:r>
            <a:r>
              <a:rPr sz="2700" b="1" spc="-215" dirty="0">
                <a:solidFill>
                  <a:srgbClr val="292959"/>
                </a:solidFill>
                <a:latin typeface="Trebuchet MS"/>
                <a:cs typeface="Trebuchet MS"/>
              </a:rPr>
              <a:t>2</a:t>
            </a:r>
            <a:r>
              <a:rPr sz="2700" b="1" spc="-140" dirty="0">
                <a:solidFill>
                  <a:srgbClr val="292959"/>
                </a:solidFill>
                <a:latin typeface="Trebuchet MS"/>
                <a:cs typeface="Trebuchet MS"/>
              </a:rPr>
              <a:t> </a:t>
            </a:r>
            <a:r>
              <a:rPr sz="2700" b="1" spc="-195" dirty="0">
                <a:solidFill>
                  <a:srgbClr val="292959"/>
                </a:solidFill>
                <a:latin typeface="Trebuchet MS"/>
                <a:cs typeface="Trebuchet MS"/>
              </a:rPr>
              <a:t>FLR</a:t>
            </a:r>
            <a:r>
              <a:rPr sz="2700" b="1" spc="-140" dirty="0">
                <a:solidFill>
                  <a:srgbClr val="292959"/>
                </a:solidFill>
                <a:latin typeface="Trebuchet MS"/>
                <a:cs typeface="Trebuchet MS"/>
              </a:rPr>
              <a:t> </a:t>
            </a:r>
            <a:r>
              <a:rPr sz="2700" b="1" spc="-300" dirty="0">
                <a:solidFill>
                  <a:srgbClr val="292959"/>
                </a:solidFill>
                <a:latin typeface="Trebuchet MS"/>
                <a:cs typeface="Trebuchet MS"/>
              </a:rPr>
              <a:t>418,</a:t>
            </a:r>
            <a:r>
              <a:rPr sz="2700" b="1" spc="-140" dirty="0">
                <a:solidFill>
                  <a:srgbClr val="292959"/>
                </a:solidFill>
                <a:latin typeface="Trebuchet MS"/>
                <a:cs typeface="Trebuchet MS"/>
              </a:rPr>
              <a:t> </a:t>
            </a:r>
            <a:r>
              <a:rPr sz="2700" spc="-10" dirty="0">
                <a:solidFill>
                  <a:srgbClr val="292959"/>
                </a:solidFill>
                <a:latin typeface="Trebuchet MS"/>
                <a:cs typeface="Trebuchet MS"/>
              </a:rPr>
              <a:t>husband</a:t>
            </a:r>
            <a:r>
              <a:rPr sz="2700" spc="-150" dirty="0">
                <a:solidFill>
                  <a:srgbClr val="292959"/>
                </a:solidFill>
                <a:latin typeface="Trebuchet MS"/>
                <a:cs typeface="Trebuchet MS"/>
              </a:rPr>
              <a:t> </a:t>
            </a:r>
            <a:r>
              <a:rPr sz="2700" spc="-50" dirty="0">
                <a:solidFill>
                  <a:srgbClr val="292959"/>
                </a:solidFill>
                <a:latin typeface="Trebuchet MS"/>
                <a:cs typeface="Trebuchet MS"/>
              </a:rPr>
              <a:t>ordered</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95" dirty="0">
                <a:solidFill>
                  <a:srgbClr val="292959"/>
                </a:solidFill>
                <a:latin typeface="Trebuchet MS"/>
                <a:cs typeface="Trebuchet MS"/>
              </a:rPr>
              <a:t> </a:t>
            </a:r>
            <a:r>
              <a:rPr sz="2700" spc="-25" dirty="0">
                <a:solidFill>
                  <a:srgbClr val="292959"/>
                </a:solidFill>
                <a:latin typeface="Trebuchet MS"/>
                <a:cs typeface="Trebuchet MS"/>
              </a:rPr>
              <a:t>purchase</a:t>
            </a:r>
            <a:r>
              <a:rPr sz="2700" spc="-100" dirty="0">
                <a:solidFill>
                  <a:srgbClr val="292959"/>
                </a:solidFill>
                <a:latin typeface="Trebuchet MS"/>
                <a:cs typeface="Trebuchet MS"/>
              </a:rPr>
              <a:t> </a:t>
            </a:r>
            <a:r>
              <a:rPr sz="2700" spc="110" dirty="0">
                <a:solidFill>
                  <a:srgbClr val="292959"/>
                </a:solidFill>
                <a:latin typeface="Trebuchet MS"/>
                <a:cs typeface="Trebuchet MS"/>
              </a:rPr>
              <a:t>a</a:t>
            </a:r>
            <a:r>
              <a:rPr sz="2700" spc="-100" dirty="0">
                <a:solidFill>
                  <a:srgbClr val="292959"/>
                </a:solidFill>
                <a:latin typeface="Trebuchet MS"/>
                <a:cs typeface="Trebuchet MS"/>
              </a:rPr>
              <a:t> </a:t>
            </a:r>
            <a:r>
              <a:rPr sz="2700" spc="-25" dirty="0">
                <a:solidFill>
                  <a:srgbClr val="292959"/>
                </a:solidFill>
                <a:latin typeface="Trebuchet MS"/>
                <a:cs typeface="Trebuchet MS"/>
              </a:rPr>
              <a:t>house</a:t>
            </a:r>
            <a:r>
              <a:rPr sz="2700" spc="-100" dirty="0">
                <a:solidFill>
                  <a:srgbClr val="292959"/>
                </a:solidFill>
                <a:latin typeface="Trebuchet MS"/>
                <a:cs typeface="Trebuchet MS"/>
              </a:rPr>
              <a:t> </a:t>
            </a:r>
            <a:r>
              <a:rPr sz="2700" dirty="0">
                <a:solidFill>
                  <a:srgbClr val="292959"/>
                </a:solidFill>
                <a:latin typeface="Trebuchet MS"/>
                <a:cs typeface="Trebuchet MS"/>
              </a:rPr>
              <a:t>and</a:t>
            </a:r>
            <a:r>
              <a:rPr sz="2700" spc="-95" dirty="0">
                <a:solidFill>
                  <a:srgbClr val="292959"/>
                </a:solidFill>
                <a:latin typeface="Trebuchet MS"/>
                <a:cs typeface="Trebuchet MS"/>
              </a:rPr>
              <a:t> </a:t>
            </a:r>
            <a:r>
              <a:rPr sz="2700" spc="-70" dirty="0">
                <a:solidFill>
                  <a:srgbClr val="292959"/>
                </a:solidFill>
                <a:latin typeface="Trebuchet MS"/>
                <a:cs typeface="Trebuchet MS"/>
              </a:rPr>
              <a:t>provide</a:t>
            </a:r>
            <a:r>
              <a:rPr sz="2700" spc="-100" dirty="0">
                <a:solidFill>
                  <a:srgbClr val="292959"/>
                </a:solidFill>
                <a:latin typeface="Trebuchet MS"/>
                <a:cs typeface="Trebuchet MS"/>
              </a:rPr>
              <a:t> </a:t>
            </a:r>
            <a:r>
              <a:rPr sz="2700" spc="-25" dirty="0">
                <a:solidFill>
                  <a:srgbClr val="292959"/>
                </a:solidFill>
                <a:latin typeface="Trebuchet MS"/>
                <a:cs typeface="Trebuchet MS"/>
              </a:rPr>
              <a:t>for </a:t>
            </a:r>
            <a:r>
              <a:rPr sz="2700" spc="-70" dirty="0">
                <a:solidFill>
                  <a:srgbClr val="292959"/>
                </a:solidFill>
                <a:latin typeface="Trebuchet MS"/>
                <a:cs typeface="Trebuchet MS"/>
              </a:rPr>
              <a:t>wife</a:t>
            </a:r>
            <a:r>
              <a:rPr sz="2700" spc="-100" dirty="0">
                <a:solidFill>
                  <a:srgbClr val="292959"/>
                </a:solidFill>
                <a:latin typeface="Trebuchet MS"/>
                <a:cs typeface="Trebuchet MS"/>
              </a:rPr>
              <a:t> </a:t>
            </a:r>
            <a:r>
              <a:rPr sz="2700" dirty="0">
                <a:solidFill>
                  <a:srgbClr val="292959"/>
                </a:solidFill>
                <a:latin typeface="Trebuchet MS"/>
                <a:cs typeface="Trebuchet MS"/>
              </a:rPr>
              <a:t>and</a:t>
            </a:r>
            <a:r>
              <a:rPr sz="2700" spc="-90" dirty="0">
                <a:solidFill>
                  <a:srgbClr val="292959"/>
                </a:solidFill>
                <a:latin typeface="Trebuchet MS"/>
                <a:cs typeface="Trebuchet MS"/>
              </a:rPr>
              <a:t> children</a:t>
            </a:r>
            <a:r>
              <a:rPr sz="2700" spc="-85" dirty="0">
                <a:solidFill>
                  <a:srgbClr val="292959"/>
                </a:solidFill>
                <a:latin typeface="Trebuchet MS"/>
                <a:cs typeface="Trebuchet MS"/>
              </a:rPr>
              <a:t> </a:t>
            </a:r>
            <a:r>
              <a:rPr sz="2700" spc="-55" dirty="0">
                <a:solidFill>
                  <a:srgbClr val="292959"/>
                </a:solidFill>
                <a:latin typeface="Trebuchet MS"/>
                <a:cs typeface="Trebuchet MS"/>
              </a:rPr>
              <a:t>during</a:t>
            </a:r>
            <a:r>
              <a:rPr sz="2700" spc="-90" dirty="0">
                <a:solidFill>
                  <a:srgbClr val="292959"/>
                </a:solidFill>
                <a:latin typeface="Trebuchet MS"/>
                <a:cs typeface="Trebuchet MS"/>
              </a:rPr>
              <a:t> </a:t>
            </a:r>
            <a:r>
              <a:rPr sz="2700" spc="-125" dirty="0">
                <a:solidFill>
                  <a:srgbClr val="292959"/>
                </a:solidFill>
                <a:latin typeface="Trebuchet MS"/>
                <a:cs typeface="Trebuchet MS"/>
              </a:rPr>
              <a:t>child’s</a:t>
            </a:r>
            <a:r>
              <a:rPr sz="2700" spc="-85" dirty="0">
                <a:solidFill>
                  <a:srgbClr val="292959"/>
                </a:solidFill>
                <a:latin typeface="Trebuchet MS"/>
                <a:cs typeface="Trebuchet MS"/>
              </a:rPr>
              <a:t> </a:t>
            </a:r>
            <a:r>
              <a:rPr sz="2700" spc="-35" dirty="0">
                <a:solidFill>
                  <a:srgbClr val="292959"/>
                </a:solidFill>
                <a:latin typeface="Trebuchet MS"/>
                <a:cs typeface="Trebuchet MS"/>
              </a:rPr>
              <a:t>dependancy.</a:t>
            </a:r>
            <a:r>
              <a:rPr sz="2700" spc="-90" dirty="0">
                <a:solidFill>
                  <a:srgbClr val="292959"/>
                </a:solidFill>
                <a:latin typeface="Trebuchet MS"/>
                <a:cs typeface="Trebuchet MS"/>
              </a:rPr>
              <a:t> </a:t>
            </a:r>
            <a:r>
              <a:rPr sz="2700" spc="-80" dirty="0">
                <a:solidFill>
                  <a:srgbClr val="292959"/>
                </a:solidFill>
                <a:latin typeface="Trebuchet MS"/>
                <a:cs typeface="Trebuchet MS"/>
              </a:rPr>
              <a:t>Held</a:t>
            </a:r>
            <a:r>
              <a:rPr sz="2700" spc="-90" dirty="0">
                <a:solidFill>
                  <a:srgbClr val="292959"/>
                </a:solidFill>
                <a:latin typeface="Trebuchet MS"/>
                <a:cs typeface="Trebuchet MS"/>
              </a:rPr>
              <a:t> </a:t>
            </a:r>
            <a:r>
              <a:rPr sz="2700" dirty="0">
                <a:solidFill>
                  <a:srgbClr val="292959"/>
                </a:solidFill>
                <a:latin typeface="Trebuchet MS"/>
                <a:cs typeface="Trebuchet MS"/>
              </a:rPr>
              <a:t>on</a:t>
            </a:r>
            <a:r>
              <a:rPr sz="2700" spc="-90" dirty="0">
                <a:solidFill>
                  <a:srgbClr val="292959"/>
                </a:solidFill>
                <a:latin typeface="Trebuchet MS"/>
                <a:cs typeface="Trebuchet MS"/>
              </a:rPr>
              <a:t> </a:t>
            </a:r>
            <a:r>
              <a:rPr sz="2700" spc="-190" dirty="0">
                <a:solidFill>
                  <a:srgbClr val="292959"/>
                </a:solidFill>
                <a:latin typeface="Trebuchet MS"/>
                <a:cs typeface="Trebuchet MS"/>
              </a:rPr>
              <a:t>trust,</a:t>
            </a:r>
            <a:r>
              <a:rPr sz="2700" spc="-85" dirty="0">
                <a:solidFill>
                  <a:srgbClr val="292959"/>
                </a:solidFill>
                <a:latin typeface="Trebuchet MS"/>
                <a:cs typeface="Trebuchet MS"/>
              </a:rPr>
              <a:t> </a:t>
            </a:r>
            <a:r>
              <a:rPr sz="2700" spc="-105" dirty="0">
                <a:solidFill>
                  <a:srgbClr val="292959"/>
                </a:solidFill>
                <a:latin typeface="Trebuchet MS"/>
                <a:cs typeface="Trebuchet MS"/>
              </a:rPr>
              <a:t>reverting</a:t>
            </a:r>
            <a:r>
              <a:rPr sz="2700" spc="-85" dirty="0">
                <a:solidFill>
                  <a:srgbClr val="292959"/>
                </a:solidFill>
                <a:latin typeface="Trebuchet MS"/>
                <a:cs typeface="Trebuchet MS"/>
              </a:rPr>
              <a:t> </a:t>
            </a:r>
            <a:r>
              <a:rPr sz="2700" spc="-25" dirty="0">
                <a:solidFill>
                  <a:srgbClr val="292959"/>
                </a:solidFill>
                <a:latin typeface="Trebuchet MS"/>
                <a:cs typeface="Trebuchet MS"/>
              </a:rPr>
              <a:t>to </a:t>
            </a:r>
            <a:r>
              <a:rPr sz="2700" spc="-70" dirty="0">
                <a:solidFill>
                  <a:srgbClr val="292959"/>
                </a:solidFill>
                <a:latin typeface="Trebuchet MS"/>
                <a:cs typeface="Trebuchet MS"/>
              </a:rPr>
              <a:t>child</a:t>
            </a:r>
            <a:r>
              <a:rPr sz="2700" spc="-135" dirty="0">
                <a:solidFill>
                  <a:srgbClr val="292959"/>
                </a:solidFill>
                <a:latin typeface="Trebuchet MS"/>
                <a:cs typeface="Trebuchet MS"/>
              </a:rPr>
              <a:t> </a:t>
            </a:r>
            <a:r>
              <a:rPr sz="2700" spc="-40" dirty="0">
                <a:solidFill>
                  <a:srgbClr val="292959"/>
                </a:solidFill>
                <a:latin typeface="Trebuchet MS"/>
                <a:cs typeface="Trebuchet MS"/>
              </a:rPr>
              <a:t>instead</a:t>
            </a:r>
            <a:r>
              <a:rPr sz="2700" spc="-145" dirty="0">
                <a:solidFill>
                  <a:srgbClr val="292959"/>
                </a:solidFill>
                <a:latin typeface="Trebuchet MS"/>
                <a:cs typeface="Trebuchet MS"/>
              </a:rPr>
              <a:t> </a:t>
            </a:r>
            <a:r>
              <a:rPr sz="2700" dirty="0">
                <a:solidFill>
                  <a:srgbClr val="292959"/>
                </a:solidFill>
                <a:latin typeface="Trebuchet MS"/>
                <a:cs typeface="Trebuchet MS"/>
              </a:rPr>
              <a:t>of</a:t>
            </a:r>
            <a:r>
              <a:rPr sz="2700" spc="-105" dirty="0">
                <a:solidFill>
                  <a:srgbClr val="292959"/>
                </a:solidFill>
                <a:latin typeface="Trebuchet MS"/>
                <a:cs typeface="Trebuchet MS"/>
              </a:rPr>
              <a:t> </a:t>
            </a:r>
            <a:r>
              <a:rPr sz="2700" spc="-45" dirty="0">
                <a:solidFill>
                  <a:srgbClr val="292959"/>
                </a:solidFill>
                <a:latin typeface="Trebuchet MS"/>
                <a:cs typeface="Trebuchet MS"/>
              </a:rPr>
              <a:t>husband.</a:t>
            </a:r>
            <a:r>
              <a:rPr sz="2700" spc="-105" dirty="0">
                <a:solidFill>
                  <a:srgbClr val="292959"/>
                </a:solidFill>
                <a:latin typeface="Trebuchet MS"/>
                <a:cs typeface="Trebuchet MS"/>
              </a:rPr>
              <a:t> </a:t>
            </a:r>
            <a:r>
              <a:rPr sz="2700" spc="-185" dirty="0">
                <a:solidFill>
                  <a:srgbClr val="292959"/>
                </a:solidFill>
                <a:latin typeface="Trebuchet MS"/>
                <a:cs typeface="Trebuchet MS"/>
              </a:rPr>
              <a:t>Risk,</a:t>
            </a:r>
            <a:r>
              <a:rPr sz="2700" spc="-85" dirty="0">
                <a:solidFill>
                  <a:srgbClr val="292959"/>
                </a:solidFill>
                <a:latin typeface="Trebuchet MS"/>
                <a:cs typeface="Trebuchet MS"/>
              </a:rPr>
              <a:t> </a:t>
            </a:r>
            <a:r>
              <a:rPr sz="2700" spc="-70" dirty="0">
                <a:solidFill>
                  <a:srgbClr val="292959"/>
                </a:solidFill>
                <a:latin typeface="Trebuchet MS"/>
                <a:cs typeface="Trebuchet MS"/>
              </a:rPr>
              <a:t>child</a:t>
            </a:r>
            <a:r>
              <a:rPr sz="2700" spc="-105" dirty="0">
                <a:solidFill>
                  <a:srgbClr val="292959"/>
                </a:solidFill>
                <a:latin typeface="Trebuchet MS"/>
                <a:cs typeface="Trebuchet MS"/>
              </a:rPr>
              <a:t> </a:t>
            </a:r>
            <a:r>
              <a:rPr sz="2700" spc="-20" dirty="0">
                <a:solidFill>
                  <a:srgbClr val="292959"/>
                </a:solidFill>
                <a:latin typeface="Trebuchet MS"/>
                <a:cs typeface="Trebuchet MS"/>
              </a:rPr>
              <a:t>could</a:t>
            </a:r>
            <a:r>
              <a:rPr sz="2700" spc="-105" dirty="0">
                <a:solidFill>
                  <a:srgbClr val="292959"/>
                </a:solidFill>
                <a:latin typeface="Trebuchet MS"/>
                <a:cs typeface="Trebuchet MS"/>
              </a:rPr>
              <a:t> </a:t>
            </a:r>
            <a:r>
              <a:rPr sz="2700" spc="-100" dirty="0">
                <a:solidFill>
                  <a:srgbClr val="292959"/>
                </a:solidFill>
                <a:latin typeface="Trebuchet MS"/>
                <a:cs typeface="Trebuchet MS"/>
              </a:rPr>
              <a:t>remove</a:t>
            </a:r>
            <a:r>
              <a:rPr sz="2700" spc="-105" dirty="0">
                <a:solidFill>
                  <a:srgbClr val="292959"/>
                </a:solidFill>
                <a:latin typeface="Trebuchet MS"/>
                <a:cs typeface="Trebuchet MS"/>
              </a:rPr>
              <a:t> </a:t>
            </a:r>
            <a:r>
              <a:rPr sz="2700" spc="-114" dirty="0">
                <a:solidFill>
                  <a:srgbClr val="292959"/>
                </a:solidFill>
                <a:latin typeface="Trebuchet MS"/>
                <a:cs typeface="Trebuchet MS"/>
              </a:rPr>
              <a:t>mother</a:t>
            </a:r>
            <a:r>
              <a:rPr sz="2700" spc="-90" dirty="0">
                <a:solidFill>
                  <a:srgbClr val="292959"/>
                </a:solidFill>
                <a:latin typeface="Trebuchet MS"/>
                <a:cs typeface="Trebuchet MS"/>
              </a:rPr>
              <a:t> </a:t>
            </a:r>
            <a:r>
              <a:rPr sz="2700" spc="-120" dirty="0">
                <a:solidFill>
                  <a:srgbClr val="292959"/>
                </a:solidFill>
                <a:latin typeface="Trebuchet MS"/>
                <a:cs typeface="Trebuchet MS"/>
              </a:rPr>
              <a:t>form</a:t>
            </a:r>
            <a:r>
              <a:rPr sz="2700" spc="-85" dirty="0">
                <a:solidFill>
                  <a:srgbClr val="292959"/>
                </a:solidFill>
                <a:latin typeface="Trebuchet MS"/>
                <a:cs typeface="Trebuchet MS"/>
              </a:rPr>
              <a:t> </a:t>
            </a:r>
            <a:r>
              <a:rPr sz="2700" spc="-10" dirty="0">
                <a:solidFill>
                  <a:srgbClr val="292959"/>
                </a:solidFill>
                <a:latin typeface="Trebuchet MS"/>
                <a:cs typeface="Trebuchet MS"/>
              </a:rPr>
              <a:t>house </a:t>
            </a:r>
            <a:r>
              <a:rPr sz="2700" spc="-60" dirty="0">
                <a:solidFill>
                  <a:srgbClr val="292959"/>
                </a:solidFill>
                <a:latin typeface="Trebuchet MS"/>
                <a:cs typeface="Trebuchet MS"/>
              </a:rPr>
              <a:t>when</a:t>
            </a:r>
            <a:r>
              <a:rPr sz="2700" spc="-140" dirty="0">
                <a:solidFill>
                  <a:srgbClr val="292959"/>
                </a:solidFill>
                <a:latin typeface="Trebuchet MS"/>
                <a:cs typeface="Trebuchet MS"/>
              </a:rPr>
              <a:t> </a:t>
            </a:r>
            <a:r>
              <a:rPr sz="2700" spc="-325" dirty="0">
                <a:solidFill>
                  <a:srgbClr val="292959"/>
                </a:solidFill>
                <a:latin typeface="Trebuchet MS"/>
                <a:cs typeface="Trebuchet MS"/>
              </a:rPr>
              <a:t>18</a:t>
            </a:r>
            <a:r>
              <a:rPr sz="2700" spc="-85" dirty="0">
                <a:solidFill>
                  <a:srgbClr val="292959"/>
                </a:solidFill>
                <a:latin typeface="Trebuchet MS"/>
                <a:cs typeface="Trebuchet MS"/>
              </a:rPr>
              <a:t> </a:t>
            </a:r>
            <a:r>
              <a:rPr sz="2700" spc="-55" dirty="0">
                <a:solidFill>
                  <a:srgbClr val="292959"/>
                </a:solidFill>
                <a:latin typeface="Trebuchet MS"/>
                <a:cs typeface="Trebuchet MS"/>
              </a:rPr>
              <a:t>years</a:t>
            </a:r>
            <a:r>
              <a:rPr sz="2700" spc="-114" dirty="0">
                <a:solidFill>
                  <a:srgbClr val="292959"/>
                </a:solidFill>
                <a:latin typeface="Trebuchet MS"/>
                <a:cs typeface="Trebuchet MS"/>
              </a:rPr>
              <a:t> </a:t>
            </a:r>
            <a:r>
              <a:rPr sz="2700" spc="-20" dirty="0">
                <a:solidFill>
                  <a:srgbClr val="292959"/>
                </a:solidFill>
                <a:latin typeface="Trebuchet MS"/>
                <a:cs typeface="Trebuchet MS"/>
              </a:rPr>
              <a:t>old.</a:t>
            </a:r>
            <a:endParaRPr sz="2700">
              <a:latin typeface="Trebuchet MS"/>
              <a:cs typeface="Trebuchet MS"/>
            </a:endParaRPr>
          </a:p>
        </p:txBody>
      </p:sp>
      <p:sp>
        <p:nvSpPr>
          <p:cNvPr id="3" name="object 3" descr="$PPTXTitle"/>
          <p:cNvSpPr txBox="1">
            <a:spLocks noGrp="1"/>
          </p:cNvSpPr>
          <p:nvPr>
            <p:ph type="title"/>
          </p:nvPr>
        </p:nvSpPr>
        <p:spPr>
          <a:xfrm>
            <a:off x="1016000" y="958946"/>
            <a:ext cx="10036810" cy="1168400"/>
          </a:xfrm>
          <a:prstGeom prst="rect">
            <a:avLst/>
          </a:prstGeom>
        </p:spPr>
        <p:txBody>
          <a:bodyPr vert="horz" wrap="square" lIns="0" tIns="12700" rIns="0" bIns="0" rtlCol="0">
            <a:spAutoFit/>
          </a:bodyPr>
          <a:lstStyle/>
          <a:p>
            <a:pPr marL="12700">
              <a:lnSpc>
                <a:spcPct val="100000"/>
              </a:lnSpc>
              <a:spcBef>
                <a:spcPts val="100"/>
              </a:spcBef>
            </a:pPr>
            <a:r>
              <a:rPr spc="135" dirty="0">
                <a:solidFill>
                  <a:srgbClr val="E65385"/>
                </a:solidFill>
              </a:rPr>
              <a:t>HOUSING:</a:t>
            </a:r>
            <a:r>
              <a:rPr spc="-345" dirty="0">
                <a:solidFill>
                  <a:srgbClr val="E65385"/>
                </a:solidFill>
              </a:rPr>
              <a:t> </a:t>
            </a:r>
            <a:r>
              <a:rPr spc="110" dirty="0"/>
              <a:t>OPTIONS</a:t>
            </a:r>
            <a:r>
              <a:rPr spc="-345" dirty="0"/>
              <a:t> </a:t>
            </a:r>
            <a:r>
              <a:rPr spc="-605" dirty="0"/>
              <a:t>(2)</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6075" cy="552450"/>
          </a:xfrm>
          <a:custGeom>
            <a:avLst/>
            <a:gdLst/>
            <a:ahLst/>
            <a:cxnLst/>
            <a:rect l="l" t="t" r="r" b="b"/>
            <a:pathLst>
              <a:path w="6696075" h="552450">
                <a:moveTo>
                  <a:pt x="6696074" y="552449"/>
                </a:moveTo>
                <a:lnTo>
                  <a:pt x="0" y="552449"/>
                </a:lnTo>
                <a:lnTo>
                  <a:pt x="0" y="0"/>
                </a:lnTo>
                <a:lnTo>
                  <a:pt x="6696074" y="0"/>
                </a:lnTo>
                <a:lnTo>
                  <a:pt x="6696074" y="552449"/>
                </a:lnTo>
                <a:close/>
              </a:path>
            </a:pathLst>
          </a:custGeom>
          <a:solidFill>
            <a:srgbClr val="FED307"/>
          </a:solidFill>
        </p:spPr>
        <p:txBody>
          <a:bodyPr wrap="square" lIns="0" tIns="0" rIns="0" bIns="0" rtlCol="0"/>
          <a:lstStyle/>
          <a:p>
            <a:endParaRPr/>
          </a:p>
        </p:txBody>
      </p:sp>
      <p:sp>
        <p:nvSpPr>
          <p:cNvPr id="4" name="object 4"/>
          <p:cNvSpPr/>
          <p:nvPr/>
        </p:nvSpPr>
        <p:spPr>
          <a:xfrm>
            <a:off x="0" y="0"/>
            <a:ext cx="14420850" cy="775335"/>
          </a:xfrm>
          <a:custGeom>
            <a:avLst/>
            <a:gdLst/>
            <a:ahLst/>
            <a:cxnLst/>
            <a:rect l="l" t="t" r="r" b="b"/>
            <a:pathLst>
              <a:path w="14420850" h="775335">
                <a:moveTo>
                  <a:pt x="14420848" y="774972"/>
                </a:moveTo>
                <a:lnTo>
                  <a:pt x="0" y="774972"/>
                </a:lnTo>
                <a:lnTo>
                  <a:pt x="0" y="0"/>
                </a:lnTo>
                <a:lnTo>
                  <a:pt x="14420848" y="0"/>
                </a:lnTo>
                <a:lnTo>
                  <a:pt x="14420848" y="774972"/>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lang="en-GB" spc="-225" dirty="0">
                <a:solidFill>
                  <a:srgbClr val="FED307"/>
                </a:solidFill>
              </a:rPr>
              <a:t>WEEK 11</a:t>
            </a:r>
            <a:r>
              <a:rPr spc="-370" dirty="0">
                <a:solidFill>
                  <a:srgbClr val="FED307"/>
                </a:solidFill>
              </a:rPr>
              <a:t>:</a:t>
            </a:r>
            <a:r>
              <a:rPr spc="-385" dirty="0">
                <a:solidFill>
                  <a:srgbClr val="FED307"/>
                </a:solidFill>
              </a:rPr>
              <a:t> </a:t>
            </a:r>
            <a:r>
              <a:rPr spc="-40" dirty="0">
                <a:solidFill>
                  <a:srgbClr val="FFFFFF"/>
                </a:solidFill>
              </a:rPr>
              <a:t>LEARNING</a:t>
            </a:r>
            <a:r>
              <a:rPr spc="-490" dirty="0">
                <a:solidFill>
                  <a:srgbClr val="FFFFFF"/>
                </a:solidFill>
              </a:rPr>
              <a:t> </a:t>
            </a:r>
            <a:r>
              <a:rPr spc="350" dirty="0">
                <a:solidFill>
                  <a:srgbClr val="FFFFFF"/>
                </a:solidFill>
              </a:rPr>
              <a:t>OUTCOMES</a:t>
            </a:r>
          </a:p>
        </p:txBody>
      </p:sp>
      <p:pic>
        <p:nvPicPr>
          <p:cNvPr id="6" name="object 6"/>
          <p:cNvPicPr/>
          <p:nvPr/>
        </p:nvPicPr>
        <p:blipFill>
          <a:blip r:embed="rId2" cstate="print"/>
          <a:stretch>
            <a:fillRect/>
          </a:stretch>
        </p:blipFill>
        <p:spPr>
          <a:xfrm>
            <a:off x="1390649" y="2608189"/>
            <a:ext cx="123825" cy="123824"/>
          </a:xfrm>
          <a:prstGeom prst="rect">
            <a:avLst/>
          </a:prstGeom>
        </p:spPr>
      </p:pic>
      <p:pic>
        <p:nvPicPr>
          <p:cNvPr id="7" name="object 7"/>
          <p:cNvPicPr/>
          <p:nvPr/>
        </p:nvPicPr>
        <p:blipFill>
          <a:blip r:embed="rId2" cstate="print"/>
          <a:stretch>
            <a:fillRect/>
          </a:stretch>
        </p:blipFill>
        <p:spPr>
          <a:xfrm>
            <a:off x="1390649" y="3389239"/>
            <a:ext cx="123825" cy="123824"/>
          </a:xfrm>
          <a:prstGeom prst="rect">
            <a:avLst/>
          </a:prstGeom>
        </p:spPr>
      </p:pic>
      <p:pic>
        <p:nvPicPr>
          <p:cNvPr id="8" name="object 8"/>
          <p:cNvPicPr/>
          <p:nvPr/>
        </p:nvPicPr>
        <p:blipFill>
          <a:blip r:embed="rId2" cstate="print"/>
          <a:stretch>
            <a:fillRect/>
          </a:stretch>
        </p:blipFill>
        <p:spPr>
          <a:xfrm>
            <a:off x="1390649" y="4170289"/>
            <a:ext cx="123825" cy="123824"/>
          </a:xfrm>
          <a:prstGeom prst="rect">
            <a:avLst/>
          </a:prstGeom>
        </p:spPr>
      </p:pic>
      <p:pic>
        <p:nvPicPr>
          <p:cNvPr id="9" name="object 9"/>
          <p:cNvPicPr/>
          <p:nvPr/>
        </p:nvPicPr>
        <p:blipFill>
          <a:blip r:embed="rId2" cstate="print"/>
          <a:stretch>
            <a:fillRect/>
          </a:stretch>
        </p:blipFill>
        <p:spPr>
          <a:xfrm>
            <a:off x="1390649" y="4951340"/>
            <a:ext cx="123825" cy="123824"/>
          </a:xfrm>
          <a:prstGeom prst="rect">
            <a:avLst/>
          </a:prstGeom>
        </p:spPr>
      </p:pic>
      <p:pic>
        <p:nvPicPr>
          <p:cNvPr id="10" name="object 10"/>
          <p:cNvPicPr/>
          <p:nvPr/>
        </p:nvPicPr>
        <p:blipFill>
          <a:blip r:embed="rId2" cstate="print"/>
          <a:stretch>
            <a:fillRect/>
          </a:stretch>
        </p:blipFill>
        <p:spPr>
          <a:xfrm>
            <a:off x="1390649" y="5732389"/>
            <a:ext cx="123825" cy="123824"/>
          </a:xfrm>
          <a:prstGeom prst="rect">
            <a:avLst/>
          </a:prstGeom>
        </p:spPr>
      </p:pic>
      <p:sp>
        <p:nvSpPr>
          <p:cNvPr id="11" name="object 11"/>
          <p:cNvSpPr txBox="1"/>
          <p:nvPr/>
        </p:nvSpPr>
        <p:spPr>
          <a:xfrm>
            <a:off x="1685280" y="2382796"/>
            <a:ext cx="14411325" cy="3622040"/>
          </a:xfrm>
          <a:prstGeom prst="rect">
            <a:avLst/>
          </a:prstGeom>
        </p:spPr>
        <p:txBody>
          <a:bodyPr vert="horz" wrap="square" lIns="0" tIns="12700" rIns="0" bIns="0" rtlCol="0">
            <a:spAutoFit/>
          </a:bodyPr>
          <a:lstStyle/>
          <a:p>
            <a:pPr marL="12700">
              <a:lnSpc>
                <a:spcPct val="100000"/>
              </a:lnSpc>
              <a:spcBef>
                <a:spcPts val="100"/>
              </a:spcBef>
            </a:pPr>
            <a:r>
              <a:rPr sz="3100" dirty="0">
                <a:solidFill>
                  <a:srgbClr val="FFFFFF"/>
                </a:solidFill>
                <a:latin typeface="Trebuchet MS"/>
                <a:cs typeface="Trebuchet MS"/>
              </a:rPr>
              <a:t>Explain</a:t>
            </a:r>
            <a:r>
              <a:rPr sz="3100" spc="-114" dirty="0">
                <a:solidFill>
                  <a:srgbClr val="FFFFFF"/>
                </a:solidFill>
                <a:latin typeface="Trebuchet MS"/>
                <a:cs typeface="Trebuchet MS"/>
              </a:rPr>
              <a:t> </a:t>
            </a:r>
            <a:r>
              <a:rPr sz="3100" dirty="0">
                <a:solidFill>
                  <a:srgbClr val="FFFFFF"/>
                </a:solidFill>
                <a:latin typeface="Trebuchet MS"/>
                <a:cs typeface="Trebuchet MS"/>
              </a:rPr>
              <a:t>the</a:t>
            </a:r>
            <a:r>
              <a:rPr sz="3100" spc="-110" dirty="0">
                <a:solidFill>
                  <a:srgbClr val="FFFFFF"/>
                </a:solidFill>
                <a:latin typeface="Trebuchet MS"/>
                <a:cs typeface="Trebuchet MS"/>
              </a:rPr>
              <a:t> </a:t>
            </a:r>
            <a:r>
              <a:rPr sz="3100" spc="60" dirty="0">
                <a:solidFill>
                  <a:srgbClr val="FFFFFF"/>
                </a:solidFill>
                <a:latin typeface="Trebuchet MS"/>
                <a:cs typeface="Trebuchet MS"/>
              </a:rPr>
              <a:t>approach</a:t>
            </a:r>
            <a:r>
              <a:rPr sz="3100" spc="-114" dirty="0">
                <a:solidFill>
                  <a:srgbClr val="FFFFFF"/>
                </a:solidFill>
                <a:latin typeface="Trebuchet MS"/>
                <a:cs typeface="Trebuchet MS"/>
              </a:rPr>
              <a:t> </a:t>
            </a:r>
            <a:r>
              <a:rPr sz="3100" dirty="0">
                <a:solidFill>
                  <a:srgbClr val="FFFFFF"/>
                </a:solidFill>
                <a:latin typeface="Trebuchet MS"/>
                <a:cs typeface="Trebuchet MS"/>
              </a:rPr>
              <a:t>to</a:t>
            </a:r>
            <a:r>
              <a:rPr sz="3100" spc="-110" dirty="0">
                <a:solidFill>
                  <a:srgbClr val="FFFFFF"/>
                </a:solidFill>
                <a:latin typeface="Trebuchet MS"/>
                <a:cs typeface="Trebuchet MS"/>
              </a:rPr>
              <a:t> </a:t>
            </a:r>
            <a:r>
              <a:rPr sz="3100" spc="-35" dirty="0">
                <a:solidFill>
                  <a:srgbClr val="FFFFFF"/>
                </a:solidFill>
                <a:latin typeface="Trebuchet MS"/>
                <a:cs typeface="Trebuchet MS"/>
              </a:rPr>
              <a:t>judicial</a:t>
            </a:r>
            <a:r>
              <a:rPr sz="3100" spc="-110" dirty="0">
                <a:solidFill>
                  <a:srgbClr val="FFFFFF"/>
                </a:solidFill>
                <a:latin typeface="Trebuchet MS"/>
                <a:cs typeface="Trebuchet MS"/>
              </a:rPr>
              <a:t> </a:t>
            </a:r>
            <a:r>
              <a:rPr sz="3100" dirty="0">
                <a:solidFill>
                  <a:srgbClr val="FFFFFF"/>
                </a:solidFill>
                <a:latin typeface="Trebuchet MS"/>
                <a:cs typeface="Trebuchet MS"/>
              </a:rPr>
              <a:t>decision</a:t>
            </a:r>
            <a:r>
              <a:rPr sz="3100" spc="-114" dirty="0">
                <a:solidFill>
                  <a:srgbClr val="FFFFFF"/>
                </a:solidFill>
                <a:latin typeface="Trebuchet MS"/>
                <a:cs typeface="Trebuchet MS"/>
              </a:rPr>
              <a:t> </a:t>
            </a:r>
            <a:r>
              <a:rPr sz="3100" dirty="0">
                <a:solidFill>
                  <a:srgbClr val="FFFFFF"/>
                </a:solidFill>
                <a:latin typeface="Trebuchet MS"/>
                <a:cs typeface="Trebuchet MS"/>
              </a:rPr>
              <a:t>making</a:t>
            </a:r>
            <a:r>
              <a:rPr sz="3100" spc="-110" dirty="0">
                <a:solidFill>
                  <a:srgbClr val="FFFFFF"/>
                </a:solidFill>
                <a:latin typeface="Trebuchet MS"/>
                <a:cs typeface="Trebuchet MS"/>
              </a:rPr>
              <a:t> </a:t>
            </a:r>
            <a:r>
              <a:rPr sz="3100" spc="-10" dirty="0">
                <a:solidFill>
                  <a:srgbClr val="FFFFFF"/>
                </a:solidFill>
                <a:latin typeface="Trebuchet MS"/>
                <a:cs typeface="Trebuchet MS"/>
              </a:rPr>
              <a:t>in</a:t>
            </a:r>
            <a:r>
              <a:rPr sz="3100" spc="-110" dirty="0">
                <a:solidFill>
                  <a:srgbClr val="FFFFFF"/>
                </a:solidFill>
                <a:latin typeface="Trebuchet MS"/>
                <a:cs typeface="Trebuchet MS"/>
              </a:rPr>
              <a:t> </a:t>
            </a:r>
            <a:r>
              <a:rPr sz="3100" dirty="0">
                <a:solidFill>
                  <a:srgbClr val="FFFFFF"/>
                </a:solidFill>
                <a:latin typeface="Trebuchet MS"/>
                <a:cs typeface="Trebuchet MS"/>
              </a:rPr>
              <a:t>financial</a:t>
            </a:r>
            <a:r>
              <a:rPr sz="3100" spc="-114" dirty="0">
                <a:solidFill>
                  <a:srgbClr val="FFFFFF"/>
                </a:solidFill>
                <a:latin typeface="Trebuchet MS"/>
                <a:cs typeface="Trebuchet MS"/>
              </a:rPr>
              <a:t> </a:t>
            </a:r>
            <a:r>
              <a:rPr sz="3100" spc="60" dirty="0">
                <a:solidFill>
                  <a:srgbClr val="FFFFFF"/>
                </a:solidFill>
                <a:latin typeface="Trebuchet MS"/>
                <a:cs typeface="Trebuchet MS"/>
              </a:rPr>
              <a:t>cases</a:t>
            </a:r>
            <a:endParaRPr sz="3100">
              <a:latin typeface="Trebuchet MS"/>
              <a:cs typeface="Trebuchet MS"/>
            </a:endParaRPr>
          </a:p>
          <a:p>
            <a:pPr marL="12700" marR="5080">
              <a:lnSpc>
                <a:spcPct val="165300"/>
              </a:lnSpc>
            </a:pPr>
            <a:r>
              <a:rPr sz="3100" spc="-45" dirty="0">
                <a:solidFill>
                  <a:srgbClr val="FFFFFF"/>
                </a:solidFill>
                <a:latin typeface="Trebuchet MS"/>
                <a:cs typeface="Trebuchet MS"/>
              </a:rPr>
              <a:t>Identify</a:t>
            </a:r>
            <a:r>
              <a:rPr sz="3100" spc="-90" dirty="0">
                <a:solidFill>
                  <a:srgbClr val="FFFFFF"/>
                </a:solidFill>
                <a:latin typeface="Trebuchet MS"/>
                <a:cs typeface="Trebuchet MS"/>
              </a:rPr>
              <a:t> </a:t>
            </a:r>
            <a:r>
              <a:rPr sz="3100" dirty="0">
                <a:solidFill>
                  <a:srgbClr val="FFFFFF"/>
                </a:solidFill>
                <a:latin typeface="Trebuchet MS"/>
                <a:cs typeface="Trebuchet MS"/>
              </a:rPr>
              <a:t>the</a:t>
            </a:r>
            <a:r>
              <a:rPr sz="3100" spc="-90" dirty="0">
                <a:solidFill>
                  <a:srgbClr val="FFFFFF"/>
                </a:solidFill>
                <a:latin typeface="Trebuchet MS"/>
                <a:cs typeface="Trebuchet MS"/>
              </a:rPr>
              <a:t> </a:t>
            </a:r>
            <a:r>
              <a:rPr sz="3100" spc="-50" dirty="0">
                <a:solidFill>
                  <a:srgbClr val="FFFFFF"/>
                </a:solidFill>
                <a:latin typeface="Trebuchet MS"/>
                <a:cs typeface="Trebuchet MS"/>
              </a:rPr>
              <a:t>key</a:t>
            </a:r>
            <a:r>
              <a:rPr sz="3100" spc="-90" dirty="0">
                <a:solidFill>
                  <a:srgbClr val="FFFFFF"/>
                </a:solidFill>
                <a:latin typeface="Trebuchet MS"/>
                <a:cs typeface="Trebuchet MS"/>
              </a:rPr>
              <a:t> </a:t>
            </a:r>
            <a:r>
              <a:rPr sz="3100" dirty="0">
                <a:solidFill>
                  <a:srgbClr val="FFFFFF"/>
                </a:solidFill>
                <a:latin typeface="Trebuchet MS"/>
                <a:cs typeface="Trebuchet MS"/>
              </a:rPr>
              <a:t>factors</a:t>
            </a:r>
            <a:r>
              <a:rPr sz="3100" spc="-85" dirty="0">
                <a:solidFill>
                  <a:srgbClr val="FFFFFF"/>
                </a:solidFill>
                <a:latin typeface="Trebuchet MS"/>
                <a:cs typeface="Trebuchet MS"/>
              </a:rPr>
              <a:t> </a:t>
            </a:r>
            <a:r>
              <a:rPr sz="3100" dirty="0">
                <a:solidFill>
                  <a:srgbClr val="FFFFFF"/>
                </a:solidFill>
                <a:latin typeface="Trebuchet MS"/>
                <a:cs typeface="Trebuchet MS"/>
              </a:rPr>
              <a:t>used</a:t>
            </a:r>
            <a:r>
              <a:rPr sz="3100" spc="-90" dirty="0">
                <a:solidFill>
                  <a:srgbClr val="FFFFFF"/>
                </a:solidFill>
                <a:latin typeface="Trebuchet MS"/>
                <a:cs typeface="Trebuchet MS"/>
              </a:rPr>
              <a:t> </a:t>
            </a:r>
            <a:r>
              <a:rPr sz="3100" dirty="0">
                <a:solidFill>
                  <a:srgbClr val="FFFFFF"/>
                </a:solidFill>
                <a:latin typeface="Trebuchet MS"/>
                <a:cs typeface="Trebuchet MS"/>
              </a:rPr>
              <a:t>by</a:t>
            </a:r>
            <a:r>
              <a:rPr sz="3100" spc="-90" dirty="0">
                <a:solidFill>
                  <a:srgbClr val="FFFFFF"/>
                </a:solidFill>
                <a:latin typeface="Trebuchet MS"/>
                <a:cs typeface="Trebuchet MS"/>
              </a:rPr>
              <a:t> </a:t>
            </a:r>
            <a:r>
              <a:rPr sz="3100" dirty="0">
                <a:solidFill>
                  <a:srgbClr val="FFFFFF"/>
                </a:solidFill>
                <a:latin typeface="Trebuchet MS"/>
                <a:cs typeface="Trebuchet MS"/>
              </a:rPr>
              <a:t>judges</a:t>
            </a:r>
            <a:r>
              <a:rPr sz="3100" spc="-85" dirty="0">
                <a:solidFill>
                  <a:srgbClr val="FFFFFF"/>
                </a:solidFill>
                <a:latin typeface="Trebuchet MS"/>
                <a:cs typeface="Trebuchet MS"/>
              </a:rPr>
              <a:t> </a:t>
            </a:r>
            <a:r>
              <a:rPr sz="3100" dirty="0">
                <a:solidFill>
                  <a:srgbClr val="FFFFFF"/>
                </a:solidFill>
                <a:latin typeface="Trebuchet MS"/>
                <a:cs typeface="Trebuchet MS"/>
              </a:rPr>
              <a:t>to</a:t>
            </a:r>
            <a:r>
              <a:rPr sz="3100" spc="-90" dirty="0">
                <a:solidFill>
                  <a:srgbClr val="FFFFFF"/>
                </a:solidFill>
                <a:latin typeface="Trebuchet MS"/>
                <a:cs typeface="Trebuchet MS"/>
              </a:rPr>
              <a:t> </a:t>
            </a:r>
            <a:r>
              <a:rPr sz="3100" dirty="0">
                <a:solidFill>
                  <a:srgbClr val="FFFFFF"/>
                </a:solidFill>
                <a:latin typeface="Trebuchet MS"/>
                <a:cs typeface="Trebuchet MS"/>
              </a:rPr>
              <a:t>assist</a:t>
            </a:r>
            <a:r>
              <a:rPr sz="3100" spc="-90" dirty="0">
                <a:solidFill>
                  <a:srgbClr val="FFFFFF"/>
                </a:solidFill>
                <a:latin typeface="Trebuchet MS"/>
                <a:cs typeface="Trebuchet MS"/>
              </a:rPr>
              <a:t> </a:t>
            </a:r>
            <a:r>
              <a:rPr sz="3100" spc="-50" dirty="0">
                <a:solidFill>
                  <a:srgbClr val="FFFFFF"/>
                </a:solidFill>
                <a:latin typeface="Trebuchet MS"/>
                <a:cs typeface="Trebuchet MS"/>
              </a:rPr>
              <a:t>them</a:t>
            </a:r>
            <a:r>
              <a:rPr sz="3100" spc="-85" dirty="0">
                <a:solidFill>
                  <a:srgbClr val="FFFFFF"/>
                </a:solidFill>
                <a:latin typeface="Trebuchet MS"/>
                <a:cs typeface="Trebuchet MS"/>
              </a:rPr>
              <a:t> </a:t>
            </a:r>
            <a:r>
              <a:rPr sz="3100" spc="-10" dirty="0">
                <a:solidFill>
                  <a:srgbClr val="FFFFFF"/>
                </a:solidFill>
                <a:latin typeface="Trebuchet MS"/>
                <a:cs typeface="Trebuchet MS"/>
              </a:rPr>
              <a:t>in</a:t>
            </a:r>
            <a:r>
              <a:rPr sz="3100" spc="-90" dirty="0">
                <a:solidFill>
                  <a:srgbClr val="FFFFFF"/>
                </a:solidFill>
                <a:latin typeface="Trebuchet MS"/>
                <a:cs typeface="Trebuchet MS"/>
              </a:rPr>
              <a:t> </a:t>
            </a:r>
            <a:r>
              <a:rPr sz="3100" dirty="0">
                <a:solidFill>
                  <a:srgbClr val="FFFFFF"/>
                </a:solidFill>
                <a:latin typeface="Trebuchet MS"/>
                <a:cs typeface="Trebuchet MS"/>
              </a:rPr>
              <a:t>exercising</a:t>
            </a:r>
            <a:r>
              <a:rPr sz="3100" spc="-90" dirty="0">
                <a:solidFill>
                  <a:srgbClr val="FFFFFF"/>
                </a:solidFill>
                <a:latin typeface="Trebuchet MS"/>
                <a:cs typeface="Trebuchet MS"/>
              </a:rPr>
              <a:t> </a:t>
            </a:r>
            <a:r>
              <a:rPr sz="3100" spc="-70" dirty="0">
                <a:solidFill>
                  <a:srgbClr val="FFFFFF"/>
                </a:solidFill>
                <a:latin typeface="Trebuchet MS"/>
                <a:cs typeface="Trebuchet MS"/>
              </a:rPr>
              <a:t>their</a:t>
            </a:r>
            <a:r>
              <a:rPr sz="3100" spc="-85" dirty="0">
                <a:solidFill>
                  <a:srgbClr val="FFFFFF"/>
                </a:solidFill>
                <a:latin typeface="Trebuchet MS"/>
                <a:cs typeface="Trebuchet MS"/>
              </a:rPr>
              <a:t> </a:t>
            </a:r>
            <a:r>
              <a:rPr sz="3100" spc="-10" dirty="0">
                <a:solidFill>
                  <a:srgbClr val="FFFFFF"/>
                </a:solidFill>
                <a:latin typeface="Trebuchet MS"/>
                <a:cs typeface="Trebuchet MS"/>
              </a:rPr>
              <a:t>discretion </a:t>
            </a:r>
            <a:r>
              <a:rPr sz="3100" dirty="0">
                <a:solidFill>
                  <a:srgbClr val="FFFFFF"/>
                </a:solidFill>
                <a:latin typeface="Trebuchet MS"/>
                <a:cs typeface="Trebuchet MS"/>
              </a:rPr>
              <a:t>Explain</a:t>
            </a:r>
            <a:r>
              <a:rPr sz="3100" spc="-105" dirty="0">
                <a:solidFill>
                  <a:srgbClr val="FFFFFF"/>
                </a:solidFill>
                <a:latin typeface="Trebuchet MS"/>
                <a:cs typeface="Trebuchet MS"/>
              </a:rPr>
              <a:t> </a:t>
            </a:r>
            <a:r>
              <a:rPr sz="3100" dirty="0">
                <a:solidFill>
                  <a:srgbClr val="FFFFFF"/>
                </a:solidFill>
                <a:latin typeface="Trebuchet MS"/>
                <a:cs typeface="Trebuchet MS"/>
              </a:rPr>
              <a:t>the</a:t>
            </a:r>
            <a:r>
              <a:rPr sz="3100" spc="-105" dirty="0">
                <a:solidFill>
                  <a:srgbClr val="FFFFFF"/>
                </a:solidFill>
                <a:latin typeface="Trebuchet MS"/>
                <a:cs typeface="Trebuchet MS"/>
              </a:rPr>
              <a:t> </a:t>
            </a:r>
            <a:r>
              <a:rPr sz="3100" spc="60" dirty="0">
                <a:solidFill>
                  <a:srgbClr val="FFFFFF"/>
                </a:solidFill>
                <a:latin typeface="Trebuchet MS"/>
                <a:cs typeface="Trebuchet MS"/>
              </a:rPr>
              <a:t>approach</a:t>
            </a:r>
            <a:r>
              <a:rPr sz="3100" spc="-105" dirty="0">
                <a:solidFill>
                  <a:srgbClr val="FFFFFF"/>
                </a:solidFill>
                <a:latin typeface="Trebuchet MS"/>
                <a:cs typeface="Trebuchet MS"/>
              </a:rPr>
              <a:t> </a:t>
            </a:r>
            <a:r>
              <a:rPr sz="3100" dirty="0">
                <a:solidFill>
                  <a:srgbClr val="FFFFFF"/>
                </a:solidFill>
                <a:latin typeface="Trebuchet MS"/>
                <a:cs typeface="Trebuchet MS"/>
              </a:rPr>
              <a:t>taken</a:t>
            </a:r>
            <a:r>
              <a:rPr sz="3100" spc="-100" dirty="0">
                <a:solidFill>
                  <a:srgbClr val="FFFFFF"/>
                </a:solidFill>
                <a:latin typeface="Trebuchet MS"/>
                <a:cs typeface="Trebuchet MS"/>
              </a:rPr>
              <a:t> </a:t>
            </a:r>
            <a:r>
              <a:rPr sz="3100" spc="-10" dirty="0">
                <a:solidFill>
                  <a:srgbClr val="FFFFFF"/>
                </a:solidFill>
                <a:latin typeface="Trebuchet MS"/>
                <a:cs typeface="Trebuchet MS"/>
              </a:rPr>
              <a:t>in</a:t>
            </a:r>
            <a:r>
              <a:rPr sz="3100" spc="-105" dirty="0">
                <a:solidFill>
                  <a:srgbClr val="FFFFFF"/>
                </a:solidFill>
                <a:latin typeface="Trebuchet MS"/>
                <a:cs typeface="Trebuchet MS"/>
              </a:rPr>
              <a:t> </a:t>
            </a:r>
            <a:r>
              <a:rPr sz="3100" spc="-30" dirty="0">
                <a:solidFill>
                  <a:srgbClr val="FFFFFF"/>
                </a:solidFill>
                <a:latin typeface="Trebuchet MS"/>
                <a:cs typeface="Trebuchet MS"/>
              </a:rPr>
              <a:t>relation</a:t>
            </a:r>
            <a:r>
              <a:rPr sz="3100" spc="-105" dirty="0">
                <a:solidFill>
                  <a:srgbClr val="FFFFFF"/>
                </a:solidFill>
                <a:latin typeface="Trebuchet MS"/>
                <a:cs typeface="Trebuchet MS"/>
              </a:rPr>
              <a:t> </a:t>
            </a:r>
            <a:r>
              <a:rPr sz="3100" dirty="0">
                <a:solidFill>
                  <a:srgbClr val="FFFFFF"/>
                </a:solidFill>
                <a:latin typeface="Trebuchet MS"/>
                <a:cs typeface="Trebuchet MS"/>
              </a:rPr>
              <a:t>to</a:t>
            </a:r>
            <a:r>
              <a:rPr sz="3100" spc="-100" dirty="0">
                <a:solidFill>
                  <a:srgbClr val="FFFFFF"/>
                </a:solidFill>
                <a:latin typeface="Trebuchet MS"/>
                <a:cs typeface="Trebuchet MS"/>
              </a:rPr>
              <a:t> </a:t>
            </a:r>
            <a:r>
              <a:rPr sz="3100" dirty="0">
                <a:solidFill>
                  <a:srgbClr val="FFFFFF"/>
                </a:solidFill>
                <a:latin typeface="Trebuchet MS"/>
                <a:cs typeface="Trebuchet MS"/>
              </a:rPr>
              <a:t>certain</a:t>
            </a:r>
            <a:r>
              <a:rPr sz="3100" spc="-105" dirty="0">
                <a:solidFill>
                  <a:srgbClr val="FFFFFF"/>
                </a:solidFill>
                <a:latin typeface="Trebuchet MS"/>
                <a:cs typeface="Trebuchet MS"/>
              </a:rPr>
              <a:t> </a:t>
            </a:r>
            <a:r>
              <a:rPr sz="3100" dirty="0">
                <a:solidFill>
                  <a:srgbClr val="FFFFFF"/>
                </a:solidFill>
                <a:latin typeface="Trebuchet MS"/>
                <a:cs typeface="Trebuchet MS"/>
              </a:rPr>
              <a:t>specific</a:t>
            </a:r>
            <a:r>
              <a:rPr sz="3100" spc="-105" dirty="0">
                <a:solidFill>
                  <a:srgbClr val="FFFFFF"/>
                </a:solidFill>
                <a:latin typeface="Trebuchet MS"/>
                <a:cs typeface="Trebuchet MS"/>
              </a:rPr>
              <a:t> </a:t>
            </a:r>
            <a:r>
              <a:rPr sz="3100" dirty="0">
                <a:solidFill>
                  <a:srgbClr val="FFFFFF"/>
                </a:solidFill>
                <a:latin typeface="Trebuchet MS"/>
                <a:cs typeface="Trebuchet MS"/>
              </a:rPr>
              <a:t>types</a:t>
            </a:r>
            <a:r>
              <a:rPr sz="3100" spc="-100" dirty="0">
                <a:solidFill>
                  <a:srgbClr val="FFFFFF"/>
                </a:solidFill>
                <a:latin typeface="Trebuchet MS"/>
                <a:cs typeface="Trebuchet MS"/>
              </a:rPr>
              <a:t> </a:t>
            </a:r>
            <a:r>
              <a:rPr sz="3100" dirty="0">
                <a:solidFill>
                  <a:srgbClr val="FFFFFF"/>
                </a:solidFill>
                <a:latin typeface="Trebuchet MS"/>
                <a:cs typeface="Trebuchet MS"/>
              </a:rPr>
              <a:t>of</a:t>
            </a:r>
            <a:r>
              <a:rPr sz="3100" spc="-105" dirty="0">
                <a:solidFill>
                  <a:srgbClr val="FFFFFF"/>
                </a:solidFill>
                <a:latin typeface="Trebuchet MS"/>
                <a:cs typeface="Trebuchet MS"/>
              </a:rPr>
              <a:t> </a:t>
            </a:r>
            <a:r>
              <a:rPr sz="3100" spc="-10" dirty="0">
                <a:solidFill>
                  <a:srgbClr val="FFFFFF"/>
                </a:solidFill>
                <a:latin typeface="Trebuchet MS"/>
                <a:cs typeface="Trebuchet MS"/>
              </a:rPr>
              <a:t>property </a:t>
            </a:r>
            <a:r>
              <a:rPr sz="3100" dirty="0">
                <a:solidFill>
                  <a:srgbClr val="FFFFFF"/>
                </a:solidFill>
                <a:latin typeface="Trebuchet MS"/>
                <a:cs typeface="Trebuchet MS"/>
              </a:rPr>
              <a:t>Explain</a:t>
            </a:r>
            <a:r>
              <a:rPr sz="3100" spc="-100" dirty="0">
                <a:solidFill>
                  <a:srgbClr val="FFFFFF"/>
                </a:solidFill>
                <a:latin typeface="Trebuchet MS"/>
                <a:cs typeface="Trebuchet MS"/>
              </a:rPr>
              <a:t> </a:t>
            </a:r>
            <a:r>
              <a:rPr sz="3100" dirty="0">
                <a:solidFill>
                  <a:srgbClr val="FFFFFF"/>
                </a:solidFill>
                <a:latin typeface="Trebuchet MS"/>
                <a:cs typeface="Trebuchet MS"/>
              </a:rPr>
              <a:t>the</a:t>
            </a:r>
            <a:r>
              <a:rPr sz="3100" spc="-95" dirty="0">
                <a:solidFill>
                  <a:srgbClr val="FFFFFF"/>
                </a:solidFill>
                <a:latin typeface="Trebuchet MS"/>
                <a:cs typeface="Trebuchet MS"/>
              </a:rPr>
              <a:t> </a:t>
            </a:r>
            <a:r>
              <a:rPr sz="3100" spc="-20" dirty="0">
                <a:solidFill>
                  <a:srgbClr val="FFFFFF"/>
                </a:solidFill>
                <a:latin typeface="Trebuchet MS"/>
                <a:cs typeface="Trebuchet MS"/>
              </a:rPr>
              <a:t>enforceability</a:t>
            </a:r>
            <a:r>
              <a:rPr sz="3100" spc="-100" dirty="0">
                <a:solidFill>
                  <a:srgbClr val="FFFFFF"/>
                </a:solidFill>
                <a:latin typeface="Trebuchet MS"/>
                <a:cs typeface="Trebuchet MS"/>
              </a:rPr>
              <a:t> </a:t>
            </a:r>
            <a:r>
              <a:rPr sz="3100" dirty="0">
                <a:solidFill>
                  <a:srgbClr val="FFFFFF"/>
                </a:solidFill>
                <a:latin typeface="Trebuchet MS"/>
                <a:cs typeface="Trebuchet MS"/>
              </a:rPr>
              <a:t>of</a:t>
            </a:r>
            <a:r>
              <a:rPr sz="3100" spc="-95" dirty="0">
                <a:solidFill>
                  <a:srgbClr val="FFFFFF"/>
                </a:solidFill>
                <a:latin typeface="Trebuchet MS"/>
                <a:cs typeface="Trebuchet MS"/>
              </a:rPr>
              <a:t> </a:t>
            </a:r>
            <a:r>
              <a:rPr sz="3100" dirty="0">
                <a:solidFill>
                  <a:srgbClr val="FFFFFF"/>
                </a:solidFill>
                <a:latin typeface="Trebuchet MS"/>
                <a:cs typeface="Trebuchet MS"/>
              </a:rPr>
              <a:t>pre-</a:t>
            </a:r>
            <a:r>
              <a:rPr sz="3100" spc="-25" dirty="0">
                <a:solidFill>
                  <a:srgbClr val="FFFFFF"/>
                </a:solidFill>
                <a:latin typeface="Trebuchet MS"/>
                <a:cs typeface="Trebuchet MS"/>
              </a:rPr>
              <a:t>nuptial</a:t>
            </a:r>
            <a:r>
              <a:rPr sz="3100" spc="-100" dirty="0">
                <a:solidFill>
                  <a:srgbClr val="FFFFFF"/>
                </a:solidFill>
                <a:latin typeface="Trebuchet MS"/>
                <a:cs typeface="Trebuchet MS"/>
              </a:rPr>
              <a:t> </a:t>
            </a:r>
            <a:r>
              <a:rPr sz="3100" spc="-10" dirty="0">
                <a:solidFill>
                  <a:srgbClr val="FFFFFF"/>
                </a:solidFill>
                <a:latin typeface="Trebuchet MS"/>
                <a:cs typeface="Trebuchet MS"/>
              </a:rPr>
              <a:t>agreements</a:t>
            </a:r>
            <a:endParaRPr sz="3100">
              <a:latin typeface="Trebuchet MS"/>
              <a:cs typeface="Trebuchet MS"/>
            </a:endParaRPr>
          </a:p>
          <a:p>
            <a:pPr marL="12700">
              <a:lnSpc>
                <a:spcPct val="100000"/>
              </a:lnSpc>
              <a:spcBef>
                <a:spcPts val="2430"/>
              </a:spcBef>
            </a:pPr>
            <a:r>
              <a:rPr sz="3100" dirty="0">
                <a:solidFill>
                  <a:srgbClr val="FFFFFF"/>
                </a:solidFill>
                <a:latin typeface="Trebuchet MS"/>
                <a:cs typeface="Trebuchet MS"/>
              </a:rPr>
              <a:t>Apply</a:t>
            </a:r>
            <a:r>
              <a:rPr sz="3100" spc="-60" dirty="0">
                <a:solidFill>
                  <a:srgbClr val="FFFFFF"/>
                </a:solidFill>
                <a:latin typeface="Trebuchet MS"/>
                <a:cs typeface="Trebuchet MS"/>
              </a:rPr>
              <a:t> </a:t>
            </a:r>
            <a:r>
              <a:rPr sz="3100" dirty="0">
                <a:solidFill>
                  <a:srgbClr val="FFFFFF"/>
                </a:solidFill>
                <a:latin typeface="Trebuchet MS"/>
                <a:cs typeface="Trebuchet MS"/>
              </a:rPr>
              <a:t>the</a:t>
            </a:r>
            <a:r>
              <a:rPr sz="3100" spc="-55" dirty="0">
                <a:solidFill>
                  <a:srgbClr val="FFFFFF"/>
                </a:solidFill>
                <a:latin typeface="Trebuchet MS"/>
                <a:cs typeface="Trebuchet MS"/>
              </a:rPr>
              <a:t> </a:t>
            </a:r>
            <a:r>
              <a:rPr sz="3100" dirty="0">
                <a:solidFill>
                  <a:srgbClr val="FFFFFF"/>
                </a:solidFill>
                <a:latin typeface="Trebuchet MS"/>
                <a:cs typeface="Trebuchet MS"/>
              </a:rPr>
              <a:t>law</a:t>
            </a:r>
            <a:r>
              <a:rPr sz="3100" spc="-55" dirty="0">
                <a:solidFill>
                  <a:srgbClr val="FFFFFF"/>
                </a:solidFill>
                <a:latin typeface="Trebuchet MS"/>
                <a:cs typeface="Trebuchet MS"/>
              </a:rPr>
              <a:t> </a:t>
            </a:r>
            <a:r>
              <a:rPr sz="3100" dirty="0">
                <a:solidFill>
                  <a:srgbClr val="FFFFFF"/>
                </a:solidFill>
                <a:latin typeface="Trebuchet MS"/>
                <a:cs typeface="Trebuchet MS"/>
              </a:rPr>
              <a:t>to</a:t>
            </a:r>
            <a:r>
              <a:rPr sz="3100" spc="-60" dirty="0">
                <a:solidFill>
                  <a:srgbClr val="FFFFFF"/>
                </a:solidFill>
                <a:latin typeface="Trebuchet MS"/>
                <a:cs typeface="Trebuchet MS"/>
              </a:rPr>
              <a:t> </a:t>
            </a:r>
            <a:r>
              <a:rPr sz="3100" dirty="0">
                <a:solidFill>
                  <a:srgbClr val="FFFFFF"/>
                </a:solidFill>
                <a:latin typeface="Trebuchet MS"/>
                <a:cs typeface="Trebuchet MS"/>
              </a:rPr>
              <a:t>practical</a:t>
            </a:r>
            <a:r>
              <a:rPr sz="3100" spc="-55" dirty="0">
                <a:solidFill>
                  <a:srgbClr val="FFFFFF"/>
                </a:solidFill>
                <a:latin typeface="Trebuchet MS"/>
                <a:cs typeface="Trebuchet MS"/>
              </a:rPr>
              <a:t> </a:t>
            </a:r>
            <a:r>
              <a:rPr sz="3100" spc="-10" dirty="0">
                <a:solidFill>
                  <a:srgbClr val="FFFFFF"/>
                </a:solidFill>
                <a:latin typeface="Trebuchet MS"/>
                <a:cs typeface="Trebuchet MS"/>
              </a:rPr>
              <a:t>scenarios</a:t>
            </a:r>
            <a:endParaRPr sz="3100">
              <a:latin typeface="Trebuchet MS"/>
              <a:cs typeface="Trebuchet MS"/>
            </a:endParaRPr>
          </a:p>
        </p:txBody>
      </p:sp>
      <p:sp>
        <p:nvSpPr>
          <p:cNvPr id="12" name="object 12"/>
          <p:cNvSpPr txBox="1"/>
          <p:nvPr/>
        </p:nvSpPr>
        <p:spPr>
          <a:xfrm>
            <a:off x="14420944" y="8132834"/>
            <a:ext cx="3879850" cy="1549400"/>
          </a:xfrm>
          <a:prstGeom prst="rect">
            <a:avLst/>
          </a:prstGeom>
        </p:spPr>
        <p:txBody>
          <a:bodyPr vert="horz" wrap="square" lIns="0" tIns="12700" rIns="0" bIns="0" rtlCol="0">
            <a:spAutoFit/>
          </a:bodyPr>
          <a:lstStyle/>
          <a:p>
            <a:pPr marL="12700">
              <a:lnSpc>
                <a:spcPct val="100000"/>
              </a:lnSpc>
              <a:spcBef>
                <a:spcPts val="100"/>
              </a:spcBef>
            </a:pPr>
            <a:r>
              <a:rPr sz="10000" b="1" spc="-10" dirty="0">
                <a:solidFill>
                  <a:srgbClr val="FED307"/>
                </a:solidFill>
                <a:latin typeface="Trebuchet MS"/>
                <a:cs typeface="Trebuchet MS"/>
              </a:rPr>
              <a:t>RECAP</a:t>
            </a:r>
            <a:endParaRPr sz="10000">
              <a:latin typeface="Trebuchet MS"/>
              <a:cs typeface="Trebuchet M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lang="en-GB" spc="-215" dirty="0">
                <a:solidFill>
                  <a:srgbClr val="E65385"/>
                </a:solidFill>
              </a:rPr>
              <a:t>WEEK 11</a:t>
            </a:r>
            <a:r>
              <a:rPr spc="-365" dirty="0">
                <a:solidFill>
                  <a:srgbClr val="E65385"/>
                </a:solidFill>
              </a:rPr>
              <a:t>: </a:t>
            </a:r>
            <a:r>
              <a:rPr spc="-10" dirty="0"/>
              <a:t>READING</a:t>
            </a:r>
          </a:p>
        </p:txBody>
      </p:sp>
      <p:pic>
        <p:nvPicPr>
          <p:cNvPr id="4" name="object 4"/>
          <p:cNvPicPr/>
          <p:nvPr/>
        </p:nvPicPr>
        <p:blipFill>
          <a:blip r:embed="rId2" cstate="print"/>
          <a:stretch>
            <a:fillRect/>
          </a:stretch>
        </p:blipFill>
        <p:spPr>
          <a:xfrm>
            <a:off x="1485899" y="4317869"/>
            <a:ext cx="142875" cy="142874"/>
          </a:xfrm>
          <a:prstGeom prst="rect">
            <a:avLst/>
          </a:prstGeom>
        </p:spPr>
      </p:pic>
      <p:pic>
        <p:nvPicPr>
          <p:cNvPr id="5" name="object 5"/>
          <p:cNvPicPr/>
          <p:nvPr/>
        </p:nvPicPr>
        <p:blipFill>
          <a:blip r:embed="rId2" cstate="print"/>
          <a:stretch>
            <a:fillRect/>
          </a:stretch>
        </p:blipFill>
        <p:spPr>
          <a:xfrm>
            <a:off x="1485899" y="5098919"/>
            <a:ext cx="142875" cy="142874"/>
          </a:xfrm>
          <a:prstGeom prst="rect">
            <a:avLst/>
          </a:prstGeom>
        </p:spPr>
      </p:pic>
      <p:sp>
        <p:nvSpPr>
          <p:cNvPr id="6" name="object 6"/>
          <p:cNvSpPr txBox="1">
            <a:spLocks noGrp="1"/>
          </p:cNvSpPr>
          <p:nvPr>
            <p:ph type="body" idx="1"/>
          </p:nvPr>
        </p:nvSpPr>
        <p:spPr>
          <a:prstGeom prst="rect">
            <a:avLst/>
          </a:prstGeom>
        </p:spPr>
        <p:txBody>
          <a:bodyPr vert="horz" wrap="square" lIns="0" tIns="12065" rIns="0" bIns="0" rtlCol="0">
            <a:spAutoFit/>
          </a:bodyPr>
          <a:lstStyle/>
          <a:p>
            <a:pPr marL="12700" marR="5080">
              <a:lnSpc>
                <a:spcPct val="136700"/>
              </a:lnSpc>
              <a:spcBef>
                <a:spcPts val="95"/>
              </a:spcBef>
            </a:pPr>
            <a:r>
              <a:rPr dirty="0"/>
              <a:t>You</a:t>
            </a:r>
            <a:r>
              <a:rPr spc="-215" dirty="0"/>
              <a:t> </a:t>
            </a:r>
            <a:r>
              <a:rPr dirty="0"/>
              <a:t>can</a:t>
            </a:r>
            <a:r>
              <a:rPr spc="-150" dirty="0"/>
              <a:t> </a:t>
            </a:r>
            <a:r>
              <a:rPr spc="-20" dirty="0"/>
              <a:t>draw</a:t>
            </a:r>
            <a:r>
              <a:rPr spc="-155" dirty="0"/>
              <a:t> </a:t>
            </a:r>
            <a:r>
              <a:rPr dirty="0"/>
              <a:t>on</a:t>
            </a:r>
            <a:r>
              <a:rPr spc="-155" dirty="0"/>
              <a:t> </a:t>
            </a:r>
            <a:r>
              <a:rPr spc="-150" dirty="0"/>
              <a:t>the</a:t>
            </a:r>
            <a:r>
              <a:rPr spc="-130" dirty="0"/>
              <a:t> </a:t>
            </a:r>
            <a:r>
              <a:rPr spc="-90" dirty="0"/>
              <a:t>following</a:t>
            </a:r>
            <a:r>
              <a:rPr spc="-155" dirty="0"/>
              <a:t> </a:t>
            </a:r>
            <a:r>
              <a:rPr spc="-60" dirty="0"/>
              <a:t>chapters</a:t>
            </a:r>
            <a:r>
              <a:rPr spc="-155" dirty="0"/>
              <a:t> </a:t>
            </a:r>
            <a:r>
              <a:rPr dirty="0"/>
              <a:t>of</a:t>
            </a:r>
            <a:r>
              <a:rPr spc="-150" dirty="0"/>
              <a:t> </a:t>
            </a:r>
            <a:r>
              <a:rPr spc="-180" dirty="0"/>
              <a:t>your</a:t>
            </a:r>
            <a:r>
              <a:rPr spc="-120" dirty="0"/>
              <a:t> </a:t>
            </a:r>
            <a:r>
              <a:rPr spc="-114" dirty="0"/>
              <a:t>textbooks</a:t>
            </a:r>
            <a:r>
              <a:rPr spc="-155" dirty="0"/>
              <a:t> </a:t>
            </a:r>
            <a:r>
              <a:rPr spc="-80" dirty="0"/>
              <a:t>to</a:t>
            </a:r>
            <a:r>
              <a:rPr spc="-155" dirty="0"/>
              <a:t> </a:t>
            </a:r>
            <a:r>
              <a:rPr dirty="0"/>
              <a:t>deepen</a:t>
            </a:r>
            <a:r>
              <a:rPr spc="-155" dirty="0"/>
              <a:t> </a:t>
            </a:r>
            <a:r>
              <a:rPr spc="-20" dirty="0"/>
              <a:t>your </a:t>
            </a:r>
            <a:r>
              <a:rPr spc="-70" dirty="0"/>
              <a:t>understanding</a:t>
            </a:r>
            <a:r>
              <a:rPr spc="-215" dirty="0"/>
              <a:t> </a:t>
            </a:r>
            <a:r>
              <a:rPr dirty="0"/>
              <a:t>of</a:t>
            </a:r>
            <a:r>
              <a:rPr spc="-220" dirty="0"/>
              <a:t> </a:t>
            </a:r>
            <a:r>
              <a:rPr spc="-150" dirty="0"/>
              <a:t>the</a:t>
            </a:r>
            <a:r>
              <a:rPr spc="-130" dirty="0"/>
              <a:t> </a:t>
            </a:r>
            <a:r>
              <a:rPr spc="-45" dirty="0"/>
              <a:t>topics</a:t>
            </a:r>
            <a:r>
              <a:rPr spc="-160" dirty="0"/>
              <a:t> </a:t>
            </a:r>
            <a:r>
              <a:rPr spc="-25" dirty="0"/>
              <a:t>discussed</a:t>
            </a:r>
            <a:r>
              <a:rPr spc="-160" dirty="0"/>
              <a:t> </a:t>
            </a:r>
            <a:r>
              <a:rPr spc="-190" dirty="0"/>
              <a:t>in</a:t>
            </a:r>
            <a:r>
              <a:rPr spc="-120" dirty="0"/>
              <a:t> </a:t>
            </a:r>
            <a:r>
              <a:rPr spc="-175" dirty="0"/>
              <a:t>this</a:t>
            </a:r>
            <a:r>
              <a:rPr spc="-120" dirty="0"/>
              <a:t> </a:t>
            </a:r>
            <a:r>
              <a:rPr spc="-10" dirty="0"/>
              <a:t>unit.</a:t>
            </a:r>
          </a:p>
          <a:p>
            <a:pPr marL="821690">
              <a:lnSpc>
                <a:spcPct val="100000"/>
              </a:lnSpc>
              <a:spcBef>
                <a:spcPts val="1650"/>
              </a:spcBef>
            </a:pPr>
            <a:r>
              <a:rPr spc="-140" dirty="0"/>
              <a:t>Herring</a:t>
            </a:r>
            <a:r>
              <a:rPr spc="-130" dirty="0"/>
              <a:t> </a:t>
            </a:r>
            <a:r>
              <a:rPr spc="50" dirty="0"/>
              <a:t>(2023)</a:t>
            </a:r>
            <a:r>
              <a:rPr spc="-125" dirty="0"/>
              <a:t> </a:t>
            </a:r>
            <a:r>
              <a:rPr spc="-65" dirty="0"/>
              <a:t>chapter</a:t>
            </a:r>
            <a:r>
              <a:rPr spc="-130" dirty="0"/>
              <a:t> </a:t>
            </a:r>
            <a:r>
              <a:rPr spc="114" dirty="0"/>
              <a:t>5-</a:t>
            </a:r>
            <a:r>
              <a:rPr spc="-50" dirty="0"/>
              <a:t>6</a:t>
            </a:r>
          </a:p>
          <a:p>
            <a:pPr marL="821690">
              <a:lnSpc>
                <a:spcPct val="100000"/>
              </a:lnSpc>
              <a:spcBef>
                <a:spcPts val="1650"/>
              </a:spcBef>
            </a:pPr>
            <a:r>
              <a:rPr spc="-95" dirty="0"/>
              <a:t>Duffield</a:t>
            </a:r>
            <a:r>
              <a:rPr spc="-140" dirty="0"/>
              <a:t> et</a:t>
            </a:r>
            <a:r>
              <a:rPr spc="-125" dirty="0"/>
              <a:t> </a:t>
            </a:r>
            <a:r>
              <a:rPr spc="-175" dirty="0"/>
              <a:t>al.</a:t>
            </a:r>
            <a:r>
              <a:rPr spc="-120" dirty="0"/>
              <a:t> </a:t>
            </a:r>
            <a:r>
              <a:rPr spc="105" dirty="0"/>
              <a:t>(2024)</a:t>
            </a:r>
            <a:r>
              <a:rPr spc="-130" dirty="0"/>
              <a:t> </a:t>
            </a:r>
            <a:r>
              <a:rPr spc="-65" dirty="0"/>
              <a:t>chapter</a:t>
            </a:r>
            <a:r>
              <a:rPr spc="-130" dirty="0"/>
              <a:t> </a:t>
            </a:r>
            <a:r>
              <a:rPr spc="240" dirty="0"/>
              <a:t>4</a:t>
            </a:r>
          </a:p>
        </p:txBody>
      </p:sp>
      <p:sp>
        <p:nvSpPr>
          <p:cNvPr id="7" name="object 7"/>
          <p:cNvSpPr/>
          <p:nvPr/>
        </p:nvSpPr>
        <p:spPr>
          <a:xfrm>
            <a:off x="0" y="8609"/>
            <a:ext cx="14420850" cy="762000"/>
          </a:xfrm>
          <a:custGeom>
            <a:avLst/>
            <a:gdLst/>
            <a:ahLst/>
            <a:cxnLst/>
            <a:rect l="l" t="t" r="r" b="b"/>
            <a:pathLst>
              <a:path w="14420850" h="762000">
                <a:moveTo>
                  <a:pt x="14420848" y="761999"/>
                </a:moveTo>
                <a:lnTo>
                  <a:pt x="0" y="761999"/>
                </a:lnTo>
                <a:lnTo>
                  <a:pt x="0" y="0"/>
                </a:lnTo>
                <a:lnTo>
                  <a:pt x="14420848" y="0"/>
                </a:lnTo>
                <a:lnTo>
                  <a:pt x="14420848" y="761999"/>
                </a:lnTo>
                <a:close/>
              </a:path>
            </a:pathLst>
          </a:custGeom>
          <a:solidFill>
            <a:srgbClr val="292959"/>
          </a:solidFill>
        </p:spPr>
        <p:txBody>
          <a:bodyPr wrap="square" lIns="0" tIns="0" rIns="0" bIns="0" rtlCol="0"/>
          <a:lstStyle/>
          <a:p>
            <a:endParaRPr/>
          </a:p>
        </p:txBody>
      </p:sp>
      <p:sp>
        <p:nvSpPr>
          <p:cNvPr id="8" name="object 8"/>
          <p:cNvSpPr/>
          <p:nvPr/>
        </p:nvSpPr>
        <p:spPr>
          <a:xfrm>
            <a:off x="11589837" y="9736179"/>
            <a:ext cx="6696075" cy="551180"/>
          </a:xfrm>
          <a:custGeom>
            <a:avLst/>
            <a:gdLst/>
            <a:ahLst/>
            <a:cxnLst/>
            <a:rect l="l" t="t" r="r" b="b"/>
            <a:pathLst>
              <a:path w="6696075" h="551179">
                <a:moveTo>
                  <a:pt x="6696075" y="550820"/>
                </a:moveTo>
                <a:lnTo>
                  <a:pt x="0" y="550820"/>
                </a:lnTo>
                <a:lnTo>
                  <a:pt x="0" y="0"/>
                </a:lnTo>
                <a:lnTo>
                  <a:pt x="6696075" y="0"/>
                </a:lnTo>
                <a:lnTo>
                  <a:pt x="6696075" y="550820"/>
                </a:lnTo>
                <a:close/>
              </a:path>
            </a:pathLst>
          </a:custGeom>
          <a:solidFill>
            <a:srgbClr val="FED307"/>
          </a:solidFill>
        </p:spPr>
        <p:txBody>
          <a:bodyPr wrap="square" lIns="0" tIns="0" rIns="0" bIns="0" rtlCol="0"/>
          <a:lstStyle/>
          <a:p>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AA42F-D6BE-9C13-FD07-92C16A45E6C1}"/>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DAB2E203-30C8-E582-C2D1-CFD388A73E7A}"/>
              </a:ext>
            </a:extLst>
          </p:cNvPr>
          <p:cNvSpPr>
            <a:spLocks noGrp="1"/>
          </p:cNvSpPr>
          <p:nvPr>
            <p:ph type="body" idx="1"/>
          </p:nvPr>
        </p:nvSpPr>
        <p:spPr>
          <a:xfrm>
            <a:off x="1016000" y="2266800"/>
            <a:ext cx="15559405" cy="7632859"/>
          </a:xfrm>
        </p:spPr>
        <p:txBody>
          <a:bodyPr/>
          <a:lstStyle/>
          <a:p>
            <a:r>
              <a:rPr lang="en-GB" sz="1600" dirty="0"/>
              <a:t>(1)   The court has wide powers to make financial orders on divorce, nullity or judicial separation. The court may make the following orders:</a:t>
            </a:r>
          </a:p>
          <a:p>
            <a:endParaRPr lang="en-GB" sz="1600" dirty="0"/>
          </a:p>
          <a:p>
            <a:r>
              <a:rPr lang="en-GB" sz="1600" dirty="0"/>
              <a:t>maintenance pending suit – this covers the period between filing of the application and decree absolute;</a:t>
            </a:r>
          </a:p>
          <a:p>
            <a:endParaRPr lang="en-GB" sz="1600" dirty="0"/>
          </a:p>
          <a:p>
            <a:r>
              <a:rPr lang="en-GB" sz="1600" dirty="0"/>
              <a:t>periodical payments and secured periodical payments – these will end on the recipient’s remarriage;</a:t>
            </a:r>
          </a:p>
          <a:p>
            <a:endParaRPr lang="en-GB" sz="1600" dirty="0"/>
          </a:p>
          <a:p>
            <a:r>
              <a:rPr lang="en-GB" sz="1600" dirty="0"/>
              <a:t>lump sum order – only one may be made and it may be by instalments;</a:t>
            </a:r>
          </a:p>
          <a:p>
            <a:endParaRPr lang="en-GB" sz="1600" dirty="0"/>
          </a:p>
          <a:p>
            <a:r>
              <a:rPr lang="en-GB" sz="1600" dirty="0"/>
              <a:t>property adjustment order – this can include a transfer or settlement of property or a variation of an existing settlement;</a:t>
            </a:r>
          </a:p>
          <a:p>
            <a:endParaRPr lang="en-GB" sz="1600" dirty="0"/>
          </a:p>
          <a:p>
            <a:r>
              <a:rPr lang="en-GB" sz="1600" dirty="0"/>
              <a:t>order for sale – this can relate to any property in which either spouse has an interest.</a:t>
            </a:r>
          </a:p>
          <a:p>
            <a:endParaRPr lang="en-GB" sz="1600" dirty="0"/>
          </a:p>
          <a:p>
            <a:r>
              <a:rPr lang="en-GB" sz="1600" dirty="0"/>
              <a:t>(2)   In addition, the court has powers to deal with pensions:</a:t>
            </a:r>
          </a:p>
          <a:p>
            <a:endParaRPr lang="en-GB" sz="1600" dirty="0"/>
          </a:p>
          <a:p>
            <a:r>
              <a:rPr lang="en-GB" sz="1600" dirty="0"/>
              <a:t>pension attachment order – an order that part or all of the pension and/or lump sum be paid to the other spouse when the pension is taken; it can also apply to any death-in-service benefits;</a:t>
            </a:r>
          </a:p>
          <a:p>
            <a:endParaRPr lang="en-GB" sz="1600" dirty="0"/>
          </a:p>
          <a:p>
            <a:r>
              <a:rPr lang="en-GB" sz="1600" dirty="0"/>
              <a:t>pension sharing order – this can be an external transfer which the recipient transfers to another pension fund or an internal transfer which makes the recipient a member of the same pension fund.</a:t>
            </a:r>
          </a:p>
          <a:p>
            <a:endParaRPr lang="en-GB" sz="1600" dirty="0"/>
          </a:p>
          <a:p>
            <a:r>
              <a:rPr lang="en-GB" sz="1600" dirty="0"/>
              <a:t>Pension sharing is much more widely used in practice than pension attachment orders.</a:t>
            </a:r>
          </a:p>
          <a:p>
            <a:endParaRPr lang="en-GB" sz="1600" dirty="0"/>
          </a:p>
          <a:p>
            <a:r>
              <a:rPr lang="en-GB" sz="1600" dirty="0"/>
              <a:t>(3)   The court must have regard to the following when deciding what financial orders to make:</a:t>
            </a:r>
          </a:p>
          <a:p>
            <a:endParaRPr lang="en-GB" sz="1600" dirty="0"/>
          </a:p>
          <a:p>
            <a:r>
              <a:rPr lang="en-GB" sz="1600" dirty="0"/>
              <a:t>all of the circumstances of the case, first consideration being given to the welfare of any minor children of the family;</a:t>
            </a:r>
          </a:p>
          <a:p>
            <a:endParaRPr lang="en-GB" sz="1600" dirty="0"/>
          </a:p>
          <a:p>
            <a:r>
              <a:rPr lang="en-GB" sz="1600" dirty="0"/>
              <a:t>the factors contained in s25(2) MCA 1973;</a:t>
            </a:r>
          </a:p>
          <a:p>
            <a:endParaRPr lang="en-GB" sz="1600" dirty="0"/>
          </a:p>
          <a:p>
            <a:r>
              <a:rPr lang="en-GB" sz="1600" dirty="0"/>
              <a:t>the “clean break” provisions in s25A MCA 1973;</a:t>
            </a:r>
          </a:p>
          <a:p>
            <a:endParaRPr lang="en-GB" sz="1600" dirty="0"/>
          </a:p>
          <a:p>
            <a:r>
              <a:rPr lang="en-GB" sz="1600" dirty="0"/>
              <a:t>the case law stemming from White v White[2000].</a:t>
            </a:r>
          </a:p>
        </p:txBody>
      </p:sp>
    </p:spTree>
    <p:extLst>
      <p:ext uri="{BB962C8B-B14F-4D97-AF65-F5344CB8AC3E}">
        <p14:creationId xmlns:p14="http://schemas.microsoft.com/office/powerpoint/2010/main" val="18437096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69FB3-F996-C5A0-E214-2935E76E87C2}"/>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948DF2FF-35CD-AA92-E1B0-ECB874E27A4E}"/>
              </a:ext>
            </a:extLst>
          </p:cNvPr>
          <p:cNvSpPr>
            <a:spLocks noGrp="1"/>
          </p:cNvSpPr>
          <p:nvPr>
            <p:ph type="body" idx="1"/>
          </p:nvPr>
        </p:nvSpPr>
        <p:spPr>
          <a:xfrm>
            <a:off x="1016000" y="2266800"/>
            <a:ext cx="15559405" cy="6647974"/>
          </a:xfrm>
        </p:spPr>
        <p:txBody>
          <a:bodyPr/>
          <a:lstStyle/>
          <a:p>
            <a:r>
              <a:rPr lang="en-GB" sz="1800" dirty="0"/>
              <a:t>(4)   The factors that the court must consider under s25(2) are as follows:</a:t>
            </a:r>
          </a:p>
          <a:p>
            <a:endParaRPr lang="en-GB" sz="1800" dirty="0"/>
          </a:p>
          <a:p>
            <a:r>
              <a:rPr lang="en-GB" sz="1800" dirty="0"/>
              <a:t>income, earning capacity, property and other financial resources of the parties, including any increase in earning capacity that it would be reasonable to expect one of the parties to acquire;</a:t>
            </a:r>
          </a:p>
          <a:p>
            <a:endParaRPr lang="en-GB" sz="1800" dirty="0"/>
          </a:p>
          <a:p>
            <a:r>
              <a:rPr lang="en-GB" sz="1800" dirty="0"/>
              <a:t>financial needs, obligations and responsibilities of the parties;</a:t>
            </a:r>
          </a:p>
          <a:p>
            <a:endParaRPr lang="en-GB" sz="1800" dirty="0"/>
          </a:p>
          <a:p>
            <a:r>
              <a:rPr lang="en-GB" sz="1800" dirty="0"/>
              <a:t>the standard of living before the breakdown of the marriage;</a:t>
            </a:r>
          </a:p>
          <a:p>
            <a:endParaRPr lang="en-GB" sz="1800" dirty="0"/>
          </a:p>
          <a:p>
            <a:r>
              <a:rPr lang="en-GB" sz="1800" dirty="0"/>
              <a:t>the age of the parties and the duration of the marriage;</a:t>
            </a:r>
          </a:p>
          <a:p>
            <a:endParaRPr lang="en-GB" sz="1800" dirty="0"/>
          </a:p>
          <a:p>
            <a:r>
              <a:rPr lang="en-GB" sz="1800" dirty="0"/>
              <a:t>any physical or mental disability of either of the parties;</a:t>
            </a:r>
          </a:p>
          <a:p>
            <a:endParaRPr lang="en-GB" sz="1800" dirty="0"/>
          </a:p>
          <a:p>
            <a:r>
              <a:rPr lang="en-GB" sz="1800" dirty="0"/>
              <a:t>the contributions made by the parties, including any contribution in looking after the home or caring for the family;</a:t>
            </a:r>
          </a:p>
          <a:p>
            <a:endParaRPr lang="en-GB" sz="1800" dirty="0"/>
          </a:p>
          <a:p>
            <a:r>
              <a:rPr lang="en-GB" sz="1800" dirty="0"/>
              <a:t>the conduct of the parties if the court considers that it would be inequitable to disregard it – this is rarely relevant;</a:t>
            </a:r>
          </a:p>
          <a:p>
            <a:endParaRPr lang="en-GB" sz="1800" dirty="0"/>
          </a:p>
          <a:p>
            <a:r>
              <a:rPr lang="en-GB" sz="1800" dirty="0"/>
              <a:t>the value of any benefit that may be lost – this covers mostly pensions.</a:t>
            </a:r>
          </a:p>
          <a:p>
            <a:endParaRPr lang="en-GB" sz="1800" dirty="0"/>
          </a:p>
          <a:p>
            <a:r>
              <a:rPr lang="en-GB" sz="1800" dirty="0"/>
              <a:t>You must apply these to any question about financial orders.</a:t>
            </a:r>
          </a:p>
          <a:p>
            <a:endParaRPr lang="en-GB" sz="1800" dirty="0"/>
          </a:p>
          <a:p>
            <a:r>
              <a:rPr lang="en-GB" sz="1800" dirty="0"/>
              <a:t>(5)   s25A MCA 1973 imposes a duty on the court, when making a financial order, to consider whether a clean break is appropriate. A dismissal of periodical payments for both parties would create a clean break. Where this is not possible, the court has power to make a fixed-term periodical payments order. The court also has power to bar the recipient from applying for an extension of the term.</a:t>
            </a:r>
          </a:p>
        </p:txBody>
      </p:sp>
    </p:spTree>
    <p:extLst>
      <p:ext uri="{BB962C8B-B14F-4D97-AF65-F5344CB8AC3E}">
        <p14:creationId xmlns:p14="http://schemas.microsoft.com/office/powerpoint/2010/main" val="37238970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EB5FB-7541-A5EB-08CB-16D28FDA9C2D}"/>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40C0E5D6-76BB-B1F9-B738-5A12610A56CA}"/>
              </a:ext>
            </a:extLst>
          </p:cNvPr>
          <p:cNvSpPr>
            <a:spLocks noGrp="1"/>
          </p:cNvSpPr>
          <p:nvPr>
            <p:ph type="body" idx="1"/>
          </p:nvPr>
        </p:nvSpPr>
        <p:spPr>
          <a:xfrm>
            <a:off x="1016000" y="2266800"/>
            <a:ext cx="15559405" cy="7386638"/>
          </a:xfrm>
        </p:spPr>
        <p:txBody>
          <a:bodyPr/>
          <a:lstStyle/>
          <a:p>
            <a:r>
              <a:rPr lang="en-GB" sz="3200" dirty="0"/>
              <a:t>(6)   The court can make orders with respect to the family home:</a:t>
            </a:r>
          </a:p>
          <a:p>
            <a:endParaRPr lang="en-GB" sz="3200" dirty="0"/>
          </a:p>
          <a:p>
            <a:r>
              <a:rPr lang="en-GB" sz="3200" dirty="0"/>
              <a:t>transfer into one party’s sole name, which will usually mean the other party is compensated in some way, for example, by keeping other assets or getting a clean break;</a:t>
            </a:r>
          </a:p>
          <a:p>
            <a:endParaRPr lang="en-GB" sz="3200" dirty="0"/>
          </a:p>
          <a:p>
            <a:r>
              <a:rPr lang="en-GB" sz="3200" dirty="0"/>
              <a:t>immediate sale and division of the proceeds;</a:t>
            </a:r>
          </a:p>
          <a:p>
            <a:endParaRPr lang="en-GB" sz="3200" dirty="0"/>
          </a:p>
          <a:p>
            <a:r>
              <a:rPr lang="en-GB" sz="3200" dirty="0"/>
              <a:t>settlement, often on the basis that the property will be sold when the youngest child reaches majority or finishes full-time education.</a:t>
            </a:r>
          </a:p>
          <a:p>
            <a:endParaRPr lang="en-GB" sz="3200" dirty="0"/>
          </a:p>
          <a:p>
            <a:r>
              <a:rPr lang="en-GB" sz="3200" dirty="0"/>
              <a:t>(7)   In White v White the House of Lords held that needs was just one of the factors to be considered. Where resources exceed needs, the judge must have regard to the overall requirement of fairness. If the judge proposes to make an order that is not equal, they should measure this against the yardstick of equality.</a:t>
            </a:r>
          </a:p>
        </p:txBody>
      </p:sp>
    </p:spTree>
    <p:extLst>
      <p:ext uri="{BB962C8B-B14F-4D97-AF65-F5344CB8AC3E}">
        <p14:creationId xmlns:p14="http://schemas.microsoft.com/office/powerpoint/2010/main" val="31311856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979BB-7A87-65EA-236C-34C1A611FCB3}"/>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707903FC-798A-0CB9-1EB2-6A076BB956AF}"/>
              </a:ext>
            </a:extLst>
          </p:cNvPr>
          <p:cNvSpPr>
            <a:spLocks noGrp="1"/>
          </p:cNvSpPr>
          <p:nvPr>
            <p:ph type="body" idx="1"/>
          </p:nvPr>
        </p:nvSpPr>
        <p:spPr>
          <a:xfrm>
            <a:off x="1016000" y="2266800"/>
            <a:ext cx="15559405" cy="7386638"/>
          </a:xfrm>
        </p:spPr>
        <p:txBody>
          <a:bodyPr/>
          <a:lstStyle/>
          <a:p>
            <a:r>
              <a:rPr lang="en-GB" sz="2000" dirty="0"/>
              <a:t>(8)   Certain principles can be distilled from the developing case law after White v White:</a:t>
            </a:r>
          </a:p>
          <a:p>
            <a:endParaRPr lang="en-GB" sz="2000" dirty="0"/>
          </a:p>
          <a:p>
            <a:r>
              <a:rPr lang="en-GB" sz="2000" dirty="0"/>
              <a:t>equality of division is now the starting point and not just a yardstick against which to measure the proposed settlement. This does not just apply to big money cases;</a:t>
            </a:r>
          </a:p>
          <a:p>
            <a:endParaRPr lang="en-GB" sz="2000" dirty="0"/>
          </a:p>
          <a:p>
            <a:r>
              <a:rPr lang="en-GB" sz="2000" dirty="0"/>
              <a:t>if sharing of the assets does not meet the parties’ needs, then the needs must prevail and there must be a departure from equality;</a:t>
            </a:r>
          </a:p>
          <a:p>
            <a:endParaRPr lang="en-GB" sz="2000" dirty="0"/>
          </a:p>
          <a:p>
            <a:r>
              <a:rPr lang="en-GB" sz="2000" dirty="0"/>
              <a:t>one party may sometimes make a “stellar” contribution but this will be rare. Generally, no distinction should be drawn between financial and non-financial contributions to the family;</a:t>
            </a:r>
          </a:p>
          <a:p>
            <a:endParaRPr lang="en-GB" sz="2000" dirty="0"/>
          </a:p>
          <a:p>
            <a:r>
              <a:rPr lang="en-GB" sz="2000" dirty="0"/>
              <a:t>the financial order may contain an element of compensation if there is a significant economic disparity between the parties as a result of the way in which they conducted their marriage, although this will only be a consideration if there is a surplus after needs have been met – this may just involve a very generous assessment of needs;</a:t>
            </a:r>
          </a:p>
          <a:p>
            <a:endParaRPr lang="en-GB" sz="2000" dirty="0"/>
          </a:p>
          <a:p>
            <a:r>
              <a:rPr lang="en-GB" sz="2000" dirty="0"/>
              <a:t>all property should be taken into account, although the fact that property is non-matrimonial may be a reason to depart from an equal division. The question of what is matrimonial and non-matrimonial property must be decided on a case-by-case basis.</a:t>
            </a:r>
          </a:p>
          <a:p>
            <a:endParaRPr lang="en-GB" sz="2000" dirty="0"/>
          </a:p>
          <a:p>
            <a:r>
              <a:rPr lang="en-GB" sz="2000" dirty="0"/>
              <a:t>(9)   The court has the power to make financial orders for children. These provisions are not used often since the Child Support Agency (now the Child Maintenance Service) came into being.</a:t>
            </a:r>
          </a:p>
          <a:p>
            <a:endParaRPr lang="en-GB" sz="2000" dirty="0"/>
          </a:p>
          <a:p>
            <a:r>
              <a:rPr lang="en-GB" sz="2000" dirty="0"/>
              <a:t>(10)  The court has power to vary or discharge those orders set out in s31 MCA 1973. These powers are most used with respect to periodical payments orders and variation of capital orders is very rare. As well as the power to vary the periodical payments, the court has power to replace the periodical payments order with a lump sum, property adjustment or pension sharing order. The court must consider all the circumstances of the case, first consideration being given to the welfare of any minor children of the family.</a:t>
            </a:r>
          </a:p>
        </p:txBody>
      </p:sp>
    </p:spTree>
    <p:extLst>
      <p:ext uri="{BB962C8B-B14F-4D97-AF65-F5344CB8AC3E}">
        <p14:creationId xmlns:p14="http://schemas.microsoft.com/office/powerpoint/2010/main" val="16447953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A76B7-173C-5405-A542-59BA60D163E3}"/>
              </a:ext>
            </a:extLst>
          </p:cNvPr>
          <p:cNvSpPr>
            <a:spLocks noGrp="1"/>
          </p:cNvSpPr>
          <p:nvPr>
            <p:ph type="title"/>
          </p:nvPr>
        </p:nvSpPr>
        <p:spPr/>
        <p:txBody>
          <a:bodyPr/>
          <a:lstStyle/>
          <a:p>
            <a:r>
              <a:rPr lang="en-GB" dirty="0"/>
              <a:t>END OF SEMESTER</a:t>
            </a:r>
          </a:p>
        </p:txBody>
      </p:sp>
      <p:sp>
        <p:nvSpPr>
          <p:cNvPr id="3" name="Text Placeholder 2">
            <a:extLst>
              <a:ext uri="{FF2B5EF4-FFF2-40B4-BE49-F238E27FC236}">
                <a16:creationId xmlns:a16="http://schemas.microsoft.com/office/drawing/2014/main" id="{FC38B0BE-0924-5759-B863-CE5E69DC89D2}"/>
              </a:ext>
            </a:extLst>
          </p:cNvPr>
          <p:cNvSpPr>
            <a:spLocks noGrp="1"/>
          </p:cNvSpPr>
          <p:nvPr>
            <p:ph type="body" idx="1"/>
          </p:nvPr>
        </p:nvSpPr>
        <p:spPr>
          <a:xfrm>
            <a:off x="1016000" y="2266800"/>
            <a:ext cx="15559405" cy="3693319"/>
          </a:xfrm>
        </p:spPr>
        <p:txBody>
          <a:bodyPr/>
          <a:lstStyle/>
          <a:p>
            <a:r>
              <a:rPr lang="en-GB" sz="4000" dirty="0"/>
              <a:t>Congratulations on reaching the end of the semester!</a:t>
            </a:r>
          </a:p>
          <a:p>
            <a:endParaRPr lang="en-GB" sz="4000" dirty="0"/>
          </a:p>
          <a:p>
            <a:r>
              <a:rPr lang="en-GB" sz="4000" dirty="0"/>
              <a:t>I hope you have a fantastic Christmas break and don’t forget to submit assignment 2, the 4 part portfolio in January!</a:t>
            </a:r>
          </a:p>
          <a:p>
            <a:endParaRPr lang="en-GB" sz="4000" dirty="0"/>
          </a:p>
          <a:p>
            <a:r>
              <a:rPr lang="en-GB" sz="4000" dirty="0"/>
              <a:t>Enjoy and good luck </a:t>
            </a:r>
            <a:r>
              <a:rPr lang="en-GB" sz="4000" dirty="0">
                <a:sym typeface="Wingdings" panose="05000000000000000000" pitchFamily="2" charset="2"/>
              </a:rPr>
              <a:t></a:t>
            </a:r>
            <a:endParaRPr lang="en-GB" sz="4000" dirty="0"/>
          </a:p>
        </p:txBody>
      </p:sp>
    </p:spTree>
    <p:extLst>
      <p:ext uri="{BB962C8B-B14F-4D97-AF65-F5344CB8AC3E}">
        <p14:creationId xmlns:p14="http://schemas.microsoft.com/office/powerpoint/2010/main" val="3154955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5751</Words>
  <Application>Microsoft Office PowerPoint</Application>
  <PresentationFormat>Custom</PresentationFormat>
  <Paragraphs>353</Paragraphs>
  <Slides>45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Microsoft JhengHei</vt:lpstr>
      <vt:lpstr>Trebuchet MS</vt:lpstr>
      <vt:lpstr>Wingdings</vt:lpstr>
      <vt:lpstr>Office Theme</vt:lpstr>
      <vt:lpstr>WEEK 11: FAMILY PROPERTY 2: JUDICIAL DECISION MAKING AND PLANNING FOR BREAKDOWN</vt:lpstr>
      <vt:lpstr>WEEK 11: LEARNING OUTCOMES</vt:lpstr>
      <vt:lpstr>INTRODUCTION</vt:lpstr>
      <vt:lpstr>ACTIVITY 1: CLIENT FIRST MEETING</vt:lpstr>
      <vt:lpstr>DO PARTIES EVER AGREE?</vt:lpstr>
      <vt:lpstr>DO PARTIES EVER AGREE?</vt:lpstr>
      <vt:lpstr>IF THE PARTIES AGREE (CONSENT ORDER)</vt:lpstr>
      <vt:lpstr>WHAT IF THEY CHANGE THEIR MIND?</vt:lpstr>
      <vt:lpstr>MAKING A DECISION ON FINANCES</vt:lpstr>
      <vt:lpstr>MAKING A DECISION ON FINANCES</vt:lpstr>
      <vt:lpstr>STARTING PRINCIPLES</vt:lpstr>
      <vt:lpstr>STATUTORY FACTORS (1)</vt:lpstr>
      <vt:lpstr>STATUTORY FACTORS (2)</vt:lpstr>
      <vt:lpstr>STATUTORY FACTORS (3)</vt:lpstr>
      <vt:lpstr>CONDUCT</vt:lpstr>
      <vt:lpstr>ACTIVITY 2: APPLYING FACTORS</vt:lpstr>
      <vt:lpstr>NEEDS, COMPENSATION AND SHARING PRINCIPLES</vt:lpstr>
      <vt:lpstr>MILLER V MILLER AND MCFARLANE V MCFARLANE</vt:lpstr>
      <vt:lpstr>DRAWING TOGETHER</vt:lpstr>
      <vt:lpstr>APPLYING PRINCIPLES</vt:lpstr>
      <vt:lpstr>MATRIMONIAL PROPERTY</vt:lpstr>
      <vt:lpstr>NON-MATRIMONIAL PROPERTY</vt:lpstr>
      <vt:lpstr>ACTIVITY 3: MATCHING TERMS Match the following terms with their definitions</vt:lpstr>
      <vt:lpstr>PRE-NUPTIAL AGREEMENTS</vt:lpstr>
      <vt:lpstr>RADMACHER V GRANATINO</vt:lpstr>
      <vt:lpstr>RADMACHER V GRANATINO: AGREEMENT</vt:lpstr>
      <vt:lpstr>RADMACHER V GRANATINO: RULING</vt:lpstr>
      <vt:lpstr>RADMACHER V GRANATINO: DISSENTING</vt:lpstr>
      <vt:lpstr>ACTIVITY 4: PROS AND CONS Identify some pros and cons associated with pre-nuptial agreemenrts</vt:lpstr>
      <vt:lpstr>JUDICIAL DISCRETION</vt:lpstr>
      <vt:lpstr>JUDICIAL DISCRETION</vt:lpstr>
      <vt:lpstr>ACTIVITY 5: MEAL-TICKETS AND GOLD DIGGERS</vt:lpstr>
      <vt:lpstr>PENSIONS</vt:lpstr>
      <vt:lpstr>PENSIONS: OPTIONS TO COURT</vt:lpstr>
      <vt:lpstr>PENSION SHARING ORDER</vt:lpstr>
      <vt:lpstr>HOUSING</vt:lpstr>
      <vt:lpstr>HOUSING: OPTIONS (1)</vt:lpstr>
      <vt:lpstr>HOUSING: OPTIONS (2)</vt:lpstr>
      <vt:lpstr>WEEK 11: LEARNING OUTCOMES</vt:lpstr>
      <vt:lpstr>WEEK 11: READING</vt:lpstr>
      <vt:lpstr>SUMMARY</vt:lpstr>
      <vt:lpstr>SUMMARY</vt:lpstr>
      <vt:lpstr>SUMMARY</vt:lpstr>
      <vt:lpstr>SUMMARY</vt:lpstr>
      <vt:lpstr>END OF SEMESTER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FLP 8 - Family Property 2</dc:title>
  <dc:creator>Martin Jones</dc:creator>
  <cp:keywords>DAGXS_VeevA,BAFYwojWtl0,0</cp:keywords>
  <cp:lastModifiedBy>Ellie Brown</cp:lastModifiedBy>
  <cp:revision>1</cp:revision>
  <dcterms:created xsi:type="dcterms:W3CDTF">2026-08-28T14:38:26Z</dcterms:created>
  <dcterms:modified xsi:type="dcterms:W3CDTF">2026-09-22T15:45:56Z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2026-04-01T00:00:00Z</vt:filetime>
  </property>
  <property fmtid="{D5CDD505-2E9C-101B-9397-08002B2CF9AE}" pid="3" name="Creator">
    <vt:lpwstr>Canva</vt:lpwstr>
  </property>
  <property fmtid="{D5CDD505-2E9C-101B-9397-08002B2CF9AE}" pid="4" name="LastSaved">
    <vt:filetime>2026-08-28T00:00:00Z</vt:filetime>
  </property>
  <property fmtid="{D5CDD505-2E9C-101B-9397-08002B2CF9AE}" pid="5" name="Producer">
    <vt:lpwstr>Canva</vt:lpwstr>
  </property>
</Properties>
</file>