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94660"/>
  </p:normalViewPr>
  <p:slideViewPr>
    <p:cSldViewPr snapToGrid="0">
      <p:cViewPr>
        <p:scale>
          <a:sx n="92" d="100"/>
          <a:sy n="92" d="100"/>
        </p:scale>
        <p:origin x="249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530D5DBE-F427-4B8C-9EAD-0ECDE41CFE6B}"/>
    <pc:docChg chg="undo custSel addSld modSld">
      <pc:chgData name="Jenifer Prince Devaraj" userId="c3fb109c-09d1-42a6-93f4-69472d709861" providerId="ADAL" clId="{530D5DBE-F427-4B8C-9EAD-0ECDE41CFE6B}" dt="2024-11-11T15:00:58.825" v="139" actId="1076"/>
      <pc:docMkLst>
        <pc:docMk/>
      </pc:docMkLst>
      <pc:sldChg chg="addSp delSp modSp add mod">
        <pc:chgData name="Jenifer Prince Devaraj" userId="c3fb109c-09d1-42a6-93f4-69472d709861" providerId="ADAL" clId="{530D5DBE-F427-4B8C-9EAD-0ECDE41CFE6B}" dt="2024-11-11T14:44:25.639" v="22" actId="1076"/>
        <pc:sldMkLst>
          <pc:docMk/>
          <pc:sldMk cId="446546649" sldId="260"/>
        </pc:sldMkLst>
        <pc:spChg chg="mod">
          <ac:chgData name="Jenifer Prince Devaraj" userId="c3fb109c-09d1-42a6-93f4-69472d709861" providerId="ADAL" clId="{530D5DBE-F427-4B8C-9EAD-0ECDE41CFE6B}" dt="2024-11-11T14:42:15.873" v="5" actId="20577"/>
          <ac:spMkLst>
            <pc:docMk/>
            <pc:sldMk cId="446546649" sldId="260"/>
            <ac:spMk id="2" creationId="{E1A0F3DB-08C8-429C-CDD2-3670997F10CA}"/>
          </ac:spMkLst>
        </pc:spChg>
        <pc:spChg chg="mod">
          <ac:chgData name="Jenifer Prince Devaraj" userId="c3fb109c-09d1-42a6-93f4-69472d709861" providerId="ADAL" clId="{530D5DBE-F427-4B8C-9EAD-0ECDE41CFE6B}" dt="2024-11-11T14:42:23.411" v="18" actId="20577"/>
          <ac:spMkLst>
            <pc:docMk/>
            <pc:sldMk cId="446546649" sldId="260"/>
            <ac:spMk id="3" creationId="{7A650ADB-7A2E-EB69-4A35-4925C8872BF1}"/>
          </ac:spMkLst>
        </pc:spChg>
        <pc:picChg chg="del">
          <ac:chgData name="Jenifer Prince Devaraj" userId="c3fb109c-09d1-42a6-93f4-69472d709861" providerId="ADAL" clId="{530D5DBE-F427-4B8C-9EAD-0ECDE41CFE6B}" dt="2024-11-11T14:42:25.426" v="19" actId="478"/>
          <ac:picMkLst>
            <pc:docMk/>
            <pc:sldMk cId="446546649" sldId="260"/>
            <ac:picMk id="5" creationId="{A0B15C93-0901-3B3D-E94F-ECD2F1B62D33}"/>
          </ac:picMkLst>
        </pc:picChg>
        <pc:picChg chg="add mod">
          <ac:chgData name="Jenifer Prince Devaraj" userId="c3fb109c-09d1-42a6-93f4-69472d709861" providerId="ADAL" clId="{530D5DBE-F427-4B8C-9EAD-0ECDE41CFE6B}" dt="2024-11-11T14:44:25.639" v="22" actId="1076"/>
          <ac:picMkLst>
            <pc:docMk/>
            <pc:sldMk cId="446546649" sldId="260"/>
            <ac:picMk id="6" creationId="{8AA8AA88-7DFA-D4D2-6874-F4D51B53201B}"/>
          </ac:picMkLst>
        </pc:picChg>
      </pc:sldChg>
      <pc:sldChg chg="addSp delSp modSp add mod">
        <pc:chgData name="Jenifer Prince Devaraj" userId="c3fb109c-09d1-42a6-93f4-69472d709861" providerId="ADAL" clId="{530D5DBE-F427-4B8C-9EAD-0ECDE41CFE6B}" dt="2024-11-11T14:44:56.727" v="34" actId="1076"/>
        <pc:sldMkLst>
          <pc:docMk/>
          <pc:sldMk cId="1565623739" sldId="261"/>
        </pc:sldMkLst>
        <pc:spChg chg="mod">
          <ac:chgData name="Jenifer Prince Devaraj" userId="c3fb109c-09d1-42a6-93f4-69472d709861" providerId="ADAL" clId="{530D5DBE-F427-4B8C-9EAD-0ECDE41CFE6B}" dt="2024-11-11T14:44:33.400" v="30" actId="20577"/>
          <ac:spMkLst>
            <pc:docMk/>
            <pc:sldMk cId="1565623739" sldId="261"/>
            <ac:spMk id="3" creationId="{7A650ADB-7A2E-EB69-4A35-4925C8872BF1}"/>
          </ac:spMkLst>
        </pc:spChg>
        <pc:picChg chg="add mod">
          <ac:chgData name="Jenifer Prince Devaraj" userId="c3fb109c-09d1-42a6-93f4-69472d709861" providerId="ADAL" clId="{530D5DBE-F427-4B8C-9EAD-0ECDE41CFE6B}" dt="2024-11-11T14:44:56.727" v="34" actId="1076"/>
          <ac:picMkLst>
            <pc:docMk/>
            <pc:sldMk cId="1565623739" sldId="261"/>
            <ac:picMk id="5" creationId="{AD17A0E0-4818-0BE6-9BAA-76772BC5D5AE}"/>
          </ac:picMkLst>
        </pc:picChg>
        <pc:picChg chg="del">
          <ac:chgData name="Jenifer Prince Devaraj" userId="c3fb109c-09d1-42a6-93f4-69472d709861" providerId="ADAL" clId="{530D5DBE-F427-4B8C-9EAD-0ECDE41CFE6B}" dt="2024-11-11T14:44:34.937" v="31" actId="478"/>
          <ac:picMkLst>
            <pc:docMk/>
            <pc:sldMk cId="1565623739" sldId="261"/>
            <ac:picMk id="6" creationId="{8AA8AA88-7DFA-D4D2-6874-F4D51B53201B}"/>
          </ac:picMkLst>
        </pc:picChg>
      </pc:sldChg>
      <pc:sldChg chg="addSp delSp modSp add mod">
        <pc:chgData name="Jenifer Prince Devaraj" userId="c3fb109c-09d1-42a6-93f4-69472d709861" providerId="ADAL" clId="{530D5DBE-F427-4B8C-9EAD-0ECDE41CFE6B}" dt="2024-11-11T14:51:13.631" v="86" actId="478"/>
        <pc:sldMkLst>
          <pc:docMk/>
          <pc:sldMk cId="1981238968" sldId="262"/>
        </pc:sldMkLst>
        <pc:spChg chg="mod">
          <ac:chgData name="Jenifer Prince Devaraj" userId="c3fb109c-09d1-42a6-93f4-69472d709861" providerId="ADAL" clId="{530D5DBE-F427-4B8C-9EAD-0ECDE41CFE6B}" dt="2024-11-11T14:45:06.745" v="46" actId="20577"/>
          <ac:spMkLst>
            <pc:docMk/>
            <pc:sldMk cId="1981238968" sldId="262"/>
            <ac:spMk id="3" creationId="{7A650ADB-7A2E-EB69-4A35-4925C8872BF1}"/>
          </ac:spMkLst>
        </pc:spChg>
        <pc:picChg chg="del">
          <ac:chgData name="Jenifer Prince Devaraj" userId="c3fb109c-09d1-42a6-93f4-69472d709861" providerId="ADAL" clId="{530D5DBE-F427-4B8C-9EAD-0ECDE41CFE6B}" dt="2024-11-11T14:45:08.448" v="47" actId="478"/>
          <ac:picMkLst>
            <pc:docMk/>
            <pc:sldMk cId="1981238968" sldId="262"/>
            <ac:picMk id="5" creationId="{AD17A0E0-4818-0BE6-9BAA-76772BC5D5AE}"/>
          </ac:picMkLst>
        </pc:picChg>
        <pc:picChg chg="add del mod">
          <ac:chgData name="Jenifer Prince Devaraj" userId="c3fb109c-09d1-42a6-93f4-69472d709861" providerId="ADAL" clId="{530D5DBE-F427-4B8C-9EAD-0ECDE41CFE6B}" dt="2024-11-11T14:51:13.631" v="86" actId="478"/>
          <ac:picMkLst>
            <pc:docMk/>
            <pc:sldMk cId="1981238968" sldId="262"/>
            <ac:picMk id="6" creationId="{4F5AC80E-D9B0-99F7-C8CB-1064D7A50095}"/>
          </ac:picMkLst>
        </pc:picChg>
        <pc:picChg chg="add del mod">
          <ac:chgData name="Jenifer Prince Devaraj" userId="c3fb109c-09d1-42a6-93f4-69472d709861" providerId="ADAL" clId="{530D5DBE-F427-4B8C-9EAD-0ECDE41CFE6B}" dt="2024-11-11T14:51:12.956" v="85" actId="22"/>
          <ac:picMkLst>
            <pc:docMk/>
            <pc:sldMk cId="1981238968" sldId="262"/>
            <ac:picMk id="8" creationId="{9B994034-9B90-47B4-3196-31DDA6F240B3}"/>
          </ac:picMkLst>
        </pc:picChg>
      </pc:sldChg>
      <pc:sldChg chg="addSp delSp modSp add mod">
        <pc:chgData name="Jenifer Prince Devaraj" userId="c3fb109c-09d1-42a6-93f4-69472d709861" providerId="ADAL" clId="{530D5DBE-F427-4B8C-9EAD-0ECDE41CFE6B}" dt="2024-11-11T14:46:00.809" v="65" actId="1076"/>
        <pc:sldMkLst>
          <pc:docMk/>
          <pc:sldMk cId="3050853586" sldId="263"/>
        </pc:sldMkLst>
        <pc:spChg chg="mod">
          <ac:chgData name="Jenifer Prince Devaraj" userId="c3fb109c-09d1-42a6-93f4-69472d709861" providerId="ADAL" clId="{530D5DBE-F427-4B8C-9EAD-0ECDE41CFE6B}" dt="2024-11-11T14:45:35.146" v="61" actId="20577"/>
          <ac:spMkLst>
            <pc:docMk/>
            <pc:sldMk cId="3050853586" sldId="263"/>
            <ac:spMk id="3" creationId="{7A650ADB-7A2E-EB69-4A35-4925C8872BF1}"/>
          </ac:spMkLst>
        </pc:spChg>
        <pc:picChg chg="add mod">
          <ac:chgData name="Jenifer Prince Devaraj" userId="c3fb109c-09d1-42a6-93f4-69472d709861" providerId="ADAL" clId="{530D5DBE-F427-4B8C-9EAD-0ECDE41CFE6B}" dt="2024-11-11T14:46:00.809" v="65" actId="1076"/>
          <ac:picMkLst>
            <pc:docMk/>
            <pc:sldMk cId="3050853586" sldId="263"/>
            <ac:picMk id="5" creationId="{109E9E4B-DADF-5454-9001-178219657A5E}"/>
          </ac:picMkLst>
        </pc:picChg>
        <pc:picChg chg="del">
          <ac:chgData name="Jenifer Prince Devaraj" userId="c3fb109c-09d1-42a6-93f4-69472d709861" providerId="ADAL" clId="{530D5DBE-F427-4B8C-9EAD-0ECDE41CFE6B}" dt="2024-11-11T14:45:36.746" v="62" actId="478"/>
          <ac:picMkLst>
            <pc:docMk/>
            <pc:sldMk cId="3050853586" sldId="263"/>
            <ac:picMk id="6" creationId="{4F5AC80E-D9B0-99F7-C8CB-1064D7A50095}"/>
          </ac:picMkLst>
        </pc:picChg>
      </pc:sldChg>
      <pc:sldChg chg="addSp delSp modSp add mod">
        <pc:chgData name="Jenifer Prince Devaraj" userId="c3fb109c-09d1-42a6-93f4-69472d709861" providerId="ADAL" clId="{530D5DBE-F427-4B8C-9EAD-0ECDE41CFE6B}" dt="2024-11-11T14:46:36.963" v="80" actId="1076"/>
        <pc:sldMkLst>
          <pc:docMk/>
          <pc:sldMk cId="4110469188" sldId="264"/>
        </pc:sldMkLst>
        <pc:spChg chg="mod">
          <ac:chgData name="Jenifer Prince Devaraj" userId="c3fb109c-09d1-42a6-93f4-69472d709861" providerId="ADAL" clId="{530D5DBE-F427-4B8C-9EAD-0ECDE41CFE6B}" dt="2024-11-11T14:46:10.270" v="74" actId="20577"/>
          <ac:spMkLst>
            <pc:docMk/>
            <pc:sldMk cId="4110469188" sldId="264"/>
            <ac:spMk id="3" creationId="{7A650ADB-7A2E-EB69-4A35-4925C8872BF1}"/>
          </ac:spMkLst>
        </pc:spChg>
        <pc:picChg chg="del">
          <ac:chgData name="Jenifer Prince Devaraj" userId="c3fb109c-09d1-42a6-93f4-69472d709861" providerId="ADAL" clId="{530D5DBE-F427-4B8C-9EAD-0ECDE41CFE6B}" dt="2024-11-11T14:46:12.279" v="75" actId="478"/>
          <ac:picMkLst>
            <pc:docMk/>
            <pc:sldMk cId="4110469188" sldId="264"/>
            <ac:picMk id="5" creationId="{109E9E4B-DADF-5454-9001-178219657A5E}"/>
          </ac:picMkLst>
        </pc:picChg>
        <pc:picChg chg="add mod">
          <ac:chgData name="Jenifer Prince Devaraj" userId="c3fb109c-09d1-42a6-93f4-69472d709861" providerId="ADAL" clId="{530D5DBE-F427-4B8C-9EAD-0ECDE41CFE6B}" dt="2024-11-11T14:46:36.963" v="80" actId="1076"/>
          <ac:picMkLst>
            <pc:docMk/>
            <pc:sldMk cId="4110469188" sldId="264"/>
            <ac:picMk id="6" creationId="{DDF37A2F-FA68-6B71-374D-87FC7FFBF5BC}"/>
          </ac:picMkLst>
        </pc:picChg>
      </pc:sldChg>
      <pc:sldChg chg="addSp delSp modSp add mod">
        <pc:chgData name="Jenifer Prince Devaraj" userId="c3fb109c-09d1-42a6-93f4-69472d709861" providerId="ADAL" clId="{530D5DBE-F427-4B8C-9EAD-0ECDE41CFE6B}" dt="2024-11-11T14:55:12.363" v="111" actId="14100"/>
        <pc:sldMkLst>
          <pc:docMk/>
          <pc:sldMk cId="1004182792" sldId="265"/>
        </pc:sldMkLst>
        <pc:spChg chg="mod">
          <ac:chgData name="Jenifer Prince Devaraj" userId="c3fb109c-09d1-42a6-93f4-69472d709861" providerId="ADAL" clId="{530D5DBE-F427-4B8C-9EAD-0ECDE41CFE6B}" dt="2024-11-11T14:55:07.159" v="109" actId="1076"/>
          <ac:spMkLst>
            <pc:docMk/>
            <pc:sldMk cId="1004182792" sldId="265"/>
            <ac:spMk id="2" creationId="{E1A0F3DB-08C8-429C-CDD2-3670997F10CA}"/>
          </ac:spMkLst>
        </pc:spChg>
        <pc:spChg chg="mod">
          <ac:chgData name="Jenifer Prince Devaraj" userId="c3fb109c-09d1-42a6-93f4-69472d709861" providerId="ADAL" clId="{530D5DBE-F427-4B8C-9EAD-0ECDE41CFE6B}" dt="2024-11-11T14:54:53.479" v="95" actId="6549"/>
          <ac:spMkLst>
            <pc:docMk/>
            <pc:sldMk cId="1004182792" sldId="265"/>
            <ac:spMk id="3" creationId="{7A650ADB-7A2E-EB69-4A35-4925C8872BF1}"/>
          </ac:spMkLst>
        </pc:spChg>
        <pc:picChg chg="add mod">
          <ac:chgData name="Jenifer Prince Devaraj" userId="c3fb109c-09d1-42a6-93f4-69472d709861" providerId="ADAL" clId="{530D5DBE-F427-4B8C-9EAD-0ECDE41CFE6B}" dt="2024-11-11T14:55:12.363" v="111" actId="14100"/>
          <ac:picMkLst>
            <pc:docMk/>
            <pc:sldMk cId="1004182792" sldId="265"/>
            <ac:picMk id="5" creationId="{79F70B85-D577-8CD6-023F-EC2886EDA6BF}"/>
          </ac:picMkLst>
        </pc:picChg>
        <pc:picChg chg="del">
          <ac:chgData name="Jenifer Prince Devaraj" userId="c3fb109c-09d1-42a6-93f4-69472d709861" providerId="ADAL" clId="{530D5DBE-F427-4B8C-9EAD-0ECDE41CFE6B}" dt="2024-11-11T14:54:54.955" v="96" actId="478"/>
          <ac:picMkLst>
            <pc:docMk/>
            <pc:sldMk cId="1004182792" sldId="265"/>
            <ac:picMk id="6" creationId="{DDF37A2F-FA68-6B71-374D-87FC7FFBF5BC}"/>
          </ac:picMkLst>
        </pc:picChg>
      </pc:sldChg>
      <pc:sldChg chg="addSp delSp modSp add mod">
        <pc:chgData name="Jenifer Prince Devaraj" userId="c3fb109c-09d1-42a6-93f4-69472d709861" providerId="ADAL" clId="{530D5DBE-F427-4B8C-9EAD-0ECDE41CFE6B}" dt="2024-11-11T14:56:02.993" v="121" actId="478"/>
        <pc:sldMkLst>
          <pc:docMk/>
          <pc:sldMk cId="810953995" sldId="266"/>
        </pc:sldMkLst>
        <pc:spChg chg="mod">
          <ac:chgData name="Jenifer Prince Devaraj" userId="c3fb109c-09d1-42a6-93f4-69472d709861" providerId="ADAL" clId="{530D5DBE-F427-4B8C-9EAD-0ECDE41CFE6B}" dt="2024-11-11T14:55:55.223" v="117" actId="20577"/>
          <ac:spMkLst>
            <pc:docMk/>
            <pc:sldMk cId="810953995" sldId="266"/>
            <ac:spMk id="2" creationId="{E1A0F3DB-08C8-429C-CDD2-3670997F10CA}"/>
          </ac:spMkLst>
        </pc:spChg>
        <pc:spChg chg="del">
          <ac:chgData name="Jenifer Prince Devaraj" userId="c3fb109c-09d1-42a6-93f4-69472d709861" providerId="ADAL" clId="{530D5DBE-F427-4B8C-9EAD-0ECDE41CFE6B}" dt="2024-11-11T14:56:02.993" v="121" actId="478"/>
          <ac:spMkLst>
            <pc:docMk/>
            <pc:sldMk cId="810953995" sldId="266"/>
            <ac:spMk id="3" creationId="{7A650ADB-7A2E-EB69-4A35-4925C8872BF1}"/>
          </ac:spMkLst>
        </pc:spChg>
        <pc:picChg chg="del">
          <ac:chgData name="Jenifer Prince Devaraj" userId="c3fb109c-09d1-42a6-93f4-69472d709861" providerId="ADAL" clId="{530D5DBE-F427-4B8C-9EAD-0ECDE41CFE6B}" dt="2024-11-11T14:55:56.985" v="118" actId="478"/>
          <ac:picMkLst>
            <pc:docMk/>
            <pc:sldMk cId="810953995" sldId="266"/>
            <ac:picMk id="5" creationId="{79F70B85-D577-8CD6-023F-EC2886EDA6BF}"/>
          </ac:picMkLst>
        </pc:picChg>
        <pc:picChg chg="add mod">
          <ac:chgData name="Jenifer Prince Devaraj" userId="c3fb109c-09d1-42a6-93f4-69472d709861" providerId="ADAL" clId="{530D5DBE-F427-4B8C-9EAD-0ECDE41CFE6B}" dt="2024-11-11T14:56:00.764" v="120" actId="14100"/>
          <ac:picMkLst>
            <pc:docMk/>
            <pc:sldMk cId="810953995" sldId="266"/>
            <ac:picMk id="6" creationId="{79AC36F4-BD49-9955-0474-1FCDF6BABFDD}"/>
          </ac:picMkLst>
        </pc:picChg>
      </pc:sldChg>
      <pc:sldChg chg="addSp delSp modSp add mod">
        <pc:chgData name="Jenifer Prince Devaraj" userId="c3fb109c-09d1-42a6-93f4-69472d709861" providerId="ADAL" clId="{530D5DBE-F427-4B8C-9EAD-0ECDE41CFE6B}" dt="2024-11-11T15:00:58.825" v="139" actId="1076"/>
        <pc:sldMkLst>
          <pc:docMk/>
          <pc:sldMk cId="3503742206" sldId="267"/>
        </pc:sldMkLst>
        <pc:spChg chg="mod">
          <ac:chgData name="Jenifer Prince Devaraj" userId="c3fb109c-09d1-42a6-93f4-69472d709861" providerId="ADAL" clId="{530D5DBE-F427-4B8C-9EAD-0ECDE41CFE6B}" dt="2024-11-11T15:00:51.080" v="135" actId="20577"/>
          <ac:spMkLst>
            <pc:docMk/>
            <pc:sldMk cId="3503742206" sldId="267"/>
            <ac:spMk id="2" creationId="{E1A0F3DB-08C8-429C-CDD2-3670997F10CA}"/>
          </ac:spMkLst>
        </pc:spChg>
        <pc:picChg chg="add mod">
          <ac:chgData name="Jenifer Prince Devaraj" userId="c3fb109c-09d1-42a6-93f4-69472d709861" providerId="ADAL" clId="{530D5DBE-F427-4B8C-9EAD-0ECDE41CFE6B}" dt="2024-11-11T15:00:58.825" v="139" actId="1076"/>
          <ac:picMkLst>
            <pc:docMk/>
            <pc:sldMk cId="3503742206" sldId="267"/>
            <ac:picMk id="4" creationId="{74B5B3E5-B2B4-4614-7DD8-301E59E16C28}"/>
          </ac:picMkLst>
        </pc:picChg>
        <pc:picChg chg="del">
          <ac:chgData name="Jenifer Prince Devaraj" userId="c3fb109c-09d1-42a6-93f4-69472d709861" providerId="ADAL" clId="{530D5DBE-F427-4B8C-9EAD-0ECDE41CFE6B}" dt="2024-11-11T15:00:53.546" v="136" actId="478"/>
          <ac:picMkLst>
            <pc:docMk/>
            <pc:sldMk cId="3503742206" sldId="267"/>
            <ac:picMk id="6" creationId="{79AC36F4-BD49-9955-0474-1FCDF6BABFD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F04B9-11F1-2BCB-A2AA-910AE5F419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EB2A16-0A5F-B51D-B3F9-F624B90A90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855D64-C7F3-34C1-9C05-60D6246186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7A93E-D6F5-4EB2-BB90-304ADAA7D286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2AACAD-467E-13BF-E379-968E43D26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AEA811-8F0E-B806-AE18-AE133FEA4E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C9EB-FCCE-454D-ACE2-66453D39BD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2671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07468-E32D-E565-95A4-9DF99F4B2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B2B7F-EBBE-9111-E437-39FF0B314A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FF503C-3395-9D56-2BF8-89B004482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7A93E-D6F5-4EB2-BB90-304ADAA7D286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958B00-07D0-A3C2-1C72-D96D7750B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E6E40F-91D8-89B2-B916-31B99D5C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C9EB-FCCE-454D-ACE2-66453D39BD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3065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1D776-E86F-65C3-7458-284B760761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680192-3C1B-FF80-E660-DFEB63A897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7F0015-0863-C7EC-E145-1C51409EE8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7A93E-D6F5-4EB2-BB90-304ADAA7D286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285F82-1154-3665-B044-0FC61CDA6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B42B5D-DCF5-A664-49CC-A6AF7BD2D0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C9EB-FCCE-454D-ACE2-66453D39BD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918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24C5F-823A-3719-FA2C-5A6058D8D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402A9-C26C-1FE0-0AF1-0D575D5563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DBB693-7BAD-06C1-EF94-C5FE3D72CB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BE2CE8-4860-214F-695B-9B2377E76F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7A93E-D6F5-4EB2-BB90-304ADAA7D286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3A61C5-3B12-2A92-567C-9ED303D24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2E9D9D-BDDD-B5BE-B953-49F86F6D4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C9EB-FCCE-454D-ACE2-66453D39BD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1189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530A0-A44C-E206-72C6-DF5EE6989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632899-3786-B6D6-11D0-E272B1C185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D00996-1A6E-5CAF-55FC-928CD502F7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93D9CF-4C49-1073-EA5E-E81349A422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736E34-82DF-4E72-1EA3-0541E59A843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95F14B-56F5-8FF1-16E5-960570E03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7A93E-D6F5-4EB2-BB90-304ADAA7D286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775755-14EF-EDF9-AAAF-2F0382202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CA4C545-10DF-192D-15BC-E4AAFABBD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C9EB-FCCE-454D-ACE2-66453D39BD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995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8630B-E6AF-1B1F-722E-7144D74AE3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4B7BDD0-AEF6-4788-93AA-ABBE84617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7A93E-D6F5-4EB2-BB90-304ADAA7D286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494852-196B-6B17-6DF5-893FC0D7EE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03329B-8749-C78E-FD5F-0014DBD54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C9EB-FCCE-454D-ACE2-66453D39BD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3342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741A9E5-DA17-ACFD-79B5-E1B2F443B0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7A93E-D6F5-4EB2-BB90-304ADAA7D286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39E54-26D6-8377-2917-F300F165B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1FDD42-9D39-5AF7-3BBF-3A10497368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C9EB-FCCE-454D-ACE2-66453D39BD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2412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3105D-AEBC-0889-4FE4-39E1E7C6C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CE7BBF-5DDA-9074-A2B5-EC6F3732FB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64D028-22F2-D88D-6E01-A80A9CC029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4BD0B9-7A0B-F4F8-D8B8-72E01BFC3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7A93E-D6F5-4EB2-BB90-304ADAA7D286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84C28-8BF0-CB96-3A3F-ACB9A46AE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BBD7AE-0486-3C60-1F6D-DB6345995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C9EB-FCCE-454D-ACE2-66453D39BD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924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230D3-4FDB-5875-0540-9079D1C4D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E9D5573-F877-E47B-AD23-A946E84F02A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8679E4-7FC2-552D-BF48-ED43ED7DF2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63A11C-AB08-B97F-1B6C-3C8D051AE2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7A93E-D6F5-4EB2-BB90-304ADAA7D286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FFE158-5B15-0BCA-2284-D33DBDBDFB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0DD249-0B78-F13E-ED3C-25B3DF08E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C9EB-FCCE-454D-ACE2-66453D39BD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91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BB8EC-9A68-9460-EB8C-BDE720031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A99908-0291-6603-9BFE-60A37A236E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20FB5C-8E44-11F4-F07D-28CE5C25E3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7A93E-D6F5-4EB2-BB90-304ADAA7D286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C56D32-AFCA-FCE0-B930-40E08EECC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F10EAA-9A62-6BB0-033F-66A886F80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C9EB-FCCE-454D-ACE2-66453D39BD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3309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960B23-E056-17E9-00FB-C6FF996E4AA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9B193B-A4C0-B7AC-A8B6-059BB2452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62B8A5-C0BC-5F5D-60E9-E45FFFC07E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7A93E-D6F5-4EB2-BB90-304ADAA7D286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64396-74B9-E990-0500-AD6EF4E81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67EF0F-1E35-A61A-B168-17A4F4B07C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FC9EB-FCCE-454D-ACE2-66453D39BD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246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BF82E2E-0322-F15B-A2B5-B1BB256F64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1BCD32-1CBD-A6A3-BD47-DF9D722E93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31D5D-5ACA-7C0B-2AE3-DD3D034044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07A93E-D6F5-4EB2-BB90-304ADAA7D286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7509B4-2492-B60A-5D94-E8E1BB168F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E43A01-1DAF-A29C-B27A-1D3EF3BCC7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59FC9EB-FCCE-454D-ACE2-66453D39BD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751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0F3DB-08C8-429C-CDD2-3670997F10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809945" y="411318"/>
            <a:ext cx="9144000" cy="287874"/>
          </a:xfrm>
        </p:spPr>
        <p:txBody>
          <a:bodyPr>
            <a:noAutofit/>
          </a:bodyPr>
          <a:lstStyle/>
          <a:p>
            <a:r>
              <a:rPr lang="en-GB" sz="3000" b="1" dirty="0"/>
              <a:t>AM Observation- Without AWGN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650ADB-7A2E-EB69-4A35-4925C8872B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301" y="766344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2000" b="1" dirty="0"/>
              <a:t>Message Power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F2ACD2-E7F1-A10D-7FF8-5D6714E23C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0413" y="766344"/>
            <a:ext cx="8948305" cy="5965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1898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0F3DB-08C8-429C-CDD2-3670997F10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809945" y="411318"/>
            <a:ext cx="9144000" cy="287874"/>
          </a:xfrm>
        </p:spPr>
        <p:txBody>
          <a:bodyPr>
            <a:noAutofit/>
          </a:bodyPr>
          <a:lstStyle/>
          <a:p>
            <a:r>
              <a:rPr lang="en-GB" sz="3000" b="1" dirty="0"/>
              <a:t>AM Observation- Without AWGN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650ADB-7A2E-EB69-4A35-4925C8872B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301" y="766344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2000" b="1" dirty="0"/>
              <a:t>Carrier Power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324CDD-A70B-6B40-F4A9-007F5B9C99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9544" y="652969"/>
            <a:ext cx="8980233" cy="5986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9986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0F3DB-08C8-429C-CDD2-3670997F10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809945" y="411318"/>
            <a:ext cx="9144000" cy="287874"/>
          </a:xfrm>
        </p:spPr>
        <p:txBody>
          <a:bodyPr>
            <a:noAutofit/>
          </a:bodyPr>
          <a:lstStyle/>
          <a:p>
            <a:r>
              <a:rPr lang="en-GB" sz="3000" b="1" dirty="0"/>
              <a:t>AM Observation- Without AWGN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650ADB-7A2E-EB69-4A35-4925C8872B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301" y="766344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2000" b="1" dirty="0"/>
              <a:t>AM Transmitted Power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92B6DE7-3A6C-2D0C-EBDF-6CBAE904E5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4037" y="955964"/>
            <a:ext cx="8681604" cy="5787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82681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0F3DB-08C8-429C-CDD2-3670997F10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809945" y="411318"/>
            <a:ext cx="9144000" cy="287874"/>
          </a:xfrm>
        </p:spPr>
        <p:txBody>
          <a:bodyPr>
            <a:noAutofit/>
          </a:bodyPr>
          <a:lstStyle/>
          <a:p>
            <a:r>
              <a:rPr lang="en-GB" sz="3000" b="1" dirty="0"/>
              <a:t>AM Observation- Without AWGN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650ADB-7A2E-EB69-4A35-4925C8872B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301" y="766344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2000" b="1" dirty="0"/>
              <a:t>AM Received Power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B15C93-0901-3B3D-E94F-ECD2F1B62D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3896" y="831271"/>
            <a:ext cx="8704985" cy="5803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0140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0F3DB-08C8-429C-CDD2-3670997F10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809945" y="411318"/>
            <a:ext cx="9144000" cy="287874"/>
          </a:xfrm>
        </p:spPr>
        <p:txBody>
          <a:bodyPr>
            <a:noAutofit/>
          </a:bodyPr>
          <a:lstStyle/>
          <a:p>
            <a:r>
              <a:rPr lang="en-GB" sz="3000" b="1" dirty="0"/>
              <a:t>AM Observation- With AWGN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650ADB-7A2E-EB69-4A35-4925C8872B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301" y="766344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2000" b="1" dirty="0"/>
              <a:t>Message Power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AA8AA88-7DFA-D4D2-6874-F4D51B5320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1666" y="944696"/>
            <a:ext cx="8252979" cy="5501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546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0F3DB-08C8-429C-CDD2-3670997F10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809945" y="411318"/>
            <a:ext cx="9144000" cy="287874"/>
          </a:xfrm>
        </p:spPr>
        <p:txBody>
          <a:bodyPr>
            <a:noAutofit/>
          </a:bodyPr>
          <a:lstStyle/>
          <a:p>
            <a:r>
              <a:rPr lang="en-GB" sz="3000" b="1" dirty="0"/>
              <a:t>AM Observation- With AWGN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650ADB-7A2E-EB69-4A35-4925C8872B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301" y="766344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2000" b="1" dirty="0"/>
              <a:t>Carrier Power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17A0E0-4818-0BE6-9BAA-76772BC5D5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6450" y="1110087"/>
            <a:ext cx="8438345" cy="5625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6237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0F3DB-08C8-429C-CDD2-3670997F10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809945" y="411318"/>
            <a:ext cx="9144000" cy="287874"/>
          </a:xfrm>
        </p:spPr>
        <p:txBody>
          <a:bodyPr>
            <a:noAutofit/>
          </a:bodyPr>
          <a:lstStyle/>
          <a:p>
            <a:r>
              <a:rPr lang="en-GB" sz="3000" b="1" dirty="0"/>
              <a:t>AM Observation- With AWGN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650ADB-7A2E-EB69-4A35-4925C8872B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301" y="766344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2000" b="1" dirty="0"/>
              <a:t>Transmitter Power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5AC80E-D9B0-99F7-C8CB-1064D7A500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9712" y="925490"/>
            <a:ext cx="8734559" cy="5823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2389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0F3DB-08C8-429C-CDD2-3670997F10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809945" y="411318"/>
            <a:ext cx="9144000" cy="287874"/>
          </a:xfrm>
        </p:spPr>
        <p:txBody>
          <a:bodyPr>
            <a:noAutofit/>
          </a:bodyPr>
          <a:lstStyle/>
          <a:p>
            <a:r>
              <a:rPr lang="en-GB" sz="3000" b="1" dirty="0"/>
              <a:t>AM Observation- With AWGN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650ADB-7A2E-EB69-4A35-4925C8872B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301" y="766344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2000" b="1" dirty="0"/>
              <a:t>AWGN Power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9E9E4B-DADF-5454-9001-178219657A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3417" y="901520"/>
            <a:ext cx="8722217" cy="5814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08535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0F3DB-08C8-429C-CDD2-3670997F10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809945" y="411318"/>
            <a:ext cx="9144000" cy="287874"/>
          </a:xfrm>
        </p:spPr>
        <p:txBody>
          <a:bodyPr>
            <a:noAutofit/>
          </a:bodyPr>
          <a:lstStyle/>
          <a:p>
            <a:r>
              <a:rPr lang="en-GB" sz="3000" b="1" dirty="0"/>
              <a:t>AM Observation- With AWGN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650ADB-7A2E-EB69-4A35-4925C8872B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301" y="766344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2000" b="1" dirty="0"/>
              <a:t>Received Power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DF37A2F-FA68-6B71-374D-87FC7FFBF5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2584" y="869323"/>
            <a:ext cx="8741535" cy="5827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04691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0F3DB-08C8-429C-CDD2-3670997F10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76000" y="338582"/>
            <a:ext cx="9144000" cy="287874"/>
          </a:xfrm>
        </p:spPr>
        <p:txBody>
          <a:bodyPr>
            <a:noAutofit/>
          </a:bodyPr>
          <a:lstStyle/>
          <a:p>
            <a:r>
              <a:rPr lang="en-GB" sz="3000" b="1" dirty="0"/>
              <a:t>Time Scope :AM Observation- Without AWGN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650ADB-7A2E-EB69-4A35-4925C8872B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301" y="766344"/>
            <a:ext cx="9144000" cy="1655762"/>
          </a:xfrm>
        </p:spPr>
        <p:txBody>
          <a:bodyPr>
            <a:normAutofit/>
          </a:bodyPr>
          <a:lstStyle/>
          <a:p>
            <a:pPr algn="l"/>
            <a:endParaRPr lang="en-GB" sz="20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F70B85-D577-8CD6-023F-EC2886EDA6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2016" y="766344"/>
            <a:ext cx="9137484" cy="6091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41827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0F3DB-08C8-429C-CDD2-3670997F10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76000" y="338582"/>
            <a:ext cx="9144000" cy="287874"/>
          </a:xfrm>
        </p:spPr>
        <p:txBody>
          <a:bodyPr>
            <a:noAutofit/>
          </a:bodyPr>
          <a:lstStyle/>
          <a:p>
            <a:r>
              <a:rPr lang="en-GB" sz="3000" b="1" dirty="0"/>
              <a:t>Time Scope :AM Observation- With AWGN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9AC36F4-BD49-9955-0474-1FCDF6BABF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1926" y="639618"/>
            <a:ext cx="9327573" cy="6218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9539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0F3DB-08C8-429C-CDD2-3670997F10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76000" y="338582"/>
            <a:ext cx="9144000" cy="287874"/>
          </a:xfrm>
        </p:spPr>
        <p:txBody>
          <a:bodyPr>
            <a:noAutofit/>
          </a:bodyPr>
          <a:lstStyle/>
          <a:p>
            <a:r>
              <a:rPr lang="en-GB" sz="3000" b="1" dirty="0"/>
              <a:t>Block Diagram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B5B3E5-B2B4-4614-7DD8-301E59E16C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486" y="997526"/>
            <a:ext cx="10917899" cy="5093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7422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72</Words>
  <Application>Microsoft Office PowerPoint</Application>
  <PresentationFormat>Widescreen</PresentationFormat>
  <Paragraphs>21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AM Observation- Without AWGN</vt:lpstr>
      <vt:lpstr>AM Observation- Without AWGN</vt:lpstr>
      <vt:lpstr>AM Observation- Without AWGN</vt:lpstr>
      <vt:lpstr>AM Observation- Without AWGN</vt:lpstr>
      <vt:lpstr>AM Observation- With AWGN</vt:lpstr>
      <vt:lpstr>AM Observation- With AWGN</vt:lpstr>
      <vt:lpstr>AM Observation- With AWGN</vt:lpstr>
      <vt:lpstr>AM Observation- With AWGN</vt:lpstr>
      <vt:lpstr>AM Observation- With AWGN</vt:lpstr>
      <vt:lpstr>Time Scope :AM Observation- Without AWGN</vt:lpstr>
      <vt:lpstr>Time Scope :AM Observation- With AWGN</vt:lpstr>
      <vt:lpstr>Block Diagram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Jenifer Prince Devaraj</dc:creator>
  <cp:lastModifiedBy>Jenifer Prince Devaraj</cp:lastModifiedBy>
  <cp:revision>1</cp:revision>
  <dcterms:created xsi:type="dcterms:W3CDTF">2024-11-11T14:37:37Z</dcterms:created>
  <dcterms:modified xsi:type="dcterms:W3CDTF">2024-11-11T15:00:59Z</dcterms:modified>
</cp:coreProperties>
</file>