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8F9907-C46B-4DA1-AE1A-52456406A3CD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251B4FA-DFBF-494C-A367-0E1974B11CE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Curation-driven</a:t>
          </a:r>
          <a:endParaRPr lang="en-US"/>
        </a:p>
      </dgm:t>
    </dgm:pt>
    <dgm:pt modelId="{C0605BBC-3CA8-4359-A83B-4FDA94B4EDF1}" type="parTrans" cxnId="{600977C6-7B42-4A04-8341-5ED913B7958A}">
      <dgm:prSet/>
      <dgm:spPr/>
      <dgm:t>
        <a:bodyPr/>
        <a:lstStyle/>
        <a:p>
          <a:endParaRPr lang="en-US"/>
        </a:p>
      </dgm:t>
    </dgm:pt>
    <dgm:pt modelId="{82FCD37D-3483-4AE8-987B-38E46E2F067B}" type="sibTrans" cxnId="{600977C6-7B42-4A04-8341-5ED913B7958A}">
      <dgm:prSet/>
      <dgm:spPr/>
      <dgm:t>
        <a:bodyPr/>
        <a:lstStyle/>
        <a:p>
          <a:endParaRPr lang="en-US"/>
        </a:p>
      </dgm:t>
    </dgm:pt>
    <dgm:pt modelId="{71043917-0545-4C9A-9EC2-AD2F88995B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‘describe in formal terms a landscape of information; provide a complete inventory of features found in the research material that can then be explored by users’ (Flanders &amp; Jannidis)</a:t>
          </a:r>
          <a:endParaRPr lang="en-US"/>
        </a:p>
      </dgm:t>
    </dgm:pt>
    <dgm:pt modelId="{23A0019A-7F58-41BD-91E2-64BEE5CEC42C}" type="parTrans" cxnId="{38B51B68-1E0F-4DFF-9275-62E451756180}">
      <dgm:prSet/>
      <dgm:spPr/>
      <dgm:t>
        <a:bodyPr/>
        <a:lstStyle/>
        <a:p>
          <a:endParaRPr lang="en-US"/>
        </a:p>
      </dgm:t>
    </dgm:pt>
    <dgm:pt modelId="{7C50C75A-14F9-4754-8429-54EB61CDEDFB}" type="sibTrans" cxnId="{38B51B68-1E0F-4DFF-9275-62E451756180}">
      <dgm:prSet/>
      <dgm:spPr/>
      <dgm:t>
        <a:bodyPr/>
        <a:lstStyle/>
        <a:p>
          <a:endParaRPr lang="en-US"/>
        </a:p>
      </dgm:t>
    </dgm:pt>
    <dgm:pt modelId="{8EED2DBF-1A06-4092-A140-5B18DC4D1943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Research-driven</a:t>
          </a:r>
          <a:endParaRPr lang="en-US"/>
        </a:p>
      </dgm:t>
    </dgm:pt>
    <dgm:pt modelId="{E1BBEA42-A319-4014-B992-13E1AE91CB53}" type="parTrans" cxnId="{91CFFD2D-9E93-4727-949B-7B10C3241882}">
      <dgm:prSet/>
      <dgm:spPr/>
      <dgm:t>
        <a:bodyPr/>
        <a:lstStyle/>
        <a:p>
          <a:endParaRPr lang="en-US"/>
        </a:p>
      </dgm:t>
    </dgm:pt>
    <dgm:pt modelId="{FB9AF41B-064C-4037-BAE3-766B9239679E}" type="sibTrans" cxnId="{91CFFD2D-9E93-4727-949B-7B10C3241882}">
      <dgm:prSet/>
      <dgm:spPr/>
      <dgm:t>
        <a:bodyPr/>
        <a:lstStyle/>
        <a:p>
          <a:endParaRPr lang="en-US"/>
        </a:p>
      </dgm:t>
    </dgm:pt>
    <dgm:pt modelId="{EB38944F-1047-4640-B5DC-C096B9748B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landscape is pre-shaped/predetermined; the researchers have already dictated which features of the source material can be represented in the end-product digital surrogate</a:t>
          </a:r>
          <a:endParaRPr lang="en-US" dirty="0"/>
        </a:p>
      </dgm:t>
    </dgm:pt>
    <dgm:pt modelId="{2618EC3E-594C-4AB6-970F-A1DF80A838D3}" type="parTrans" cxnId="{854C516C-DC86-4846-8983-3B138F66576C}">
      <dgm:prSet/>
      <dgm:spPr/>
      <dgm:t>
        <a:bodyPr/>
        <a:lstStyle/>
        <a:p>
          <a:endParaRPr lang="en-US"/>
        </a:p>
      </dgm:t>
    </dgm:pt>
    <dgm:pt modelId="{79C9A840-12FC-441F-BF17-F37EB31A2705}" type="sibTrans" cxnId="{854C516C-DC86-4846-8983-3B138F66576C}">
      <dgm:prSet/>
      <dgm:spPr/>
      <dgm:t>
        <a:bodyPr/>
        <a:lstStyle/>
        <a:p>
          <a:endParaRPr lang="en-US"/>
        </a:p>
      </dgm:t>
    </dgm:pt>
    <dgm:pt modelId="{05E338DD-316F-4BDB-83BF-354C48393000}" type="pres">
      <dgm:prSet presAssocID="{0E8F9907-C46B-4DA1-AE1A-52456406A3CD}" presName="root" presStyleCnt="0">
        <dgm:presLayoutVars>
          <dgm:dir/>
          <dgm:resizeHandles val="exact"/>
        </dgm:presLayoutVars>
      </dgm:prSet>
      <dgm:spPr/>
    </dgm:pt>
    <dgm:pt modelId="{CB57EF14-F5A0-4B40-BC40-C3719D8C8B2B}" type="pres">
      <dgm:prSet presAssocID="{7251B4FA-DFBF-494C-A367-0E1974B11CEE}" presName="compNode" presStyleCnt="0"/>
      <dgm:spPr/>
    </dgm:pt>
    <dgm:pt modelId="{46D601E0-CEE3-423E-9C2B-CB5E5C7C5644}" type="pres">
      <dgm:prSet presAssocID="{7251B4FA-DFBF-494C-A367-0E1974B11CE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6C050BFE-CAC7-4A15-8869-20EEDD0AC232}" type="pres">
      <dgm:prSet presAssocID="{7251B4FA-DFBF-494C-A367-0E1974B11CEE}" presName="iconSpace" presStyleCnt="0"/>
      <dgm:spPr/>
    </dgm:pt>
    <dgm:pt modelId="{CA2E3D1F-2DD4-4B4D-A53E-DBC40BA3D792}" type="pres">
      <dgm:prSet presAssocID="{7251B4FA-DFBF-494C-A367-0E1974B11CEE}" presName="parTx" presStyleLbl="revTx" presStyleIdx="0" presStyleCnt="4">
        <dgm:presLayoutVars>
          <dgm:chMax val="0"/>
          <dgm:chPref val="0"/>
        </dgm:presLayoutVars>
      </dgm:prSet>
      <dgm:spPr/>
    </dgm:pt>
    <dgm:pt modelId="{A8248814-EAC6-486C-B3DF-CB5BD7B20476}" type="pres">
      <dgm:prSet presAssocID="{7251B4FA-DFBF-494C-A367-0E1974B11CEE}" presName="txSpace" presStyleCnt="0"/>
      <dgm:spPr/>
    </dgm:pt>
    <dgm:pt modelId="{2FFECB74-0B22-4AC8-BFE1-0F3713024ED6}" type="pres">
      <dgm:prSet presAssocID="{7251B4FA-DFBF-494C-A367-0E1974B11CEE}" presName="desTx" presStyleLbl="revTx" presStyleIdx="1" presStyleCnt="4">
        <dgm:presLayoutVars/>
      </dgm:prSet>
      <dgm:spPr/>
    </dgm:pt>
    <dgm:pt modelId="{01E5898B-D993-4D30-AAAF-1AF4735EA2B5}" type="pres">
      <dgm:prSet presAssocID="{82FCD37D-3483-4AE8-987B-38E46E2F067B}" presName="sibTrans" presStyleCnt="0"/>
      <dgm:spPr/>
    </dgm:pt>
    <dgm:pt modelId="{2095A447-3235-4F5D-899F-52A66602F136}" type="pres">
      <dgm:prSet presAssocID="{8EED2DBF-1A06-4092-A140-5B18DC4D1943}" presName="compNode" presStyleCnt="0"/>
      <dgm:spPr/>
    </dgm:pt>
    <dgm:pt modelId="{3293E063-206B-49FE-B9BA-928F9ED69235}" type="pres">
      <dgm:prSet presAssocID="{8EED2DBF-1A06-4092-A140-5B18DC4D194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5D60FB09-1FC9-4C57-A171-4144302C89CF}" type="pres">
      <dgm:prSet presAssocID="{8EED2DBF-1A06-4092-A140-5B18DC4D1943}" presName="iconSpace" presStyleCnt="0"/>
      <dgm:spPr/>
    </dgm:pt>
    <dgm:pt modelId="{82BADA7D-D682-407A-B9DC-501209E9F616}" type="pres">
      <dgm:prSet presAssocID="{8EED2DBF-1A06-4092-A140-5B18DC4D1943}" presName="parTx" presStyleLbl="revTx" presStyleIdx="2" presStyleCnt="4">
        <dgm:presLayoutVars>
          <dgm:chMax val="0"/>
          <dgm:chPref val="0"/>
        </dgm:presLayoutVars>
      </dgm:prSet>
      <dgm:spPr/>
    </dgm:pt>
    <dgm:pt modelId="{6F8FF6FB-BE15-4861-8973-D88083587867}" type="pres">
      <dgm:prSet presAssocID="{8EED2DBF-1A06-4092-A140-5B18DC4D1943}" presName="txSpace" presStyleCnt="0"/>
      <dgm:spPr/>
    </dgm:pt>
    <dgm:pt modelId="{E19FBF39-13A6-4345-8E38-23BC5F84AF3A}" type="pres">
      <dgm:prSet presAssocID="{8EED2DBF-1A06-4092-A140-5B18DC4D1943}" presName="desTx" presStyleLbl="revTx" presStyleIdx="3" presStyleCnt="4">
        <dgm:presLayoutVars/>
      </dgm:prSet>
      <dgm:spPr/>
    </dgm:pt>
  </dgm:ptLst>
  <dgm:cxnLst>
    <dgm:cxn modelId="{282E2E25-0549-49CF-A5A4-28E358469F59}" type="presOf" srcId="{EB38944F-1047-4640-B5DC-C096B9748B84}" destId="{E19FBF39-13A6-4345-8E38-23BC5F84AF3A}" srcOrd="0" destOrd="0" presId="urn:microsoft.com/office/officeart/2018/2/layout/IconLabelDescriptionList"/>
    <dgm:cxn modelId="{91CFFD2D-9E93-4727-949B-7B10C3241882}" srcId="{0E8F9907-C46B-4DA1-AE1A-52456406A3CD}" destId="{8EED2DBF-1A06-4092-A140-5B18DC4D1943}" srcOrd="1" destOrd="0" parTransId="{E1BBEA42-A319-4014-B992-13E1AE91CB53}" sibTransId="{FB9AF41B-064C-4037-BAE3-766B9239679E}"/>
    <dgm:cxn modelId="{D47AFA63-7E43-4739-B056-7B833B7E2EEB}" type="presOf" srcId="{71043917-0545-4C9A-9EC2-AD2F88995B3C}" destId="{2FFECB74-0B22-4AC8-BFE1-0F3713024ED6}" srcOrd="0" destOrd="0" presId="urn:microsoft.com/office/officeart/2018/2/layout/IconLabelDescriptionList"/>
    <dgm:cxn modelId="{38B51B68-1E0F-4DFF-9275-62E451756180}" srcId="{7251B4FA-DFBF-494C-A367-0E1974B11CEE}" destId="{71043917-0545-4C9A-9EC2-AD2F88995B3C}" srcOrd="0" destOrd="0" parTransId="{23A0019A-7F58-41BD-91E2-64BEE5CEC42C}" sibTransId="{7C50C75A-14F9-4754-8429-54EB61CDEDFB}"/>
    <dgm:cxn modelId="{854C516C-DC86-4846-8983-3B138F66576C}" srcId="{8EED2DBF-1A06-4092-A140-5B18DC4D1943}" destId="{EB38944F-1047-4640-B5DC-C096B9748B84}" srcOrd="0" destOrd="0" parTransId="{2618EC3E-594C-4AB6-970F-A1DF80A838D3}" sibTransId="{79C9A840-12FC-441F-BF17-F37EB31A2705}"/>
    <dgm:cxn modelId="{C32A9986-B3BD-4811-8C29-E112BC80377C}" type="presOf" srcId="{7251B4FA-DFBF-494C-A367-0E1974B11CEE}" destId="{CA2E3D1F-2DD4-4B4D-A53E-DBC40BA3D792}" srcOrd="0" destOrd="0" presId="urn:microsoft.com/office/officeart/2018/2/layout/IconLabelDescriptionList"/>
    <dgm:cxn modelId="{D6F517BB-4082-427D-AA7E-3E249E90E16B}" type="presOf" srcId="{0E8F9907-C46B-4DA1-AE1A-52456406A3CD}" destId="{05E338DD-316F-4BDB-83BF-354C48393000}" srcOrd="0" destOrd="0" presId="urn:microsoft.com/office/officeart/2018/2/layout/IconLabelDescriptionList"/>
    <dgm:cxn modelId="{600977C6-7B42-4A04-8341-5ED913B7958A}" srcId="{0E8F9907-C46B-4DA1-AE1A-52456406A3CD}" destId="{7251B4FA-DFBF-494C-A367-0E1974B11CEE}" srcOrd="0" destOrd="0" parTransId="{C0605BBC-3CA8-4359-A83B-4FDA94B4EDF1}" sibTransId="{82FCD37D-3483-4AE8-987B-38E46E2F067B}"/>
    <dgm:cxn modelId="{EEBA48DF-74CD-40CA-BD24-FBAFA31D5984}" type="presOf" srcId="{8EED2DBF-1A06-4092-A140-5B18DC4D1943}" destId="{82BADA7D-D682-407A-B9DC-501209E9F616}" srcOrd="0" destOrd="0" presId="urn:microsoft.com/office/officeart/2018/2/layout/IconLabelDescriptionList"/>
    <dgm:cxn modelId="{0C18AFEF-7665-42B4-8966-DEBBD4A6EF94}" type="presParOf" srcId="{05E338DD-316F-4BDB-83BF-354C48393000}" destId="{CB57EF14-F5A0-4B40-BC40-C3719D8C8B2B}" srcOrd="0" destOrd="0" presId="urn:microsoft.com/office/officeart/2018/2/layout/IconLabelDescriptionList"/>
    <dgm:cxn modelId="{6490809C-46A4-49EF-8D41-1BFFA68136C6}" type="presParOf" srcId="{CB57EF14-F5A0-4B40-BC40-C3719D8C8B2B}" destId="{46D601E0-CEE3-423E-9C2B-CB5E5C7C5644}" srcOrd="0" destOrd="0" presId="urn:microsoft.com/office/officeart/2018/2/layout/IconLabelDescriptionList"/>
    <dgm:cxn modelId="{14B7158A-924F-4A37-8D78-B2C8460FC6EC}" type="presParOf" srcId="{CB57EF14-F5A0-4B40-BC40-C3719D8C8B2B}" destId="{6C050BFE-CAC7-4A15-8869-20EEDD0AC232}" srcOrd="1" destOrd="0" presId="urn:microsoft.com/office/officeart/2018/2/layout/IconLabelDescriptionList"/>
    <dgm:cxn modelId="{28B97677-C8A6-43D2-ACD6-E6CD9587B424}" type="presParOf" srcId="{CB57EF14-F5A0-4B40-BC40-C3719D8C8B2B}" destId="{CA2E3D1F-2DD4-4B4D-A53E-DBC40BA3D792}" srcOrd="2" destOrd="0" presId="urn:microsoft.com/office/officeart/2018/2/layout/IconLabelDescriptionList"/>
    <dgm:cxn modelId="{B0F7B3B0-4C6D-4624-8B0D-66BCF3878E4B}" type="presParOf" srcId="{CB57EF14-F5A0-4B40-BC40-C3719D8C8B2B}" destId="{A8248814-EAC6-486C-B3DF-CB5BD7B20476}" srcOrd="3" destOrd="0" presId="urn:microsoft.com/office/officeart/2018/2/layout/IconLabelDescriptionList"/>
    <dgm:cxn modelId="{5BD3C8B5-1365-48B3-A3DB-802B986068E9}" type="presParOf" srcId="{CB57EF14-F5A0-4B40-BC40-C3719D8C8B2B}" destId="{2FFECB74-0B22-4AC8-BFE1-0F3713024ED6}" srcOrd="4" destOrd="0" presId="urn:microsoft.com/office/officeart/2018/2/layout/IconLabelDescriptionList"/>
    <dgm:cxn modelId="{003D2914-954C-46E3-AD41-13D1E2E5C354}" type="presParOf" srcId="{05E338DD-316F-4BDB-83BF-354C48393000}" destId="{01E5898B-D993-4D30-AAAF-1AF4735EA2B5}" srcOrd="1" destOrd="0" presId="urn:microsoft.com/office/officeart/2018/2/layout/IconLabelDescriptionList"/>
    <dgm:cxn modelId="{D97CADDF-6049-401C-AB5D-0A251BC824CC}" type="presParOf" srcId="{05E338DD-316F-4BDB-83BF-354C48393000}" destId="{2095A447-3235-4F5D-899F-52A66602F136}" srcOrd="2" destOrd="0" presId="urn:microsoft.com/office/officeart/2018/2/layout/IconLabelDescriptionList"/>
    <dgm:cxn modelId="{3406758B-E277-45A1-993B-BCFE64512F01}" type="presParOf" srcId="{2095A447-3235-4F5D-899F-52A66602F136}" destId="{3293E063-206B-49FE-B9BA-928F9ED69235}" srcOrd="0" destOrd="0" presId="urn:microsoft.com/office/officeart/2018/2/layout/IconLabelDescriptionList"/>
    <dgm:cxn modelId="{EA05D47D-622B-4A1B-B0D2-338EE4770E6F}" type="presParOf" srcId="{2095A447-3235-4F5D-899F-52A66602F136}" destId="{5D60FB09-1FC9-4C57-A171-4144302C89CF}" srcOrd="1" destOrd="0" presId="urn:microsoft.com/office/officeart/2018/2/layout/IconLabelDescriptionList"/>
    <dgm:cxn modelId="{7719C288-1AFB-4CFE-85E8-F0041ED9C01F}" type="presParOf" srcId="{2095A447-3235-4F5D-899F-52A66602F136}" destId="{82BADA7D-D682-407A-B9DC-501209E9F616}" srcOrd="2" destOrd="0" presId="urn:microsoft.com/office/officeart/2018/2/layout/IconLabelDescriptionList"/>
    <dgm:cxn modelId="{9AD5F587-CCAD-4B8B-9D7F-F7589B52447B}" type="presParOf" srcId="{2095A447-3235-4F5D-899F-52A66602F136}" destId="{6F8FF6FB-BE15-4861-8973-D88083587867}" srcOrd="3" destOrd="0" presId="urn:microsoft.com/office/officeart/2018/2/layout/IconLabelDescriptionList"/>
    <dgm:cxn modelId="{9569E236-664B-4CB8-B897-AA95CD07BAD7}" type="presParOf" srcId="{2095A447-3235-4F5D-899F-52A66602F136}" destId="{E19FBF39-13A6-4345-8E38-23BC5F84AF3A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2EA6CA-147A-45B8-992A-5FFB156FA58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BCEE711-FEBE-45FD-8981-FAE54207A300}">
      <dgm:prSet/>
      <dgm:spPr/>
      <dgm:t>
        <a:bodyPr/>
        <a:lstStyle/>
        <a:p>
          <a:r>
            <a:rPr lang="en-GB"/>
            <a:t>Digital humanities need ‘hard edges’</a:t>
          </a:r>
          <a:endParaRPr lang="en-US"/>
        </a:p>
      </dgm:t>
    </dgm:pt>
    <dgm:pt modelId="{2177CE46-F59B-43C7-A737-4685B1997905}" type="parTrans" cxnId="{68E07977-B734-4CF2-96DF-A03810FAA1CF}">
      <dgm:prSet/>
      <dgm:spPr/>
      <dgm:t>
        <a:bodyPr/>
        <a:lstStyle/>
        <a:p>
          <a:endParaRPr lang="en-US"/>
        </a:p>
      </dgm:t>
    </dgm:pt>
    <dgm:pt modelId="{3CB0454A-204F-4C29-907E-6E3280DDF34C}" type="sibTrans" cxnId="{68E07977-B734-4CF2-96DF-A03810FAA1CF}">
      <dgm:prSet/>
      <dgm:spPr/>
      <dgm:t>
        <a:bodyPr/>
        <a:lstStyle/>
        <a:p>
          <a:endParaRPr lang="en-US"/>
        </a:p>
      </dgm:t>
    </dgm:pt>
    <dgm:pt modelId="{6F2AE704-184B-4B8E-8B6E-211A43CA937D}">
      <dgm:prSet/>
      <dgm:spPr/>
      <dgm:t>
        <a:bodyPr/>
        <a:lstStyle/>
        <a:p>
          <a:r>
            <a:rPr lang="en-GB"/>
            <a:t>Classification is crucial: single cell, single value</a:t>
          </a:r>
          <a:endParaRPr lang="en-US"/>
        </a:p>
      </dgm:t>
    </dgm:pt>
    <dgm:pt modelId="{AE0B9407-D384-4342-B16E-241FD1F3B191}" type="parTrans" cxnId="{9BCB5EAE-6011-4471-8F20-5894587F57D9}">
      <dgm:prSet/>
      <dgm:spPr/>
      <dgm:t>
        <a:bodyPr/>
        <a:lstStyle/>
        <a:p>
          <a:endParaRPr lang="en-US"/>
        </a:p>
      </dgm:t>
    </dgm:pt>
    <dgm:pt modelId="{EC947A5E-2FB6-4B1D-B072-3FF340451B70}" type="sibTrans" cxnId="{9BCB5EAE-6011-4471-8F20-5894587F57D9}">
      <dgm:prSet/>
      <dgm:spPr/>
      <dgm:t>
        <a:bodyPr/>
        <a:lstStyle/>
        <a:p>
          <a:endParaRPr lang="en-US"/>
        </a:p>
      </dgm:t>
    </dgm:pt>
    <dgm:pt modelId="{38C104B3-AF5D-45BB-ABFF-0CAB0482AD86}">
      <dgm:prSet/>
      <dgm:spPr/>
      <dgm:t>
        <a:bodyPr/>
        <a:lstStyle/>
        <a:p>
          <a:r>
            <a:rPr lang="en-GB"/>
            <a:t>However, in the humanities, we’re more used to borderline cases and exceptions</a:t>
          </a:r>
          <a:endParaRPr lang="en-US"/>
        </a:p>
      </dgm:t>
    </dgm:pt>
    <dgm:pt modelId="{BB4D87FC-2924-455C-9064-F4B900B6D6F3}" type="parTrans" cxnId="{429FAE8B-30FF-462A-8065-266ECD3B08BC}">
      <dgm:prSet/>
      <dgm:spPr/>
      <dgm:t>
        <a:bodyPr/>
        <a:lstStyle/>
        <a:p>
          <a:endParaRPr lang="en-US"/>
        </a:p>
      </dgm:t>
    </dgm:pt>
    <dgm:pt modelId="{4F1CDDC2-30AB-4EDF-B8AE-5546E08E7F51}" type="sibTrans" cxnId="{429FAE8B-30FF-462A-8065-266ECD3B08BC}">
      <dgm:prSet/>
      <dgm:spPr/>
      <dgm:t>
        <a:bodyPr/>
        <a:lstStyle/>
        <a:p>
          <a:endParaRPr lang="en-US"/>
        </a:p>
      </dgm:t>
    </dgm:pt>
    <dgm:pt modelId="{560FA882-73DC-428A-9323-E07C938265B1}">
      <dgm:prSet/>
      <dgm:spPr/>
      <dgm:t>
        <a:bodyPr/>
        <a:lstStyle/>
        <a:p>
          <a:r>
            <a:rPr lang="en-GB"/>
            <a:t>Patchy, inconsistent data</a:t>
          </a:r>
          <a:endParaRPr lang="en-US"/>
        </a:p>
      </dgm:t>
    </dgm:pt>
    <dgm:pt modelId="{7000C781-F1D3-47CE-A83B-045FC9E269CD}" type="parTrans" cxnId="{7EB480D8-D95F-4EDC-A0A1-2695EAACDE82}">
      <dgm:prSet/>
      <dgm:spPr/>
      <dgm:t>
        <a:bodyPr/>
        <a:lstStyle/>
        <a:p>
          <a:endParaRPr lang="en-US"/>
        </a:p>
      </dgm:t>
    </dgm:pt>
    <dgm:pt modelId="{F6DE5405-14DE-4FD9-8A3B-DFF153B8379E}" type="sibTrans" cxnId="{7EB480D8-D95F-4EDC-A0A1-2695EAACDE82}">
      <dgm:prSet/>
      <dgm:spPr/>
      <dgm:t>
        <a:bodyPr/>
        <a:lstStyle/>
        <a:p>
          <a:endParaRPr lang="en-US"/>
        </a:p>
      </dgm:t>
    </dgm:pt>
    <dgm:pt modelId="{84568778-0790-4EF8-B17E-3926058F49D1}">
      <dgm:prSet/>
      <dgm:spPr/>
      <dgm:t>
        <a:bodyPr/>
        <a:lstStyle/>
        <a:p>
          <a:r>
            <a:rPr lang="en-GB"/>
            <a:t>BUT it’s essential to make choices (document these) and make it work!</a:t>
          </a:r>
          <a:endParaRPr lang="en-US"/>
        </a:p>
      </dgm:t>
    </dgm:pt>
    <dgm:pt modelId="{32D95539-AB98-4A89-9D48-C9A4A7D0BF96}" type="parTrans" cxnId="{97A5918C-7D66-43E8-8E01-97B1D9B72E6E}">
      <dgm:prSet/>
      <dgm:spPr/>
      <dgm:t>
        <a:bodyPr/>
        <a:lstStyle/>
        <a:p>
          <a:endParaRPr lang="en-US"/>
        </a:p>
      </dgm:t>
    </dgm:pt>
    <dgm:pt modelId="{40EF2629-8D38-4D37-9E65-36DBF93AF7B3}" type="sibTrans" cxnId="{97A5918C-7D66-43E8-8E01-97B1D9B72E6E}">
      <dgm:prSet/>
      <dgm:spPr/>
      <dgm:t>
        <a:bodyPr/>
        <a:lstStyle/>
        <a:p>
          <a:endParaRPr lang="en-US"/>
        </a:p>
      </dgm:t>
    </dgm:pt>
    <dgm:pt modelId="{37796385-B16B-46E8-B4DB-52408C933460}" type="pres">
      <dgm:prSet presAssocID="{302EA6CA-147A-45B8-992A-5FFB156FA584}" presName="vert0" presStyleCnt="0">
        <dgm:presLayoutVars>
          <dgm:dir/>
          <dgm:animOne val="branch"/>
          <dgm:animLvl val="lvl"/>
        </dgm:presLayoutVars>
      </dgm:prSet>
      <dgm:spPr/>
    </dgm:pt>
    <dgm:pt modelId="{EBF50DCF-AF31-409A-A2CF-4EBF763633CC}" type="pres">
      <dgm:prSet presAssocID="{EBCEE711-FEBE-45FD-8981-FAE54207A300}" presName="thickLine" presStyleLbl="alignNode1" presStyleIdx="0" presStyleCnt="5"/>
      <dgm:spPr/>
    </dgm:pt>
    <dgm:pt modelId="{8CAE9D83-4D1F-4AF8-9DB8-76C521E10A44}" type="pres">
      <dgm:prSet presAssocID="{EBCEE711-FEBE-45FD-8981-FAE54207A300}" presName="horz1" presStyleCnt="0"/>
      <dgm:spPr/>
    </dgm:pt>
    <dgm:pt modelId="{4FA0DE30-BF85-449E-97AE-EE21BC898250}" type="pres">
      <dgm:prSet presAssocID="{EBCEE711-FEBE-45FD-8981-FAE54207A300}" presName="tx1" presStyleLbl="revTx" presStyleIdx="0" presStyleCnt="5"/>
      <dgm:spPr/>
    </dgm:pt>
    <dgm:pt modelId="{DAC8EFA4-4724-44BC-B783-27F6A7B06328}" type="pres">
      <dgm:prSet presAssocID="{EBCEE711-FEBE-45FD-8981-FAE54207A300}" presName="vert1" presStyleCnt="0"/>
      <dgm:spPr/>
    </dgm:pt>
    <dgm:pt modelId="{AFA7F033-FC9B-4406-BC25-8907F8FC828E}" type="pres">
      <dgm:prSet presAssocID="{6F2AE704-184B-4B8E-8B6E-211A43CA937D}" presName="thickLine" presStyleLbl="alignNode1" presStyleIdx="1" presStyleCnt="5"/>
      <dgm:spPr/>
    </dgm:pt>
    <dgm:pt modelId="{1A31DBE7-39D2-4414-8CEB-784DAF02326F}" type="pres">
      <dgm:prSet presAssocID="{6F2AE704-184B-4B8E-8B6E-211A43CA937D}" presName="horz1" presStyleCnt="0"/>
      <dgm:spPr/>
    </dgm:pt>
    <dgm:pt modelId="{122072A6-0763-4438-B587-E5D604B0F89B}" type="pres">
      <dgm:prSet presAssocID="{6F2AE704-184B-4B8E-8B6E-211A43CA937D}" presName="tx1" presStyleLbl="revTx" presStyleIdx="1" presStyleCnt="5"/>
      <dgm:spPr/>
    </dgm:pt>
    <dgm:pt modelId="{8F72EDFE-8AB4-4E2A-A332-3131D3A2A375}" type="pres">
      <dgm:prSet presAssocID="{6F2AE704-184B-4B8E-8B6E-211A43CA937D}" presName="vert1" presStyleCnt="0"/>
      <dgm:spPr/>
    </dgm:pt>
    <dgm:pt modelId="{027396C5-BF9B-4B1E-953A-9A8A9F41B49B}" type="pres">
      <dgm:prSet presAssocID="{38C104B3-AF5D-45BB-ABFF-0CAB0482AD86}" presName="thickLine" presStyleLbl="alignNode1" presStyleIdx="2" presStyleCnt="5"/>
      <dgm:spPr/>
    </dgm:pt>
    <dgm:pt modelId="{C9104F9F-0653-4EC0-89F0-AF7D6BC96D44}" type="pres">
      <dgm:prSet presAssocID="{38C104B3-AF5D-45BB-ABFF-0CAB0482AD86}" presName="horz1" presStyleCnt="0"/>
      <dgm:spPr/>
    </dgm:pt>
    <dgm:pt modelId="{3612455C-A66D-4EA1-9F26-715B66A13AF7}" type="pres">
      <dgm:prSet presAssocID="{38C104B3-AF5D-45BB-ABFF-0CAB0482AD86}" presName="tx1" presStyleLbl="revTx" presStyleIdx="2" presStyleCnt="5"/>
      <dgm:spPr/>
    </dgm:pt>
    <dgm:pt modelId="{810CDCAB-DE37-443E-85C1-3A59CABAE968}" type="pres">
      <dgm:prSet presAssocID="{38C104B3-AF5D-45BB-ABFF-0CAB0482AD86}" presName="vert1" presStyleCnt="0"/>
      <dgm:spPr/>
    </dgm:pt>
    <dgm:pt modelId="{8A1F9124-05E5-4FD0-8AB1-ABC8408934F8}" type="pres">
      <dgm:prSet presAssocID="{560FA882-73DC-428A-9323-E07C938265B1}" presName="thickLine" presStyleLbl="alignNode1" presStyleIdx="3" presStyleCnt="5"/>
      <dgm:spPr/>
    </dgm:pt>
    <dgm:pt modelId="{AA4F2C30-D48C-4A4D-81C5-3A5AF23B05C4}" type="pres">
      <dgm:prSet presAssocID="{560FA882-73DC-428A-9323-E07C938265B1}" presName="horz1" presStyleCnt="0"/>
      <dgm:spPr/>
    </dgm:pt>
    <dgm:pt modelId="{D27E38AF-A72F-4489-B278-396925E2955F}" type="pres">
      <dgm:prSet presAssocID="{560FA882-73DC-428A-9323-E07C938265B1}" presName="tx1" presStyleLbl="revTx" presStyleIdx="3" presStyleCnt="5"/>
      <dgm:spPr/>
    </dgm:pt>
    <dgm:pt modelId="{7EE54FC3-4B21-4982-97BB-2205CDEF9078}" type="pres">
      <dgm:prSet presAssocID="{560FA882-73DC-428A-9323-E07C938265B1}" presName="vert1" presStyleCnt="0"/>
      <dgm:spPr/>
    </dgm:pt>
    <dgm:pt modelId="{12800D90-F22A-4346-9207-9DF2FB7B1416}" type="pres">
      <dgm:prSet presAssocID="{84568778-0790-4EF8-B17E-3926058F49D1}" presName="thickLine" presStyleLbl="alignNode1" presStyleIdx="4" presStyleCnt="5"/>
      <dgm:spPr/>
    </dgm:pt>
    <dgm:pt modelId="{C5D7AD0E-B2A7-4A1D-8389-7928BAC48115}" type="pres">
      <dgm:prSet presAssocID="{84568778-0790-4EF8-B17E-3926058F49D1}" presName="horz1" presStyleCnt="0"/>
      <dgm:spPr/>
    </dgm:pt>
    <dgm:pt modelId="{2CAC115A-46CA-4534-80A1-27552E136733}" type="pres">
      <dgm:prSet presAssocID="{84568778-0790-4EF8-B17E-3926058F49D1}" presName="tx1" presStyleLbl="revTx" presStyleIdx="4" presStyleCnt="5"/>
      <dgm:spPr/>
    </dgm:pt>
    <dgm:pt modelId="{6D33BFED-47C6-41ED-9492-9135F56CEC44}" type="pres">
      <dgm:prSet presAssocID="{84568778-0790-4EF8-B17E-3926058F49D1}" presName="vert1" presStyleCnt="0"/>
      <dgm:spPr/>
    </dgm:pt>
  </dgm:ptLst>
  <dgm:cxnLst>
    <dgm:cxn modelId="{F6781B1A-E86E-4EE2-BA9D-2CF6C7433C0D}" type="presOf" srcId="{EBCEE711-FEBE-45FD-8981-FAE54207A300}" destId="{4FA0DE30-BF85-449E-97AE-EE21BC898250}" srcOrd="0" destOrd="0" presId="urn:microsoft.com/office/officeart/2008/layout/LinedList"/>
    <dgm:cxn modelId="{FDB63163-F34C-45DD-A829-00B916EE71C6}" type="presOf" srcId="{302EA6CA-147A-45B8-992A-5FFB156FA584}" destId="{37796385-B16B-46E8-B4DB-52408C933460}" srcOrd="0" destOrd="0" presId="urn:microsoft.com/office/officeart/2008/layout/LinedList"/>
    <dgm:cxn modelId="{68E07977-B734-4CF2-96DF-A03810FAA1CF}" srcId="{302EA6CA-147A-45B8-992A-5FFB156FA584}" destId="{EBCEE711-FEBE-45FD-8981-FAE54207A300}" srcOrd="0" destOrd="0" parTransId="{2177CE46-F59B-43C7-A737-4685B1997905}" sibTransId="{3CB0454A-204F-4C29-907E-6E3280DDF34C}"/>
    <dgm:cxn modelId="{AB90F787-7166-403C-BB1C-DA1907CC3BC3}" type="presOf" srcId="{560FA882-73DC-428A-9323-E07C938265B1}" destId="{D27E38AF-A72F-4489-B278-396925E2955F}" srcOrd="0" destOrd="0" presId="urn:microsoft.com/office/officeart/2008/layout/LinedList"/>
    <dgm:cxn modelId="{429FAE8B-30FF-462A-8065-266ECD3B08BC}" srcId="{302EA6CA-147A-45B8-992A-5FFB156FA584}" destId="{38C104B3-AF5D-45BB-ABFF-0CAB0482AD86}" srcOrd="2" destOrd="0" parTransId="{BB4D87FC-2924-455C-9064-F4B900B6D6F3}" sibTransId="{4F1CDDC2-30AB-4EDF-B8AE-5546E08E7F51}"/>
    <dgm:cxn modelId="{97A5918C-7D66-43E8-8E01-97B1D9B72E6E}" srcId="{302EA6CA-147A-45B8-992A-5FFB156FA584}" destId="{84568778-0790-4EF8-B17E-3926058F49D1}" srcOrd="4" destOrd="0" parTransId="{32D95539-AB98-4A89-9D48-C9A4A7D0BF96}" sibTransId="{40EF2629-8D38-4D37-9E65-36DBF93AF7B3}"/>
    <dgm:cxn modelId="{9BCB5EAE-6011-4471-8F20-5894587F57D9}" srcId="{302EA6CA-147A-45B8-992A-5FFB156FA584}" destId="{6F2AE704-184B-4B8E-8B6E-211A43CA937D}" srcOrd="1" destOrd="0" parTransId="{AE0B9407-D384-4342-B16E-241FD1F3B191}" sibTransId="{EC947A5E-2FB6-4B1D-B072-3FF340451B70}"/>
    <dgm:cxn modelId="{13AD22C0-7CB7-4A14-9B29-6A36392E64A2}" type="presOf" srcId="{38C104B3-AF5D-45BB-ABFF-0CAB0482AD86}" destId="{3612455C-A66D-4EA1-9F26-715B66A13AF7}" srcOrd="0" destOrd="0" presId="urn:microsoft.com/office/officeart/2008/layout/LinedList"/>
    <dgm:cxn modelId="{7EB480D8-D95F-4EDC-A0A1-2695EAACDE82}" srcId="{302EA6CA-147A-45B8-992A-5FFB156FA584}" destId="{560FA882-73DC-428A-9323-E07C938265B1}" srcOrd="3" destOrd="0" parTransId="{7000C781-F1D3-47CE-A83B-045FC9E269CD}" sibTransId="{F6DE5405-14DE-4FD9-8A3B-DFF153B8379E}"/>
    <dgm:cxn modelId="{34A518EA-9654-40EA-9366-328221634B18}" type="presOf" srcId="{6F2AE704-184B-4B8E-8B6E-211A43CA937D}" destId="{122072A6-0763-4438-B587-E5D604B0F89B}" srcOrd="0" destOrd="0" presId="urn:microsoft.com/office/officeart/2008/layout/LinedList"/>
    <dgm:cxn modelId="{5F2BCBFD-3F91-467F-84C6-B784ED2683B3}" type="presOf" srcId="{84568778-0790-4EF8-B17E-3926058F49D1}" destId="{2CAC115A-46CA-4534-80A1-27552E136733}" srcOrd="0" destOrd="0" presId="urn:microsoft.com/office/officeart/2008/layout/LinedList"/>
    <dgm:cxn modelId="{F49C9BF4-715F-4608-8E95-74D86524C5E7}" type="presParOf" srcId="{37796385-B16B-46E8-B4DB-52408C933460}" destId="{EBF50DCF-AF31-409A-A2CF-4EBF763633CC}" srcOrd="0" destOrd="0" presId="urn:microsoft.com/office/officeart/2008/layout/LinedList"/>
    <dgm:cxn modelId="{786995FE-CE10-413B-ABC8-BA7AC9A9E061}" type="presParOf" srcId="{37796385-B16B-46E8-B4DB-52408C933460}" destId="{8CAE9D83-4D1F-4AF8-9DB8-76C521E10A44}" srcOrd="1" destOrd="0" presId="urn:microsoft.com/office/officeart/2008/layout/LinedList"/>
    <dgm:cxn modelId="{978AB195-85D9-42C5-82C7-A0F58D67308A}" type="presParOf" srcId="{8CAE9D83-4D1F-4AF8-9DB8-76C521E10A44}" destId="{4FA0DE30-BF85-449E-97AE-EE21BC898250}" srcOrd="0" destOrd="0" presId="urn:microsoft.com/office/officeart/2008/layout/LinedList"/>
    <dgm:cxn modelId="{2A0858D2-3BE9-42BB-BAE0-CE4878374553}" type="presParOf" srcId="{8CAE9D83-4D1F-4AF8-9DB8-76C521E10A44}" destId="{DAC8EFA4-4724-44BC-B783-27F6A7B06328}" srcOrd="1" destOrd="0" presId="urn:microsoft.com/office/officeart/2008/layout/LinedList"/>
    <dgm:cxn modelId="{8D863168-BCC5-4B2D-996F-0892B340F637}" type="presParOf" srcId="{37796385-B16B-46E8-B4DB-52408C933460}" destId="{AFA7F033-FC9B-4406-BC25-8907F8FC828E}" srcOrd="2" destOrd="0" presId="urn:microsoft.com/office/officeart/2008/layout/LinedList"/>
    <dgm:cxn modelId="{6C8CC365-E4D8-46D4-8B00-073B3CBDDF64}" type="presParOf" srcId="{37796385-B16B-46E8-B4DB-52408C933460}" destId="{1A31DBE7-39D2-4414-8CEB-784DAF02326F}" srcOrd="3" destOrd="0" presId="urn:microsoft.com/office/officeart/2008/layout/LinedList"/>
    <dgm:cxn modelId="{75005BC0-5BF5-42B6-821C-3127EF0A2C29}" type="presParOf" srcId="{1A31DBE7-39D2-4414-8CEB-784DAF02326F}" destId="{122072A6-0763-4438-B587-E5D604B0F89B}" srcOrd="0" destOrd="0" presId="urn:microsoft.com/office/officeart/2008/layout/LinedList"/>
    <dgm:cxn modelId="{75DD44E4-E7CB-415F-90F0-6F5BFC338ABD}" type="presParOf" srcId="{1A31DBE7-39D2-4414-8CEB-784DAF02326F}" destId="{8F72EDFE-8AB4-4E2A-A332-3131D3A2A375}" srcOrd="1" destOrd="0" presId="urn:microsoft.com/office/officeart/2008/layout/LinedList"/>
    <dgm:cxn modelId="{C7B76851-35BF-460E-B1B0-E1072B92B438}" type="presParOf" srcId="{37796385-B16B-46E8-B4DB-52408C933460}" destId="{027396C5-BF9B-4B1E-953A-9A8A9F41B49B}" srcOrd="4" destOrd="0" presId="urn:microsoft.com/office/officeart/2008/layout/LinedList"/>
    <dgm:cxn modelId="{77AA64A5-78AD-46AA-8A19-688DF4D53F3C}" type="presParOf" srcId="{37796385-B16B-46E8-B4DB-52408C933460}" destId="{C9104F9F-0653-4EC0-89F0-AF7D6BC96D44}" srcOrd="5" destOrd="0" presId="urn:microsoft.com/office/officeart/2008/layout/LinedList"/>
    <dgm:cxn modelId="{EC719596-9106-4196-8FDE-9FAB2837BFFE}" type="presParOf" srcId="{C9104F9F-0653-4EC0-89F0-AF7D6BC96D44}" destId="{3612455C-A66D-4EA1-9F26-715B66A13AF7}" srcOrd="0" destOrd="0" presId="urn:microsoft.com/office/officeart/2008/layout/LinedList"/>
    <dgm:cxn modelId="{CB8AEC0A-872F-4785-9A18-69E55B8F3710}" type="presParOf" srcId="{C9104F9F-0653-4EC0-89F0-AF7D6BC96D44}" destId="{810CDCAB-DE37-443E-85C1-3A59CABAE968}" srcOrd="1" destOrd="0" presId="urn:microsoft.com/office/officeart/2008/layout/LinedList"/>
    <dgm:cxn modelId="{345E49DA-FDFB-4319-ACAF-6343F2335F17}" type="presParOf" srcId="{37796385-B16B-46E8-B4DB-52408C933460}" destId="{8A1F9124-05E5-4FD0-8AB1-ABC8408934F8}" srcOrd="6" destOrd="0" presId="urn:microsoft.com/office/officeart/2008/layout/LinedList"/>
    <dgm:cxn modelId="{B4877155-2916-4115-8AB5-1E1E4C02989E}" type="presParOf" srcId="{37796385-B16B-46E8-B4DB-52408C933460}" destId="{AA4F2C30-D48C-4A4D-81C5-3A5AF23B05C4}" srcOrd="7" destOrd="0" presId="urn:microsoft.com/office/officeart/2008/layout/LinedList"/>
    <dgm:cxn modelId="{FC2FAD31-2D5B-4ACC-8813-6274B69532B5}" type="presParOf" srcId="{AA4F2C30-D48C-4A4D-81C5-3A5AF23B05C4}" destId="{D27E38AF-A72F-4489-B278-396925E2955F}" srcOrd="0" destOrd="0" presId="urn:microsoft.com/office/officeart/2008/layout/LinedList"/>
    <dgm:cxn modelId="{93229EF8-9B37-4FD0-8463-181F9F74DA68}" type="presParOf" srcId="{AA4F2C30-D48C-4A4D-81C5-3A5AF23B05C4}" destId="{7EE54FC3-4B21-4982-97BB-2205CDEF9078}" srcOrd="1" destOrd="0" presId="urn:microsoft.com/office/officeart/2008/layout/LinedList"/>
    <dgm:cxn modelId="{2BC48E16-587A-4D6F-90DA-ACE604B04743}" type="presParOf" srcId="{37796385-B16B-46E8-B4DB-52408C933460}" destId="{12800D90-F22A-4346-9207-9DF2FB7B1416}" srcOrd="8" destOrd="0" presId="urn:microsoft.com/office/officeart/2008/layout/LinedList"/>
    <dgm:cxn modelId="{02D315F9-9833-4063-AF93-741214440773}" type="presParOf" srcId="{37796385-B16B-46E8-B4DB-52408C933460}" destId="{C5D7AD0E-B2A7-4A1D-8389-7928BAC48115}" srcOrd="9" destOrd="0" presId="urn:microsoft.com/office/officeart/2008/layout/LinedList"/>
    <dgm:cxn modelId="{542DF02E-05B8-48B1-907A-0B6953C4F300}" type="presParOf" srcId="{C5D7AD0E-B2A7-4A1D-8389-7928BAC48115}" destId="{2CAC115A-46CA-4534-80A1-27552E136733}" srcOrd="0" destOrd="0" presId="urn:microsoft.com/office/officeart/2008/layout/LinedList"/>
    <dgm:cxn modelId="{AD09D7B6-99E0-461B-AE84-85066D46E9E7}" type="presParOf" srcId="{C5D7AD0E-B2A7-4A1D-8389-7928BAC48115}" destId="{6D33BFED-47C6-41ED-9492-9135F56CEC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DAE50B-0BF0-4F6D-ACDB-161D727FFA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E9896F7B-DC89-4C99-828F-52CD6161DBF0}">
      <dgm:prSet/>
      <dgm:spPr/>
      <dgm:t>
        <a:bodyPr/>
        <a:lstStyle/>
        <a:p>
          <a:r>
            <a:rPr lang="en-GB"/>
            <a:t>The process of modelling can challenge our assumptions as researchers</a:t>
          </a:r>
          <a:endParaRPr lang="en-US"/>
        </a:p>
      </dgm:t>
    </dgm:pt>
    <dgm:pt modelId="{551100C8-076E-4501-B69D-FE223266A0C6}" type="parTrans" cxnId="{BF052C41-FC6C-4415-8992-197E13FD4494}">
      <dgm:prSet/>
      <dgm:spPr/>
      <dgm:t>
        <a:bodyPr/>
        <a:lstStyle/>
        <a:p>
          <a:endParaRPr lang="en-US"/>
        </a:p>
      </dgm:t>
    </dgm:pt>
    <dgm:pt modelId="{C9623270-0A82-4310-9226-62BF135714DC}" type="sibTrans" cxnId="{BF052C41-FC6C-4415-8992-197E13FD4494}">
      <dgm:prSet/>
      <dgm:spPr/>
      <dgm:t>
        <a:bodyPr/>
        <a:lstStyle/>
        <a:p>
          <a:endParaRPr lang="en-US"/>
        </a:p>
      </dgm:t>
    </dgm:pt>
    <dgm:pt modelId="{EC62F27C-658B-4BB5-BD39-1DF02AAEF331}">
      <dgm:prSet/>
      <dgm:spPr/>
      <dgm:t>
        <a:bodyPr/>
        <a:lstStyle/>
        <a:p>
          <a:r>
            <a:rPr lang="en-GB"/>
            <a:t>It may change, reveal or consolidate our approach to our research materials and methods</a:t>
          </a:r>
          <a:endParaRPr lang="en-US"/>
        </a:p>
      </dgm:t>
    </dgm:pt>
    <dgm:pt modelId="{E258B278-3024-4A71-807C-E601057F6CD5}" type="parTrans" cxnId="{068BC878-116F-47D5-A8A5-B92E263483B4}">
      <dgm:prSet/>
      <dgm:spPr/>
      <dgm:t>
        <a:bodyPr/>
        <a:lstStyle/>
        <a:p>
          <a:endParaRPr lang="en-US"/>
        </a:p>
      </dgm:t>
    </dgm:pt>
    <dgm:pt modelId="{251F484B-CA94-4342-8645-25B0C7CDAB47}" type="sibTrans" cxnId="{068BC878-116F-47D5-A8A5-B92E263483B4}">
      <dgm:prSet/>
      <dgm:spPr/>
      <dgm:t>
        <a:bodyPr/>
        <a:lstStyle/>
        <a:p>
          <a:endParaRPr lang="en-US"/>
        </a:p>
      </dgm:t>
    </dgm:pt>
    <dgm:pt modelId="{C22FBDFA-E16D-4B43-8FF6-7EF89D85C518}">
      <dgm:prSet/>
      <dgm:spPr/>
      <dgm:t>
        <a:bodyPr/>
        <a:lstStyle/>
        <a:p>
          <a:r>
            <a:rPr lang="en-GB"/>
            <a:t>On a higher level, it may instigate changes in our disciplinary practices</a:t>
          </a:r>
          <a:endParaRPr lang="en-US"/>
        </a:p>
      </dgm:t>
    </dgm:pt>
    <dgm:pt modelId="{398FBFDA-EEB1-4608-BDA5-0425A47F8AC0}" type="parTrans" cxnId="{FBD66E05-CAF0-4799-BE84-6BB1187C8D64}">
      <dgm:prSet/>
      <dgm:spPr/>
      <dgm:t>
        <a:bodyPr/>
        <a:lstStyle/>
        <a:p>
          <a:endParaRPr lang="en-US"/>
        </a:p>
      </dgm:t>
    </dgm:pt>
    <dgm:pt modelId="{4DA7F5B0-C777-4F38-95F9-36C6037A6A7E}" type="sibTrans" cxnId="{FBD66E05-CAF0-4799-BE84-6BB1187C8D64}">
      <dgm:prSet/>
      <dgm:spPr/>
      <dgm:t>
        <a:bodyPr/>
        <a:lstStyle/>
        <a:p>
          <a:endParaRPr lang="en-US"/>
        </a:p>
      </dgm:t>
    </dgm:pt>
    <dgm:pt modelId="{5657A8F7-79B1-40B5-A578-4638F0D23972}" type="pres">
      <dgm:prSet presAssocID="{81DAE50B-0BF0-4F6D-ACDB-161D727FFAD2}" presName="root" presStyleCnt="0">
        <dgm:presLayoutVars>
          <dgm:dir/>
          <dgm:resizeHandles val="exact"/>
        </dgm:presLayoutVars>
      </dgm:prSet>
      <dgm:spPr/>
    </dgm:pt>
    <dgm:pt modelId="{031AB572-4570-4BE2-BC5B-87BC410BD1D7}" type="pres">
      <dgm:prSet presAssocID="{E9896F7B-DC89-4C99-828F-52CD6161DBF0}" presName="compNode" presStyleCnt="0"/>
      <dgm:spPr/>
    </dgm:pt>
    <dgm:pt modelId="{977D4E1C-E6DE-40F9-926F-8CC38D3657D8}" type="pres">
      <dgm:prSet presAssocID="{E9896F7B-DC89-4C99-828F-52CD6161DBF0}" presName="bgRect" presStyleLbl="bgShp" presStyleIdx="0" presStyleCnt="3"/>
      <dgm:spPr/>
    </dgm:pt>
    <dgm:pt modelId="{9CDAC11B-0900-4971-9C22-3795036A3DD9}" type="pres">
      <dgm:prSet presAssocID="{E9896F7B-DC89-4C99-828F-52CD6161DBF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EA64067-A240-4C2C-9FE4-40B3A2C5482B}" type="pres">
      <dgm:prSet presAssocID="{E9896F7B-DC89-4C99-828F-52CD6161DBF0}" presName="spaceRect" presStyleCnt="0"/>
      <dgm:spPr/>
    </dgm:pt>
    <dgm:pt modelId="{49B1AAE3-A8F7-42CE-B8B9-B020919752C6}" type="pres">
      <dgm:prSet presAssocID="{E9896F7B-DC89-4C99-828F-52CD6161DBF0}" presName="parTx" presStyleLbl="revTx" presStyleIdx="0" presStyleCnt="3">
        <dgm:presLayoutVars>
          <dgm:chMax val="0"/>
          <dgm:chPref val="0"/>
        </dgm:presLayoutVars>
      </dgm:prSet>
      <dgm:spPr/>
    </dgm:pt>
    <dgm:pt modelId="{7B8D9553-E014-4B27-812F-FCB1721E891F}" type="pres">
      <dgm:prSet presAssocID="{C9623270-0A82-4310-9226-62BF135714DC}" presName="sibTrans" presStyleCnt="0"/>
      <dgm:spPr/>
    </dgm:pt>
    <dgm:pt modelId="{8CC7E337-A34B-4AC1-A57F-06A6C44B359F}" type="pres">
      <dgm:prSet presAssocID="{EC62F27C-658B-4BB5-BD39-1DF02AAEF331}" presName="compNode" presStyleCnt="0"/>
      <dgm:spPr/>
    </dgm:pt>
    <dgm:pt modelId="{D0A192B4-CE61-4569-926A-EB1A7527C037}" type="pres">
      <dgm:prSet presAssocID="{EC62F27C-658B-4BB5-BD39-1DF02AAEF331}" presName="bgRect" presStyleLbl="bgShp" presStyleIdx="1" presStyleCnt="3"/>
      <dgm:spPr/>
    </dgm:pt>
    <dgm:pt modelId="{34DD9A1F-39AA-40FA-9C9F-7BF3EB47DA3E}" type="pres">
      <dgm:prSet presAssocID="{EC62F27C-658B-4BB5-BD39-1DF02AAEF33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7420444A-807A-4419-8174-B6F779C33E04}" type="pres">
      <dgm:prSet presAssocID="{EC62F27C-658B-4BB5-BD39-1DF02AAEF331}" presName="spaceRect" presStyleCnt="0"/>
      <dgm:spPr/>
    </dgm:pt>
    <dgm:pt modelId="{34E1F475-1EF1-4B19-8390-0694BD0F9F7D}" type="pres">
      <dgm:prSet presAssocID="{EC62F27C-658B-4BB5-BD39-1DF02AAEF331}" presName="parTx" presStyleLbl="revTx" presStyleIdx="1" presStyleCnt="3">
        <dgm:presLayoutVars>
          <dgm:chMax val="0"/>
          <dgm:chPref val="0"/>
        </dgm:presLayoutVars>
      </dgm:prSet>
      <dgm:spPr/>
    </dgm:pt>
    <dgm:pt modelId="{8D1B0F86-EFA1-4CCF-8705-CE21D6E1B84F}" type="pres">
      <dgm:prSet presAssocID="{251F484B-CA94-4342-8645-25B0C7CDAB47}" presName="sibTrans" presStyleCnt="0"/>
      <dgm:spPr/>
    </dgm:pt>
    <dgm:pt modelId="{FD6D30BC-A3BE-4AE1-AB4B-94E82B602BCE}" type="pres">
      <dgm:prSet presAssocID="{C22FBDFA-E16D-4B43-8FF6-7EF89D85C518}" presName="compNode" presStyleCnt="0"/>
      <dgm:spPr/>
    </dgm:pt>
    <dgm:pt modelId="{2A6809C6-0C92-436B-AB66-1F9D84AEFEAF}" type="pres">
      <dgm:prSet presAssocID="{C22FBDFA-E16D-4B43-8FF6-7EF89D85C518}" presName="bgRect" presStyleLbl="bgShp" presStyleIdx="2" presStyleCnt="3"/>
      <dgm:spPr/>
    </dgm:pt>
    <dgm:pt modelId="{6DF04D02-A152-46BF-9F8E-5E8A8E49681E}" type="pres">
      <dgm:prSet presAssocID="{C22FBDFA-E16D-4B43-8FF6-7EF89D85C51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 with solid fill"/>
        </a:ext>
      </dgm:extLst>
    </dgm:pt>
    <dgm:pt modelId="{C8C4654D-8A5C-48B6-84D8-3F9B63A5F0B1}" type="pres">
      <dgm:prSet presAssocID="{C22FBDFA-E16D-4B43-8FF6-7EF89D85C518}" presName="spaceRect" presStyleCnt="0"/>
      <dgm:spPr/>
    </dgm:pt>
    <dgm:pt modelId="{331CEC04-7502-4CBB-B818-BF51D3154E78}" type="pres">
      <dgm:prSet presAssocID="{C22FBDFA-E16D-4B43-8FF6-7EF89D85C51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BD66E05-CAF0-4799-BE84-6BB1187C8D64}" srcId="{81DAE50B-0BF0-4F6D-ACDB-161D727FFAD2}" destId="{C22FBDFA-E16D-4B43-8FF6-7EF89D85C518}" srcOrd="2" destOrd="0" parTransId="{398FBFDA-EEB1-4608-BDA5-0425A47F8AC0}" sibTransId="{4DA7F5B0-C777-4F38-95F9-36C6037A6A7E}"/>
    <dgm:cxn modelId="{A180B43A-A0AD-4794-9615-043A9E514554}" type="presOf" srcId="{81DAE50B-0BF0-4F6D-ACDB-161D727FFAD2}" destId="{5657A8F7-79B1-40B5-A578-4638F0D23972}" srcOrd="0" destOrd="0" presId="urn:microsoft.com/office/officeart/2018/2/layout/IconVerticalSolidList"/>
    <dgm:cxn modelId="{BF052C41-FC6C-4415-8992-197E13FD4494}" srcId="{81DAE50B-0BF0-4F6D-ACDB-161D727FFAD2}" destId="{E9896F7B-DC89-4C99-828F-52CD6161DBF0}" srcOrd="0" destOrd="0" parTransId="{551100C8-076E-4501-B69D-FE223266A0C6}" sibTransId="{C9623270-0A82-4310-9226-62BF135714DC}"/>
    <dgm:cxn modelId="{ED8A0C55-2F10-470A-B8C0-BC87BEA86619}" type="presOf" srcId="{EC62F27C-658B-4BB5-BD39-1DF02AAEF331}" destId="{34E1F475-1EF1-4B19-8390-0694BD0F9F7D}" srcOrd="0" destOrd="0" presId="urn:microsoft.com/office/officeart/2018/2/layout/IconVerticalSolidList"/>
    <dgm:cxn modelId="{068BC878-116F-47D5-A8A5-B92E263483B4}" srcId="{81DAE50B-0BF0-4F6D-ACDB-161D727FFAD2}" destId="{EC62F27C-658B-4BB5-BD39-1DF02AAEF331}" srcOrd="1" destOrd="0" parTransId="{E258B278-3024-4A71-807C-E601057F6CD5}" sibTransId="{251F484B-CA94-4342-8645-25B0C7CDAB47}"/>
    <dgm:cxn modelId="{49A17BBC-784B-4F6A-BE56-49496422FC25}" type="presOf" srcId="{C22FBDFA-E16D-4B43-8FF6-7EF89D85C518}" destId="{331CEC04-7502-4CBB-B818-BF51D3154E78}" srcOrd="0" destOrd="0" presId="urn:microsoft.com/office/officeart/2018/2/layout/IconVerticalSolidList"/>
    <dgm:cxn modelId="{2CECB6C0-69BD-42A2-89F7-0F45BE432304}" type="presOf" srcId="{E9896F7B-DC89-4C99-828F-52CD6161DBF0}" destId="{49B1AAE3-A8F7-42CE-B8B9-B020919752C6}" srcOrd="0" destOrd="0" presId="urn:microsoft.com/office/officeart/2018/2/layout/IconVerticalSolidList"/>
    <dgm:cxn modelId="{4923B447-01E6-4D36-BB45-A9869E1513CC}" type="presParOf" srcId="{5657A8F7-79B1-40B5-A578-4638F0D23972}" destId="{031AB572-4570-4BE2-BC5B-87BC410BD1D7}" srcOrd="0" destOrd="0" presId="urn:microsoft.com/office/officeart/2018/2/layout/IconVerticalSolidList"/>
    <dgm:cxn modelId="{1353E78B-E691-4A05-A5AB-197DAD2D6387}" type="presParOf" srcId="{031AB572-4570-4BE2-BC5B-87BC410BD1D7}" destId="{977D4E1C-E6DE-40F9-926F-8CC38D3657D8}" srcOrd="0" destOrd="0" presId="urn:microsoft.com/office/officeart/2018/2/layout/IconVerticalSolidList"/>
    <dgm:cxn modelId="{6BB4D2AF-5D07-4A17-8B1A-047D94A2C172}" type="presParOf" srcId="{031AB572-4570-4BE2-BC5B-87BC410BD1D7}" destId="{9CDAC11B-0900-4971-9C22-3795036A3DD9}" srcOrd="1" destOrd="0" presId="urn:microsoft.com/office/officeart/2018/2/layout/IconVerticalSolidList"/>
    <dgm:cxn modelId="{2F817DE0-7941-47AF-8778-F79442D68739}" type="presParOf" srcId="{031AB572-4570-4BE2-BC5B-87BC410BD1D7}" destId="{BEA64067-A240-4C2C-9FE4-40B3A2C5482B}" srcOrd="2" destOrd="0" presId="urn:microsoft.com/office/officeart/2018/2/layout/IconVerticalSolidList"/>
    <dgm:cxn modelId="{62DB38C4-C737-49F5-B303-B7FF8556FEF2}" type="presParOf" srcId="{031AB572-4570-4BE2-BC5B-87BC410BD1D7}" destId="{49B1AAE3-A8F7-42CE-B8B9-B020919752C6}" srcOrd="3" destOrd="0" presId="urn:microsoft.com/office/officeart/2018/2/layout/IconVerticalSolidList"/>
    <dgm:cxn modelId="{4368C5A1-43B9-4B00-A03A-35D6966FC7F5}" type="presParOf" srcId="{5657A8F7-79B1-40B5-A578-4638F0D23972}" destId="{7B8D9553-E014-4B27-812F-FCB1721E891F}" srcOrd="1" destOrd="0" presId="urn:microsoft.com/office/officeart/2018/2/layout/IconVerticalSolidList"/>
    <dgm:cxn modelId="{2176DCF6-4D7A-40E8-A39E-79087CABBD6E}" type="presParOf" srcId="{5657A8F7-79B1-40B5-A578-4638F0D23972}" destId="{8CC7E337-A34B-4AC1-A57F-06A6C44B359F}" srcOrd="2" destOrd="0" presId="urn:microsoft.com/office/officeart/2018/2/layout/IconVerticalSolidList"/>
    <dgm:cxn modelId="{4F2DC05A-0B12-401B-BBEB-D7A95C302DA4}" type="presParOf" srcId="{8CC7E337-A34B-4AC1-A57F-06A6C44B359F}" destId="{D0A192B4-CE61-4569-926A-EB1A7527C037}" srcOrd="0" destOrd="0" presId="urn:microsoft.com/office/officeart/2018/2/layout/IconVerticalSolidList"/>
    <dgm:cxn modelId="{144D2DB9-F098-48D2-BC58-2F2F080F9F32}" type="presParOf" srcId="{8CC7E337-A34B-4AC1-A57F-06A6C44B359F}" destId="{34DD9A1F-39AA-40FA-9C9F-7BF3EB47DA3E}" srcOrd="1" destOrd="0" presId="urn:microsoft.com/office/officeart/2018/2/layout/IconVerticalSolidList"/>
    <dgm:cxn modelId="{B7FD0319-D48A-421C-8085-82E20AA7EBC2}" type="presParOf" srcId="{8CC7E337-A34B-4AC1-A57F-06A6C44B359F}" destId="{7420444A-807A-4419-8174-B6F779C33E04}" srcOrd="2" destOrd="0" presId="urn:microsoft.com/office/officeart/2018/2/layout/IconVerticalSolidList"/>
    <dgm:cxn modelId="{F112DAB6-8FA0-4D71-B239-E9F491935976}" type="presParOf" srcId="{8CC7E337-A34B-4AC1-A57F-06A6C44B359F}" destId="{34E1F475-1EF1-4B19-8390-0694BD0F9F7D}" srcOrd="3" destOrd="0" presId="urn:microsoft.com/office/officeart/2018/2/layout/IconVerticalSolidList"/>
    <dgm:cxn modelId="{18474F80-2D5B-4C51-8E0E-98FC58A43DA4}" type="presParOf" srcId="{5657A8F7-79B1-40B5-A578-4638F0D23972}" destId="{8D1B0F86-EFA1-4CCF-8705-CE21D6E1B84F}" srcOrd="3" destOrd="0" presId="urn:microsoft.com/office/officeart/2018/2/layout/IconVerticalSolidList"/>
    <dgm:cxn modelId="{5BD5BA03-D133-4DE3-9638-9FB5481E3F67}" type="presParOf" srcId="{5657A8F7-79B1-40B5-A578-4638F0D23972}" destId="{FD6D30BC-A3BE-4AE1-AB4B-94E82B602BCE}" srcOrd="4" destOrd="0" presId="urn:microsoft.com/office/officeart/2018/2/layout/IconVerticalSolidList"/>
    <dgm:cxn modelId="{8DE8CD85-1ACC-422C-85FD-8658F3333384}" type="presParOf" srcId="{FD6D30BC-A3BE-4AE1-AB4B-94E82B602BCE}" destId="{2A6809C6-0C92-436B-AB66-1F9D84AEFEAF}" srcOrd="0" destOrd="0" presId="urn:microsoft.com/office/officeart/2018/2/layout/IconVerticalSolidList"/>
    <dgm:cxn modelId="{7F1214F5-A0A6-4745-A5A5-F6EA9D5D988F}" type="presParOf" srcId="{FD6D30BC-A3BE-4AE1-AB4B-94E82B602BCE}" destId="{6DF04D02-A152-46BF-9F8E-5E8A8E49681E}" srcOrd="1" destOrd="0" presId="urn:microsoft.com/office/officeart/2018/2/layout/IconVerticalSolidList"/>
    <dgm:cxn modelId="{36FBD868-3FC2-4451-A34D-E2B8DC9A4028}" type="presParOf" srcId="{FD6D30BC-A3BE-4AE1-AB4B-94E82B602BCE}" destId="{C8C4654D-8A5C-48B6-84D8-3F9B63A5F0B1}" srcOrd="2" destOrd="0" presId="urn:microsoft.com/office/officeart/2018/2/layout/IconVerticalSolidList"/>
    <dgm:cxn modelId="{F2C18E64-2583-4058-BDEE-195442162D5C}" type="presParOf" srcId="{FD6D30BC-A3BE-4AE1-AB4B-94E82B602BCE}" destId="{331CEC04-7502-4CBB-B818-BF51D3154E7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D601E0-CEE3-423E-9C2B-CB5E5C7C5644}">
      <dsp:nvSpPr>
        <dsp:cNvPr id="0" name=""/>
        <dsp:cNvSpPr/>
      </dsp:nvSpPr>
      <dsp:spPr>
        <a:xfrm>
          <a:off x="559800" y="458505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E3D1F-2DD4-4B4D-A53E-DBC40BA3D792}">
      <dsp:nvSpPr>
        <dsp:cNvPr id="0" name=""/>
        <dsp:cNvSpPr/>
      </dsp:nvSpPr>
      <dsp:spPr>
        <a:xfrm>
          <a:off x="559800" y="2118181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/>
            <a:t>Curation-driven</a:t>
          </a:r>
          <a:endParaRPr lang="en-US" sz="3600" kern="1200"/>
        </a:p>
      </dsp:txBody>
      <dsp:txXfrm>
        <a:off x="559800" y="2118181"/>
        <a:ext cx="4320000" cy="648000"/>
      </dsp:txXfrm>
    </dsp:sp>
    <dsp:sp modelId="{2FFECB74-0B22-4AC8-BFE1-0F3713024ED6}">
      <dsp:nvSpPr>
        <dsp:cNvPr id="0" name=""/>
        <dsp:cNvSpPr/>
      </dsp:nvSpPr>
      <dsp:spPr>
        <a:xfrm>
          <a:off x="559800" y="2834867"/>
          <a:ext cx="4320000" cy="105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‘describe in formal terms a landscape of information; provide a complete inventory of features found in the research material that can then be explored by users’ (Flanders &amp; Jannidis)</a:t>
          </a:r>
          <a:endParaRPr lang="en-US" sz="1700" kern="1200"/>
        </a:p>
      </dsp:txBody>
      <dsp:txXfrm>
        <a:off x="559800" y="2834867"/>
        <a:ext cx="4320000" cy="1057964"/>
      </dsp:txXfrm>
    </dsp:sp>
    <dsp:sp modelId="{3293E063-206B-49FE-B9BA-928F9ED69235}">
      <dsp:nvSpPr>
        <dsp:cNvPr id="0" name=""/>
        <dsp:cNvSpPr/>
      </dsp:nvSpPr>
      <dsp:spPr>
        <a:xfrm>
          <a:off x="5635800" y="458505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ADA7D-D682-407A-B9DC-501209E9F616}">
      <dsp:nvSpPr>
        <dsp:cNvPr id="0" name=""/>
        <dsp:cNvSpPr/>
      </dsp:nvSpPr>
      <dsp:spPr>
        <a:xfrm>
          <a:off x="5635800" y="2118181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/>
            <a:t>Research-driven</a:t>
          </a:r>
          <a:endParaRPr lang="en-US" sz="3600" kern="1200"/>
        </a:p>
      </dsp:txBody>
      <dsp:txXfrm>
        <a:off x="5635800" y="2118181"/>
        <a:ext cx="4320000" cy="648000"/>
      </dsp:txXfrm>
    </dsp:sp>
    <dsp:sp modelId="{E19FBF39-13A6-4345-8E38-23BC5F84AF3A}">
      <dsp:nvSpPr>
        <dsp:cNvPr id="0" name=""/>
        <dsp:cNvSpPr/>
      </dsp:nvSpPr>
      <dsp:spPr>
        <a:xfrm>
          <a:off x="5635800" y="2834867"/>
          <a:ext cx="4320000" cy="105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landscape is pre-shaped/predetermined; the researchers have already dictated which features of the source material can be represented in the end-product digital surrogate</a:t>
          </a:r>
          <a:endParaRPr lang="en-US" sz="1700" kern="1200" dirty="0"/>
        </a:p>
      </dsp:txBody>
      <dsp:txXfrm>
        <a:off x="5635800" y="2834867"/>
        <a:ext cx="4320000" cy="1057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50DCF-AF31-409A-A2CF-4EBF763633CC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0DE30-BF85-449E-97AE-EE21BC898250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Digital humanities need ‘hard edges’</a:t>
          </a:r>
          <a:endParaRPr lang="en-US" sz="3100" kern="1200"/>
        </a:p>
      </dsp:txBody>
      <dsp:txXfrm>
        <a:off x="0" y="675"/>
        <a:ext cx="6900512" cy="1106957"/>
      </dsp:txXfrm>
    </dsp:sp>
    <dsp:sp modelId="{AFA7F033-FC9B-4406-BC25-8907F8FC828E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2072A6-0763-4438-B587-E5D604B0F89B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Classification is crucial: single cell, single value</a:t>
          </a:r>
          <a:endParaRPr lang="en-US" sz="3100" kern="1200"/>
        </a:p>
      </dsp:txBody>
      <dsp:txXfrm>
        <a:off x="0" y="1107633"/>
        <a:ext cx="6900512" cy="1106957"/>
      </dsp:txXfrm>
    </dsp:sp>
    <dsp:sp modelId="{027396C5-BF9B-4B1E-953A-9A8A9F41B49B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12455C-A66D-4EA1-9F26-715B66A13AF7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However, in the humanities, we’re more used to borderline cases and exceptions</a:t>
          </a:r>
          <a:endParaRPr lang="en-US" sz="3100" kern="1200"/>
        </a:p>
      </dsp:txBody>
      <dsp:txXfrm>
        <a:off x="0" y="2214591"/>
        <a:ext cx="6900512" cy="1106957"/>
      </dsp:txXfrm>
    </dsp:sp>
    <dsp:sp modelId="{8A1F9124-05E5-4FD0-8AB1-ABC8408934F8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E38AF-A72F-4489-B278-396925E2955F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Patchy, inconsistent data</a:t>
          </a:r>
          <a:endParaRPr lang="en-US" sz="3100" kern="1200"/>
        </a:p>
      </dsp:txBody>
      <dsp:txXfrm>
        <a:off x="0" y="3321549"/>
        <a:ext cx="6900512" cy="1106957"/>
      </dsp:txXfrm>
    </dsp:sp>
    <dsp:sp modelId="{12800D90-F22A-4346-9207-9DF2FB7B1416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C115A-46CA-4534-80A1-27552E136733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BUT it’s essential to make choices (document these) and make it work!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7D4E1C-E6DE-40F9-926F-8CC38D3657D8}">
      <dsp:nvSpPr>
        <dsp:cNvPr id="0" name=""/>
        <dsp:cNvSpPr/>
      </dsp:nvSpPr>
      <dsp:spPr>
        <a:xfrm>
          <a:off x="0" y="531"/>
          <a:ext cx="10515600" cy="1243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DAC11B-0900-4971-9C22-3795036A3DD9}">
      <dsp:nvSpPr>
        <dsp:cNvPr id="0" name=""/>
        <dsp:cNvSpPr/>
      </dsp:nvSpPr>
      <dsp:spPr>
        <a:xfrm>
          <a:off x="376092" y="280269"/>
          <a:ext cx="683804" cy="6838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1AAE3-A8F7-42CE-B8B9-B020919752C6}">
      <dsp:nvSpPr>
        <dsp:cNvPr id="0" name=""/>
        <dsp:cNvSpPr/>
      </dsp:nvSpPr>
      <dsp:spPr>
        <a:xfrm>
          <a:off x="1435988" y="5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process of modelling can challenge our assumptions as researchers</a:t>
          </a:r>
          <a:endParaRPr lang="en-US" sz="2500" kern="1200"/>
        </a:p>
      </dsp:txBody>
      <dsp:txXfrm>
        <a:off x="1435988" y="531"/>
        <a:ext cx="9079611" cy="1243280"/>
      </dsp:txXfrm>
    </dsp:sp>
    <dsp:sp modelId="{D0A192B4-CE61-4569-926A-EB1A7527C037}">
      <dsp:nvSpPr>
        <dsp:cNvPr id="0" name=""/>
        <dsp:cNvSpPr/>
      </dsp:nvSpPr>
      <dsp:spPr>
        <a:xfrm>
          <a:off x="0" y="1554631"/>
          <a:ext cx="10515600" cy="1243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DD9A1F-39AA-40FA-9C9F-7BF3EB47DA3E}">
      <dsp:nvSpPr>
        <dsp:cNvPr id="0" name=""/>
        <dsp:cNvSpPr/>
      </dsp:nvSpPr>
      <dsp:spPr>
        <a:xfrm>
          <a:off x="376092" y="1834369"/>
          <a:ext cx="683804" cy="6838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E1F475-1EF1-4B19-8390-0694BD0F9F7D}">
      <dsp:nvSpPr>
        <dsp:cNvPr id="0" name=""/>
        <dsp:cNvSpPr/>
      </dsp:nvSpPr>
      <dsp:spPr>
        <a:xfrm>
          <a:off x="1435988" y="15546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may change, reveal or consolidate our approach to our research materials and methods</a:t>
          </a:r>
          <a:endParaRPr lang="en-US" sz="2500" kern="1200"/>
        </a:p>
      </dsp:txBody>
      <dsp:txXfrm>
        <a:off x="1435988" y="1554631"/>
        <a:ext cx="9079611" cy="1243280"/>
      </dsp:txXfrm>
    </dsp:sp>
    <dsp:sp modelId="{2A6809C6-0C92-436B-AB66-1F9D84AEFEAF}">
      <dsp:nvSpPr>
        <dsp:cNvPr id="0" name=""/>
        <dsp:cNvSpPr/>
      </dsp:nvSpPr>
      <dsp:spPr>
        <a:xfrm>
          <a:off x="0" y="3108732"/>
          <a:ext cx="10515600" cy="1243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F04D02-A152-46BF-9F8E-5E8A8E49681E}">
      <dsp:nvSpPr>
        <dsp:cNvPr id="0" name=""/>
        <dsp:cNvSpPr/>
      </dsp:nvSpPr>
      <dsp:spPr>
        <a:xfrm>
          <a:off x="376092" y="3388470"/>
          <a:ext cx="683804" cy="6838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1CEC04-7502-4CBB-B818-BF51D3154E78}">
      <dsp:nvSpPr>
        <dsp:cNvPr id="0" name=""/>
        <dsp:cNvSpPr/>
      </dsp:nvSpPr>
      <dsp:spPr>
        <a:xfrm>
          <a:off x="1435988" y="3108732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On a higher level, it may instigate changes in our disciplinary practices</a:t>
          </a:r>
          <a:endParaRPr lang="en-US" sz="2500" kern="1200"/>
        </a:p>
      </dsp:txBody>
      <dsp:txXfrm>
        <a:off x="1435988" y="3108732"/>
        <a:ext cx="9079611" cy="1243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DB657-5EAE-404E-B2F0-185FDC9DB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B49147-AB90-4C9B-9517-ACD7B9DC7B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76CDC-1D1B-4210-9827-34D15BEF4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693F82-B6A2-416D-8888-C389FFD47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0D968-30FC-4AD8-863D-7516C7AF0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317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EEB95-B861-4FF6-8439-3F92C0DE2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9478D-BF0C-4D05-B11C-66A98BFBA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16DC1-9A81-49A4-A19E-C2296FF16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5CFFD-2643-4949-A326-DEB8ED6BD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DE9399-2103-4D43-867D-11163EC8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14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F2D4C-586E-4C27-9BD6-BB5E85ED8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B045D4-9CAE-44FC-A1B8-BA3C866D9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B08162-62E8-4383-A35B-F09E1142D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679E8-1825-4400-B079-E5EEC4C3C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861F6-344D-40B8-BA32-95AD0E32B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683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68433-3A07-4CD9-A767-6472DDAE1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C6865-87FE-4F55-8C30-AA575C879D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DEAC2-C44D-4FA7-A955-01D1502D8C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91FE13-4884-4B14-8530-62E2D0212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EEEF9-02C9-4A72-B17F-57F382B32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7AD181-B288-46F3-8EC2-4CBF72B40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36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C2B67-9FB7-49DB-AA6E-D08B75B60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6CF644-67F2-40AA-BBDA-D894E0927F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334B6-A0AA-4524-8E67-E935213B75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C5E6D-9F06-4A8C-AACA-2275D24A29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57BB6-C6BF-456D-8661-DB07470D2F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33028F-EC22-43AD-A1EF-2FA9CD478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FF57FB-B39A-453A-BCBC-C742F44A0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4689DB-CE53-4F3C-A1F5-2409B5B58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541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815B1-66B2-486E-8ABC-EE22728DF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EC1B92-F6A3-4242-8C83-6751AA78D6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015831-F25F-43CC-8999-4A31B20B2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1F1522-013A-4576-9D68-260986A93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44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68BD03-1398-46BB-A67F-D2B5B75C8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24A0D-607A-47FD-B982-ACF9332B4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4C8D05-6847-4F86-A9DB-9475D107F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115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A0320-1337-4347-BD37-E52FD9799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15B9E-FFBD-41A2-ACE5-2CC666117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5CBDCC-48B9-4524-A683-D21624AE76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2A450E-E534-42DD-B486-DA08B723F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432A3-C65A-40F0-B8D4-0EDFB9AC9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9540CB-AC0D-476B-A093-48AF2E03E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175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E0AFE-107B-40A4-B7E4-07D1A4ED3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8D8437-9B4B-42BD-9F7C-265C9D6E38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FB1ED7-0085-4366-A4B6-F6EF01A20E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E53E6B-9427-4154-B50F-1E7F6DBFD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4FD16B-9750-4EBD-81A5-B5EBCE158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E7E19D-D346-4BD8-843D-4F4AD9DD6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580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FDD5D-54A6-4687-B9C6-B4EAEBC3E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FF32D2-DCF2-4932-8B2D-552F3C31F4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F450F3-0348-4ABB-AB4D-94F589DBA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A23680-CBD8-46F8-9A92-D9EA308C0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FE6AAA-6056-47EE-A0AD-C2C48D5FB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603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2677A2-2631-452C-94B9-BAA19669FE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2921D1-36F5-4B30-A738-EBF4017C0B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BBB9F-414F-48BA-97F4-68771D911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8591B-9DC9-4E9A-9A60-59E674DD6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71236-063A-4B7C-8055-4D9684EEB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0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5FCBF6-0C62-4375-BDCB-7A115FF29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564DC-E0F0-47F9-86F1-D9CECF569A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9EABC-6175-4055-B7F9-770E4101D2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63542-BD65-4EA6-B3EE-48E1AE123EEE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6DAB4-8CCC-4E91-B631-19D21ACBC2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E26F6-FF85-4415-8AC3-009C38A814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20BDF-7434-481E-ACD7-390A806D8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200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768BC45-6978-4563-AFFC-4378E82C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colored rectangle">
            <a:extLst>
              <a:ext uri="{FF2B5EF4-FFF2-40B4-BE49-F238E27FC236}">
                <a16:creationId xmlns:a16="http://schemas.microsoft.com/office/drawing/2014/main" id="{A80A8067-64B4-47DF-9C4D-88D9ADEC2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19AE3-474F-4A02-9D10-00947C271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 b="0" i="0">
                <a:solidFill>
                  <a:srgbClr val="FFFFFF"/>
                </a:solidFill>
                <a:effectLst/>
                <a:latin typeface="-apple-system"/>
              </a:rPr>
              <a:t>Data: acquiring, cleaning and creating data</a:t>
            </a:r>
            <a:endParaRPr lang="en-GB" sz="6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713F9C-232A-42BE-944A-82504B35F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4712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Seminar 4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9D1E2788-F6B5-40EE-A733-8187EB22B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4747614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972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422076-82B1-4506-8BD4-ECF7E22AA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Organising your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FF7EA-3115-4408-AC50-10E39E6CC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r>
              <a:rPr lang="en-GB" sz="2200"/>
              <a:t>Before you start creating a data model (spreadsheet, marked up text, etc) you need to:</a:t>
            </a:r>
          </a:p>
          <a:p>
            <a:pPr lvl="1"/>
            <a:r>
              <a:rPr lang="en-GB" sz="2200"/>
              <a:t>Decide what your research questions are (they can of course be added to and amended over time)</a:t>
            </a:r>
          </a:p>
          <a:p>
            <a:pPr lvl="1"/>
            <a:r>
              <a:rPr lang="en-GB" sz="2200"/>
              <a:t>Decide what ‘entities’, what fields of data you need to collect</a:t>
            </a:r>
          </a:p>
          <a:p>
            <a:pPr lvl="1"/>
            <a:r>
              <a:rPr lang="en-GB" sz="2200"/>
              <a:t>Decide what relationships between these you want to explore</a:t>
            </a:r>
          </a:p>
          <a:p>
            <a:r>
              <a:rPr lang="en-GB" sz="2200"/>
              <a:t>In the process of making these decisions, you’ll be ‘cleaning’ your data set(s), shaping the material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41718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D713CA-3A98-4D86-92D1-209BC3777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The Golden Rules</a:t>
            </a:r>
          </a:p>
        </p:txBody>
      </p: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2C71D171-3379-405F-A6B4-BDACDA491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en-GB" dirty="0"/>
              <a:t>Transparency – document your process throughout</a:t>
            </a:r>
          </a:p>
          <a:p>
            <a:pPr marL="514350" indent="-514350">
              <a:buAutoNum type="arabicParenR"/>
            </a:pPr>
            <a:endParaRPr lang="en-GB" dirty="0"/>
          </a:p>
          <a:p>
            <a:pPr marL="514350" indent="-514350">
              <a:buAutoNum type="arabicParenR"/>
            </a:pPr>
            <a:r>
              <a:rPr lang="en-GB" dirty="0"/>
              <a:t>Consistency – treat all your data in the same way, maintain classifications</a:t>
            </a:r>
          </a:p>
          <a:p>
            <a:pPr marL="514350" indent="-514350">
              <a:buAutoNum type="arabicParenR"/>
            </a:pPr>
            <a:endParaRPr lang="en-GB" dirty="0"/>
          </a:p>
          <a:p>
            <a:pPr marL="514350" indent="-514350">
              <a:buAutoNum type="arabicParenR"/>
            </a:pPr>
            <a:r>
              <a:rPr lang="en-GB" dirty="0"/>
              <a:t>One cell, one value – use only one piece of information per cell, as this will make the information transferable</a:t>
            </a:r>
          </a:p>
        </p:txBody>
      </p:sp>
    </p:spTree>
    <p:extLst>
      <p:ext uri="{BB962C8B-B14F-4D97-AF65-F5344CB8AC3E}">
        <p14:creationId xmlns:p14="http://schemas.microsoft.com/office/powerpoint/2010/main" val="2471877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91B16-3C0E-4603-813C-83C193CF5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/>
              <a:t>Additional considerations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C8F98-6B2B-43B6-A475-7D3D6DEA7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is the purpose of your research?</a:t>
            </a:r>
          </a:p>
          <a:p>
            <a:r>
              <a:rPr lang="en-GB" sz="2400" dirty="0"/>
              <a:t>Who do you want to communicate it with?</a:t>
            </a:r>
          </a:p>
          <a:p>
            <a:r>
              <a:rPr lang="en-GB" sz="2400" dirty="0"/>
              <a:t>How might you best communicate it?</a:t>
            </a:r>
          </a:p>
          <a:p>
            <a:r>
              <a:rPr lang="en-GB" sz="2400" dirty="0"/>
              <a:t>Curation-driven model: focussed on the needs of others; end user will be the researcher, wide variety of potential interests</a:t>
            </a:r>
          </a:p>
          <a:p>
            <a:r>
              <a:rPr lang="en-GB" sz="2400" dirty="0"/>
              <a:t>Research-driven model: designed to express the specific research ideas of a project</a:t>
            </a:r>
          </a:p>
        </p:txBody>
      </p:sp>
    </p:spTree>
    <p:extLst>
      <p:ext uri="{BB962C8B-B14F-4D97-AF65-F5344CB8AC3E}">
        <p14:creationId xmlns:p14="http://schemas.microsoft.com/office/powerpoint/2010/main" val="3785357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1D4DA-C643-424E-BC41-44D03EB1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In more detail</a:t>
            </a: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81BE4DA-86A6-46FB-9325-FFCED88DFC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6644653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8399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678B1-B573-436C-858E-DC4AE17E3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The ‘modelled instance’ 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979ECA86-B566-4A09-A251-00D355CCE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en-GB" sz="2200"/>
              <a:t>A representation of an object offering a simplified version for analytical use by others</a:t>
            </a:r>
          </a:p>
          <a:p>
            <a:pPr marL="0" indent="0">
              <a:buNone/>
            </a:pPr>
            <a:r>
              <a:rPr lang="en-GB" sz="2200"/>
              <a:t>This makes a contribution to scholarship by providing new research artifacts to which new tools and methods can be applied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/>
              <a:t>2) The underlying schema or formal statements of the properties that characterise or typify the instances being modelled</a:t>
            </a:r>
          </a:p>
          <a:p>
            <a:pPr marL="0" indent="0">
              <a:buNone/>
            </a:pPr>
            <a:r>
              <a:rPr lang="en-GB" sz="2200"/>
              <a:t>In this case, it’s the underlying schema that is of interest in itself: what decisions have been made, approaches taken and so on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005964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C1EE4-320B-4D07-BFE6-EAF3B4F0B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Making decisions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E7FD7B5-4AC0-4106-AE46-D0C4BDF6E5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170938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1826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53E9CE-D1F9-494E-8EE5-669AF6EA1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10BB5-A15D-4628-B6CF-5F36DDC2A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r>
              <a:rPr lang="en-GB" dirty="0"/>
              <a:t>Do not get totally bogged down in entities and classifications</a:t>
            </a:r>
          </a:p>
          <a:p>
            <a:r>
              <a:rPr lang="en-GB" dirty="0"/>
              <a:t>Remember we do this naturally – e.g. attribution epochs and genres to literature</a:t>
            </a:r>
          </a:p>
          <a:p>
            <a:r>
              <a:rPr lang="en-GB" dirty="0"/>
              <a:t>You can have categories and sub-categories</a:t>
            </a:r>
          </a:p>
          <a:p>
            <a:r>
              <a:rPr lang="en-GB" dirty="0"/>
              <a:t>Don’t panic if the solution is not obvious – I’ll show you some examples of how to deal with ‘fuzzy data’ next week</a:t>
            </a:r>
          </a:p>
          <a:p>
            <a:r>
              <a:rPr lang="en-GB" dirty="0"/>
              <a:t>How to model uncertainty is one of the big questions in this field</a:t>
            </a:r>
          </a:p>
        </p:txBody>
      </p:sp>
    </p:spTree>
    <p:extLst>
      <p:ext uri="{BB962C8B-B14F-4D97-AF65-F5344CB8AC3E}">
        <p14:creationId xmlns:p14="http://schemas.microsoft.com/office/powerpoint/2010/main" val="2648128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3ED833-22D5-491C-8CED-8F8A2C607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GB" sz="5400"/>
              <a:t>Choosing your tools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5DC57-E3CB-4DDC-84B1-A0D7EEDC9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You do not want to have to reinvent the wheel every time - £, time, expertise</a:t>
            </a:r>
          </a:p>
          <a:p>
            <a:r>
              <a:rPr lang="en-GB" dirty="0">
                <a:solidFill>
                  <a:srgbClr val="FFFFFF"/>
                </a:solidFill>
              </a:rPr>
              <a:t>Equally, you don’t want to be limiting in your research questions based on the confines of the software/approach you take</a:t>
            </a:r>
          </a:p>
          <a:p>
            <a:r>
              <a:rPr lang="en-GB" dirty="0">
                <a:solidFill>
                  <a:srgbClr val="FFFFFF"/>
                </a:solidFill>
              </a:rPr>
              <a:t>Ideally, our tools ought not to influence the intellectual process</a:t>
            </a:r>
          </a:p>
          <a:p>
            <a:r>
              <a:rPr lang="en-GB" dirty="0">
                <a:solidFill>
                  <a:srgbClr val="FFFFFF"/>
                </a:solidFill>
              </a:rPr>
              <a:t>But this is to some extent inevitable: the constraints are real</a:t>
            </a:r>
          </a:p>
        </p:txBody>
      </p:sp>
    </p:spTree>
    <p:extLst>
      <p:ext uri="{BB962C8B-B14F-4D97-AF65-F5344CB8AC3E}">
        <p14:creationId xmlns:p14="http://schemas.microsoft.com/office/powerpoint/2010/main" val="3538589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6EEF83-93FC-41A4-AF4F-C7DD64640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Values to perseverance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4148C4-16CC-449D-9B44-A51CCE660C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4455286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8600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580</Words>
  <Application>Microsoft Office PowerPoint</Application>
  <PresentationFormat>Widescreen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-apple-system</vt:lpstr>
      <vt:lpstr>Arial</vt:lpstr>
      <vt:lpstr>Calibri</vt:lpstr>
      <vt:lpstr>Calibri Light</vt:lpstr>
      <vt:lpstr>Office Theme</vt:lpstr>
      <vt:lpstr>Data: acquiring, cleaning and creating data</vt:lpstr>
      <vt:lpstr>Organising your research</vt:lpstr>
      <vt:lpstr>The Golden Rules</vt:lpstr>
      <vt:lpstr>Additional considerations</vt:lpstr>
      <vt:lpstr>In more detail</vt:lpstr>
      <vt:lpstr>The ‘modelled instance’ </vt:lpstr>
      <vt:lpstr>Making decisions</vt:lpstr>
      <vt:lpstr>Top tips</vt:lpstr>
      <vt:lpstr>Choosing your tools</vt:lpstr>
      <vt:lpstr>Values to perseverance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Data: acquiring, cleaning and creating data</dc:title>
  <dc:creator>Harriett Webster</dc:creator>
  <cp:lastModifiedBy>Harriett Webster</cp:lastModifiedBy>
  <cp:revision>1</cp:revision>
  <dcterms:created xsi:type="dcterms:W3CDTF">2021-02-22T09:02:10Z</dcterms:created>
  <dcterms:modified xsi:type="dcterms:W3CDTF">2021-02-22T09:45:57Z</dcterms:modified>
</cp:coreProperties>
</file>