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06856D-4D3D-4B3E-5819-19FCC3898656}" v="90" dt="2025-11-28T16:31:26.8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cia West (2508273)" userId="S::2508273@student.uwtsd.ac.uk::5d048250-5719-42b9-b902-fda28a168bf8" providerId="AD" clId="Web-{2B06856D-4D3D-4B3E-5819-19FCC3898656}"/>
    <pc:docChg chg="modSld">
      <pc:chgData name="Alicia West (2508273)" userId="S::2508273@student.uwtsd.ac.uk::5d048250-5719-42b9-b902-fda28a168bf8" providerId="AD" clId="Web-{2B06856D-4D3D-4B3E-5819-19FCC3898656}" dt="2025-11-28T16:31:26.801" v="89" actId="20577"/>
      <pc:docMkLst>
        <pc:docMk/>
      </pc:docMkLst>
      <pc:sldChg chg="modSp">
        <pc:chgData name="Alicia West (2508273)" userId="S::2508273@student.uwtsd.ac.uk::5d048250-5719-42b9-b902-fda28a168bf8" providerId="AD" clId="Web-{2B06856D-4D3D-4B3E-5819-19FCC3898656}" dt="2025-11-28T16:31:26.801" v="89" actId="20577"/>
        <pc:sldMkLst>
          <pc:docMk/>
          <pc:sldMk cId="2040282364" sldId="259"/>
        </pc:sldMkLst>
        <pc:spChg chg="mod">
          <ac:chgData name="Alicia West (2508273)" userId="S::2508273@student.uwtsd.ac.uk::5d048250-5719-42b9-b902-fda28a168bf8" providerId="AD" clId="Web-{2B06856D-4D3D-4B3E-5819-19FCC3898656}" dt="2025-11-28T16:31:26.801" v="89" actId="20577"/>
          <ac:spMkLst>
            <pc:docMk/>
            <pc:sldMk cId="2040282364" sldId="259"/>
            <ac:spMk id="2" creationId="{19813FD6-69DE-3EF7-8784-E3FD87955E0F}"/>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5.svg"/><Relationship Id="rId13" Type="http://schemas.openxmlformats.org/officeDocument/2006/relationships/image" Target="../media/image20.png"/><Relationship Id="rId3" Type="http://schemas.openxmlformats.org/officeDocument/2006/relationships/image" Target="../media/image10.png"/><Relationship Id="rId7" Type="http://schemas.openxmlformats.org/officeDocument/2006/relationships/image" Target="../media/image14.png"/><Relationship Id="rId12" Type="http://schemas.openxmlformats.org/officeDocument/2006/relationships/image" Target="../media/image19.sv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11" Type="http://schemas.openxmlformats.org/officeDocument/2006/relationships/image" Target="../media/image18.pn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 Id="rId14" Type="http://schemas.openxmlformats.org/officeDocument/2006/relationships/image" Target="../media/image21.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5.svg"/><Relationship Id="rId13" Type="http://schemas.openxmlformats.org/officeDocument/2006/relationships/image" Target="../media/image20.png"/><Relationship Id="rId3" Type="http://schemas.openxmlformats.org/officeDocument/2006/relationships/image" Target="../media/image10.png"/><Relationship Id="rId7" Type="http://schemas.openxmlformats.org/officeDocument/2006/relationships/image" Target="../media/image14.png"/><Relationship Id="rId12" Type="http://schemas.openxmlformats.org/officeDocument/2006/relationships/image" Target="../media/image19.sv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11" Type="http://schemas.openxmlformats.org/officeDocument/2006/relationships/image" Target="../media/image18.pn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 Id="rId14" Type="http://schemas.openxmlformats.org/officeDocument/2006/relationships/image" Target="../media/image21.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0564D28-1E66-4691-814B-60D6CD53A71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D041B34-2CF5-4212-AD4D-76ECABEAD089}">
      <dgm:prSet/>
      <dgm:spPr/>
      <dgm:t>
        <a:bodyPr/>
        <a:lstStyle/>
        <a:p>
          <a:r>
            <a:rPr lang="en-GB"/>
            <a:t>Staying focused online </a:t>
          </a:r>
          <a:endParaRPr lang="en-US"/>
        </a:p>
      </dgm:t>
    </dgm:pt>
    <dgm:pt modelId="{E0031AAB-DA31-4085-8987-CBC4E9400C70}" type="parTrans" cxnId="{4DF3D5A0-6B68-423F-866D-6EF9860FE15E}">
      <dgm:prSet/>
      <dgm:spPr/>
      <dgm:t>
        <a:bodyPr/>
        <a:lstStyle/>
        <a:p>
          <a:endParaRPr lang="en-US"/>
        </a:p>
      </dgm:t>
    </dgm:pt>
    <dgm:pt modelId="{8AF92B86-01C2-450A-B10F-336C42910B8D}" type="sibTrans" cxnId="{4DF3D5A0-6B68-423F-866D-6EF9860FE15E}">
      <dgm:prSet/>
      <dgm:spPr/>
      <dgm:t>
        <a:bodyPr/>
        <a:lstStyle/>
        <a:p>
          <a:endParaRPr lang="en-US"/>
        </a:p>
      </dgm:t>
    </dgm:pt>
    <dgm:pt modelId="{86F73E39-893C-48BA-8915-F0894B8D1EFB}">
      <dgm:prSet/>
      <dgm:spPr/>
      <dgm:t>
        <a:bodyPr/>
        <a:lstStyle/>
        <a:p>
          <a:r>
            <a:rPr lang="en-GB"/>
            <a:t>Managing digital distractions </a:t>
          </a:r>
          <a:endParaRPr lang="en-US"/>
        </a:p>
      </dgm:t>
    </dgm:pt>
    <dgm:pt modelId="{CCC20AB5-66CA-4886-A55D-B8783648F6A6}" type="parTrans" cxnId="{3F546371-81AF-4CB9-AA5F-63F46E3834E6}">
      <dgm:prSet/>
      <dgm:spPr/>
      <dgm:t>
        <a:bodyPr/>
        <a:lstStyle/>
        <a:p>
          <a:endParaRPr lang="en-US"/>
        </a:p>
      </dgm:t>
    </dgm:pt>
    <dgm:pt modelId="{8354FFC0-3888-40C0-B535-B2CF5C6BE8C9}" type="sibTrans" cxnId="{3F546371-81AF-4CB9-AA5F-63F46E3834E6}">
      <dgm:prSet/>
      <dgm:spPr/>
      <dgm:t>
        <a:bodyPr/>
        <a:lstStyle/>
        <a:p>
          <a:endParaRPr lang="en-US"/>
        </a:p>
      </dgm:t>
    </dgm:pt>
    <dgm:pt modelId="{D365EEC4-939E-4531-8C6C-664FAC387832}">
      <dgm:prSet/>
      <dgm:spPr/>
      <dgm:t>
        <a:bodyPr/>
        <a:lstStyle/>
        <a:p>
          <a:r>
            <a:rPr lang="en-GB"/>
            <a:t>Understanding some digital tools </a:t>
          </a:r>
          <a:endParaRPr lang="en-US"/>
        </a:p>
      </dgm:t>
    </dgm:pt>
    <dgm:pt modelId="{1DF4C213-272B-4775-9CD7-48670EE69F11}" type="parTrans" cxnId="{9301EB65-B888-437F-8DB0-8ECE66A4B95F}">
      <dgm:prSet/>
      <dgm:spPr/>
      <dgm:t>
        <a:bodyPr/>
        <a:lstStyle/>
        <a:p>
          <a:endParaRPr lang="en-US"/>
        </a:p>
      </dgm:t>
    </dgm:pt>
    <dgm:pt modelId="{C6D21890-F57E-4137-87E7-866F8D881E30}" type="sibTrans" cxnId="{9301EB65-B888-437F-8DB0-8ECE66A4B95F}">
      <dgm:prSet/>
      <dgm:spPr/>
      <dgm:t>
        <a:bodyPr/>
        <a:lstStyle/>
        <a:p>
          <a:endParaRPr lang="en-US"/>
        </a:p>
      </dgm:t>
    </dgm:pt>
    <dgm:pt modelId="{C74B85F3-1E91-43A1-B762-B9FF9A6659B5}">
      <dgm:prSet/>
      <dgm:spPr/>
      <dgm:t>
        <a:bodyPr/>
        <a:lstStyle/>
        <a:p>
          <a:r>
            <a:rPr lang="en-GB"/>
            <a:t>Certain platforms and software </a:t>
          </a:r>
          <a:endParaRPr lang="en-US"/>
        </a:p>
      </dgm:t>
    </dgm:pt>
    <dgm:pt modelId="{5E014BC0-30B7-46B9-9A00-6DA85D049B25}" type="parTrans" cxnId="{623FBF49-358D-4377-9594-3C4804B81599}">
      <dgm:prSet/>
      <dgm:spPr/>
      <dgm:t>
        <a:bodyPr/>
        <a:lstStyle/>
        <a:p>
          <a:endParaRPr lang="en-US"/>
        </a:p>
      </dgm:t>
    </dgm:pt>
    <dgm:pt modelId="{E778F5C6-B044-41E6-B695-0FDC1C33BAC5}" type="sibTrans" cxnId="{623FBF49-358D-4377-9594-3C4804B81599}">
      <dgm:prSet/>
      <dgm:spPr/>
      <dgm:t>
        <a:bodyPr/>
        <a:lstStyle/>
        <a:p>
          <a:endParaRPr lang="en-US"/>
        </a:p>
      </dgm:t>
    </dgm:pt>
    <dgm:pt modelId="{F4DF8D9A-4CEF-4DBA-8C7A-FC338AC09EFC}">
      <dgm:prSet/>
      <dgm:spPr/>
      <dgm:t>
        <a:bodyPr/>
        <a:lstStyle/>
        <a:p>
          <a:r>
            <a:rPr lang="en-GB"/>
            <a:t>Keeping my work organised digitally </a:t>
          </a:r>
          <a:endParaRPr lang="en-US"/>
        </a:p>
      </dgm:t>
    </dgm:pt>
    <dgm:pt modelId="{0368BBFD-4533-418E-9461-3177DE7D3BF2}" type="parTrans" cxnId="{A3A7347F-63F0-4B94-AAE5-34D4FBFCFA9D}">
      <dgm:prSet/>
      <dgm:spPr/>
      <dgm:t>
        <a:bodyPr/>
        <a:lstStyle/>
        <a:p>
          <a:endParaRPr lang="en-US"/>
        </a:p>
      </dgm:t>
    </dgm:pt>
    <dgm:pt modelId="{5DBDB1A4-651D-4777-AE87-8C4A73B9441A}" type="sibTrans" cxnId="{A3A7347F-63F0-4B94-AAE5-34D4FBFCFA9D}">
      <dgm:prSet/>
      <dgm:spPr/>
      <dgm:t>
        <a:bodyPr/>
        <a:lstStyle/>
        <a:p>
          <a:endParaRPr lang="en-US"/>
        </a:p>
      </dgm:t>
    </dgm:pt>
    <dgm:pt modelId="{9391676C-3C37-4572-9AED-C6A2492025B3}">
      <dgm:prSet/>
      <dgm:spPr/>
      <dgm:t>
        <a:bodyPr/>
        <a:lstStyle/>
        <a:p>
          <a:r>
            <a:rPr lang="en-GB"/>
            <a:t>Trying to hit my deadlines</a:t>
          </a:r>
          <a:endParaRPr lang="en-US"/>
        </a:p>
      </dgm:t>
    </dgm:pt>
    <dgm:pt modelId="{FF13E7B7-4C7D-4A7C-B6E4-26DEE8437346}" type="parTrans" cxnId="{B1CA4269-0977-48AC-AE0E-A30318890111}">
      <dgm:prSet/>
      <dgm:spPr/>
      <dgm:t>
        <a:bodyPr/>
        <a:lstStyle/>
        <a:p>
          <a:endParaRPr lang="en-US"/>
        </a:p>
      </dgm:t>
    </dgm:pt>
    <dgm:pt modelId="{889C1CC2-9A01-4A4C-A5F3-2B3D4224DEC4}" type="sibTrans" cxnId="{B1CA4269-0977-48AC-AE0E-A30318890111}">
      <dgm:prSet/>
      <dgm:spPr/>
      <dgm:t>
        <a:bodyPr/>
        <a:lstStyle/>
        <a:p>
          <a:endParaRPr lang="en-US"/>
        </a:p>
      </dgm:t>
    </dgm:pt>
    <dgm:pt modelId="{4484284B-F896-44F2-B563-5218CE42D031}">
      <dgm:prSet/>
      <dgm:spPr/>
      <dgm:t>
        <a:bodyPr/>
        <a:lstStyle/>
        <a:p>
          <a:r>
            <a:rPr lang="en-GB"/>
            <a:t>Staying foused and concentrated </a:t>
          </a:r>
          <a:endParaRPr lang="en-US"/>
        </a:p>
      </dgm:t>
    </dgm:pt>
    <dgm:pt modelId="{E6D98B8C-A14A-4437-982C-4DF839353D51}" type="parTrans" cxnId="{2B5DF785-1784-4140-83E9-9B09DFE95F13}">
      <dgm:prSet/>
      <dgm:spPr/>
      <dgm:t>
        <a:bodyPr/>
        <a:lstStyle/>
        <a:p>
          <a:endParaRPr lang="en-US"/>
        </a:p>
      </dgm:t>
    </dgm:pt>
    <dgm:pt modelId="{D88558D1-72B6-4841-BC07-D82AE064E798}" type="sibTrans" cxnId="{2B5DF785-1784-4140-83E9-9B09DFE95F13}">
      <dgm:prSet/>
      <dgm:spPr/>
      <dgm:t>
        <a:bodyPr/>
        <a:lstStyle/>
        <a:p>
          <a:endParaRPr lang="en-US"/>
        </a:p>
      </dgm:t>
    </dgm:pt>
    <dgm:pt modelId="{30EA8767-BB6F-481C-83C5-22A5C1C88E8D}" type="pres">
      <dgm:prSet presAssocID="{60564D28-1E66-4691-814B-60D6CD53A71A}" presName="root" presStyleCnt="0">
        <dgm:presLayoutVars>
          <dgm:dir/>
          <dgm:resizeHandles val="exact"/>
        </dgm:presLayoutVars>
      </dgm:prSet>
      <dgm:spPr/>
    </dgm:pt>
    <dgm:pt modelId="{0D776F2C-A8CA-4505-A97C-CB7A85FD55ED}" type="pres">
      <dgm:prSet presAssocID="{1D041B34-2CF5-4212-AD4D-76ECABEAD089}" presName="compNode" presStyleCnt="0"/>
      <dgm:spPr/>
    </dgm:pt>
    <dgm:pt modelId="{9B1E5FAE-1826-46BD-8D5F-DDC84F906BFF}" type="pres">
      <dgm:prSet presAssocID="{1D041B34-2CF5-4212-AD4D-76ECABEAD089}" presName="bgRect" presStyleLbl="bgShp" presStyleIdx="0" presStyleCnt="7"/>
      <dgm:spPr/>
    </dgm:pt>
    <dgm:pt modelId="{9213B076-2E1B-4E91-A909-E8EEAC3C64F5}" type="pres">
      <dgm:prSet presAssocID="{1D041B34-2CF5-4212-AD4D-76ECABEAD089}"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aptop"/>
        </a:ext>
      </dgm:extLst>
    </dgm:pt>
    <dgm:pt modelId="{F8B9B877-370E-472C-ACB4-CC5FD88141CF}" type="pres">
      <dgm:prSet presAssocID="{1D041B34-2CF5-4212-AD4D-76ECABEAD089}" presName="spaceRect" presStyleCnt="0"/>
      <dgm:spPr/>
    </dgm:pt>
    <dgm:pt modelId="{5E05E933-1184-4BA6-94B8-06FA3DD16EF0}" type="pres">
      <dgm:prSet presAssocID="{1D041B34-2CF5-4212-AD4D-76ECABEAD089}" presName="parTx" presStyleLbl="revTx" presStyleIdx="0" presStyleCnt="7">
        <dgm:presLayoutVars>
          <dgm:chMax val="0"/>
          <dgm:chPref val="0"/>
        </dgm:presLayoutVars>
      </dgm:prSet>
      <dgm:spPr/>
    </dgm:pt>
    <dgm:pt modelId="{BBAE8DC5-8444-4217-9787-696EFC8F0601}" type="pres">
      <dgm:prSet presAssocID="{8AF92B86-01C2-450A-B10F-336C42910B8D}" presName="sibTrans" presStyleCnt="0"/>
      <dgm:spPr/>
    </dgm:pt>
    <dgm:pt modelId="{FE7728C8-223D-432E-8D5E-CB296EC00979}" type="pres">
      <dgm:prSet presAssocID="{86F73E39-893C-48BA-8915-F0894B8D1EFB}" presName="compNode" presStyleCnt="0"/>
      <dgm:spPr/>
    </dgm:pt>
    <dgm:pt modelId="{719D6FFC-F219-4EAE-9AB1-59E02AA493C7}" type="pres">
      <dgm:prSet presAssocID="{86F73E39-893C-48BA-8915-F0894B8D1EFB}" presName="bgRect" presStyleLbl="bgShp" presStyleIdx="1" presStyleCnt="7"/>
      <dgm:spPr/>
    </dgm:pt>
    <dgm:pt modelId="{C599481C-2EDF-4775-95E0-24A7A64C05BF}" type="pres">
      <dgm:prSet presAssocID="{86F73E39-893C-48BA-8915-F0894B8D1EFB}"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mart Phone"/>
        </a:ext>
      </dgm:extLst>
    </dgm:pt>
    <dgm:pt modelId="{DFC03BEC-D652-4B2A-8964-7AF64D39E19F}" type="pres">
      <dgm:prSet presAssocID="{86F73E39-893C-48BA-8915-F0894B8D1EFB}" presName="spaceRect" presStyleCnt="0"/>
      <dgm:spPr/>
    </dgm:pt>
    <dgm:pt modelId="{5229BD0A-5E4F-4C8D-874F-9E4C318FB96D}" type="pres">
      <dgm:prSet presAssocID="{86F73E39-893C-48BA-8915-F0894B8D1EFB}" presName="parTx" presStyleLbl="revTx" presStyleIdx="1" presStyleCnt="7">
        <dgm:presLayoutVars>
          <dgm:chMax val="0"/>
          <dgm:chPref val="0"/>
        </dgm:presLayoutVars>
      </dgm:prSet>
      <dgm:spPr/>
    </dgm:pt>
    <dgm:pt modelId="{CB20A3FD-4BCF-42CB-ADA8-B9E6B5A6FC3A}" type="pres">
      <dgm:prSet presAssocID="{8354FFC0-3888-40C0-B535-B2CF5C6BE8C9}" presName="sibTrans" presStyleCnt="0"/>
      <dgm:spPr/>
    </dgm:pt>
    <dgm:pt modelId="{D1510B34-9799-4A95-B7B1-4A6901A426CE}" type="pres">
      <dgm:prSet presAssocID="{D365EEC4-939E-4531-8C6C-664FAC387832}" presName="compNode" presStyleCnt="0"/>
      <dgm:spPr/>
    </dgm:pt>
    <dgm:pt modelId="{1F37A00C-071F-4B89-BAC0-0832CA946CEB}" type="pres">
      <dgm:prSet presAssocID="{D365EEC4-939E-4531-8C6C-664FAC387832}" presName="bgRect" presStyleLbl="bgShp" presStyleIdx="2" presStyleCnt="7"/>
      <dgm:spPr/>
    </dgm:pt>
    <dgm:pt modelId="{644CBE4F-2C42-415B-BB49-D491F84641FA}" type="pres">
      <dgm:prSet presAssocID="{D365EEC4-939E-4531-8C6C-664FAC387832}"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384CFBF1-231A-457E-8939-02969311B61D}" type="pres">
      <dgm:prSet presAssocID="{D365EEC4-939E-4531-8C6C-664FAC387832}" presName="spaceRect" presStyleCnt="0"/>
      <dgm:spPr/>
    </dgm:pt>
    <dgm:pt modelId="{73A6247E-1912-4A99-83C6-0EACD09AA933}" type="pres">
      <dgm:prSet presAssocID="{D365EEC4-939E-4531-8C6C-664FAC387832}" presName="parTx" presStyleLbl="revTx" presStyleIdx="2" presStyleCnt="7">
        <dgm:presLayoutVars>
          <dgm:chMax val="0"/>
          <dgm:chPref val="0"/>
        </dgm:presLayoutVars>
      </dgm:prSet>
      <dgm:spPr/>
    </dgm:pt>
    <dgm:pt modelId="{1C44911F-0E00-45E2-8213-26BFAA5D1A47}" type="pres">
      <dgm:prSet presAssocID="{C6D21890-F57E-4137-87E7-866F8D881E30}" presName="sibTrans" presStyleCnt="0"/>
      <dgm:spPr/>
    </dgm:pt>
    <dgm:pt modelId="{1BA22800-1509-4240-94B1-213973882500}" type="pres">
      <dgm:prSet presAssocID="{C74B85F3-1E91-43A1-B762-B9FF9A6659B5}" presName="compNode" presStyleCnt="0"/>
      <dgm:spPr/>
    </dgm:pt>
    <dgm:pt modelId="{5A0068DD-4152-4363-A222-2204E7716D97}" type="pres">
      <dgm:prSet presAssocID="{C74B85F3-1E91-43A1-B762-B9FF9A6659B5}" presName="bgRect" presStyleLbl="bgShp" presStyleIdx="3" presStyleCnt="7"/>
      <dgm:spPr/>
    </dgm:pt>
    <dgm:pt modelId="{024DF39A-0557-46B6-A8C3-B02BD66A6332}" type="pres">
      <dgm:prSet presAssocID="{C74B85F3-1E91-43A1-B762-B9FF9A6659B5}"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mputer"/>
        </a:ext>
      </dgm:extLst>
    </dgm:pt>
    <dgm:pt modelId="{90C6851A-F54C-495F-9AAF-73BEBAA660CB}" type="pres">
      <dgm:prSet presAssocID="{C74B85F3-1E91-43A1-B762-B9FF9A6659B5}" presName="spaceRect" presStyleCnt="0"/>
      <dgm:spPr/>
    </dgm:pt>
    <dgm:pt modelId="{7DB8D081-589F-4550-9B38-298DCB755F38}" type="pres">
      <dgm:prSet presAssocID="{C74B85F3-1E91-43A1-B762-B9FF9A6659B5}" presName="parTx" presStyleLbl="revTx" presStyleIdx="3" presStyleCnt="7">
        <dgm:presLayoutVars>
          <dgm:chMax val="0"/>
          <dgm:chPref val="0"/>
        </dgm:presLayoutVars>
      </dgm:prSet>
      <dgm:spPr/>
    </dgm:pt>
    <dgm:pt modelId="{39E522F6-E914-4A59-A5EE-1EB6B6858864}" type="pres">
      <dgm:prSet presAssocID="{E778F5C6-B044-41E6-B695-0FDC1C33BAC5}" presName="sibTrans" presStyleCnt="0"/>
      <dgm:spPr/>
    </dgm:pt>
    <dgm:pt modelId="{E07D229E-3E71-44EB-9B6C-AF66AC44EE54}" type="pres">
      <dgm:prSet presAssocID="{F4DF8D9A-4CEF-4DBA-8C7A-FC338AC09EFC}" presName="compNode" presStyleCnt="0"/>
      <dgm:spPr/>
    </dgm:pt>
    <dgm:pt modelId="{92DB7541-A673-46AF-A6BE-B1F49EBD715E}" type="pres">
      <dgm:prSet presAssocID="{F4DF8D9A-4CEF-4DBA-8C7A-FC338AC09EFC}" presName="bgRect" presStyleLbl="bgShp" presStyleIdx="4" presStyleCnt="7"/>
      <dgm:spPr/>
    </dgm:pt>
    <dgm:pt modelId="{9EEE4B80-E7DD-4D5E-A48B-E73DB4386F6F}" type="pres">
      <dgm:prSet presAssocID="{F4DF8D9A-4CEF-4DBA-8C7A-FC338AC09EFC}"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eckList"/>
        </a:ext>
      </dgm:extLst>
    </dgm:pt>
    <dgm:pt modelId="{23322353-DC27-4F8C-8DF7-A1134BB00AC0}" type="pres">
      <dgm:prSet presAssocID="{F4DF8D9A-4CEF-4DBA-8C7A-FC338AC09EFC}" presName="spaceRect" presStyleCnt="0"/>
      <dgm:spPr/>
    </dgm:pt>
    <dgm:pt modelId="{0B43827F-F45D-47FA-8420-51C384BB6CD0}" type="pres">
      <dgm:prSet presAssocID="{F4DF8D9A-4CEF-4DBA-8C7A-FC338AC09EFC}" presName="parTx" presStyleLbl="revTx" presStyleIdx="4" presStyleCnt="7">
        <dgm:presLayoutVars>
          <dgm:chMax val="0"/>
          <dgm:chPref val="0"/>
        </dgm:presLayoutVars>
      </dgm:prSet>
      <dgm:spPr/>
    </dgm:pt>
    <dgm:pt modelId="{A17AF41E-7EED-4EA4-A341-39B22F2DF3DB}" type="pres">
      <dgm:prSet presAssocID="{5DBDB1A4-651D-4777-AE87-8C4A73B9441A}" presName="sibTrans" presStyleCnt="0"/>
      <dgm:spPr/>
    </dgm:pt>
    <dgm:pt modelId="{2F1DA512-990D-48F5-926D-0F9C8F10F4CB}" type="pres">
      <dgm:prSet presAssocID="{9391676C-3C37-4572-9AED-C6A2492025B3}" presName="compNode" presStyleCnt="0"/>
      <dgm:spPr/>
    </dgm:pt>
    <dgm:pt modelId="{1784117D-3C4D-4E63-9287-26856F295CEF}" type="pres">
      <dgm:prSet presAssocID="{9391676C-3C37-4572-9AED-C6A2492025B3}" presName="bgRect" presStyleLbl="bgShp" presStyleIdx="5" presStyleCnt="7"/>
      <dgm:spPr/>
    </dgm:pt>
    <dgm:pt modelId="{CED47C6F-DE3D-4344-BD34-F280A66FAA07}" type="pres">
      <dgm:prSet presAssocID="{9391676C-3C37-4572-9AED-C6A2492025B3}"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Stopwatch"/>
        </a:ext>
      </dgm:extLst>
    </dgm:pt>
    <dgm:pt modelId="{22F3BD23-117E-4382-80EF-BDE0CB1AC5F9}" type="pres">
      <dgm:prSet presAssocID="{9391676C-3C37-4572-9AED-C6A2492025B3}" presName="spaceRect" presStyleCnt="0"/>
      <dgm:spPr/>
    </dgm:pt>
    <dgm:pt modelId="{F98F15C6-DCB4-485F-9041-9829CC7F6751}" type="pres">
      <dgm:prSet presAssocID="{9391676C-3C37-4572-9AED-C6A2492025B3}" presName="parTx" presStyleLbl="revTx" presStyleIdx="5" presStyleCnt="7">
        <dgm:presLayoutVars>
          <dgm:chMax val="0"/>
          <dgm:chPref val="0"/>
        </dgm:presLayoutVars>
      </dgm:prSet>
      <dgm:spPr/>
    </dgm:pt>
    <dgm:pt modelId="{2D761DF0-D435-4E71-82D4-357611BDCA26}" type="pres">
      <dgm:prSet presAssocID="{889C1CC2-9A01-4A4C-A5F3-2B3D4224DEC4}" presName="sibTrans" presStyleCnt="0"/>
      <dgm:spPr/>
    </dgm:pt>
    <dgm:pt modelId="{B70441CF-AA8B-4D1D-A3C5-AE1ED2FCBD3D}" type="pres">
      <dgm:prSet presAssocID="{4484284B-F896-44F2-B563-5218CE42D031}" presName="compNode" presStyleCnt="0"/>
      <dgm:spPr/>
    </dgm:pt>
    <dgm:pt modelId="{58F2AE60-B15A-4482-A649-64ED750DC603}" type="pres">
      <dgm:prSet presAssocID="{4484284B-F896-44F2-B563-5218CE42D031}" presName="bgRect" presStyleLbl="bgShp" presStyleIdx="6" presStyleCnt="7"/>
      <dgm:spPr/>
    </dgm:pt>
    <dgm:pt modelId="{13CD1866-5622-43E8-BF73-194D7F06EA5B}" type="pres">
      <dgm:prSet presAssocID="{4484284B-F896-44F2-B563-5218CE42D031}"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Tick"/>
        </a:ext>
      </dgm:extLst>
    </dgm:pt>
    <dgm:pt modelId="{567FBED8-B0B6-47D6-B41E-85117C41326B}" type="pres">
      <dgm:prSet presAssocID="{4484284B-F896-44F2-B563-5218CE42D031}" presName="spaceRect" presStyleCnt="0"/>
      <dgm:spPr/>
    </dgm:pt>
    <dgm:pt modelId="{166780B2-C387-4321-8FF0-8BE1F4FFDC07}" type="pres">
      <dgm:prSet presAssocID="{4484284B-F896-44F2-B563-5218CE42D031}" presName="parTx" presStyleLbl="revTx" presStyleIdx="6" presStyleCnt="7">
        <dgm:presLayoutVars>
          <dgm:chMax val="0"/>
          <dgm:chPref val="0"/>
        </dgm:presLayoutVars>
      </dgm:prSet>
      <dgm:spPr/>
    </dgm:pt>
  </dgm:ptLst>
  <dgm:cxnLst>
    <dgm:cxn modelId="{E8D94F13-87BA-4744-A2C9-700589FF9968}" type="presOf" srcId="{4484284B-F896-44F2-B563-5218CE42D031}" destId="{166780B2-C387-4321-8FF0-8BE1F4FFDC07}" srcOrd="0" destOrd="0" presId="urn:microsoft.com/office/officeart/2018/2/layout/IconVerticalSolidList"/>
    <dgm:cxn modelId="{25CF3B23-BC07-493E-8DB0-5871EDA0D7C7}" type="presOf" srcId="{1D041B34-2CF5-4212-AD4D-76ECABEAD089}" destId="{5E05E933-1184-4BA6-94B8-06FA3DD16EF0}" srcOrd="0" destOrd="0" presId="urn:microsoft.com/office/officeart/2018/2/layout/IconVerticalSolidList"/>
    <dgm:cxn modelId="{9301EB65-B888-437F-8DB0-8ECE66A4B95F}" srcId="{60564D28-1E66-4691-814B-60D6CD53A71A}" destId="{D365EEC4-939E-4531-8C6C-664FAC387832}" srcOrd="2" destOrd="0" parTransId="{1DF4C213-272B-4775-9CD7-48670EE69F11}" sibTransId="{C6D21890-F57E-4137-87E7-866F8D881E30}"/>
    <dgm:cxn modelId="{B1CA4269-0977-48AC-AE0E-A30318890111}" srcId="{60564D28-1E66-4691-814B-60D6CD53A71A}" destId="{9391676C-3C37-4572-9AED-C6A2492025B3}" srcOrd="5" destOrd="0" parTransId="{FF13E7B7-4C7D-4A7C-B6E4-26DEE8437346}" sibTransId="{889C1CC2-9A01-4A4C-A5F3-2B3D4224DEC4}"/>
    <dgm:cxn modelId="{623FBF49-358D-4377-9594-3C4804B81599}" srcId="{60564D28-1E66-4691-814B-60D6CD53A71A}" destId="{C74B85F3-1E91-43A1-B762-B9FF9A6659B5}" srcOrd="3" destOrd="0" parTransId="{5E014BC0-30B7-46B9-9A00-6DA85D049B25}" sibTransId="{E778F5C6-B044-41E6-B695-0FDC1C33BAC5}"/>
    <dgm:cxn modelId="{3F546371-81AF-4CB9-AA5F-63F46E3834E6}" srcId="{60564D28-1E66-4691-814B-60D6CD53A71A}" destId="{86F73E39-893C-48BA-8915-F0894B8D1EFB}" srcOrd="1" destOrd="0" parTransId="{CCC20AB5-66CA-4886-A55D-B8783648F6A6}" sibTransId="{8354FFC0-3888-40C0-B535-B2CF5C6BE8C9}"/>
    <dgm:cxn modelId="{02C1C151-9B1E-4674-B4FC-BAF508A54E60}" type="presOf" srcId="{9391676C-3C37-4572-9AED-C6A2492025B3}" destId="{F98F15C6-DCB4-485F-9041-9829CC7F6751}" srcOrd="0" destOrd="0" presId="urn:microsoft.com/office/officeart/2018/2/layout/IconVerticalSolidList"/>
    <dgm:cxn modelId="{57989776-DCBD-471A-8866-91336DB2FC86}" type="presOf" srcId="{60564D28-1E66-4691-814B-60D6CD53A71A}" destId="{30EA8767-BB6F-481C-83C5-22A5C1C88E8D}" srcOrd="0" destOrd="0" presId="urn:microsoft.com/office/officeart/2018/2/layout/IconVerticalSolidList"/>
    <dgm:cxn modelId="{94E7C77D-D172-46F5-B9FE-8FAA11513553}" type="presOf" srcId="{86F73E39-893C-48BA-8915-F0894B8D1EFB}" destId="{5229BD0A-5E4F-4C8D-874F-9E4C318FB96D}" srcOrd="0" destOrd="0" presId="urn:microsoft.com/office/officeart/2018/2/layout/IconVerticalSolidList"/>
    <dgm:cxn modelId="{A3A7347F-63F0-4B94-AAE5-34D4FBFCFA9D}" srcId="{60564D28-1E66-4691-814B-60D6CD53A71A}" destId="{F4DF8D9A-4CEF-4DBA-8C7A-FC338AC09EFC}" srcOrd="4" destOrd="0" parTransId="{0368BBFD-4533-418E-9461-3177DE7D3BF2}" sibTransId="{5DBDB1A4-651D-4777-AE87-8C4A73B9441A}"/>
    <dgm:cxn modelId="{2B5DF785-1784-4140-83E9-9B09DFE95F13}" srcId="{60564D28-1E66-4691-814B-60D6CD53A71A}" destId="{4484284B-F896-44F2-B563-5218CE42D031}" srcOrd="6" destOrd="0" parTransId="{E6D98B8C-A14A-4437-982C-4DF839353D51}" sibTransId="{D88558D1-72B6-4841-BC07-D82AE064E798}"/>
    <dgm:cxn modelId="{4DF3D5A0-6B68-423F-866D-6EF9860FE15E}" srcId="{60564D28-1E66-4691-814B-60D6CD53A71A}" destId="{1D041B34-2CF5-4212-AD4D-76ECABEAD089}" srcOrd="0" destOrd="0" parTransId="{E0031AAB-DA31-4085-8987-CBC4E9400C70}" sibTransId="{8AF92B86-01C2-450A-B10F-336C42910B8D}"/>
    <dgm:cxn modelId="{B6E88AA8-FEAB-4982-B722-26CFC41D7270}" type="presOf" srcId="{D365EEC4-939E-4531-8C6C-664FAC387832}" destId="{73A6247E-1912-4A99-83C6-0EACD09AA933}" srcOrd="0" destOrd="0" presId="urn:microsoft.com/office/officeart/2018/2/layout/IconVerticalSolidList"/>
    <dgm:cxn modelId="{BBFBD0AA-6B4F-4951-937F-725CAD54B0A9}" type="presOf" srcId="{F4DF8D9A-4CEF-4DBA-8C7A-FC338AC09EFC}" destId="{0B43827F-F45D-47FA-8420-51C384BB6CD0}" srcOrd="0" destOrd="0" presId="urn:microsoft.com/office/officeart/2018/2/layout/IconVerticalSolidList"/>
    <dgm:cxn modelId="{D4D2FAF3-7B9C-45F8-97C3-359B6ECD1BD0}" type="presOf" srcId="{C74B85F3-1E91-43A1-B762-B9FF9A6659B5}" destId="{7DB8D081-589F-4550-9B38-298DCB755F38}" srcOrd="0" destOrd="0" presId="urn:microsoft.com/office/officeart/2018/2/layout/IconVerticalSolidList"/>
    <dgm:cxn modelId="{69CAB2DE-D741-492A-9E87-E185198C182D}" type="presParOf" srcId="{30EA8767-BB6F-481C-83C5-22A5C1C88E8D}" destId="{0D776F2C-A8CA-4505-A97C-CB7A85FD55ED}" srcOrd="0" destOrd="0" presId="urn:microsoft.com/office/officeart/2018/2/layout/IconVerticalSolidList"/>
    <dgm:cxn modelId="{96BEDED0-420E-4588-AF07-6254D27A8E52}" type="presParOf" srcId="{0D776F2C-A8CA-4505-A97C-CB7A85FD55ED}" destId="{9B1E5FAE-1826-46BD-8D5F-DDC84F906BFF}" srcOrd="0" destOrd="0" presId="urn:microsoft.com/office/officeart/2018/2/layout/IconVerticalSolidList"/>
    <dgm:cxn modelId="{BC539C84-1CCA-44AF-8340-FC15EE4C548B}" type="presParOf" srcId="{0D776F2C-A8CA-4505-A97C-CB7A85FD55ED}" destId="{9213B076-2E1B-4E91-A909-E8EEAC3C64F5}" srcOrd="1" destOrd="0" presId="urn:microsoft.com/office/officeart/2018/2/layout/IconVerticalSolidList"/>
    <dgm:cxn modelId="{2A2B1222-BA1F-4B72-B147-10BC0FFBCE6F}" type="presParOf" srcId="{0D776F2C-A8CA-4505-A97C-CB7A85FD55ED}" destId="{F8B9B877-370E-472C-ACB4-CC5FD88141CF}" srcOrd="2" destOrd="0" presId="urn:microsoft.com/office/officeart/2018/2/layout/IconVerticalSolidList"/>
    <dgm:cxn modelId="{8AFBCAC5-DD48-40F6-AF72-D98D5CB5BE25}" type="presParOf" srcId="{0D776F2C-A8CA-4505-A97C-CB7A85FD55ED}" destId="{5E05E933-1184-4BA6-94B8-06FA3DD16EF0}" srcOrd="3" destOrd="0" presId="urn:microsoft.com/office/officeart/2018/2/layout/IconVerticalSolidList"/>
    <dgm:cxn modelId="{89CF3B95-4458-43F3-9353-D9E6B2D98B82}" type="presParOf" srcId="{30EA8767-BB6F-481C-83C5-22A5C1C88E8D}" destId="{BBAE8DC5-8444-4217-9787-696EFC8F0601}" srcOrd="1" destOrd="0" presId="urn:microsoft.com/office/officeart/2018/2/layout/IconVerticalSolidList"/>
    <dgm:cxn modelId="{EAE56E0A-B58A-4DA0-A7AE-8683EE1B8851}" type="presParOf" srcId="{30EA8767-BB6F-481C-83C5-22A5C1C88E8D}" destId="{FE7728C8-223D-432E-8D5E-CB296EC00979}" srcOrd="2" destOrd="0" presId="urn:microsoft.com/office/officeart/2018/2/layout/IconVerticalSolidList"/>
    <dgm:cxn modelId="{5F5429F3-B9E7-49EF-A8DB-7260B1C9BCB8}" type="presParOf" srcId="{FE7728C8-223D-432E-8D5E-CB296EC00979}" destId="{719D6FFC-F219-4EAE-9AB1-59E02AA493C7}" srcOrd="0" destOrd="0" presId="urn:microsoft.com/office/officeart/2018/2/layout/IconVerticalSolidList"/>
    <dgm:cxn modelId="{EAA33AF0-4A88-4DA1-B756-51405A58CAD2}" type="presParOf" srcId="{FE7728C8-223D-432E-8D5E-CB296EC00979}" destId="{C599481C-2EDF-4775-95E0-24A7A64C05BF}" srcOrd="1" destOrd="0" presId="urn:microsoft.com/office/officeart/2018/2/layout/IconVerticalSolidList"/>
    <dgm:cxn modelId="{E5D471DB-165C-4B4B-9E12-BC97C2F20933}" type="presParOf" srcId="{FE7728C8-223D-432E-8D5E-CB296EC00979}" destId="{DFC03BEC-D652-4B2A-8964-7AF64D39E19F}" srcOrd="2" destOrd="0" presId="urn:microsoft.com/office/officeart/2018/2/layout/IconVerticalSolidList"/>
    <dgm:cxn modelId="{46459A2F-B627-4420-8E2D-59822A1E025D}" type="presParOf" srcId="{FE7728C8-223D-432E-8D5E-CB296EC00979}" destId="{5229BD0A-5E4F-4C8D-874F-9E4C318FB96D}" srcOrd="3" destOrd="0" presId="urn:microsoft.com/office/officeart/2018/2/layout/IconVerticalSolidList"/>
    <dgm:cxn modelId="{C98C4EDB-D908-4C1D-A5D9-2ECD95604B98}" type="presParOf" srcId="{30EA8767-BB6F-481C-83C5-22A5C1C88E8D}" destId="{CB20A3FD-4BCF-42CB-ADA8-B9E6B5A6FC3A}" srcOrd="3" destOrd="0" presId="urn:microsoft.com/office/officeart/2018/2/layout/IconVerticalSolidList"/>
    <dgm:cxn modelId="{D3D04D38-5F68-4776-BFEB-FEA8F1635A8C}" type="presParOf" srcId="{30EA8767-BB6F-481C-83C5-22A5C1C88E8D}" destId="{D1510B34-9799-4A95-B7B1-4A6901A426CE}" srcOrd="4" destOrd="0" presId="urn:microsoft.com/office/officeart/2018/2/layout/IconVerticalSolidList"/>
    <dgm:cxn modelId="{DF9009CD-DF98-4DD3-A4E0-83E7C8B0FFBA}" type="presParOf" srcId="{D1510B34-9799-4A95-B7B1-4A6901A426CE}" destId="{1F37A00C-071F-4B89-BAC0-0832CA946CEB}" srcOrd="0" destOrd="0" presId="urn:microsoft.com/office/officeart/2018/2/layout/IconVerticalSolidList"/>
    <dgm:cxn modelId="{35428F3C-7C50-4079-80C9-5BAC61A266E0}" type="presParOf" srcId="{D1510B34-9799-4A95-B7B1-4A6901A426CE}" destId="{644CBE4F-2C42-415B-BB49-D491F84641FA}" srcOrd="1" destOrd="0" presId="urn:microsoft.com/office/officeart/2018/2/layout/IconVerticalSolidList"/>
    <dgm:cxn modelId="{3A64949C-0860-4901-994A-9BF971F9C174}" type="presParOf" srcId="{D1510B34-9799-4A95-B7B1-4A6901A426CE}" destId="{384CFBF1-231A-457E-8939-02969311B61D}" srcOrd="2" destOrd="0" presId="urn:microsoft.com/office/officeart/2018/2/layout/IconVerticalSolidList"/>
    <dgm:cxn modelId="{A535954E-9513-44CC-9909-F678434D648A}" type="presParOf" srcId="{D1510B34-9799-4A95-B7B1-4A6901A426CE}" destId="{73A6247E-1912-4A99-83C6-0EACD09AA933}" srcOrd="3" destOrd="0" presId="urn:microsoft.com/office/officeart/2018/2/layout/IconVerticalSolidList"/>
    <dgm:cxn modelId="{85AF1351-C38B-43D1-8BA0-ADA8F621CF3F}" type="presParOf" srcId="{30EA8767-BB6F-481C-83C5-22A5C1C88E8D}" destId="{1C44911F-0E00-45E2-8213-26BFAA5D1A47}" srcOrd="5" destOrd="0" presId="urn:microsoft.com/office/officeart/2018/2/layout/IconVerticalSolidList"/>
    <dgm:cxn modelId="{30DEADAA-E96A-423E-BC7E-7D4390F43CF3}" type="presParOf" srcId="{30EA8767-BB6F-481C-83C5-22A5C1C88E8D}" destId="{1BA22800-1509-4240-94B1-213973882500}" srcOrd="6" destOrd="0" presId="urn:microsoft.com/office/officeart/2018/2/layout/IconVerticalSolidList"/>
    <dgm:cxn modelId="{8DECA6C3-AAA9-4226-9F30-E61EEF95D6FA}" type="presParOf" srcId="{1BA22800-1509-4240-94B1-213973882500}" destId="{5A0068DD-4152-4363-A222-2204E7716D97}" srcOrd="0" destOrd="0" presId="urn:microsoft.com/office/officeart/2018/2/layout/IconVerticalSolidList"/>
    <dgm:cxn modelId="{5A628C27-034F-4D5D-AD45-B48517842BD4}" type="presParOf" srcId="{1BA22800-1509-4240-94B1-213973882500}" destId="{024DF39A-0557-46B6-A8C3-B02BD66A6332}" srcOrd="1" destOrd="0" presId="urn:microsoft.com/office/officeart/2018/2/layout/IconVerticalSolidList"/>
    <dgm:cxn modelId="{3C02879D-BB62-435B-9ADE-ED5E224A425D}" type="presParOf" srcId="{1BA22800-1509-4240-94B1-213973882500}" destId="{90C6851A-F54C-495F-9AAF-73BEBAA660CB}" srcOrd="2" destOrd="0" presId="urn:microsoft.com/office/officeart/2018/2/layout/IconVerticalSolidList"/>
    <dgm:cxn modelId="{8C630741-6D98-405B-9891-566B35544C66}" type="presParOf" srcId="{1BA22800-1509-4240-94B1-213973882500}" destId="{7DB8D081-589F-4550-9B38-298DCB755F38}" srcOrd="3" destOrd="0" presId="urn:microsoft.com/office/officeart/2018/2/layout/IconVerticalSolidList"/>
    <dgm:cxn modelId="{7C60BE0A-CE9C-42DE-968B-2F487B6AF604}" type="presParOf" srcId="{30EA8767-BB6F-481C-83C5-22A5C1C88E8D}" destId="{39E522F6-E914-4A59-A5EE-1EB6B6858864}" srcOrd="7" destOrd="0" presId="urn:microsoft.com/office/officeart/2018/2/layout/IconVerticalSolidList"/>
    <dgm:cxn modelId="{4248EA39-1F80-40DC-8362-C21DB2C6AA78}" type="presParOf" srcId="{30EA8767-BB6F-481C-83C5-22A5C1C88E8D}" destId="{E07D229E-3E71-44EB-9B6C-AF66AC44EE54}" srcOrd="8" destOrd="0" presId="urn:microsoft.com/office/officeart/2018/2/layout/IconVerticalSolidList"/>
    <dgm:cxn modelId="{D1EF37FC-A8AE-43FA-A47C-96B2B196084E}" type="presParOf" srcId="{E07D229E-3E71-44EB-9B6C-AF66AC44EE54}" destId="{92DB7541-A673-46AF-A6BE-B1F49EBD715E}" srcOrd="0" destOrd="0" presId="urn:microsoft.com/office/officeart/2018/2/layout/IconVerticalSolidList"/>
    <dgm:cxn modelId="{CDF6F9FC-FF17-439F-ADEF-B4BB46A620B1}" type="presParOf" srcId="{E07D229E-3E71-44EB-9B6C-AF66AC44EE54}" destId="{9EEE4B80-E7DD-4D5E-A48B-E73DB4386F6F}" srcOrd="1" destOrd="0" presId="urn:microsoft.com/office/officeart/2018/2/layout/IconVerticalSolidList"/>
    <dgm:cxn modelId="{A6F2A202-B3E1-4714-BDB8-91D7A258E10A}" type="presParOf" srcId="{E07D229E-3E71-44EB-9B6C-AF66AC44EE54}" destId="{23322353-DC27-4F8C-8DF7-A1134BB00AC0}" srcOrd="2" destOrd="0" presId="urn:microsoft.com/office/officeart/2018/2/layout/IconVerticalSolidList"/>
    <dgm:cxn modelId="{D61FB481-E00D-43D8-B14F-EC426945BECF}" type="presParOf" srcId="{E07D229E-3E71-44EB-9B6C-AF66AC44EE54}" destId="{0B43827F-F45D-47FA-8420-51C384BB6CD0}" srcOrd="3" destOrd="0" presId="urn:microsoft.com/office/officeart/2018/2/layout/IconVerticalSolidList"/>
    <dgm:cxn modelId="{B9899945-C775-4466-877D-9F15A858FA7A}" type="presParOf" srcId="{30EA8767-BB6F-481C-83C5-22A5C1C88E8D}" destId="{A17AF41E-7EED-4EA4-A341-39B22F2DF3DB}" srcOrd="9" destOrd="0" presId="urn:microsoft.com/office/officeart/2018/2/layout/IconVerticalSolidList"/>
    <dgm:cxn modelId="{472FB96C-A41B-4D92-B76B-059C1BA9E028}" type="presParOf" srcId="{30EA8767-BB6F-481C-83C5-22A5C1C88E8D}" destId="{2F1DA512-990D-48F5-926D-0F9C8F10F4CB}" srcOrd="10" destOrd="0" presId="urn:microsoft.com/office/officeart/2018/2/layout/IconVerticalSolidList"/>
    <dgm:cxn modelId="{A0195E9C-A1D8-48B1-9EA2-93BCE0D730FF}" type="presParOf" srcId="{2F1DA512-990D-48F5-926D-0F9C8F10F4CB}" destId="{1784117D-3C4D-4E63-9287-26856F295CEF}" srcOrd="0" destOrd="0" presId="urn:microsoft.com/office/officeart/2018/2/layout/IconVerticalSolidList"/>
    <dgm:cxn modelId="{D344EA61-CEE5-4742-9F33-63AF2C751513}" type="presParOf" srcId="{2F1DA512-990D-48F5-926D-0F9C8F10F4CB}" destId="{CED47C6F-DE3D-4344-BD34-F280A66FAA07}" srcOrd="1" destOrd="0" presId="urn:microsoft.com/office/officeart/2018/2/layout/IconVerticalSolidList"/>
    <dgm:cxn modelId="{A3C968E6-0124-47B4-9AF2-70AC87CAD938}" type="presParOf" srcId="{2F1DA512-990D-48F5-926D-0F9C8F10F4CB}" destId="{22F3BD23-117E-4382-80EF-BDE0CB1AC5F9}" srcOrd="2" destOrd="0" presId="urn:microsoft.com/office/officeart/2018/2/layout/IconVerticalSolidList"/>
    <dgm:cxn modelId="{648AB1D9-EA86-40DC-91EB-6636E6856F5E}" type="presParOf" srcId="{2F1DA512-990D-48F5-926D-0F9C8F10F4CB}" destId="{F98F15C6-DCB4-485F-9041-9829CC7F6751}" srcOrd="3" destOrd="0" presId="urn:microsoft.com/office/officeart/2018/2/layout/IconVerticalSolidList"/>
    <dgm:cxn modelId="{DCD1491A-C656-4F1E-BFA0-7DE27DE2749A}" type="presParOf" srcId="{30EA8767-BB6F-481C-83C5-22A5C1C88E8D}" destId="{2D761DF0-D435-4E71-82D4-357611BDCA26}" srcOrd="11" destOrd="0" presId="urn:microsoft.com/office/officeart/2018/2/layout/IconVerticalSolidList"/>
    <dgm:cxn modelId="{9474FF13-FDB6-4E12-81DB-A98E98FF0250}" type="presParOf" srcId="{30EA8767-BB6F-481C-83C5-22A5C1C88E8D}" destId="{B70441CF-AA8B-4D1D-A3C5-AE1ED2FCBD3D}" srcOrd="12" destOrd="0" presId="urn:microsoft.com/office/officeart/2018/2/layout/IconVerticalSolidList"/>
    <dgm:cxn modelId="{B326C227-4083-4E49-83D6-7F1B2C45C68B}" type="presParOf" srcId="{B70441CF-AA8B-4D1D-A3C5-AE1ED2FCBD3D}" destId="{58F2AE60-B15A-4482-A649-64ED750DC603}" srcOrd="0" destOrd="0" presId="urn:microsoft.com/office/officeart/2018/2/layout/IconVerticalSolidList"/>
    <dgm:cxn modelId="{7B1E988D-ECC9-4619-9454-D3A6B69C8C03}" type="presParOf" srcId="{B70441CF-AA8B-4D1D-A3C5-AE1ED2FCBD3D}" destId="{13CD1866-5622-43E8-BF73-194D7F06EA5B}" srcOrd="1" destOrd="0" presId="urn:microsoft.com/office/officeart/2018/2/layout/IconVerticalSolidList"/>
    <dgm:cxn modelId="{87DD2CB9-A736-41BD-A615-B0D8A91E3E14}" type="presParOf" srcId="{B70441CF-AA8B-4D1D-A3C5-AE1ED2FCBD3D}" destId="{567FBED8-B0B6-47D6-B41E-85117C41326B}" srcOrd="2" destOrd="0" presId="urn:microsoft.com/office/officeart/2018/2/layout/IconVerticalSolidList"/>
    <dgm:cxn modelId="{74F4A270-3A07-4B8F-A989-2EDDE1353462}" type="presParOf" srcId="{B70441CF-AA8B-4D1D-A3C5-AE1ED2FCBD3D}" destId="{166780B2-C387-4321-8FF0-8BE1F4FFDC0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1E5FAE-1826-46BD-8D5F-DDC84F906BFF}">
      <dsp:nvSpPr>
        <dsp:cNvPr id="0" name=""/>
        <dsp:cNvSpPr/>
      </dsp:nvSpPr>
      <dsp:spPr>
        <a:xfrm>
          <a:off x="0" y="420"/>
          <a:ext cx="6479357" cy="57946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13B076-2E1B-4E91-A909-E8EEAC3C64F5}">
      <dsp:nvSpPr>
        <dsp:cNvPr id="0" name=""/>
        <dsp:cNvSpPr/>
      </dsp:nvSpPr>
      <dsp:spPr>
        <a:xfrm>
          <a:off x="175289" y="130801"/>
          <a:ext cx="318707" cy="31870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E05E933-1184-4BA6-94B8-06FA3DD16EF0}">
      <dsp:nvSpPr>
        <dsp:cNvPr id="0" name=""/>
        <dsp:cNvSpPr/>
      </dsp:nvSpPr>
      <dsp:spPr>
        <a:xfrm>
          <a:off x="669285" y="420"/>
          <a:ext cx="5810071" cy="579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327" tIns="61327" rIns="61327" bIns="61327" numCol="1" spcCol="1270" anchor="ctr" anchorCtr="0">
          <a:noAutofit/>
        </a:bodyPr>
        <a:lstStyle/>
        <a:p>
          <a:pPr marL="0" lvl="0" indent="0" algn="l" defTabSz="711200">
            <a:lnSpc>
              <a:spcPct val="90000"/>
            </a:lnSpc>
            <a:spcBef>
              <a:spcPct val="0"/>
            </a:spcBef>
            <a:spcAft>
              <a:spcPct val="35000"/>
            </a:spcAft>
            <a:buNone/>
          </a:pPr>
          <a:r>
            <a:rPr lang="en-GB" sz="1600" kern="1200"/>
            <a:t>Staying focused online </a:t>
          </a:r>
          <a:endParaRPr lang="en-US" sz="1600" kern="1200"/>
        </a:p>
      </dsp:txBody>
      <dsp:txXfrm>
        <a:off x="669285" y="420"/>
        <a:ext cx="5810071" cy="579467"/>
      </dsp:txXfrm>
    </dsp:sp>
    <dsp:sp modelId="{719D6FFC-F219-4EAE-9AB1-59E02AA493C7}">
      <dsp:nvSpPr>
        <dsp:cNvPr id="0" name=""/>
        <dsp:cNvSpPr/>
      </dsp:nvSpPr>
      <dsp:spPr>
        <a:xfrm>
          <a:off x="0" y="724755"/>
          <a:ext cx="6479357" cy="57946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99481C-2EDF-4775-95E0-24A7A64C05BF}">
      <dsp:nvSpPr>
        <dsp:cNvPr id="0" name=""/>
        <dsp:cNvSpPr/>
      </dsp:nvSpPr>
      <dsp:spPr>
        <a:xfrm>
          <a:off x="175289" y="855135"/>
          <a:ext cx="318707" cy="31870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229BD0A-5E4F-4C8D-874F-9E4C318FB96D}">
      <dsp:nvSpPr>
        <dsp:cNvPr id="0" name=""/>
        <dsp:cNvSpPr/>
      </dsp:nvSpPr>
      <dsp:spPr>
        <a:xfrm>
          <a:off x="669285" y="724755"/>
          <a:ext cx="5810071" cy="579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327" tIns="61327" rIns="61327" bIns="61327" numCol="1" spcCol="1270" anchor="ctr" anchorCtr="0">
          <a:noAutofit/>
        </a:bodyPr>
        <a:lstStyle/>
        <a:p>
          <a:pPr marL="0" lvl="0" indent="0" algn="l" defTabSz="711200">
            <a:lnSpc>
              <a:spcPct val="90000"/>
            </a:lnSpc>
            <a:spcBef>
              <a:spcPct val="0"/>
            </a:spcBef>
            <a:spcAft>
              <a:spcPct val="35000"/>
            </a:spcAft>
            <a:buNone/>
          </a:pPr>
          <a:r>
            <a:rPr lang="en-GB" sz="1600" kern="1200"/>
            <a:t>Managing digital distractions </a:t>
          </a:r>
          <a:endParaRPr lang="en-US" sz="1600" kern="1200"/>
        </a:p>
      </dsp:txBody>
      <dsp:txXfrm>
        <a:off x="669285" y="724755"/>
        <a:ext cx="5810071" cy="579467"/>
      </dsp:txXfrm>
    </dsp:sp>
    <dsp:sp modelId="{1F37A00C-071F-4B89-BAC0-0832CA946CEB}">
      <dsp:nvSpPr>
        <dsp:cNvPr id="0" name=""/>
        <dsp:cNvSpPr/>
      </dsp:nvSpPr>
      <dsp:spPr>
        <a:xfrm>
          <a:off x="0" y="1449090"/>
          <a:ext cx="6479357" cy="57946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4CBE4F-2C42-415B-BB49-D491F84641FA}">
      <dsp:nvSpPr>
        <dsp:cNvPr id="0" name=""/>
        <dsp:cNvSpPr/>
      </dsp:nvSpPr>
      <dsp:spPr>
        <a:xfrm>
          <a:off x="175289" y="1579470"/>
          <a:ext cx="318707" cy="31870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3A6247E-1912-4A99-83C6-0EACD09AA933}">
      <dsp:nvSpPr>
        <dsp:cNvPr id="0" name=""/>
        <dsp:cNvSpPr/>
      </dsp:nvSpPr>
      <dsp:spPr>
        <a:xfrm>
          <a:off x="669285" y="1449090"/>
          <a:ext cx="5810071" cy="579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327" tIns="61327" rIns="61327" bIns="61327" numCol="1" spcCol="1270" anchor="ctr" anchorCtr="0">
          <a:noAutofit/>
        </a:bodyPr>
        <a:lstStyle/>
        <a:p>
          <a:pPr marL="0" lvl="0" indent="0" algn="l" defTabSz="711200">
            <a:lnSpc>
              <a:spcPct val="90000"/>
            </a:lnSpc>
            <a:spcBef>
              <a:spcPct val="0"/>
            </a:spcBef>
            <a:spcAft>
              <a:spcPct val="35000"/>
            </a:spcAft>
            <a:buNone/>
          </a:pPr>
          <a:r>
            <a:rPr lang="en-GB" sz="1600" kern="1200"/>
            <a:t>Understanding some digital tools </a:t>
          </a:r>
          <a:endParaRPr lang="en-US" sz="1600" kern="1200"/>
        </a:p>
      </dsp:txBody>
      <dsp:txXfrm>
        <a:off x="669285" y="1449090"/>
        <a:ext cx="5810071" cy="579467"/>
      </dsp:txXfrm>
    </dsp:sp>
    <dsp:sp modelId="{5A0068DD-4152-4363-A222-2204E7716D97}">
      <dsp:nvSpPr>
        <dsp:cNvPr id="0" name=""/>
        <dsp:cNvSpPr/>
      </dsp:nvSpPr>
      <dsp:spPr>
        <a:xfrm>
          <a:off x="0" y="2173425"/>
          <a:ext cx="6479357" cy="57946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4DF39A-0557-46B6-A8C3-B02BD66A6332}">
      <dsp:nvSpPr>
        <dsp:cNvPr id="0" name=""/>
        <dsp:cNvSpPr/>
      </dsp:nvSpPr>
      <dsp:spPr>
        <a:xfrm>
          <a:off x="175289" y="2303805"/>
          <a:ext cx="318707" cy="31870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DB8D081-589F-4550-9B38-298DCB755F38}">
      <dsp:nvSpPr>
        <dsp:cNvPr id="0" name=""/>
        <dsp:cNvSpPr/>
      </dsp:nvSpPr>
      <dsp:spPr>
        <a:xfrm>
          <a:off x="669285" y="2173425"/>
          <a:ext cx="5810071" cy="579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327" tIns="61327" rIns="61327" bIns="61327" numCol="1" spcCol="1270" anchor="ctr" anchorCtr="0">
          <a:noAutofit/>
        </a:bodyPr>
        <a:lstStyle/>
        <a:p>
          <a:pPr marL="0" lvl="0" indent="0" algn="l" defTabSz="711200">
            <a:lnSpc>
              <a:spcPct val="90000"/>
            </a:lnSpc>
            <a:spcBef>
              <a:spcPct val="0"/>
            </a:spcBef>
            <a:spcAft>
              <a:spcPct val="35000"/>
            </a:spcAft>
            <a:buNone/>
          </a:pPr>
          <a:r>
            <a:rPr lang="en-GB" sz="1600" kern="1200"/>
            <a:t>Certain platforms and software </a:t>
          </a:r>
          <a:endParaRPr lang="en-US" sz="1600" kern="1200"/>
        </a:p>
      </dsp:txBody>
      <dsp:txXfrm>
        <a:off x="669285" y="2173425"/>
        <a:ext cx="5810071" cy="579467"/>
      </dsp:txXfrm>
    </dsp:sp>
    <dsp:sp modelId="{92DB7541-A673-46AF-A6BE-B1F49EBD715E}">
      <dsp:nvSpPr>
        <dsp:cNvPr id="0" name=""/>
        <dsp:cNvSpPr/>
      </dsp:nvSpPr>
      <dsp:spPr>
        <a:xfrm>
          <a:off x="0" y="2897759"/>
          <a:ext cx="6479357" cy="57946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EE4B80-E7DD-4D5E-A48B-E73DB4386F6F}">
      <dsp:nvSpPr>
        <dsp:cNvPr id="0" name=""/>
        <dsp:cNvSpPr/>
      </dsp:nvSpPr>
      <dsp:spPr>
        <a:xfrm>
          <a:off x="175289" y="3028140"/>
          <a:ext cx="318707" cy="31870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43827F-F45D-47FA-8420-51C384BB6CD0}">
      <dsp:nvSpPr>
        <dsp:cNvPr id="0" name=""/>
        <dsp:cNvSpPr/>
      </dsp:nvSpPr>
      <dsp:spPr>
        <a:xfrm>
          <a:off x="669285" y="2897759"/>
          <a:ext cx="5810071" cy="579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327" tIns="61327" rIns="61327" bIns="61327" numCol="1" spcCol="1270" anchor="ctr" anchorCtr="0">
          <a:noAutofit/>
        </a:bodyPr>
        <a:lstStyle/>
        <a:p>
          <a:pPr marL="0" lvl="0" indent="0" algn="l" defTabSz="711200">
            <a:lnSpc>
              <a:spcPct val="90000"/>
            </a:lnSpc>
            <a:spcBef>
              <a:spcPct val="0"/>
            </a:spcBef>
            <a:spcAft>
              <a:spcPct val="35000"/>
            </a:spcAft>
            <a:buNone/>
          </a:pPr>
          <a:r>
            <a:rPr lang="en-GB" sz="1600" kern="1200"/>
            <a:t>Keeping my work organised digitally </a:t>
          </a:r>
          <a:endParaRPr lang="en-US" sz="1600" kern="1200"/>
        </a:p>
      </dsp:txBody>
      <dsp:txXfrm>
        <a:off x="669285" y="2897759"/>
        <a:ext cx="5810071" cy="579467"/>
      </dsp:txXfrm>
    </dsp:sp>
    <dsp:sp modelId="{1784117D-3C4D-4E63-9287-26856F295CEF}">
      <dsp:nvSpPr>
        <dsp:cNvPr id="0" name=""/>
        <dsp:cNvSpPr/>
      </dsp:nvSpPr>
      <dsp:spPr>
        <a:xfrm>
          <a:off x="0" y="3622094"/>
          <a:ext cx="6479357" cy="57946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D47C6F-DE3D-4344-BD34-F280A66FAA07}">
      <dsp:nvSpPr>
        <dsp:cNvPr id="0" name=""/>
        <dsp:cNvSpPr/>
      </dsp:nvSpPr>
      <dsp:spPr>
        <a:xfrm>
          <a:off x="175289" y="3752474"/>
          <a:ext cx="318707" cy="31870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98F15C6-DCB4-485F-9041-9829CC7F6751}">
      <dsp:nvSpPr>
        <dsp:cNvPr id="0" name=""/>
        <dsp:cNvSpPr/>
      </dsp:nvSpPr>
      <dsp:spPr>
        <a:xfrm>
          <a:off x="669285" y="3622094"/>
          <a:ext cx="5810071" cy="579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327" tIns="61327" rIns="61327" bIns="61327" numCol="1" spcCol="1270" anchor="ctr" anchorCtr="0">
          <a:noAutofit/>
        </a:bodyPr>
        <a:lstStyle/>
        <a:p>
          <a:pPr marL="0" lvl="0" indent="0" algn="l" defTabSz="711200">
            <a:lnSpc>
              <a:spcPct val="90000"/>
            </a:lnSpc>
            <a:spcBef>
              <a:spcPct val="0"/>
            </a:spcBef>
            <a:spcAft>
              <a:spcPct val="35000"/>
            </a:spcAft>
            <a:buNone/>
          </a:pPr>
          <a:r>
            <a:rPr lang="en-GB" sz="1600" kern="1200"/>
            <a:t>Trying to hit my deadlines</a:t>
          </a:r>
          <a:endParaRPr lang="en-US" sz="1600" kern="1200"/>
        </a:p>
      </dsp:txBody>
      <dsp:txXfrm>
        <a:off x="669285" y="3622094"/>
        <a:ext cx="5810071" cy="579467"/>
      </dsp:txXfrm>
    </dsp:sp>
    <dsp:sp modelId="{58F2AE60-B15A-4482-A649-64ED750DC603}">
      <dsp:nvSpPr>
        <dsp:cNvPr id="0" name=""/>
        <dsp:cNvSpPr/>
      </dsp:nvSpPr>
      <dsp:spPr>
        <a:xfrm>
          <a:off x="0" y="4346429"/>
          <a:ext cx="6479357" cy="57946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CD1866-5622-43E8-BF73-194D7F06EA5B}">
      <dsp:nvSpPr>
        <dsp:cNvPr id="0" name=""/>
        <dsp:cNvSpPr/>
      </dsp:nvSpPr>
      <dsp:spPr>
        <a:xfrm>
          <a:off x="175289" y="4476809"/>
          <a:ext cx="318707" cy="318707"/>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6780B2-C387-4321-8FF0-8BE1F4FFDC07}">
      <dsp:nvSpPr>
        <dsp:cNvPr id="0" name=""/>
        <dsp:cNvSpPr/>
      </dsp:nvSpPr>
      <dsp:spPr>
        <a:xfrm>
          <a:off x="669285" y="4346429"/>
          <a:ext cx="5810071" cy="579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327" tIns="61327" rIns="61327" bIns="61327" numCol="1" spcCol="1270" anchor="ctr" anchorCtr="0">
          <a:noAutofit/>
        </a:bodyPr>
        <a:lstStyle/>
        <a:p>
          <a:pPr marL="0" lvl="0" indent="0" algn="l" defTabSz="711200">
            <a:lnSpc>
              <a:spcPct val="90000"/>
            </a:lnSpc>
            <a:spcBef>
              <a:spcPct val="0"/>
            </a:spcBef>
            <a:spcAft>
              <a:spcPct val="35000"/>
            </a:spcAft>
            <a:buNone/>
          </a:pPr>
          <a:r>
            <a:rPr lang="en-GB" sz="1600" kern="1200"/>
            <a:t>Staying foused and concentrated </a:t>
          </a:r>
          <a:endParaRPr lang="en-US" sz="1600" kern="1200"/>
        </a:p>
      </dsp:txBody>
      <dsp:txXfrm>
        <a:off x="669285" y="4346429"/>
        <a:ext cx="5810071" cy="57946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11/28/2025</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2754808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11/28/2025</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2331415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11/28/2025</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686358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11/28/2025</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8809264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11/28/2025</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7414260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11/28/2025</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3872435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11/28/2025</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7889863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11/28/2025</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2657785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11/28/2025</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3178048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11/28/2025</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66840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11/28/2025</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290453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11/28/2025</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40519068"/>
      </p:ext>
    </p:extLst>
  </p:cSld>
  <p:clrMap bg1="lt1" tx1="dk1" bg2="lt2" tx2="dk2" accent1="accent1" accent2="accent2" accent3="accent3" accent4="accent4" accent5="accent5" accent6="accent6" hlink="hlink" folHlink="folHlink"/>
  <p:sldLayoutIdLst>
    <p:sldLayoutId id="2147483763" r:id="rId1"/>
    <p:sldLayoutId id="2147483764" r:id="rId2"/>
    <p:sldLayoutId id="2147483765" r:id="rId3"/>
    <p:sldLayoutId id="2147483766" r:id="rId4"/>
    <p:sldLayoutId id="2147483767" r:id="rId5"/>
    <p:sldLayoutId id="2147483761" r:id="rId6"/>
    <p:sldLayoutId id="2147483757" r:id="rId7"/>
    <p:sldLayoutId id="2147483758" r:id="rId8"/>
    <p:sldLayoutId id="2147483759" r:id="rId9"/>
    <p:sldLayoutId id="2147483760" r:id="rId10"/>
    <p:sldLayoutId id="2147483762"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pic>
        <p:nvPicPr>
          <p:cNvPr id="4" name="Picture 3" descr="A pink wall behind palm leaves">
            <a:extLst>
              <a:ext uri="{FF2B5EF4-FFF2-40B4-BE49-F238E27FC236}">
                <a16:creationId xmlns:a16="http://schemas.microsoft.com/office/drawing/2014/main" id="{B02F570F-9645-B17C-FAB0-7C8C921D5971}"/>
              </a:ext>
            </a:extLst>
          </p:cNvPr>
          <p:cNvPicPr>
            <a:picLocks noChangeAspect="1"/>
          </p:cNvPicPr>
          <p:nvPr/>
        </p:nvPicPr>
        <p:blipFill>
          <a:blip r:embed="rId2"/>
          <a:srcRect l="1937" t="31818" r="7154"/>
          <a:stretch>
            <a:fillRect/>
          </a:stretch>
        </p:blipFill>
        <p:spPr>
          <a:xfrm>
            <a:off x="1" y="1"/>
            <a:ext cx="12191999" cy="6857999"/>
          </a:xfrm>
          <a:prstGeom prst="rect">
            <a:avLst/>
          </a:prstGeom>
        </p:spPr>
      </p:pic>
      <p:sp>
        <p:nvSpPr>
          <p:cNvPr id="29" name="Rectangle 28">
            <a:extLst>
              <a:ext uri="{FF2B5EF4-FFF2-40B4-BE49-F238E27FC236}">
                <a16:creationId xmlns:a16="http://schemas.microsoft.com/office/drawing/2014/main" id="{72E284DE-AB43-1296-3166-892F44A3A2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3183" y="173181"/>
            <a:ext cx="6858002" cy="6511640"/>
          </a:xfrm>
          <a:prstGeom prst="rect">
            <a:avLst/>
          </a:prstGeom>
          <a:gradFill>
            <a:gsLst>
              <a:gs pos="0">
                <a:schemeClr val="bg1">
                  <a:alpha val="0"/>
                </a:schemeClr>
              </a:gs>
              <a:gs pos="46000">
                <a:schemeClr val="bg1">
                  <a:alpha val="30000"/>
                </a:schemeClr>
              </a:gs>
              <a:gs pos="26000">
                <a:schemeClr val="bg1">
                  <a:alpha val="17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C2A24D4F-7976-B67F-F3E1-DD3D4D21AA56}"/>
              </a:ext>
            </a:extLst>
          </p:cNvPr>
          <p:cNvSpPr>
            <a:spLocks noGrp="1"/>
          </p:cNvSpPr>
          <p:nvPr>
            <p:ph type="ctrTitle"/>
          </p:nvPr>
        </p:nvSpPr>
        <p:spPr>
          <a:xfrm>
            <a:off x="457195" y="701964"/>
            <a:ext cx="5370950" cy="3640303"/>
          </a:xfrm>
        </p:spPr>
        <p:txBody>
          <a:bodyPr anchor="t">
            <a:normAutofit/>
          </a:bodyPr>
          <a:lstStyle/>
          <a:p>
            <a:r>
              <a:rPr lang="en-GB" sz="6000">
                <a:solidFill>
                  <a:srgbClr val="FFFFFF"/>
                </a:solidFill>
              </a:rPr>
              <a:t>A reflection on digital skills </a:t>
            </a:r>
          </a:p>
        </p:txBody>
      </p:sp>
      <p:sp>
        <p:nvSpPr>
          <p:cNvPr id="3" name="Subtitle 2">
            <a:extLst>
              <a:ext uri="{FF2B5EF4-FFF2-40B4-BE49-F238E27FC236}">
                <a16:creationId xmlns:a16="http://schemas.microsoft.com/office/drawing/2014/main" id="{BCA682D1-648C-88C3-B5DF-8C0CCF4E8A68}"/>
              </a:ext>
            </a:extLst>
          </p:cNvPr>
          <p:cNvSpPr>
            <a:spLocks noGrp="1"/>
          </p:cNvSpPr>
          <p:nvPr>
            <p:ph type="subTitle" idx="1"/>
          </p:nvPr>
        </p:nvSpPr>
        <p:spPr>
          <a:xfrm>
            <a:off x="468090" y="5253050"/>
            <a:ext cx="3888419" cy="969264"/>
          </a:xfrm>
        </p:spPr>
        <p:txBody>
          <a:bodyPr anchor="t">
            <a:normAutofit/>
          </a:bodyPr>
          <a:lstStyle/>
          <a:p>
            <a:endParaRPr lang="en-GB" sz="2000">
              <a:solidFill>
                <a:srgbClr val="FFFFFF"/>
              </a:solidFill>
            </a:endParaRPr>
          </a:p>
        </p:txBody>
      </p:sp>
      <p:cxnSp>
        <p:nvCxnSpPr>
          <p:cNvPr id="27" name="Straight Connector 26">
            <a:extLst>
              <a:ext uri="{FF2B5EF4-FFF2-40B4-BE49-F238E27FC236}">
                <a16:creationId xmlns:a16="http://schemas.microsoft.com/office/drawing/2014/main" id="{97CC2FE6-3AD0-4131-B4BC-1F4D65E25E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0329"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9336612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3"/>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A61924-184D-C18B-1CF8-58F9B2832E70}"/>
              </a:ext>
            </a:extLst>
          </p:cNvPr>
          <p:cNvSpPr>
            <a:spLocks noGrp="1"/>
          </p:cNvSpPr>
          <p:nvPr>
            <p:ph type="title"/>
          </p:nvPr>
        </p:nvSpPr>
        <p:spPr>
          <a:xfrm>
            <a:off x="640080" y="1371600"/>
            <a:ext cx="5852160" cy="1097280"/>
          </a:xfrm>
        </p:spPr>
        <p:txBody>
          <a:bodyPr anchor="t">
            <a:normAutofit/>
          </a:bodyPr>
          <a:lstStyle/>
          <a:p>
            <a:pPr>
              <a:lnSpc>
                <a:spcPct val="90000"/>
              </a:lnSpc>
            </a:pPr>
            <a:r>
              <a:rPr lang="en-GB" sz="3400"/>
              <a:t>So what is digital skills about </a:t>
            </a:r>
          </a:p>
        </p:txBody>
      </p:sp>
      <p:cxnSp>
        <p:nvCxnSpPr>
          <p:cNvPr id="11" name="Straight Connector 10">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628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EF6F77D-344A-D0DE-73C3-CD223509234B}"/>
              </a:ext>
            </a:extLst>
          </p:cNvPr>
          <p:cNvSpPr>
            <a:spLocks noGrp="1"/>
          </p:cNvSpPr>
          <p:nvPr>
            <p:ph idx="1"/>
          </p:nvPr>
        </p:nvSpPr>
        <p:spPr>
          <a:xfrm>
            <a:off x="640080" y="2690746"/>
            <a:ext cx="5852160" cy="3664685"/>
          </a:xfrm>
        </p:spPr>
        <p:txBody>
          <a:bodyPr vert="horz" lIns="91440" tIns="45720" rIns="91440" bIns="45720" rtlCol="0" anchor="t">
            <a:normAutofit/>
          </a:bodyPr>
          <a:lstStyle/>
          <a:p>
            <a:r>
              <a:rPr lang="en-GB" b="1"/>
              <a:t>Using digital services </a:t>
            </a:r>
          </a:p>
          <a:p>
            <a:r>
              <a:rPr lang="en-GB" b="1"/>
              <a:t>Online </a:t>
            </a:r>
            <a:r>
              <a:rPr lang="en-GB" b="1" err="1"/>
              <a:t>comunication</a:t>
            </a:r>
            <a:r>
              <a:rPr lang="en-GB" b="1"/>
              <a:t> </a:t>
            </a:r>
          </a:p>
          <a:p>
            <a:r>
              <a:rPr lang="en-GB" b="1"/>
              <a:t>Information literacy </a:t>
            </a:r>
          </a:p>
          <a:p>
            <a:r>
              <a:rPr lang="en-GB" b="1"/>
              <a:t>Digital safety </a:t>
            </a:r>
          </a:p>
          <a:p>
            <a:r>
              <a:rPr lang="en-GB" b="1"/>
              <a:t>Using productive skills</a:t>
            </a:r>
          </a:p>
          <a:p>
            <a:r>
              <a:rPr lang="en-GB" b="1"/>
              <a:t>Learning how to problem solve </a:t>
            </a:r>
          </a:p>
        </p:txBody>
      </p:sp>
      <p:pic>
        <p:nvPicPr>
          <p:cNvPr id="5" name="Picture 4" descr="Scribbles on a notebook">
            <a:extLst>
              <a:ext uri="{FF2B5EF4-FFF2-40B4-BE49-F238E27FC236}">
                <a16:creationId xmlns:a16="http://schemas.microsoft.com/office/drawing/2014/main" id="{9CF59619-DD20-FA6B-5DAB-702A5693B127}"/>
              </a:ext>
            </a:extLst>
          </p:cNvPr>
          <p:cNvPicPr>
            <a:picLocks noChangeAspect="1"/>
          </p:cNvPicPr>
          <p:nvPr/>
        </p:nvPicPr>
        <p:blipFill>
          <a:blip r:embed="rId2"/>
          <a:srcRect l="20708" r="30920" b="-63"/>
          <a:stretch>
            <a:fillRect/>
          </a:stretch>
        </p:blipFill>
        <p:spPr>
          <a:xfrm>
            <a:off x="7345680" y="10"/>
            <a:ext cx="4846320" cy="6857990"/>
          </a:xfrm>
          <a:prstGeom prst="rect">
            <a:avLst/>
          </a:prstGeom>
        </p:spPr>
      </p:pic>
    </p:spTree>
    <p:extLst>
      <p:ext uri="{BB962C8B-B14F-4D97-AF65-F5344CB8AC3E}">
        <p14:creationId xmlns:p14="http://schemas.microsoft.com/office/powerpoint/2010/main" val="5581759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E3B5D0-C0A3-E7D5-69DA-4FC3979CFC8C}"/>
              </a:ext>
            </a:extLst>
          </p:cNvPr>
          <p:cNvSpPr>
            <a:spLocks noGrp="1"/>
          </p:cNvSpPr>
          <p:nvPr>
            <p:ph type="title"/>
          </p:nvPr>
        </p:nvSpPr>
        <p:spPr>
          <a:xfrm>
            <a:off x="640080" y="1371600"/>
            <a:ext cx="5737859" cy="1097280"/>
          </a:xfrm>
        </p:spPr>
        <p:txBody>
          <a:bodyPr>
            <a:normAutofit/>
          </a:bodyPr>
          <a:lstStyle/>
          <a:p>
            <a:pPr>
              <a:lnSpc>
                <a:spcPct val="90000"/>
              </a:lnSpc>
            </a:pPr>
            <a:r>
              <a:rPr lang="en-GB" sz="3400"/>
              <a:t>Why is digital skills important</a:t>
            </a:r>
          </a:p>
        </p:txBody>
      </p:sp>
      <p:cxnSp>
        <p:nvCxnSpPr>
          <p:cNvPr id="17" name="Straight Connector 16">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4801FE5-B76D-B026-0269-6C1A05871B09}"/>
              </a:ext>
            </a:extLst>
          </p:cNvPr>
          <p:cNvSpPr>
            <a:spLocks noGrp="1"/>
          </p:cNvSpPr>
          <p:nvPr>
            <p:ph idx="1"/>
          </p:nvPr>
        </p:nvSpPr>
        <p:spPr>
          <a:xfrm>
            <a:off x="640080" y="2633236"/>
            <a:ext cx="5737860" cy="3666980"/>
          </a:xfrm>
        </p:spPr>
        <p:txBody>
          <a:bodyPr vert="horz" lIns="91440" tIns="45720" rIns="91440" bIns="45720" rtlCol="0">
            <a:normAutofit/>
          </a:bodyPr>
          <a:lstStyle/>
          <a:p>
            <a:r>
              <a:rPr lang="en-GB"/>
              <a:t>Everyone uses online </a:t>
            </a:r>
          </a:p>
          <a:p>
            <a:r>
              <a:rPr lang="en-GB"/>
              <a:t>To survive you need digital skills </a:t>
            </a:r>
          </a:p>
          <a:p>
            <a:r>
              <a:rPr lang="en-GB"/>
              <a:t>In the working era need digital skills</a:t>
            </a:r>
          </a:p>
          <a:p>
            <a:r>
              <a:rPr lang="en-GB"/>
              <a:t>Most things is in our age run through the digital world </a:t>
            </a:r>
          </a:p>
          <a:p>
            <a:r>
              <a:rPr lang="en-GB"/>
              <a:t>Improve your learning and study organization </a:t>
            </a:r>
          </a:p>
          <a:p>
            <a:r>
              <a:rPr lang="en-GB"/>
              <a:t>To support your </a:t>
            </a:r>
            <a:r>
              <a:rPr lang="en-GB" err="1"/>
              <a:t>cumunication</a:t>
            </a:r>
            <a:r>
              <a:rPr lang="en-GB"/>
              <a:t> </a:t>
            </a:r>
          </a:p>
          <a:p>
            <a:pPr marL="0" indent="0">
              <a:buNone/>
            </a:pPr>
            <a:endParaRPr lang="en-GB"/>
          </a:p>
        </p:txBody>
      </p:sp>
      <p:pic>
        <p:nvPicPr>
          <p:cNvPr id="18" name="Graphic 17" descr="Laptop">
            <a:extLst>
              <a:ext uri="{FF2B5EF4-FFF2-40B4-BE49-F238E27FC236}">
                <a16:creationId xmlns:a16="http://schemas.microsoft.com/office/drawing/2014/main" id="{FDF4FA5D-449F-040A-F341-F0F3C765BD7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55179" y="1924386"/>
            <a:ext cx="4375829" cy="4375829"/>
          </a:xfrm>
          <a:prstGeom prst="rect">
            <a:avLst/>
          </a:prstGeom>
        </p:spPr>
      </p:pic>
    </p:spTree>
    <p:extLst>
      <p:ext uri="{BB962C8B-B14F-4D97-AF65-F5344CB8AC3E}">
        <p14:creationId xmlns:p14="http://schemas.microsoft.com/office/powerpoint/2010/main" val="24425748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2" name="Straight Connector 91">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93" name="Rectangle 92">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obot operating a machine">
            <a:extLst>
              <a:ext uri="{FF2B5EF4-FFF2-40B4-BE49-F238E27FC236}">
                <a16:creationId xmlns:a16="http://schemas.microsoft.com/office/drawing/2014/main" id="{60707C4B-6E33-7F7C-F39E-72934A4A1613}"/>
              </a:ext>
            </a:extLst>
          </p:cNvPr>
          <p:cNvPicPr>
            <a:picLocks noChangeAspect="1"/>
          </p:cNvPicPr>
          <p:nvPr/>
        </p:nvPicPr>
        <p:blipFill>
          <a:blip r:embed="rId2"/>
          <a:srcRect t="3150" b="23560"/>
          <a:stretch>
            <a:fillRect/>
          </a:stretch>
        </p:blipFill>
        <p:spPr>
          <a:xfrm>
            <a:off x="20" y="10"/>
            <a:ext cx="12191979" cy="6857989"/>
          </a:xfrm>
          <a:prstGeom prst="rect">
            <a:avLst/>
          </a:prstGeom>
        </p:spPr>
      </p:pic>
      <p:sp>
        <p:nvSpPr>
          <p:cNvPr id="94" name="Rectangle 93">
            <a:extLst>
              <a:ext uri="{FF2B5EF4-FFF2-40B4-BE49-F238E27FC236}">
                <a16:creationId xmlns:a16="http://schemas.microsoft.com/office/drawing/2014/main" id="{9E9D00D9-C4F5-471E-BE2C-126CB112A6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 y="0"/>
            <a:ext cx="8543515"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813FD6-69DE-3EF7-8784-E3FD87955E0F}"/>
              </a:ext>
            </a:extLst>
          </p:cNvPr>
          <p:cNvSpPr>
            <a:spLocks noGrp="1"/>
          </p:cNvSpPr>
          <p:nvPr>
            <p:ph type="title"/>
          </p:nvPr>
        </p:nvSpPr>
        <p:spPr>
          <a:xfrm>
            <a:off x="686972" y="949569"/>
            <a:ext cx="4846056" cy="4705682"/>
          </a:xfrm>
        </p:spPr>
        <p:txBody>
          <a:bodyPr vert="horz" lIns="91440" tIns="45720" rIns="91440" bIns="45720" rtlCol="0" anchor="t">
            <a:normAutofit fontScale="90000"/>
          </a:bodyPr>
          <a:lstStyle/>
          <a:p>
            <a:pPr>
              <a:lnSpc>
                <a:spcPct val="90000"/>
              </a:lnSpc>
            </a:pPr>
            <a:r>
              <a:rPr lang="en-US" sz="2800" b="1" kern="1200" dirty="0">
                <a:solidFill>
                  <a:srgbClr val="FFFFFF"/>
                </a:solidFill>
                <a:latin typeface="+mj-lt"/>
                <a:ea typeface="+mj-ea"/>
                <a:cs typeface="+mj-cs"/>
              </a:rPr>
              <a:t>The main facts you need to know about digital </a:t>
            </a:r>
            <a:r>
              <a:rPr lang="en-US" sz="2800" dirty="0">
                <a:solidFill>
                  <a:srgbClr val="FFFFFF"/>
                </a:solidFill>
              </a:rPr>
              <a:t>skill</a:t>
            </a:r>
            <a:r>
              <a:rPr lang="en-US" sz="2000" dirty="0">
                <a:solidFill>
                  <a:srgbClr val="FFFFFF"/>
                </a:solidFill>
              </a:rPr>
              <a:t>s</a:t>
            </a:r>
            <a:br>
              <a:rPr lang="en-US" sz="1400" b="1" kern="1200" dirty="0"/>
            </a:br>
            <a:br>
              <a:rPr lang="en-US" sz="1400" b="1" kern="1200" dirty="0"/>
            </a:br>
            <a:r>
              <a:rPr lang="en-US" sz="2400" dirty="0">
                <a:solidFill>
                  <a:srgbClr val="FFFFFF"/>
                </a:solidFill>
              </a:rPr>
              <a:t>It</a:t>
            </a:r>
            <a:r>
              <a:rPr lang="en-US" sz="2400" b="1" kern="1200" dirty="0">
                <a:solidFill>
                  <a:srgbClr val="FFFFFF"/>
                </a:solidFill>
                <a:latin typeface="+mj-lt"/>
                <a:ea typeface="+mj-ea"/>
                <a:cs typeface="+mj-cs"/>
              </a:rPr>
              <a:t> is used all over the world</a:t>
            </a:r>
            <a:br>
              <a:rPr lang="en-US" sz="2400" b="1" kern="1200" dirty="0"/>
            </a:br>
            <a:r>
              <a:rPr lang="en-US" sz="2400" b="1" kern="1200" dirty="0">
                <a:solidFill>
                  <a:srgbClr val="FFFFFF"/>
                </a:solidFill>
                <a:latin typeface="+mj-lt"/>
                <a:ea typeface="+mj-ea"/>
                <a:cs typeface="+mj-cs"/>
              </a:rPr>
              <a:t>All ages can use it </a:t>
            </a:r>
            <a:br>
              <a:rPr lang="en-US" sz="2400" b="1" kern="1200" dirty="0"/>
            </a:br>
            <a:r>
              <a:rPr lang="en-US" sz="2400" dirty="0">
                <a:solidFill>
                  <a:srgbClr val="FFFFFF"/>
                </a:solidFill>
              </a:rPr>
              <a:t> digital skills can</a:t>
            </a:r>
            <a:r>
              <a:rPr lang="en-US" sz="2400" b="1" kern="1200" dirty="0">
                <a:solidFill>
                  <a:srgbClr val="FFFFFF"/>
                </a:solidFill>
                <a:latin typeface="+mj-lt"/>
                <a:ea typeface="+mj-ea"/>
                <a:cs typeface="+mj-cs"/>
              </a:rPr>
              <a:t> </a:t>
            </a:r>
            <a:r>
              <a:rPr lang="en-US" sz="2400" dirty="0">
                <a:solidFill>
                  <a:srgbClr val="FFFFFF"/>
                </a:solidFill>
              </a:rPr>
              <a:t>be</a:t>
            </a:r>
            <a:r>
              <a:rPr lang="en-US" sz="2400" b="1" kern="1200" dirty="0">
                <a:solidFill>
                  <a:srgbClr val="FFFFFF"/>
                </a:solidFill>
                <a:latin typeface="+mj-lt"/>
                <a:ea typeface="+mj-ea"/>
                <a:cs typeface="+mj-cs"/>
              </a:rPr>
              <a:t> used for </a:t>
            </a:r>
            <a:r>
              <a:rPr lang="en-US" sz="2400" dirty="0">
                <a:solidFill>
                  <a:srgbClr val="FFFFFF"/>
                </a:solidFill>
              </a:rPr>
              <a:t>working skills </a:t>
            </a:r>
            <a:r>
              <a:rPr lang="en-US" sz="2400" b="1" kern="1200" dirty="0">
                <a:solidFill>
                  <a:srgbClr val="FFFFFF"/>
                </a:solidFill>
                <a:latin typeface="+mj-lt"/>
                <a:ea typeface="+mj-ea"/>
                <a:cs typeface="+mj-cs"/>
              </a:rPr>
              <a:t>environment</a:t>
            </a:r>
            <a:r>
              <a:rPr lang="en-US" sz="2400" dirty="0">
                <a:solidFill>
                  <a:srgbClr val="FFFFFF"/>
                </a:solidFill>
              </a:rPr>
              <a:t> from work to </a:t>
            </a:r>
            <a:r>
              <a:rPr lang="en-US" sz="2400" dirty="0" err="1">
                <a:solidFill>
                  <a:srgbClr val="FFFFFF"/>
                </a:solidFill>
              </a:rPr>
              <a:t>universitys</a:t>
            </a:r>
            <a:r>
              <a:rPr lang="en-US" sz="2400" dirty="0">
                <a:solidFill>
                  <a:srgbClr val="FFFFFF"/>
                </a:solidFill>
              </a:rPr>
              <a:t> </a:t>
            </a:r>
            <a:r>
              <a:rPr lang="en-US" sz="2400" dirty="0" err="1">
                <a:solidFill>
                  <a:srgbClr val="FFFFFF"/>
                </a:solidFill>
              </a:rPr>
              <a:t>digi</a:t>
            </a:r>
            <a:r>
              <a:rPr lang="en-US" sz="2400" dirty="0">
                <a:solidFill>
                  <a:srgbClr val="FFFFFF"/>
                </a:solidFill>
              </a:rPr>
              <a:t> skills will also be used for studys</a:t>
            </a:r>
            <a:br>
              <a:rPr lang="en-US" sz="2400" b="1" kern="1200" dirty="0"/>
            </a:br>
            <a:r>
              <a:rPr lang="en-US" sz="2400" dirty="0"/>
              <a:t> education for inside schools</a:t>
            </a:r>
            <a:br>
              <a:rPr lang="en-US" sz="2400" dirty="0"/>
            </a:br>
            <a:r>
              <a:rPr lang="en-US" sz="2400" dirty="0"/>
              <a:t>to hold data protection documents </a:t>
            </a:r>
            <a:br>
              <a:rPr lang="en-US" sz="2400" dirty="0"/>
            </a:br>
            <a:r>
              <a:rPr lang="en-US" sz="2400" dirty="0">
                <a:solidFill>
                  <a:srgbClr val="FFFFFF"/>
                </a:solidFill>
              </a:rPr>
              <a:t> </a:t>
            </a:r>
            <a:r>
              <a:rPr lang="en-US" sz="2400" b="1" kern="1200" dirty="0">
                <a:solidFill>
                  <a:srgbClr val="FFFFFF"/>
                </a:solidFill>
                <a:latin typeface="+mj-lt"/>
                <a:ea typeface="+mj-ea"/>
                <a:cs typeface="+mj-cs"/>
              </a:rPr>
              <a:t>it is a important key fact </a:t>
            </a:r>
            <a:r>
              <a:rPr lang="en-US" sz="2400" dirty="0">
                <a:solidFill>
                  <a:srgbClr val="FFFFFF"/>
                </a:solidFill>
              </a:rPr>
              <a:t>of </a:t>
            </a:r>
            <a:r>
              <a:rPr lang="en-US" sz="2400" b="1" kern="1200" dirty="0">
                <a:solidFill>
                  <a:srgbClr val="FFFFFF"/>
                </a:solidFill>
                <a:latin typeface="+mj-lt"/>
                <a:ea typeface="+mj-ea"/>
                <a:cs typeface="+mj-cs"/>
              </a:rPr>
              <a:t>life skills to have</a:t>
            </a:r>
            <a:br>
              <a:rPr lang="en-US" sz="1400" b="1" kern="1200" dirty="0"/>
            </a:br>
            <a:br>
              <a:rPr lang="en-US" sz="1400" b="1" kern="1200" dirty="0"/>
            </a:br>
            <a:br>
              <a:rPr lang="en-US" sz="1400" b="1" kern="1200" dirty="0"/>
            </a:br>
            <a:br>
              <a:rPr lang="en-US" sz="1400" b="1" kern="1200" dirty="0"/>
            </a:br>
            <a:br>
              <a:rPr lang="en-US" sz="1400" b="1" kern="1200" dirty="0"/>
            </a:br>
            <a:br>
              <a:rPr lang="en-US" sz="1400" b="1" kern="1200" dirty="0"/>
            </a:br>
            <a:r>
              <a:rPr lang="en-US" sz="1400" b="1" kern="1200" dirty="0">
                <a:solidFill>
                  <a:srgbClr val="FFFFFF"/>
                </a:solidFill>
                <a:latin typeface="+mj-lt"/>
                <a:ea typeface="+mj-ea"/>
                <a:cs typeface="+mj-cs"/>
              </a:rPr>
              <a:t>  </a:t>
            </a:r>
          </a:p>
        </p:txBody>
      </p:sp>
      <p:cxnSp>
        <p:nvCxnSpPr>
          <p:cNvPr id="91" name="Straight Connector 90">
            <a:extLst>
              <a:ext uri="{FF2B5EF4-FFF2-40B4-BE49-F238E27FC236}">
                <a16:creationId xmlns:a16="http://schemas.microsoft.com/office/drawing/2014/main" id="{97CC2FE6-3AD0-4131-B4BC-1F4D65E25E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209"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40282364"/>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BF019E-9944-62DF-70CE-59C8C5CCA628}"/>
              </a:ext>
            </a:extLst>
          </p:cNvPr>
          <p:cNvSpPr>
            <a:spLocks noGrp="1"/>
          </p:cNvSpPr>
          <p:nvPr>
            <p:ph type="title"/>
          </p:nvPr>
        </p:nvSpPr>
        <p:spPr>
          <a:xfrm>
            <a:off x="640080" y="1371600"/>
            <a:ext cx="5737859" cy="1097280"/>
          </a:xfrm>
        </p:spPr>
        <p:txBody>
          <a:bodyPr>
            <a:normAutofit/>
          </a:bodyPr>
          <a:lstStyle/>
          <a:p>
            <a:pPr>
              <a:lnSpc>
                <a:spcPct val="90000"/>
              </a:lnSpc>
            </a:pPr>
            <a:r>
              <a:rPr lang="en-GB" sz="2800"/>
              <a:t>What I have learnt so far coming up to week 8 of digital skills </a:t>
            </a:r>
          </a:p>
        </p:txBody>
      </p:sp>
      <p:cxnSp>
        <p:nvCxnSpPr>
          <p:cNvPr id="19" name="Straight Connector 18">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1558AB0-5561-5C38-FD43-56634AEBA659}"/>
              </a:ext>
            </a:extLst>
          </p:cNvPr>
          <p:cNvSpPr>
            <a:spLocks noGrp="1"/>
          </p:cNvSpPr>
          <p:nvPr>
            <p:ph idx="1"/>
          </p:nvPr>
        </p:nvSpPr>
        <p:spPr>
          <a:xfrm>
            <a:off x="640080" y="2633236"/>
            <a:ext cx="5737860" cy="3666980"/>
          </a:xfrm>
        </p:spPr>
        <p:txBody>
          <a:bodyPr vert="horz" lIns="91440" tIns="45720" rIns="91440" bIns="45720" rtlCol="0">
            <a:normAutofit/>
          </a:bodyPr>
          <a:lstStyle/>
          <a:p>
            <a:r>
              <a:rPr lang="en-GB" sz="1900"/>
              <a:t> </a:t>
            </a:r>
            <a:r>
              <a:rPr lang="en-GB" sz="1900" err="1"/>
              <a:t>jisk</a:t>
            </a:r>
            <a:r>
              <a:rPr lang="en-GB" sz="1900"/>
              <a:t> getting our reports for our </a:t>
            </a:r>
            <a:r>
              <a:rPr lang="en-GB" sz="1900" err="1"/>
              <a:t>weeknesss</a:t>
            </a:r>
            <a:r>
              <a:rPr lang="en-GB" sz="1900"/>
              <a:t> and strengths </a:t>
            </a:r>
          </a:p>
          <a:p>
            <a:r>
              <a:rPr lang="en-GB" sz="1900" err="1"/>
              <a:t>Llearnt</a:t>
            </a:r>
            <a:r>
              <a:rPr lang="en-GB" sz="1900"/>
              <a:t> about digital safety </a:t>
            </a:r>
          </a:p>
          <a:p>
            <a:r>
              <a:rPr lang="en-GB" sz="1900"/>
              <a:t>How to use power point </a:t>
            </a:r>
          </a:p>
          <a:p>
            <a:r>
              <a:rPr lang="en-GB" sz="1900"/>
              <a:t>I have learnt why digital skills matter in our era</a:t>
            </a:r>
          </a:p>
          <a:p>
            <a:r>
              <a:rPr lang="en-GB" sz="1900"/>
              <a:t>I have </a:t>
            </a:r>
            <a:r>
              <a:rPr lang="en-GB" sz="1900" err="1"/>
              <a:t>leanrt</a:t>
            </a:r>
            <a:r>
              <a:rPr lang="en-GB" sz="1900"/>
              <a:t> to improve my online research skills</a:t>
            </a:r>
          </a:p>
          <a:p>
            <a:r>
              <a:rPr lang="en-GB" sz="1900"/>
              <a:t>To avoid digital distractions </a:t>
            </a:r>
          </a:p>
          <a:p>
            <a:r>
              <a:rPr lang="en-GB" sz="1900"/>
              <a:t>Also how to use Ai in the correct manner </a:t>
            </a:r>
          </a:p>
          <a:p>
            <a:endParaRPr lang="en-GB" sz="1900"/>
          </a:p>
        </p:txBody>
      </p:sp>
      <p:pic>
        <p:nvPicPr>
          <p:cNvPr id="7" name="Graphic 6" descr="Head with Gears">
            <a:extLst>
              <a:ext uri="{FF2B5EF4-FFF2-40B4-BE49-F238E27FC236}">
                <a16:creationId xmlns:a16="http://schemas.microsoft.com/office/drawing/2014/main" id="{915F7C24-EE54-10BE-9B64-8BD104629BB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55179" y="1924386"/>
            <a:ext cx="4375829" cy="4375829"/>
          </a:xfrm>
          <a:prstGeom prst="rect">
            <a:avLst/>
          </a:prstGeom>
        </p:spPr>
      </p:pic>
    </p:spTree>
    <p:extLst>
      <p:ext uri="{BB962C8B-B14F-4D97-AF65-F5344CB8AC3E}">
        <p14:creationId xmlns:p14="http://schemas.microsoft.com/office/powerpoint/2010/main" val="32710405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3"/>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3F27BC-7079-4FF7-8F7C-ABC82FA3C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BDEC5F-AAED-4AB4-C7C1-13B8E74EF939}"/>
              </a:ext>
            </a:extLst>
          </p:cNvPr>
          <p:cNvSpPr>
            <a:spLocks noGrp="1"/>
          </p:cNvSpPr>
          <p:nvPr>
            <p:ph type="title"/>
          </p:nvPr>
        </p:nvSpPr>
        <p:spPr>
          <a:xfrm>
            <a:off x="640080" y="1371600"/>
            <a:ext cx="3677920" cy="3919267"/>
          </a:xfrm>
        </p:spPr>
        <p:txBody>
          <a:bodyPr anchor="t">
            <a:normAutofit/>
          </a:bodyPr>
          <a:lstStyle/>
          <a:p>
            <a:r>
              <a:rPr lang="en-GB"/>
              <a:t>What I have found difficult while learning  digital skills </a:t>
            </a:r>
          </a:p>
        </p:txBody>
      </p:sp>
      <p:cxnSp>
        <p:nvCxnSpPr>
          <p:cNvPr id="11" name="Straight Connector 10">
            <a:extLst>
              <a:ext uri="{FF2B5EF4-FFF2-40B4-BE49-F238E27FC236}">
                <a16:creationId xmlns:a16="http://schemas.microsoft.com/office/drawing/2014/main" id="{40BBF191-9CC8-4313-B1CA-8DF1A53AE4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F69D9897-8A03-BE5C-462D-776AF2DC1092}"/>
              </a:ext>
            </a:extLst>
          </p:cNvPr>
          <p:cNvGraphicFramePr>
            <a:graphicFrameLocks noGrp="1"/>
          </p:cNvGraphicFramePr>
          <p:nvPr>
            <p:ph idx="1"/>
            <p:extLst>
              <p:ext uri="{D42A27DB-BD31-4B8C-83A1-F6EECF244321}">
                <p14:modId xmlns:p14="http://schemas.microsoft.com/office/powerpoint/2010/main" val="229100198"/>
              </p:ext>
            </p:extLst>
          </p:nvPr>
        </p:nvGraphicFramePr>
        <p:xfrm>
          <a:off x="5051651" y="1371600"/>
          <a:ext cx="6479357" cy="49263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533290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5"/>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32B31D-0E90-5134-A474-076561B3D781}"/>
              </a:ext>
            </a:extLst>
          </p:cNvPr>
          <p:cNvSpPr>
            <a:spLocks noGrp="1"/>
          </p:cNvSpPr>
          <p:nvPr>
            <p:ph type="title"/>
          </p:nvPr>
        </p:nvSpPr>
        <p:spPr>
          <a:xfrm>
            <a:off x="453175" y="813758"/>
            <a:ext cx="11058211" cy="2893879"/>
          </a:xfrm>
        </p:spPr>
        <p:txBody>
          <a:bodyPr anchor="t">
            <a:normAutofit fontScale="90000"/>
          </a:bodyPr>
          <a:lstStyle/>
          <a:p>
            <a:pPr>
              <a:lnSpc>
                <a:spcPct val="90000"/>
              </a:lnSpc>
            </a:pPr>
            <a:r>
              <a:rPr lang="en-GB" sz="2400"/>
              <a:t>References I found useful to me to help through</a:t>
            </a:r>
            <a:r>
              <a:rPr lang="en-GB" sz="2000"/>
              <a:t> </a:t>
            </a:r>
            <a:br>
              <a:rPr lang="en-GB" sz="2000"/>
            </a:br>
            <a:br>
              <a:rPr lang="en-GB" sz="2000"/>
            </a:br>
            <a:r>
              <a:rPr lang="en-GB" sz="2000"/>
              <a:t>digital skills </a:t>
            </a:r>
            <a:r>
              <a:rPr lang="en-GB" sz="2000" err="1"/>
              <a:t>studys</a:t>
            </a:r>
            <a:r>
              <a:rPr lang="en-GB" sz="2000"/>
              <a:t> </a:t>
            </a:r>
            <a:br>
              <a:rPr lang="en-GB" sz="2000"/>
            </a:br>
            <a:r>
              <a:rPr lang="en-GB" sz="2000"/>
              <a:t>reference 1 : what are </a:t>
            </a:r>
            <a:r>
              <a:rPr lang="en-GB" sz="2000" err="1"/>
              <a:t>digtal</a:t>
            </a:r>
            <a:r>
              <a:rPr lang="en-GB" sz="2000"/>
              <a:t> skills and why are they important (</a:t>
            </a:r>
            <a:r>
              <a:rPr lang="en-GB" sz="2000" err="1"/>
              <a:t>youtube</a:t>
            </a:r>
            <a:r>
              <a:rPr lang="en-GB" sz="2000"/>
              <a:t>) a video created by </a:t>
            </a:r>
            <a:r>
              <a:rPr lang="en-GB" sz="2000" err="1"/>
              <a:t>unversity</a:t>
            </a:r>
            <a:r>
              <a:rPr lang="en-GB" sz="2000"/>
              <a:t> of </a:t>
            </a:r>
            <a:r>
              <a:rPr lang="en-GB" sz="2000" err="1"/>
              <a:t>miami</a:t>
            </a:r>
            <a:r>
              <a:rPr lang="en-GB" sz="2000"/>
              <a:t> digital skills bootcamp (2021)</a:t>
            </a:r>
            <a:br>
              <a:rPr lang="en-GB" sz="2000"/>
            </a:br>
            <a:r>
              <a:rPr lang="en-GB" sz="2000"/>
              <a:t>reference 2 digital skills why excel matters (</a:t>
            </a:r>
            <a:r>
              <a:rPr lang="en-GB" sz="2000" err="1"/>
              <a:t>youtube</a:t>
            </a:r>
            <a:r>
              <a:rPr lang="en-GB" sz="2000"/>
              <a:t>) apprentice nation </a:t>
            </a:r>
            <a:br>
              <a:rPr lang="en-GB" sz="2000"/>
            </a:br>
            <a:r>
              <a:rPr lang="en-GB" sz="2000"/>
              <a:t>reference 3 google scholar digital skills unlocking the information society </a:t>
            </a:r>
            <a:r>
              <a:rPr lang="en-GB" sz="2000" err="1"/>
              <a:t>adam</a:t>
            </a:r>
            <a:r>
              <a:rPr lang="en-GB" sz="2000"/>
              <a:t> van </a:t>
            </a:r>
            <a:r>
              <a:rPr lang="en-GB" sz="2000" err="1"/>
              <a:t>deusen</a:t>
            </a:r>
            <a:r>
              <a:rPr lang="en-GB" sz="2000"/>
              <a:t> 2014</a:t>
            </a:r>
            <a:br>
              <a:rPr lang="en-GB" sz="2000"/>
            </a:br>
            <a:r>
              <a:rPr lang="en-GB" sz="2000"/>
              <a:t>reference 4 the digital skills everyone will need for the future of work </a:t>
            </a:r>
            <a:br>
              <a:rPr lang="en-GB" sz="2000"/>
            </a:br>
            <a:r>
              <a:rPr lang="en-GB" sz="2000" err="1"/>
              <a:t>youtube</a:t>
            </a:r>
            <a:r>
              <a:rPr lang="en-GB" sz="2000"/>
              <a:t> </a:t>
            </a:r>
            <a:r>
              <a:rPr lang="en-GB" sz="2000" err="1"/>
              <a:t>burnard</a:t>
            </a:r>
            <a:r>
              <a:rPr lang="en-GB" sz="2000"/>
              <a:t> </a:t>
            </a:r>
            <a:r>
              <a:rPr lang="en-GB" sz="2000" err="1"/>
              <a:t>marr</a:t>
            </a:r>
            <a:r>
              <a:rPr lang="en-GB" sz="2000"/>
              <a:t> (2022)</a:t>
            </a:r>
            <a:br>
              <a:rPr lang="en-GB" sz="2000"/>
            </a:br>
            <a:r>
              <a:rPr lang="en-GB" sz="2000" err="1"/>
              <a:t>refernce</a:t>
            </a:r>
            <a:r>
              <a:rPr lang="en-GB" sz="2000"/>
              <a:t> 5 ai skills you should learn in 2025 ai digital skills 5 ideas (2025)</a:t>
            </a:r>
            <a:br>
              <a:rPr lang="en-GB" sz="2000"/>
            </a:br>
            <a:r>
              <a:rPr lang="en-GB" sz="1000"/>
              <a:t> </a:t>
            </a:r>
            <a:br>
              <a:rPr lang="en-GB" sz="1000"/>
            </a:br>
            <a:br>
              <a:rPr lang="en-GB" sz="1000"/>
            </a:br>
            <a:endParaRPr lang="en-GB" sz="1000"/>
          </a:p>
        </p:txBody>
      </p:sp>
      <p:pic>
        <p:nvPicPr>
          <p:cNvPr id="17" name="Graphic 16" descr="Fingerprint">
            <a:extLst>
              <a:ext uri="{FF2B5EF4-FFF2-40B4-BE49-F238E27FC236}">
                <a16:creationId xmlns:a16="http://schemas.microsoft.com/office/drawing/2014/main" id="{ED00F35F-7DD4-AEB4-DAA1-A3E7F162B09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272951" y="3435005"/>
            <a:ext cx="2581741" cy="2581741"/>
          </a:xfrm>
          <a:prstGeom prst="rect">
            <a:avLst/>
          </a:prstGeom>
        </p:spPr>
      </p:pic>
      <p:sp>
        <p:nvSpPr>
          <p:cNvPr id="3" name="Content Placeholder 2">
            <a:extLst>
              <a:ext uri="{FF2B5EF4-FFF2-40B4-BE49-F238E27FC236}">
                <a16:creationId xmlns:a16="http://schemas.microsoft.com/office/drawing/2014/main" id="{CD67D554-31FA-BFF3-2124-0A31F85E446B}"/>
              </a:ext>
            </a:extLst>
          </p:cNvPr>
          <p:cNvSpPr>
            <a:spLocks noGrp="1"/>
          </p:cNvSpPr>
          <p:nvPr>
            <p:ph idx="1"/>
          </p:nvPr>
        </p:nvSpPr>
        <p:spPr>
          <a:xfrm>
            <a:off x="6915150" y="2256287"/>
            <a:ext cx="4563618" cy="3760459"/>
          </a:xfrm>
        </p:spPr>
        <p:txBody>
          <a:bodyPr vert="horz" lIns="91440" tIns="45720" rIns="91440" bIns="45720" rtlCol="0" anchor="t">
            <a:normAutofit/>
          </a:bodyPr>
          <a:lstStyle/>
          <a:p>
            <a:endParaRPr lang="en-GB"/>
          </a:p>
          <a:p>
            <a:endParaRPr lang="en-GB"/>
          </a:p>
        </p:txBody>
      </p:sp>
      <p:cxnSp>
        <p:nvCxnSpPr>
          <p:cNvPr id="18" name="Straight Connector 17">
            <a:extLst>
              <a:ext uri="{FF2B5EF4-FFF2-40B4-BE49-F238E27FC236}">
                <a16:creationId xmlns:a16="http://schemas.microsoft.com/office/drawing/2014/main" id="{2EA0F4A6-3CC9-C9E2-BA02-58FA29F7DD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14090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
        <p:cNvGrpSpPr/>
        <p:nvPr/>
      </p:nvGrpSpPr>
      <p:grpSpPr>
        <a:xfrm>
          <a:off x="0" y="0"/>
          <a:ext cx="0" cy="0"/>
          <a:chOff x="0" y="0"/>
          <a:chExt cx="0" cy="0"/>
        </a:xfrm>
      </p:grpSpPr>
      <p:cxnSp>
        <p:nvCxnSpPr>
          <p:cNvPr id="23" name="Straight Connector 22">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25" name="Rectangle 24">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19FD7B-2167-6C5E-8434-787DFD908328}"/>
              </a:ext>
            </a:extLst>
          </p:cNvPr>
          <p:cNvSpPr>
            <a:spLocks noGrp="1"/>
          </p:cNvSpPr>
          <p:nvPr>
            <p:ph type="title"/>
          </p:nvPr>
        </p:nvSpPr>
        <p:spPr>
          <a:xfrm>
            <a:off x="640080" y="1302091"/>
            <a:ext cx="3291840" cy="2770216"/>
          </a:xfrm>
        </p:spPr>
        <p:txBody>
          <a:bodyPr vert="horz" lIns="91440" tIns="45720" rIns="91440" bIns="45720" rtlCol="0" anchor="t">
            <a:normAutofit/>
          </a:bodyPr>
          <a:lstStyle/>
          <a:p>
            <a:pPr>
              <a:lnSpc>
                <a:spcPct val="90000"/>
              </a:lnSpc>
            </a:pPr>
            <a:r>
              <a:rPr lang="en-US" sz="3400"/>
              <a:t>Thankyou for listening </a:t>
            </a:r>
            <a:br>
              <a:rPr lang="en-US" sz="3400"/>
            </a:br>
            <a:r>
              <a:rPr lang="en-US" sz="3400"/>
              <a:t>you have come to the end of my presentation </a:t>
            </a:r>
          </a:p>
        </p:txBody>
      </p:sp>
      <p:cxnSp>
        <p:nvCxnSpPr>
          <p:cNvPr id="27" name="Straight Connector 26">
            <a:extLst>
              <a:ext uri="{FF2B5EF4-FFF2-40B4-BE49-F238E27FC236}">
                <a16:creationId xmlns:a16="http://schemas.microsoft.com/office/drawing/2014/main" id="{59D7B6BE-A4E0-4483-BEC5-493AC3E5D2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44596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20" name="Graphic 19" descr="Grinning Face with No Fill">
            <a:extLst>
              <a:ext uri="{FF2B5EF4-FFF2-40B4-BE49-F238E27FC236}">
                <a16:creationId xmlns:a16="http://schemas.microsoft.com/office/drawing/2014/main" id="{1E1BD7A8-2399-4384-B739-DCDDA01B654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550408" y="966978"/>
            <a:ext cx="4873752" cy="4873752"/>
          </a:xfrm>
          <a:prstGeom prst="rect">
            <a:avLst/>
          </a:prstGeom>
        </p:spPr>
      </p:pic>
    </p:spTree>
    <p:extLst>
      <p:ext uri="{BB962C8B-B14F-4D97-AF65-F5344CB8AC3E}">
        <p14:creationId xmlns:p14="http://schemas.microsoft.com/office/powerpoint/2010/main" val="618962491"/>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DashVTI</vt:lpstr>
      <vt:lpstr>A reflection on digital skills </vt:lpstr>
      <vt:lpstr>So what is digital skills about </vt:lpstr>
      <vt:lpstr>Why is digital skills important</vt:lpstr>
      <vt:lpstr>The main facts you need to know about digital skills  It is used all over the world All ages can use it   digital skills can be used for working skills environment from work to universitys digi skills will also be used for studys  education for inside schools to hold data protection documents   it is a important key fact of life skills to have        </vt:lpstr>
      <vt:lpstr>What I have learnt so far coming up to week 8 of digital skills </vt:lpstr>
      <vt:lpstr>What I have found difficult while learning  digital skills </vt:lpstr>
      <vt:lpstr>References I found useful to me to help through   digital skills studys  reference 1 : what are digtal skills and why are they important (youtube) a video created by unversity of miami digital skills bootcamp (2021) reference 2 digital skills why excel matters (youtube) apprentice nation  reference 3 google scholar digital skills unlocking the information society adam van deusen 2014 reference 4 the digital skills everyone will need for the future of work  youtube burnard marr (2022) refernce 5 ai skills you should learn in 2025 ai digital skills 5 ideas (2025)    </vt:lpstr>
      <vt:lpstr>Thankyou for listening  you have come to the end of my presentation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29</cp:revision>
  <dcterms:created xsi:type="dcterms:W3CDTF">2025-11-23T16:37:11Z</dcterms:created>
  <dcterms:modified xsi:type="dcterms:W3CDTF">2025-11-28T16:31:28Z</dcterms:modified>
</cp:coreProperties>
</file>