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8"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11/26/2024</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961499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11/26/2024</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4242422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11/26/2024</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687629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11/26/2024</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408597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11/26/2024</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590201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11/26/2024</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9209430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11/26/2024</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744070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11/26/2024</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088821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11/26/2024</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998683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11/26/2024</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665687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11/26/2024</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14054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11/26/2024</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967911519"/>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7" r:id="rId6"/>
    <p:sldLayoutId id="2147483663" r:id="rId7"/>
    <p:sldLayoutId id="2147483664" r:id="rId8"/>
    <p:sldLayoutId id="2147483665" r:id="rId9"/>
    <p:sldLayoutId id="2147483666" r:id="rId10"/>
    <p:sldLayoutId id="2147483668"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2E6AB-C54F-5493-1053-5DD1DAFAF12B}"/>
              </a:ext>
            </a:extLst>
          </p:cNvPr>
          <p:cNvSpPr>
            <a:spLocks noGrp="1"/>
          </p:cNvSpPr>
          <p:nvPr>
            <p:ph type="title"/>
          </p:nvPr>
        </p:nvSpPr>
        <p:spPr/>
        <p:txBody>
          <a:bodyPr/>
          <a:lstStyle/>
          <a:p>
            <a:pPr algn="ctr"/>
            <a:r>
              <a:rPr lang="en-GB" b="1" i="0" dirty="0">
                <a:solidFill>
                  <a:srgbClr val="2A2829"/>
                </a:solidFill>
                <a:effectLst/>
                <a:latin typeface="Raleway" pitchFamily="2" charset="0"/>
              </a:rPr>
              <a:t> Basic digital safety</a:t>
            </a:r>
            <a:br>
              <a:rPr lang="en-GB" b="1" i="0" dirty="0">
                <a:solidFill>
                  <a:srgbClr val="2A2829"/>
                </a:solidFill>
                <a:effectLst/>
                <a:latin typeface="Raleway" pitchFamily="2" charset="0"/>
              </a:rPr>
            </a:br>
            <a:r>
              <a:rPr lang="en-GB" sz="2000" b="1" i="0" dirty="0">
                <a:solidFill>
                  <a:srgbClr val="2A2829"/>
                </a:solidFill>
                <a:effectLst/>
                <a:latin typeface="Raleway" pitchFamily="2" charset="0"/>
              </a:rPr>
              <a:t>By Luís Felipe</a:t>
            </a:r>
            <a:endParaRPr lang="en-GB" sz="2000" dirty="0">
              <a:solidFill>
                <a:schemeClr val="tx1"/>
              </a:solidFill>
              <a:latin typeface="Raleway" pitchFamily="2" charset="0"/>
            </a:endParaRPr>
          </a:p>
        </p:txBody>
      </p:sp>
      <p:sp>
        <p:nvSpPr>
          <p:cNvPr id="3" name="Content Placeholder 2">
            <a:extLst>
              <a:ext uri="{FF2B5EF4-FFF2-40B4-BE49-F238E27FC236}">
                <a16:creationId xmlns:a16="http://schemas.microsoft.com/office/drawing/2014/main" id="{1138FC8D-261D-6F55-F1E1-B8DCC70DD841}"/>
              </a:ext>
            </a:extLst>
          </p:cNvPr>
          <p:cNvSpPr>
            <a:spLocks noGrp="1"/>
          </p:cNvSpPr>
          <p:nvPr>
            <p:ph idx="1"/>
          </p:nvPr>
        </p:nvSpPr>
        <p:spPr/>
        <p:txBody>
          <a:bodyPr/>
          <a:lstStyle/>
          <a:p>
            <a:pPr marL="0" indent="0" algn="just">
              <a:buNone/>
            </a:pPr>
            <a:r>
              <a:rPr lang="en-GB" dirty="0">
                <a:solidFill>
                  <a:srgbClr val="2A2829"/>
                </a:solidFill>
                <a:latin typeface="Raleway" pitchFamily="2" charset="0"/>
              </a:rPr>
              <a:t>One of the best things to make sure that you are safe online is a</a:t>
            </a:r>
            <a:r>
              <a:rPr lang="en-GB" b="0" i="0" dirty="0">
                <a:solidFill>
                  <a:srgbClr val="2A2829"/>
                </a:solidFill>
                <a:effectLst/>
                <a:latin typeface="Raleway" pitchFamily="2" charset="0"/>
              </a:rPr>
              <a:t>lways double check your privacy settings on your phone or computer, web browsers and mobile operating systems have settings available to protect your privacy online. Social media and web sites also have privacy-enhancing settings available, they are sometimes hard to find, as they want your personal information. Make sure you have enabled these privacy safeguards and keep them </a:t>
            </a:r>
            <a:r>
              <a:rPr lang="en-GB" dirty="0">
                <a:solidFill>
                  <a:srgbClr val="2A2829"/>
                </a:solidFill>
                <a:latin typeface="Raleway" pitchFamily="2" charset="0"/>
              </a:rPr>
              <a:t>on all the time.</a:t>
            </a:r>
            <a:endParaRPr lang="en-GB" dirty="0">
              <a:solidFill>
                <a:schemeClr val="tx1"/>
              </a:solidFill>
              <a:latin typeface="Raleway" pitchFamily="2" charset="0"/>
            </a:endParaRPr>
          </a:p>
        </p:txBody>
      </p:sp>
    </p:spTree>
    <p:extLst>
      <p:ext uri="{BB962C8B-B14F-4D97-AF65-F5344CB8AC3E}">
        <p14:creationId xmlns:p14="http://schemas.microsoft.com/office/powerpoint/2010/main" val="2946239210"/>
      </p:ext>
    </p:extLst>
  </p:cSld>
  <p:clrMapOvr>
    <a:masterClrMapping/>
  </p:clrMapOvr>
</p:sld>
</file>

<file path=ppt/theme/theme1.xml><?xml version="1.0" encoding="utf-8"?>
<a:theme xmlns:a="http://schemas.openxmlformats.org/drawingml/2006/main" name="BohemianVTI">
  <a:themeElements>
    <a:clrScheme name="AnalogousFromDarkSeedLeftStep">
      <a:dk1>
        <a:srgbClr val="000000"/>
      </a:dk1>
      <a:lt1>
        <a:srgbClr val="FFFFFF"/>
      </a:lt1>
      <a:dk2>
        <a:srgbClr val="161734"/>
      </a:dk2>
      <a:lt2>
        <a:srgbClr val="F0F3F2"/>
      </a:lt2>
      <a:accent1>
        <a:srgbClr val="C34D77"/>
      </a:accent1>
      <a:accent2>
        <a:srgbClr val="B13B97"/>
      </a:accent2>
      <a:accent3>
        <a:srgbClr val="AC4DC3"/>
      </a:accent3>
      <a:accent4>
        <a:srgbClr val="693BB1"/>
      </a:accent4>
      <a:accent5>
        <a:srgbClr val="4D50C3"/>
      </a:accent5>
      <a:accent6>
        <a:srgbClr val="3B6FB1"/>
      </a:accent6>
      <a:hlink>
        <a:srgbClr val="6555C6"/>
      </a:hlink>
      <a:folHlink>
        <a:srgbClr val="7F7F7F"/>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docProps/app.xml><?xml version="1.0" encoding="utf-8"?>
<Properties xmlns="http://schemas.openxmlformats.org/officeDocument/2006/extended-properties" xmlns:vt="http://schemas.openxmlformats.org/officeDocument/2006/docPropsVTypes">
  <TotalTime>172</TotalTime>
  <Words>90</Words>
  <Application>Microsoft Office PowerPoint</Application>
  <PresentationFormat>Widescreen</PresentationFormat>
  <Paragraphs>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Avenir Next LT Pro</vt:lpstr>
      <vt:lpstr>Modern Love</vt:lpstr>
      <vt:lpstr>Raleway</vt:lpstr>
      <vt:lpstr>BohemianVTI</vt:lpstr>
      <vt:lpstr> Basic digital safety By Luís Felipe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Luis Felipe Souza Da Costa (2416194)</dc:creator>
  <cp:lastModifiedBy>Luis Felipe Souza Da Costa (2416194)</cp:lastModifiedBy>
  <cp:revision>7</cp:revision>
  <dcterms:created xsi:type="dcterms:W3CDTF">2024-11-26T13:51:57Z</dcterms:created>
  <dcterms:modified xsi:type="dcterms:W3CDTF">2024-11-26T16:48:08Z</dcterms:modified>
</cp:coreProperties>
</file>