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58" r:id="rId5"/>
    <p:sldId id="264" r:id="rId6"/>
    <p:sldId id="261" r:id="rId7"/>
    <p:sldId id="260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0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D330D-6EB7-4090-B3AD-7E9AFA33081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A62A6E-8658-4A74-8C93-EDAFB7F19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56635-923D-4073-9746-7DDB8C9307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CF0E6-8192-418B-AC73-7AAF5CF54F41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74551E-C6F4-4705-BE8C-9BADB89B61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229B99-47E4-407E-9024-1D8596FDC8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44902-ECE5-414F-AE1C-906236EB1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4271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66D244-5245-4278-919A-53FF6ED0A6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1648D-4A72-4EFB-95A0-A5A6E88817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E8BC3A-3A4A-4635-B43E-2A9479D3D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CF0E6-8192-418B-AC73-7AAF5CF54F41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698E3D-25BE-4426-8879-E75E3E16DE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CD6D1E-7FB7-47C9-A391-B8938125FE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44902-ECE5-414F-AE1C-906236EB1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735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4F563-9FA0-4D77-94C5-FB8C78470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5FDC60-BB9C-4F58-B807-C28DDA4716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3C3820-BA62-4DD9-9175-F35028B787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CF0E6-8192-418B-AC73-7AAF5CF54F41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BA9F8C-CD74-4D05-AA29-F818CA1FE4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4AFF0B-928D-4AAB-9194-5F4ED40FB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44902-ECE5-414F-AE1C-906236EB1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6796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2B8FC5-2255-4055-A902-BBF1B01AAC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FC724E-72E0-4631-A97E-6C07C7EA9F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B2DC37-494C-4A25-8D28-4D30F809EF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E493D1-D06B-4D45-9765-0E52B6EDA2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CF0E6-8192-418B-AC73-7AAF5CF54F41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054130-7D32-452E-A6F9-283DF0912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B20AC2-F14E-4521-A25F-D8A714E11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44902-ECE5-414F-AE1C-906236EB1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5593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66DDF-8BF1-4126-9CB3-15F1DD24DE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CA879A-C9B8-4CCC-9E50-68911B69C6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1A4FD4-AFCC-4A41-A247-57954A57307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7CA4BC-DE3F-4464-A4C3-75EF2CFAD8F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E1CB2C1-C2A4-467E-8324-0273DFA1E5C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330D008-0CBC-443C-AABF-5E6F90F3D2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CF0E6-8192-418B-AC73-7AAF5CF54F41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3F1A92-FA23-4C20-9F18-D2797B389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9600EDD-CEA7-4365-988C-CDD191D60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44902-ECE5-414F-AE1C-906236EB1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834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E50FA-A586-46F2-83C5-7FA8291728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F51EFFB-28A8-4E3A-9C0F-BFA897DB1B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CF0E6-8192-418B-AC73-7AAF5CF54F41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898DBA6-97C6-43E4-89BC-EF449FD88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9BD15A-99B3-4798-B74B-8203E1BF6D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44902-ECE5-414F-AE1C-906236EB1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500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1B1E60C-154C-4665-AAC1-B6454360DD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CF0E6-8192-418B-AC73-7AAF5CF54F41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C630BF-C69F-45B5-8D16-DAEAA79829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19CD24-1763-4894-B6CA-384124B0E5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44902-ECE5-414F-AE1C-906236EB1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991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562FD1-EAA6-4972-A931-D66ACC93DA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B5CD-1780-4A35-94EE-90D17F588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40663B-AB24-4FEC-B0EF-26E408BC7B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4CCA18-165C-4A66-9C1F-3F0BFBDF9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CF0E6-8192-418B-AC73-7AAF5CF54F41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29C20D-4634-4691-B3B9-39ACFADDC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608B2C-CE8D-4EE1-AA5A-1E29F0D2C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44902-ECE5-414F-AE1C-906236EB1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954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A7AEAF-4FA8-4C60-845F-851D7B982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ADE0A19-6A01-4006-B4DF-004C3D3B9C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7D280B-FED5-4393-86F4-3A0B2CC653E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A16BA6-8746-4751-885C-FBC11B76B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CF0E6-8192-418B-AC73-7AAF5CF54F41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767A09-2AAC-4BC5-9D85-2F541FB845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5685CD-E1CB-468A-B37B-7E85DFE27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44902-ECE5-414F-AE1C-906236EB1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9555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6C2F5-F332-4980-91B5-9A8D32F9C7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D5D278-4257-4079-9BC5-5B0682561C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48F80D-5F1E-4891-B70F-8F955EC833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CF0E6-8192-418B-AC73-7AAF5CF54F41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0FFF44-2CD6-48B8-B3C4-2EAC748956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073BDB-74D0-45B3-8412-45ED38BA7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44902-ECE5-414F-AE1C-906236EB1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8883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ECF984-8106-4D30-8B86-08816B40758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F962C3-D631-4B34-B664-46364F3A2D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0F25DD-6BC6-44B2-B7C0-E7CD55525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CF0E6-8192-418B-AC73-7AAF5CF54F41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1E0FD0-A365-47BD-94D7-E9F4C2200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FC555-786A-4C8D-AFBD-57DF7F371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844902-ECE5-414F-AE1C-906236EB1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4414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344247-E566-4665-848E-2F8AC3D68F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23B527-FA1D-40F6-9CA2-6F30D09E97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1F7486-F508-43F2-B6F8-275AA4F41F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ACF0E6-8192-418B-AC73-7AAF5CF54F41}" type="datetimeFigureOut">
              <a:rPr lang="en-GB" smtClean="0"/>
              <a:t>09/11/2021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BCF641-3470-4070-ADDA-E5543C4F71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66D170-4F0C-4CC0-9901-7CB644A312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844902-ECE5-414F-AE1C-906236EB12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381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2C13E-E94F-4862-9EAD-59558AB8AAE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Problem solving and decision making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ECDAE7-A38E-4D41-A220-ACA7CD5968A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Student name: Cislianu Viorica</a:t>
            </a:r>
          </a:p>
          <a:p>
            <a:r>
              <a:rPr lang="en-GB" dirty="0"/>
              <a:t>Student number: 2026744</a:t>
            </a:r>
          </a:p>
          <a:p>
            <a:r>
              <a:rPr lang="en-GB" dirty="0"/>
              <a:t>Module : Problem Solving and Decision making</a:t>
            </a:r>
          </a:p>
          <a:p>
            <a:r>
              <a:rPr lang="en-GB" dirty="0"/>
              <a:t>Lecturer: </a:t>
            </a:r>
            <a:r>
              <a:rPr lang="en-GB" dirty="0" err="1"/>
              <a:t>Chijioke</a:t>
            </a:r>
            <a:r>
              <a:rPr lang="en-GB" dirty="0"/>
              <a:t> Uba</a:t>
            </a:r>
          </a:p>
        </p:txBody>
      </p:sp>
    </p:spTree>
    <p:extLst>
      <p:ext uri="{BB962C8B-B14F-4D97-AF65-F5344CB8AC3E}">
        <p14:creationId xmlns:p14="http://schemas.microsoft.com/office/powerpoint/2010/main" val="12949068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65B3E8-5F80-4B3B-88C3-1D36A0318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Research of work stress on UK employees and organisation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F1C6E-389C-4442-A920-8897288C1F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GB" u="sng" dirty="0"/>
              <a:t>Nature of the problem: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Stress is a UK wide problem</a:t>
            </a:r>
          </a:p>
          <a:p>
            <a:pPr algn="just"/>
            <a:r>
              <a:rPr lang="en-GB" dirty="0"/>
              <a:t>Most workers report being stressed</a:t>
            </a:r>
          </a:p>
          <a:p>
            <a:pPr algn="just"/>
            <a:r>
              <a:rPr lang="en-GB" dirty="0"/>
              <a:t>The problem is complex, with many causes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 </a:t>
            </a:r>
            <a:r>
              <a:rPr lang="en-GB" u="sng" dirty="0"/>
              <a:t>Impact of work stress on employees and organisations: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GB" dirty="0"/>
              <a:t>Affects the productivity of employees</a:t>
            </a:r>
          </a:p>
          <a:p>
            <a:pPr algn="just"/>
            <a:r>
              <a:rPr lang="en-GB" dirty="0"/>
              <a:t>Affects family life</a:t>
            </a:r>
          </a:p>
          <a:p>
            <a:pPr algn="just"/>
            <a:r>
              <a:rPr lang="en-GB" dirty="0"/>
              <a:t>Reduces the profits of organisations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46285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F8483-B979-4DD8-94CE-D956CC7BA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93470"/>
            <a:ext cx="10515600" cy="4351338"/>
          </a:xfrm>
        </p:spPr>
        <p:txBody>
          <a:bodyPr/>
          <a:lstStyle/>
          <a:p>
            <a:pPr algn="just"/>
            <a:r>
              <a:rPr lang="en-GB" dirty="0"/>
              <a:t>To solve any problem, the main causes must be identified and addressed</a:t>
            </a:r>
          </a:p>
          <a:p>
            <a:pPr algn="just"/>
            <a:r>
              <a:rPr lang="en-GB" dirty="0"/>
              <a:t>The Internal  factors are captured in Fishbone diagram which identifies the causes</a:t>
            </a:r>
          </a:p>
          <a:p>
            <a:pPr algn="just"/>
            <a:r>
              <a:rPr lang="en-GB" dirty="0"/>
              <a:t> Fishbone diagram is next discussed. </a:t>
            </a:r>
            <a:endParaRPr lang="en-US" dirty="0"/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32248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5F683-A1B0-4650-9141-5C8EE404F7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Fishbone diagram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B9419550-BF0C-4F32-861C-B767951DCE2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74199" y="1690687"/>
            <a:ext cx="9641150" cy="4683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44798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BB7B2FB-E066-47F9-A329-CEE59E5A1D42}"/>
              </a:ext>
            </a:extLst>
          </p:cNvPr>
          <p:cNvSpPr txBox="1"/>
          <p:nvPr/>
        </p:nvSpPr>
        <p:spPr>
          <a:xfrm>
            <a:off x="919903" y="1895356"/>
            <a:ext cx="7070000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800" dirty="0"/>
              <a:t>PESTEL model </a:t>
            </a:r>
          </a:p>
          <a:p>
            <a:pPr marL="0" indent="0" algn="ctr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1. Political – increased taxes on businesses, heavy workload</a:t>
            </a:r>
          </a:p>
          <a:p>
            <a:r>
              <a:rPr lang="en-GB" sz="2800" dirty="0"/>
              <a:t>2. Economic - Financial difficulty (low pay rise) 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pic>
        <p:nvPicPr>
          <p:cNvPr id="1026" name="Picture 2" descr="what-is-pestle-analysis">
            <a:extLst>
              <a:ext uri="{FF2B5EF4-FFF2-40B4-BE49-F238E27FC236}">
                <a16:creationId xmlns:a16="http://schemas.microsoft.com/office/drawing/2014/main" id="{499E84BB-940F-4D94-A98C-723F7B619F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4838" y="354750"/>
            <a:ext cx="3571875" cy="267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15126FA-8DB0-4FEE-8C5A-B3BD233407DC}"/>
              </a:ext>
            </a:extLst>
          </p:cNvPr>
          <p:cNvSpPr txBox="1"/>
          <p:nvPr/>
        </p:nvSpPr>
        <p:spPr>
          <a:xfrm>
            <a:off x="919903" y="258861"/>
            <a:ext cx="609452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Identifying the external factors impacting UK employees work stress</a:t>
            </a:r>
          </a:p>
        </p:txBody>
      </p:sp>
    </p:spTree>
    <p:extLst>
      <p:ext uri="{BB962C8B-B14F-4D97-AF65-F5344CB8AC3E}">
        <p14:creationId xmlns:p14="http://schemas.microsoft.com/office/powerpoint/2010/main" val="25174580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8C5B6-00C6-425E-A39B-CDFDB0EF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Identifying Possible solution to address the Main Causes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B4B34F-D096-4C6E-A4AF-DD3F7BE025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PESTEL – Main factor identified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1. Economic - Increase payrates, reduce working hours, job security.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04539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37D45-CE7C-430E-992A-314563867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0719"/>
            <a:ext cx="10515600" cy="229437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PMI analysis is conducted to choose the most appropriate solution to implement </a:t>
            </a:r>
            <a:br>
              <a:rPr lang="en-GB" dirty="0"/>
            </a:br>
            <a:r>
              <a:rPr lang="en-GB" dirty="0"/>
              <a:t>under PESTEL Economic factor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C15FA5-649D-4A18-94DD-873D1F5545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5B898EB8-2AED-4298-8A45-8CB1168D6A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3768212"/>
              </p:ext>
            </p:extLst>
          </p:nvPr>
        </p:nvGraphicFramePr>
        <p:xfrm>
          <a:off x="2218431" y="3464243"/>
          <a:ext cx="8127999" cy="271272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1717325629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451413767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32640352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“+”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“-”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Interest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185521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Please workers about their pay raise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Low profit for employers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dirty="0">
                          <a:solidFill>
                            <a:schemeClr val="tx1"/>
                          </a:solidFill>
                        </a:rPr>
                        <a:t>Workers satisfied with their pay raise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894112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551167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27513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16548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902</TotalTime>
  <Words>211</Words>
  <Application>Microsoft Office PowerPoint</Application>
  <PresentationFormat>Widescreen</PresentationFormat>
  <Paragraphs>39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Problem solving and decision making </vt:lpstr>
      <vt:lpstr>Research of work stress on UK employees and organisation</vt:lpstr>
      <vt:lpstr>PowerPoint Presentation</vt:lpstr>
      <vt:lpstr>Fishbone diagram</vt:lpstr>
      <vt:lpstr>PowerPoint Presentation</vt:lpstr>
      <vt:lpstr>Identifying Possible solution to address the Main Causes </vt:lpstr>
      <vt:lpstr>PMI analysis is conducted to choose the most appropriate solution to implement  under PESTEL Economic factor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and resolving the complex problem of stress in Uk</dc:title>
  <dc:creator>Viorica</dc:creator>
  <cp:lastModifiedBy>Viorica Cislianu (2026744)</cp:lastModifiedBy>
  <cp:revision>8</cp:revision>
  <dcterms:created xsi:type="dcterms:W3CDTF">2021-10-15T11:17:06Z</dcterms:created>
  <dcterms:modified xsi:type="dcterms:W3CDTF">2021-11-09T10:16:59Z</dcterms:modified>
</cp:coreProperties>
</file>