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2B3057-9560-4C7C-8E8D-2815FF43D829}" v="1349" dt="2019-09-19T14:48:04.172"/>
    <p1510:client id="{C23651F6-388F-44DA-9586-A99A0975E236}" v="6" dt="2019-09-19T14:51:19.6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9/19/2019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1450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0313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9/19/2019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43455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9/19/2019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3770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9/19/2019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7521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9370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9/19/2019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11537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4677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9/19/2019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9635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377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9/19/2019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4567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9/19/2019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4793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55F4A-04BA-8F42-BF13-2E75694665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One Page Profile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D46648-9C49-CC4F-B905-0C4AA7532C4F}"/>
              </a:ext>
            </a:extLst>
          </p:cNvPr>
          <p:cNvSpPr txBox="1"/>
          <p:nvPr/>
        </p:nvSpPr>
        <p:spPr>
          <a:xfrm>
            <a:off x="8584407" y="31201"/>
            <a:ext cx="3381376" cy="1785104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/>
          <a:p>
            <a:r>
              <a:rPr lang="en-GB" sz="1200" b="1" dirty="0"/>
              <a:t>Education and qualifications: </a:t>
            </a:r>
            <a:endParaRPr lang="en-GB" sz="1200" b="1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 err="1"/>
              <a:t>Traethmelyn</a:t>
            </a:r>
            <a:r>
              <a:rPr lang="en-GB" sz="1200" dirty="0"/>
              <a:t> Primary School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Sandfields Comprehensive School: 9 GCSE’s including Maths, English and Science.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Neath Port Talbot College: BTEC in CCLD: distinction, merit, merit.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UWTSD Carmarthen: </a:t>
            </a:r>
            <a:r>
              <a:rPr lang="en-GB" sz="1200" dirty="0" err="1"/>
              <a:t>BaHons</a:t>
            </a:r>
            <a:r>
              <a:rPr lang="en-GB" sz="1200" dirty="0"/>
              <a:t> degree in Early Years: 2:1.</a:t>
            </a:r>
            <a:endParaRPr lang="en-US" sz="1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2C33FC-CC6F-AD48-B303-F1D7199F6E31}"/>
              </a:ext>
            </a:extLst>
          </p:cNvPr>
          <p:cNvSpPr txBox="1"/>
          <p:nvPr/>
        </p:nvSpPr>
        <p:spPr>
          <a:xfrm>
            <a:off x="146123" y="95250"/>
            <a:ext cx="2752510" cy="212365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/>
            <a:r>
              <a:rPr lang="en-GB" sz="1200" b="1" dirty="0"/>
              <a:t>Previous teaching experience:</a:t>
            </a:r>
          </a:p>
          <a:p>
            <a:r>
              <a:rPr lang="en-GB" sz="1200" dirty="0"/>
              <a:t>I did a placement in St Therese’s Primary 2 days a week for a whole school year. Working in Reception – year 2 .</a:t>
            </a:r>
          </a:p>
          <a:p>
            <a:pPr algn="l"/>
            <a:r>
              <a:rPr lang="en-GB" sz="1200" dirty="0"/>
              <a:t>One school term in a SEN unit</a:t>
            </a:r>
          </a:p>
          <a:p>
            <a:pPr algn="l"/>
            <a:r>
              <a:rPr lang="en-GB" sz="1200" dirty="0"/>
              <a:t>Worked as a manager in a private day nursery with children aged between 0-12 years. I planned cross-curricular activities for children of all ages.</a:t>
            </a:r>
            <a:endParaRPr lang="en-US" sz="1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63AD2D-4B3F-4D49-8479-EBBB85EA10BD}"/>
              </a:ext>
            </a:extLst>
          </p:cNvPr>
          <p:cNvSpPr txBox="1"/>
          <p:nvPr/>
        </p:nvSpPr>
        <p:spPr>
          <a:xfrm flipH="1">
            <a:off x="8995353" y="2895790"/>
            <a:ext cx="3067841" cy="273921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1200" b="1" dirty="0"/>
              <a:t>Reasons for entering the teaching profession:</a:t>
            </a:r>
          </a:p>
          <a:p>
            <a:r>
              <a:rPr lang="en-US" sz="1200" dirty="0"/>
              <a:t>Being a teacher has been a dream of mine since I was a child. I had great experiences in school, because I had great teachers. I want to be </a:t>
            </a:r>
            <a:r>
              <a:rPr lang="en-US" sz="1200" i="1" dirty="0"/>
              <a:t>that</a:t>
            </a:r>
            <a:r>
              <a:rPr lang="en-US" sz="1200" dirty="0"/>
              <a:t> great teacher.</a:t>
            </a:r>
          </a:p>
          <a:p>
            <a:r>
              <a:rPr lang="en-US" sz="1200" dirty="0"/>
              <a:t>I come from a family of teachers/headteachers, so I know how time consuming and exhausting the job can be, but the most rewarding. I've spent summers with my dad making class displays in his schools. I cannot wait to make them in my own class – hopefully!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21D3EA-7049-4728-9F02-C396D193D6B9}"/>
              </a:ext>
            </a:extLst>
          </p:cNvPr>
          <p:cNvSpPr txBox="1"/>
          <p:nvPr/>
        </p:nvSpPr>
        <p:spPr>
          <a:xfrm>
            <a:off x="4629150" y="378055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Katie Rhodes - 1300562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5BBD1A2-84E9-4FE0-921A-848CC85906B1}"/>
              </a:ext>
            </a:extLst>
          </p:cNvPr>
          <p:cNvSpPr txBox="1"/>
          <p:nvPr/>
        </p:nvSpPr>
        <p:spPr>
          <a:xfrm>
            <a:off x="251980" y="3118139"/>
            <a:ext cx="2743199" cy="34470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Areas/subjects I could teach</a:t>
            </a:r>
            <a:r>
              <a:rPr lang="en-US" sz="1200" dirty="0"/>
              <a:t>:</a:t>
            </a:r>
          </a:p>
          <a:p>
            <a:r>
              <a:rPr lang="en-US" sz="1200" dirty="0"/>
              <a:t>I understand that all learning experiences in primary school are usually cross-curricular and expand from just being one set subject. I am very patient and understanding, which helps when it comes to learning to read and helping children who may be struggling in certain areas. I feel quite confident that I can help make each subject fun, enjoyable learning opportunities for the children. </a:t>
            </a:r>
          </a:p>
          <a:p>
            <a:r>
              <a:rPr lang="en-US" sz="1200" dirty="0"/>
              <a:t>I am very sporty and enjoy most sports, especially football – my passion may help me when it comes to P.E lessons.</a:t>
            </a:r>
          </a:p>
          <a:p>
            <a:endParaRPr lang="en-US" sz="1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C85051C-66B6-43F5-9CCF-EE95FE3362FD}"/>
              </a:ext>
            </a:extLst>
          </p:cNvPr>
          <p:cNvSpPr txBox="1"/>
          <p:nvPr/>
        </p:nvSpPr>
        <p:spPr>
          <a:xfrm>
            <a:off x="3105151" y="4646469"/>
            <a:ext cx="5609356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200" dirty="0"/>
              <a:t>About me:</a:t>
            </a:r>
            <a:endParaRPr lang="en-US"/>
          </a:p>
          <a:p>
            <a:pPr algn="ctr"/>
            <a:r>
              <a:rPr lang="en-US" sz="1200" dirty="0"/>
              <a:t>I am 24 years old and a mum to a very busy four year old. I found out I was expecting my son during my first year at university. I had Luca, then returned to University within 3 weeks, as I was very determined to complete my degree! I am very hard working, punctual, have worked as part of a team in all of my previous work places. I was the deputy manager of a private day nursery before beginning my course at UWTSD Swansea. My roles included managing a team of 14 nursery nurses, planning activities for various age ranges, communicating with parents, children and staff, and ensuring all policies/procedures were adhered to. I thoroughly enjoyed my job and am excited to be given the opportunity to progress, and to become a teacher.</a:t>
            </a:r>
          </a:p>
        </p:txBody>
      </p:sp>
      <p:pic>
        <p:nvPicPr>
          <p:cNvPr id="7" name="Picture 7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708E4C68-AAA2-4858-9FF6-A587604F1E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9536" y="836573"/>
            <a:ext cx="1660814" cy="2188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5402592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Atlas</vt:lpstr>
      <vt:lpstr>One Page Profile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One Page Profile</dc:title>
  <dc:creator>katie rhodes</dc:creator>
  <cp:lastModifiedBy>katie rhodes</cp:lastModifiedBy>
  <cp:revision>190</cp:revision>
  <dcterms:created xsi:type="dcterms:W3CDTF">2019-09-19T11:43:42Z</dcterms:created>
  <dcterms:modified xsi:type="dcterms:W3CDTF">2019-09-19T14:54:45Z</dcterms:modified>
</cp:coreProperties>
</file>