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4"/>
  </p:notesMasterIdLst>
  <p:sldIdLst>
    <p:sldId id="256" r:id="rId3"/>
    <p:sldId id="260" r:id="rId5"/>
    <p:sldId id="262" r:id="rId6"/>
    <p:sldId id="261" r:id="rId7"/>
    <p:sldId id="304" r:id="rId8"/>
    <p:sldId id="264" r:id="rId9"/>
    <p:sldId id="306" r:id="rId10"/>
    <p:sldId id="265" r:id="rId11"/>
    <p:sldId id="307" r:id="rId12"/>
    <p:sldId id="309" r:id="rId13"/>
    <p:sldId id="312" r:id="rId14"/>
    <p:sldId id="313" r:id="rId15"/>
    <p:sldId id="270" r:id="rId16"/>
    <p:sldId id="316" r:id="rId17"/>
    <p:sldId id="317" r:id="rId18"/>
    <p:sldId id="318" r:id="rId19"/>
    <p:sldId id="274" r:id="rId20"/>
  </p:sldIdLst>
  <p:sldSz cx="9144000" cy="51435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72" name="Shape 172"/>
        <p:cNvGrpSpPr/>
        <p:nvPr/>
      </p:nvGrpSpPr>
      <p:grpSpPr>
        <a:xfrm>
          <a:off x="0" y="0"/>
          <a:ext cx="0" cy="0"/>
          <a:chOff x="0" y="0"/>
          <a:chExt cx="0" cy="0"/>
        </a:xfrm>
      </p:grpSpPr>
      <p:sp>
        <p:nvSpPr>
          <p:cNvPr id="173" name="Google Shape;173;p:notes"/>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p: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16" name="Shape 216"/>
        <p:cNvGrpSpPr/>
        <p:nvPr/>
      </p:nvGrpSpPr>
      <p:grpSpPr>
        <a:xfrm>
          <a:off x="0" y="0"/>
          <a:ext cx="0" cy="0"/>
          <a:chOff x="0" y="0"/>
          <a:chExt cx="0" cy="0"/>
        </a:xfrm>
      </p:grpSpPr>
      <p:sp>
        <p:nvSpPr>
          <p:cNvPr id="217" name="Google Shape;217;g777e314435_0_62: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777e314435_0_6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47" name="Shape 247"/>
        <p:cNvGrpSpPr/>
        <p:nvPr/>
      </p:nvGrpSpPr>
      <p:grpSpPr>
        <a:xfrm>
          <a:off x="0" y="0"/>
          <a:ext cx="0" cy="0"/>
          <a:chOff x="0" y="0"/>
          <a:chExt cx="0" cy="0"/>
        </a:xfrm>
      </p:grpSpPr>
      <p:sp>
        <p:nvSpPr>
          <p:cNvPr id="248" name="Google Shape;248;g853034354b_0_49: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 name="Google Shape;249;g853034354b_0_4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4" name="Shape 284"/>
        <p:cNvGrpSpPr/>
        <p:nvPr/>
      </p:nvGrpSpPr>
      <p:grpSpPr>
        <a:xfrm>
          <a:off x="0" y="0"/>
          <a:ext cx="0" cy="0"/>
          <a:chOff x="0" y="0"/>
          <a:chExt cx="0" cy="0"/>
        </a:xfrm>
      </p:grpSpPr>
      <p:sp>
        <p:nvSpPr>
          <p:cNvPr id="285" name="Google Shape;285;g8506521a88_4_378: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8506521a88_4_37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425" name="Shape 425"/>
        <p:cNvGrpSpPr/>
        <p:nvPr/>
      </p:nvGrpSpPr>
      <p:grpSpPr>
        <a:xfrm>
          <a:off x="0" y="0"/>
          <a:ext cx="0" cy="0"/>
          <a:chOff x="0" y="0"/>
          <a:chExt cx="0" cy="0"/>
        </a:xfrm>
      </p:grpSpPr>
      <p:sp>
        <p:nvSpPr>
          <p:cNvPr id="426" name="Google Shape;426;g853034354b_0_24645: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7" name="Google Shape;427;g853034354b_0_2464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319" name="Shape 319"/>
        <p:cNvGrpSpPr/>
        <p:nvPr/>
      </p:nvGrpSpPr>
      <p:grpSpPr>
        <a:xfrm>
          <a:off x="0" y="0"/>
          <a:ext cx="0" cy="0"/>
          <a:chOff x="0" y="0"/>
          <a:chExt cx="0" cy="0"/>
        </a:xfrm>
      </p:grpSpPr>
      <p:sp>
        <p:nvSpPr>
          <p:cNvPr id="320" name="Google Shape;320;g853034354b_0_10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853034354b_0_10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404" name="Shape 404"/>
        <p:cNvGrpSpPr/>
        <p:nvPr/>
      </p:nvGrpSpPr>
      <p:grpSpPr>
        <a:xfrm>
          <a:off x="0" y="0"/>
          <a:ext cx="0" cy="0"/>
          <a:chOff x="0" y="0"/>
          <a:chExt cx="0" cy="0"/>
        </a:xfrm>
      </p:grpSpPr>
      <p:sp>
        <p:nvSpPr>
          <p:cNvPr id="405" name="Google Shape;405;g853034354b_0_24621: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853034354b_0_2462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g853034354b_0_2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853034354b_0_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479" name="Shape 479"/>
        <p:cNvGrpSpPr/>
        <p:nvPr/>
      </p:nvGrpSpPr>
      <p:grpSpPr>
        <a:xfrm>
          <a:off x="0" y="0"/>
          <a:ext cx="0" cy="0"/>
          <a:chOff x="0" y="0"/>
          <a:chExt cx="0" cy="0"/>
        </a:xfrm>
      </p:grpSpPr>
      <p:sp>
        <p:nvSpPr>
          <p:cNvPr id="480" name="Google Shape;480;g853034354b_0_24746: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853034354b_0_24746: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4" Type="http://schemas.openxmlformats.org/officeDocument/2006/relationships/image" Target="../media/image9.png"/><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7" Type="http://schemas.openxmlformats.org/officeDocument/2006/relationships/hyperlink" Target="http://bit.ly/2TtBDfr" TargetMode="External"/><Relationship Id="rId6" Type="http://schemas.openxmlformats.org/officeDocument/2006/relationships/hyperlink" Target="http://bit.ly/2TyoMsr" TargetMode="External"/><Relationship Id="rId5" Type="http://schemas.openxmlformats.org/officeDocument/2006/relationships/hyperlink" Target="http://bit.ly/2Tynxth" TargetMode="External"/><Relationship Id="rId4" Type="http://schemas.openxmlformats.org/officeDocument/2006/relationships/image" Target="../media/image4.png"/><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0" name="Google Shape;10;p2"/>
          <p:cNvPicPr preferRelativeResize="0"/>
          <p:nvPr/>
        </p:nvPicPr>
        <p:blipFill rotWithShape="1">
          <a:blip r:embed="rId3"/>
          <a:srcRect b="61089"/>
          <a:stretch>
            <a:fillRect/>
          </a:stretch>
        </p:blipFill>
        <p:spPr>
          <a:xfrm rot="-620881">
            <a:off x="1853551" y="40483"/>
            <a:ext cx="2068426" cy="1772790"/>
          </a:xfrm>
          <a:prstGeom prst="rect">
            <a:avLst/>
          </a:prstGeom>
          <a:noFill/>
          <a:ln>
            <a:noFill/>
          </a:ln>
        </p:spPr>
      </p:pic>
      <p:pic>
        <p:nvPicPr>
          <p:cNvPr id="11" name="Google Shape;11;p2"/>
          <p:cNvPicPr preferRelativeResize="0"/>
          <p:nvPr/>
        </p:nvPicPr>
        <p:blipFill rotWithShape="1">
          <a:blip r:embed="rId4"/>
          <a:srcRect r="1545" b="6838"/>
          <a:stretch>
            <a:fillRect/>
          </a:stretch>
        </p:blipFill>
        <p:spPr>
          <a:xfrm>
            <a:off x="1047887" y="524012"/>
            <a:ext cx="7048226" cy="4102024"/>
          </a:xfrm>
          <a:prstGeom prst="rect">
            <a:avLst/>
          </a:prstGeom>
          <a:noFill/>
          <a:ln>
            <a:noFill/>
          </a:ln>
        </p:spPr>
      </p:pic>
      <p:pic>
        <p:nvPicPr>
          <p:cNvPr id="12" name="Google Shape;12;p2"/>
          <p:cNvPicPr preferRelativeResize="0"/>
          <p:nvPr/>
        </p:nvPicPr>
        <p:blipFill>
          <a:blip r:embed="rId5"/>
          <a:stretch>
            <a:fillRect/>
          </a:stretch>
        </p:blipFill>
        <p:spPr>
          <a:xfrm>
            <a:off x="1593925" y="2989525"/>
            <a:ext cx="1584774" cy="1852801"/>
          </a:xfrm>
          <a:prstGeom prst="rect">
            <a:avLst/>
          </a:prstGeom>
          <a:noFill/>
          <a:ln>
            <a:noFill/>
          </a:ln>
          <a:effectLst>
            <a:outerShdw blurRad="57150" dist="19050" dir="3300000" algn="bl" rotWithShape="0">
              <a:srgbClr val="000000">
                <a:alpha val="34000"/>
              </a:srgbClr>
            </a:outerShdw>
          </a:effectLst>
        </p:spPr>
      </p:pic>
      <p:sp>
        <p:nvSpPr>
          <p:cNvPr id="13" name="Google Shape;13;p2"/>
          <p:cNvSpPr txBox="1"/>
          <p:nvPr>
            <p:ph type="ctrTitle"/>
          </p:nvPr>
        </p:nvSpPr>
        <p:spPr>
          <a:xfrm>
            <a:off x="1532100" y="1728423"/>
            <a:ext cx="6079800" cy="16551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6000"/>
              <a:buNone/>
              <a:defRPr sz="6000"/>
            </a:lvl1pPr>
            <a:lvl2pPr lvl="1" algn="ctr">
              <a:lnSpc>
                <a:spcPct val="80000"/>
              </a:lnSpc>
              <a:spcBef>
                <a:spcPts val="0"/>
              </a:spcBef>
              <a:spcAft>
                <a:spcPts val="0"/>
              </a:spcAft>
              <a:buClr>
                <a:srgbClr val="0B5394"/>
              </a:buClr>
              <a:buSzPts val="6000"/>
              <a:buNone/>
              <a:defRPr sz="6000">
                <a:solidFill>
                  <a:srgbClr val="0B5394"/>
                </a:solidFill>
              </a:defRPr>
            </a:lvl2pPr>
            <a:lvl3pPr lvl="2" algn="ctr">
              <a:lnSpc>
                <a:spcPct val="80000"/>
              </a:lnSpc>
              <a:spcBef>
                <a:spcPts val="0"/>
              </a:spcBef>
              <a:spcAft>
                <a:spcPts val="0"/>
              </a:spcAft>
              <a:buClr>
                <a:srgbClr val="0B5394"/>
              </a:buClr>
              <a:buSzPts val="6000"/>
              <a:buNone/>
              <a:defRPr sz="6000">
                <a:solidFill>
                  <a:srgbClr val="0B5394"/>
                </a:solidFill>
              </a:defRPr>
            </a:lvl3pPr>
            <a:lvl4pPr lvl="3" algn="ctr">
              <a:lnSpc>
                <a:spcPct val="80000"/>
              </a:lnSpc>
              <a:spcBef>
                <a:spcPts val="0"/>
              </a:spcBef>
              <a:spcAft>
                <a:spcPts val="0"/>
              </a:spcAft>
              <a:buClr>
                <a:srgbClr val="0B5394"/>
              </a:buClr>
              <a:buSzPts val="6000"/>
              <a:buNone/>
              <a:defRPr sz="6000">
                <a:solidFill>
                  <a:srgbClr val="0B5394"/>
                </a:solidFill>
              </a:defRPr>
            </a:lvl4pPr>
            <a:lvl5pPr lvl="4" algn="ctr">
              <a:lnSpc>
                <a:spcPct val="80000"/>
              </a:lnSpc>
              <a:spcBef>
                <a:spcPts val="0"/>
              </a:spcBef>
              <a:spcAft>
                <a:spcPts val="0"/>
              </a:spcAft>
              <a:buClr>
                <a:srgbClr val="0B5394"/>
              </a:buClr>
              <a:buSzPts val="6000"/>
              <a:buNone/>
              <a:defRPr sz="6000">
                <a:solidFill>
                  <a:srgbClr val="0B5394"/>
                </a:solidFill>
              </a:defRPr>
            </a:lvl5pPr>
            <a:lvl6pPr lvl="5" algn="ctr">
              <a:lnSpc>
                <a:spcPct val="80000"/>
              </a:lnSpc>
              <a:spcBef>
                <a:spcPts val="0"/>
              </a:spcBef>
              <a:spcAft>
                <a:spcPts val="0"/>
              </a:spcAft>
              <a:buClr>
                <a:srgbClr val="0B5394"/>
              </a:buClr>
              <a:buSzPts val="6000"/>
              <a:buNone/>
              <a:defRPr sz="6000">
                <a:solidFill>
                  <a:srgbClr val="0B5394"/>
                </a:solidFill>
              </a:defRPr>
            </a:lvl6pPr>
            <a:lvl7pPr lvl="6" algn="ctr">
              <a:lnSpc>
                <a:spcPct val="80000"/>
              </a:lnSpc>
              <a:spcBef>
                <a:spcPts val="0"/>
              </a:spcBef>
              <a:spcAft>
                <a:spcPts val="0"/>
              </a:spcAft>
              <a:buClr>
                <a:srgbClr val="0B5394"/>
              </a:buClr>
              <a:buSzPts val="6000"/>
              <a:buNone/>
              <a:defRPr sz="6000">
                <a:solidFill>
                  <a:srgbClr val="0B5394"/>
                </a:solidFill>
              </a:defRPr>
            </a:lvl7pPr>
            <a:lvl8pPr lvl="7" algn="ctr">
              <a:lnSpc>
                <a:spcPct val="80000"/>
              </a:lnSpc>
              <a:spcBef>
                <a:spcPts val="0"/>
              </a:spcBef>
              <a:spcAft>
                <a:spcPts val="0"/>
              </a:spcAft>
              <a:buClr>
                <a:srgbClr val="0B5394"/>
              </a:buClr>
              <a:buSzPts val="6000"/>
              <a:buNone/>
              <a:defRPr sz="6000">
                <a:solidFill>
                  <a:srgbClr val="0B5394"/>
                </a:solidFill>
              </a:defRPr>
            </a:lvl8pPr>
            <a:lvl9pPr lvl="8" algn="ctr">
              <a:lnSpc>
                <a:spcPct val="80000"/>
              </a:lnSpc>
              <a:spcBef>
                <a:spcPts val="0"/>
              </a:spcBef>
              <a:spcAft>
                <a:spcPts val="0"/>
              </a:spcAft>
              <a:buClr>
                <a:srgbClr val="0B5394"/>
              </a:buClr>
              <a:buSzPts val="6000"/>
              <a:buNone/>
              <a:defRPr sz="6000">
                <a:solidFill>
                  <a:srgbClr val="0B5394"/>
                </a:solidFill>
              </a:defRPr>
            </a:lvl9pPr>
          </a:lstStyle>
          <a:p/>
        </p:txBody>
      </p:sp>
      <p:sp>
        <p:nvSpPr>
          <p:cNvPr id="14" name="Google Shape;14;p2"/>
          <p:cNvSpPr txBox="1"/>
          <p:nvPr>
            <p:ph type="subTitle" idx="1"/>
          </p:nvPr>
        </p:nvSpPr>
        <p:spPr>
          <a:xfrm>
            <a:off x="1672763" y="3769325"/>
            <a:ext cx="1427100" cy="792600"/>
          </a:xfrm>
          <a:prstGeom prst="rect">
            <a:avLst/>
          </a:prstGeom>
        </p:spPr>
        <p:txBody>
          <a:bodyPr spcFirstLastPara="1" wrap="square" lIns="91425" tIns="91425" rIns="91425" bIns="91425" anchor="t" anchorCtr="0">
            <a:noAutofit/>
          </a:bodyPr>
          <a:lstStyle>
            <a:lvl1pPr lvl="0" algn="ctr">
              <a:lnSpc>
                <a:spcPct val="90000"/>
              </a:lnSpc>
              <a:spcBef>
                <a:spcPts val="0"/>
              </a:spcBef>
              <a:spcAft>
                <a:spcPts val="0"/>
              </a:spcAft>
              <a:buClr>
                <a:schemeClr val="dk2"/>
              </a:buClr>
              <a:buSzPts val="1400"/>
              <a:buNone/>
              <a:defRPr sz="1400">
                <a:solidFill>
                  <a:schemeClr val="dk2"/>
                </a:solidFill>
              </a:defRPr>
            </a:lvl1pPr>
            <a:lvl2pPr lvl="1"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2pPr>
            <a:lvl3pPr lvl="2"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3pPr>
            <a:lvl4pPr lvl="3"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4pPr>
            <a:lvl5pPr lvl="4"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5pPr>
            <a:lvl6pPr lvl="5"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6pPr>
            <a:lvl7pPr lvl="6"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7pPr>
            <a:lvl8pPr lvl="7"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8pPr>
            <a:lvl9pPr lvl="8" algn="ctr">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5" name="Shape 15"/>
        <p:cNvGrpSpPr/>
        <p:nvPr/>
      </p:nvGrpSpPr>
      <p:grpSpPr>
        <a:xfrm>
          <a:off x="0" y="0"/>
          <a:ext cx="0" cy="0"/>
          <a:chOff x="0" y="0"/>
          <a:chExt cx="0" cy="0"/>
        </a:xfrm>
      </p:grpSpPr>
      <p:pic>
        <p:nvPicPr>
          <p:cNvPr id="16" name="Google Shape;16;p3"/>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7" name="Google Shape;17;p3"/>
          <p:cNvPicPr preferRelativeResize="0"/>
          <p:nvPr/>
        </p:nvPicPr>
        <p:blipFill>
          <a:blip r:embed="rId3"/>
          <a:stretch>
            <a:fillRect/>
          </a:stretch>
        </p:blipFill>
        <p:spPr>
          <a:xfrm>
            <a:off x="1874151" y="447699"/>
            <a:ext cx="5395700" cy="4248101"/>
          </a:xfrm>
          <a:prstGeom prst="rect">
            <a:avLst/>
          </a:prstGeom>
          <a:noFill/>
          <a:ln>
            <a:noFill/>
          </a:ln>
          <a:effectLst>
            <a:outerShdw blurRad="57150" dist="19050" dir="5400000" algn="bl" rotWithShape="0">
              <a:srgbClr val="000000">
                <a:alpha val="50000"/>
              </a:srgbClr>
            </a:outerShdw>
          </a:effectLst>
        </p:spPr>
      </p:pic>
      <p:sp>
        <p:nvSpPr>
          <p:cNvPr id="18" name="Google Shape;18;p3"/>
          <p:cNvSpPr txBox="1"/>
          <p:nvPr>
            <p:ph type="title"/>
          </p:nvPr>
        </p:nvSpPr>
        <p:spPr>
          <a:xfrm>
            <a:off x="2673000" y="2550900"/>
            <a:ext cx="3798000" cy="815700"/>
          </a:xfrm>
          <a:prstGeom prst="rect">
            <a:avLst/>
          </a:prstGeom>
        </p:spPr>
        <p:txBody>
          <a:bodyPr spcFirstLastPara="1" wrap="square" lIns="91425" tIns="91425" rIns="91425" bIns="91425" anchor="t" anchorCtr="0">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19" name="Google Shape;19;p3"/>
          <p:cNvSpPr txBox="1"/>
          <p:nvPr>
            <p:ph type="subTitle" idx="1"/>
          </p:nvPr>
        </p:nvSpPr>
        <p:spPr>
          <a:xfrm>
            <a:off x="2937741" y="3307350"/>
            <a:ext cx="3268500" cy="7926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Clr>
                <a:schemeClr val="dk2"/>
              </a:buClr>
              <a:buSzPts val="1600"/>
              <a:buNone/>
              <a:defRPr sz="1600">
                <a:solidFill>
                  <a:schemeClr val="dk2"/>
                </a:solidFill>
              </a:defRPr>
            </a:lvl1pPr>
            <a:lvl2pPr lvl="1"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2pPr>
            <a:lvl3pPr lvl="2"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3pPr>
            <a:lvl4pPr lvl="3"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4pPr>
            <a:lvl5pPr lvl="4"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5pPr>
            <a:lvl6pPr lvl="5"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6pPr>
            <a:lvl7pPr lvl="6"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7pPr>
            <a:lvl8pPr lvl="7"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8pPr>
            <a:lvl9pPr lvl="8" algn="ctr" rtl="0">
              <a:lnSpc>
                <a:spcPct val="90000"/>
              </a:lnSpc>
              <a:spcBef>
                <a:spcPts val="0"/>
              </a:spcBef>
              <a:spcAft>
                <a:spcPts val="0"/>
              </a:spcAft>
              <a:buClr>
                <a:srgbClr val="0B5394"/>
              </a:buClr>
              <a:buSzPts val="1800"/>
              <a:buFont typeface="Coming Soon"/>
              <a:buNone/>
              <a:defRPr sz="1800" b="1">
                <a:solidFill>
                  <a:srgbClr val="0B5394"/>
                </a:solidFill>
                <a:latin typeface="Coming Soon"/>
                <a:ea typeface="Coming Soon"/>
                <a:cs typeface="Coming Soon"/>
                <a:sym typeface="Coming Soon"/>
              </a:defRPr>
            </a:lvl9pPr>
          </a:lstStyle>
          <a:p/>
        </p:txBody>
      </p:sp>
      <p:sp>
        <p:nvSpPr>
          <p:cNvPr id="20" name="Google Shape;20;p3"/>
          <p:cNvSpPr txBox="1"/>
          <p:nvPr>
            <p:ph type="title" idx="2" hasCustomPrompt="1"/>
          </p:nvPr>
        </p:nvSpPr>
        <p:spPr>
          <a:xfrm>
            <a:off x="3778200" y="1403800"/>
            <a:ext cx="1587600" cy="100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595959"/>
              </a:buClr>
              <a:buSzPts val="4800"/>
              <a:buNone/>
              <a:defRPr sz="4800" b="0">
                <a:solidFill>
                  <a:srgbClr val="595959"/>
                </a:solidFill>
              </a:defRPr>
            </a:lvl1pPr>
            <a:lvl2pPr lvl="1" algn="ctr" rtl="0">
              <a:spcBef>
                <a:spcPts val="0"/>
              </a:spcBef>
              <a:spcAft>
                <a:spcPts val="0"/>
              </a:spcAft>
              <a:buClr>
                <a:schemeClr val="dk2"/>
              </a:buClr>
              <a:buSzPts val="4800"/>
              <a:buNone/>
              <a:defRPr sz="4800">
                <a:solidFill>
                  <a:schemeClr val="dk2"/>
                </a:solidFill>
              </a:defRPr>
            </a:lvl2pPr>
            <a:lvl3pPr lvl="2" algn="ctr" rtl="0">
              <a:spcBef>
                <a:spcPts val="0"/>
              </a:spcBef>
              <a:spcAft>
                <a:spcPts val="0"/>
              </a:spcAft>
              <a:buClr>
                <a:schemeClr val="dk2"/>
              </a:buClr>
              <a:buSzPts val="4800"/>
              <a:buNone/>
              <a:defRPr sz="4800">
                <a:solidFill>
                  <a:schemeClr val="dk2"/>
                </a:solidFill>
              </a:defRPr>
            </a:lvl3pPr>
            <a:lvl4pPr lvl="3" algn="ctr" rtl="0">
              <a:spcBef>
                <a:spcPts val="0"/>
              </a:spcBef>
              <a:spcAft>
                <a:spcPts val="0"/>
              </a:spcAft>
              <a:buClr>
                <a:schemeClr val="dk2"/>
              </a:buClr>
              <a:buSzPts val="4800"/>
              <a:buNone/>
              <a:defRPr sz="4800">
                <a:solidFill>
                  <a:schemeClr val="dk2"/>
                </a:solidFill>
              </a:defRPr>
            </a:lvl4pPr>
            <a:lvl5pPr lvl="4" algn="ctr" rtl="0">
              <a:spcBef>
                <a:spcPts val="0"/>
              </a:spcBef>
              <a:spcAft>
                <a:spcPts val="0"/>
              </a:spcAft>
              <a:buClr>
                <a:schemeClr val="dk2"/>
              </a:buClr>
              <a:buSzPts val="4800"/>
              <a:buNone/>
              <a:defRPr sz="4800">
                <a:solidFill>
                  <a:schemeClr val="dk2"/>
                </a:solidFill>
              </a:defRPr>
            </a:lvl5pPr>
            <a:lvl6pPr lvl="5" algn="ctr" rtl="0">
              <a:spcBef>
                <a:spcPts val="0"/>
              </a:spcBef>
              <a:spcAft>
                <a:spcPts val="0"/>
              </a:spcAft>
              <a:buClr>
                <a:schemeClr val="dk2"/>
              </a:buClr>
              <a:buSzPts val="4800"/>
              <a:buNone/>
              <a:defRPr sz="4800">
                <a:solidFill>
                  <a:schemeClr val="dk2"/>
                </a:solidFill>
              </a:defRPr>
            </a:lvl6pPr>
            <a:lvl7pPr lvl="6" algn="ctr" rtl="0">
              <a:spcBef>
                <a:spcPts val="0"/>
              </a:spcBef>
              <a:spcAft>
                <a:spcPts val="0"/>
              </a:spcAft>
              <a:buClr>
                <a:schemeClr val="dk2"/>
              </a:buClr>
              <a:buSzPts val="4800"/>
              <a:buNone/>
              <a:defRPr sz="4800">
                <a:solidFill>
                  <a:schemeClr val="dk2"/>
                </a:solidFill>
              </a:defRPr>
            </a:lvl7pPr>
            <a:lvl8pPr lvl="7" algn="ctr" rtl="0">
              <a:spcBef>
                <a:spcPts val="0"/>
              </a:spcBef>
              <a:spcAft>
                <a:spcPts val="0"/>
              </a:spcAft>
              <a:buClr>
                <a:schemeClr val="dk2"/>
              </a:buClr>
              <a:buSzPts val="4800"/>
              <a:buNone/>
              <a:defRPr sz="4800">
                <a:solidFill>
                  <a:schemeClr val="dk2"/>
                </a:solidFill>
              </a:defRPr>
            </a:lvl8pPr>
            <a:lvl9pPr lvl="8" algn="ctr" rtl="0">
              <a:spcBef>
                <a:spcPts val="0"/>
              </a:spcBef>
              <a:spcAft>
                <a:spcPts val="0"/>
              </a:spcAft>
              <a:buClr>
                <a:schemeClr val="dk2"/>
              </a:buClr>
              <a:buSzPts val="4800"/>
              <a:buNone/>
              <a:defRPr sz="4800">
                <a:solidFill>
                  <a:schemeClr val="dk2"/>
                </a:solidFill>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21" name="Shape 21"/>
        <p:cNvGrpSpPr/>
        <p:nvPr/>
      </p:nvGrpSpPr>
      <p:grpSpPr>
        <a:xfrm>
          <a:off x="0" y="0"/>
          <a:ext cx="0" cy="0"/>
          <a:chOff x="0" y="0"/>
          <a:chExt cx="0" cy="0"/>
        </a:xfrm>
      </p:grpSpPr>
      <p:pic>
        <p:nvPicPr>
          <p:cNvPr id="22" name="Google Shape;22;p4"/>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23" name="Google Shape;23;p4"/>
          <p:cNvPicPr preferRelativeResize="0"/>
          <p:nvPr/>
        </p:nvPicPr>
        <p:blipFill rotWithShape="1">
          <a:blip r:embed="rId3"/>
          <a:srcRect r="1545" b="6838"/>
          <a:stretch>
            <a:fillRect/>
          </a:stretch>
        </p:blipFill>
        <p:spPr>
          <a:xfrm>
            <a:off x="384887" y="134900"/>
            <a:ext cx="8374226" cy="4873724"/>
          </a:xfrm>
          <a:prstGeom prst="rect">
            <a:avLst/>
          </a:prstGeom>
          <a:noFill/>
          <a:ln>
            <a:noFill/>
          </a:ln>
        </p:spPr>
      </p:pic>
      <p:sp>
        <p:nvSpPr>
          <p:cNvPr id="24" name="Google Shape;24;p4"/>
          <p:cNvSpPr txBox="1"/>
          <p:nvPr>
            <p:ph type="title"/>
          </p:nvPr>
        </p:nvSpPr>
        <p:spPr>
          <a:xfrm>
            <a:off x="1836900" y="711175"/>
            <a:ext cx="5470200" cy="5727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
        <p:nvSpPr>
          <p:cNvPr id="25" name="Google Shape;25;p4"/>
          <p:cNvSpPr txBox="1"/>
          <p:nvPr>
            <p:ph type="body" idx="1"/>
          </p:nvPr>
        </p:nvSpPr>
        <p:spPr>
          <a:xfrm>
            <a:off x="1398275" y="1249425"/>
            <a:ext cx="6963300" cy="2836500"/>
          </a:xfrm>
          <a:prstGeom prst="rect">
            <a:avLst/>
          </a:prstGeom>
        </p:spPr>
        <p:txBody>
          <a:bodyPr spcFirstLastPara="1" wrap="square" lIns="91425" tIns="91425" rIns="91425" bIns="91425" anchor="t" anchorCtr="0">
            <a:noAutofit/>
          </a:bodyPr>
          <a:lstStyle>
            <a:lvl1pPr marL="457200" lvl="0" indent="-288925">
              <a:spcBef>
                <a:spcPts val="0"/>
              </a:spcBef>
              <a:spcAft>
                <a:spcPts val="0"/>
              </a:spcAft>
              <a:buClr>
                <a:schemeClr val="dk2"/>
              </a:buClr>
              <a:buSzPts val="950"/>
              <a:buChar char="●"/>
              <a:defRPr sz="950">
                <a:solidFill>
                  <a:schemeClr val="dk2"/>
                </a:solidFill>
              </a:defRPr>
            </a:lvl1pPr>
            <a:lvl2pPr marL="914400" lvl="1" indent="-288925">
              <a:spcBef>
                <a:spcPts val="1600"/>
              </a:spcBef>
              <a:spcAft>
                <a:spcPts val="0"/>
              </a:spcAft>
              <a:buClr>
                <a:schemeClr val="dk2"/>
              </a:buClr>
              <a:buSzPts val="950"/>
              <a:buChar char="○"/>
              <a:defRPr sz="950">
                <a:solidFill>
                  <a:schemeClr val="dk2"/>
                </a:solidFill>
              </a:defRPr>
            </a:lvl2pPr>
            <a:lvl3pPr marL="1371600" lvl="2" indent="-288925">
              <a:spcBef>
                <a:spcPts val="1600"/>
              </a:spcBef>
              <a:spcAft>
                <a:spcPts val="0"/>
              </a:spcAft>
              <a:buClr>
                <a:schemeClr val="dk2"/>
              </a:buClr>
              <a:buSzPts val="950"/>
              <a:buChar char="■"/>
              <a:defRPr sz="950">
                <a:solidFill>
                  <a:schemeClr val="dk2"/>
                </a:solidFill>
              </a:defRPr>
            </a:lvl3pPr>
            <a:lvl4pPr marL="1828800" lvl="3" indent="-288925">
              <a:spcBef>
                <a:spcPts val="1600"/>
              </a:spcBef>
              <a:spcAft>
                <a:spcPts val="0"/>
              </a:spcAft>
              <a:buClr>
                <a:schemeClr val="dk2"/>
              </a:buClr>
              <a:buSzPts val="950"/>
              <a:buChar char="●"/>
              <a:defRPr sz="950">
                <a:solidFill>
                  <a:schemeClr val="dk2"/>
                </a:solidFill>
              </a:defRPr>
            </a:lvl4pPr>
            <a:lvl5pPr marL="2286000" lvl="4" indent="-288925">
              <a:spcBef>
                <a:spcPts val="1600"/>
              </a:spcBef>
              <a:spcAft>
                <a:spcPts val="0"/>
              </a:spcAft>
              <a:buClr>
                <a:schemeClr val="dk2"/>
              </a:buClr>
              <a:buSzPts val="950"/>
              <a:buChar char="○"/>
              <a:defRPr sz="950">
                <a:solidFill>
                  <a:schemeClr val="dk2"/>
                </a:solidFill>
              </a:defRPr>
            </a:lvl5pPr>
            <a:lvl6pPr marL="2743200" lvl="5" indent="-288925">
              <a:spcBef>
                <a:spcPts val="1600"/>
              </a:spcBef>
              <a:spcAft>
                <a:spcPts val="0"/>
              </a:spcAft>
              <a:buClr>
                <a:schemeClr val="dk2"/>
              </a:buClr>
              <a:buSzPts val="950"/>
              <a:buChar char="■"/>
              <a:defRPr sz="950">
                <a:solidFill>
                  <a:schemeClr val="dk2"/>
                </a:solidFill>
              </a:defRPr>
            </a:lvl6pPr>
            <a:lvl7pPr marL="3200400" lvl="6" indent="-288925">
              <a:spcBef>
                <a:spcPts val="1600"/>
              </a:spcBef>
              <a:spcAft>
                <a:spcPts val="0"/>
              </a:spcAft>
              <a:buClr>
                <a:schemeClr val="dk2"/>
              </a:buClr>
              <a:buSzPts val="950"/>
              <a:buChar char="●"/>
              <a:defRPr sz="950">
                <a:solidFill>
                  <a:schemeClr val="dk2"/>
                </a:solidFill>
              </a:defRPr>
            </a:lvl7pPr>
            <a:lvl8pPr marL="3657600" lvl="7" indent="-288925">
              <a:spcBef>
                <a:spcPts val="1600"/>
              </a:spcBef>
              <a:spcAft>
                <a:spcPts val="0"/>
              </a:spcAft>
              <a:buClr>
                <a:schemeClr val="dk2"/>
              </a:buClr>
              <a:buSzPts val="950"/>
              <a:buChar char="○"/>
              <a:defRPr sz="950">
                <a:solidFill>
                  <a:schemeClr val="dk2"/>
                </a:solidFill>
              </a:defRPr>
            </a:lvl8pPr>
            <a:lvl9pPr marL="4114800" lvl="8" indent="-288925">
              <a:spcBef>
                <a:spcPts val="1600"/>
              </a:spcBef>
              <a:spcAft>
                <a:spcPts val="1600"/>
              </a:spcAft>
              <a:buClr>
                <a:schemeClr val="dk2"/>
              </a:buClr>
              <a:buSzPts val="950"/>
              <a:buChar char="■"/>
              <a:defRPr sz="950">
                <a:solidFill>
                  <a:schemeClr val="dk2"/>
                </a:solidFill>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26" name="Shape 26"/>
        <p:cNvGrpSpPr/>
        <p:nvPr/>
      </p:nvGrpSpPr>
      <p:grpSpPr>
        <a:xfrm>
          <a:off x="0" y="0"/>
          <a:ext cx="0" cy="0"/>
          <a:chOff x="0" y="0"/>
          <a:chExt cx="0" cy="0"/>
        </a:xfrm>
      </p:grpSpPr>
      <p:pic>
        <p:nvPicPr>
          <p:cNvPr id="27" name="Google Shape;27;p5"/>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28" name="Google Shape;28;p5"/>
          <p:cNvPicPr preferRelativeResize="0"/>
          <p:nvPr/>
        </p:nvPicPr>
        <p:blipFill>
          <a:blip r:embed="rId3"/>
          <a:stretch>
            <a:fillRect/>
          </a:stretch>
        </p:blipFill>
        <p:spPr>
          <a:xfrm>
            <a:off x="254425" y="201113"/>
            <a:ext cx="8635149" cy="4741275"/>
          </a:xfrm>
          <a:prstGeom prst="rect">
            <a:avLst/>
          </a:prstGeom>
          <a:noFill/>
          <a:ln>
            <a:noFill/>
          </a:ln>
        </p:spPr>
      </p:pic>
      <p:sp>
        <p:nvSpPr>
          <p:cNvPr id="29" name="Google Shape;29;p5"/>
          <p:cNvSpPr txBox="1"/>
          <p:nvPr>
            <p:ph type="title"/>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
        <p:nvSpPr>
          <p:cNvPr id="30" name="Google Shape;30;p5"/>
          <p:cNvSpPr txBox="1"/>
          <p:nvPr>
            <p:ph type="body" idx="1"/>
          </p:nvPr>
        </p:nvSpPr>
        <p:spPr>
          <a:xfrm>
            <a:off x="744675" y="1551725"/>
            <a:ext cx="3593400" cy="2822100"/>
          </a:xfrm>
          <a:prstGeom prst="rect">
            <a:avLst/>
          </a:prstGeom>
        </p:spPr>
        <p:txBody>
          <a:bodyPr spcFirstLastPara="1" wrap="square" lIns="91425" tIns="91425" rIns="91425" bIns="91425" anchor="b" anchorCtr="0">
            <a:noAutofit/>
          </a:bodyPr>
          <a:lstStyle>
            <a:lvl1pPr marL="457200" lvl="0" indent="-317500">
              <a:spcBef>
                <a:spcPts val="0"/>
              </a:spcBef>
              <a:spcAft>
                <a:spcPts val="0"/>
              </a:spcAft>
              <a:buClr>
                <a:schemeClr val="dk2"/>
              </a:buClr>
              <a:buSzPts val="1400"/>
              <a:buChar char="●"/>
              <a:defRPr sz="1400">
                <a:solidFill>
                  <a:schemeClr val="dk2"/>
                </a:solidFill>
              </a:defRPr>
            </a:lvl1pPr>
            <a:lvl2pPr marL="914400" lvl="1" indent="-317500">
              <a:spcBef>
                <a:spcPts val="1600"/>
              </a:spcBef>
              <a:spcAft>
                <a:spcPts val="0"/>
              </a:spcAft>
              <a:buClr>
                <a:schemeClr val="dk2"/>
              </a:buClr>
              <a:buSzPts val="1400"/>
              <a:buChar char="○"/>
              <a:defRPr>
                <a:solidFill>
                  <a:schemeClr val="dk2"/>
                </a:solidFill>
              </a:defRPr>
            </a:lvl2pPr>
            <a:lvl3pPr marL="1371600" lvl="2" indent="-317500">
              <a:spcBef>
                <a:spcPts val="1600"/>
              </a:spcBef>
              <a:spcAft>
                <a:spcPts val="0"/>
              </a:spcAft>
              <a:buClr>
                <a:schemeClr val="dk2"/>
              </a:buClr>
              <a:buSzPts val="1400"/>
              <a:buChar char="■"/>
              <a:defRPr>
                <a:solidFill>
                  <a:schemeClr val="dk2"/>
                </a:solidFill>
              </a:defRPr>
            </a:lvl3pPr>
            <a:lvl4pPr marL="1828800" lvl="3" indent="-317500">
              <a:spcBef>
                <a:spcPts val="1600"/>
              </a:spcBef>
              <a:spcAft>
                <a:spcPts val="0"/>
              </a:spcAft>
              <a:buClr>
                <a:schemeClr val="dk2"/>
              </a:buClr>
              <a:buSzPts val="1400"/>
              <a:buChar char="●"/>
              <a:defRPr>
                <a:solidFill>
                  <a:schemeClr val="dk2"/>
                </a:solidFill>
              </a:defRPr>
            </a:lvl4pPr>
            <a:lvl5pPr marL="2286000" lvl="4" indent="-317500">
              <a:spcBef>
                <a:spcPts val="1600"/>
              </a:spcBef>
              <a:spcAft>
                <a:spcPts val="0"/>
              </a:spcAft>
              <a:buClr>
                <a:schemeClr val="dk2"/>
              </a:buClr>
              <a:buSzPts val="1400"/>
              <a:buChar char="○"/>
              <a:defRPr>
                <a:solidFill>
                  <a:schemeClr val="dk2"/>
                </a:solidFill>
              </a:defRPr>
            </a:lvl5pPr>
            <a:lvl6pPr marL="2743200" lvl="5" indent="-317500">
              <a:spcBef>
                <a:spcPts val="1600"/>
              </a:spcBef>
              <a:spcAft>
                <a:spcPts val="0"/>
              </a:spcAft>
              <a:buClr>
                <a:schemeClr val="dk2"/>
              </a:buClr>
              <a:buSzPts val="1400"/>
              <a:buChar char="■"/>
              <a:defRPr>
                <a:solidFill>
                  <a:schemeClr val="dk2"/>
                </a:solidFill>
              </a:defRPr>
            </a:lvl6pPr>
            <a:lvl7pPr marL="3200400" lvl="6" indent="-317500">
              <a:spcBef>
                <a:spcPts val="1600"/>
              </a:spcBef>
              <a:spcAft>
                <a:spcPts val="0"/>
              </a:spcAft>
              <a:buClr>
                <a:schemeClr val="dk2"/>
              </a:buClr>
              <a:buSzPts val="1400"/>
              <a:buChar char="●"/>
              <a:defRPr>
                <a:solidFill>
                  <a:schemeClr val="dk2"/>
                </a:solidFill>
              </a:defRPr>
            </a:lvl7pPr>
            <a:lvl8pPr marL="3657600" lvl="7" indent="-317500">
              <a:spcBef>
                <a:spcPts val="1600"/>
              </a:spcBef>
              <a:spcAft>
                <a:spcPts val="0"/>
              </a:spcAft>
              <a:buClr>
                <a:schemeClr val="dk2"/>
              </a:buClr>
              <a:buSzPts val="1400"/>
              <a:buChar char="○"/>
              <a:defRPr>
                <a:solidFill>
                  <a:schemeClr val="dk2"/>
                </a:solidFill>
              </a:defRPr>
            </a:lvl8pPr>
            <a:lvl9pPr marL="4114800" lvl="8" indent="-317500">
              <a:spcBef>
                <a:spcPts val="1600"/>
              </a:spcBef>
              <a:spcAft>
                <a:spcPts val="1600"/>
              </a:spcAft>
              <a:buClr>
                <a:schemeClr val="dk2"/>
              </a:buClr>
              <a:buSzPts val="1400"/>
              <a:buChar char="■"/>
              <a:defRPr>
                <a:solidFill>
                  <a:schemeClr val="dk2"/>
                </a:solidFill>
              </a:defRPr>
            </a:lvl9pPr>
          </a:lstStyle>
          <a:p/>
        </p:txBody>
      </p:sp>
      <p:sp>
        <p:nvSpPr>
          <p:cNvPr id="31" name="Google Shape;31;p5"/>
          <p:cNvSpPr txBox="1"/>
          <p:nvPr>
            <p:ph type="body" idx="2"/>
          </p:nvPr>
        </p:nvSpPr>
        <p:spPr>
          <a:xfrm>
            <a:off x="4805925" y="1551725"/>
            <a:ext cx="3593400" cy="2822100"/>
          </a:xfrm>
          <a:prstGeom prst="rect">
            <a:avLst/>
          </a:prstGeom>
        </p:spPr>
        <p:txBody>
          <a:bodyPr spcFirstLastPara="1" wrap="square" lIns="91425" tIns="91425" rIns="91425" bIns="91425" anchor="b" anchorCtr="0">
            <a:noAutofit/>
          </a:bodyPr>
          <a:lstStyle>
            <a:lvl1pPr marL="457200" lvl="0" indent="-317500">
              <a:spcBef>
                <a:spcPts val="0"/>
              </a:spcBef>
              <a:spcAft>
                <a:spcPts val="0"/>
              </a:spcAft>
              <a:buClr>
                <a:schemeClr val="dk2"/>
              </a:buClr>
              <a:buSzPts val="1400"/>
              <a:buChar char="●"/>
              <a:defRPr sz="1400">
                <a:solidFill>
                  <a:schemeClr val="dk2"/>
                </a:solidFill>
              </a:defRPr>
            </a:lvl1pPr>
            <a:lvl2pPr marL="914400" lvl="1" indent="-317500">
              <a:spcBef>
                <a:spcPts val="1600"/>
              </a:spcBef>
              <a:spcAft>
                <a:spcPts val="0"/>
              </a:spcAft>
              <a:buClr>
                <a:schemeClr val="dk2"/>
              </a:buClr>
              <a:buSzPts val="1400"/>
              <a:buChar char="○"/>
              <a:defRPr>
                <a:solidFill>
                  <a:schemeClr val="dk2"/>
                </a:solidFill>
              </a:defRPr>
            </a:lvl2pPr>
            <a:lvl3pPr marL="1371600" lvl="2" indent="-317500">
              <a:spcBef>
                <a:spcPts val="1600"/>
              </a:spcBef>
              <a:spcAft>
                <a:spcPts val="0"/>
              </a:spcAft>
              <a:buClr>
                <a:schemeClr val="dk2"/>
              </a:buClr>
              <a:buSzPts val="1400"/>
              <a:buChar char="■"/>
              <a:defRPr>
                <a:solidFill>
                  <a:schemeClr val="dk2"/>
                </a:solidFill>
              </a:defRPr>
            </a:lvl3pPr>
            <a:lvl4pPr marL="1828800" lvl="3" indent="-317500">
              <a:spcBef>
                <a:spcPts val="1600"/>
              </a:spcBef>
              <a:spcAft>
                <a:spcPts val="0"/>
              </a:spcAft>
              <a:buClr>
                <a:schemeClr val="dk2"/>
              </a:buClr>
              <a:buSzPts val="1400"/>
              <a:buChar char="●"/>
              <a:defRPr>
                <a:solidFill>
                  <a:schemeClr val="dk2"/>
                </a:solidFill>
              </a:defRPr>
            </a:lvl4pPr>
            <a:lvl5pPr marL="2286000" lvl="4" indent="-317500">
              <a:spcBef>
                <a:spcPts val="1600"/>
              </a:spcBef>
              <a:spcAft>
                <a:spcPts val="0"/>
              </a:spcAft>
              <a:buClr>
                <a:schemeClr val="dk2"/>
              </a:buClr>
              <a:buSzPts val="1400"/>
              <a:buChar char="○"/>
              <a:defRPr>
                <a:solidFill>
                  <a:schemeClr val="dk2"/>
                </a:solidFill>
              </a:defRPr>
            </a:lvl5pPr>
            <a:lvl6pPr marL="2743200" lvl="5" indent="-317500">
              <a:spcBef>
                <a:spcPts val="1600"/>
              </a:spcBef>
              <a:spcAft>
                <a:spcPts val="0"/>
              </a:spcAft>
              <a:buClr>
                <a:schemeClr val="dk2"/>
              </a:buClr>
              <a:buSzPts val="1400"/>
              <a:buChar char="■"/>
              <a:defRPr>
                <a:solidFill>
                  <a:schemeClr val="dk2"/>
                </a:solidFill>
              </a:defRPr>
            </a:lvl6pPr>
            <a:lvl7pPr marL="3200400" lvl="6" indent="-317500">
              <a:spcBef>
                <a:spcPts val="1600"/>
              </a:spcBef>
              <a:spcAft>
                <a:spcPts val="0"/>
              </a:spcAft>
              <a:buClr>
                <a:schemeClr val="dk2"/>
              </a:buClr>
              <a:buSzPts val="1400"/>
              <a:buChar char="●"/>
              <a:defRPr>
                <a:solidFill>
                  <a:schemeClr val="dk2"/>
                </a:solidFill>
              </a:defRPr>
            </a:lvl7pPr>
            <a:lvl8pPr marL="3657600" lvl="7" indent="-317500">
              <a:spcBef>
                <a:spcPts val="1600"/>
              </a:spcBef>
              <a:spcAft>
                <a:spcPts val="0"/>
              </a:spcAft>
              <a:buClr>
                <a:schemeClr val="dk2"/>
              </a:buClr>
              <a:buSzPts val="1400"/>
              <a:buChar char="○"/>
              <a:defRPr>
                <a:solidFill>
                  <a:schemeClr val="dk2"/>
                </a:solidFill>
              </a:defRPr>
            </a:lvl8pPr>
            <a:lvl9pPr marL="4114800" lvl="8" indent="-317500">
              <a:spcBef>
                <a:spcPts val="1600"/>
              </a:spcBef>
              <a:spcAft>
                <a:spcPts val="1600"/>
              </a:spcAft>
              <a:buClr>
                <a:schemeClr val="dk2"/>
              </a:buClr>
              <a:buSzPts val="1400"/>
              <a:buChar char="■"/>
              <a:defRPr>
                <a:solidFill>
                  <a:schemeClr val="dk2"/>
                </a:solidFil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32" name="Shape 32"/>
        <p:cNvGrpSpPr/>
        <p:nvPr/>
      </p:nvGrpSpPr>
      <p:grpSpPr>
        <a:xfrm>
          <a:off x="0" y="0"/>
          <a:ext cx="0" cy="0"/>
          <a:chOff x="0" y="0"/>
          <a:chExt cx="0" cy="0"/>
        </a:xfrm>
      </p:grpSpPr>
      <p:pic>
        <p:nvPicPr>
          <p:cNvPr id="33" name="Google Shape;33;p6"/>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34" name="Google Shape;34;p6"/>
          <p:cNvPicPr preferRelativeResize="0"/>
          <p:nvPr/>
        </p:nvPicPr>
        <p:blipFill>
          <a:blip r:embed="rId3"/>
          <a:stretch>
            <a:fillRect/>
          </a:stretch>
        </p:blipFill>
        <p:spPr>
          <a:xfrm>
            <a:off x="254425" y="201113"/>
            <a:ext cx="8635149" cy="4741275"/>
          </a:xfrm>
          <a:prstGeom prst="rect">
            <a:avLst/>
          </a:prstGeom>
          <a:noFill/>
          <a:ln>
            <a:noFill/>
          </a:ln>
        </p:spPr>
      </p:pic>
      <p:sp>
        <p:nvSpPr>
          <p:cNvPr id="35" name="Google Shape;35;p6"/>
          <p:cNvSpPr txBox="1"/>
          <p:nvPr>
            <p:ph type="title"/>
          </p:nvPr>
        </p:nvSpPr>
        <p:spPr>
          <a:xfrm>
            <a:off x="1002325" y="711175"/>
            <a:ext cx="2072100" cy="11664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36" name="Shape 36"/>
        <p:cNvGrpSpPr/>
        <p:nvPr/>
      </p:nvGrpSpPr>
      <p:grpSpPr>
        <a:xfrm>
          <a:off x="0" y="0"/>
          <a:ext cx="0" cy="0"/>
          <a:chOff x="0" y="0"/>
          <a:chExt cx="0" cy="0"/>
        </a:xfrm>
      </p:grpSpPr>
      <p:pic>
        <p:nvPicPr>
          <p:cNvPr id="37" name="Google Shape;37;p7"/>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38" name="Google Shape;38;p7"/>
          <p:cNvPicPr preferRelativeResize="0"/>
          <p:nvPr/>
        </p:nvPicPr>
        <p:blipFill>
          <a:blip r:embed="rId3"/>
          <a:stretch>
            <a:fillRect/>
          </a:stretch>
        </p:blipFill>
        <p:spPr>
          <a:xfrm>
            <a:off x="254425" y="201113"/>
            <a:ext cx="8635149" cy="4741275"/>
          </a:xfrm>
          <a:prstGeom prst="rect">
            <a:avLst/>
          </a:prstGeom>
          <a:noFill/>
          <a:ln>
            <a:noFill/>
          </a:ln>
        </p:spPr>
      </p:pic>
      <p:sp>
        <p:nvSpPr>
          <p:cNvPr id="39" name="Google Shape;39;p7"/>
          <p:cNvSpPr txBox="1"/>
          <p:nvPr>
            <p:ph type="body" idx="1"/>
          </p:nvPr>
        </p:nvSpPr>
        <p:spPr>
          <a:xfrm>
            <a:off x="996375" y="1900525"/>
            <a:ext cx="2901600" cy="2270400"/>
          </a:xfrm>
          <a:prstGeom prst="rect">
            <a:avLst/>
          </a:prstGeom>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Char char="●"/>
              <a:defRPr sz="1600">
                <a:solidFill>
                  <a:schemeClr val="dk2"/>
                </a:solidFill>
              </a:defRPr>
            </a:lvl1pPr>
            <a:lvl2pPr marL="914400" lvl="1" indent="-330200">
              <a:lnSpc>
                <a:spcPct val="100000"/>
              </a:lnSpc>
              <a:spcBef>
                <a:spcPts val="1600"/>
              </a:spcBef>
              <a:spcAft>
                <a:spcPts val="0"/>
              </a:spcAft>
              <a:buClr>
                <a:schemeClr val="dk2"/>
              </a:buClr>
              <a:buSzPts val="1600"/>
              <a:buChar char="○"/>
              <a:defRPr sz="1600">
                <a:solidFill>
                  <a:schemeClr val="dk2"/>
                </a:solidFill>
              </a:defRPr>
            </a:lvl2pPr>
            <a:lvl3pPr marL="1371600" lvl="2" indent="-330200">
              <a:lnSpc>
                <a:spcPct val="100000"/>
              </a:lnSpc>
              <a:spcBef>
                <a:spcPts val="1600"/>
              </a:spcBef>
              <a:spcAft>
                <a:spcPts val="0"/>
              </a:spcAft>
              <a:buClr>
                <a:schemeClr val="dk2"/>
              </a:buClr>
              <a:buSzPts val="1600"/>
              <a:buChar char="■"/>
              <a:defRPr sz="1600">
                <a:solidFill>
                  <a:schemeClr val="dk2"/>
                </a:solidFill>
              </a:defRPr>
            </a:lvl3pPr>
            <a:lvl4pPr marL="1828800" lvl="3" indent="-330200">
              <a:lnSpc>
                <a:spcPct val="100000"/>
              </a:lnSpc>
              <a:spcBef>
                <a:spcPts val="1600"/>
              </a:spcBef>
              <a:spcAft>
                <a:spcPts val="0"/>
              </a:spcAft>
              <a:buClr>
                <a:schemeClr val="dk2"/>
              </a:buClr>
              <a:buSzPts val="1600"/>
              <a:buChar char="●"/>
              <a:defRPr sz="1600">
                <a:solidFill>
                  <a:schemeClr val="dk2"/>
                </a:solidFill>
              </a:defRPr>
            </a:lvl4pPr>
            <a:lvl5pPr marL="2286000" lvl="4" indent="-330200">
              <a:lnSpc>
                <a:spcPct val="100000"/>
              </a:lnSpc>
              <a:spcBef>
                <a:spcPts val="1600"/>
              </a:spcBef>
              <a:spcAft>
                <a:spcPts val="0"/>
              </a:spcAft>
              <a:buClr>
                <a:schemeClr val="dk2"/>
              </a:buClr>
              <a:buSzPts val="1600"/>
              <a:buChar char="○"/>
              <a:defRPr sz="1600">
                <a:solidFill>
                  <a:schemeClr val="dk2"/>
                </a:solidFill>
              </a:defRPr>
            </a:lvl5pPr>
            <a:lvl6pPr marL="2743200" lvl="5" indent="-330200">
              <a:lnSpc>
                <a:spcPct val="100000"/>
              </a:lnSpc>
              <a:spcBef>
                <a:spcPts val="1600"/>
              </a:spcBef>
              <a:spcAft>
                <a:spcPts val="0"/>
              </a:spcAft>
              <a:buClr>
                <a:schemeClr val="dk2"/>
              </a:buClr>
              <a:buSzPts val="1600"/>
              <a:buChar char="■"/>
              <a:defRPr sz="1600">
                <a:solidFill>
                  <a:schemeClr val="dk2"/>
                </a:solidFill>
              </a:defRPr>
            </a:lvl6pPr>
            <a:lvl7pPr marL="3200400" lvl="6" indent="-330200">
              <a:lnSpc>
                <a:spcPct val="100000"/>
              </a:lnSpc>
              <a:spcBef>
                <a:spcPts val="1600"/>
              </a:spcBef>
              <a:spcAft>
                <a:spcPts val="0"/>
              </a:spcAft>
              <a:buClr>
                <a:schemeClr val="dk2"/>
              </a:buClr>
              <a:buSzPts val="1600"/>
              <a:buChar char="●"/>
              <a:defRPr sz="1600">
                <a:solidFill>
                  <a:schemeClr val="dk2"/>
                </a:solidFill>
              </a:defRPr>
            </a:lvl7pPr>
            <a:lvl8pPr marL="3657600" lvl="7" indent="-330200">
              <a:lnSpc>
                <a:spcPct val="100000"/>
              </a:lnSpc>
              <a:spcBef>
                <a:spcPts val="1600"/>
              </a:spcBef>
              <a:spcAft>
                <a:spcPts val="0"/>
              </a:spcAft>
              <a:buClr>
                <a:schemeClr val="dk2"/>
              </a:buClr>
              <a:buSzPts val="1600"/>
              <a:buChar char="○"/>
              <a:defRPr sz="1600">
                <a:solidFill>
                  <a:schemeClr val="dk2"/>
                </a:solidFill>
              </a:defRPr>
            </a:lvl8pPr>
            <a:lvl9pPr marL="4114800" lvl="8" indent="-330200">
              <a:lnSpc>
                <a:spcPct val="100000"/>
              </a:lnSpc>
              <a:spcBef>
                <a:spcPts val="1600"/>
              </a:spcBef>
              <a:spcAft>
                <a:spcPts val="1600"/>
              </a:spcAft>
              <a:buClr>
                <a:schemeClr val="dk2"/>
              </a:buClr>
              <a:buSzPts val="1600"/>
              <a:buChar char="■"/>
              <a:defRPr sz="1600">
                <a:solidFill>
                  <a:schemeClr val="dk2"/>
                </a:solidFill>
              </a:defRPr>
            </a:lvl9pPr>
          </a:lstStyle>
          <a:p/>
        </p:txBody>
      </p:sp>
      <p:sp>
        <p:nvSpPr>
          <p:cNvPr id="40" name="Google Shape;40;p7"/>
          <p:cNvSpPr txBox="1"/>
          <p:nvPr>
            <p:ph type="title"/>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41" name="Shape 41"/>
        <p:cNvGrpSpPr/>
        <p:nvPr/>
      </p:nvGrpSpPr>
      <p:grpSpPr>
        <a:xfrm>
          <a:off x="0" y="0"/>
          <a:ext cx="0" cy="0"/>
          <a:chOff x="0" y="0"/>
          <a:chExt cx="0" cy="0"/>
        </a:xfrm>
      </p:grpSpPr>
      <p:pic>
        <p:nvPicPr>
          <p:cNvPr id="42" name="Google Shape;42;p8"/>
          <p:cNvPicPr preferRelativeResize="0"/>
          <p:nvPr/>
        </p:nvPicPr>
        <p:blipFill>
          <a:blip r:embed="rId2"/>
          <a:stretch>
            <a:fillRect/>
          </a:stretch>
        </p:blipFill>
        <p:spPr>
          <a:xfrm rot="896489">
            <a:off x="6092370" y="-1056710"/>
            <a:ext cx="2878009" cy="3364796"/>
          </a:xfrm>
          <a:prstGeom prst="rect">
            <a:avLst/>
          </a:prstGeom>
          <a:noFill/>
          <a:ln>
            <a:noFill/>
          </a:ln>
          <a:effectLst>
            <a:outerShdw blurRad="85725" dist="57150" dir="5400000" algn="bl" rotWithShape="0">
              <a:srgbClr val="000000">
                <a:alpha val="39000"/>
              </a:srgbClr>
            </a:outerShdw>
          </a:effectLst>
        </p:spPr>
      </p:pic>
      <p:sp>
        <p:nvSpPr>
          <p:cNvPr id="43" name="Google Shape;43;p8"/>
          <p:cNvSpPr txBox="1"/>
          <p:nvPr>
            <p:ph type="title"/>
          </p:nvPr>
        </p:nvSpPr>
        <p:spPr>
          <a:xfrm rot="877333">
            <a:off x="6289345" y="436639"/>
            <a:ext cx="2155721" cy="1510808"/>
          </a:xfrm>
          <a:prstGeom prst="rect">
            <a:avLst/>
          </a:prstGeom>
        </p:spPr>
        <p:txBody>
          <a:bodyPr spcFirstLastPara="1" wrap="square" lIns="91425" tIns="91425" rIns="91425" bIns="91425" anchor="t" anchorCtr="0">
            <a:noAutofit/>
          </a:bodyPr>
          <a:lstStyle>
            <a:lvl1pPr lvl="0" algn="ctr">
              <a:spcBef>
                <a:spcPts val="0"/>
              </a:spcBef>
              <a:spcAft>
                <a:spcPts val="0"/>
              </a:spcAft>
              <a:buSzPts val="2600"/>
              <a:buNone/>
              <a:defRPr sz="2600" b="0"/>
            </a:lvl1pPr>
            <a:lvl2pPr lvl="1" algn="ctr">
              <a:spcBef>
                <a:spcPts val="0"/>
              </a:spcBef>
              <a:spcAft>
                <a:spcPts val="0"/>
              </a:spcAft>
              <a:buSzPts val="5000"/>
              <a:buNone/>
              <a:defRPr sz="5000"/>
            </a:lvl2pPr>
            <a:lvl3pPr lvl="2" algn="ctr">
              <a:spcBef>
                <a:spcPts val="0"/>
              </a:spcBef>
              <a:spcAft>
                <a:spcPts val="0"/>
              </a:spcAft>
              <a:buSzPts val="5000"/>
              <a:buNone/>
              <a:defRPr sz="5000"/>
            </a:lvl3pPr>
            <a:lvl4pPr lvl="3" algn="ctr">
              <a:spcBef>
                <a:spcPts val="0"/>
              </a:spcBef>
              <a:spcAft>
                <a:spcPts val="0"/>
              </a:spcAft>
              <a:buSzPts val="5000"/>
              <a:buNone/>
              <a:defRPr sz="5000"/>
            </a:lvl4pPr>
            <a:lvl5pPr lvl="4" algn="ctr">
              <a:spcBef>
                <a:spcPts val="0"/>
              </a:spcBef>
              <a:spcAft>
                <a:spcPts val="0"/>
              </a:spcAft>
              <a:buSzPts val="5000"/>
              <a:buNone/>
              <a:defRPr sz="5000"/>
            </a:lvl5pPr>
            <a:lvl6pPr lvl="5" algn="ctr">
              <a:spcBef>
                <a:spcPts val="0"/>
              </a:spcBef>
              <a:spcAft>
                <a:spcPts val="0"/>
              </a:spcAft>
              <a:buSzPts val="5000"/>
              <a:buNone/>
              <a:defRPr sz="5000"/>
            </a:lvl6pPr>
            <a:lvl7pPr lvl="6" algn="ctr">
              <a:spcBef>
                <a:spcPts val="0"/>
              </a:spcBef>
              <a:spcAft>
                <a:spcPts val="0"/>
              </a:spcAft>
              <a:buSzPts val="5000"/>
              <a:buNone/>
              <a:defRPr sz="5000"/>
            </a:lvl7pPr>
            <a:lvl8pPr lvl="7" algn="ctr">
              <a:spcBef>
                <a:spcPts val="0"/>
              </a:spcBef>
              <a:spcAft>
                <a:spcPts val="0"/>
              </a:spcAft>
              <a:buSzPts val="5000"/>
              <a:buNone/>
              <a:defRPr sz="5000"/>
            </a:lvl8pPr>
            <a:lvl9pPr lvl="8" algn="ctr">
              <a:spcBef>
                <a:spcPts val="0"/>
              </a:spcBef>
              <a:spcAft>
                <a:spcPts val="0"/>
              </a:spcAft>
              <a:buSzPts val="5000"/>
              <a:buNone/>
              <a:defRPr sz="5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44" name="Shape 44"/>
        <p:cNvGrpSpPr/>
        <p:nvPr/>
      </p:nvGrpSpPr>
      <p:grpSpPr>
        <a:xfrm>
          <a:off x="0" y="0"/>
          <a:ext cx="0" cy="0"/>
          <a:chOff x="0" y="0"/>
          <a:chExt cx="0" cy="0"/>
        </a:xfrm>
      </p:grpSpPr>
      <p:pic>
        <p:nvPicPr>
          <p:cNvPr id="45" name="Google Shape;45;p9"/>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46" name="Google Shape;46;p9"/>
          <p:cNvPicPr preferRelativeResize="0"/>
          <p:nvPr/>
        </p:nvPicPr>
        <p:blipFill>
          <a:blip r:embed="rId3"/>
          <a:stretch>
            <a:fillRect/>
          </a:stretch>
        </p:blipFill>
        <p:spPr>
          <a:xfrm>
            <a:off x="255775" y="186275"/>
            <a:ext cx="8632448" cy="4770949"/>
          </a:xfrm>
          <a:prstGeom prst="rect">
            <a:avLst/>
          </a:prstGeom>
          <a:noFill/>
          <a:ln>
            <a:noFill/>
          </a:ln>
        </p:spPr>
      </p:pic>
      <p:sp>
        <p:nvSpPr>
          <p:cNvPr id="47" name="Google Shape;47;p9"/>
          <p:cNvSpPr txBox="1"/>
          <p:nvPr>
            <p:ph type="subTitle" idx="1"/>
          </p:nvPr>
        </p:nvSpPr>
        <p:spPr>
          <a:xfrm>
            <a:off x="1629950" y="3828100"/>
            <a:ext cx="2332500" cy="697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00"/>
              <a:buFont typeface="Concert One"/>
              <a:buNone/>
              <a:defRPr sz="1600">
                <a:latin typeface="Concert One"/>
                <a:ea typeface="Concert One"/>
                <a:cs typeface="Concert One"/>
                <a:sym typeface="Concert One"/>
              </a:defRPr>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p:txBody>
      </p:sp>
      <p:sp>
        <p:nvSpPr>
          <p:cNvPr id="48" name="Google Shape;48;p9"/>
          <p:cNvSpPr txBox="1"/>
          <p:nvPr>
            <p:ph type="body" idx="2"/>
          </p:nvPr>
        </p:nvSpPr>
        <p:spPr>
          <a:xfrm>
            <a:off x="5044725" y="539500"/>
            <a:ext cx="3224400" cy="40692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Clr>
                <a:schemeClr val="dk2"/>
              </a:buClr>
              <a:buSzPts val="1400"/>
              <a:buChar char="●"/>
              <a:defRPr sz="1400">
                <a:solidFill>
                  <a:schemeClr val="dk2"/>
                </a:solidFill>
              </a:defRPr>
            </a:lvl1pPr>
            <a:lvl2pPr marL="914400" lvl="1" indent="-317500">
              <a:spcBef>
                <a:spcPts val="0"/>
              </a:spcBef>
              <a:spcAft>
                <a:spcPts val="0"/>
              </a:spcAft>
              <a:buClr>
                <a:schemeClr val="dk2"/>
              </a:buClr>
              <a:buSzPts val="1400"/>
              <a:buChar char="○"/>
              <a:defRPr>
                <a:solidFill>
                  <a:schemeClr val="dk2"/>
                </a:solidFill>
              </a:defRPr>
            </a:lvl2pPr>
            <a:lvl3pPr marL="1371600" lvl="2" indent="-317500">
              <a:spcBef>
                <a:spcPts val="1600"/>
              </a:spcBef>
              <a:spcAft>
                <a:spcPts val="0"/>
              </a:spcAft>
              <a:buClr>
                <a:schemeClr val="dk2"/>
              </a:buClr>
              <a:buSzPts val="1400"/>
              <a:buChar char="■"/>
              <a:defRPr>
                <a:solidFill>
                  <a:schemeClr val="dk2"/>
                </a:solidFill>
              </a:defRPr>
            </a:lvl3pPr>
            <a:lvl4pPr marL="1828800" lvl="3" indent="-317500">
              <a:spcBef>
                <a:spcPts val="1600"/>
              </a:spcBef>
              <a:spcAft>
                <a:spcPts val="0"/>
              </a:spcAft>
              <a:buClr>
                <a:schemeClr val="dk2"/>
              </a:buClr>
              <a:buSzPts val="1400"/>
              <a:buChar char="●"/>
              <a:defRPr>
                <a:solidFill>
                  <a:schemeClr val="dk2"/>
                </a:solidFill>
              </a:defRPr>
            </a:lvl4pPr>
            <a:lvl5pPr marL="2286000" lvl="4" indent="-317500">
              <a:spcBef>
                <a:spcPts val="1600"/>
              </a:spcBef>
              <a:spcAft>
                <a:spcPts val="0"/>
              </a:spcAft>
              <a:buClr>
                <a:schemeClr val="dk2"/>
              </a:buClr>
              <a:buSzPts val="1400"/>
              <a:buChar char="○"/>
              <a:defRPr>
                <a:solidFill>
                  <a:schemeClr val="dk2"/>
                </a:solidFill>
              </a:defRPr>
            </a:lvl5pPr>
            <a:lvl6pPr marL="2743200" lvl="5" indent="-317500">
              <a:spcBef>
                <a:spcPts val="1600"/>
              </a:spcBef>
              <a:spcAft>
                <a:spcPts val="0"/>
              </a:spcAft>
              <a:buClr>
                <a:schemeClr val="dk2"/>
              </a:buClr>
              <a:buSzPts val="1400"/>
              <a:buChar char="■"/>
              <a:defRPr>
                <a:solidFill>
                  <a:schemeClr val="dk2"/>
                </a:solidFill>
              </a:defRPr>
            </a:lvl6pPr>
            <a:lvl7pPr marL="3200400" lvl="6" indent="-317500">
              <a:spcBef>
                <a:spcPts val="1600"/>
              </a:spcBef>
              <a:spcAft>
                <a:spcPts val="0"/>
              </a:spcAft>
              <a:buClr>
                <a:schemeClr val="dk2"/>
              </a:buClr>
              <a:buSzPts val="1400"/>
              <a:buChar char="●"/>
              <a:defRPr>
                <a:solidFill>
                  <a:schemeClr val="dk2"/>
                </a:solidFill>
              </a:defRPr>
            </a:lvl7pPr>
            <a:lvl8pPr marL="3657600" lvl="7" indent="-317500">
              <a:spcBef>
                <a:spcPts val="1600"/>
              </a:spcBef>
              <a:spcAft>
                <a:spcPts val="0"/>
              </a:spcAft>
              <a:buClr>
                <a:schemeClr val="dk2"/>
              </a:buClr>
              <a:buSzPts val="1400"/>
              <a:buChar char="○"/>
              <a:defRPr>
                <a:solidFill>
                  <a:schemeClr val="dk2"/>
                </a:solidFill>
              </a:defRPr>
            </a:lvl8pPr>
            <a:lvl9pPr marL="4114800" lvl="8" indent="-317500">
              <a:spcBef>
                <a:spcPts val="1600"/>
              </a:spcBef>
              <a:spcAft>
                <a:spcPts val="1600"/>
              </a:spcAft>
              <a:buClr>
                <a:schemeClr val="dk2"/>
              </a:buClr>
              <a:buSzPts val="1400"/>
              <a:buChar char="■"/>
              <a:defRPr>
                <a:solidFill>
                  <a:schemeClr val="dk2"/>
                </a:solidFill>
              </a:defRPr>
            </a:lvl9pPr>
          </a:lstStyle>
          <a:p/>
        </p:txBody>
      </p:sp>
      <p:sp>
        <p:nvSpPr>
          <p:cNvPr id="49" name="Google Shape;49;p9"/>
          <p:cNvSpPr txBox="1"/>
          <p:nvPr>
            <p:ph type="title"/>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50" name="Shape 50"/>
        <p:cNvGrpSpPr/>
        <p:nvPr/>
      </p:nvGrpSpPr>
      <p:grpSpPr>
        <a:xfrm>
          <a:off x="0" y="0"/>
          <a:ext cx="0" cy="0"/>
          <a:chOff x="0" y="0"/>
          <a:chExt cx="0" cy="0"/>
        </a:xfrm>
      </p:grpSpPr>
      <p:pic>
        <p:nvPicPr>
          <p:cNvPr id="51" name="Google Shape;51;p10"/>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52" name="Google Shape;52;p10"/>
          <p:cNvPicPr preferRelativeResize="0"/>
          <p:nvPr/>
        </p:nvPicPr>
        <p:blipFill>
          <a:blip r:embed="rId3"/>
          <a:stretch>
            <a:fillRect/>
          </a:stretch>
        </p:blipFill>
        <p:spPr>
          <a:xfrm>
            <a:off x="255775" y="186275"/>
            <a:ext cx="8632448" cy="4770949"/>
          </a:xfrm>
          <a:prstGeom prst="rect">
            <a:avLst/>
          </a:prstGeom>
          <a:noFill/>
          <a:ln>
            <a:noFill/>
          </a:ln>
        </p:spPr>
      </p:pic>
      <p:sp>
        <p:nvSpPr>
          <p:cNvPr id="53" name="Google Shape;53;p10"/>
          <p:cNvSpPr txBox="1"/>
          <p:nvPr>
            <p:ph type="title"/>
          </p:nvPr>
        </p:nvSpPr>
        <p:spPr>
          <a:xfrm>
            <a:off x="1002325" y="711173"/>
            <a:ext cx="2403900" cy="1385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54" name="Shape 54"/>
        <p:cNvGrpSpPr/>
        <p:nvPr/>
      </p:nvGrpSpPr>
      <p:grpSpPr>
        <a:xfrm>
          <a:off x="0" y="0"/>
          <a:ext cx="0" cy="0"/>
          <a:chOff x="0" y="0"/>
          <a:chExt cx="0" cy="0"/>
        </a:xfrm>
      </p:grpSpPr>
      <p:pic>
        <p:nvPicPr>
          <p:cNvPr id="55" name="Google Shape;55;p11"/>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56" name="Google Shape;56;p11"/>
          <p:cNvPicPr preferRelativeResize="0"/>
          <p:nvPr/>
        </p:nvPicPr>
        <p:blipFill rotWithShape="1">
          <a:blip r:embed="rId3"/>
          <a:srcRect t="16734" r="8892" b="18300"/>
          <a:stretch>
            <a:fillRect/>
          </a:stretch>
        </p:blipFill>
        <p:spPr>
          <a:xfrm rot="-5400000">
            <a:off x="4748475" y="480657"/>
            <a:ext cx="2036850" cy="846042"/>
          </a:xfrm>
          <a:prstGeom prst="rect">
            <a:avLst/>
          </a:prstGeom>
          <a:noFill/>
          <a:ln>
            <a:noFill/>
          </a:ln>
        </p:spPr>
      </p:pic>
      <p:pic>
        <p:nvPicPr>
          <p:cNvPr id="57" name="Google Shape;57;p11"/>
          <p:cNvPicPr preferRelativeResize="0"/>
          <p:nvPr/>
        </p:nvPicPr>
        <p:blipFill rotWithShape="1">
          <a:blip r:embed="rId3"/>
          <a:srcRect t="16734" r="8892" b="18300"/>
          <a:stretch>
            <a:fillRect/>
          </a:stretch>
        </p:blipFill>
        <p:spPr>
          <a:xfrm rot="-5400000">
            <a:off x="5339025" y="595407"/>
            <a:ext cx="2036850" cy="846042"/>
          </a:xfrm>
          <a:prstGeom prst="rect">
            <a:avLst/>
          </a:prstGeom>
          <a:noFill/>
          <a:ln>
            <a:noFill/>
          </a:ln>
        </p:spPr>
      </p:pic>
      <p:pic>
        <p:nvPicPr>
          <p:cNvPr id="58" name="Google Shape;58;p11"/>
          <p:cNvPicPr preferRelativeResize="0"/>
          <p:nvPr/>
        </p:nvPicPr>
        <p:blipFill rotWithShape="1">
          <a:blip r:embed="rId4"/>
          <a:srcRect b="7123"/>
          <a:stretch>
            <a:fillRect/>
          </a:stretch>
        </p:blipFill>
        <p:spPr>
          <a:xfrm>
            <a:off x="1974100" y="324738"/>
            <a:ext cx="5195775" cy="4494025"/>
          </a:xfrm>
          <a:prstGeom prst="rect">
            <a:avLst/>
          </a:prstGeom>
          <a:noFill/>
          <a:ln>
            <a:noFill/>
          </a:ln>
        </p:spPr>
      </p:pic>
      <p:sp>
        <p:nvSpPr>
          <p:cNvPr id="59" name="Google Shape;59;p11"/>
          <p:cNvSpPr txBox="1"/>
          <p:nvPr>
            <p:ph type="title" hasCustomPrompt="1"/>
          </p:nvPr>
        </p:nvSpPr>
        <p:spPr>
          <a:xfrm>
            <a:off x="2838275" y="1645347"/>
            <a:ext cx="4001700" cy="11370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dk2"/>
              </a:buClr>
              <a:buSzPts val="7200"/>
              <a:buNone/>
              <a:defRPr sz="7200" b="0">
                <a:solidFill>
                  <a:schemeClr val="dk2"/>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r>
              <a:t>xx%</a:t>
            </a:r>
          </a:p>
        </p:txBody>
      </p:sp>
      <p:sp>
        <p:nvSpPr>
          <p:cNvPr id="60" name="Google Shape;60;p11"/>
          <p:cNvSpPr txBox="1"/>
          <p:nvPr>
            <p:ph type="body" idx="1"/>
          </p:nvPr>
        </p:nvSpPr>
        <p:spPr>
          <a:xfrm>
            <a:off x="3335675" y="3062950"/>
            <a:ext cx="30069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dk2"/>
              </a:buClr>
              <a:buSzPts val="1800"/>
              <a:buChar char="●"/>
              <a:defRPr>
                <a:solidFill>
                  <a:schemeClr val="dk2"/>
                </a:solidFill>
              </a:defRPr>
            </a:lvl1pPr>
            <a:lvl2pPr marL="914400" lvl="1" indent="-342900" algn="ctr">
              <a:spcBef>
                <a:spcPts val="1600"/>
              </a:spcBef>
              <a:spcAft>
                <a:spcPts val="0"/>
              </a:spcAft>
              <a:buClr>
                <a:schemeClr val="dk2"/>
              </a:buClr>
              <a:buSzPts val="1800"/>
              <a:buChar char="○"/>
              <a:defRPr sz="1800">
                <a:solidFill>
                  <a:schemeClr val="dk2"/>
                </a:solidFill>
              </a:defRPr>
            </a:lvl2pPr>
            <a:lvl3pPr marL="1371600" lvl="2" indent="-342900" algn="ctr">
              <a:spcBef>
                <a:spcPts val="1600"/>
              </a:spcBef>
              <a:spcAft>
                <a:spcPts val="0"/>
              </a:spcAft>
              <a:buClr>
                <a:schemeClr val="dk2"/>
              </a:buClr>
              <a:buSzPts val="1800"/>
              <a:buChar char="■"/>
              <a:defRPr sz="1800">
                <a:solidFill>
                  <a:schemeClr val="dk2"/>
                </a:solidFill>
              </a:defRPr>
            </a:lvl3pPr>
            <a:lvl4pPr marL="1828800" lvl="3" indent="-342900" algn="ctr">
              <a:spcBef>
                <a:spcPts val="1600"/>
              </a:spcBef>
              <a:spcAft>
                <a:spcPts val="0"/>
              </a:spcAft>
              <a:buClr>
                <a:schemeClr val="dk2"/>
              </a:buClr>
              <a:buSzPts val="1800"/>
              <a:buChar char="●"/>
              <a:defRPr sz="1800">
                <a:solidFill>
                  <a:schemeClr val="dk2"/>
                </a:solidFill>
              </a:defRPr>
            </a:lvl4pPr>
            <a:lvl5pPr marL="2286000" lvl="4" indent="-342900" algn="ctr">
              <a:spcBef>
                <a:spcPts val="1600"/>
              </a:spcBef>
              <a:spcAft>
                <a:spcPts val="0"/>
              </a:spcAft>
              <a:buClr>
                <a:schemeClr val="dk2"/>
              </a:buClr>
              <a:buSzPts val="1800"/>
              <a:buChar char="○"/>
              <a:defRPr sz="1800">
                <a:solidFill>
                  <a:schemeClr val="dk2"/>
                </a:solidFill>
              </a:defRPr>
            </a:lvl5pPr>
            <a:lvl6pPr marL="2743200" lvl="5" indent="-342900" algn="ctr">
              <a:spcBef>
                <a:spcPts val="1600"/>
              </a:spcBef>
              <a:spcAft>
                <a:spcPts val="0"/>
              </a:spcAft>
              <a:buClr>
                <a:schemeClr val="dk2"/>
              </a:buClr>
              <a:buSzPts val="1800"/>
              <a:buChar char="■"/>
              <a:defRPr sz="1800">
                <a:solidFill>
                  <a:schemeClr val="dk2"/>
                </a:solidFill>
              </a:defRPr>
            </a:lvl6pPr>
            <a:lvl7pPr marL="3200400" lvl="6" indent="-342900" algn="ctr">
              <a:spcBef>
                <a:spcPts val="1600"/>
              </a:spcBef>
              <a:spcAft>
                <a:spcPts val="0"/>
              </a:spcAft>
              <a:buClr>
                <a:schemeClr val="dk2"/>
              </a:buClr>
              <a:buSzPts val="1800"/>
              <a:buChar char="●"/>
              <a:defRPr sz="1800">
                <a:solidFill>
                  <a:schemeClr val="dk2"/>
                </a:solidFill>
              </a:defRPr>
            </a:lvl7pPr>
            <a:lvl8pPr marL="3657600" lvl="7" indent="-342900" algn="ctr">
              <a:spcBef>
                <a:spcPts val="1600"/>
              </a:spcBef>
              <a:spcAft>
                <a:spcPts val="0"/>
              </a:spcAft>
              <a:buClr>
                <a:schemeClr val="dk2"/>
              </a:buClr>
              <a:buSzPts val="1800"/>
              <a:buChar char="○"/>
              <a:defRPr sz="1800">
                <a:solidFill>
                  <a:schemeClr val="dk2"/>
                </a:solidFill>
              </a:defRPr>
            </a:lvl8pPr>
            <a:lvl9pPr marL="4114800" lvl="8" indent="-342900" algn="ctr">
              <a:spcBef>
                <a:spcPts val="1600"/>
              </a:spcBef>
              <a:spcAft>
                <a:spcPts val="1600"/>
              </a:spcAft>
              <a:buClr>
                <a:schemeClr val="dk2"/>
              </a:buClr>
              <a:buSzPts val="1800"/>
              <a:buChar char="■"/>
              <a:defRPr sz="1800">
                <a:solidFill>
                  <a:schemeClr val="dk2"/>
                </a:solidFill>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bg>
      <p:bgPr>
        <a:solidFill>
          <a:srgbClr val="FFFFFF"/>
        </a:solidFill>
        <a:effectLst/>
      </p:bgPr>
    </p:bg>
    <p:spTree>
      <p:nvGrpSpPr>
        <p:cNvPr id="61" name="Shape 6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SECTION_TITLE_AND_DESCRIPTION_1">
    <p:spTree>
      <p:nvGrpSpPr>
        <p:cNvPr id="62" name="Shape 62"/>
        <p:cNvGrpSpPr/>
        <p:nvPr/>
      </p:nvGrpSpPr>
      <p:grpSpPr>
        <a:xfrm>
          <a:off x="0" y="0"/>
          <a:ext cx="0" cy="0"/>
          <a:chOff x="0" y="0"/>
          <a:chExt cx="0" cy="0"/>
        </a:xfrm>
      </p:grpSpPr>
      <p:pic>
        <p:nvPicPr>
          <p:cNvPr id="63" name="Google Shape;63;p13"/>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64" name="Google Shape;64;p13"/>
          <p:cNvPicPr preferRelativeResize="0"/>
          <p:nvPr/>
        </p:nvPicPr>
        <p:blipFill>
          <a:blip r:embed="rId3"/>
          <a:stretch>
            <a:fillRect/>
          </a:stretch>
        </p:blipFill>
        <p:spPr>
          <a:xfrm>
            <a:off x="255775" y="186275"/>
            <a:ext cx="8632448" cy="4770949"/>
          </a:xfrm>
          <a:prstGeom prst="rect">
            <a:avLst/>
          </a:prstGeom>
          <a:noFill/>
          <a:ln>
            <a:noFill/>
          </a:ln>
        </p:spPr>
      </p:pic>
      <p:sp>
        <p:nvSpPr>
          <p:cNvPr id="65" name="Google Shape;65;p13"/>
          <p:cNvSpPr txBox="1"/>
          <p:nvPr>
            <p:ph type="title"/>
          </p:nvPr>
        </p:nvSpPr>
        <p:spPr>
          <a:xfrm>
            <a:off x="907470" y="1705233"/>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66" name="Google Shape;66;p13"/>
          <p:cNvSpPr txBox="1"/>
          <p:nvPr>
            <p:ph type="subTitle" idx="1"/>
          </p:nvPr>
        </p:nvSpPr>
        <p:spPr>
          <a:xfrm>
            <a:off x="929350" y="21612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
        <p:nvSpPr>
          <p:cNvPr id="67" name="Google Shape;67;p13"/>
          <p:cNvSpPr txBox="1"/>
          <p:nvPr>
            <p:ph type="title" idx="2"/>
          </p:nvPr>
        </p:nvSpPr>
        <p:spPr>
          <a:xfrm>
            <a:off x="5318730" y="1705233"/>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68" name="Google Shape;68;p13"/>
          <p:cNvSpPr txBox="1"/>
          <p:nvPr>
            <p:ph type="subTitle" idx="3"/>
          </p:nvPr>
        </p:nvSpPr>
        <p:spPr>
          <a:xfrm>
            <a:off x="5340612" y="21612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
        <p:nvSpPr>
          <p:cNvPr id="69" name="Google Shape;69;p13"/>
          <p:cNvSpPr txBox="1"/>
          <p:nvPr>
            <p:ph type="title" idx="4"/>
          </p:nvPr>
        </p:nvSpPr>
        <p:spPr>
          <a:xfrm>
            <a:off x="907470" y="3221098"/>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70" name="Google Shape;70;p13"/>
          <p:cNvSpPr txBox="1"/>
          <p:nvPr>
            <p:ph type="subTitle" idx="5"/>
          </p:nvPr>
        </p:nvSpPr>
        <p:spPr>
          <a:xfrm>
            <a:off x="929350" y="3685875"/>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
        <p:nvSpPr>
          <p:cNvPr id="71" name="Google Shape;71;p13"/>
          <p:cNvSpPr txBox="1"/>
          <p:nvPr>
            <p:ph type="title" idx="6"/>
          </p:nvPr>
        </p:nvSpPr>
        <p:spPr>
          <a:xfrm>
            <a:off x="5318730" y="3221098"/>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72" name="Google Shape;72;p13"/>
          <p:cNvSpPr txBox="1"/>
          <p:nvPr>
            <p:ph type="subTitle" idx="7"/>
          </p:nvPr>
        </p:nvSpPr>
        <p:spPr>
          <a:xfrm>
            <a:off x="5340612" y="3685874"/>
            <a:ext cx="28740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
        <p:nvSpPr>
          <p:cNvPr id="73" name="Google Shape;73;p13"/>
          <p:cNvSpPr txBox="1"/>
          <p:nvPr>
            <p:ph type="title" idx="8"/>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Three columns">
  <p:cSld name="SECTION_TITLE_AND_DESCRIPTION_1_1">
    <p:spTree>
      <p:nvGrpSpPr>
        <p:cNvPr id="74" name="Shape 74"/>
        <p:cNvGrpSpPr/>
        <p:nvPr/>
      </p:nvGrpSpPr>
      <p:grpSpPr>
        <a:xfrm>
          <a:off x="0" y="0"/>
          <a:ext cx="0" cy="0"/>
          <a:chOff x="0" y="0"/>
          <a:chExt cx="0" cy="0"/>
        </a:xfrm>
      </p:grpSpPr>
      <p:pic>
        <p:nvPicPr>
          <p:cNvPr id="75" name="Google Shape;75;p14"/>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76" name="Google Shape;76;p14"/>
          <p:cNvPicPr preferRelativeResize="0"/>
          <p:nvPr/>
        </p:nvPicPr>
        <p:blipFill>
          <a:blip r:embed="rId3"/>
          <a:stretch>
            <a:fillRect/>
          </a:stretch>
        </p:blipFill>
        <p:spPr>
          <a:xfrm>
            <a:off x="254425" y="201113"/>
            <a:ext cx="8635149" cy="4741275"/>
          </a:xfrm>
          <a:prstGeom prst="rect">
            <a:avLst/>
          </a:prstGeom>
          <a:noFill/>
          <a:ln>
            <a:noFill/>
          </a:ln>
        </p:spPr>
      </p:pic>
      <p:sp>
        <p:nvSpPr>
          <p:cNvPr id="77" name="Google Shape;77;p14"/>
          <p:cNvSpPr txBox="1"/>
          <p:nvPr>
            <p:ph type="title"/>
          </p:nvPr>
        </p:nvSpPr>
        <p:spPr>
          <a:xfrm>
            <a:off x="6013614" y="838400"/>
            <a:ext cx="23331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p:txBody>
      </p:sp>
      <p:sp>
        <p:nvSpPr>
          <p:cNvPr id="78" name="Google Shape;78;p14"/>
          <p:cNvSpPr txBox="1"/>
          <p:nvPr>
            <p:ph type="subTitle" idx="1"/>
          </p:nvPr>
        </p:nvSpPr>
        <p:spPr>
          <a:xfrm>
            <a:off x="6013614" y="1199352"/>
            <a:ext cx="2333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None/>
              <a:defRPr sz="1600">
                <a:solidFill>
                  <a:schemeClr val="dk2"/>
                </a:solidFill>
              </a:defRPr>
            </a:lvl1pPr>
            <a:lvl2pPr lvl="1" rtl="0">
              <a:lnSpc>
                <a:spcPct val="100000"/>
              </a:lnSpc>
              <a:spcBef>
                <a:spcPts val="0"/>
              </a:spcBef>
              <a:spcAft>
                <a:spcPts val="0"/>
              </a:spcAft>
              <a:buClr>
                <a:schemeClr val="dk2"/>
              </a:buClr>
              <a:buSzPts val="1600"/>
              <a:buNone/>
              <a:defRPr sz="1600">
                <a:solidFill>
                  <a:schemeClr val="dk2"/>
                </a:solidFill>
              </a:defRPr>
            </a:lvl2pPr>
            <a:lvl3pPr lvl="2" rtl="0">
              <a:lnSpc>
                <a:spcPct val="100000"/>
              </a:lnSpc>
              <a:spcBef>
                <a:spcPts val="0"/>
              </a:spcBef>
              <a:spcAft>
                <a:spcPts val="0"/>
              </a:spcAft>
              <a:buClr>
                <a:schemeClr val="dk2"/>
              </a:buClr>
              <a:buSzPts val="1600"/>
              <a:buNone/>
              <a:defRPr sz="1600">
                <a:solidFill>
                  <a:schemeClr val="dk2"/>
                </a:solidFill>
              </a:defRPr>
            </a:lvl3pPr>
            <a:lvl4pPr lvl="3" rtl="0">
              <a:lnSpc>
                <a:spcPct val="100000"/>
              </a:lnSpc>
              <a:spcBef>
                <a:spcPts val="0"/>
              </a:spcBef>
              <a:spcAft>
                <a:spcPts val="0"/>
              </a:spcAft>
              <a:buClr>
                <a:schemeClr val="dk2"/>
              </a:buClr>
              <a:buSzPts val="1600"/>
              <a:buNone/>
              <a:defRPr sz="1600">
                <a:solidFill>
                  <a:schemeClr val="dk2"/>
                </a:solidFill>
              </a:defRPr>
            </a:lvl4pPr>
            <a:lvl5pPr lvl="4" rtl="0">
              <a:lnSpc>
                <a:spcPct val="100000"/>
              </a:lnSpc>
              <a:spcBef>
                <a:spcPts val="0"/>
              </a:spcBef>
              <a:spcAft>
                <a:spcPts val="0"/>
              </a:spcAft>
              <a:buClr>
                <a:schemeClr val="dk2"/>
              </a:buClr>
              <a:buSzPts val="1600"/>
              <a:buNone/>
              <a:defRPr sz="1600">
                <a:solidFill>
                  <a:schemeClr val="dk2"/>
                </a:solidFill>
              </a:defRPr>
            </a:lvl5pPr>
            <a:lvl6pPr lvl="5" rtl="0">
              <a:lnSpc>
                <a:spcPct val="100000"/>
              </a:lnSpc>
              <a:spcBef>
                <a:spcPts val="0"/>
              </a:spcBef>
              <a:spcAft>
                <a:spcPts val="0"/>
              </a:spcAft>
              <a:buClr>
                <a:schemeClr val="dk2"/>
              </a:buClr>
              <a:buSzPts val="1600"/>
              <a:buNone/>
              <a:defRPr sz="1600">
                <a:solidFill>
                  <a:schemeClr val="dk2"/>
                </a:solidFill>
              </a:defRPr>
            </a:lvl6pPr>
            <a:lvl7pPr lvl="6" rtl="0">
              <a:lnSpc>
                <a:spcPct val="100000"/>
              </a:lnSpc>
              <a:spcBef>
                <a:spcPts val="0"/>
              </a:spcBef>
              <a:spcAft>
                <a:spcPts val="0"/>
              </a:spcAft>
              <a:buClr>
                <a:schemeClr val="dk2"/>
              </a:buClr>
              <a:buSzPts val="1600"/>
              <a:buNone/>
              <a:defRPr sz="1600">
                <a:solidFill>
                  <a:schemeClr val="dk2"/>
                </a:solidFill>
              </a:defRPr>
            </a:lvl7pPr>
            <a:lvl8pPr lvl="7" rtl="0">
              <a:lnSpc>
                <a:spcPct val="100000"/>
              </a:lnSpc>
              <a:spcBef>
                <a:spcPts val="0"/>
              </a:spcBef>
              <a:spcAft>
                <a:spcPts val="0"/>
              </a:spcAft>
              <a:buClr>
                <a:schemeClr val="dk2"/>
              </a:buClr>
              <a:buSzPts val="1600"/>
              <a:buNone/>
              <a:defRPr sz="1600">
                <a:solidFill>
                  <a:schemeClr val="dk2"/>
                </a:solidFill>
              </a:defRPr>
            </a:lvl8pPr>
            <a:lvl9pPr lvl="8" rtl="0">
              <a:lnSpc>
                <a:spcPct val="100000"/>
              </a:lnSpc>
              <a:spcBef>
                <a:spcPts val="0"/>
              </a:spcBef>
              <a:spcAft>
                <a:spcPts val="0"/>
              </a:spcAft>
              <a:buClr>
                <a:schemeClr val="dk2"/>
              </a:buClr>
              <a:buSzPts val="1600"/>
              <a:buNone/>
              <a:defRPr sz="1600">
                <a:solidFill>
                  <a:schemeClr val="dk2"/>
                </a:solidFill>
              </a:defRPr>
            </a:lvl9pPr>
          </a:lstStyle>
          <a:p/>
        </p:txBody>
      </p:sp>
      <p:sp>
        <p:nvSpPr>
          <p:cNvPr id="79" name="Google Shape;79;p14"/>
          <p:cNvSpPr txBox="1"/>
          <p:nvPr>
            <p:ph type="title" idx="2"/>
          </p:nvPr>
        </p:nvSpPr>
        <p:spPr>
          <a:xfrm>
            <a:off x="6013603" y="2104924"/>
            <a:ext cx="23331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p:txBody>
      </p:sp>
      <p:sp>
        <p:nvSpPr>
          <p:cNvPr id="80" name="Google Shape;80;p14"/>
          <p:cNvSpPr txBox="1"/>
          <p:nvPr>
            <p:ph type="subTitle" idx="3"/>
          </p:nvPr>
        </p:nvSpPr>
        <p:spPr>
          <a:xfrm>
            <a:off x="6013601" y="2465876"/>
            <a:ext cx="2333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None/>
              <a:defRPr sz="1600">
                <a:solidFill>
                  <a:schemeClr val="dk2"/>
                </a:solidFill>
              </a:defRPr>
            </a:lvl1pPr>
            <a:lvl2pPr lvl="1" rtl="0">
              <a:lnSpc>
                <a:spcPct val="100000"/>
              </a:lnSpc>
              <a:spcBef>
                <a:spcPts val="0"/>
              </a:spcBef>
              <a:spcAft>
                <a:spcPts val="0"/>
              </a:spcAft>
              <a:buClr>
                <a:schemeClr val="dk2"/>
              </a:buClr>
              <a:buSzPts val="1600"/>
              <a:buNone/>
              <a:defRPr sz="1600">
                <a:solidFill>
                  <a:schemeClr val="dk2"/>
                </a:solidFill>
              </a:defRPr>
            </a:lvl2pPr>
            <a:lvl3pPr lvl="2" rtl="0">
              <a:lnSpc>
                <a:spcPct val="100000"/>
              </a:lnSpc>
              <a:spcBef>
                <a:spcPts val="0"/>
              </a:spcBef>
              <a:spcAft>
                <a:spcPts val="0"/>
              </a:spcAft>
              <a:buClr>
                <a:schemeClr val="dk2"/>
              </a:buClr>
              <a:buSzPts val="1600"/>
              <a:buNone/>
              <a:defRPr sz="1600">
                <a:solidFill>
                  <a:schemeClr val="dk2"/>
                </a:solidFill>
              </a:defRPr>
            </a:lvl3pPr>
            <a:lvl4pPr lvl="3" rtl="0">
              <a:lnSpc>
                <a:spcPct val="100000"/>
              </a:lnSpc>
              <a:spcBef>
                <a:spcPts val="0"/>
              </a:spcBef>
              <a:spcAft>
                <a:spcPts val="0"/>
              </a:spcAft>
              <a:buClr>
                <a:schemeClr val="dk2"/>
              </a:buClr>
              <a:buSzPts val="1600"/>
              <a:buNone/>
              <a:defRPr sz="1600">
                <a:solidFill>
                  <a:schemeClr val="dk2"/>
                </a:solidFill>
              </a:defRPr>
            </a:lvl4pPr>
            <a:lvl5pPr lvl="4" rtl="0">
              <a:lnSpc>
                <a:spcPct val="100000"/>
              </a:lnSpc>
              <a:spcBef>
                <a:spcPts val="0"/>
              </a:spcBef>
              <a:spcAft>
                <a:spcPts val="0"/>
              </a:spcAft>
              <a:buClr>
                <a:schemeClr val="dk2"/>
              </a:buClr>
              <a:buSzPts val="1600"/>
              <a:buNone/>
              <a:defRPr sz="1600">
                <a:solidFill>
                  <a:schemeClr val="dk2"/>
                </a:solidFill>
              </a:defRPr>
            </a:lvl5pPr>
            <a:lvl6pPr lvl="5" rtl="0">
              <a:lnSpc>
                <a:spcPct val="100000"/>
              </a:lnSpc>
              <a:spcBef>
                <a:spcPts val="0"/>
              </a:spcBef>
              <a:spcAft>
                <a:spcPts val="0"/>
              </a:spcAft>
              <a:buClr>
                <a:schemeClr val="dk2"/>
              </a:buClr>
              <a:buSzPts val="1600"/>
              <a:buNone/>
              <a:defRPr sz="1600">
                <a:solidFill>
                  <a:schemeClr val="dk2"/>
                </a:solidFill>
              </a:defRPr>
            </a:lvl6pPr>
            <a:lvl7pPr lvl="6" rtl="0">
              <a:lnSpc>
                <a:spcPct val="100000"/>
              </a:lnSpc>
              <a:spcBef>
                <a:spcPts val="0"/>
              </a:spcBef>
              <a:spcAft>
                <a:spcPts val="0"/>
              </a:spcAft>
              <a:buClr>
                <a:schemeClr val="dk2"/>
              </a:buClr>
              <a:buSzPts val="1600"/>
              <a:buNone/>
              <a:defRPr sz="1600">
                <a:solidFill>
                  <a:schemeClr val="dk2"/>
                </a:solidFill>
              </a:defRPr>
            </a:lvl7pPr>
            <a:lvl8pPr lvl="7" rtl="0">
              <a:lnSpc>
                <a:spcPct val="100000"/>
              </a:lnSpc>
              <a:spcBef>
                <a:spcPts val="0"/>
              </a:spcBef>
              <a:spcAft>
                <a:spcPts val="0"/>
              </a:spcAft>
              <a:buClr>
                <a:schemeClr val="dk2"/>
              </a:buClr>
              <a:buSzPts val="1600"/>
              <a:buNone/>
              <a:defRPr sz="1600">
                <a:solidFill>
                  <a:schemeClr val="dk2"/>
                </a:solidFill>
              </a:defRPr>
            </a:lvl8pPr>
            <a:lvl9pPr lvl="8" rtl="0">
              <a:lnSpc>
                <a:spcPct val="100000"/>
              </a:lnSpc>
              <a:spcBef>
                <a:spcPts val="0"/>
              </a:spcBef>
              <a:spcAft>
                <a:spcPts val="0"/>
              </a:spcAft>
              <a:buClr>
                <a:schemeClr val="dk2"/>
              </a:buClr>
              <a:buSzPts val="1600"/>
              <a:buNone/>
              <a:defRPr sz="1600">
                <a:solidFill>
                  <a:schemeClr val="dk2"/>
                </a:solidFill>
              </a:defRPr>
            </a:lvl9pPr>
          </a:lstStyle>
          <a:p/>
        </p:txBody>
      </p:sp>
      <p:sp>
        <p:nvSpPr>
          <p:cNvPr id="81" name="Google Shape;81;p14"/>
          <p:cNvSpPr txBox="1"/>
          <p:nvPr>
            <p:ph type="title" idx="4"/>
          </p:nvPr>
        </p:nvSpPr>
        <p:spPr>
          <a:xfrm>
            <a:off x="6013618" y="3371448"/>
            <a:ext cx="23331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p:txBody>
      </p:sp>
      <p:sp>
        <p:nvSpPr>
          <p:cNvPr id="82" name="Google Shape;82;p14"/>
          <p:cNvSpPr txBox="1"/>
          <p:nvPr>
            <p:ph type="subTitle" idx="5"/>
          </p:nvPr>
        </p:nvSpPr>
        <p:spPr>
          <a:xfrm>
            <a:off x="6013615" y="3732400"/>
            <a:ext cx="2333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None/>
              <a:defRPr sz="1600">
                <a:solidFill>
                  <a:schemeClr val="dk2"/>
                </a:solidFill>
              </a:defRPr>
            </a:lvl1pPr>
            <a:lvl2pPr lvl="1" rtl="0">
              <a:lnSpc>
                <a:spcPct val="100000"/>
              </a:lnSpc>
              <a:spcBef>
                <a:spcPts val="0"/>
              </a:spcBef>
              <a:spcAft>
                <a:spcPts val="0"/>
              </a:spcAft>
              <a:buClr>
                <a:schemeClr val="dk2"/>
              </a:buClr>
              <a:buSzPts val="1600"/>
              <a:buNone/>
              <a:defRPr sz="1600">
                <a:solidFill>
                  <a:schemeClr val="dk2"/>
                </a:solidFill>
              </a:defRPr>
            </a:lvl2pPr>
            <a:lvl3pPr lvl="2" rtl="0">
              <a:lnSpc>
                <a:spcPct val="100000"/>
              </a:lnSpc>
              <a:spcBef>
                <a:spcPts val="0"/>
              </a:spcBef>
              <a:spcAft>
                <a:spcPts val="0"/>
              </a:spcAft>
              <a:buClr>
                <a:schemeClr val="dk2"/>
              </a:buClr>
              <a:buSzPts val="1600"/>
              <a:buNone/>
              <a:defRPr sz="1600">
                <a:solidFill>
                  <a:schemeClr val="dk2"/>
                </a:solidFill>
              </a:defRPr>
            </a:lvl3pPr>
            <a:lvl4pPr lvl="3" rtl="0">
              <a:lnSpc>
                <a:spcPct val="100000"/>
              </a:lnSpc>
              <a:spcBef>
                <a:spcPts val="0"/>
              </a:spcBef>
              <a:spcAft>
                <a:spcPts val="0"/>
              </a:spcAft>
              <a:buClr>
                <a:schemeClr val="dk2"/>
              </a:buClr>
              <a:buSzPts val="1600"/>
              <a:buNone/>
              <a:defRPr sz="1600">
                <a:solidFill>
                  <a:schemeClr val="dk2"/>
                </a:solidFill>
              </a:defRPr>
            </a:lvl4pPr>
            <a:lvl5pPr lvl="4" rtl="0">
              <a:lnSpc>
                <a:spcPct val="100000"/>
              </a:lnSpc>
              <a:spcBef>
                <a:spcPts val="0"/>
              </a:spcBef>
              <a:spcAft>
                <a:spcPts val="0"/>
              </a:spcAft>
              <a:buClr>
                <a:schemeClr val="dk2"/>
              </a:buClr>
              <a:buSzPts val="1600"/>
              <a:buNone/>
              <a:defRPr sz="1600">
                <a:solidFill>
                  <a:schemeClr val="dk2"/>
                </a:solidFill>
              </a:defRPr>
            </a:lvl5pPr>
            <a:lvl6pPr lvl="5" rtl="0">
              <a:lnSpc>
                <a:spcPct val="100000"/>
              </a:lnSpc>
              <a:spcBef>
                <a:spcPts val="0"/>
              </a:spcBef>
              <a:spcAft>
                <a:spcPts val="0"/>
              </a:spcAft>
              <a:buClr>
                <a:schemeClr val="dk2"/>
              </a:buClr>
              <a:buSzPts val="1600"/>
              <a:buNone/>
              <a:defRPr sz="1600">
                <a:solidFill>
                  <a:schemeClr val="dk2"/>
                </a:solidFill>
              </a:defRPr>
            </a:lvl6pPr>
            <a:lvl7pPr lvl="6" rtl="0">
              <a:lnSpc>
                <a:spcPct val="100000"/>
              </a:lnSpc>
              <a:spcBef>
                <a:spcPts val="0"/>
              </a:spcBef>
              <a:spcAft>
                <a:spcPts val="0"/>
              </a:spcAft>
              <a:buClr>
                <a:schemeClr val="dk2"/>
              </a:buClr>
              <a:buSzPts val="1600"/>
              <a:buNone/>
              <a:defRPr sz="1600">
                <a:solidFill>
                  <a:schemeClr val="dk2"/>
                </a:solidFill>
              </a:defRPr>
            </a:lvl7pPr>
            <a:lvl8pPr lvl="7" rtl="0">
              <a:lnSpc>
                <a:spcPct val="100000"/>
              </a:lnSpc>
              <a:spcBef>
                <a:spcPts val="0"/>
              </a:spcBef>
              <a:spcAft>
                <a:spcPts val="0"/>
              </a:spcAft>
              <a:buClr>
                <a:schemeClr val="dk2"/>
              </a:buClr>
              <a:buSzPts val="1600"/>
              <a:buNone/>
              <a:defRPr sz="1600">
                <a:solidFill>
                  <a:schemeClr val="dk2"/>
                </a:solidFill>
              </a:defRPr>
            </a:lvl8pPr>
            <a:lvl9pPr lvl="8" rtl="0">
              <a:lnSpc>
                <a:spcPct val="100000"/>
              </a:lnSpc>
              <a:spcBef>
                <a:spcPts val="0"/>
              </a:spcBef>
              <a:spcAft>
                <a:spcPts val="0"/>
              </a:spcAft>
              <a:buClr>
                <a:schemeClr val="dk2"/>
              </a:buClr>
              <a:buSzPts val="1600"/>
              <a:buNone/>
              <a:defRPr sz="1600">
                <a:solidFill>
                  <a:schemeClr val="dk2"/>
                </a:solidFill>
              </a:defRPr>
            </a:lvl9pPr>
          </a:lstStyle>
          <a:p/>
        </p:txBody>
      </p:sp>
      <p:sp>
        <p:nvSpPr>
          <p:cNvPr id="83" name="Google Shape;83;p14"/>
          <p:cNvSpPr txBox="1"/>
          <p:nvPr>
            <p:ph type="title" idx="6"/>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SECTION_TITLE_AND_DESCRIPTION_1_1_1">
    <p:spTree>
      <p:nvGrpSpPr>
        <p:cNvPr id="84" name="Shape 84"/>
        <p:cNvGrpSpPr/>
        <p:nvPr/>
      </p:nvGrpSpPr>
      <p:grpSpPr>
        <a:xfrm>
          <a:off x="0" y="0"/>
          <a:ext cx="0" cy="0"/>
          <a:chOff x="0" y="0"/>
          <a:chExt cx="0" cy="0"/>
        </a:xfrm>
      </p:grpSpPr>
      <p:pic>
        <p:nvPicPr>
          <p:cNvPr id="85" name="Google Shape;85;p15"/>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86" name="Google Shape;86;p15"/>
          <p:cNvPicPr preferRelativeResize="0"/>
          <p:nvPr/>
        </p:nvPicPr>
        <p:blipFill rotWithShape="1">
          <a:blip r:embed="rId3"/>
          <a:srcRect t="16734" r="8892" b="18300"/>
          <a:stretch>
            <a:fillRect/>
          </a:stretch>
        </p:blipFill>
        <p:spPr>
          <a:xfrm rot="-5400000">
            <a:off x="650175" y="465007"/>
            <a:ext cx="2036850" cy="846042"/>
          </a:xfrm>
          <a:prstGeom prst="rect">
            <a:avLst/>
          </a:prstGeom>
          <a:noFill/>
          <a:ln>
            <a:noFill/>
          </a:ln>
        </p:spPr>
      </p:pic>
      <p:pic>
        <p:nvPicPr>
          <p:cNvPr id="87" name="Google Shape;87;p15"/>
          <p:cNvPicPr preferRelativeResize="0"/>
          <p:nvPr/>
        </p:nvPicPr>
        <p:blipFill rotWithShape="1">
          <a:blip r:embed="rId3"/>
          <a:srcRect t="16734" r="8892" b="18300"/>
          <a:stretch>
            <a:fillRect/>
          </a:stretch>
        </p:blipFill>
        <p:spPr>
          <a:xfrm rot="-5400000">
            <a:off x="1262550" y="465007"/>
            <a:ext cx="2036850" cy="846042"/>
          </a:xfrm>
          <a:prstGeom prst="rect">
            <a:avLst/>
          </a:prstGeom>
          <a:noFill/>
          <a:ln>
            <a:noFill/>
          </a:ln>
        </p:spPr>
      </p:pic>
      <p:pic>
        <p:nvPicPr>
          <p:cNvPr id="88" name="Google Shape;88;p15"/>
          <p:cNvPicPr preferRelativeResize="0"/>
          <p:nvPr/>
        </p:nvPicPr>
        <p:blipFill rotWithShape="1">
          <a:blip r:embed="rId4"/>
          <a:srcRect r="1545" b="6838"/>
          <a:stretch>
            <a:fillRect/>
          </a:stretch>
        </p:blipFill>
        <p:spPr>
          <a:xfrm>
            <a:off x="384887" y="134900"/>
            <a:ext cx="8374226" cy="4873724"/>
          </a:xfrm>
          <a:prstGeom prst="rect">
            <a:avLst/>
          </a:prstGeom>
          <a:noFill/>
          <a:ln>
            <a:noFill/>
          </a:ln>
        </p:spPr>
      </p:pic>
      <p:sp>
        <p:nvSpPr>
          <p:cNvPr id="89" name="Google Shape;89;p15"/>
          <p:cNvSpPr txBox="1"/>
          <p:nvPr>
            <p:ph type="title"/>
          </p:nvPr>
        </p:nvSpPr>
        <p:spPr>
          <a:xfrm>
            <a:off x="1922400" y="3538630"/>
            <a:ext cx="2140200" cy="488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600"/>
              <a:buFont typeface="Anonymous Pro"/>
              <a:buNone/>
              <a:defRPr sz="1600" b="0">
                <a:solidFill>
                  <a:schemeClr val="dk2"/>
                </a:solidFill>
                <a:latin typeface="Roboto Mono Regular"/>
                <a:ea typeface="Roboto Mono Regular"/>
                <a:cs typeface="Roboto Mono Regular"/>
                <a:sym typeface="Roboto Mono Regular"/>
              </a:defRPr>
            </a:lvl1pPr>
            <a:lvl2pPr lvl="1" rtl="0">
              <a:spcBef>
                <a:spcPts val="0"/>
              </a:spcBef>
              <a:spcAft>
                <a:spcPts val="0"/>
              </a:spcAft>
              <a:buSzPts val="2000"/>
              <a:buNone/>
              <a:defRPr sz="2000" b="1"/>
            </a:lvl2pPr>
            <a:lvl3pPr lvl="2" rtl="0">
              <a:spcBef>
                <a:spcPts val="0"/>
              </a:spcBef>
              <a:spcAft>
                <a:spcPts val="0"/>
              </a:spcAft>
              <a:buSzPts val="2000"/>
              <a:buNone/>
              <a:defRPr sz="2000" b="1"/>
            </a:lvl3pPr>
            <a:lvl4pPr lvl="3" rtl="0">
              <a:spcBef>
                <a:spcPts val="0"/>
              </a:spcBef>
              <a:spcAft>
                <a:spcPts val="0"/>
              </a:spcAft>
              <a:buSzPts val="2000"/>
              <a:buNone/>
              <a:defRPr sz="2000" b="1"/>
            </a:lvl4pPr>
            <a:lvl5pPr lvl="4" rtl="0">
              <a:spcBef>
                <a:spcPts val="0"/>
              </a:spcBef>
              <a:spcAft>
                <a:spcPts val="0"/>
              </a:spcAft>
              <a:buSzPts val="2000"/>
              <a:buNone/>
              <a:defRPr sz="2000" b="1"/>
            </a:lvl5pPr>
            <a:lvl6pPr lvl="5" rtl="0">
              <a:spcBef>
                <a:spcPts val="0"/>
              </a:spcBef>
              <a:spcAft>
                <a:spcPts val="0"/>
              </a:spcAft>
              <a:buSzPts val="2000"/>
              <a:buNone/>
              <a:defRPr sz="2000" b="1"/>
            </a:lvl6pPr>
            <a:lvl7pPr lvl="6" rtl="0">
              <a:spcBef>
                <a:spcPts val="0"/>
              </a:spcBef>
              <a:spcAft>
                <a:spcPts val="0"/>
              </a:spcAft>
              <a:buSzPts val="2000"/>
              <a:buNone/>
              <a:defRPr sz="2000" b="1"/>
            </a:lvl7pPr>
            <a:lvl8pPr lvl="7" rtl="0">
              <a:spcBef>
                <a:spcPts val="0"/>
              </a:spcBef>
              <a:spcAft>
                <a:spcPts val="0"/>
              </a:spcAft>
              <a:buSzPts val="2000"/>
              <a:buNone/>
              <a:defRPr sz="2000" b="1"/>
            </a:lvl8pPr>
            <a:lvl9pPr lvl="8" rtl="0">
              <a:spcBef>
                <a:spcPts val="0"/>
              </a:spcBef>
              <a:spcAft>
                <a:spcPts val="0"/>
              </a:spcAft>
              <a:buSzPts val="2000"/>
              <a:buNone/>
              <a:defRPr sz="2000" b="1"/>
            </a:lvl9pPr>
          </a:lstStyle>
          <a:p/>
        </p:txBody>
      </p:sp>
      <p:sp>
        <p:nvSpPr>
          <p:cNvPr id="90" name="Google Shape;90;p15"/>
          <p:cNvSpPr txBox="1"/>
          <p:nvPr>
            <p:ph type="subTitle" idx="1"/>
          </p:nvPr>
        </p:nvSpPr>
        <p:spPr>
          <a:xfrm>
            <a:off x="1922400" y="1269487"/>
            <a:ext cx="3439500" cy="2189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Concert One"/>
              <a:buNone/>
              <a:defRPr sz="2400" b="1">
                <a:latin typeface="Concert One"/>
                <a:ea typeface="Concert One"/>
                <a:cs typeface="Concert One"/>
                <a:sym typeface="Concert One"/>
              </a:defRPr>
            </a:lvl1pPr>
            <a:lvl2pPr lvl="1" rtl="0">
              <a:lnSpc>
                <a:spcPct val="100000"/>
              </a:lnSpc>
              <a:spcBef>
                <a:spcPts val="0"/>
              </a:spcBef>
              <a:spcAft>
                <a:spcPts val="0"/>
              </a:spcAft>
              <a:buClr>
                <a:schemeClr val="dk2"/>
              </a:buClr>
              <a:buSzPts val="2400"/>
              <a:buNone/>
              <a:defRPr sz="2400">
                <a:solidFill>
                  <a:schemeClr val="dk2"/>
                </a:solidFill>
              </a:defRPr>
            </a:lvl2pPr>
            <a:lvl3pPr lvl="2" rtl="0">
              <a:lnSpc>
                <a:spcPct val="100000"/>
              </a:lnSpc>
              <a:spcBef>
                <a:spcPts val="0"/>
              </a:spcBef>
              <a:spcAft>
                <a:spcPts val="0"/>
              </a:spcAft>
              <a:buClr>
                <a:schemeClr val="dk2"/>
              </a:buClr>
              <a:buSzPts val="2400"/>
              <a:buNone/>
              <a:defRPr sz="2400">
                <a:solidFill>
                  <a:schemeClr val="dk2"/>
                </a:solidFill>
              </a:defRPr>
            </a:lvl3pPr>
            <a:lvl4pPr lvl="3" rtl="0">
              <a:lnSpc>
                <a:spcPct val="100000"/>
              </a:lnSpc>
              <a:spcBef>
                <a:spcPts val="0"/>
              </a:spcBef>
              <a:spcAft>
                <a:spcPts val="0"/>
              </a:spcAft>
              <a:buClr>
                <a:schemeClr val="dk2"/>
              </a:buClr>
              <a:buSzPts val="2400"/>
              <a:buNone/>
              <a:defRPr sz="2400">
                <a:solidFill>
                  <a:schemeClr val="dk2"/>
                </a:solidFill>
              </a:defRPr>
            </a:lvl4pPr>
            <a:lvl5pPr lvl="4" rtl="0">
              <a:lnSpc>
                <a:spcPct val="100000"/>
              </a:lnSpc>
              <a:spcBef>
                <a:spcPts val="0"/>
              </a:spcBef>
              <a:spcAft>
                <a:spcPts val="0"/>
              </a:spcAft>
              <a:buClr>
                <a:schemeClr val="dk2"/>
              </a:buClr>
              <a:buSzPts val="2400"/>
              <a:buNone/>
              <a:defRPr sz="2400">
                <a:solidFill>
                  <a:schemeClr val="dk2"/>
                </a:solidFill>
              </a:defRPr>
            </a:lvl5pPr>
            <a:lvl6pPr lvl="5" rtl="0">
              <a:lnSpc>
                <a:spcPct val="100000"/>
              </a:lnSpc>
              <a:spcBef>
                <a:spcPts val="0"/>
              </a:spcBef>
              <a:spcAft>
                <a:spcPts val="0"/>
              </a:spcAft>
              <a:buClr>
                <a:schemeClr val="dk2"/>
              </a:buClr>
              <a:buSzPts val="2400"/>
              <a:buNone/>
              <a:defRPr sz="2400">
                <a:solidFill>
                  <a:schemeClr val="dk2"/>
                </a:solidFill>
              </a:defRPr>
            </a:lvl6pPr>
            <a:lvl7pPr lvl="6" rtl="0">
              <a:lnSpc>
                <a:spcPct val="100000"/>
              </a:lnSpc>
              <a:spcBef>
                <a:spcPts val="0"/>
              </a:spcBef>
              <a:spcAft>
                <a:spcPts val="0"/>
              </a:spcAft>
              <a:buClr>
                <a:schemeClr val="dk2"/>
              </a:buClr>
              <a:buSzPts val="2400"/>
              <a:buNone/>
              <a:defRPr sz="2400">
                <a:solidFill>
                  <a:schemeClr val="dk2"/>
                </a:solidFill>
              </a:defRPr>
            </a:lvl7pPr>
            <a:lvl8pPr lvl="7" rtl="0">
              <a:lnSpc>
                <a:spcPct val="100000"/>
              </a:lnSpc>
              <a:spcBef>
                <a:spcPts val="0"/>
              </a:spcBef>
              <a:spcAft>
                <a:spcPts val="0"/>
              </a:spcAft>
              <a:buClr>
                <a:schemeClr val="dk2"/>
              </a:buClr>
              <a:buSzPts val="2400"/>
              <a:buNone/>
              <a:defRPr sz="2400">
                <a:solidFill>
                  <a:schemeClr val="dk2"/>
                </a:solidFill>
              </a:defRPr>
            </a:lvl8pPr>
            <a:lvl9pPr lvl="8" rtl="0">
              <a:lnSpc>
                <a:spcPct val="100000"/>
              </a:lnSpc>
              <a:spcBef>
                <a:spcPts val="0"/>
              </a:spcBef>
              <a:spcAft>
                <a:spcPts val="0"/>
              </a:spcAft>
              <a:buClr>
                <a:schemeClr val="dk2"/>
              </a:buClr>
              <a:buSzPts val="2400"/>
              <a:buNone/>
              <a:defRPr sz="2400">
                <a:solidFill>
                  <a:schemeClr val="dk2"/>
                </a:solidFill>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 Four Columns">
  <p:cSld name="SECTION_TITLE_AND_DESCRIPTION_1_2">
    <p:spTree>
      <p:nvGrpSpPr>
        <p:cNvPr id="91" name="Shape 91"/>
        <p:cNvGrpSpPr/>
        <p:nvPr/>
      </p:nvGrpSpPr>
      <p:grpSpPr>
        <a:xfrm>
          <a:off x="0" y="0"/>
          <a:ext cx="0" cy="0"/>
          <a:chOff x="0" y="0"/>
          <a:chExt cx="0" cy="0"/>
        </a:xfrm>
      </p:grpSpPr>
      <p:pic>
        <p:nvPicPr>
          <p:cNvPr id="92" name="Google Shape;92;p16"/>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93" name="Google Shape;93;p16"/>
          <p:cNvPicPr preferRelativeResize="0"/>
          <p:nvPr/>
        </p:nvPicPr>
        <p:blipFill>
          <a:blip r:embed="rId3"/>
          <a:stretch>
            <a:fillRect/>
          </a:stretch>
        </p:blipFill>
        <p:spPr>
          <a:xfrm>
            <a:off x="255775" y="186275"/>
            <a:ext cx="8632448" cy="4770949"/>
          </a:xfrm>
          <a:prstGeom prst="rect">
            <a:avLst/>
          </a:prstGeom>
          <a:noFill/>
          <a:ln>
            <a:noFill/>
          </a:ln>
        </p:spPr>
      </p:pic>
      <p:sp>
        <p:nvSpPr>
          <p:cNvPr id="94" name="Google Shape;94;p16"/>
          <p:cNvSpPr txBox="1"/>
          <p:nvPr>
            <p:ph type="title"/>
          </p:nvPr>
        </p:nvSpPr>
        <p:spPr>
          <a:xfrm>
            <a:off x="602672" y="2010025"/>
            <a:ext cx="2695800" cy="488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100"/>
              <a:buNone/>
              <a:defRPr sz="2100"/>
            </a:lvl1pPr>
            <a:lvl2pPr lvl="1" algn="r" rtl="0">
              <a:spcBef>
                <a:spcPts val="0"/>
              </a:spcBef>
              <a:spcAft>
                <a:spcPts val="0"/>
              </a:spcAft>
              <a:buSzPts val="3900"/>
              <a:buNone/>
              <a:defRPr sz="3900"/>
            </a:lvl2pPr>
            <a:lvl3pPr lvl="2" algn="r" rtl="0">
              <a:spcBef>
                <a:spcPts val="0"/>
              </a:spcBef>
              <a:spcAft>
                <a:spcPts val="0"/>
              </a:spcAft>
              <a:buSzPts val="3900"/>
              <a:buNone/>
              <a:defRPr sz="3900"/>
            </a:lvl3pPr>
            <a:lvl4pPr lvl="3" algn="r" rtl="0">
              <a:spcBef>
                <a:spcPts val="0"/>
              </a:spcBef>
              <a:spcAft>
                <a:spcPts val="0"/>
              </a:spcAft>
              <a:buSzPts val="3900"/>
              <a:buNone/>
              <a:defRPr sz="3900"/>
            </a:lvl4pPr>
            <a:lvl5pPr lvl="4" algn="r" rtl="0">
              <a:spcBef>
                <a:spcPts val="0"/>
              </a:spcBef>
              <a:spcAft>
                <a:spcPts val="0"/>
              </a:spcAft>
              <a:buSzPts val="3900"/>
              <a:buNone/>
              <a:defRPr sz="3900"/>
            </a:lvl5pPr>
            <a:lvl6pPr lvl="5" algn="r" rtl="0">
              <a:spcBef>
                <a:spcPts val="0"/>
              </a:spcBef>
              <a:spcAft>
                <a:spcPts val="0"/>
              </a:spcAft>
              <a:buSzPts val="3900"/>
              <a:buNone/>
              <a:defRPr sz="3900"/>
            </a:lvl6pPr>
            <a:lvl7pPr lvl="6" algn="r" rtl="0">
              <a:spcBef>
                <a:spcPts val="0"/>
              </a:spcBef>
              <a:spcAft>
                <a:spcPts val="0"/>
              </a:spcAft>
              <a:buSzPts val="3900"/>
              <a:buNone/>
              <a:defRPr sz="3900"/>
            </a:lvl7pPr>
            <a:lvl8pPr lvl="7" algn="r" rtl="0">
              <a:spcBef>
                <a:spcPts val="0"/>
              </a:spcBef>
              <a:spcAft>
                <a:spcPts val="0"/>
              </a:spcAft>
              <a:buSzPts val="3900"/>
              <a:buNone/>
              <a:defRPr sz="3900"/>
            </a:lvl8pPr>
            <a:lvl9pPr lvl="8" algn="r" rtl="0">
              <a:spcBef>
                <a:spcPts val="0"/>
              </a:spcBef>
              <a:spcAft>
                <a:spcPts val="0"/>
              </a:spcAft>
              <a:buSzPts val="3900"/>
              <a:buNone/>
              <a:defRPr sz="3900"/>
            </a:lvl9pPr>
          </a:lstStyle>
          <a:p/>
        </p:txBody>
      </p:sp>
      <p:sp>
        <p:nvSpPr>
          <p:cNvPr id="95" name="Google Shape;95;p16"/>
          <p:cNvSpPr txBox="1"/>
          <p:nvPr>
            <p:ph type="subTitle" idx="1"/>
          </p:nvPr>
        </p:nvSpPr>
        <p:spPr>
          <a:xfrm>
            <a:off x="839201" y="2389868"/>
            <a:ext cx="2459400" cy="716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400"/>
              <a:buNone/>
              <a:defRPr sz="1400">
                <a:solidFill>
                  <a:schemeClr val="dk2"/>
                </a:solidFill>
              </a:defRPr>
            </a:lvl1pPr>
            <a:lvl2pPr lvl="1" algn="r" rtl="0">
              <a:lnSpc>
                <a:spcPct val="100000"/>
              </a:lnSpc>
              <a:spcBef>
                <a:spcPts val="0"/>
              </a:spcBef>
              <a:spcAft>
                <a:spcPts val="0"/>
              </a:spcAft>
              <a:buClr>
                <a:schemeClr val="dk2"/>
              </a:buClr>
              <a:buSzPts val="1400"/>
              <a:buNone/>
              <a:defRPr>
                <a:solidFill>
                  <a:schemeClr val="dk2"/>
                </a:solidFill>
              </a:defRPr>
            </a:lvl2pPr>
            <a:lvl3pPr lvl="2" algn="r" rtl="0">
              <a:lnSpc>
                <a:spcPct val="100000"/>
              </a:lnSpc>
              <a:spcBef>
                <a:spcPts val="0"/>
              </a:spcBef>
              <a:spcAft>
                <a:spcPts val="0"/>
              </a:spcAft>
              <a:buClr>
                <a:schemeClr val="dk2"/>
              </a:buClr>
              <a:buSzPts val="1400"/>
              <a:buNone/>
              <a:defRPr>
                <a:solidFill>
                  <a:schemeClr val="dk2"/>
                </a:solidFill>
              </a:defRPr>
            </a:lvl3pPr>
            <a:lvl4pPr lvl="3" algn="r" rtl="0">
              <a:lnSpc>
                <a:spcPct val="100000"/>
              </a:lnSpc>
              <a:spcBef>
                <a:spcPts val="0"/>
              </a:spcBef>
              <a:spcAft>
                <a:spcPts val="0"/>
              </a:spcAft>
              <a:buClr>
                <a:schemeClr val="dk2"/>
              </a:buClr>
              <a:buSzPts val="1400"/>
              <a:buNone/>
              <a:defRPr>
                <a:solidFill>
                  <a:schemeClr val="dk2"/>
                </a:solidFill>
              </a:defRPr>
            </a:lvl4pPr>
            <a:lvl5pPr lvl="4" algn="r" rtl="0">
              <a:lnSpc>
                <a:spcPct val="100000"/>
              </a:lnSpc>
              <a:spcBef>
                <a:spcPts val="0"/>
              </a:spcBef>
              <a:spcAft>
                <a:spcPts val="0"/>
              </a:spcAft>
              <a:buClr>
                <a:schemeClr val="dk2"/>
              </a:buClr>
              <a:buSzPts val="1400"/>
              <a:buNone/>
              <a:defRPr>
                <a:solidFill>
                  <a:schemeClr val="dk2"/>
                </a:solidFill>
              </a:defRPr>
            </a:lvl5pPr>
            <a:lvl6pPr lvl="5" algn="r" rtl="0">
              <a:lnSpc>
                <a:spcPct val="100000"/>
              </a:lnSpc>
              <a:spcBef>
                <a:spcPts val="0"/>
              </a:spcBef>
              <a:spcAft>
                <a:spcPts val="0"/>
              </a:spcAft>
              <a:buClr>
                <a:schemeClr val="dk2"/>
              </a:buClr>
              <a:buSzPts val="1400"/>
              <a:buNone/>
              <a:defRPr>
                <a:solidFill>
                  <a:schemeClr val="dk2"/>
                </a:solidFill>
              </a:defRPr>
            </a:lvl6pPr>
            <a:lvl7pPr lvl="6" algn="r" rtl="0">
              <a:lnSpc>
                <a:spcPct val="100000"/>
              </a:lnSpc>
              <a:spcBef>
                <a:spcPts val="0"/>
              </a:spcBef>
              <a:spcAft>
                <a:spcPts val="0"/>
              </a:spcAft>
              <a:buClr>
                <a:schemeClr val="dk2"/>
              </a:buClr>
              <a:buSzPts val="1400"/>
              <a:buNone/>
              <a:defRPr>
                <a:solidFill>
                  <a:schemeClr val="dk2"/>
                </a:solidFill>
              </a:defRPr>
            </a:lvl7pPr>
            <a:lvl8pPr lvl="7" algn="r" rtl="0">
              <a:lnSpc>
                <a:spcPct val="100000"/>
              </a:lnSpc>
              <a:spcBef>
                <a:spcPts val="0"/>
              </a:spcBef>
              <a:spcAft>
                <a:spcPts val="0"/>
              </a:spcAft>
              <a:buClr>
                <a:schemeClr val="dk2"/>
              </a:buClr>
              <a:buSzPts val="1400"/>
              <a:buNone/>
              <a:defRPr>
                <a:solidFill>
                  <a:schemeClr val="dk2"/>
                </a:solidFill>
              </a:defRPr>
            </a:lvl8pPr>
            <a:lvl9pPr lvl="8" algn="r" rtl="0">
              <a:lnSpc>
                <a:spcPct val="100000"/>
              </a:lnSpc>
              <a:spcBef>
                <a:spcPts val="0"/>
              </a:spcBef>
              <a:spcAft>
                <a:spcPts val="0"/>
              </a:spcAft>
              <a:buClr>
                <a:schemeClr val="dk2"/>
              </a:buClr>
              <a:buSzPts val="1400"/>
              <a:buNone/>
              <a:defRPr>
                <a:solidFill>
                  <a:schemeClr val="dk2"/>
                </a:solidFill>
              </a:defRPr>
            </a:lvl9pPr>
          </a:lstStyle>
          <a:p/>
        </p:txBody>
      </p:sp>
      <p:sp>
        <p:nvSpPr>
          <p:cNvPr id="96" name="Google Shape;96;p16"/>
          <p:cNvSpPr txBox="1"/>
          <p:nvPr>
            <p:ph type="title" idx="2"/>
          </p:nvPr>
        </p:nvSpPr>
        <p:spPr>
          <a:xfrm>
            <a:off x="5845528" y="2010025"/>
            <a:ext cx="26958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100"/>
              <a:buNone/>
              <a:defRPr sz="21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p:txBody>
      </p:sp>
      <p:sp>
        <p:nvSpPr>
          <p:cNvPr id="97" name="Google Shape;97;p16"/>
          <p:cNvSpPr txBox="1"/>
          <p:nvPr>
            <p:ph type="subTitle" idx="3"/>
          </p:nvPr>
        </p:nvSpPr>
        <p:spPr>
          <a:xfrm>
            <a:off x="5845522" y="2389875"/>
            <a:ext cx="2459400" cy="716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p:txBody>
      </p:sp>
      <p:sp>
        <p:nvSpPr>
          <p:cNvPr id="98" name="Google Shape;98;p16"/>
          <p:cNvSpPr txBox="1"/>
          <p:nvPr>
            <p:ph type="title" idx="4"/>
          </p:nvPr>
        </p:nvSpPr>
        <p:spPr>
          <a:xfrm>
            <a:off x="602672" y="3449699"/>
            <a:ext cx="2695800" cy="488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100"/>
              <a:buNone/>
              <a:defRPr sz="2100"/>
            </a:lvl1pPr>
            <a:lvl2pPr lvl="1" algn="r" rtl="0">
              <a:spcBef>
                <a:spcPts val="0"/>
              </a:spcBef>
              <a:spcAft>
                <a:spcPts val="0"/>
              </a:spcAft>
              <a:buSzPts val="3900"/>
              <a:buNone/>
              <a:defRPr sz="3900"/>
            </a:lvl2pPr>
            <a:lvl3pPr lvl="2" algn="r" rtl="0">
              <a:spcBef>
                <a:spcPts val="0"/>
              </a:spcBef>
              <a:spcAft>
                <a:spcPts val="0"/>
              </a:spcAft>
              <a:buSzPts val="3900"/>
              <a:buNone/>
              <a:defRPr sz="3900"/>
            </a:lvl3pPr>
            <a:lvl4pPr lvl="3" algn="r" rtl="0">
              <a:spcBef>
                <a:spcPts val="0"/>
              </a:spcBef>
              <a:spcAft>
                <a:spcPts val="0"/>
              </a:spcAft>
              <a:buSzPts val="3900"/>
              <a:buNone/>
              <a:defRPr sz="3900"/>
            </a:lvl4pPr>
            <a:lvl5pPr lvl="4" algn="r" rtl="0">
              <a:spcBef>
                <a:spcPts val="0"/>
              </a:spcBef>
              <a:spcAft>
                <a:spcPts val="0"/>
              </a:spcAft>
              <a:buSzPts val="3900"/>
              <a:buNone/>
              <a:defRPr sz="3900"/>
            </a:lvl5pPr>
            <a:lvl6pPr lvl="5" algn="r" rtl="0">
              <a:spcBef>
                <a:spcPts val="0"/>
              </a:spcBef>
              <a:spcAft>
                <a:spcPts val="0"/>
              </a:spcAft>
              <a:buSzPts val="3900"/>
              <a:buNone/>
              <a:defRPr sz="3900"/>
            </a:lvl6pPr>
            <a:lvl7pPr lvl="6" algn="r" rtl="0">
              <a:spcBef>
                <a:spcPts val="0"/>
              </a:spcBef>
              <a:spcAft>
                <a:spcPts val="0"/>
              </a:spcAft>
              <a:buSzPts val="3900"/>
              <a:buNone/>
              <a:defRPr sz="3900"/>
            </a:lvl7pPr>
            <a:lvl8pPr lvl="7" algn="r" rtl="0">
              <a:spcBef>
                <a:spcPts val="0"/>
              </a:spcBef>
              <a:spcAft>
                <a:spcPts val="0"/>
              </a:spcAft>
              <a:buSzPts val="3900"/>
              <a:buNone/>
              <a:defRPr sz="3900"/>
            </a:lvl8pPr>
            <a:lvl9pPr lvl="8" algn="r" rtl="0">
              <a:spcBef>
                <a:spcPts val="0"/>
              </a:spcBef>
              <a:spcAft>
                <a:spcPts val="0"/>
              </a:spcAft>
              <a:buSzPts val="3900"/>
              <a:buNone/>
              <a:defRPr sz="3900"/>
            </a:lvl9pPr>
          </a:lstStyle>
          <a:p/>
        </p:txBody>
      </p:sp>
      <p:sp>
        <p:nvSpPr>
          <p:cNvPr id="99" name="Google Shape;99;p16"/>
          <p:cNvSpPr txBox="1"/>
          <p:nvPr>
            <p:ph type="subTitle" idx="5"/>
          </p:nvPr>
        </p:nvSpPr>
        <p:spPr>
          <a:xfrm>
            <a:off x="839201" y="3838273"/>
            <a:ext cx="2459400" cy="716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400"/>
              <a:buNone/>
              <a:defRPr sz="1400">
                <a:solidFill>
                  <a:schemeClr val="dk2"/>
                </a:solidFill>
              </a:defRPr>
            </a:lvl1pPr>
            <a:lvl2pPr lvl="1" algn="r" rtl="0">
              <a:lnSpc>
                <a:spcPct val="100000"/>
              </a:lnSpc>
              <a:spcBef>
                <a:spcPts val="0"/>
              </a:spcBef>
              <a:spcAft>
                <a:spcPts val="0"/>
              </a:spcAft>
              <a:buClr>
                <a:schemeClr val="dk2"/>
              </a:buClr>
              <a:buSzPts val="1400"/>
              <a:buNone/>
              <a:defRPr>
                <a:solidFill>
                  <a:schemeClr val="dk2"/>
                </a:solidFill>
              </a:defRPr>
            </a:lvl2pPr>
            <a:lvl3pPr lvl="2" algn="r" rtl="0">
              <a:lnSpc>
                <a:spcPct val="100000"/>
              </a:lnSpc>
              <a:spcBef>
                <a:spcPts val="0"/>
              </a:spcBef>
              <a:spcAft>
                <a:spcPts val="0"/>
              </a:spcAft>
              <a:buClr>
                <a:schemeClr val="dk2"/>
              </a:buClr>
              <a:buSzPts val="1400"/>
              <a:buNone/>
              <a:defRPr>
                <a:solidFill>
                  <a:schemeClr val="dk2"/>
                </a:solidFill>
              </a:defRPr>
            </a:lvl3pPr>
            <a:lvl4pPr lvl="3" algn="r" rtl="0">
              <a:lnSpc>
                <a:spcPct val="100000"/>
              </a:lnSpc>
              <a:spcBef>
                <a:spcPts val="0"/>
              </a:spcBef>
              <a:spcAft>
                <a:spcPts val="0"/>
              </a:spcAft>
              <a:buClr>
                <a:schemeClr val="dk2"/>
              </a:buClr>
              <a:buSzPts val="1400"/>
              <a:buNone/>
              <a:defRPr>
                <a:solidFill>
                  <a:schemeClr val="dk2"/>
                </a:solidFill>
              </a:defRPr>
            </a:lvl4pPr>
            <a:lvl5pPr lvl="4" algn="r" rtl="0">
              <a:lnSpc>
                <a:spcPct val="100000"/>
              </a:lnSpc>
              <a:spcBef>
                <a:spcPts val="0"/>
              </a:spcBef>
              <a:spcAft>
                <a:spcPts val="0"/>
              </a:spcAft>
              <a:buClr>
                <a:schemeClr val="dk2"/>
              </a:buClr>
              <a:buSzPts val="1400"/>
              <a:buNone/>
              <a:defRPr>
                <a:solidFill>
                  <a:schemeClr val="dk2"/>
                </a:solidFill>
              </a:defRPr>
            </a:lvl5pPr>
            <a:lvl6pPr lvl="5" algn="r" rtl="0">
              <a:lnSpc>
                <a:spcPct val="100000"/>
              </a:lnSpc>
              <a:spcBef>
                <a:spcPts val="0"/>
              </a:spcBef>
              <a:spcAft>
                <a:spcPts val="0"/>
              </a:spcAft>
              <a:buClr>
                <a:schemeClr val="dk2"/>
              </a:buClr>
              <a:buSzPts val="1400"/>
              <a:buNone/>
              <a:defRPr>
                <a:solidFill>
                  <a:schemeClr val="dk2"/>
                </a:solidFill>
              </a:defRPr>
            </a:lvl6pPr>
            <a:lvl7pPr lvl="6" algn="r" rtl="0">
              <a:lnSpc>
                <a:spcPct val="100000"/>
              </a:lnSpc>
              <a:spcBef>
                <a:spcPts val="0"/>
              </a:spcBef>
              <a:spcAft>
                <a:spcPts val="0"/>
              </a:spcAft>
              <a:buClr>
                <a:schemeClr val="dk2"/>
              </a:buClr>
              <a:buSzPts val="1400"/>
              <a:buNone/>
              <a:defRPr>
                <a:solidFill>
                  <a:schemeClr val="dk2"/>
                </a:solidFill>
              </a:defRPr>
            </a:lvl7pPr>
            <a:lvl8pPr lvl="7" algn="r" rtl="0">
              <a:lnSpc>
                <a:spcPct val="100000"/>
              </a:lnSpc>
              <a:spcBef>
                <a:spcPts val="0"/>
              </a:spcBef>
              <a:spcAft>
                <a:spcPts val="0"/>
              </a:spcAft>
              <a:buClr>
                <a:schemeClr val="dk2"/>
              </a:buClr>
              <a:buSzPts val="1400"/>
              <a:buNone/>
              <a:defRPr>
                <a:solidFill>
                  <a:schemeClr val="dk2"/>
                </a:solidFill>
              </a:defRPr>
            </a:lvl8pPr>
            <a:lvl9pPr lvl="8" algn="r" rtl="0">
              <a:lnSpc>
                <a:spcPct val="100000"/>
              </a:lnSpc>
              <a:spcBef>
                <a:spcPts val="0"/>
              </a:spcBef>
              <a:spcAft>
                <a:spcPts val="0"/>
              </a:spcAft>
              <a:buClr>
                <a:schemeClr val="dk2"/>
              </a:buClr>
              <a:buSzPts val="1400"/>
              <a:buNone/>
              <a:defRPr>
                <a:solidFill>
                  <a:schemeClr val="dk2"/>
                </a:solidFill>
              </a:defRPr>
            </a:lvl9pPr>
          </a:lstStyle>
          <a:p/>
        </p:txBody>
      </p:sp>
      <p:sp>
        <p:nvSpPr>
          <p:cNvPr id="100" name="Google Shape;100;p16"/>
          <p:cNvSpPr txBox="1"/>
          <p:nvPr>
            <p:ph type="title" idx="6"/>
          </p:nvPr>
        </p:nvSpPr>
        <p:spPr>
          <a:xfrm>
            <a:off x="5845528" y="3449695"/>
            <a:ext cx="26958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100"/>
              <a:buNone/>
              <a:defRPr sz="21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p:txBody>
      </p:sp>
      <p:sp>
        <p:nvSpPr>
          <p:cNvPr id="101" name="Google Shape;101;p16"/>
          <p:cNvSpPr txBox="1"/>
          <p:nvPr>
            <p:ph type="subTitle" idx="7"/>
          </p:nvPr>
        </p:nvSpPr>
        <p:spPr>
          <a:xfrm>
            <a:off x="5845522" y="3838276"/>
            <a:ext cx="2459400" cy="716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p:txBody>
      </p:sp>
      <p:sp>
        <p:nvSpPr>
          <p:cNvPr id="102" name="Google Shape;102;p16"/>
          <p:cNvSpPr txBox="1"/>
          <p:nvPr>
            <p:ph type="title" idx="8"/>
          </p:nvPr>
        </p:nvSpPr>
        <p:spPr>
          <a:xfrm>
            <a:off x="1002325" y="711181"/>
            <a:ext cx="2403900" cy="5727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ercentages">
  <p:cSld name="BIG_NUMBER_1">
    <p:spTree>
      <p:nvGrpSpPr>
        <p:cNvPr id="103" name="Shape 103"/>
        <p:cNvGrpSpPr/>
        <p:nvPr/>
      </p:nvGrpSpPr>
      <p:grpSpPr>
        <a:xfrm>
          <a:off x="0" y="0"/>
          <a:ext cx="0" cy="0"/>
          <a:chOff x="0" y="0"/>
          <a:chExt cx="0" cy="0"/>
        </a:xfrm>
      </p:grpSpPr>
      <p:pic>
        <p:nvPicPr>
          <p:cNvPr id="104" name="Google Shape;104;p17"/>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05" name="Google Shape;105;p17"/>
          <p:cNvPicPr preferRelativeResize="0"/>
          <p:nvPr/>
        </p:nvPicPr>
        <p:blipFill rotWithShape="1">
          <a:blip r:embed="rId3"/>
          <a:srcRect b="61089"/>
          <a:stretch>
            <a:fillRect/>
          </a:stretch>
        </p:blipFill>
        <p:spPr>
          <a:xfrm rot="635655">
            <a:off x="1848552" y="3058534"/>
            <a:ext cx="2068426" cy="1772790"/>
          </a:xfrm>
          <a:prstGeom prst="rect">
            <a:avLst/>
          </a:prstGeom>
          <a:noFill/>
          <a:ln>
            <a:noFill/>
          </a:ln>
        </p:spPr>
      </p:pic>
      <p:pic>
        <p:nvPicPr>
          <p:cNvPr id="106" name="Google Shape;106;p17"/>
          <p:cNvPicPr preferRelativeResize="0"/>
          <p:nvPr/>
        </p:nvPicPr>
        <p:blipFill rotWithShape="1">
          <a:blip r:embed="rId3"/>
          <a:srcRect b="61089"/>
          <a:stretch>
            <a:fillRect/>
          </a:stretch>
        </p:blipFill>
        <p:spPr>
          <a:xfrm rot="1903775">
            <a:off x="6763976" y="866659"/>
            <a:ext cx="2068425" cy="1772790"/>
          </a:xfrm>
          <a:prstGeom prst="rect">
            <a:avLst/>
          </a:prstGeom>
          <a:noFill/>
          <a:ln>
            <a:noFill/>
          </a:ln>
        </p:spPr>
      </p:pic>
      <p:pic>
        <p:nvPicPr>
          <p:cNvPr id="107" name="Google Shape;107;p17"/>
          <p:cNvPicPr preferRelativeResize="0"/>
          <p:nvPr/>
        </p:nvPicPr>
        <p:blipFill rotWithShape="1">
          <a:blip r:embed="rId4"/>
          <a:srcRect r="1545" b="6838"/>
          <a:stretch>
            <a:fillRect/>
          </a:stretch>
        </p:blipFill>
        <p:spPr>
          <a:xfrm>
            <a:off x="129175" y="134900"/>
            <a:ext cx="8374226" cy="4873724"/>
          </a:xfrm>
          <a:prstGeom prst="rect">
            <a:avLst/>
          </a:prstGeom>
          <a:noFill/>
          <a:ln>
            <a:noFill/>
          </a:ln>
        </p:spPr>
      </p:pic>
      <p:sp>
        <p:nvSpPr>
          <p:cNvPr id="108" name="Google Shape;108;p17"/>
          <p:cNvSpPr txBox="1"/>
          <p:nvPr>
            <p:ph type="title" hasCustomPrompt="1"/>
          </p:nvPr>
        </p:nvSpPr>
        <p:spPr>
          <a:xfrm>
            <a:off x="1301450" y="2719788"/>
            <a:ext cx="2101200" cy="6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200"/>
              <a:buNone/>
              <a:defRPr sz="4200" b="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09" name="Google Shape;109;p17"/>
          <p:cNvSpPr txBox="1"/>
          <p:nvPr>
            <p:ph type="subTitle" idx="1"/>
          </p:nvPr>
        </p:nvSpPr>
        <p:spPr>
          <a:xfrm>
            <a:off x="1301450" y="3383388"/>
            <a:ext cx="21012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10" name="Google Shape;110;p17"/>
          <p:cNvSpPr txBox="1"/>
          <p:nvPr>
            <p:ph type="title" idx="2" hasCustomPrompt="1"/>
          </p:nvPr>
        </p:nvSpPr>
        <p:spPr>
          <a:xfrm>
            <a:off x="3521400" y="2719788"/>
            <a:ext cx="2101200" cy="6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200"/>
              <a:buNone/>
              <a:defRPr sz="4200" b="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11" name="Google Shape;111;p17"/>
          <p:cNvSpPr txBox="1"/>
          <p:nvPr>
            <p:ph type="subTitle" idx="3"/>
          </p:nvPr>
        </p:nvSpPr>
        <p:spPr>
          <a:xfrm>
            <a:off x="3521400" y="3383388"/>
            <a:ext cx="21012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12" name="Google Shape;112;p17"/>
          <p:cNvSpPr txBox="1"/>
          <p:nvPr>
            <p:ph type="title" idx="4" hasCustomPrompt="1"/>
          </p:nvPr>
        </p:nvSpPr>
        <p:spPr>
          <a:xfrm>
            <a:off x="5741350" y="2719788"/>
            <a:ext cx="2101200" cy="66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200"/>
              <a:buNone/>
              <a:defRPr sz="4200" b="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13" name="Google Shape;113;p17"/>
          <p:cNvSpPr txBox="1"/>
          <p:nvPr>
            <p:ph type="subTitle" idx="5"/>
          </p:nvPr>
        </p:nvSpPr>
        <p:spPr>
          <a:xfrm>
            <a:off x="5741350" y="3383388"/>
            <a:ext cx="2101200" cy="71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Two Columns">
  <p:cSld name="SECTION_TITLE_AND_DESCRIPTION_1_1_2">
    <p:spTree>
      <p:nvGrpSpPr>
        <p:cNvPr id="114" name="Shape 114"/>
        <p:cNvGrpSpPr/>
        <p:nvPr/>
      </p:nvGrpSpPr>
      <p:grpSpPr>
        <a:xfrm>
          <a:off x="0" y="0"/>
          <a:ext cx="0" cy="0"/>
          <a:chOff x="0" y="0"/>
          <a:chExt cx="0" cy="0"/>
        </a:xfrm>
      </p:grpSpPr>
      <p:pic>
        <p:nvPicPr>
          <p:cNvPr id="115" name="Google Shape;115;p18"/>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16" name="Google Shape;116;p18"/>
          <p:cNvPicPr preferRelativeResize="0"/>
          <p:nvPr/>
        </p:nvPicPr>
        <p:blipFill>
          <a:blip r:embed="rId3"/>
          <a:stretch>
            <a:fillRect/>
          </a:stretch>
        </p:blipFill>
        <p:spPr>
          <a:xfrm>
            <a:off x="254425" y="201113"/>
            <a:ext cx="8635149" cy="4741275"/>
          </a:xfrm>
          <a:prstGeom prst="rect">
            <a:avLst/>
          </a:prstGeom>
          <a:noFill/>
          <a:ln>
            <a:noFill/>
          </a:ln>
        </p:spPr>
      </p:pic>
      <p:sp>
        <p:nvSpPr>
          <p:cNvPr id="117" name="Google Shape;117;p18"/>
          <p:cNvSpPr txBox="1"/>
          <p:nvPr>
            <p:ph type="title"/>
          </p:nvPr>
        </p:nvSpPr>
        <p:spPr>
          <a:xfrm>
            <a:off x="6166050" y="1183210"/>
            <a:ext cx="21402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p:txBody>
      </p:sp>
      <p:sp>
        <p:nvSpPr>
          <p:cNvPr id="118" name="Google Shape;118;p18"/>
          <p:cNvSpPr txBox="1"/>
          <p:nvPr>
            <p:ph type="subTitle" idx="1"/>
          </p:nvPr>
        </p:nvSpPr>
        <p:spPr>
          <a:xfrm>
            <a:off x="6166050" y="1620375"/>
            <a:ext cx="2140200" cy="92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None/>
              <a:defRPr sz="1600">
                <a:solidFill>
                  <a:schemeClr val="dk2"/>
                </a:solidFill>
              </a:defRPr>
            </a:lvl1pPr>
            <a:lvl2pPr lvl="1" rtl="0">
              <a:lnSpc>
                <a:spcPct val="100000"/>
              </a:lnSpc>
              <a:spcBef>
                <a:spcPts val="0"/>
              </a:spcBef>
              <a:spcAft>
                <a:spcPts val="0"/>
              </a:spcAft>
              <a:buClr>
                <a:schemeClr val="dk2"/>
              </a:buClr>
              <a:buSzPts val="1600"/>
              <a:buNone/>
              <a:defRPr sz="1600">
                <a:solidFill>
                  <a:schemeClr val="dk2"/>
                </a:solidFill>
              </a:defRPr>
            </a:lvl2pPr>
            <a:lvl3pPr lvl="2" rtl="0">
              <a:lnSpc>
                <a:spcPct val="100000"/>
              </a:lnSpc>
              <a:spcBef>
                <a:spcPts val="0"/>
              </a:spcBef>
              <a:spcAft>
                <a:spcPts val="0"/>
              </a:spcAft>
              <a:buClr>
                <a:schemeClr val="dk2"/>
              </a:buClr>
              <a:buSzPts val="1600"/>
              <a:buNone/>
              <a:defRPr sz="1600">
                <a:solidFill>
                  <a:schemeClr val="dk2"/>
                </a:solidFill>
              </a:defRPr>
            </a:lvl3pPr>
            <a:lvl4pPr lvl="3" rtl="0">
              <a:lnSpc>
                <a:spcPct val="100000"/>
              </a:lnSpc>
              <a:spcBef>
                <a:spcPts val="0"/>
              </a:spcBef>
              <a:spcAft>
                <a:spcPts val="0"/>
              </a:spcAft>
              <a:buClr>
                <a:schemeClr val="dk2"/>
              </a:buClr>
              <a:buSzPts val="1600"/>
              <a:buNone/>
              <a:defRPr sz="1600">
                <a:solidFill>
                  <a:schemeClr val="dk2"/>
                </a:solidFill>
              </a:defRPr>
            </a:lvl4pPr>
            <a:lvl5pPr lvl="4" rtl="0">
              <a:lnSpc>
                <a:spcPct val="100000"/>
              </a:lnSpc>
              <a:spcBef>
                <a:spcPts val="0"/>
              </a:spcBef>
              <a:spcAft>
                <a:spcPts val="0"/>
              </a:spcAft>
              <a:buClr>
                <a:schemeClr val="dk2"/>
              </a:buClr>
              <a:buSzPts val="1600"/>
              <a:buNone/>
              <a:defRPr sz="1600">
                <a:solidFill>
                  <a:schemeClr val="dk2"/>
                </a:solidFill>
              </a:defRPr>
            </a:lvl5pPr>
            <a:lvl6pPr lvl="5" rtl="0">
              <a:lnSpc>
                <a:spcPct val="100000"/>
              </a:lnSpc>
              <a:spcBef>
                <a:spcPts val="0"/>
              </a:spcBef>
              <a:spcAft>
                <a:spcPts val="0"/>
              </a:spcAft>
              <a:buClr>
                <a:schemeClr val="dk2"/>
              </a:buClr>
              <a:buSzPts val="1600"/>
              <a:buNone/>
              <a:defRPr sz="1600">
                <a:solidFill>
                  <a:schemeClr val="dk2"/>
                </a:solidFill>
              </a:defRPr>
            </a:lvl6pPr>
            <a:lvl7pPr lvl="6" rtl="0">
              <a:lnSpc>
                <a:spcPct val="100000"/>
              </a:lnSpc>
              <a:spcBef>
                <a:spcPts val="0"/>
              </a:spcBef>
              <a:spcAft>
                <a:spcPts val="0"/>
              </a:spcAft>
              <a:buClr>
                <a:schemeClr val="dk2"/>
              </a:buClr>
              <a:buSzPts val="1600"/>
              <a:buNone/>
              <a:defRPr sz="1600">
                <a:solidFill>
                  <a:schemeClr val="dk2"/>
                </a:solidFill>
              </a:defRPr>
            </a:lvl7pPr>
            <a:lvl8pPr lvl="7" rtl="0">
              <a:lnSpc>
                <a:spcPct val="100000"/>
              </a:lnSpc>
              <a:spcBef>
                <a:spcPts val="0"/>
              </a:spcBef>
              <a:spcAft>
                <a:spcPts val="0"/>
              </a:spcAft>
              <a:buClr>
                <a:schemeClr val="dk2"/>
              </a:buClr>
              <a:buSzPts val="1600"/>
              <a:buNone/>
              <a:defRPr sz="1600">
                <a:solidFill>
                  <a:schemeClr val="dk2"/>
                </a:solidFill>
              </a:defRPr>
            </a:lvl8pPr>
            <a:lvl9pPr lvl="8" rtl="0">
              <a:lnSpc>
                <a:spcPct val="100000"/>
              </a:lnSpc>
              <a:spcBef>
                <a:spcPts val="0"/>
              </a:spcBef>
              <a:spcAft>
                <a:spcPts val="0"/>
              </a:spcAft>
              <a:buClr>
                <a:schemeClr val="dk2"/>
              </a:buClr>
              <a:buSzPts val="1600"/>
              <a:buNone/>
              <a:defRPr sz="1600">
                <a:solidFill>
                  <a:schemeClr val="dk2"/>
                </a:solidFill>
              </a:defRPr>
            </a:lvl9pPr>
          </a:lstStyle>
          <a:p/>
        </p:txBody>
      </p:sp>
      <p:sp>
        <p:nvSpPr>
          <p:cNvPr id="119" name="Google Shape;119;p18"/>
          <p:cNvSpPr txBox="1"/>
          <p:nvPr>
            <p:ph type="title" idx="2"/>
          </p:nvPr>
        </p:nvSpPr>
        <p:spPr>
          <a:xfrm>
            <a:off x="6166040" y="2678335"/>
            <a:ext cx="2140200" cy="4884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None/>
              <a:defRPr sz="20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p:txBody>
      </p:sp>
      <p:sp>
        <p:nvSpPr>
          <p:cNvPr id="120" name="Google Shape;120;p18"/>
          <p:cNvSpPr txBox="1"/>
          <p:nvPr>
            <p:ph type="subTitle" idx="3"/>
          </p:nvPr>
        </p:nvSpPr>
        <p:spPr>
          <a:xfrm>
            <a:off x="6166050" y="3115508"/>
            <a:ext cx="2140200" cy="92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None/>
              <a:defRPr sz="1600">
                <a:solidFill>
                  <a:schemeClr val="dk2"/>
                </a:solidFill>
              </a:defRPr>
            </a:lvl1pPr>
            <a:lvl2pPr lvl="1" rtl="0">
              <a:lnSpc>
                <a:spcPct val="100000"/>
              </a:lnSpc>
              <a:spcBef>
                <a:spcPts val="0"/>
              </a:spcBef>
              <a:spcAft>
                <a:spcPts val="0"/>
              </a:spcAft>
              <a:buClr>
                <a:schemeClr val="dk2"/>
              </a:buClr>
              <a:buSzPts val="1600"/>
              <a:buNone/>
              <a:defRPr sz="1600">
                <a:solidFill>
                  <a:schemeClr val="dk2"/>
                </a:solidFill>
              </a:defRPr>
            </a:lvl2pPr>
            <a:lvl3pPr lvl="2" rtl="0">
              <a:lnSpc>
                <a:spcPct val="100000"/>
              </a:lnSpc>
              <a:spcBef>
                <a:spcPts val="0"/>
              </a:spcBef>
              <a:spcAft>
                <a:spcPts val="0"/>
              </a:spcAft>
              <a:buClr>
                <a:schemeClr val="dk2"/>
              </a:buClr>
              <a:buSzPts val="1600"/>
              <a:buNone/>
              <a:defRPr sz="1600">
                <a:solidFill>
                  <a:schemeClr val="dk2"/>
                </a:solidFill>
              </a:defRPr>
            </a:lvl3pPr>
            <a:lvl4pPr lvl="3" rtl="0">
              <a:lnSpc>
                <a:spcPct val="100000"/>
              </a:lnSpc>
              <a:spcBef>
                <a:spcPts val="0"/>
              </a:spcBef>
              <a:spcAft>
                <a:spcPts val="0"/>
              </a:spcAft>
              <a:buClr>
                <a:schemeClr val="dk2"/>
              </a:buClr>
              <a:buSzPts val="1600"/>
              <a:buNone/>
              <a:defRPr sz="1600">
                <a:solidFill>
                  <a:schemeClr val="dk2"/>
                </a:solidFill>
              </a:defRPr>
            </a:lvl4pPr>
            <a:lvl5pPr lvl="4" rtl="0">
              <a:lnSpc>
                <a:spcPct val="100000"/>
              </a:lnSpc>
              <a:spcBef>
                <a:spcPts val="0"/>
              </a:spcBef>
              <a:spcAft>
                <a:spcPts val="0"/>
              </a:spcAft>
              <a:buClr>
                <a:schemeClr val="dk2"/>
              </a:buClr>
              <a:buSzPts val="1600"/>
              <a:buNone/>
              <a:defRPr sz="1600">
                <a:solidFill>
                  <a:schemeClr val="dk2"/>
                </a:solidFill>
              </a:defRPr>
            </a:lvl5pPr>
            <a:lvl6pPr lvl="5" rtl="0">
              <a:lnSpc>
                <a:spcPct val="100000"/>
              </a:lnSpc>
              <a:spcBef>
                <a:spcPts val="0"/>
              </a:spcBef>
              <a:spcAft>
                <a:spcPts val="0"/>
              </a:spcAft>
              <a:buClr>
                <a:schemeClr val="dk2"/>
              </a:buClr>
              <a:buSzPts val="1600"/>
              <a:buNone/>
              <a:defRPr sz="1600">
                <a:solidFill>
                  <a:schemeClr val="dk2"/>
                </a:solidFill>
              </a:defRPr>
            </a:lvl6pPr>
            <a:lvl7pPr lvl="6" rtl="0">
              <a:lnSpc>
                <a:spcPct val="100000"/>
              </a:lnSpc>
              <a:spcBef>
                <a:spcPts val="0"/>
              </a:spcBef>
              <a:spcAft>
                <a:spcPts val="0"/>
              </a:spcAft>
              <a:buClr>
                <a:schemeClr val="dk2"/>
              </a:buClr>
              <a:buSzPts val="1600"/>
              <a:buNone/>
              <a:defRPr sz="1600">
                <a:solidFill>
                  <a:schemeClr val="dk2"/>
                </a:solidFill>
              </a:defRPr>
            </a:lvl7pPr>
            <a:lvl8pPr lvl="7" rtl="0">
              <a:lnSpc>
                <a:spcPct val="100000"/>
              </a:lnSpc>
              <a:spcBef>
                <a:spcPts val="0"/>
              </a:spcBef>
              <a:spcAft>
                <a:spcPts val="0"/>
              </a:spcAft>
              <a:buClr>
                <a:schemeClr val="dk2"/>
              </a:buClr>
              <a:buSzPts val="1600"/>
              <a:buNone/>
              <a:defRPr sz="1600">
                <a:solidFill>
                  <a:schemeClr val="dk2"/>
                </a:solidFill>
              </a:defRPr>
            </a:lvl8pPr>
            <a:lvl9pPr lvl="8" rtl="0">
              <a:lnSpc>
                <a:spcPct val="100000"/>
              </a:lnSpc>
              <a:spcBef>
                <a:spcPts val="0"/>
              </a:spcBef>
              <a:spcAft>
                <a:spcPts val="0"/>
              </a:spcAft>
              <a:buClr>
                <a:schemeClr val="dk2"/>
              </a:buClr>
              <a:buSzPts val="1600"/>
              <a:buNone/>
              <a:defRPr sz="1600">
                <a:solidFill>
                  <a:schemeClr val="dk2"/>
                </a:solidFill>
              </a:defRPr>
            </a:lvl9pPr>
          </a:lstStyle>
          <a:p/>
        </p:txBody>
      </p:sp>
      <p:sp>
        <p:nvSpPr>
          <p:cNvPr id="121" name="Google Shape;121;p18"/>
          <p:cNvSpPr txBox="1"/>
          <p:nvPr>
            <p:ph type="title" idx="4"/>
          </p:nvPr>
        </p:nvSpPr>
        <p:spPr>
          <a:xfrm>
            <a:off x="1002325" y="711175"/>
            <a:ext cx="2666700" cy="11664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wo Columns">
  <p:cSld name="CAPTION_ONLY_1">
    <p:spTree>
      <p:nvGrpSpPr>
        <p:cNvPr id="122" name="Shape 122"/>
        <p:cNvGrpSpPr/>
        <p:nvPr/>
      </p:nvGrpSpPr>
      <p:grpSpPr>
        <a:xfrm>
          <a:off x="0" y="0"/>
          <a:ext cx="0" cy="0"/>
          <a:chOff x="0" y="0"/>
          <a:chExt cx="0" cy="0"/>
        </a:xfrm>
      </p:grpSpPr>
      <p:pic>
        <p:nvPicPr>
          <p:cNvPr id="123" name="Google Shape;123;p19"/>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24" name="Google Shape;124;p19"/>
          <p:cNvPicPr preferRelativeResize="0"/>
          <p:nvPr/>
        </p:nvPicPr>
        <p:blipFill>
          <a:blip r:embed="rId3"/>
          <a:stretch>
            <a:fillRect/>
          </a:stretch>
        </p:blipFill>
        <p:spPr>
          <a:xfrm>
            <a:off x="255775" y="186275"/>
            <a:ext cx="8632448" cy="4770949"/>
          </a:xfrm>
          <a:prstGeom prst="rect">
            <a:avLst/>
          </a:prstGeom>
          <a:noFill/>
          <a:ln>
            <a:noFill/>
          </a:ln>
        </p:spPr>
      </p:pic>
      <p:sp>
        <p:nvSpPr>
          <p:cNvPr id="125" name="Google Shape;125;p19"/>
          <p:cNvSpPr txBox="1"/>
          <p:nvPr>
            <p:ph type="title"/>
          </p:nvPr>
        </p:nvSpPr>
        <p:spPr>
          <a:xfrm>
            <a:off x="907470" y="2765032"/>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126" name="Google Shape;126;p19"/>
          <p:cNvSpPr txBox="1"/>
          <p:nvPr>
            <p:ph type="subTitle" idx="1"/>
          </p:nvPr>
        </p:nvSpPr>
        <p:spPr>
          <a:xfrm>
            <a:off x="1137850" y="3229817"/>
            <a:ext cx="2457000" cy="116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
        <p:nvSpPr>
          <p:cNvPr id="127" name="Google Shape;127;p19"/>
          <p:cNvSpPr txBox="1"/>
          <p:nvPr>
            <p:ph type="title" idx="2"/>
          </p:nvPr>
        </p:nvSpPr>
        <p:spPr>
          <a:xfrm>
            <a:off x="5318730" y="2765032"/>
            <a:ext cx="29178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100"/>
              <a:buNone/>
              <a:defRPr sz="2100"/>
            </a:lvl1pPr>
            <a:lvl2pPr lvl="1" algn="ctr" rtl="0">
              <a:spcBef>
                <a:spcPts val="0"/>
              </a:spcBef>
              <a:spcAft>
                <a:spcPts val="0"/>
              </a:spcAft>
              <a:buSzPts val="3900"/>
              <a:buNone/>
              <a:defRPr sz="3900"/>
            </a:lvl2pPr>
            <a:lvl3pPr lvl="2" algn="ctr" rtl="0">
              <a:spcBef>
                <a:spcPts val="0"/>
              </a:spcBef>
              <a:spcAft>
                <a:spcPts val="0"/>
              </a:spcAft>
              <a:buSzPts val="3900"/>
              <a:buNone/>
              <a:defRPr sz="3900"/>
            </a:lvl3pPr>
            <a:lvl4pPr lvl="3" algn="ctr" rtl="0">
              <a:spcBef>
                <a:spcPts val="0"/>
              </a:spcBef>
              <a:spcAft>
                <a:spcPts val="0"/>
              </a:spcAft>
              <a:buSzPts val="3900"/>
              <a:buNone/>
              <a:defRPr sz="3900"/>
            </a:lvl4pPr>
            <a:lvl5pPr lvl="4" algn="ctr" rtl="0">
              <a:spcBef>
                <a:spcPts val="0"/>
              </a:spcBef>
              <a:spcAft>
                <a:spcPts val="0"/>
              </a:spcAft>
              <a:buSzPts val="3900"/>
              <a:buNone/>
              <a:defRPr sz="3900"/>
            </a:lvl5pPr>
            <a:lvl6pPr lvl="5" algn="ctr" rtl="0">
              <a:spcBef>
                <a:spcPts val="0"/>
              </a:spcBef>
              <a:spcAft>
                <a:spcPts val="0"/>
              </a:spcAft>
              <a:buSzPts val="3900"/>
              <a:buNone/>
              <a:defRPr sz="3900"/>
            </a:lvl6pPr>
            <a:lvl7pPr lvl="6" algn="ctr" rtl="0">
              <a:spcBef>
                <a:spcPts val="0"/>
              </a:spcBef>
              <a:spcAft>
                <a:spcPts val="0"/>
              </a:spcAft>
              <a:buSzPts val="3900"/>
              <a:buNone/>
              <a:defRPr sz="3900"/>
            </a:lvl7pPr>
            <a:lvl8pPr lvl="7" algn="ctr" rtl="0">
              <a:spcBef>
                <a:spcPts val="0"/>
              </a:spcBef>
              <a:spcAft>
                <a:spcPts val="0"/>
              </a:spcAft>
              <a:buSzPts val="3900"/>
              <a:buNone/>
              <a:defRPr sz="3900"/>
            </a:lvl8pPr>
            <a:lvl9pPr lvl="8" algn="ctr" rtl="0">
              <a:spcBef>
                <a:spcPts val="0"/>
              </a:spcBef>
              <a:spcAft>
                <a:spcPts val="0"/>
              </a:spcAft>
              <a:buSzPts val="3900"/>
              <a:buNone/>
              <a:defRPr sz="3900"/>
            </a:lvl9pPr>
          </a:lstStyle>
          <a:p/>
        </p:txBody>
      </p:sp>
      <p:sp>
        <p:nvSpPr>
          <p:cNvPr id="128" name="Google Shape;128;p19"/>
          <p:cNvSpPr txBox="1"/>
          <p:nvPr>
            <p:ph type="subTitle" idx="3"/>
          </p:nvPr>
        </p:nvSpPr>
        <p:spPr>
          <a:xfrm>
            <a:off x="5549120" y="3229817"/>
            <a:ext cx="2457000" cy="116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600"/>
              <a:buNone/>
              <a:defRPr sz="1600">
                <a:solidFill>
                  <a:schemeClr val="dk2"/>
                </a:solidFill>
              </a:defRPr>
            </a:lvl1pPr>
            <a:lvl2pPr lvl="1" algn="ctr" rtl="0">
              <a:lnSpc>
                <a:spcPct val="100000"/>
              </a:lnSpc>
              <a:spcBef>
                <a:spcPts val="0"/>
              </a:spcBef>
              <a:spcAft>
                <a:spcPts val="0"/>
              </a:spcAft>
              <a:buClr>
                <a:schemeClr val="dk2"/>
              </a:buClr>
              <a:buSzPts val="1600"/>
              <a:buNone/>
              <a:defRPr sz="1600">
                <a:solidFill>
                  <a:schemeClr val="dk2"/>
                </a:solidFill>
              </a:defRPr>
            </a:lvl2pPr>
            <a:lvl3pPr lvl="2" algn="ctr" rtl="0">
              <a:lnSpc>
                <a:spcPct val="100000"/>
              </a:lnSpc>
              <a:spcBef>
                <a:spcPts val="0"/>
              </a:spcBef>
              <a:spcAft>
                <a:spcPts val="0"/>
              </a:spcAft>
              <a:buClr>
                <a:schemeClr val="dk2"/>
              </a:buClr>
              <a:buSzPts val="1600"/>
              <a:buNone/>
              <a:defRPr sz="1600">
                <a:solidFill>
                  <a:schemeClr val="dk2"/>
                </a:solidFill>
              </a:defRPr>
            </a:lvl3pPr>
            <a:lvl4pPr lvl="3" algn="ctr" rtl="0">
              <a:lnSpc>
                <a:spcPct val="100000"/>
              </a:lnSpc>
              <a:spcBef>
                <a:spcPts val="0"/>
              </a:spcBef>
              <a:spcAft>
                <a:spcPts val="0"/>
              </a:spcAft>
              <a:buClr>
                <a:schemeClr val="dk2"/>
              </a:buClr>
              <a:buSzPts val="1600"/>
              <a:buNone/>
              <a:defRPr sz="1600">
                <a:solidFill>
                  <a:schemeClr val="dk2"/>
                </a:solidFill>
              </a:defRPr>
            </a:lvl4pPr>
            <a:lvl5pPr lvl="4" algn="ctr" rtl="0">
              <a:lnSpc>
                <a:spcPct val="100000"/>
              </a:lnSpc>
              <a:spcBef>
                <a:spcPts val="0"/>
              </a:spcBef>
              <a:spcAft>
                <a:spcPts val="0"/>
              </a:spcAft>
              <a:buClr>
                <a:schemeClr val="dk2"/>
              </a:buClr>
              <a:buSzPts val="1600"/>
              <a:buNone/>
              <a:defRPr sz="1600">
                <a:solidFill>
                  <a:schemeClr val="dk2"/>
                </a:solidFill>
              </a:defRPr>
            </a:lvl5pPr>
            <a:lvl6pPr lvl="5" algn="ctr" rtl="0">
              <a:lnSpc>
                <a:spcPct val="100000"/>
              </a:lnSpc>
              <a:spcBef>
                <a:spcPts val="0"/>
              </a:spcBef>
              <a:spcAft>
                <a:spcPts val="0"/>
              </a:spcAft>
              <a:buClr>
                <a:schemeClr val="dk2"/>
              </a:buClr>
              <a:buSzPts val="1600"/>
              <a:buNone/>
              <a:defRPr sz="1600">
                <a:solidFill>
                  <a:schemeClr val="dk2"/>
                </a:solidFill>
              </a:defRPr>
            </a:lvl6pPr>
            <a:lvl7pPr lvl="6" algn="ctr" rtl="0">
              <a:lnSpc>
                <a:spcPct val="100000"/>
              </a:lnSpc>
              <a:spcBef>
                <a:spcPts val="0"/>
              </a:spcBef>
              <a:spcAft>
                <a:spcPts val="0"/>
              </a:spcAft>
              <a:buClr>
                <a:schemeClr val="dk2"/>
              </a:buClr>
              <a:buSzPts val="1600"/>
              <a:buNone/>
              <a:defRPr sz="1600">
                <a:solidFill>
                  <a:schemeClr val="dk2"/>
                </a:solidFill>
              </a:defRPr>
            </a:lvl7pPr>
            <a:lvl8pPr lvl="7" algn="ctr" rtl="0">
              <a:lnSpc>
                <a:spcPct val="100000"/>
              </a:lnSpc>
              <a:spcBef>
                <a:spcPts val="0"/>
              </a:spcBef>
              <a:spcAft>
                <a:spcPts val="0"/>
              </a:spcAft>
              <a:buClr>
                <a:schemeClr val="dk2"/>
              </a:buClr>
              <a:buSzPts val="1600"/>
              <a:buNone/>
              <a:defRPr sz="1600">
                <a:solidFill>
                  <a:schemeClr val="dk2"/>
                </a:solidFill>
              </a:defRPr>
            </a:lvl8pPr>
            <a:lvl9pPr lvl="8" algn="ctr" rtl="0">
              <a:lnSpc>
                <a:spcPct val="100000"/>
              </a:lnSpc>
              <a:spcBef>
                <a:spcPts val="0"/>
              </a:spcBef>
              <a:spcAft>
                <a:spcPts val="0"/>
              </a:spcAft>
              <a:buClr>
                <a:schemeClr val="dk2"/>
              </a:buClr>
              <a:buSzPts val="1600"/>
              <a:buNone/>
              <a:defRPr sz="1600">
                <a:solidFill>
                  <a:schemeClr val="dk2"/>
                </a:solidFil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Design">
  <p:cSld name="BIG_NUMBER_1_1">
    <p:spTree>
      <p:nvGrpSpPr>
        <p:cNvPr id="129" name="Shape 129"/>
        <p:cNvGrpSpPr/>
        <p:nvPr/>
      </p:nvGrpSpPr>
      <p:grpSpPr>
        <a:xfrm>
          <a:off x="0" y="0"/>
          <a:ext cx="0" cy="0"/>
          <a:chOff x="0" y="0"/>
          <a:chExt cx="0" cy="0"/>
        </a:xfrm>
      </p:grpSpPr>
      <p:pic>
        <p:nvPicPr>
          <p:cNvPr id="130" name="Google Shape;130;p20"/>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31" name="Google Shape;131;p20"/>
          <p:cNvPicPr preferRelativeResize="0"/>
          <p:nvPr/>
        </p:nvPicPr>
        <p:blipFill rotWithShape="1">
          <a:blip r:embed="rId3"/>
          <a:srcRect r="1545" b="6838"/>
          <a:stretch>
            <a:fillRect/>
          </a:stretch>
        </p:blipFill>
        <p:spPr>
          <a:xfrm>
            <a:off x="384887" y="134900"/>
            <a:ext cx="8374226" cy="4873724"/>
          </a:xfrm>
          <a:prstGeom prst="rect">
            <a:avLst/>
          </a:prstGeom>
          <a:noFill/>
          <a:ln>
            <a:noFill/>
          </a:ln>
        </p:spPr>
      </p:pic>
      <p:sp>
        <p:nvSpPr>
          <p:cNvPr id="132" name="Google Shape;132;p20"/>
          <p:cNvSpPr txBox="1"/>
          <p:nvPr>
            <p:ph type="title"/>
          </p:nvPr>
        </p:nvSpPr>
        <p:spPr>
          <a:xfrm>
            <a:off x="2308050" y="711175"/>
            <a:ext cx="4527900" cy="5727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 Six Columns">
  <p:cSld name="BIG_NUMBER_1_1_1">
    <p:spTree>
      <p:nvGrpSpPr>
        <p:cNvPr id="133" name="Shape 133"/>
        <p:cNvGrpSpPr/>
        <p:nvPr/>
      </p:nvGrpSpPr>
      <p:grpSpPr>
        <a:xfrm>
          <a:off x="0" y="0"/>
          <a:ext cx="0" cy="0"/>
          <a:chOff x="0" y="0"/>
          <a:chExt cx="0" cy="0"/>
        </a:xfrm>
      </p:grpSpPr>
      <p:pic>
        <p:nvPicPr>
          <p:cNvPr id="134" name="Google Shape;134;p21"/>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35" name="Google Shape;135;p21"/>
          <p:cNvPicPr preferRelativeResize="0"/>
          <p:nvPr/>
        </p:nvPicPr>
        <p:blipFill rotWithShape="1">
          <a:blip r:embed="rId3"/>
          <a:srcRect r="1545" b="6838"/>
          <a:stretch>
            <a:fillRect/>
          </a:stretch>
        </p:blipFill>
        <p:spPr>
          <a:xfrm>
            <a:off x="384887" y="134900"/>
            <a:ext cx="8374226" cy="4873724"/>
          </a:xfrm>
          <a:prstGeom prst="rect">
            <a:avLst/>
          </a:prstGeom>
          <a:noFill/>
          <a:ln>
            <a:noFill/>
          </a:ln>
        </p:spPr>
      </p:pic>
      <p:sp>
        <p:nvSpPr>
          <p:cNvPr id="136" name="Google Shape;136;p21"/>
          <p:cNvSpPr txBox="1"/>
          <p:nvPr>
            <p:ph type="title"/>
          </p:nvPr>
        </p:nvSpPr>
        <p:spPr>
          <a:xfrm>
            <a:off x="2308050" y="711175"/>
            <a:ext cx="4527900" cy="572700"/>
          </a:xfrm>
          <a:prstGeom prst="rect">
            <a:avLst/>
          </a:prstGeom>
        </p:spPr>
        <p:txBody>
          <a:bodyPr spcFirstLastPara="1" wrap="square" lIns="91425" tIns="91425" rIns="91425" bIns="91425" anchor="t" anchorCtr="0">
            <a:noAutofit/>
          </a:bodyPr>
          <a:lstStyle>
            <a:lvl1pPr lvl="0" algn="ctr" rtl="0">
              <a:lnSpc>
                <a:spcPct val="80000"/>
              </a:lnSpc>
              <a:spcBef>
                <a:spcPts val="0"/>
              </a:spcBef>
              <a:spcAft>
                <a:spcPts val="0"/>
              </a:spcAft>
              <a:buSzPts val="2800"/>
              <a:buNone/>
              <a:defRPr/>
            </a:lvl1pPr>
            <a:lvl2pPr lvl="1" rtl="0">
              <a:lnSpc>
                <a:spcPct val="80000"/>
              </a:lnSpc>
              <a:spcBef>
                <a:spcPts val="0"/>
              </a:spcBef>
              <a:spcAft>
                <a:spcPts val="0"/>
              </a:spcAft>
              <a:buSzPts val="2800"/>
              <a:buNone/>
              <a:defRPr/>
            </a:lvl2pPr>
            <a:lvl3pPr lvl="2" rtl="0">
              <a:lnSpc>
                <a:spcPct val="80000"/>
              </a:lnSpc>
              <a:spcBef>
                <a:spcPts val="0"/>
              </a:spcBef>
              <a:spcAft>
                <a:spcPts val="0"/>
              </a:spcAft>
              <a:buSzPts val="2800"/>
              <a:buNone/>
              <a:defRPr/>
            </a:lvl3pPr>
            <a:lvl4pPr lvl="3" rtl="0">
              <a:lnSpc>
                <a:spcPct val="80000"/>
              </a:lnSpc>
              <a:spcBef>
                <a:spcPts val="0"/>
              </a:spcBef>
              <a:spcAft>
                <a:spcPts val="0"/>
              </a:spcAft>
              <a:buSzPts val="2800"/>
              <a:buNone/>
              <a:defRPr/>
            </a:lvl4pPr>
            <a:lvl5pPr lvl="4" rtl="0">
              <a:lnSpc>
                <a:spcPct val="80000"/>
              </a:lnSpc>
              <a:spcBef>
                <a:spcPts val="0"/>
              </a:spcBef>
              <a:spcAft>
                <a:spcPts val="0"/>
              </a:spcAft>
              <a:buSzPts val="2800"/>
              <a:buNone/>
              <a:defRPr/>
            </a:lvl5pPr>
            <a:lvl6pPr lvl="5" rtl="0">
              <a:lnSpc>
                <a:spcPct val="80000"/>
              </a:lnSpc>
              <a:spcBef>
                <a:spcPts val="0"/>
              </a:spcBef>
              <a:spcAft>
                <a:spcPts val="0"/>
              </a:spcAft>
              <a:buSzPts val="2800"/>
              <a:buNone/>
              <a:defRPr/>
            </a:lvl6pPr>
            <a:lvl7pPr lvl="6" rtl="0">
              <a:lnSpc>
                <a:spcPct val="80000"/>
              </a:lnSpc>
              <a:spcBef>
                <a:spcPts val="0"/>
              </a:spcBef>
              <a:spcAft>
                <a:spcPts val="0"/>
              </a:spcAft>
              <a:buSzPts val="2800"/>
              <a:buNone/>
              <a:defRPr/>
            </a:lvl7pPr>
            <a:lvl8pPr lvl="7" rtl="0">
              <a:lnSpc>
                <a:spcPct val="80000"/>
              </a:lnSpc>
              <a:spcBef>
                <a:spcPts val="0"/>
              </a:spcBef>
              <a:spcAft>
                <a:spcPts val="0"/>
              </a:spcAft>
              <a:buSzPts val="2800"/>
              <a:buNone/>
              <a:defRPr/>
            </a:lvl8pPr>
            <a:lvl9pPr lvl="8" rtl="0">
              <a:lnSpc>
                <a:spcPct val="80000"/>
              </a:lnSpc>
              <a:spcBef>
                <a:spcPts val="0"/>
              </a:spcBef>
              <a:spcAft>
                <a:spcPts val="0"/>
              </a:spcAft>
              <a:buSzPts val="2800"/>
              <a:buNone/>
              <a:defRPr/>
            </a:lvl9pPr>
          </a:lstStyle>
          <a:p/>
        </p:txBody>
      </p:sp>
      <p:sp>
        <p:nvSpPr>
          <p:cNvPr id="137" name="Google Shape;137;p21"/>
          <p:cNvSpPr txBox="1"/>
          <p:nvPr>
            <p:ph type="title" idx="2"/>
          </p:nvPr>
        </p:nvSpPr>
        <p:spPr>
          <a:xfrm>
            <a:off x="1664325" y="17872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38" name="Google Shape;138;p21"/>
          <p:cNvSpPr txBox="1"/>
          <p:nvPr>
            <p:ph type="subTitle" idx="1"/>
          </p:nvPr>
        </p:nvSpPr>
        <p:spPr>
          <a:xfrm>
            <a:off x="1664334" y="21481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39" name="Google Shape;139;p21"/>
          <p:cNvSpPr txBox="1"/>
          <p:nvPr>
            <p:ph type="title" idx="3"/>
          </p:nvPr>
        </p:nvSpPr>
        <p:spPr>
          <a:xfrm>
            <a:off x="3817459" y="17872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40" name="Google Shape;140;p21"/>
          <p:cNvSpPr txBox="1"/>
          <p:nvPr>
            <p:ph type="subTitle" idx="4"/>
          </p:nvPr>
        </p:nvSpPr>
        <p:spPr>
          <a:xfrm>
            <a:off x="3817468" y="21481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41" name="Google Shape;141;p21"/>
          <p:cNvSpPr txBox="1"/>
          <p:nvPr>
            <p:ph type="title" idx="5"/>
          </p:nvPr>
        </p:nvSpPr>
        <p:spPr>
          <a:xfrm>
            <a:off x="5970592" y="17872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42" name="Google Shape;142;p21"/>
          <p:cNvSpPr txBox="1"/>
          <p:nvPr>
            <p:ph type="subTitle" idx="6"/>
          </p:nvPr>
        </p:nvSpPr>
        <p:spPr>
          <a:xfrm>
            <a:off x="5970602" y="21481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43" name="Google Shape;143;p21"/>
          <p:cNvSpPr txBox="1"/>
          <p:nvPr>
            <p:ph type="title" idx="7"/>
          </p:nvPr>
        </p:nvSpPr>
        <p:spPr>
          <a:xfrm>
            <a:off x="1664325" y="32010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44" name="Google Shape;144;p21"/>
          <p:cNvSpPr txBox="1"/>
          <p:nvPr>
            <p:ph type="subTitle" idx="8"/>
          </p:nvPr>
        </p:nvSpPr>
        <p:spPr>
          <a:xfrm>
            <a:off x="1664334" y="35619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45" name="Google Shape;145;p21"/>
          <p:cNvSpPr txBox="1"/>
          <p:nvPr>
            <p:ph type="title" idx="9"/>
          </p:nvPr>
        </p:nvSpPr>
        <p:spPr>
          <a:xfrm>
            <a:off x="3817459" y="32010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46" name="Google Shape;146;p21"/>
          <p:cNvSpPr txBox="1"/>
          <p:nvPr>
            <p:ph type="subTitle" idx="13"/>
          </p:nvPr>
        </p:nvSpPr>
        <p:spPr>
          <a:xfrm>
            <a:off x="3817468" y="35619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
        <p:nvSpPr>
          <p:cNvPr id="147" name="Google Shape;147;p21"/>
          <p:cNvSpPr txBox="1"/>
          <p:nvPr>
            <p:ph type="title" idx="14"/>
          </p:nvPr>
        </p:nvSpPr>
        <p:spPr>
          <a:xfrm>
            <a:off x="5970592" y="3201025"/>
            <a:ext cx="1908900" cy="488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p:txBody>
      </p:sp>
      <p:sp>
        <p:nvSpPr>
          <p:cNvPr id="148" name="Google Shape;148;p21"/>
          <p:cNvSpPr txBox="1"/>
          <p:nvPr>
            <p:ph type="subTitle" idx="15"/>
          </p:nvPr>
        </p:nvSpPr>
        <p:spPr>
          <a:xfrm>
            <a:off x="5970602" y="3561998"/>
            <a:ext cx="1908900" cy="67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400"/>
              <a:buNone/>
              <a:defRPr sz="1400">
                <a:solidFill>
                  <a:schemeClr val="dk2"/>
                </a:solidFill>
              </a:defRPr>
            </a:lvl1pPr>
            <a:lvl2pPr lvl="1" algn="ctr" rtl="0">
              <a:lnSpc>
                <a:spcPct val="100000"/>
              </a:lnSpc>
              <a:spcBef>
                <a:spcPts val="0"/>
              </a:spcBef>
              <a:spcAft>
                <a:spcPts val="0"/>
              </a:spcAft>
              <a:buClr>
                <a:schemeClr val="dk2"/>
              </a:buClr>
              <a:buSzPts val="1400"/>
              <a:buNone/>
              <a:defRPr>
                <a:solidFill>
                  <a:schemeClr val="dk2"/>
                </a:solidFill>
              </a:defRPr>
            </a:lvl2pPr>
            <a:lvl3pPr lvl="2" algn="ctr" rtl="0">
              <a:lnSpc>
                <a:spcPct val="100000"/>
              </a:lnSpc>
              <a:spcBef>
                <a:spcPts val="0"/>
              </a:spcBef>
              <a:spcAft>
                <a:spcPts val="0"/>
              </a:spcAft>
              <a:buClr>
                <a:schemeClr val="dk2"/>
              </a:buClr>
              <a:buSzPts val="1400"/>
              <a:buNone/>
              <a:defRPr>
                <a:solidFill>
                  <a:schemeClr val="dk2"/>
                </a:solidFill>
              </a:defRPr>
            </a:lvl3pPr>
            <a:lvl4pPr lvl="3" algn="ctr" rtl="0">
              <a:lnSpc>
                <a:spcPct val="100000"/>
              </a:lnSpc>
              <a:spcBef>
                <a:spcPts val="0"/>
              </a:spcBef>
              <a:spcAft>
                <a:spcPts val="0"/>
              </a:spcAft>
              <a:buClr>
                <a:schemeClr val="dk2"/>
              </a:buClr>
              <a:buSzPts val="1400"/>
              <a:buNone/>
              <a:defRPr>
                <a:solidFill>
                  <a:schemeClr val="dk2"/>
                </a:solidFill>
              </a:defRPr>
            </a:lvl4pPr>
            <a:lvl5pPr lvl="4" algn="ctr" rtl="0">
              <a:lnSpc>
                <a:spcPct val="100000"/>
              </a:lnSpc>
              <a:spcBef>
                <a:spcPts val="0"/>
              </a:spcBef>
              <a:spcAft>
                <a:spcPts val="0"/>
              </a:spcAft>
              <a:buClr>
                <a:schemeClr val="dk2"/>
              </a:buClr>
              <a:buSzPts val="1400"/>
              <a:buNone/>
              <a:defRPr>
                <a:solidFill>
                  <a:schemeClr val="dk2"/>
                </a:solidFill>
              </a:defRPr>
            </a:lvl5pPr>
            <a:lvl6pPr lvl="5" algn="ctr" rtl="0">
              <a:lnSpc>
                <a:spcPct val="100000"/>
              </a:lnSpc>
              <a:spcBef>
                <a:spcPts val="0"/>
              </a:spcBef>
              <a:spcAft>
                <a:spcPts val="0"/>
              </a:spcAft>
              <a:buClr>
                <a:schemeClr val="dk2"/>
              </a:buClr>
              <a:buSzPts val="1400"/>
              <a:buNone/>
              <a:defRPr>
                <a:solidFill>
                  <a:schemeClr val="dk2"/>
                </a:solidFill>
              </a:defRPr>
            </a:lvl6pPr>
            <a:lvl7pPr lvl="6" algn="ctr" rtl="0">
              <a:lnSpc>
                <a:spcPct val="100000"/>
              </a:lnSpc>
              <a:spcBef>
                <a:spcPts val="0"/>
              </a:spcBef>
              <a:spcAft>
                <a:spcPts val="0"/>
              </a:spcAft>
              <a:buClr>
                <a:schemeClr val="dk2"/>
              </a:buClr>
              <a:buSzPts val="1400"/>
              <a:buNone/>
              <a:defRPr>
                <a:solidFill>
                  <a:schemeClr val="dk2"/>
                </a:solidFill>
              </a:defRPr>
            </a:lvl7pPr>
            <a:lvl8pPr lvl="7" algn="ctr" rtl="0">
              <a:lnSpc>
                <a:spcPct val="100000"/>
              </a:lnSpc>
              <a:spcBef>
                <a:spcPts val="0"/>
              </a:spcBef>
              <a:spcAft>
                <a:spcPts val="0"/>
              </a:spcAft>
              <a:buClr>
                <a:schemeClr val="dk2"/>
              </a:buClr>
              <a:buSzPts val="1400"/>
              <a:buNone/>
              <a:defRPr>
                <a:solidFill>
                  <a:schemeClr val="dk2"/>
                </a:solidFill>
              </a:defRPr>
            </a:lvl8pPr>
            <a:lvl9pPr lvl="8" algn="ctr" rtl="0">
              <a:lnSpc>
                <a:spcPct val="100000"/>
              </a:lnSpc>
              <a:spcBef>
                <a:spcPts val="0"/>
              </a:spcBef>
              <a:spcAft>
                <a:spcPts val="0"/>
              </a:spcAft>
              <a:buClr>
                <a:schemeClr val="dk2"/>
              </a:buClr>
              <a:buSzPts val="1400"/>
              <a:buNone/>
              <a:defRPr>
                <a:solidFill>
                  <a:schemeClr val="dk2"/>
                </a:solidFill>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s + Credits">
  <p:cSld name="SECTION_TITLE_AND_DESCRIPTION_1_1_3">
    <p:spTree>
      <p:nvGrpSpPr>
        <p:cNvPr id="149" name="Shape 149"/>
        <p:cNvGrpSpPr/>
        <p:nvPr/>
      </p:nvGrpSpPr>
      <p:grpSpPr>
        <a:xfrm>
          <a:off x="0" y="0"/>
          <a:ext cx="0" cy="0"/>
          <a:chOff x="0" y="0"/>
          <a:chExt cx="0" cy="0"/>
        </a:xfrm>
      </p:grpSpPr>
      <p:pic>
        <p:nvPicPr>
          <p:cNvPr id="150" name="Google Shape;150;p22"/>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51" name="Google Shape;151;p22"/>
          <p:cNvPicPr preferRelativeResize="0"/>
          <p:nvPr/>
        </p:nvPicPr>
        <p:blipFill>
          <a:blip r:embed="rId3"/>
          <a:stretch>
            <a:fillRect/>
          </a:stretch>
        </p:blipFill>
        <p:spPr>
          <a:xfrm>
            <a:off x="254425" y="201113"/>
            <a:ext cx="8635149" cy="4741275"/>
          </a:xfrm>
          <a:prstGeom prst="rect">
            <a:avLst/>
          </a:prstGeom>
          <a:noFill/>
          <a:ln>
            <a:noFill/>
          </a:ln>
        </p:spPr>
      </p:pic>
      <p:sp>
        <p:nvSpPr>
          <p:cNvPr id="152" name="Google Shape;152;p22"/>
          <p:cNvSpPr txBox="1"/>
          <p:nvPr>
            <p:ph type="title"/>
          </p:nvPr>
        </p:nvSpPr>
        <p:spPr>
          <a:xfrm>
            <a:off x="1041650" y="1003422"/>
            <a:ext cx="2802600" cy="7224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4800"/>
              <a:buNone/>
              <a:defRPr sz="4800"/>
            </a:lvl1pPr>
            <a:lvl2pPr lvl="1" rtl="0">
              <a:lnSpc>
                <a:spcPct val="80000"/>
              </a:lnSpc>
              <a:spcBef>
                <a:spcPts val="0"/>
              </a:spcBef>
              <a:spcAft>
                <a:spcPts val="0"/>
              </a:spcAft>
              <a:buSzPts val="4800"/>
              <a:buNone/>
              <a:defRPr sz="4800"/>
            </a:lvl2pPr>
            <a:lvl3pPr lvl="2" rtl="0">
              <a:lnSpc>
                <a:spcPct val="80000"/>
              </a:lnSpc>
              <a:spcBef>
                <a:spcPts val="0"/>
              </a:spcBef>
              <a:spcAft>
                <a:spcPts val="0"/>
              </a:spcAft>
              <a:buSzPts val="4800"/>
              <a:buNone/>
              <a:defRPr sz="4800"/>
            </a:lvl3pPr>
            <a:lvl4pPr lvl="3" rtl="0">
              <a:lnSpc>
                <a:spcPct val="80000"/>
              </a:lnSpc>
              <a:spcBef>
                <a:spcPts val="0"/>
              </a:spcBef>
              <a:spcAft>
                <a:spcPts val="0"/>
              </a:spcAft>
              <a:buSzPts val="4800"/>
              <a:buNone/>
              <a:defRPr sz="4800"/>
            </a:lvl4pPr>
            <a:lvl5pPr lvl="4" rtl="0">
              <a:lnSpc>
                <a:spcPct val="80000"/>
              </a:lnSpc>
              <a:spcBef>
                <a:spcPts val="0"/>
              </a:spcBef>
              <a:spcAft>
                <a:spcPts val="0"/>
              </a:spcAft>
              <a:buSzPts val="4800"/>
              <a:buNone/>
              <a:defRPr sz="4800"/>
            </a:lvl5pPr>
            <a:lvl6pPr lvl="5" rtl="0">
              <a:lnSpc>
                <a:spcPct val="80000"/>
              </a:lnSpc>
              <a:spcBef>
                <a:spcPts val="0"/>
              </a:spcBef>
              <a:spcAft>
                <a:spcPts val="0"/>
              </a:spcAft>
              <a:buSzPts val="4800"/>
              <a:buNone/>
              <a:defRPr sz="4800"/>
            </a:lvl6pPr>
            <a:lvl7pPr lvl="6" rtl="0">
              <a:lnSpc>
                <a:spcPct val="80000"/>
              </a:lnSpc>
              <a:spcBef>
                <a:spcPts val="0"/>
              </a:spcBef>
              <a:spcAft>
                <a:spcPts val="0"/>
              </a:spcAft>
              <a:buSzPts val="4800"/>
              <a:buNone/>
              <a:defRPr sz="4800"/>
            </a:lvl7pPr>
            <a:lvl8pPr lvl="7" rtl="0">
              <a:lnSpc>
                <a:spcPct val="80000"/>
              </a:lnSpc>
              <a:spcBef>
                <a:spcPts val="0"/>
              </a:spcBef>
              <a:spcAft>
                <a:spcPts val="0"/>
              </a:spcAft>
              <a:buSzPts val="4800"/>
              <a:buNone/>
              <a:defRPr sz="4800"/>
            </a:lvl8pPr>
            <a:lvl9pPr lvl="8" rtl="0">
              <a:lnSpc>
                <a:spcPct val="80000"/>
              </a:lnSpc>
              <a:spcBef>
                <a:spcPts val="0"/>
              </a:spcBef>
              <a:spcAft>
                <a:spcPts val="0"/>
              </a:spcAft>
              <a:buSzPts val="4800"/>
              <a:buNone/>
              <a:defRPr sz="4800"/>
            </a:lvl9pPr>
          </a:lstStyle>
          <a:p/>
        </p:txBody>
      </p:sp>
      <p:sp>
        <p:nvSpPr>
          <p:cNvPr id="153" name="Google Shape;153;p22"/>
          <p:cNvSpPr txBox="1"/>
          <p:nvPr>
            <p:ph type="subTitle" idx="1"/>
          </p:nvPr>
        </p:nvSpPr>
        <p:spPr>
          <a:xfrm>
            <a:off x="1058450" y="1757352"/>
            <a:ext cx="2769000" cy="137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400">
                <a:solidFill>
                  <a:schemeClr val="dk2"/>
                </a:solidFill>
              </a:defRPr>
            </a:lvl1pPr>
            <a:lvl2pPr lvl="1" rtl="0">
              <a:lnSpc>
                <a:spcPct val="100000"/>
              </a:lnSpc>
              <a:spcBef>
                <a:spcPts val="0"/>
              </a:spcBef>
              <a:spcAft>
                <a:spcPts val="0"/>
              </a:spcAft>
              <a:buClr>
                <a:schemeClr val="dk2"/>
              </a:buClr>
              <a:buSzPts val="1400"/>
              <a:buNone/>
              <a:defRPr>
                <a:solidFill>
                  <a:schemeClr val="dk2"/>
                </a:solidFill>
              </a:defRPr>
            </a:lvl2pPr>
            <a:lvl3pPr lvl="2" rtl="0">
              <a:lnSpc>
                <a:spcPct val="100000"/>
              </a:lnSpc>
              <a:spcBef>
                <a:spcPts val="0"/>
              </a:spcBef>
              <a:spcAft>
                <a:spcPts val="0"/>
              </a:spcAft>
              <a:buClr>
                <a:schemeClr val="dk2"/>
              </a:buClr>
              <a:buSzPts val="1400"/>
              <a:buNone/>
              <a:defRPr>
                <a:solidFill>
                  <a:schemeClr val="dk2"/>
                </a:solidFill>
              </a:defRPr>
            </a:lvl3pPr>
            <a:lvl4pPr lvl="3" rtl="0">
              <a:lnSpc>
                <a:spcPct val="100000"/>
              </a:lnSpc>
              <a:spcBef>
                <a:spcPts val="0"/>
              </a:spcBef>
              <a:spcAft>
                <a:spcPts val="0"/>
              </a:spcAft>
              <a:buClr>
                <a:schemeClr val="dk2"/>
              </a:buClr>
              <a:buSzPts val="1400"/>
              <a:buNone/>
              <a:defRPr>
                <a:solidFill>
                  <a:schemeClr val="dk2"/>
                </a:solidFill>
              </a:defRPr>
            </a:lvl4pPr>
            <a:lvl5pPr lvl="4" rtl="0">
              <a:lnSpc>
                <a:spcPct val="100000"/>
              </a:lnSpc>
              <a:spcBef>
                <a:spcPts val="0"/>
              </a:spcBef>
              <a:spcAft>
                <a:spcPts val="0"/>
              </a:spcAft>
              <a:buClr>
                <a:schemeClr val="dk2"/>
              </a:buClr>
              <a:buSzPts val="1400"/>
              <a:buNone/>
              <a:defRPr>
                <a:solidFill>
                  <a:schemeClr val="dk2"/>
                </a:solidFill>
              </a:defRPr>
            </a:lvl5pPr>
            <a:lvl6pPr lvl="5" rtl="0">
              <a:lnSpc>
                <a:spcPct val="100000"/>
              </a:lnSpc>
              <a:spcBef>
                <a:spcPts val="0"/>
              </a:spcBef>
              <a:spcAft>
                <a:spcPts val="0"/>
              </a:spcAft>
              <a:buClr>
                <a:schemeClr val="dk2"/>
              </a:buClr>
              <a:buSzPts val="1400"/>
              <a:buNone/>
              <a:defRPr>
                <a:solidFill>
                  <a:schemeClr val="dk2"/>
                </a:solidFill>
              </a:defRPr>
            </a:lvl6pPr>
            <a:lvl7pPr lvl="6" rtl="0">
              <a:lnSpc>
                <a:spcPct val="100000"/>
              </a:lnSpc>
              <a:spcBef>
                <a:spcPts val="0"/>
              </a:spcBef>
              <a:spcAft>
                <a:spcPts val="0"/>
              </a:spcAft>
              <a:buClr>
                <a:schemeClr val="dk2"/>
              </a:buClr>
              <a:buSzPts val="1400"/>
              <a:buNone/>
              <a:defRPr>
                <a:solidFill>
                  <a:schemeClr val="dk2"/>
                </a:solidFill>
              </a:defRPr>
            </a:lvl7pPr>
            <a:lvl8pPr lvl="7" rtl="0">
              <a:lnSpc>
                <a:spcPct val="100000"/>
              </a:lnSpc>
              <a:spcBef>
                <a:spcPts val="0"/>
              </a:spcBef>
              <a:spcAft>
                <a:spcPts val="0"/>
              </a:spcAft>
              <a:buClr>
                <a:schemeClr val="dk2"/>
              </a:buClr>
              <a:buSzPts val="1400"/>
              <a:buNone/>
              <a:defRPr>
                <a:solidFill>
                  <a:schemeClr val="dk2"/>
                </a:solidFill>
              </a:defRPr>
            </a:lvl8pPr>
            <a:lvl9pPr lvl="8" rtl="0">
              <a:lnSpc>
                <a:spcPct val="100000"/>
              </a:lnSpc>
              <a:spcBef>
                <a:spcPts val="0"/>
              </a:spcBef>
              <a:spcAft>
                <a:spcPts val="0"/>
              </a:spcAft>
              <a:buClr>
                <a:schemeClr val="dk2"/>
              </a:buClr>
              <a:buSzPts val="1400"/>
              <a:buNone/>
              <a:defRPr>
                <a:solidFill>
                  <a:schemeClr val="dk2"/>
                </a:solidFill>
              </a:defRPr>
            </a:lvl9pPr>
          </a:lstStyle>
          <a:p/>
        </p:txBody>
      </p:sp>
      <p:pic>
        <p:nvPicPr>
          <p:cNvPr id="154" name="Google Shape;154;p22"/>
          <p:cNvPicPr preferRelativeResize="0"/>
          <p:nvPr/>
        </p:nvPicPr>
        <p:blipFill>
          <a:blip r:embed="rId4"/>
          <a:stretch>
            <a:fillRect/>
          </a:stretch>
        </p:blipFill>
        <p:spPr>
          <a:xfrm rot="-405240">
            <a:off x="6284102" y="2385388"/>
            <a:ext cx="1961516" cy="2293291"/>
          </a:xfrm>
          <a:prstGeom prst="rect">
            <a:avLst/>
          </a:prstGeom>
          <a:noFill/>
          <a:ln>
            <a:noFill/>
          </a:ln>
        </p:spPr>
      </p:pic>
      <p:pic>
        <p:nvPicPr>
          <p:cNvPr id="155" name="Google Shape;155;p22"/>
          <p:cNvPicPr preferRelativeResize="0"/>
          <p:nvPr/>
        </p:nvPicPr>
        <p:blipFill>
          <a:blip r:embed="rId4"/>
          <a:stretch>
            <a:fillRect/>
          </a:stretch>
        </p:blipFill>
        <p:spPr>
          <a:xfrm rot="417625">
            <a:off x="4378962" y="1324630"/>
            <a:ext cx="2803901" cy="2815133"/>
          </a:xfrm>
          <a:prstGeom prst="rect">
            <a:avLst/>
          </a:prstGeom>
          <a:noFill/>
          <a:ln>
            <a:noFill/>
          </a:ln>
        </p:spPr>
      </p:pic>
      <p:sp>
        <p:nvSpPr>
          <p:cNvPr id="156" name="Google Shape;156;p22"/>
          <p:cNvSpPr txBox="1"/>
          <p:nvPr/>
        </p:nvSpPr>
        <p:spPr>
          <a:xfrm rot="420963">
            <a:off x="4549033" y="2333911"/>
            <a:ext cx="2308687" cy="1497649"/>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GB" sz="1200">
                <a:solidFill>
                  <a:schemeClr val="dk2"/>
                </a:solidFill>
                <a:latin typeface="Roboto Mono"/>
                <a:ea typeface="Roboto Mono"/>
                <a:cs typeface="Roboto Mono"/>
                <a:sym typeface="Roboto Mono"/>
              </a:rPr>
              <a:t>CREDITS: This presentation template was created by </a:t>
            </a:r>
            <a:r>
              <a:rPr lang="en-GB" sz="1200">
                <a:solidFill>
                  <a:schemeClr val="dk2"/>
                </a:solidFill>
                <a:uFill>
                  <a:noFill/>
                </a:uFill>
                <a:latin typeface="Roboto Mono"/>
                <a:ea typeface="Roboto Mono"/>
                <a:cs typeface="Roboto Mono"/>
                <a:sym typeface="Roboto Mono"/>
                <a:hlinkClick r:id="rId5"/>
              </a:rPr>
              <a:t>Slidesgo</a:t>
            </a:r>
            <a:r>
              <a:rPr lang="en-GB" sz="1200">
                <a:solidFill>
                  <a:schemeClr val="dk2"/>
                </a:solidFill>
                <a:latin typeface="Roboto Mono"/>
                <a:ea typeface="Roboto Mono"/>
                <a:cs typeface="Roboto Mono"/>
                <a:sym typeface="Roboto Mono"/>
              </a:rPr>
              <a:t>, including icons by </a:t>
            </a:r>
            <a:r>
              <a:rPr lang="en-GB" sz="1200">
                <a:solidFill>
                  <a:schemeClr val="dk2"/>
                </a:solidFill>
                <a:uFill>
                  <a:noFill/>
                </a:uFill>
                <a:latin typeface="Roboto Mono"/>
                <a:ea typeface="Roboto Mono"/>
                <a:cs typeface="Roboto Mono"/>
                <a:sym typeface="Roboto Mono"/>
                <a:hlinkClick r:id="rId6"/>
              </a:rPr>
              <a:t>Flaticon</a:t>
            </a:r>
            <a:r>
              <a:rPr lang="en-GB" sz="1200">
                <a:solidFill>
                  <a:schemeClr val="dk2"/>
                </a:solidFill>
                <a:latin typeface="Roboto Mono"/>
                <a:ea typeface="Roboto Mono"/>
                <a:cs typeface="Roboto Mono"/>
                <a:sym typeface="Roboto Mono"/>
              </a:rPr>
              <a:t>, and infographics &amp; images by </a:t>
            </a:r>
            <a:r>
              <a:rPr lang="en-GB" sz="1200">
                <a:solidFill>
                  <a:schemeClr val="dk2"/>
                </a:solidFill>
                <a:uFill>
                  <a:noFill/>
                </a:uFill>
                <a:latin typeface="Roboto Mono"/>
                <a:ea typeface="Roboto Mono"/>
                <a:cs typeface="Roboto Mono"/>
                <a:sym typeface="Roboto Mono"/>
                <a:hlinkClick r:id="rId7"/>
              </a:rPr>
              <a:t>Freepik</a:t>
            </a:r>
            <a:r>
              <a:rPr lang="en-GB" sz="1200">
                <a:solidFill>
                  <a:schemeClr val="dk2"/>
                </a:solidFill>
                <a:latin typeface="Roboto Mono"/>
                <a:ea typeface="Roboto Mono"/>
                <a:cs typeface="Roboto Mono"/>
                <a:sym typeface="Roboto Mono"/>
              </a:rPr>
              <a:t>. </a:t>
            </a:r>
            <a:endParaRPr sz="1200">
              <a:solidFill>
                <a:schemeClr val="dk2"/>
              </a:solidFill>
              <a:latin typeface="Roboto Mono"/>
              <a:ea typeface="Roboto Mono"/>
              <a:cs typeface="Roboto Mono"/>
              <a:sym typeface="Roboto Mono"/>
            </a:endParaRPr>
          </a:p>
          <a:p>
            <a:pPr marL="0" lvl="0" indent="0" algn="ctr" rtl="0">
              <a:spcBef>
                <a:spcPts val="300"/>
              </a:spcBef>
              <a:spcAft>
                <a:spcPts val="0"/>
              </a:spcAft>
              <a:buNone/>
            </a:pPr>
            <a:endParaRPr sz="1200">
              <a:solidFill>
                <a:schemeClr val="dk2"/>
              </a:solidFill>
              <a:latin typeface="Roboto Mono"/>
              <a:ea typeface="Roboto Mono"/>
              <a:cs typeface="Roboto Mono"/>
              <a:sym typeface="Roboto Mono"/>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p:cSld name="BLANK_1">
    <p:spTree>
      <p:nvGrpSpPr>
        <p:cNvPr id="157" name="Shape 157"/>
        <p:cNvGrpSpPr/>
        <p:nvPr/>
      </p:nvGrpSpPr>
      <p:grpSpPr>
        <a:xfrm>
          <a:off x="0" y="0"/>
          <a:ext cx="0" cy="0"/>
          <a:chOff x="0" y="0"/>
          <a:chExt cx="0" cy="0"/>
        </a:xfrm>
      </p:grpSpPr>
      <p:pic>
        <p:nvPicPr>
          <p:cNvPr id="158" name="Google Shape;158;p23"/>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1">
  <p:cSld name="CAPTION_ONLY_1_1">
    <p:spTree>
      <p:nvGrpSpPr>
        <p:cNvPr id="159" name="Shape 159"/>
        <p:cNvGrpSpPr/>
        <p:nvPr/>
      </p:nvGrpSpPr>
      <p:grpSpPr>
        <a:xfrm>
          <a:off x="0" y="0"/>
          <a:ext cx="0" cy="0"/>
          <a:chOff x="0" y="0"/>
          <a:chExt cx="0" cy="0"/>
        </a:xfrm>
      </p:grpSpPr>
      <p:pic>
        <p:nvPicPr>
          <p:cNvPr id="160" name="Google Shape;160;p24"/>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61" name="Google Shape;161;p24"/>
          <p:cNvPicPr preferRelativeResize="0"/>
          <p:nvPr/>
        </p:nvPicPr>
        <p:blipFill>
          <a:blip r:embed="rId3"/>
          <a:stretch>
            <a:fillRect/>
          </a:stretch>
        </p:blipFill>
        <p:spPr>
          <a:xfrm>
            <a:off x="255775" y="186275"/>
            <a:ext cx="8632448" cy="4770949"/>
          </a:xfrm>
          <a:prstGeom prst="rect">
            <a:avLst/>
          </a:prstGeom>
          <a:noFill/>
          <a:ln>
            <a:noFill/>
          </a:ln>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2">
  <p:cSld name="SECTION_TITLE_AND_DESCRIPTION_1_1_3_1">
    <p:spTree>
      <p:nvGrpSpPr>
        <p:cNvPr id="162" name="Shape 162"/>
        <p:cNvGrpSpPr/>
        <p:nvPr/>
      </p:nvGrpSpPr>
      <p:grpSpPr>
        <a:xfrm>
          <a:off x="0" y="0"/>
          <a:ext cx="0" cy="0"/>
          <a:chOff x="0" y="0"/>
          <a:chExt cx="0" cy="0"/>
        </a:xfrm>
      </p:grpSpPr>
      <p:pic>
        <p:nvPicPr>
          <p:cNvPr id="163" name="Google Shape;163;p25"/>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64" name="Google Shape;164;p25"/>
          <p:cNvPicPr preferRelativeResize="0"/>
          <p:nvPr/>
        </p:nvPicPr>
        <p:blipFill>
          <a:blip r:embed="rId3"/>
          <a:stretch>
            <a:fillRect/>
          </a:stretch>
        </p:blipFill>
        <p:spPr>
          <a:xfrm>
            <a:off x="254425" y="201113"/>
            <a:ext cx="8635149" cy="4741275"/>
          </a:xfrm>
          <a:prstGeom prst="rect">
            <a:avLst/>
          </a:prstGeom>
          <a:noFill/>
          <a:ln>
            <a:noFill/>
          </a:ln>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3">
  <p:cSld name="BIG_NUMBER_1_1_2">
    <p:spTree>
      <p:nvGrpSpPr>
        <p:cNvPr id="165" name="Shape 165"/>
        <p:cNvGrpSpPr/>
        <p:nvPr/>
      </p:nvGrpSpPr>
      <p:grpSpPr>
        <a:xfrm>
          <a:off x="0" y="0"/>
          <a:ext cx="0" cy="0"/>
          <a:chOff x="0" y="0"/>
          <a:chExt cx="0" cy="0"/>
        </a:xfrm>
      </p:grpSpPr>
      <p:pic>
        <p:nvPicPr>
          <p:cNvPr id="166" name="Google Shape;166;p26"/>
          <p:cNvPicPr preferRelativeResize="0"/>
          <p:nvPr/>
        </p:nvPicPr>
        <p:blipFill rotWithShape="1">
          <a:blip r:embed="rId2">
            <a:alphaModFix amt="28000"/>
          </a:blip>
          <a:srcRect t="3044" b="39510"/>
          <a:stretch>
            <a:fillRect/>
          </a:stretch>
        </p:blipFill>
        <p:spPr>
          <a:xfrm>
            <a:off x="-247650" y="-187450"/>
            <a:ext cx="9736454" cy="5520130"/>
          </a:xfrm>
          <a:prstGeom prst="rect">
            <a:avLst/>
          </a:prstGeom>
          <a:noFill/>
          <a:ln>
            <a:noFill/>
          </a:ln>
        </p:spPr>
      </p:pic>
      <p:pic>
        <p:nvPicPr>
          <p:cNvPr id="167" name="Google Shape;167;p26"/>
          <p:cNvPicPr preferRelativeResize="0"/>
          <p:nvPr/>
        </p:nvPicPr>
        <p:blipFill rotWithShape="1">
          <a:blip r:embed="rId3"/>
          <a:srcRect r="1545" b="6838"/>
          <a:stretch>
            <a:fillRect/>
          </a:stretch>
        </p:blipFill>
        <p:spPr>
          <a:xfrm>
            <a:off x="384887" y="134900"/>
            <a:ext cx="8374226" cy="4873724"/>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6" Type="http://schemas.openxmlformats.org/officeDocument/2006/relationships/theme" Target="../theme/theme1.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2"/>
              </a:buClr>
              <a:buSzPts val="2800"/>
              <a:buFont typeface="Concert One"/>
              <a:buNone/>
              <a:defRPr sz="2800" b="1">
                <a:solidFill>
                  <a:schemeClr val="accent2"/>
                </a:solidFill>
                <a:latin typeface="Concert One"/>
                <a:ea typeface="Concert One"/>
                <a:cs typeface="Concert One"/>
                <a:sym typeface="Concert One"/>
              </a:defRPr>
            </a:lvl1pPr>
            <a:lvl2pPr lvl="1">
              <a:spcBef>
                <a:spcPts val="0"/>
              </a:spcBef>
              <a:spcAft>
                <a:spcPts val="0"/>
              </a:spcAft>
              <a:buClr>
                <a:schemeClr val="accent2"/>
              </a:buClr>
              <a:buSzPts val="2800"/>
              <a:buNone/>
              <a:defRPr sz="2800">
                <a:solidFill>
                  <a:schemeClr val="accent2"/>
                </a:solidFill>
              </a:defRPr>
            </a:lvl2pPr>
            <a:lvl3pPr lvl="2">
              <a:spcBef>
                <a:spcPts val="0"/>
              </a:spcBef>
              <a:spcAft>
                <a:spcPts val="0"/>
              </a:spcAft>
              <a:buClr>
                <a:schemeClr val="accent2"/>
              </a:buClr>
              <a:buSzPts val="2800"/>
              <a:buNone/>
              <a:defRPr sz="2800">
                <a:solidFill>
                  <a:schemeClr val="accent2"/>
                </a:solidFill>
              </a:defRPr>
            </a:lvl3pPr>
            <a:lvl4pPr lvl="3">
              <a:spcBef>
                <a:spcPts val="0"/>
              </a:spcBef>
              <a:spcAft>
                <a:spcPts val="0"/>
              </a:spcAft>
              <a:buClr>
                <a:schemeClr val="accent2"/>
              </a:buClr>
              <a:buSzPts val="2800"/>
              <a:buNone/>
              <a:defRPr sz="2800">
                <a:solidFill>
                  <a:schemeClr val="accent2"/>
                </a:solidFill>
              </a:defRPr>
            </a:lvl4pPr>
            <a:lvl5pPr lvl="4">
              <a:spcBef>
                <a:spcPts val="0"/>
              </a:spcBef>
              <a:spcAft>
                <a:spcPts val="0"/>
              </a:spcAft>
              <a:buClr>
                <a:schemeClr val="accent2"/>
              </a:buClr>
              <a:buSzPts val="2800"/>
              <a:buNone/>
              <a:defRPr sz="2800">
                <a:solidFill>
                  <a:schemeClr val="accent2"/>
                </a:solidFill>
              </a:defRPr>
            </a:lvl5pPr>
            <a:lvl6pPr lvl="5">
              <a:spcBef>
                <a:spcPts val="0"/>
              </a:spcBef>
              <a:spcAft>
                <a:spcPts val="0"/>
              </a:spcAft>
              <a:buClr>
                <a:schemeClr val="accent2"/>
              </a:buClr>
              <a:buSzPts val="2800"/>
              <a:buNone/>
              <a:defRPr sz="2800">
                <a:solidFill>
                  <a:schemeClr val="accent2"/>
                </a:solidFill>
              </a:defRPr>
            </a:lvl6pPr>
            <a:lvl7pPr lvl="6">
              <a:spcBef>
                <a:spcPts val="0"/>
              </a:spcBef>
              <a:spcAft>
                <a:spcPts val="0"/>
              </a:spcAft>
              <a:buClr>
                <a:schemeClr val="accent2"/>
              </a:buClr>
              <a:buSzPts val="2800"/>
              <a:buNone/>
              <a:defRPr sz="2800">
                <a:solidFill>
                  <a:schemeClr val="accent2"/>
                </a:solidFill>
              </a:defRPr>
            </a:lvl7pPr>
            <a:lvl8pPr lvl="7">
              <a:spcBef>
                <a:spcPts val="0"/>
              </a:spcBef>
              <a:spcAft>
                <a:spcPts val="0"/>
              </a:spcAft>
              <a:buClr>
                <a:schemeClr val="accent2"/>
              </a:buClr>
              <a:buSzPts val="2800"/>
              <a:buNone/>
              <a:defRPr sz="2800">
                <a:solidFill>
                  <a:schemeClr val="accent2"/>
                </a:solidFill>
              </a:defRPr>
            </a:lvl8pPr>
            <a:lvl9pPr lvl="8">
              <a:spcBef>
                <a:spcPts val="0"/>
              </a:spcBef>
              <a:spcAft>
                <a:spcPts val="0"/>
              </a:spcAft>
              <a:buClr>
                <a:schemeClr val="accent2"/>
              </a:buClr>
              <a:buSzPts val="2800"/>
              <a:buNone/>
              <a:defRPr sz="2800">
                <a:solidFill>
                  <a:schemeClr val="accent2"/>
                </a:solidFill>
              </a:defRPr>
            </a:lvl9pPr>
          </a:lstStyle>
          <a:p/>
        </p:txBody>
      </p:sp>
      <p:sp>
        <p:nvSpPr>
          <p:cNvPr id="7" name="Google Shape;7;p1"/>
          <p:cNvSpPr txBox="1"/>
          <p:nvPr>
            <p:ph type="body" idx="1"/>
          </p:nvPr>
        </p:nvSpPr>
        <p:spPr>
          <a:xfrm>
            <a:off x="311700" y="1124900"/>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2"/>
              </a:buClr>
              <a:buSzPts val="1800"/>
              <a:buFont typeface="Roboto Mono Regular"/>
              <a:buChar char="●"/>
              <a:defRPr sz="1800">
                <a:solidFill>
                  <a:schemeClr val="accent2"/>
                </a:solidFill>
                <a:latin typeface="Roboto Mono Regular"/>
                <a:ea typeface="Roboto Mono Regular"/>
                <a:cs typeface="Roboto Mono Regular"/>
                <a:sym typeface="Roboto Mono Regular"/>
              </a:defRPr>
            </a:lvl1pPr>
            <a:lvl2pPr marL="914400" lvl="1"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2pPr>
            <a:lvl3pPr marL="1371600" lvl="2"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3pPr>
            <a:lvl4pPr marL="1828800" lvl="3"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4pPr>
            <a:lvl5pPr marL="2286000" lvl="4"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5pPr>
            <a:lvl6pPr marL="2743200" lvl="5"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6pPr>
            <a:lvl7pPr marL="3200400" lvl="6"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7pPr>
            <a:lvl8pPr marL="3657600" lvl="7" indent="-317500">
              <a:lnSpc>
                <a:spcPct val="100000"/>
              </a:lnSpc>
              <a:spcBef>
                <a:spcPts val="1600"/>
              </a:spcBef>
              <a:spcAft>
                <a:spcPts val="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8pPr>
            <a:lvl9pPr marL="4114800" lvl="8" indent="-317500">
              <a:lnSpc>
                <a:spcPct val="100000"/>
              </a:lnSpc>
              <a:spcBef>
                <a:spcPts val="1600"/>
              </a:spcBef>
              <a:spcAft>
                <a:spcPts val="1600"/>
              </a:spcAft>
              <a:buClr>
                <a:schemeClr val="accent2"/>
              </a:buClr>
              <a:buSzPts val="1400"/>
              <a:buFont typeface="Roboto Mono Regular"/>
              <a:buChar char="■"/>
              <a:defRPr>
                <a:solidFill>
                  <a:schemeClr val="accent2"/>
                </a:solidFill>
                <a:latin typeface="Roboto Mono Regular"/>
                <a:ea typeface="Roboto Mono Regular"/>
                <a:cs typeface="Roboto Mono Regular"/>
                <a:sym typeface="Roboto Mono Regular"/>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image" Target="../media/image8.png"/><Relationship Id="rId1" Type="http://schemas.openxmlformats.org/officeDocument/2006/relationships/image" Target="../media/image10.png"/></Relationships>
</file>

<file path=ppt/slides/_rels/slide2.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6.xml"/><Relationship Id="rId4" Type="http://schemas.openxmlformats.org/officeDocument/2006/relationships/image" Target="../media/image14.png"/><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8.xml"/><Relationship Id="rId2" Type="http://schemas.openxmlformats.org/officeDocument/2006/relationships/image" Target="../media/image14.png"/><Relationship Id="rId1" Type="http://schemas.openxmlformats.org/officeDocument/2006/relationships/image" Target="../media/image1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9.xml"/><Relationship Id="rId1"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4" Type="http://schemas.openxmlformats.org/officeDocument/2006/relationships/notesSlide" Target="../notesSlides/notesSlide9.xml"/><Relationship Id="rId13" Type="http://schemas.openxmlformats.org/officeDocument/2006/relationships/slideLayout" Target="../slideLayouts/slideLayout14.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19.xml"/><Relationship Id="rId2" Type="http://schemas.openxmlformats.org/officeDocument/2006/relationships/image" Target="../media/image20.png"/><Relationship Id="rId1"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75" name="Shape 175"/>
        <p:cNvGrpSpPr/>
        <p:nvPr/>
      </p:nvGrpSpPr>
      <p:grpSpPr>
        <a:xfrm>
          <a:off x="0" y="0"/>
          <a:ext cx="0" cy="0"/>
          <a:chOff x="0" y="0"/>
          <a:chExt cx="0" cy="0"/>
        </a:xfrm>
      </p:grpSpPr>
      <p:sp>
        <p:nvSpPr>
          <p:cNvPr id="176" name="Google Shape;176;p29"/>
          <p:cNvSpPr txBox="1"/>
          <p:nvPr>
            <p:ph type="ctrTitle"/>
          </p:nvPr>
        </p:nvSpPr>
        <p:spPr>
          <a:xfrm>
            <a:off x="1764030" y="1059180"/>
            <a:ext cx="6079490" cy="2087245"/>
          </a:xfrm>
          <a:prstGeom prst="rect">
            <a:avLst/>
          </a:prstGeom>
        </p:spPr>
        <p:txBody>
          <a:bodyPr spcFirstLastPara="1" wrap="square" lIns="91425" tIns="91425" rIns="91425" bIns="91425" anchor="b" anchorCtr="0">
            <a:noAutofit/>
          </a:bodyPr>
          <a:lstStyle/>
          <a:p>
            <a:pPr marL="0" lvl="0" indent="0" algn="ctr" rtl="0">
              <a:lnSpc>
                <a:spcPct val="90000"/>
              </a:lnSpc>
              <a:spcBef>
                <a:spcPts val="0"/>
              </a:spcBef>
              <a:spcAft>
                <a:spcPts val="0"/>
              </a:spcAft>
              <a:buNone/>
            </a:pPr>
            <a:r>
              <a:rPr lang="en-GB" sz="3200"/>
              <a:t>Exploration and Application of Task-based Learning in the </a:t>
            </a:r>
            <a:r>
              <a:rPr lang="en-US" altLang="en-GB" sz="3200"/>
              <a:t>Teaching</a:t>
            </a:r>
            <a:r>
              <a:rPr lang="en-GB" sz="3200"/>
              <a:t> Design of Business English Writing</a:t>
            </a:r>
            <a:endParaRPr lang="en-GB" sz="3200"/>
          </a:p>
        </p:txBody>
      </p:sp>
      <p:sp>
        <p:nvSpPr>
          <p:cNvPr id="177" name="Google Shape;177;p29"/>
          <p:cNvSpPr txBox="1"/>
          <p:nvPr>
            <p:ph type="subTitle" idx="1"/>
          </p:nvPr>
        </p:nvSpPr>
        <p:spPr>
          <a:xfrm>
            <a:off x="1672763" y="3769325"/>
            <a:ext cx="14271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b="0"/>
              <a:t>Let's get started !</a:t>
            </a:r>
            <a:endParaRPr b="0"/>
          </a:p>
        </p:txBody>
      </p:sp>
      <p:sp>
        <p:nvSpPr>
          <p:cNvPr id="180" name="Google Shape;180;p29"/>
          <p:cNvSpPr/>
          <p:nvPr/>
        </p:nvSpPr>
        <p:spPr>
          <a:xfrm>
            <a:off x="1889900" y="4413504"/>
            <a:ext cx="992850" cy="102600"/>
          </a:xfrm>
          <a:custGeom>
            <a:avLst/>
            <a:gdLst/>
            <a:ahLst/>
            <a:cxnLst/>
            <a:rect l="l" t="t" r="r" b="b"/>
            <a:pathLst>
              <a:path w="39714" h="4104" extrusionOk="0">
                <a:moveTo>
                  <a:pt x="0" y="4104"/>
                </a:moveTo>
                <a:cubicBezTo>
                  <a:pt x="11382" y="-2730"/>
                  <a:pt x="26437" y="1070"/>
                  <a:pt x="39714" y="1070"/>
                </a:cubicBezTo>
              </a:path>
            </a:pathLst>
          </a:custGeom>
          <a:noFill/>
          <a:ln w="28575" cap="flat" cmpd="sng">
            <a:solidFill>
              <a:schemeClr val="accent4"/>
            </a:solidFill>
            <a:prstDash val="solid"/>
            <a:round/>
            <a:headEnd type="none" w="med" len="med"/>
            <a:tailEnd type="none" w="med" len="med"/>
          </a:ln>
        </p:spPr>
      </p:sp>
      <p:pic>
        <p:nvPicPr>
          <p:cNvPr id="181" name="Google Shape;181;p29"/>
          <p:cNvPicPr preferRelativeResize="0"/>
          <p:nvPr/>
        </p:nvPicPr>
        <p:blipFill rotWithShape="1">
          <a:blip r:embed="rId1"/>
          <a:srcRect t="16970" r="8892" b="21025"/>
          <a:stretch>
            <a:fillRect/>
          </a:stretch>
        </p:blipFill>
        <p:spPr>
          <a:xfrm>
            <a:off x="6539175" y="3603223"/>
            <a:ext cx="2036850" cy="810276"/>
          </a:xfrm>
          <a:prstGeom prst="rect">
            <a:avLst/>
          </a:prstGeom>
          <a:noFill/>
          <a:ln>
            <a:noFill/>
          </a:ln>
        </p:spPr>
      </p:pic>
      <p:pic>
        <p:nvPicPr>
          <p:cNvPr id="182" name="Google Shape;182;p29"/>
          <p:cNvPicPr preferRelativeResize="0"/>
          <p:nvPr/>
        </p:nvPicPr>
        <p:blipFill rotWithShape="1">
          <a:blip r:embed="rId2"/>
          <a:srcRect t="16734" r="8892" b="18300"/>
          <a:stretch>
            <a:fillRect/>
          </a:stretch>
        </p:blipFill>
        <p:spPr>
          <a:xfrm>
            <a:off x="6539175" y="3055100"/>
            <a:ext cx="2036850" cy="846042"/>
          </a:xfrm>
          <a:prstGeom prst="rect">
            <a:avLst/>
          </a:prstGeom>
          <a:noFill/>
          <a:ln>
            <a:noFill/>
          </a:ln>
        </p:spPr>
      </p:pic>
      <p:sp>
        <p:nvSpPr>
          <p:cNvPr id="2" name="文本框 1"/>
          <p:cNvSpPr txBox="1"/>
          <p:nvPr/>
        </p:nvSpPr>
        <p:spPr>
          <a:xfrm>
            <a:off x="3288665" y="3155950"/>
            <a:ext cx="3147695" cy="645160"/>
          </a:xfrm>
          <a:prstGeom prst="rect">
            <a:avLst/>
          </a:prstGeom>
          <a:noFill/>
        </p:spPr>
        <p:txBody>
          <a:bodyPr wrap="square" rtlCol="0">
            <a:spAutoFit/>
          </a:bodyPr>
          <a:p>
            <a:pPr algn="ctr"/>
            <a:r>
              <a:rPr lang="en-GB" sz="1800" b="1">
                <a:solidFill>
                  <a:schemeClr val="tx1"/>
                </a:solidFill>
                <a:latin typeface="Concert One"/>
                <a:ea typeface="Concert One"/>
                <a:cs typeface="Concert One"/>
              </a:rPr>
              <a:t>Lili Xia</a:t>
            </a:r>
            <a:endParaRPr lang="en-GB" sz="1800" b="1">
              <a:solidFill>
                <a:schemeClr val="tx1"/>
              </a:solidFill>
              <a:latin typeface="Concert One"/>
              <a:ea typeface="Concert One"/>
              <a:cs typeface="Concert One"/>
            </a:endParaRPr>
          </a:p>
          <a:p>
            <a:pPr algn="ctr"/>
            <a:r>
              <a:rPr lang="en-GB" sz="1800" b="1">
                <a:solidFill>
                  <a:schemeClr val="tx1"/>
                </a:solidFill>
                <a:latin typeface="Concert One"/>
                <a:ea typeface="Concert One"/>
                <a:cs typeface="Concert One"/>
              </a:rPr>
              <a:t>2109233</a:t>
            </a:r>
            <a:endParaRPr lang="en-GB" sz="1800" b="1">
              <a:solidFill>
                <a:schemeClr val="tx1"/>
              </a:solidFill>
              <a:latin typeface="Concert One"/>
              <a:ea typeface="Concert One"/>
              <a:cs typeface="Concert On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19" name="Shape 219"/>
        <p:cNvGrpSpPr/>
        <p:nvPr/>
      </p:nvGrpSpPr>
      <p:grpSpPr>
        <a:xfrm>
          <a:off x="0" y="0"/>
          <a:ext cx="0" cy="0"/>
          <a:chOff x="0" y="0"/>
          <a:chExt cx="0" cy="0"/>
        </a:xfrm>
      </p:grpSpPr>
      <p:sp>
        <p:nvSpPr>
          <p:cNvPr id="220" name="Google Shape;220;p33"/>
          <p:cNvSpPr txBox="1"/>
          <p:nvPr>
            <p:ph type="body" idx="1"/>
          </p:nvPr>
        </p:nvSpPr>
        <p:spPr>
          <a:xfrm>
            <a:off x="755650" y="1635760"/>
            <a:ext cx="3516630" cy="2677795"/>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altLang="en-GB"/>
              <a:t>1. I</a:t>
            </a:r>
            <a:r>
              <a:rPr lang="en-GB"/>
              <a:t>mprove students' learning autonomy, participation in practice, group collaboration, and learning power</a:t>
            </a:r>
            <a:r>
              <a:rPr lang="en-US" altLang="en-GB"/>
              <a:t>.</a:t>
            </a:r>
            <a:endParaRPr lang="en-US" altLang="en-GB"/>
          </a:p>
          <a:p>
            <a:pPr marL="0" lvl="0" indent="0" algn="l" rtl="0">
              <a:spcBef>
                <a:spcPts val="0"/>
              </a:spcBef>
              <a:spcAft>
                <a:spcPts val="1600"/>
              </a:spcAft>
              <a:buNone/>
            </a:pPr>
            <a:r>
              <a:rPr lang="en-US" altLang="en-GB"/>
              <a:t>2. Broaden the business English writing instruction ideas, enrich the teaching methodologies, and effectively improve the teaching effect.</a:t>
            </a:r>
            <a:endParaRPr lang="en-US" altLang="en-GB"/>
          </a:p>
        </p:txBody>
      </p:sp>
      <p:sp>
        <p:nvSpPr>
          <p:cNvPr id="221" name="Google Shape;221;p33"/>
          <p:cNvSpPr txBox="1"/>
          <p:nvPr>
            <p:ph type="title"/>
          </p:nvPr>
        </p:nvSpPr>
        <p:spPr>
          <a:xfrm>
            <a:off x="1002325" y="711181"/>
            <a:ext cx="2403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1. Aims</a:t>
            </a:r>
            <a:endParaRPr lang="en-US" altLang="en-GB"/>
          </a:p>
        </p:txBody>
      </p:sp>
      <p:pic>
        <p:nvPicPr>
          <p:cNvPr id="222" name="Google Shape;222;p33"/>
          <p:cNvPicPr preferRelativeResize="0"/>
          <p:nvPr/>
        </p:nvPicPr>
        <p:blipFill>
          <a:blip r:embed="rId1">
            <a:alphaModFix amt="56000"/>
          </a:blip>
          <a:stretch>
            <a:fillRect/>
          </a:stretch>
        </p:blipFill>
        <p:spPr>
          <a:xfrm rot="10800000">
            <a:off x="1124175" y="1103650"/>
            <a:ext cx="1918825" cy="216200"/>
          </a:xfrm>
          <a:prstGeom prst="rect">
            <a:avLst/>
          </a:prstGeom>
          <a:noFill/>
          <a:ln>
            <a:noFill/>
          </a:ln>
        </p:spPr>
      </p:pic>
      <p:pic>
        <p:nvPicPr>
          <p:cNvPr id="223" name="Google Shape;223;p33"/>
          <p:cNvPicPr preferRelativeResize="0"/>
          <p:nvPr/>
        </p:nvPicPr>
        <p:blipFill rotWithShape="1">
          <a:blip r:embed="rId2"/>
          <a:srcRect l="8880" r="18745"/>
          <a:stretch>
            <a:fillRect/>
          </a:stretch>
        </p:blipFill>
        <p:spPr>
          <a:xfrm rot="473094">
            <a:off x="6001750" y="2654026"/>
            <a:ext cx="1844901" cy="1699400"/>
          </a:xfrm>
          <a:prstGeom prst="rect">
            <a:avLst/>
          </a:prstGeom>
          <a:noFill/>
          <a:ln>
            <a:noFill/>
          </a:ln>
          <a:effectLst>
            <a:outerShdw blurRad="57150" dist="19050" dir="5400000" algn="bl" rotWithShape="0">
              <a:srgbClr val="000000">
                <a:alpha val="50000"/>
              </a:srgbClr>
            </a:outerShdw>
          </a:effectLst>
        </p:spPr>
      </p:pic>
      <p:sp>
        <p:nvSpPr>
          <p:cNvPr id="224" name="Google Shape;224;p33"/>
          <p:cNvSpPr/>
          <p:nvPr/>
        </p:nvSpPr>
        <p:spPr>
          <a:xfrm rot="-391042">
            <a:off x="5665714" y="2448475"/>
            <a:ext cx="1101258" cy="649000"/>
          </a:xfrm>
          <a:custGeom>
            <a:avLst/>
            <a:gdLst/>
            <a:ahLst/>
            <a:cxnLst/>
            <a:rect l="l" t="t" r="r" b="b"/>
            <a:pathLst>
              <a:path w="44052" h="25961" extrusionOk="0">
                <a:moveTo>
                  <a:pt x="0" y="15402"/>
                </a:moveTo>
                <a:lnTo>
                  <a:pt x="40035" y="0"/>
                </a:lnTo>
                <a:cubicBezTo>
                  <a:pt x="40035" y="0"/>
                  <a:pt x="39175" y="1442"/>
                  <a:pt x="39491" y="2221"/>
                </a:cubicBezTo>
                <a:cubicBezTo>
                  <a:pt x="39806" y="2993"/>
                  <a:pt x="41434" y="3418"/>
                  <a:pt x="41434" y="3418"/>
                </a:cubicBezTo>
                <a:cubicBezTo>
                  <a:pt x="41434" y="3418"/>
                  <a:pt x="40574" y="5040"/>
                  <a:pt x="41047" y="5753"/>
                </a:cubicBezTo>
                <a:cubicBezTo>
                  <a:pt x="41521" y="6466"/>
                  <a:pt x="42609" y="7168"/>
                  <a:pt x="42609" y="7168"/>
                </a:cubicBezTo>
                <a:cubicBezTo>
                  <a:pt x="42609" y="7168"/>
                  <a:pt x="41510" y="9791"/>
                  <a:pt x="44051" y="10684"/>
                </a:cubicBezTo>
                <a:lnTo>
                  <a:pt x="4327" y="25960"/>
                </a:lnTo>
                <a:cubicBezTo>
                  <a:pt x="4327" y="25960"/>
                  <a:pt x="4958" y="24252"/>
                  <a:pt x="4703" y="23631"/>
                </a:cubicBezTo>
                <a:cubicBezTo>
                  <a:pt x="4447" y="23011"/>
                  <a:pt x="2885" y="22439"/>
                  <a:pt x="2885" y="22439"/>
                </a:cubicBezTo>
                <a:cubicBezTo>
                  <a:pt x="2885" y="22439"/>
                  <a:pt x="3767" y="20752"/>
                  <a:pt x="3380" y="19816"/>
                </a:cubicBezTo>
                <a:cubicBezTo>
                  <a:pt x="2999" y="18885"/>
                  <a:pt x="1524" y="18526"/>
                  <a:pt x="1524" y="18526"/>
                </a:cubicBezTo>
                <a:cubicBezTo>
                  <a:pt x="1524" y="18526"/>
                  <a:pt x="2237" y="17514"/>
                  <a:pt x="1873" y="16638"/>
                </a:cubicBezTo>
                <a:cubicBezTo>
                  <a:pt x="1513" y="15761"/>
                  <a:pt x="0" y="15402"/>
                  <a:pt x="0" y="15402"/>
                </a:cubicBezTo>
                <a:close/>
              </a:path>
            </a:pathLst>
          </a:custGeom>
          <a:solidFill>
            <a:srgbClr val="595959">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pic>
        <p:nvPicPr>
          <p:cNvPr id="225" name="Google Shape;225;p33"/>
          <p:cNvPicPr preferRelativeResize="0"/>
          <p:nvPr/>
        </p:nvPicPr>
        <p:blipFill>
          <a:blip r:embed="rId3"/>
          <a:stretch>
            <a:fillRect/>
          </a:stretch>
        </p:blipFill>
        <p:spPr>
          <a:xfrm>
            <a:off x="5860267" y="1103650"/>
            <a:ext cx="1999856" cy="1334776"/>
          </a:xfrm>
          <a:prstGeom prst="rect">
            <a:avLst/>
          </a:prstGeom>
          <a:noFill/>
          <a:ln>
            <a:noFill/>
          </a:ln>
          <a:effectLst>
            <a:outerShdw blurRad="57150" dist="19050" dir="5400000" algn="bl" rotWithShape="0">
              <a:srgbClr val="000000">
                <a:alpha val="50000"/>
              </a:srgbClr>
            </a:outerShdw>
          </a:effectLst>
        </p:spPr>
      </p:pic>
      <p:sp>
        <p:nvSpPr>
          <p:cNvPr id="226" name="Google Shape;226;p33"/>
          <p:cNvSpPr/>
          <p:nvPr/>
        </p:nvSpPr>
        <p:spPr>
          <a:xfrm rot="-2148808">
            <a:off x="5649174" y="1078575"/>
            <a:ext cx="647414" cy="266322"/>
          </a:xfrm>
          <a:custGeom>
            <a:avLst/>
            <a:gdLst/>
            <a:ahLst/>
            <a:cxnLst/>
            <a:rect l="l" t="t" r="r" b="b"/>
            <a:pathLst>
              <a:path w="36226" h="14902" extrusionOk="0">
                <a:moveTo>
                  <a:pt x="991" y="1"/>
                </a:moveTo>
                <a:lnTo>
                  <a:pt x="36226" y="3565"/>
                </a:lnTo>
                <a:cubicBezTo>
                  <a:pt x="36226" y="3565"/>
                  <a:pt x="34800" y="4452"/>
                  <a:pt x="34729" y="5291"/>
                </a:cubicBezTo>
                <a:cubicBezTo>
                  <a:pt x="34658" y="6123"/>
                  <a:pt x="35905" y="7244"/>
                  <a:pt x="35905" y="7244"/>
                </a:cubicBezTo>
                <a:cubicBezTo>
                  <a:pt x="35905" y="7244"/>
                  <a:pt x="34397" y="8289"/>
                  <a:pt x="34495" y="9138"/>
                </a:cubicBezTo>
                <a:cubicBezTo>
                  <a:pt x="34588" y="9993"/>
                  <a:pt x="35230" y="11114"/>
                  <a:pt x="35230" y="11114"/>
                </a:cubicBezTo>
                <a:cubicBezTo>
                  <a:pt x="35230" y="11114"/>
                  <a:pt x="33053" y="12943"/>
                  <a:pt x="34903" y="14902"/>
                </a:cubicBezTo>
                <a:lnTo>
                  <a:pt x="1" y="11364"/>
                </a:lnTo>
                <a:cubicBezTo>
                  <a:pt x="1" y="11364"/>
                  <a:pt x="1345" y="10134"/>
                  <a:pt x="1400" y="9465"/>
                </a:cubicBezTo>
                <a:cubicBezTo>
                  <a:pt x="1460" y="8801"/>
                  <a:pt x="333" y="7576"/>
                  <a:pt x="333" y="7576"/>
                </a:cubicBezTo>
                <a:cubicBezTo>
                  <a:pt x="333" y="7576"/>
                  <a:pt x="1884" y="6477"/>
                  <a:pt x="1977" y="5476"/>
                </a:cubicBezTo>
                <a:cubicBezTo>
                  <a:pt x="2064" y="4469"/>
                  <a:pt x="915" y="3473"/>
                  <a:pt x="915" y="3473"/>
                </a:cubicBezTo>
                <a:cubicBezTo>
                  <a:pt x="915" y="3473"/>
                  <a:pt x="2015" y="2901"/>
                  <a:pt x="2091" y="1954"/>
                </a:cubicBezTo>
                <a:cubicBezTo>
                  <a:pt x="2172" y="1007"/>
                  <a:pt x="991" y="1"/>
                  <a:pt x="991" y="1"/>
                </a:cubicBezTo>
                <a:close/>
              </a:path>
            </a:pathLst>
          </a:custGeom>
          <a:solidFill>
            <a:srgbClr val="595959">
              <a:alpha val="26789"/>
            </a:srgbClr>
          </a:solidFill>
          <a:ln>
            <a:noFill/>
          </a:ln>
          <a:effectLst>
            <a:outerShdw blurRad="57150" dist="19050" dir="5400000" algn="bl" rotWithShape="0">
              <a:srgbClr val="000000">
                <a:alpha val="31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227" name="Google Shape;227;p33"/>
          <p:cNvSpPr/>
          <p:nvPr/>
        </p:nvSpPr>
        <p:spPr>
          <a:xfrm>
            <a:off x="7449875" y="914336"/>
            <a:ext cx="504629" cy="656495"/>
          </a:xfrm>
          <a:custGeom>
            <a:avLst/>
            <a:gdLst/>
            <a:ahLst/>
            <a:cxnLst/>
            <a:rect l="l" t="t" r="r" b="b"/>
            <a:pathLst>
              <a:path w="28231" h="36727" extrusionOk="0">
                <a:moveTo>
                  <a:pt x="9835" y="1"/>
                </a:moveTo>
                <a:cubicBezTo>
                  <a:pt x="9835" y="1"/>
                  <a:pt x="9694" y="1552"/>
                  <a:pt x="8877" y="2031"/>
                </a:cubicBezTo>
                <a:cubicBezTo>
                  <a:pt x="8631" y="2175"/>
                  <a:pt x="8359" y="2226"/>
                  <a:pt x="8099" y="2226"/>
                </a:cubicBezTo>
                <a:cubicBezTo>
                  <a:pt x="7495" y="2226"/>
                  <a:pt x="6956" y="1955"/>
                  <a:pt x="6956" y="1955"/>
                </a:cubicBezTo>
                <a:cubicBezTo>
                  <a:pt x="6956" y="1955"/>
                  <a:pt x="6815" y="3468"/>
                  <a:pt x="5944" y="3979"/>
                </a:cubicBezTo>
                <a:cubicBezTo>
                  <a:pt x="5694" y="4127"/>
                  <a:pt x="5367" y="4179"/>
                  <a:pt x="5027" y="4179"/>
                </a:cubicBezTo>
                <a:cubicBezTo>
                  <a:pt x="4189" y="4179"/>
                  <a:pt x="3277" y="3860"/>
                  <a:pt x="3277" y="3860"/>
                </a:cubicBezTo>
                <a:cubicBezTo>
                  <a:pt x="3277" y="3860"/>
                  <a:pt x="2940" y="5492"/>
                  <a:pt x="2363" y="5830"/>
                </a:cubicBezTo>
                <a:cubicBezTo>
                  <a:pt x="2184" y="5936"/>
                  <a:pt x="1888" y="5973"/>
                  <a:pt x="1566" y="5973"/>
                </a:cubicBezTo>
                <a:cubicBezTo>
                  <a:pt x="850" y="5973"/>
                  <a:pt x="1" y="5792"/>
                  <a:pt x="1" y="5792"/>
                </a:cubicBezTo>
                <a:lnTo>
                  <a:pt x="1" y="5792"/>
                </a:lnTo>
                <a:lnTo>
                  <a:pt x="18233" y="36726"/>
                </a:lnTo>
                <a:cubicBezTo>
                  <a:pt x="18569" y="35013"/>
                  <a:pt x="19849" y="34712"/>
                  <a:pt x="20707" y="34712"/>
                </a:cubicBezTo>
                <a:cubicBezTo>
                  <a:pt x="21170" y="34712"/>
                  <a:pt x="21509" y="34800"/>
                  <a:pt x="21509" y="34800"/>
                </a:cubicBezTo>
                <a:cubicBezTo>
                  <a:pt x="21509" y="34800"/>
                  <a:pt x="22048" y="33624"/>
                  <a:pt x="22685" y="33053"/>
                </a:cubicBezTo>
                <a:cubicBezTo>
                  <a:pt x="22886" y="32873"/>
                  <a:pt x="23195" y="32811"/>
                  <a:pt x="23525" y="32811"/>
                </a:cubicBezTo>
                <a:cubicBezTo>
                  <a:pt x="24241" y="32811"/>
                  <a:pt x="25052" y="33102"/>
                  <a:pt x="25052" y="33102"/>
                </a:cubicBezTo>
                <a:cubicBezTo>
                  <a:pt x="25052" y="33102"/>
                  <a:pt x="25237" y="31431"/>
                  <a:pt x="25961" y="31006"/>
                </a:cubicBezTo>
                <a:cubicBezTo>
                  <a:pt x="26140" y="30901"/>
                  <a:pt x="26369" y="30861"/>
                  <a:pt x="26614" y="30861"/>
                </a:cubicBezTo>
                <a:cubicBezTo>
                  <a:pt x="27354" y="30861"/>
                  <a:pt x="28231" y="31224"/>
                  <a:pt x="28231" y="31224"/>
                </a:cubicBezTo>
                <a:lnTo>
                  <a:pt x="9835" y="1"/>
                </a:lnTo>
                <a:close/>
              </a:path>
            </a:pathLst>
          </a:custGeom>
          <a:solidFill>
            <a:srgbClr val="595959">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pic>
        <p:nvPicPr>
          <p:cNvPr id="228" name="Google Shape;228;p33"/>
          <p:cNvPicPr preferRelativeResize="0"/>
          <p:nvPr/>
        </p:nvPicPr>
        <p:blipFill>
          <a:blip r:embed="rId4">
            <a:alphaModFix amt="80000"/>
          </a:blip>
          <a:stretch>
            <a:fillRect/>
          </a:stretch>
        </p:blipFill>
        <p:spPr>
          <a:xfrm rot="6023610" flipH="1">
            <a:off x="4575756" y="2456753"/>
            <a:ext cx="1579416" cy="71644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50" name="Shape 250"/>
        <p:cNvGrpSpPr/>
        <p:nvPr/>
      </p:nvGrpSpPr>
      <p:grpSpPr>
        <a:xfrm>
          <a:off x="0" y="0"/>
          <a:ext cx="0" cy="0"/>
          <a:chOff x="0" y="0"/>
          <a:chExt cx="0" cy="0"/>
        </a:xfrm>
      </p:grpSpPr>
      <p:sp>
        <p:nvSpPr>
          <p:cNvPr id="252" name="Google Shape;252;p35"/>
          <p:cNvSpPr txBox="1"/>
          <p:nvPr>
            <p:ph type="body" idx="2"/>
          </p:nvPr>
        </p:nvSpPr>
        <p:spPr>
          <a:xfrm>
            <a:off x="5076190" y="627380"/>
            <a:ext cx="3463290" cy="4069080"/>
          </a:xfrm>
          <a:prstGeom prst="rect">
            <a:avLst/>
          </a:prstGeom>
        </p:spPr>
        <p:txBody>
          <a:bodyPr spcFirstLastPara="1" wrap="square" lIns="91425" tIns="91425" rIns="91425" bIns="91425" anchor="ctr" anchorCtr="0">
            <a:noAutofit/>
          </a:bodyPr>
          <a:lstStyle/>
          <a:p>
            <a:pPr marL="139700" lvl="0" indent="0" algn="l" rtl="0">
              <a:lnSpc>
                <a:spcPct val="90000"/>
              </a:lnSpc>
              <a:spcBef>
                <a:spcPts val="0"/>
              </a:spcBef>
              <a:spcAft>
                <a:spcPts val="0"/>
              </a:spcAft>
              <a:buSzPts val="1400"/>
              <a:buNone/>
            </a:pPr>
            <a:r>
              <a:rPr lang="en-US" altLang="en-GB"/>
              <a:t>3. S</a:t>
            </a:r>
            <a:r>
              <a:rPr lang="en-GB"/>
              <a:t>tudents will be able to create an all-encompassing business English writing practice pathway on and off campus, create practice opportunities, implement pre-determined business English writing practice, and create a platform for business English writing teaching and practice.</a:t>
            </a:r>
            <a:endParaRPr lang="en-GB"/>
          </a:p>
          <a:p>
            <a:pPr marL="139700" lvl="0" indent="0" algn="l" rtl="0">
              <a:lnSpc>
                <a:spcPct val="90000"/>
              </a:lnSpc>
              <a:spcBef>
                <a:spcPts val="0"/>
              </a:spcBef>
              <a:spcAft>
                <a:spcPts val="0"/>
              </a:spcAft>
              <a:buSzPts val="1400"/>
              <a:buNone/>
            </a:pPr>
            <a:endParaRPr lang="en-GB"/>
          </a:p>
          <a:p>
            <a:pPr marL="139700" lvl="0" indent="0" algn="l" rtl="0">
              <a:lnSpc>
                <a:spcPct val="90000"/>
              </a:lnSpc>
              <a:spcBef>
                <a:spcPts val="0"/>
              </a:spcBef>
              <a:spcAft>
                <a:spcPts val="0"/>
              </a:spcAft>
              <a:buSzPts val="1400"/>
              <a:buNone/>
            </a:pPr>
            <a:r>
              <a:rPr lang="en-US" altLang="en-GB">
                <a:sym typeface="+mn-ea"/>
              </a:rPr>
              <a:t>4. I</a:t>
            </a:r>
            <a:r>
              <a:rPr lang="en-GB">
                <a:sym typeface="+mn-ea"/>
              </a:rPr>
              <a:t>ntegrate teaching resources, develop new paths of school-business collaboration and industry-university-research collaboration, effectively link school learning outcomes to market demand, and then broaden students' professional internship channels in this direction, increasing mutual selection opportunities for market employment.</a:t>
            </a:r>
            <a:endParaRPr lang="en-GB"/>
          </a:p>
          <a:p>
            <a:pPr marL="139700" lvl="0" indent="0" algn="l" rtl="0">
              <a:lnSpc>
                <a:spcPct val="90000"/>
              </a:lnSpc>
              <a:spcBef>
                <a:spcPts val="0"/>
              </a:spcBef>
              <a:spcAft>
                <a:spcPts val="0"/>
              </a:spcAft>
              <a:buSzPts val="1400"/>
              <a:buNone/>
            </a:pPr>
            <a:endParaRPr lang="en-GB"/>
          </a:p>
        </p:txBody>
      </p:sp>
      <p:sp>
        <p:nvSpPr>
          <p:cNvPr id="253" name="Google Shape;253;p35"/>
          <p:cNvSpPr txBox="1"/>
          <p:nvPr>
            <p:ph type="title"/>
          </p:nvPr>
        </p:nvSpPr>
        <p:spPr>
          <a:xfrm>
            <a:off x="1002325" y="711181"/>
            <a:ext cx="2403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1. Aims</a:t>
            </a:r>
            <a:endParaRPr lang="en-US" altLang="en-GB"/>
          </a:p>
        </p:txBody>
      </p:sp>
      <p:pic>
        <p:nvPicPr>
          <p:cNvPr id="254" name="Google Shape;254;p35"/>
          <p:cNvPicPr preferRelativeResize="0"/>
          <p:nvPr/>
        </p:nvPicPr>
        <p:blipFill>
          <a:blip r:embed="rId1"/>
          <a:stretch>
            <a:fillRect/>
          </a:stretch>
        </p:blipFill>
        <p:spPr>
          <a:xfrm rot="-426463">
            <a:off x="1054628" y="1956679"/>
            <a:ext cx="1780381" cy="1570618"/>
          </a:xfrm>
          <a:prstGeom prst="rect">
            <a:avLst/>
          </a:prstGeom>
          <a:noFill/>
          <a:ln>
            <a:noFill/>
          </a:ln>
          <a:effectLst>
            <a:outerShdw blurRad="57150" dist="19050" dir="5400000" algn="bl" rotWithShape="0">
              <a:srgbClr val="000000">
                <a:alpha val="50000"/>
              </a:srgbClr>
            </a:outerShdw>
          </a:effectLst>
        </p:spPr>
      </p:pic>
      <p:sp>
        <p:nvSpPr>
          <p:cNvPr id="255" name="Google Shape;255;p35"/>
          <p:cNvSpPr/>
          <p:nvPr/>
        </p:nvSpPr>
        <p:spPr>
          <a:xfrm rot="-2700000">
            <a:off x="765274" y="2065491"/>
            <a:ext cx="647436" cy="266330"/>
          </a:xfrm>
          <a:custGeom>
            <a:avLst/>
            <a:gdLst/>
            <a:ahLst/>
            <a:cxnLst/>
            <a:rect l="l" t="t" r="r" b="b"/>
            <a:pathLst>
              <a:path w="36226" h="14902" extrusionOk="0">
                <a:moveTo>
                  <a:pt x="991" y="1"/>
                </a:moveTo>
                <a:lnTo>
                  <a:pt x="36226" y="3565"/>
                </a:lnTo>
                <a:cubicBezTo>
                  <a:pt x="36226" y="3565"/>
                  <a:pt x="34800" y="4452"/>
                  <a:pt x="34729" y="5291"/>
                </a:cubicBezTo>
                <a:cubicBezTo>
                  <a:pt x="34658" y="6123"/>
                  <a:pt x="35905" y="7244"/>
                  <a:pt x="35905" y="7244"/>
                </a:cubicBezTo>
                <a:cubicBezTo>
                  <a:pt x="35905" y="7244"/>
                  <a:pt x="34397" y="8289"/>
                  <a:pt x="34495" y="9138"/>
                </a:cubicBezTo>
                <a:cubicBezTo>
                  <a:pt x="34588" y="9993"/>
                  <a:pt x="35230" y="11114"/>
                  <a:pt x="35230" y="11114"/>
                </a:cubicBezTo>
                <a:cubicBezTo>
                  <a:pt x="35230" y="11114"/>
                  <a:pt x="33053" y="12943"/>
                  <a:pt x="34903" y="14902"/>
                </a:cubicBezTo>
                <a:lnTo>
                  <a:pt x="1" y="11364"/>
                </a:lnTo>
                <a:cubicBezTo>
                  <a:pt x="1" y="11364"/>
                  <a:pt x="1345" y="10134"/>
                  <a:pt x="1400" y="9465"/>
                </a:cubicBezTo>
                <a:cubicBezTo>
                  <a:pt x="1460" y="8801"/>
                  <a:pt x="333" y="7576"/>
                  <a:pt x="333" y="7576"/>
                </a:cubicBezTo>
                <a:cubicBezTo>
                  <a:pt x="333" y="7576"/>
                  <a:pt x="1884" y="6477"/>
                  <a:pt x="1977" y="5476"/>
                </a:cubicBezTo>
                <a:cubicBezTo>
                  <a:pt x="2064" y="4469"/>
                  <a:pt x="915" y="3473"/>
                  <a:pt x="915" y="3473"/>
                </a:cubicBezTo>
                <a:cubicBezTo>
                  <a:pt x="915" y="3473"/>
                  <a:pt x="2015" y="2901"/>
                  <a:pt x="2091" y="1954"/>
                </a:cubicBezTo>
                <a:cubicBezTo>
                  <a:pt x="2172" y="1007"/>
                  <a:pt x="991" y="1"/>
                  <a:pt x="991" y="1"/>
                </a:cubicBezTo>
                <a:close/>
              </a:path>
            </a:pathLst>
          </a:custGeom>
          <a:solidFill>
            <a:srgbClr val="595959">
              <a:alpha val="26789"/>
            </a:srgbClr>
          </a:solidFill>
          <a:ln>
            <a:noFill/>
          </a:ln>
          <a:effectLst>
            <a:outerShdw blurRad="57150" dist="19050" dir="5400000" algn="bl" rotWithShape="0">
              <a:srgbClr val="000000">
                <a:alpha val="31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256" name="Google Shape;256;p35"/>
          <p:cNvSpPr/>
          <p:nvPr/>
        </p:nvSpPr>
        <p:spPr>
          <a:xfrm rot="-2700000">
            <a:off x="2517624" y="3175166"/>
            <a:ext cx="647436" cy="266330"/>
          </a:xfrm>
          <a:custGeom>
            <a:avLst/>
            <a:gdLst/>
            <a:ahLst/>
            <a:cxnLst/>
            <a:rect l="l" t="t" r="r" b="b"/>
            <a:pathLst>
              <a:path w="36226" h="14902" extrusionOk="0">
                <a:moveTo>
                  <a:pt x="991" y="1"/>
                </a:moveTo>
                <a:lnTo>
                  <a:pt x="36226" y="3565"/>
                </a:lnTo>
                <a:cubicBezTo>
                  <a:pt x="36226" y="3565"/>
                  <a:pt x="34800" y="4452"/>
                  <a:pt x="34729" y="5291"/>
                </a:cubicBezTo>
                <a:cubicBezTo>
                  <a:pt x="34658" y="6123"/>
                  <a:pt x="35905" y="7244"/>
                  <a:pt x="35905" y="7244"/>
                </a:cubicBezTo>
                <a:cubicBezTo>
                  <a:pt x="35905" y="7244"/>
                  <a:pt x="34397" y="8289"/>
                  <a:pt x="34495" y="9138"/>
                </a:cubicBezTo>
                <a:cubicBezTo>
                  <a:pt x="34588" y="9993"/>
                  <a:pt x="35230" y="11114"/>
                  <a:pt x="35230" y="11114"/>
                </a:cubicBezTo>
                <a:cubicBezTo>
                  <a:pt x="35230" y="11114"/>
                  <a:pt x="33053" y="12943"/>
                  <a:pt x="34903" y="14902"/>
                </a:cubicBezTo>
                <a:lnTo>
                  <a:pt x="1" y="11364"/>
                </a:lnTo>
                <a:cubicBezTo>
                  <a:pt x="1" y="11364"/>
                  <a:pt x="1345" y="10134"/>
                  <a:pt x="1400" y="9465"/>
                </a:cubicBezTo>
                <a:cubicBezTo>
                  <a:pt x="1460" y="8801"/>
                  <a:pt x="333" y="7576"/>
                  <a:pt x="333" y="7576"/>
                </a:cubicBezTo>
                <a:cubicBezTo>
                  <a:pt x="333" y="7576"/>
                  <a:pt x="1884" y="6477"/>
                  <a:pt x="1977" y="5476"/>
                </a:cubicBezTo>
                <a:cubicBezTo>
                  <a:pt x="2064" y="4469"/>
                  <a:pt x="915" y="3473"/>
                  <a:pt x="915" y="3473"/>
                </a:cubicBezTo>
                <a:cubicBezTo>
                  <a:pt x="915" y="3473"/>
                  <a:pt x="2015" y="2901"/>
                  <a:pt x="2091" y="1954"/>
                </a:cubicBezTo>
                <a:cubicBezTo>
                  <a:pt x="2172" y="1007"/>
                  <a:pt x="991" y="1"/>
                  <a:pt x="991" y="1"/>
                </a:cubicBezTo>
                <a:close/>
              </a:path>
            </a:pathLst>
          </a:custGeom>
          <a:solidFill>
            <a:srgbClr val="595959">
              <a:alpha val="26789"/>
            </a:srgbClr>
          </a:solidFill>
          <a:ln>
            <a:noFill/>
          </a:ln>
          <a:effectLst>
            <a:outerShdw blurRad="57150" dist="19050" dir="5400000" algn="bl" rotWithShape="0">
              <a:srgbClr val="000000">
                <a:alpha val="31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pic>
        <p:nvPicPr>
          <p:cNvPr id="257" name="Google Shape;257;p35"/>
          <p:cNvPicPr preferRelativeResize="0"/>
          <p:nvPr/>
        </p:nvPicPr>
        <p:blipFill>
          <a:blip r:embed="rId2">
            <a:alphaModFix amt="80000"/>
          </a:blip>
          <a:stretch>
            <a:fillRect/>
          </a:stretch>
        </p:blipFill>
        <p:spPr>
          <a:xfrm rot="-6023610">
            <a:off x="2786831" y="3004878"/>
            <a:ext cx="1579416" cy="716443"/>
          </a:xfrm>
          <a:prstGeom prst="rect">
            <a:avLst/>
          </a:prstGeom>
          <a:noFill/>
          <a:ln>
            <a:noFill/>
          </a:ln>
        </p:spPr>
      </p:pic>
      <p:grpSp>
        <p:nvGrpSpPr>
          <p:cNvPr id="355" name="Google Shape;355;p39"/>
          <p:cNvGrpSpPr/>
          <p:nvPr/>
        </p:nvGrpSpPr>
        <p:grpSpPr>
          <a:xfrm>
            <a:off x="3182411" y="4010408"/>
            <a:ext cx="558487" cy="505084"/>
            <a:chOff x="4130600" y="808425"/>
            <a:chExt cx="923425" cy="835125"/>
          </a:xfrm>
        </p:grpSpPr>
        <p:sp>
          <p:nvSpPr>
            <p:cNvPr id="356" name="Google Shape;356;p39"/>
            <p:cNvSpPr/>
            <p:nvPr/>
          </p:nvSpPr>
          <p:spPr>
            <a:xfrm>
              <a:off x="4130600" y="808425"/>
              <a:ext cx="923425" cy="835125"/>
            </a:xfrm>
            <a:custGeom>
              <a:avLst/>
              <a:gdLst/>
              <a:ahLst/>
              <a:cxnLst/>
              <a:rect l="l" t="t" r="r" b="b"/>
              <a:pathLst>
                <a:path w="36937" h="33405" extrusionOk="0">
                  <a:moveTo>
                    <a:pt x="9034" y="4160"/>
                  </a:moveTo>
                  <a:lnTo>
                    <a:pt x="9034" y="4161"/>
                  </a:lnTo>
                  <a:cubicBezTo>
                    <a:pt x="8551" y="4671"/>
                    <a:pt x="8108" y="5188"/>
                    <a:pt x="7709" y="5599"/>
                  </a:cubicBezTo>
                  <a:cubicBezTo>
                    <a:pt x="6160" y="7197"/>
                    <a:pt x="4721" y="8936"/>
                    <a:pt x="3649" y="10890"/>
                  </a:cubicBezTo>
                  <a:cubicBezTo>
                    <a:pt x="4805" y="8238"/>
                    <a:pt x="6701" y="5920"/>
                    <a:pt x="9034" y="4160"/>
                  </a:cubicBezTo>
                  <a:close/>
                  <a:moveTo>
                    <a:pt x="30913" y="8159"/>
                  </a:moveTo>
                  <a:lnTo>
                    <a:pt x="30913" y="8159"/>
                  </a:lnTo>
                  <a:cubicBezTo>
                    <a:pt x="34032" y="12676"/>
                    <a:pt x="34850" y="18782"/>
                    <a:pt x="32430" y="23808"/>
                  </a:cubicBezTo>
                  <a:cubicBezTo>
                    <a:pt x="31602" y="25527"/>
                    <a:pt x="30346" y="26995"/>
                    <a:pt x="28828" y="28185"/>
                  </a:cubicBezTo>
                  <a:cubicBezTo>
                    <a:pt x="30480" y="25921"/>
                    <a:pt x="31679" y="23280"/>
                    <a:pt x="32221" y="21335"/>
                  </a:cubicBezTo>
                  <a:cubicBezTo>
                    <a:pt x="33433" y="16986"/>
                    <a:pt x="32923" y="12193"/>
                    <a:pt x="30913" y="8159"/>
                  </a:cubicBezTo>
                  <a:close/>
                  <a:moveTo>
                    <a:pt x="18367" y="1633"/>
                  </a:moveTo>
                  <a:cubicBezTo>
                    <a:pt x="22031" y="1633"/>
                    <a:pt x="25644" y="2825"/>
                    <a:pt x="28540" y="5442"/>
                  </a:cubicBezTo>
                  <a:cubicBezTo>
                    <a:pt x="29168" y="6011"/>
                    <a:pt x="29748" y="6630"/>
                    <a:pt x="30274" y="7294"/>
                  </a:cubicBezTo>
                  <a:cubicBezTo>
                    <a:pt x="32389" y="11225"/>
                    <a:pt x="33077" y="15787"/>
                    <a:pt x="32060" y="20221"/>
                  </a:cubicBezTo>
                  <a:cubicBezTo>
                    <a:pt x="31349" y="23325"/>
                    <a:pt x="29609" y="26908"/>
                    <a:pt x="27088" y="29367"/>
                  </a:cubicBezTo>
                  <a:cubicBezTo>
                    <a:pt x="24360" y="30964"/>
                    <a:pt x="21090" y="31817"/>
                    <a:pt x="17945" y="31817"/>
                  </a:cubicBezTo>
                  <a:cubicBezTo>
                    <a:pt x="16287" y="31817"/>
                    <a:pt x="14664" y="31580"/>
                    <a:pt x="13173" y="31090"/>
                  </a:cubicBezTo>
                  <a:cubicBezTo>
                    <a:pt x="10032" y="30058"/>
                    <a:pt x="7234" y="27932"/>
                    <a:pt x="5279" y="25221"/>
                  </a:cubicBezTo>
                  <a:cubicBezTo>
                    <a:pt x="5344" y="25163"/>
                    <a:pt x="5370" y="25057"/>
                    <a:pt x="5295" y="24964"/>
                  </a:cubicBezTo>
                  <a:cubicBezTo>
                    <a:pt x="4774" y="24323"/>
                    <a:pt x="4307" y="23638"/>
                    <a:pt x="3898" y="22921"/>
                  </a:cubicBezTo>
                  <a:cubicBezTo>
                    <a:pt x="3003" y="21099"/>
                    <a:pt x="2469" y="19110"/>
                    <a:pt x="2418" y="17071"/>
                  </a:cubicBezTo>
                  <a:cubicBezTo>
                    <a:pt x="2408" y="16668"/>
                    <a:pt x="2420" y="16270"/>
                    <a:pt x="2442" y="15874"/>
                  </a:cubicBezTo>
                  <a:cubicBezTo>
                    <a:pt x="2607" y="14613"/>
                    <a:pt x="2981" y="13328"/>
                    <a:pt x="3591" y="12024"/>
                  </a:cubicBezTo>
                  <a:cubicBezTo>
                    <a:pt x="4492" y="10099"/>
                    <a:pt x="5764" y="8377"/>
                    <a:pt x="7181" y="6801"/>
                  </a:cubicBezTo>
                  <a:cubicBezTo>
                    <a:pt x="7838" y="6071"/>
                    <a:pt x="8948" y="4679"/>
                    <a:pt x="10136" y="3638"/>
                  </a:cubicBezTo>
                  <a:cubicBezTo>
                    <a:pt x="12709" y="2337"/>
                    <a:pt x="15553" y="1633"/>
                    <a:pt x="18367" y="1633"/>
                  </a:cubicBezTo>
                  <a:close/>
                  <a:moveTo>
                    <a:pt x="17894" y="0"/>
                  </a:moveTo>
                  <a:cubicBezTo>
                    <a:pt x="14664" y="0"/>
                    <a:pt x="11450" y="887"/>
                    <a:pt x="8742" y="2776"/>
                  </a:cubicBezTo>
                  <a:cubicBezTo>
                    <a:pt x="8676" y="2823"/>
                    <a:pt x="8618" y="2879"/>
                    <a:pt x="8570" y="2942"/>
                  </a:cubicBezTo>
                  <a:cubicBezTo>
                    <a:pt x="4566" y="5514"/>
                    <a:pt x="1698" y="9921"/>
                    <a:pt x="1022" y="14655"/>
                  </a:cubicBezTo>
                  <a:cubicBezTo>
                    <a:pt x="1" y="21799"/>
                    <a:pt x="4339" y="28828"/>
                    <a:pt x="10759" y="31863"/>
                  </a:cubicBezTo>
                  <a:cubicBezTo>
                    <a:pt x="12957" y="32903"/>
                    <a:pt x="15472" y="33404"/>
                    <a:pt x="18029" y="33404"/>
                  </a:cubicBezTo>
                  <a:cubicBezTo>
                    <a:pt x="23478" y="33404"/>
                    <a:pt x="29122" y="31131"/>
                    <a:pt x="32329" y="26953"/>
                  </a:cubicBezTo>
                  <a:cubicBezTo>
                    <a:pt x="36936" y="20948"/>
                    <a:pt x="36082" y="12135"/>
                    <a:pt x="31529" y="6374"/>
                  </a:cubicBezTo>
                  <a:cubicBezTo>
                    <a:pt x="28295" y="2283"/>
                    <a:pt x="23075" y="0"/>
                    <a:pt x="17894" y="0"/>
                  </a:cubicBezTo>
                  <a:close/>
                </a:path>
              </a:pathLst>
            </a:custGeom>
            <a:solidFill>
              <a:schemeClr val="dk2"/>
            </a:solidFill>
            <a:ln>
              <a:noFill/>
            </a:ln>
          </p:spPr>
          <p:txBody>
            <a:bodyPr spcFirstLastPara="1" wrap="square" lIns="91425" tIns="91425" rIns="91425" bIns="91425" anchor="ctr" anchorCtr="0">
              <a:noAutofit/>
            </a:bodyPr>
            <a:p>
              <a:pPr marL="0" lvl="0" indent="0" algn="l" rtl="0">
                <a:spcBef>
                  <a:spcPts val="0"/>
                </a:spcBef>
                <a:spcAft>
                  <a:spcPts val="0"/>
                </a:spcAft>
                <a:buNone/>
              </a:pPr>
            </a:p>
          </p:txBody>
        </p:sp>
        <p:sp>
          <p:nvSpPr>
            <p:cNvPr id="357" name="Google Shape;357;p39"/>
            <p:cNvSpPr/>
            <p:nvPr/>
          </p:nvSpPr>
          <p:spPr>
            <a:xfrm>
              <a:off x="4505400" y="925100"/>
              <a:ext cx="374100" cy="540725"/>
            </a:xfrm>
            <a:custGeom>
              <a:avLst/>
              <a:gdLst/>
              <a:ahLst/>
              <a:cxnLst/>
              <a:rect l="l" t="t" r="r" b="b"/>
              <a:pathLst>
                <a:path w="14964" h="21629" extrusionOk="0">
                  <a:moveTo>
                    <a:pt x="3210" y="1"/>
                  </a:moveTo>
                  <a:cubicBezTo>
                    <a:pt x="3044" y="1"/>
                    <a:pt x="2872" y="61"/>
                    <a:pt x="2721" y="202"/>
                  </a:cubicBezTo>
                  <a:cubicBezTo>
                    <a:pt x="1820" y="1040"/>
                    <a:pt x="1102" y="2111"/>
                    <a:pt x="342" y="3075"/>
                  </a:cubicBezTo>
                  <a:cubicBezTo>
                    <a:pt x="1" y="3509"/>
                    <a:pt x="27" y="4060"/>
                    <a:pt x="512" y="4383"/>
                  </a:cubicBezTo>
                  <a:cubicBezTo>
                    <a:pt x="1324" y="4922"/>
                    <a:pt x="2171" y="5426"/>
                    <a:pt x="3090" y="5763"/>
                  </a:cubicBezTo>
                  <a:cubicBezTo>
                    <a:pt x="3180" y="5795"/>
                    <a:pt x="3267" y="5810"/>
                    <a:pt x="3349" y="5810"/>
                  </a:cubicBezTo>
                  <a:cubicBezTo>
                    <a:pt x="4075" y="5810"/>
                    <a:pt x="4461" y="4647"/>
                    <a:pt x="3727" y="4252"/>
                  </a:cubicBezTo>
                  <a:cubicBezTo>
                    <a:pt x="3650" y="4209"/>
                    <a:pt x="3574" y="4170"/>
                    <a:pt x="3497" y="4130"/>
                  </a:cubicBezTo>
                  <a:lnTo>
                    <a:pt x="3497" y="4130"/>
                  </a:lnTo>
                  <a:cubicBezTo>
                    <a:pt x="4416" y="4297"/>
                    <a:pt x="5416" y="4354"/>
                    <a:pt x="6150" y="4627"/>
                  </a:cubicBezTo>
                  <a:cubicBezTo>
                    <a:pt x="8166" y="5373"/>
                    <a:pt x="9947" y="6852"/>
                    <a:pt x="10999" y="8730"/>
                  </a:cubicBezTo>
                  <a:cubicBezTo>
                    <a:pt x="13287" y="12817"/>
                    <a:pt x="11599" y="17153"/>
                    <a:pt x="8528" y="20173"/>
                  </a:cubicBezTo>
                  <a:cubicBezTo>
                    <a:pt x="7973" y="20719"/>
                    <a:pt x="8475" y="21628"/>
                    <a:pt x="9128" y="21628"/>
                  </a:cubicBezTo>
                  <a:cubicBezTo>
                    <a:pt x="9264" y="21628"/>
                    <a:pt x="9407" y="21589"/>
                    <a:pt x="9549" y="21497"/>
                  </a:cubicBezTo>
                  <a:cubicBezTo>
                    <a:pt x="13713" y="18812"/>
                    <a:pt x="14963" y="12514"/>
                    <a:pt x="12828" y="8216"/>
                  </a:cubicBezTo>
                  <a:cubicBezTo>
                    <a:pt x="11724" y="5994"/>
                    <a:pt x="9768" y="4252"/>
                    <a:pt x="7507" y="3262"/>
                  </a:cubicBezTo>
                  <a:cubicBezTo>
                    <a:pt x="6647" y="2886"/>
                    <a:pt x="5057" y="2314"/>
                    <a:pt x="3699" y="2314"/>
                  </a:cubicBezTo>
                  <a:cubicBezTo>
                    <a:pt x="3453" y="2314"/>
                    <a:pt x="3214" y="2333"/>
                    <a:pt x="2989" y="2375"/>
                  </a:cubicBezTo>
                  <a:cubicBezTo>
                    <a:pt x="3304" y="1955"/>
                    <a:pt x="3601" y="1525"/>
                    <a:pt x="3848" y="1072"/>
                  </a:cubicBezTo>
                  <a:cubicBezTo>
                    <a:pt x="4143" y="533"/>
                    <a:pt x="3702" y="1"/>
                    <a:pt x="3210" y="1"/>
                  </a:cubicBezTo>
                  <a:close/>
                </a:path>
              </a:pathLst>
            </a:custGeom>
            <a:solidFill>
              <a:schemeClr val="dk2"/>
            </a:solidFill>
            <a:ln>
              <a:noFill/>
            </a:ln>
          </p:spPr>
          <p:txBody>
            <a:bodyPr spcFirstLastPara="1" wrap="square" lIns="91425" tIns="91425" rIns="91425" bIns="91425" anchor="ctr" anchorCtr="0">
              <a:noAutofit/>
            </a:bodyPr>
            <a:p>
              <a:pPr marL="0" lvl="0" indent="0" algn="l" rtl="0">
                <a:spcBef>
                  <a:spcPts val="0"/>
                </a:spcBef>
                <a:spcAft>
                  <a:spcPts val="0"/>
                </a:spcAft>
                <a:buNone/>
              </a:pPr>
            </a:p>
          </p:txBody>
        </p:sp>
        <p:sp>
          <p:nvSpPr>
            <p:cNvPr id="358" name="Google Shape;358;p39"/>
            <p:cNvSpPr/>
            <p:nvPr/>
          </p:nvSpPr>
          <p:spPr>
            <a:xfrm>
              <a:off x="4285525" y="1049300"/>
              <a:ext cx="382700" cy="512925"/>
            </a:xfrm>
            <a:custGeom>
              <a:avLst/>
              <a:gdLst/>
              <a:ahLst/>
              <a:cxnLst/>
              <a:rect l="l" t="t" r="r" b="b"/>
              <a:pathLst>
                <a:path w="15308" h="20517" extrusionOk="0">
                  <a:moveTo>
                    <a:pt x="5240" y="0"/>
                  </a:moveTo>
                  <a:cubicBezTo>
                    <a:pt x="5217" y="0"/>
                    <a:pt x="5193" y="1"/>
                    <a:pt x="5169" y="4"/>
                  </a:cubicBezTo>
                  <a:cubicBezTo>
                    <a:pt x="3051" y="234"/>
                    <a:pt x="1559" y="2858"/>
                    <a:pt x="882" y="4656"/>
                  </a:cubicBezTo>
                  <a:cubicBezTo>
                    <a:pt x="0" y="7005"/>
                    <a:pt x="57" y="9645"/>
                    <a:pt x="1056" y="11947"/>
                  </a:cubicBezTo>
                  <a:cubicBezTo>
                    <a:pt x="2048" y="14236"/>
                    <a:pt x="3877" y="16187"/>
                    <a:pt x="6131" y="17273"/>
                  </a:cubicBezTo>
                  <a:cubicBezTo>
                    <a:pt x="7406" y="17888"/>
                    <a:pt x="9046" y="18355"/>
                    <a:pt x="10620" y="18355"/>
                  </a:cubicBezTo>
                  <a:cubicBezTo>
                    <a:pt x="10906" y="18355"/>
                    <a:pt x="11190" y="18339"/>
                    <a:pt x="11469" y="18307"/>
                  </a:cubicBezTo>
                  <a:lnTo>
                    <a:pt x="11469" y="18307"/>
                  </a:lnTo>
                  <a:cubicBezTo>
                    <a:pt x="11289" y="18466"/>
                    <a:pt x="11107" y="18625"/>
                    <a:pt x="10929" y="18786"/>
                  </a:cubicBezTo>
                  <a:cubicBezTo>
                    <a:pt x="10155" y="19489"/>
                    <a:pt x="10876" y="20516"/>
                    <a:pt x="11704" y="20516"/>
                  </a:cubicBezTo>
                  <a:cubicBezTo>
                    <a:pt x="11934" y="20516"/>
                    <a:pt x="12174" y="20436"/>
                    <a:pt x="12391" y="20247"/>
                  </a:cubicBezTo>
                  <a:cubicBezTo>
                    <a:pt x="13047" y="19675"/>
                    <a:pt x="13701" y="19102"/>
                    <a:pt x="14335" y="18505"/>
                  </a:cubicBezTo>
                  <a:cubicBezTo>
                    <a:pt x="14830" y="18039"/>
                    <a:pt x="15308" y="17538"/>
                    <a:pt x="15153" y="16795"/>
                  </a:cubicBezTo>
                  <a:cubicBezTo>
                    <a:pt x="15001" y="16057"/>
                    <a:pt x="14222" y="15615"/>
                    <a:pt x="13687" y="15187"/>
                  </a:cubicBezTo>
                  <a:cubicBezTo>
                    <a:pt x="13055" y="14680"/>
                    <a:pt x="12458" y="14240"/>
                    <a:pt x="11680" y="13984"/>
                  </a:cubicBezTo>
                  <a:cubicBezTo>
                    <a:pt x="11614" y="13962"/>
                    <a:pt x="11550" y="13952"/>
                    <a:pt x="11489" y="13952"/>
                  </a:cubicBezTo>
                  <a:cubicBezTo>
                    <a:pt x="11036" y="13952"/>
                    <a:pt x="10754" y="14508"/>
                    <a:pt x="10963" y="14918"/>
                  </a:cubicBezTo>
                  <a:cubicBezTo>
                    <a:pt x="11203" y="15388"/>
                    <a:pt x="11508" y="15787"/>
                    <a:pt x="11882" y="16161"/>
                  </a:cubicBezTo>
                  <a:cubicBezTo>
                    <a:pt x="11944" y="16222"/>
                    <a:pt x="12266" y="16544"/>
                    <a:pt x="12575" y="16838"/>
                  </a:cubicBezTo>
                  <a:cubicBezTo>
                    <a:pt x="10452" y="16724"/>
                    <a:pt x="8478" y="16838"/>
                    <a:pt x="6453" y="15718"/>
                  </a:cubicBezTo>
                  <a:cubicBezTo>
                    <a:pt x="4476" y="14624"/>
                    <a:pt x="2910" y="12792"/>
                    <a:pt x="2203" y="10640"/>
                  </a:cubicBezTo>
                  <a:cubicBezTo>
                    <a:pt x="1494" y="8479"/>
                    <a:pt x="1745" y="6094"/>
                    <a:pt x="2826" y="4099"/>
                  </a:cubicBezTo>
                  <a:cubicBezTo>
                    <a:pt x="3496" y="2860"/>
                    <a:pt x="4288" y="2296"/>
                    <a:pt x="5372" y="1506"/>
                  </a:cubicBezTo>
                  <a:cubicBezTo>
                    <a:pt x="5630" y="1319"/>
                    <a:pt x="5832" y="1334"/>
                    <a:pt x="5907" y="972"/>
                  </a:cubicBezTo>
                  <a:cubicBezTo>
                    <a:pt x="5992" y="556"/>
                    <a:pt x="5724" y="0"/>
                    <a:pt x="5240" y="0"/>
                  </a:cubicBezTo>
                  <a:close/>
                </a:path>
              </a:pathLst>
            </a:custGeom>
            <a:solidFill>
              <a:schemeClr val="dk2"/>
            </a:solidFill>
            <a:ln>
              <a:noFill/>
            </a:ln>
          </p:spPr>
          <p:txBody>
            <a:bodyPr spcFirstLastPara="1" wrap="square" lIns="91425" tIns="91425" rIns="91425" bIns="91425" anchor="ctr" anchorCtr="0">
              <a:noAutofit/>
            </a:bodyPr>
            <a:p>
              <a:pPr marL="0" lvl="0" indent="0" algn="l" rtl="0">
                <a:spcBef>
                  <a:spcPts val="0"/>
                </a:spcBef>
                <a:spcAft>
                  <a:spcPts val="0"/>
                </a:spcAft>
                <a:buNone/>
              </a:p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40180" y="987425"/>
            <a:ext cx="6731635" cy="3554095"/>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GB"/>
              <a:t>2.1 Business English is a marginal language discipline that emerged from the organic combination of two disciplines, linguistics and international business, and has developed into one of the most important branches of English for Special Purposes (ESP).</a:t>
            </a:r>
            <a:br>
              <a:rPr lang="en-GB"/>
            </a:br>
            <a:br>
              <a:rPr lang="en-GB"/>
            </a:br>
            <a:r>
              <a:rPr lang="en-GB"/>
              <a:t>2.2 The applied and complex nature of Business English means that it incorporates language skills, business knowledge and cross-cultural communication skills in its teaching practices.</a:t>
            </a:r>
            <a:br>
              <a:rPr lang="en-GB"/>
            </a:br>
            <a:br>
              <a:rPr lang="en-GB"/>
            </a:br>
            <a:r>
              <a:rPr lang="en-GB"/>
              <a:t>2.3 Written communication is more formal, accurate and authoritative than oral communication.</a:t>
            </a:r>
            <a:br>
              <a:rPr lang="en-GB"/>
            </a:br>
            <a:br>
              <a:rPr lang="en-GB"/>
            </a:br>
            <a:r>
              <a:rPr lang="en-GB"/>
              <a:t>2.4 Business English writing requires not only accurate and professional language and sentence structure to meet the high written communication standards of business co-operation between parties, but also the penetration and transmission of cultural awareness.</a:t>
            </a:r>
            <a:endParaRPr lang="en-GB"/>
          </a:p>
        </p:txBody>
      </p:sp>
      <p:sp>
        <p:nvSpPr>
          <p:cNvPr id="234" name="Google Shape;234;p34"/>
          <p:cNvSpPr txBox="1"/>
          <p:nvPr>
            <p:ph type="subTitle" idx="1"/>
          </p:nvPr>
        </p:nvSpPr>
        <p:spPr>
          <a:xfrm>
            <a:off x="1331595" y="483870"/>
            <a:ext cx="6120765"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2. </a:t>
            </a:r>
            <a:r>
              <a:rPr lang="en-GB"/>
              <a:t>The </a:t>
            </a:r>
            <a:r>
              <a:rPr lang="en-US" altLang="en-GB"/>
              <a:t>R</a:t>
            </a:r>
            <a:r>
              <a:rPr lang="en-GB"/>
              <a:t>ationale</a:t>
            </a:r>
            <a:r>
              <a:rPr lang="en-US" altLang="en-GB"/>
              <a:t> </a:t>
            </a:r>
            <a:r>
              <a:rPr lang="en-GB"/>
              <a:t>for the </a:t>
            </a:r>
            <a:r>
              <a:rPr lang="en-US" altLang="en-GB"/>
              <a:t>I</a:t>
            </a:r>
            <a:r>
              <a:rPr lang="en-GB"/>
              <a:t>nvestigation</a:t>
            </a:r>
            <a:endParaRPr lang="en-GB"/>
          </a:p>
        </p:txBody>
      </p:sp>
      <p:grpSp>
        <p:nvGrpSpPr>
          <p:cNvPr id="236" name="Google Shape;236;p34"/>
          <p:cNvGrpSpPr/>
          <p:nvPr/>
        </p:nvGrpSpPr>
        <p:grpSpPr>
          <a:xfrm>
            <a:off x="7701719" y="4011826"/>
            <a:ext cx="824184" cy="712067"/>
            <a:chOff x="2341425" y="238100"/>
            <a:chExt cx="1328900" cy="1148125"/>
          </a:xfrm>
        </p:grpSpPr>
        <p:sp>
          <p:nvSpPr>
            <p:cNvPr id="237" name="Google Shape;237;p34"/>
            <p:cNvSpPr/>
            <p:nvPr/>
          </p:nvSpPr>
          <p:spPr>
            <a:xfrm>
              <a:off x="2341425" y="238100"/>
              <a:ext cx="1328900" cy="1148125"/>
            </a:xfrm>
            <a:custGeom>
              <a:avLst/>
              <a:gdLst/>
              <a:ahLst/>
              <a:cxnLst/>
              <a:rect l="l" t="t" r="r" b="b"/>
              <a:pathLst>
                <a:path w="53156" h="45925" extrusionOk="0">
                  <a:moveTo>
                    <a:pt x="49853" y="24103"/>
                  </a:moveTo>
                  <a:cubicBezTo>
                    <a:pt x="50212" y="24609"/>
                    <a:pt x="50681" y="25003"/>
                    <a:pt x="51172" y="25380"/>
                  </a:cubicBezTo>
                  <a:cubicBezTo>
                    <a:pt x="48199" y="26540"/>
                    <a:pt x="45438" y="28144"/>
                    <a:pt x="42987" y="30206"/>
                  </a:cubicBezTo>
                  <a:cubicBezTo>
                    <a:pt x="41727" y="31264"/>
                    <a:pt x="40396" y="32510"/>
                    <a:pt x="39238" y="33887"/>
                  </a:cubicBezTo>
                  <a:cubicBezTo>
                    <a:pt x="39347" y="33688"/>
                    <a:pt x="39460" y="33491"/>
                    <a:pt x="39578" y="33301"/>
                  </a:cubicBezTo>
                  <a:cubicBezTo>
                    <a:pt x="40490" y="31831"/>
                    <a:pt x="41539" y="30449"/>
                    <a:pt x="42711" y="29176"/>
                  </a:cubicBezTo>
                  <a:cubicBezTo>
                    <a:pt x="44775" y="26932"/>
                    <a:pt x="47091" y="25229"/>
                    <a:pt x="49853" y="24103"/>
                  </a:cubicBezTo>
                  <a:close/>
                  <a:moveTo>
                    <a:pt x="35117" y="1053"/>
                  </a:moveTo>
                  <a:lnTo>
                    <a:pt x="35117" y="1053"/>
                  </a:lnTo>
                  <a:cubicBezTo>
                    <a:pt x="36710" y="1715"/>
                    <a:pt x="38294" y="4814"/>
                    <a:pt x="38992" y="5799"/>
                  </a:cubicBezTo>
                  <a:cubicBezTo>
                    <a:pt x="40312" y="7660"/>
                    <a:pt x="41633" y="9523"/>
                    <a:pt x="42954" y="11383"/>
                  </a:cubicBezTo>
                  <a:cubicBezTo>
                    <a:pt x="44182" y="13110"/>
                    <a:pt x="45421" y="14827"/>
                    <a:pt x="46633" y="16564"/>
                  </a:cubicBezTo>
                  <a:cubicBezTo>
                    <a:pt x="46650" y="16588"/>
                    <a:pt x="46667" y="16613"/>
                    <a:pt x="46685" y="16638"/>
                  </a:cubicBezTo>
                  <a:cubicBezTo>
                    <a:pt x="47623" y="18397"/>
                    <a:pt x="48600" y="20134"/>
                    <a:pt x="49618" y="21849"/>
                  </a:cubicBezTo>
                  <a:cubicBezTo>
                    <a:pt x="48693" y="22281"/>
                    <a:pt x="47744" y="23007"/>
                    <a:pt x="47214" y="23343"/>
                  </a:cubicBezTo>
                  <a:cubicBezTo>
                    <a:pt x="45320" y="24544"/>
                    <a:pt x="43587" y="25982"/>
                    <a:pt x="42057" y="27622"/>
                  </a:cubicBezTo>
                  <a:cubicBezTo>
                    <a:pt x="40592" y="29191"/>
                    <a:pt x="39304" y="30938"/>
                    <a:pt x="38281" y="32827"/>
                  </a:cubicBezTo>
                  <a:cubicBezTo>
                    <a:pt x="37877" y="33573"/>
                    <a:pt x="37271" y="34533"/>
                    <a:pt x="36981" y="35496"/>
                  </a:cubicBezTo>
                  <a:cubicBezTo>
                    <a:pt x="36328" y="34434"/>
                    <a:pt x="35635" y="33395"/>
                    <a:pt x="34953" y="32353"/>
                  </a:cubicBezTo>
                  <a:cubicBezTo>
                    <a:pt x="33450" y="30055"/>
                    <a:pt x="31915" y="27777"/>
                    <a:pt x="30347" y="25524"/>
                  </a:cubicBezTo>
                  <a:cubicBezTo>
                    <a:pt x="28841" y="23359"/>
                    <a:pt x="27306" y="21217"/>
                    <a:pt x="25741" y="19095"/>
                  </a:cubicBezTo>
                  <a:cubicBezTo>
                    <a:pt x="24508" y="17421"/>
                    <a:pt x="23256" y="15382"/>
                    <a:pt x="21757" y="13843"/>
                  </a:cubicBezTo>
                  <a:cubicBezTo>
                    <a:pt x="22758" y="10753"/>
                    <a:pt x="24747" y="8361"/>
                    <a:pt x="26903" y="5992"/>
                  </a:cubicBezTo>
                  <a:cubicBezTo>
                    <a:pt x="27357" y="5493"/>
                    <a:pt x="27826" y="4981"/>
                    <a:pt x="28315" y="4481"/>
                  </a:cubicBezTo>
                  <a:cubicBezTo>
                    <a:pt x="29626" y="3498"/>
                    <a:pt x="31045" y="2668"/>
                    <a:pt x="32551" y="2018"/>
                  </a:cubicBezTo>
                  <a:cubicBezTo>
                    <a:pt x="33121" y="1772"/>
                    <a:pt x="33780" y="1496"/>
                    <a:pt x="34476" y="1255"/>
                  </a:cubicBezTo>
                  <a:cubicBezTo>
                    <a:pt x="34702" y="1206"/>
                    <a:pt x="34932" y="1166"/>
                    <a:pt x="35161" y="1125"/>
                  </a:cubicBezTo>
                  <a:cubicBezTo>
                    <a:pt x="35147" y="1101"/>
                    <a:pt x="35132" y="1076"/>
                    <a:pt x="35117" y="1053"/>
                  </a:cubicBezTo>
                  <a:close/>
                  <a:moveTo>
                    <a:pt x="49886" y="22296"/>
                  </a:moveTo>
                  <a:cubicBezTo>
                    <a:pt x="50069" y="22601"/>
                    <a:pt x="50253" y="22905"/>
                    <a:pt x="50437" y="23208"/>
                  </a:cubicBezTo>
                  <a:cubicBezTo>
                    <a:pt x="50328" y="23239"/>
                    <a:pt x="50219" y="23270"/>
                    <a:pt x="50110" y="23305"/>
                  </a:cubicBezTo>
                  <a:cubicBezTo>
                    <a:pt x="50098" y="23304"/>
                    <a:pt x="50086" y="23303"/>
                    <a:pt x="50074" y="23303"/>
                  </a:cubicBezTo>
                  <a:cubicBezTo>
                    <a:pt x="49989" y="23303"/>
                    <a:pt x="49905" y="23334"/>
                    <a:pt x="49839" y="23390"/>
                  </a:cubicBezTo>
                  <a:cubicBezTo>
                    <a:pt x="46983" y="24343"/>
                    <a:pt x="44499" y="26352"/>
                    <a:pt x="42469" y="28520"/>
                  </a:cubicBezTo>
                  <a:cubicBezTo>
                    <a:pt x="40592" y="30525"/>
                    <a:pt x="38254" y="33305"/>
                    <a:pt x="37357" y="36095"/>
                  </a:cubicBezTo>
                  <a:cubicBezTo>
                    <a:pt x="37306" y="36011"/>
                    <a:pt x="37249" y="35923"/>
                    <a:pt x="37190" y="35830"/>
                  </a:cubicBezTo>
                  <a:cubicBezTo>
                    <a:pt x="37565" y="34416"/>
                    <a:pt x="38696" y="32821"/>
                    <a:pt x="39296" y="31878"/>
                  </a:cubicBezTo>
                  <a:cubicBezTo>
                    <a:pt x="40239" y="30393"/>
                    <a:pt x="41330" y="29005"/>
                    <a:pt x="42550" y="27739"/>
                  </a:cubicBezTo>
                  <a:cubicBezTo>
                    <a:pt x="43708" y="26537"/>
                    <a:pt x="44980" y="25451"/>
                    <a:pt x="46348" y="24494"/>
                  </a:cubicBezTo>
                  <a:cubicBezTo>
                    <a:pt x="47234" y="23875"/>
                    <a:pt x="48600" y="22828"/>
                    <a:pt x="49886" y="22296"/>
                  </a:cubicBezTo>
                  <a:close/>
                  <a:moveTo>
                    <a:pt x="20475" y="13918"/>
                  </a:moveTo>
                  <a:cubicBezTo>
                    <a:pt x="20720" y="13985"/>
                    <a:pt x="20968" y="14054"/>
                    <a:pt x="21218" y="14127"/>
                  </a:cubicBezTo>
                  <a:lnTo>
                    <a:pt x="21219" y="14127"/>
                  </a:lnTo>
                  <a:cubicBezTo>
                    <a:pt x="22265" y="15897"/>
                    <a:pt x="23782" y="17534"/>
                    <a:pt x="24979" y="19160"/>
                  </a:cubicBezTo>
                  <a:cubicBezTo>
                    <a:pt x="26409" y="21107"/>
                    <a:pt x="27816" y="23071"/>
                    <a:pt x="29199" y="25052"/>
                  </a:cubicBezTo>
                  <a:cubicBezTo>
                    <a:pt x="30581" y="27035"/>
                    <a:pt x="31937" y="29034"/>
                    <a:pt x="33269" y="31050"/>
                  </a:cubicBezTo>
                  <a:cubicBezTo>
                    <a:pt x="33874" y="31967"/>
                    <a:pt x="34473" y="32886"/>
                    <a:pt x="35069" y="33809"/>
                  </a:cubicBezTo>
                  <a:cubicBezTo>
                    <a:pt x="35425" y="34364"/>
                    <a:pt x="35780" y="34920"/>
                    <a:pt x="36133" y="35475"/>
                  </a:cubicBezTo>
                  <a:lnTo>
                    <a:pt x="36486" y="36032"/>
                  </a:lnTo>
                  <a:cubicBezTo>
                    <a:pt x="36496" y="36074"/>
                    <a:pt x="36508" y="36115"/>
                    <a:pt x="36522" y="36155"/>
                  </a:cubicBezTo>
                  <a:cubicBezTo>
                    <a:pt x="33879" y="32306"/>
                    <a:pt x="31050" y="28568"/>
                    <a:pt x="28325" y="24779"/>
                  </a:cubicBezTo>
                  <a:cubicBezTo>
                    <a:pt x="25722" y="21160"/>
                    <a:pt x="23203" y="17449"/>
                    <a:pt x="20475" y="13918"/>
                  </a:cubicBezTo>
                  <a:close/>
                  <a:moveTo>
                    <a:pt x="37953" y="37630"/>
                  </a:moveTo>
                  <a:cubicBezTo>
                    <a:pt x="37851" y="37834"/>
                    <a:pt x="37753" y="38038"/>
                    <a:pt x="37661" y="38245"/>
                  </a:cubicBezTo>
                  <a:cubicBezTo>
                    <a:pt x="37630" y="38236"/>
                    <a:pt x="37597" y="38231"/>
                    <a:pt x="37565" y="38231"/>
                  </a:cubicBezTo>
                  <a:cubicBezTo>
                    <a:pt x="37533" y="38231"/>
                    <a:pt x="37500" y="38236"/>
                    <a:pt x="37470" y="38245"/>
                  </a:cubicBezTo>
                  <a:cubicBezTo>
                    <a:pt x="37633" y="38041"/>
                    <a:pt x="37793" y="37835"/>
                    <a:pt x="37953" y="37630"/>
                  </a:cubicBezTo>
                  <a:close/>
                  <a:moveTo>
                    <a:pt x="36509" y="38717"/>
                  </a:moveTo>
                  <a:cubicBezTo>
                    <a:pt x="36518" y="38717"/>
                    <a:pt x="36527" y="38717"/>
                    <a:pt x="36536" y="38717"/>
                  </a:cubicBezTo>
                  <a:cubicBezTo>
                    <a:pt x="36609" y="38809"/>
                    <a:pt x="36720" y="38864"/>
                    <a:pt x="36837" y="38865"/>
                  </a:cubicBezTo>
                  <a:cubicBezTo>
                    <a:pt x="36596" y="38971"/>
                    <a:pt x="36282" y="39011"/>
                    <a:pt x="35935" y="39011"/>
                  </a:cubicBezTo>
                  <a:cubicBezTo>
                    <a:pt x="35451" y="39011"/>
                    <a:pt x="34904" y="38934"/>
                    <a:pt x="34409" y="38856"/>
                  </a:cubicBezTo>
                  <a:cubicBezTo>
                    <a:pt x="35105" y="38764"/>
                    <a:pt x="35807" y="38717"/>
                    <a:pt x="36509" y="38717"/>
                  </a:cubicBezTo>
                  <a:close/>
                  <a:moveTo>
                    <a:pt x="15183" y="13113"/>
                  </a:moveTo>
                  <a:cubicBezTo>
                    <a:pt x="16769" y="13113"/>
                    <a:pt x="18319" y="13366"/>
                    <a:pt x="19934" y="13775"/>
                  </a:cubicBezTo>
                  <a:cubicBezTo>
                    <a:pt x="22531" y="17699"/>
                    <a:pt x="25404" y="21460"/>
                    <a:pt x="28149" y="25276"/>
                  </a:cubicBezTo>
                  <a:cubicBezTo>
                    <a:pt x="30879" y="29073"/>
                    <a:pt x="33528" y="32953"/>
                    <a:pt x="36351" y="36684"/>
                  </a:cubicBezTo>
                  <a:cubicBezTo>
                    <a:pt x="34542" y="35843"/>
                    <a:pt x="32568" y="35460"/>
                    <a:pt x="30570" y="35460"/>
                  </a:cubicBezTo>
                  <a:cubicBezTo>
                    <a:pt x="26406" y="35460"/>
                    <a:pt x="22142" y="37123"/>
                    <a:pt x="19074" y="39757"/>
                  </a:cubicBezTo>
                  <a:cubicBezTo>
                    <a:pt x="13793" y="32214"/>
                    <a:pt x="8154" y="24943"/>
                    <a:pt x="2157" y="17945"/>
                  </a:cubicBezTo>
                  <a:lnTo>
                    <a:pt x="2159" y="17945"/>
                  </a:lnTo>
                  <a:cubicBezTo>
                    <a:pt x="5055" y="16227"/>
                    <a:pt x="8015" y="14530"/>
                    <a:pt x="11283" y="13642"/>
                  </a:cubicBezTo>
                  <a:cubicBezTo>
                    <a:pt x="12638" y="13273"/>
                    <a:pt x="13922" y="13113"/>
                    <a:pt x="15183" y="13113"/>
                  </a:cubicBezTo>
                  <a:close/>
                  <a:moveTo>
                    <a:pt x="2578" y="20435"/>
                  </a:moveTo>
                  <a:cubicBezTo>
                    <a:pt x="8168" y="27062"/>
                    <a:pt x="13443" y="33937"/>
                    <a:pt x="18402" y="41058"/>
                  </a:cubicBezTo>
                  <a:cubicBezTo>
                    <a:pt x="18543" y="41262"/>
                    <a:pt x="18758" y="41377"/>
                    <a:pt x="18977" y="41377"/>
                  </a:cubicBezTo>
                  <a:cubicBezTo>
                    <a:pt x="19133" y="41377"/>
                    <a:pt x="19292" y="41318"/>
                    <a:pt x="19427" y="41190"/>
                  </a:cubicBezTo>
                  <a:cubicBezTo>
                    <a:pt x="21632" y="39103"/>
                    <a:pt x="24333" y="37693"/>
                    <a:pt x="27314" y="37090"/>
                  </a:cubicBezTo>
                  <a:cubicBezTo>
                    <a:pt x="28284" y="36894"/>
                    <a:pt x="29226" y="36809"/>
                    <a:pt x="30154" y="36809"/>
                  </a:cubicBezTo>
                  <a:cubicBezTo>
                    <a:pt x="30890" y="36809"/>
                    <a:pt x="31618" y="36863"/>
                    <a:pt x="32345" y="36959"/>
                  </a:cubicBezTo>
                  <a:cubicBezTo>
                    <a:pt x="32139" y="36996"/>
                    <a:pt x="31934" y="37038"/>
                    <a:pt x="31726" y="37085"/>
                  </a:cubicBezTo>
                  <a:cubicBezTo>
                    <a:pt x="29702" y="37535"/>
                    <a:pt x="27672" y="38191"/>
                    <a:pt x="25741" y="38939"/>
                  </a:cubicBezTo>
                  <a:cubicBezTo>
                    <a:pt x="24060" y="39590"/>
                    <a:pt x="22425" y="40379"/>
                    <a:pt x="20975" y="41459"/>
                  </a:cubicBezTo>
                  <a:cubicBezTo>
                    <a:pt x="20335" y="41934"/>
                    <a:pt x="18892" y="42836"/>
                    <a:pt x="18616" y="43758"/>
                  </a:cubicBezTo>
                  <a:cubicBezTo>
                    <a:pt x="15797" y="39642"/>
                    <a:pt x="12269" y="35871"/>
                    <a:pt x="9131" y="31993"/>
                  </a:cubicBezTo>
                  <a:cubicBezTo>
                    <a:pt x="7537" y="30022"/>
                    <a:pt x="5941" y="28055"/>
                    <a:pt x="4343" y="26088"/>
                  </a:cubicBezTo>
                  <a:cubicBezTo>
                    <a:pt x="3509" y="25063"/>
                    <a:pt x="2360" y="24025"/>
                    <a:pt x="1726" y="22872"/>
                  </a:cubicBezTo>
                  <a:lnTo>
                    <a:pt x="1290" y="22336"/>
                  </a:lnTo>
                  <a:cubicBezTo>
                    <a:pt x="1365" y="21812"/>
                    <a:pt x="1612" y="21399"/>
                    <a:pt x="2027" y="21097"/>
                  </a:cubicBezTo>
                  <a:cubicBezTo>
                    <a:pt x="2191" y="20870"/>
                    <a:pt x="2390" y="20654"/>
                    <a:pt x="2578" y="20435"/>
                  </a:cubicBezTo>
                  <a:close/>
                  <a:moveTo>
                    <a:pt x="34214" y="37438"/>
                  </a:moveTo>
                  <a:cubicBezTo>
                    <a:pt x="34480" y="37438"/>
                    <a:pt x="34745" y="37450"/>
                    <a:pt x="35009" y="37476"/>
                  </a:cubicBezTo>
                  <a:cubicBezTo>
                    <a:pt x="35056" y="37488"/>
                    <a:pt x="35104" y="37502"/>
                    <a:pt x="35153" y="37514"/>
                  </a:cubicBezTo>
                  <a:cubicBezTo>
                    <a:pt x="32341" y="37733"/>
                    <a:pt x="29659" y="38637"/>
                    <a:pt x="27141" y="39965"/>
                  </a:cubicBezTo>
                  <a:cubicBezTo>
                    <a:pt x="25564" y="40797"/>
                    <a:pt x="24060" y="41771"/>
                    <a:pt x="22625" y="42823"/>
                  </a:cubicBezTo>
                  <a:cubicBezTo>
                    <a:pt x="22053" y="43241"/>
                    <a:pt x="21266" y="44080"/>
                    <a:pt x="20621" y="44360"/>
                  </a:cubicBezTo>
                  <a:cubicBezTo>
                    <a:pt x="20405" y="44454"/>
                    <a:pt x="20198" y="44493"/>
                    <a:pt x="19997" y="44493"/>
                  </a:cubicBezTo>
                  <a:cubicBezTo>
                    <a:pt x="19802" y="44493"/>
                    <a:pt x="19613" y="44456"/>
                    <a:pt x="19427" y="44400"/>
                  </a:cubicBezTo>
                  <a:cubicBezTo>
                    <a:pt x="19434" y="44391"/>
                    <a:pt x="19440" y="44386"/>
                    <a:pt x="19448" y="44377"/>
                  </a:cubicBezTo>
                  <a:cubicBezTo>
                    <a:pt x="19593" y="44198"/>
                    <a:pt x="19599" y="43995"/>
                    <a:pt x="19448" y="43814"/>
                  </a:cubicBezTo>
                  <a:lnTo>
                    <a:pt x="19430" y="43792"/>
                  </a:lnTo>
                  <a:cubicBezTo>
                    <a:pt x="19697" y="43721"/>
                    <a:pt x="19911" y="43553"/>
                    <a:pt x="20074" y="43287"/>
                  </a:cubicBezTo>
                  <a:cubicBezTo>
                    <a:pt x="20320" y="43038"/>
                    <a:pt x="20576" y="42801"/>
                    <a:pt x="20843" y="42573"/>
                  </a:cubicBezTo>
                  <a:cubicBezTo>
                    <a:pt x="21485" y="42027"/>
                    <a:pt x="22180" y="41552"/>
                    <a:pt x="22907" y="41126"/>
                  </a:cubicBezTo>
                  <a:cubicBezTo>
                    <a:pt x="24188" y="40374"/>
                    <a:pt x="25559" y="39793"/>
                    <a:pt x="26955" y="39291"/>
                  </a:cubicBezTo>
                  <a:cubicBezTo>
                    <a:pt x="29199" y="38484"/>
                    <a:pt x="31750" y="37438"/>
                    <a:pt x="34214" y="37438"/>
                  </a:cubicBezTo>
                  <a:close/>
                  <a:moveTo>
                    <a:pt x="34842" y="0"/>
                  </a:moveTo>
                  <a:cubicBezTo>
                    <a:pt x="34343" y="0"/>
                    <a:pt x="33867" y="188"/>
                    <a:pt x="33507" y="630"/>
                  </a:cubicBezTo>
                  <a:cubicBezTo>
                    <a:pt x="31447" y="1151"/>
                    <a:pt x="29512" y="2015"/>
                    <a:pt x="27862" y="3526"/>
                  </a:cubicBezTo>
                  <a:cubicBezTo>
                    <a:pt x="27217" y="4115"/>
                    <a:pt x="26496" y="4800"/>
                    <a:pt x="25773" y="5555"/>
                  </a:cubicBezTo>
                  <a:cubicBezTo>
                    <a:pt x="23620" y="7604"/>
                    <a:pt x="21769" y="10148"/>
                    <a:pt x="20875" y="12916"/>
                  </a:cubicBezTo>
                  <a:cubicBezTo>
                    <a:pt x="19359" y="12052"/>
                    <a:pt x="17538" y="11727"/>
                    <a:pt x="15721" y="11727"/>
                  </a:cubicBezTo>
                  <a:cubicBezTo>
                    <a:pt x="14356" y="11727"/>
                    <a:pt x="12994" y="11911"/>
                    <a:pt x="11766" y="12185"/>
                  </a:cubicBezTo>
                  <a:cubicBezTo>
                    <a:pt x="7819" y="13067"/>
                    <a:pt x="4277" y="15176"/>
                    <a:pt x="838" y="17217"/>
                  </a:cubicBezTo>
                  <a:cubicBezTo>
                    <a:pt x="458" y="17444"/>
                    <a:pt x="436" y="17923"/>
                    <a:pt x="707" y="18237"/>
                  </a:cubicBezTo>
                  <a:cubicBezTo>
                    <a:pt x="1244" y="18859"/>
                    <a:pt x="1774" y="19488"/>
                    <a:pt x="2305" y="20116"/>
                  </a:cubicBezTo>
                  <a:cubicBezTo>
                    <a:pt x="1441" y="20484"/>
                    <a:pt x="862" y="21064"/>
                    <a:pt x="197" y="21811"/>
                  </a:cubicBezTo>
                  <a:cubicBezTo>
                    <a:pt x="77" y="21947"/>
                    <a:pt x="0" y="22200"/>
                    <a:pt x="127" y="22363"/>
                  </a:cubicBezTo>
                  <a:cubicBezTo>
                    <a:pt x="2951" y="26054"/>
                    <a:pt x="5928" y="29634"/>
                    <a:pt x="8843" y="33254"/>
                  </a:cubicBezTo>
                  <a:cubicBezTo>
                    <a:pt x="11749" y="36861"/>
                    <a:pt x="14485" y="40794"/>
                    <a:pt x="17652" y="44182"/>
                  </a:cubicBezTo>
                  <a:cubicBezTo>
                    <a:pt x="17664" y="44208"/>
                    <a:pt x="17679" y="44232"/>
                    <a:pt x="17699" y="44255"/>
                  </a:cubicBezTo>
                  <a:cubicBezTo>
                    <a:pt x="18282" y="44908"/>
                    <a:pt x="19219" y="45924"/>
                    <a:pt x="20167" y="45924"/>
                  </a:cubicBezTo>
                  <a:cubicBezTo>
                    <a:pt x="20277" y="45924"/>
                    <a:pt x="20387" y="45910"/>
                    <a:pt x="20497" y="45881"/>
                  </a:cubicBezTo>
                  <a:cubicBezTo>
                    <a:pt x="21148" y="45708"/>
                    <a:pt x="21757" y="44978"/>
                    <a:pt x="22286" y="44585"/>
                  </a:cubicBezTo>
                  <a:cubicBezTo>
                    <a:pt x="23162" y="43935"/>
                    <a:pt x="24053" y="43304"/>
                    <a:pt x="24965" y="42705"/>
                  </a:cubicBezTo>
                  <a:cubicBezTo>
                    <a:pt x="27366" y="41130"/>
                    <a:pt x="29934" y="39829"/>
                    <a:pt x="32678" y="39174"/>
                  </a:cubicBezTo>
                  <a:cubicBezTo>
                    <a:pt x="32752" y="39177"/>
                    <a:pt x="32826" y="39174"/>
                    <a:pt x="32900" y="39178"/>
                  </a:cubicBezTo>
                  <a:cubicBezTo>
                    <a:pt x="34054" y="39233"/>
                    <a:pt x="35153" y="39648"/>
                    <a:pt x="36288" y="39715"/>
                  </a:cubicBezTo>
                  <a:cubicBezTo>
                    <a:pt x="36337" y="39718"/>
                    <a:pt x="36385" y="39720"/>
                    <a:pt x="36433" y="39720"/>
                  </a:cubicBezTo>
                  <a:cubicBezTo>
                    <a:pt x="37209" y="39720"/>
                    <a:pt x="37750" y="39337"/>
                    <a:pt x="37827" y="38540"/>
                  </a:cubicBezTo>
                  <a:cubicBezTo>
                    <a:pt x="39593" y="36201"/>
                    <a:pt x="41115" y="33792"/>
                    <a:pt x="43273" y="31744"/>
                  </a:cubicBezTo>
                  <a:cubicBezTo>
                    <a:pt x="44449" y="30626"/>
                    <a:pt x="45716" y="29608"/>
                    <a:pt x="47060" y="28698"/>
                  </a:cubicBezTo>
                  <a:cubicBezTo>
                    <a:pt x="47079" y="28686"/>
                    <a:pt x="47099" y="28675"/>
                    <a:pt x="47118" y="28662"/>
                  </a:cubicBezTo>
                  <a:cubicBezTo>
                    <a:pt x="48826" y="27633"/>
                    <a:pt x="50637" y="26785"/>
                    <a:pt x="52524" y="26133"/>
                  </a:cubicBezTo>
                  <a:cubicBezTo>
                    <a:pt x="52902" y="26003"/>
                    <a:pt x="53156" y="25447"/>
                    <a:pt x="52785" y="25145"/>
                  </a:cubicBezTo>
                  <a:cubicBezTo>
                    <a:pt x="52171" y="24648"/>
                    <a:pt x="51613" y="24099"/>
                    <a:pt x="50959" y="23696"/>
                  </a:cubicBezTo>
                  <a:cubicBezTo>
                    <a:pt x="51006" y="23680"/>
                    <a:pt x="51050" y="23660"/>
                    <a:pt x="51097" y="23645"/>
                  </a:cubicBezTo>
                  <a:cubicBezTo>
                    <a:pt x="51251" y="23594"/>
                    <a:pt x="51309" y="23468"/>
                    <a:pt x="51300" y="23347"/>
                  </a:cubicBezTo>
                  <a:cubicBezTo>
                    <a:pt x="51345" y="23292"/>
                    <a:pt x="51376" y="23227"/>
                    <a:pt x="51391" y="23158"/>
                  </a:cubicBezTo>
                  <a:cubicBezTo>
                    <a:pt x="51657" y="23086"/>
                    <a:pt x="51868" y="22805"/>
                    <a:pt x="51676" y="22507"/>
                  </a:cubicBezTo>
                  <a:cubicBezTo>
                    <a:pt x="51561" y="22326"/>
                    <a:pt x="51447" y="22144"/>
                    <a:pt x="51333" y="21962"/>
                  </a:cubicBezTo>
                  <a:cubicBezTo>
                    <a:pt x="51345" y="21962"/>
                    <a:pt x="51359" y="21961"/>
                    <a:pt x="51371" y="21961"/>
                  </a:cubicBezTo>
                  <a:cubicBezTo>
                    <a:pt x="51374" y="21961"/>
                    <a:pt x="51377" y="21961"/>
                    <a:pt x="51379" y="21961"/>
                  </a:cubicBezTo>
                  <a:cubicBezTo>
                    <a:pt x="51539" y="21961"/>
                    <a:pt x="51585" y="21737"/>
                    <a:pt x="51453" y="21658"/>
                  </a:cubicBezTo>
                  <a:cubicBezTo>
                    <a:pt x="51333" y="21585"/>
                    <a:pt x="51198" y="21544"/>
                    <a:pt x="51056" y="21524"/>
                  </a:cubicBezTo>
                  <a:cubicBezTo>
                    <a:pt x="50796" y="21108"/>
                    <a:pt x="50546" y="20689"/>
                    <a:pt x="50290" y="20269"/>
                  </a:cubicBezTo>
                  <a:cubicBezTo>
                    <a:pt x="50030" y="19581"/>
                    <a:pt x="49589" y="18953"/>
                    <a:pt x="49191" y="18312"/>
                  </a:cubicBezTo>
                  <a:cubicBezTo>
                    <a:pt x="48421" y="17077"/>
                    <a:pt x="47572" y="15893"/>
                    <a:pt x="46728" y="14709"/>
                  </a:cubicBezTo>
                  <a:cubicBezTo>
                    <a:pt x="45005" y="12292"/>
                    <a:pt x="43280" y="9876"/>
                    <a:pt x="41551" y="7464"/>
                  </a:cubicBezTo>
                  <a:cubicBezTo>
                    <a:pt x="40019" y="5325"/>
                    <a:pt x="38618" y="2783"/>
                    <a:pt x="36781" y="897"/>
                  </a:cubicBezTo>
                  <a:cubicBezTo>
                    <a:pt x="36255" y="356"/>
                    <a:pt x="35527" y="0"/>
                    <a:pt x="348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38" name="Google Shape;238;p34"/>
            <p:cNvSpPr/>
            <p:nvPr/>
          </p:nvSpPr>
          <p:spPr>
            <a:xfrm>
              <a:off x="2990175" y="381350"/>
              <a:ext cx="254450" cy="209600"/>
            </a:xfrm>
            <a:custGeom>
              <a:avLst/>
              <a:gdLst/>
              <a:ahLst/>
              <a:cxnLst/>
              <a:rect l="l" t="t" r="r" b="b"/>
              <a:pathLst>
                <a:path w="10178" h="8384" extrusionOk="0">
                  <a:moveTo>
                    <a:pt x="9489" y="1"/>
                  </a:moveTo>
                  <a:cubicBezTo>
                    <a:pt x="9460" y="1"/>
                    <a:pt x="9430" y="3"/>
                    <a:pt x="9398" y="7"/>
                  </a:cubicBezTo>
                  <a:cubicBezTo>
                    <a:pt x="5315" y="589"/>
                    <a:pt x="1324" y="4315"/>
                    <a:pt x="48" y="8144"/>
                  </a:cubicBezTo>
                  <a:cubicBezTo>
                    <a:pt x="1" y="8286"/>
                    <a:pt x="119" y="8384"/>
                    <a:pt x="239" y="8384"/>
                  </a:cubicBezTo>
                  <a:cubicBezTo>
                    <a:pt x="302" y="8384"/>
                    <a:pt x="366" y="8357"/>
                    <a:pt x="406" y="8294"/>
                  </a:cubicBezTo>
                  <a:cubicBezTo>
                    <a:pt x="1475" y="6637"/>
                    <a:pt x="2632" y="5068"/>
                    <a:pt x="4157" y="3799"/>
                  </a:cubicBezTo>
                  <a:cubicBezTo>
                    <a:pt x="5839" y="2399"/>
                    <a:pt x="7661" y="1727"/>
                    <a:pt x="9647" y="909"/>
                  </a:cubicBezTo>
                  <a:cubicBezTo>
                    <a:pt x="10177" y="691"/>
                    <a:pt x="10017" y="1"/>
                    <a:pt x="9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39" name="Google Shape;239;p34"/>
            <p:cNvSpPr/>
            <p:nvPr/>
          </p:nvSpPr>
          <p:spPr>
            <a:xfrm>
              <a:off x="3026350" y="441550"/>
              <a:ext cx="247225" cy="201350"/>
            </a:xfrm>
            <a:custGeom>
              <a:avLst/>
              <a:gdLst/>
              <a:ahLst/>
              <a:cxnLst/>
              <a:rect l="l" t="t" r="r" b="b"/>
              <a:pathLst>
                <a:path w="9889" h="8054" extrusionOk="0">
                  <a:moveTo>
                    <a:pt x="9472" y="1"/>
                  </a:moveTo>
                  <a:cubicBezTo>
                    <a:pt x="9466" y="1"/>
                    <a:pt x="9460" y="1"/>
                    <a:pt x="9454" y="1"/>
                  </a:cubicBezTo>
                  <a:cubicBezTo>
                    <a:pt x="5735" y="204"/>
                    <a:pt x="1142" y="4281"/>
                    <a:pt x="59" y="7752"/>
                  </a:cubicBezTo>
                  <a:cubicBezTo>
                    <a:pt x="0" y="7941"/>
                    <a:pt x="141" y="8053"/>
                    <a:pt x="292" y="8053"/>
                  </a:cubicBezTo>
                  <a:cubicBezTo>
                    <a:pt x="375" y="8053"/>
                    <a:pt x="460" y="8019"/>
                    <a:pt x="517" y="7945"/>
                  </a:cubicBezTo>
                  <a:cubicBezTo>
                    <a:pt x="1756" y="6329"/>
                    <a:pt x="2771" y="4701"/>
                    <a:pt x="4382" y="3401"/>
                  </a:cubicBezTo>
                  <a:cubicBezTo>
                    <a:pt x="6005" y="2092"/>
                    <a:pt x="7844" y="1590"/>
                    <a:pt x="9618" y="609"/>
                  </a:cubicBezTo>
                  <a:cubicBezTo>
                    <a:pt x="9889" y="460"/>
                    <a:pt x="9783" y="1"/>
                    <a:pt x="94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0" name="Google Shape;240;p34"/>
            <p:cNvSpPr/>
            <p:nvPr/>
          </p:nvSpPr>
          <p:spPr>
            <a:xfrm>
              <a:off x="3172850" y="661350"/>
              <a:ext cx="224850" cy="198300"/>
            </a:xfrm>
            <a:custGeom>
              <a:avLst/>
              <a:gdLst/>
              <a:ahLst/>
              <a:cxnLst/>
              <a:rect l="l" t="t" r="r" b="b"/>
              <a:pathLst>
                <a:path w="8994" h="7932" extrusionOk="0">
                  <a:moveTo>
                    <a:pt x="8456" y="0"/>
                  </a:moveTo>
                  <a:cubicBezTo>
                    <a:pt x="8425" y="0"/>
                    <a:pt x="8392" y="4"/>
                    <a:pt x="8358" y="11"/>
                  </a:cubicBezTo>
                  <a:cubicBezTo>
                    <a:pt x="5106" y="738"/>
                    <a:pt x="1076" y="4402"/>
                    <a:pt x="60" y="7579"/>
                  </a:cubicBezTo>
                  <a:cubicBezTo>
                    <a:pt x="1" y="7765"/>
                    <a:pt x="174" y="7931"/>
                    <a:pt x="343" y="7931"/>
                  </a:cubicBezTo>
                  <a:cubicBezTo>
                    <a:pt x="409" y="7931"/>
                    <a:pt x="474" y="7907"/>
                    <a:pt x="524" y="7849"/>
                  </a:cubicBezTo>
                  <a:cubicBezTo>
                    <a:pt x="1689" y="6518"/>
                    <a:pt x="2590" y="5030"/>
                    <a:pt x="3913" y="3818"/>
                  </a:cubicBezTo>
                  <a:cubicBezTo>
                    <a:pt x="5371" y="2483"/>
                    <a:pt x="7047" y="1783"/>
                    <a:pt x="8657" y="718"/>
                  </a:cubicBezTo>
                  <a:cubicBezTo>
                    <a:pt x="8993" y="494"/>
                    <a:pt x="8826" y="0"/>
                    <a:pt x="84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1" name="Google Shape;241;p34"/>
            <p:cNvSpPr/>
            <p:nvPr/>
          </p:nvSpPr>
          <p:spPr>
            <a:xfrm>
              <a:off x="3219000" y="725650"/>
              <a:ext cx="226500" cy="215375"/>
            </a:xfrm>
            <a:custGeom>
              <a:avLst/>
              <a:gdLst/>
              <a:ahLst/>
              <a:cxnLst/>
              <a:rect l="l" t="t" r="r" b="b"/>
              <a:pathLst>
                <a:path w="9060" h="8615" extrusionOk="0">
                  <a:moveTo>
                    <a:pt x="8466" y="1"/>
                  </a:moveTo>
                  <a:cubicBezTo>
                    <a:pt x="8403" y="1"/>
                    <a:pt x="8336" y="16"/>
                    <a:pt x="8267" y="50"/>
                  </a:cubicBezTo>
                  <a:cubicBezTo>
                    <a:pt x="6348" y="1017"/>
                    <a:pt x="4571" y="2396"/>
                    <a:pt x="3025" y="3882"/>
                  </a:cubicBezTo>
                  <a:cubicBezTo>
                    <a:pt x="1836" y="5024"/>
                    <a:pt x="0" y="6568"/>
                    <a:pt x="62" y="8367"/>
                  </a:cubicBezTo>
                  <a:cubicBezTo>
                    <a:pt x="66" y="8507"/>
                    <a:pt x="206" y="8614"/>
                    <a:pt x="335" y="8614"/>
                  </a:cubicBezTo>
                  <a:cubicBezTo>
                    <a:pt x="409" y="8614"/>
                    <a:pt x="480" y="8578"/>
                    <a:pt x="518" y="8491"/>
                  </a:cubicBezTo>
                  <a:cubicBezTo>
                    <a:pt x="2016" y="5007"/>
                    <a:pt x="5594" y="2708"/>
                    <a:pt x="8679" y="755"/>
                  </a:cubicBezTo>
                  <a:cubicBezTo>
                    <a:pt x="9059" y="514"/>
                    <a:pt x="8832" y="1"/>
                    <a:pt x="84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2" name="Google Shape;242;p34"/>
            <p:cNvSpPr/>
            <p:nvPr/>
          </p:nvSpPr>
          <p:spPr>
            <a:xfrm>
              <a:off x="2528200" y="658025"/>
              <a:ext cx="405900" cy="260600"/>
            </a:xfrm>
            <a:custGeom>
              <a:avLst/>
              <a:gdLst/>
              <a:ahLst/>
              <a:cxnLst/>
              <a:rect l="l" t="t" r="r" b="b"/>
              <a:pathLst>
                <a:path w="16236" h="10424" extrusionOk="0">
                  <a:moveTo>
                    <a:pt x="1382" y="2708"/>
                  </a:moveTo>
                  <a:cubicBezTo>
                    <a:pt x="2705" y="4465"/>
                    <a:pt x="4361" y="5818"/>
                    <a:pt x="5564" y="7549"/>
                  </a:cubicBezTo>
                  <a:cubicBezTo>
                    <a:pt x="5049" y="7000"/>
                    <a:pt x="4518" y="6467"/>
                    <a:pt x="3972" y="5947"/>
                  </a:cubicBezTo>
                  <a:cubicBezTo>
                    <a:pt x="3369" y="5370"/>
                    <a:pt x="2751" y="4825"/>
                    <a:pt x="2113" y="4299"/>
                  </a:cubicBezTo>
                  <a:cubicBezTo>
                    <a:pt x="2286" y="4264"/>
                    <a:pt x="2405" y="4031"/>
                    <a:pt x="2251" y="3877"/>
                  </a:cubicBezTo>
                  <a:cubicBezTo>
                    <a:pt x="1869" y="3498"/>
                    <a:pt x="1454" y="3168"/>
                    <a:pt x="1030" y="2840"/>
                  </a:cubicBezTo>
                  <a:lnTo>
                    <a:pt x="1382" y="2708"/>
                  </a:lnTo>
                  <a:close/>
                  <a:moveTo>
                    <a:pt x="9295" y="739"/>
                  </a:moveTo>
                  <a:cubicBezTo>
                    <a:pt x="10900" y="739"/>
                    <a:pt x="11714" y="2042"/>
                    <a:pt x="12738" y="3153"/>
                  </a:cubicBezTo>
                  <a:cubicBezTo>
                    <a:pt x="13607" y="4096"/>
                    <a:pt x="14464" y="5049"/>
                    <a:pt x="15310" y="6013"/>
                  </a:cubicBezTo>
                  <a:cubicBezTo>
                    <a:pt x="13936" y="6363"/>
                    <a:pt x="12589" y="6790"/>
                    <a:pt x="11275" y="7331"/>
                  </a:cubicBezTo>
                  <a:cubicBezTo>
                    <a:pt x="10703" y="7567"/>
                    <a:pt x="10139" y="7820"/>
                    <a:pt x="9583" y="8091"/>
                  </a:cubicBezTo>
                  <a:cubicBezTo>
                    <a:pt x="9104" y="8323"/>
                    <a:pt x="7997" y="9216"/>
                    <a:pt x="7494" y="9216"/>
                  </a:cubicBezTo>
                  <a:cubicBezTo>
                    <a:pt x="7280" y="9214"/>
                    <a:pt x="7087" y="9143"/>
                    <a:pt x="6911" y="9028"/>
                  </a:cubicBezTo>
                  <a:cubicBezTo>
                    <a:pt x="5976" y="6497"/>
                    <a:pt x="3660" y="4237"/>
                    <a:pt x="1564" y="2642"/>
                  </a:cubicBezTo>
                  <a:cubicBezTo>
                    <a:pt x="3992" y="1737"/>
                    <a:pt x="6804" y="749"/>
                    <a:pt x="9284" y="739"/>
                  </a:cubicBezTo>
                  <a:cubicBezTo>
                    <a:pt x="9288" y="739"/>
                    <a:pt x="9291" y="739"/>
                    <a:pt x="9295" y="739"/>
                  </a:cubicBezTo>
                  <a:close/>
                  <a:moveTo>
                    <a:pt x="9522" y="0"/>
                  </a:moveTo>
                  <a:cubicBezTo>
                    <a:pt x="8353" y="0"/>
                    <a:pt x="6970" y="475"/>
                    <a:pt x="5977" y="700"/>
                  </a:cubicBezTo>
                  <a:cubicBezTo>
                    <a:pt x="4041" y="1140"/>
                    <a:pt x="2155" y="1729"/>
                    <a:pt x="300" y="2432"/>
                  </a:cubicBezTo>
                  <a:cubicBezTo>
                    <a:pt x="25" y="2536"/>
                    <a:pt x="1" y="2846"/>
                    <a:pt x="223" y="3018"/>
                  </a:cubicBezTo>
                  <a:cubicBezTo>
                    <a:pt x="702" y="3388"/>
                    <a:pt x="1169" y="3763"/>
                    <a:pt x="1673" y="4093"/>
                  </a:cubicBezTo>
                  <a:cubicBezTo>
                    <a:pt x="3491" y="5760"/>
                    <a:pt x="5144" y="7550"/>
                    <a:pt x="6623" y="9541"/>
                  </a:cubicBezTo>
                  <a:cubicBezTo>
                    <a:pt x="6713" y="9781"/>
                    <a:pt x="6797" y="10028"/>
                    <a:pt x="6867" y="10287"/>
                  </a:cubicBezTo>
                  <a:cubicBezTo>
                    <a:pt x="6892" y="10382"/>
                    <a:pt x="6963" y="10423"/>
                    <a:pt x="7035" y="10423"/>
                  </a:cubicBezTo>
                  <a:cubicBezTo>
                    <a:pt x="7146" y="10423"/>
                    <a:pt x="7261" y="10329"/>
                    <a:pt x="7234" y="10186"/>
                  </a:cubicBezTo>
                  <a:cubicBezTo>
                    <a:pt x="7224" y="10130"/>
                    <a:pt x="7207" y="10076"/>
                    <a:pt x="7196" y="10021"/>
                  </a:cubicBezTo>
                  <a:cubicBezTo>
                    <a:pt x="7219" y="10016"/>
                    <a:pt x="7243" y="10009"/>
                    <a:pt x="7264" y="9998"/>
                  </a:cubicBezTo>
                  <a:cubicBezTo>
                    <a:pt x="9998" y="8390"/>
                    <a:pt x="12869" y="7216"/>
                    <a:pt x="15954" y="6481"/>
                  </a:cubicBezTo>
                  <a:cubicBezTo>
                    <a:pt x="16193" y="6424"/>
                    <a:pt x="16235" y="6133"/>
                    <a:pt x="16091" y="5967"/>
                  </a:cubicBezTo>
                  <a:cubicBezTo>
                    <a:pt x="14926" y="4637"/>
                    <a:pt x="13744" y="3322"/>
                    <a:pt x="12545" y="2023"/>
                  </a:cubicBezTo>
                  <a:cubicBezTo>
                    <a:pt x="11928" y="1357"/>
                    <a:pt x="11266" y="350"/>
                    <a:pt x="10341" y="98"/>
                  </a:cubicBezTo>
                  <a:cubicBezTo>
                    <a:pt x="10087" y="29"/>
                    <a:pt x="9811" y="0"/>
                    <a:pt x="95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3" name="Google Shape;243;p34"/>
            <p:cNvSpPr/>
            <p:nvPr/>
          </p:nvSpPr>
          <p:spPr>
            <a:xfrm>
              <a:off x="2739725" y="878000"/>
              <a:ext cx="265375" cy="114400"/>
            </a:xfrm>
            <a:custGeom>
              <a:avLst/>
              <a:gdLst/>
              <a:ahLst/>
              <a:cxnLst/>
              <a:rect l="l" t="t" r="r" b="b"/>
              <a:pathLst>
                <a:path w="10615" h="4576" extrusionOk="0">
                  <a:moveTo>
                    <a:pt x="8807" y="0"/>
                  </a:moveTo>
                  <a:cubicBezTo>
                    <a:pt x="5620" y="0"/>
                    <a:pt x="1581" y="1966"/>
                    <a:pt x="54" y="4386"/>
                  </a:cubicBezTo>
                  <a:cubicBezTo>
                    <a:pt x="1" y="4471"/>
                    <a:pt x="79" y="4576"/>
                    <a:pt x="166" y="4576"/>
                  </a:cubicBezTo>
                  <a:cubicBezTo>
                    <a:pt x="186" y="4576"/>
                    <a:pt x="207" y="4570"/>
                    <a:pt x="226" y="4558"/>
                  </a:cubicBezTo>
                  <a:cubicBezTo>
                    <a:pt x="1875" y="3508"/>
                    <a:pt x="3258" y="2278"/>
                    <a:pt x="5131" y="1591"/>
                  </a:cubicBezTo>
                  <a:cubicBezTo>
                    <a:pt x="6861" y="957"/>
                    <a:pt x="8587" y="1026"/>
                    <a:pt x="10351" y="694"/>
                  </a:cubicBezTo>
                  <a:cubicBezTo>
                    <a:pt x="10615" y="644"/>
                    <a:pt x="10595" y="242"/>
                    <a:pt x="10351" y="180"/>
                  </a:cubicBezTo>
                  <a:cubicBezTo>
                    <a:pt x="9872" y="58"/>
                    <a:pt x="9352" y="0"/>
                    <a:pt x="88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4" name="Google Shape;244;p34"/>
            <p:cNvSpPr/>
            <p:nvPr/>
          </p:nvSpPr>
          <p:spPr>
            <a:xfrm>
              <a:off x="2783475" y="946275"/>
              <a:ext cx="254775" cy="113000"/>
            </a:xfrm>
            <a:custGeom>
              <a:avLst/>
              <a:gdLst/>
              <a:ahLst/>
              <a:cxnLst/>
              <a:rect l="l" t="t" r="r" b="b"/>
              <a:pathLst>
                <a:path w="10191" h="4520" extrusionOk="0">
                  <a:moveTo>
                    <a:pt x="9024" y="1"/>
                  </a:moveTo>
                  <a:cubicBezTo>
                    <a:pt x="7296" y="1"/>
                    <a:pt x="5453" y="625"/>
                    <a:pt x="3919" y="1282"/>
                  </a:cubicBezTo>
                  <a:cubicBezTo>
                    <a:pt x="2789" y="1765"/>
                    <a:pt x="261" y="2658"/>
                    <a:pt x="23" y="4060"/>
                  </a:cubicBezTo>
                  <a:cubicBezTo>
                    <a:pt x="1" y="4188"/>
                    <a:pt x="41" y="4285"/>
                    <a:pt x="145" y="4359"/>
                  </a:cubicBezTo>
                  <a:lnTo>
                    <a:pt x="328" y="4490"/>
                  </a:lnTo>
                  <a:cubicBezTo>
                    <a:pt x="356" y="4510"/>
                    <a:pt x="386" y="4519"/>
                    <a:pt x="416" y="4519"/>
                  </a:cubicBezTo>
                  <a:cubicBezTo>
                    <a:pt x="528" y="4519"/>
                    <a:pt x="634" y="4397"/>
                    <a:pt x="599" y="4281"/>
                  </a:cubicBezTo>
                  <a:cubicBezTo>
                    <a:pt x="310" y="3333"/>
                    <a:pt x="4773" y="1735"/>
                    <a:pt x="5289" y="1569"/>
                  </a:cubicBezTo>
                  <a:cubicBezTo>
                    <a:pt x="6773" y="1093"/>
                    <a:pt x="8295" y="1027"/>
                    <a:pt x="9799" y="688"/>
                  </a:cubicBezTo>
                  <a:cubicBezTo>
                    <a:pt x="10190" y="600"/>
                    <a:pt x="10059" y="73"/>
                    <a:pt x="9711" y="36"/>
                  </a:cubicBezTo>
                  <a:cubicBezTo>
                    <a:pt x="9485" y="12"/>
                    <a:pt x="9255" y="1"/>
                    <a:pt x="9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5" name="Google Shape;245;p34"/>
            <p:cNvSpPr/>
            <p:nvPr/>
          </p:nvSpPr>
          <p:spPr>
            <a:xfrm>
              <a:off x="2839925" y="1007825"/>
              <a:ext cx="259925" cy="117700"/>
            </a:xfrm>
            <a:custGeom>
              <a:avLst/>
              <a:gdLst/>
              <a:ahLst/>
              <a:cxnLst/>
              <a:rect l="l" t="t" r="r" b="b"/>
              <a:pathLst>
                <a:path w="10397" h="4708" extrusionOk="0">
                  <a:moveTo>
                    <a:pt x="9045" y="1"/>
                  </a:moveTo>
                  <a:cubicBezTo>
                    <a:pt x="5729" y="1"/>
                    <a:pt x="2019" y="2104"/>
                    <a:pt x="58" y="4551"/>
                  </a:cubicBezTo>
                  <a:cubicBezTo>
                    <a:pt x="0" y="4623"/>
                    <a:pt x="54" y="4707"/>
                    <a:pt x="124" y="4707"/>
                  </a:cubicBezTo>
                  <a:cubicBezTo>
                    <a:pt x="145" y="4707"/>
                    <a:pt x="167" y="4700"/>
                    <a:pt x="188" y="4683"/>
                  </a:cubicBezTo>
                  <a:cubicBezTo>
                    <a:pt x="1738" y="3418"/>
                    <a:pt x="3324" y="2289"/>
                    <a:pt x="5224" y="1613"/>
                  </a:cubicBezTo>
                  <a:cubicBezTo>
                    <a:pt x="6821" y="1047"/>
                    <a:pt x="8433" y="1014"/>
                    <a:pt x="10074" y="712"/>
                  </a:cubicBezTo>
                  <a:cubicBezTo>
                    <a:pt x="10385" y="655"/>
                    <a:pt x="10396" y="120"/>
                    <a:pt x="10074" y="73"/>
                  </a:cubicBezTo>
                  <a:cubicBezTo>
                    <a:pt x="9737" y="24"/>
                    <a:pt x="9393" y="1"/>
                    <a:pt x="90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75740" y="1347470"/>
            <a:ext cx="7023735" cy="335788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US" altLang="en-GB"/>
              <a:t>TBL believes that language learning is best accomplished in a natural language communicative environment (authentic communication), in which students collaborate and communicate to complete a variety of meaningful communicative tasks, learn the knowledge and skills implicit in the tasks, and construct their own language knowledge structures.</a:t>
            </a:r>
            <a:br>
              <a:rPr lang="en-US" altLang="en-GB"/>
            </a:br>
            <a:br>
              <a:rPr lang="en-US" altLang="en-GB"/>
            </a:br>
            <a:r>
              <a:rPr lang="en-US" altLang="en-GB">
                <a:sym typeface="+mn-ea"/>
              </a:rPr>
              <a:t>TBL tasks must be able to process and process the semantic and pragmatic meaning of communication; they must be able to fill in the gaps, e.g., to communicate information; learners must use their own understanding of the language to accomplish the work; and the language becomes a tool for completing the task</a:t>
            </a:r>
            <a:r>
              <a:rPr lang="en-US" altLang="en-GB">
                <a:sym typeface="+mn-ea"/>
              </a:rPr>
              <a:t>(Ellis, 2017) </a:t>
            </a:r>
            <a:r>
              <a:rPr lang="en-US" altLang="en-GB">
                <a:sym typeface="+mn-ea"/>
              </a:rPr>
              <a:t>. As a result, the task-driven method emphasizes students' participation in the learning process as well as their language skills. It's also student-centered, with the teacher taking on the role of a designer.</a:t>
            </a:r>
            <a:br>
              <a:rPr lang="en-US" altLang="en-GB"/>
            </a:br>
            <a:endParaRPr lang="en-US" altLang="en-GB"/>
          </a:p>
        </p:txBody>
      </p:sp>
      <p:sp>
        <p:nvSpPr>
          <p:cNvPr id="234" name="Google Shape;234;p34"/>
          <p:cNvSpPr txBox="1"/>
          <p:nvPr>
            <p:ph type="subTitle" idx="1"/>
          </p:nvPr>
        </p:nvSpPr>
        <p:spPr>
          <a:xfrm>
            <a:off x="1403985" y="411480"/>
            <a:ext cx="6096635" cy="58610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2. </a:t>
            </a:r>
            <a:r>
              <a:rPr lang="en-GB"/>
              <a:t>The  Main Conceptual Themes </a:t>
            </a:r>
            <a:endParaRPr lang="en-GB"/>
          </a:p>
          <a:p>
            <a:pPr marL="0" lvl="0" indent="0" algn="l" rtl="0">
              <a:spcBef>
                <a:spcPts val="0"/>
              </a:spcBef>
              <a:spcAft>
                <a:spcPts val="0"/>
              </a:spcAft>
              <a:buNone/>
            </a:pPr>
            <a:r>
              <a:rPr lang="en-GB"/>
              <a:t>for the investigation</a:t>
            </a:r>
            <a:endParaRPr lang="en-GB"/>
          </a:p>
        </p:txBody>
      </p:sp>
      <p:grpSp>
        <p:nvGrpSpPr>
          <p:cNvPr id="236" name="Google Shape;236;p34"/>
          <p:cNvGrpSpPr/>
          <p:nvPr/>
        </p:nvGrpSpPr>
        <p:grpSpPr>
          <a:xfrm>
            <a:off x="7701719" y="4011826"/>
            <a:ext cx="824184" cy="712067"/>
            <a:chOff x="2341425" y="238100"/>
            <a:chExt cx="1328900" cy="1148125"/>
          </a:xfrm>
        </p:grpSpPr>
        <p:sp>
          <p:nvSpPr>
            <p:cNvPr id="237" name="Google Shape;237;p34"/>
            <p:cNvSpPr/>
            <p:nvPr/>
          </p:nvSpPr>
          <p:spPr>
            <a:xfrm>
              <a:off x="2341425" y="238100"/>
              <a:ext cx="1328900" cy="1148125"/>
            </a:xfrm>
            <a:custGeom>
              <a:avLst/>
              <a:gdLst/>
              <a:ahLst/>
              <a:cxnLst/>
              <a:rect l="l" t="t" r="r" b="b"/>
              <a:pathLst>
                <a:path w="53156" h="45925" extrusionOk="0">
                  <a:moveTo>
                    <a:pt x="49853" y="24103"/>
                  </a:moveTo>
                  <a:cubicBezTo>
                    <a:pt x="50212" y="24609"/>
                    <a:pt x="50681" y="25003"/>
                    <a:pt x="51172" y="25380"/>
                  </a:cubicBezTo>
                  <a:cubicBezTo>
                    <a:pt x="48199" y="26540"/>
                    <a:pt x="45438" y="28144"/>
                    <a:pt x="42987" y="30206"/>
                  </a:cubicBezTo>
                  <a:cubicBezTo>
                    <a:pt x="41727" y="31264"/>
                    <a:pt x="40396" y="32510"/>
                    <a:pt x="39238" y="33887"/>
                  </a:cubicBezTo>
                  <a:cubicBezTo>
                    <a:pt x="39347" y="33688"/>
                    <a:pt x="39460" y="33491"/>
                    <a:pt x="39578" y="33301"/>
                  </a:cubicBezTo>
                  <a:cubicBezTo>
                    <a:pt x="40490" y="31831"/>
                    <a:pt x="41539" y="30449"/>
                    <a:pt x="42711" y="29176"/>
                  </a:cubicBezTo>
                  <a:cubicBezTo>
                    <a:pt x="44775" y="26932"/>
                    <a:pt x="47091" y="25229"/>
                    <a:pt x="49853" y="24103"/>
                  </a:cubicBezTo>
                  <a:close/>
                  <a:moveTo>
                    <a:pt x="35117" y="1053"/>
                  </a:moveTo>
                  <a:lnTo>
                    <a:pt x="35117" y="1053"/>
                  </a:lnTo>
                  <a:cubicBezTo>
                    <a:pt x="36710" y="1715"/>
                    <a:pt x="38294" y="4814"/>
                    <a:pt x="38992" y="5799"/>
                  </a:cubicBezTo>
                  <a:cubicBezTo>
                    <a:pt x="40312" y="7660"/>
                    <a:pt x="41633" y="9523"/>
                    <a:pt x="42954" y="11383"/>
                  </a:cubicBezTo>
                  <a:cubicBezTo>
                    <a:pt x="44182" y="13110"/>
                    <a:pt x="45421" y="14827"/>
                    <a:pt x="46633" y="16564"/>
                  </a:cubicBezTo>
                  <a:cubicBezTo>
                    <a:pt x="46650" y="16588"/>
                    <a:pt x="46667" y="16613"/>
                    <a:pt x="46685" y="16638"/>
                  </a:cubicBezTo>
                  <a:cubicBezTo>
                    <a:pt x="47623" y="18397"/>
                    <a:pt x="48600" y="20134"/>
                    <a:pt x="49618" y="21849"/>
                  </a:cubicBezTo>
                  <a:cubicBezTo>
                    <a:pt x="48693" y="22281"/>
                    <a:pt x="47744" y="23007"/>
                    <a:pt x="47214" y="23343"/>
                  </a:cubicBezTo>
                  <a:cubicBezTo>
                    <a:pt x="45320" y="24544"/>
                    <a:pt x="43587" y="25982"/>
                    <a:pt x="42057" y="27622"/>
                  </a:cubicBezTo>
                  <a:cubicBezTo>
                    <a:pt x="40592" y="29191"/>
                    <a:pt x="39304" y="30938"/>
                    <a:pt x="38281" y="32827"/>
                  </a:cubicBezTo>
                  <a:cubicBezTo>
                    <a:pt x="37877" y="33573"/>
                    <a:pt x="37271" y="34533"/>
                    <a:pt x="36981" y="35496"/>
                  </a:cubicBezTo>
                  <a:cubicBezTo>
                    <a:pt x="36328" y="34434"/>
                    <a:pt x="35635" y="33395"/>
                    <a:pt x="34953" y="32353"/>
                  </a:cubicBezTo>
                  <a:cubicBezTo>
                    <a:pt x="33450" y="30055"/>
                    <a:pt x="31915" y="27777"/>
                    <a:pt x="30347" y="25524"/>
                  </a:cubicBezTo>
                  <a:cubicBezTo>
                    <a:pt x="28841" y="23359"/>
                    <a:pt x="27306" y="21217"/>
                    <a:pt x="25741" y="19095"/>
                  </a:cubicBezTo>
                  <a:cubicBezTo>
                    <a:pt x="24508" y="17421"/>
                    <a:pt x="23256" y="15382"/>
                    <a:pt x="21757" y="13843"/>
                  </a:cubicBezTo>
                  <a:cubicBezTo>
                    <a:pt x="22758" y="10753"/>
                    <a:pt x="24747" y="8361"/>
                    <a:pt x="26903" y="5992"/>
                  </a:cubicBezTo>
                  <a:cubicBezTo>
                    <a:pt x="27357" y="5493"/>
                    <a:pt x="27826" y="4981"/>
                    <a:pt x="28315" y="4481"/>
                  </a:cubicBezTo>
                  <a:cubicBezTo>
                    <a:pt x="29626" y="3498"/>
                    <a:pt x="31045" y="2668"/>
                    <a:pt x="32551" y="2018"/>
                  </a:cubicBezTo>
                  <a:cubicBezTo>
                    <a:pt x="33121" y="1772"/>
                    <a:pt x="33780" y="1496"/>
                    <a:pt x="34476" y="1255"/>
                  </a:cubicBezTo>
                  <a:cubicBezTo>
                    <a:pt x="34702" y="1206"/>
                    <a:pt x="34932" y="1166"/>
                    <a:pt x="35161" y="1125"/>
                  </a:cubicBezTo>
                  <a:cubicBezTo>
                    <a:pt x="35147" y="1101"/>
                    <a:pt x="35132" y="1076"/>
                    <a:pt x="35117" y="1053"/>
                  </a:cubicBezTo>
                  <a:close/>
                  <a:moveTo>
                    <a:pt x="49886" y="22296"/>
                  </a:moveTo>
                  <a:cubicBezTo>
                    <a:pt x="50069" y="22601"/>
                    <a:pt x="50253" y="22905"/>
                    <a:pt x="50437" y="23208"/>
                  </a:cubicBezTo>
                  <a:cubicBezTo>
                    <a:pt x="50328" y="23239"/>
                    <a:pt x="50219" y="23270"/>
                    <a:pt x="50110" y="23305"/>
                  </a:cubicBezTo>
                  <a:cubicBezTo>
                    <a:pt x="50098" y="23304"/>
                    <a:pt x="50086" y="23303"/>
                    <a:pt x="50074" y="23303"/>
                  </a:cubicBezTo>
                  <a:cubicBezTo>
                    <a:pt x="49989" y="23303"/>
                    <a:pt x="49905" y="23334"/>
                    <a:pt x="49839" y="23390"/>
                  </a:cubicBezTo>
                  <a:cubicBezTo>
                    <a:pt x="46983" y="24343"/>
                    <a:pt x="44499" y="26352"/>
                    <a:pt x="42469" y="28520"/>
                  </a:cubicBezTo>
                  <a:cubicBezTo>
                    <a:pt x="40592" y="30525"/>
                    <a:pt x="38254" y="33305"/>
                    <a:pt x="37357" y="36095"/>
                  </a:cubicBezTo>
                  <a:cubicBezTo>
                    <a:pt x="37306" y="36011"/>
                    <a:pt x="37249" y="35923"/>
                    <a:pt x="37190" y="35830"/>
                  </a:cubicBezTo>
                  <a:cubicBezTo>
                    <a:pt x="37565" y="34416"/>
                    <a:pt x="38696" y="32821"/>
                    <a:pt x="39296" y="31878"/>
                  </a:cubicBezTo>
                  <a:cubicBezTo>
                    <a:pt x="40239" y="30393"/>
                    <a:pt x="41330" y="29005"/>
                    <a:pt x="42550" y="27739"/>
                  </a:cubicBezTo>
                  <a:cubicBezTo>
                    <a:pt x="43708" y="26537"/>
                    <a:pt x="44980" y="25451"/>
                    <a:pt x="46348" y="24494"/>
                  </a:cubicBezTo>
                  <a:cubicBezTo>
                    <a:pt x="47234" y="23875"/>
                    <a:pt x="48600" y="22828"/>
                    <a:pt x="49886" y="22296"/>
                  </a:cubicBezTo>
                  <a:close/>
                  <a:moveTo>
                    <a:pt x="20475" y="13918"/>
                  </a:moveTo>
                  <a:cubicBezTo>
                    <a:pt x="20720" y="13985"/>
                    <a:pt x="20968" y="14054"/>
                    <a:pt x="21218" y="14127"/>
                  </a:cubicBezTo>
                  <a:lnTo>
                    <a:pt x="21219" y="14127"/>
                  </a:lnTo>
                  <a:cubicBezTo>
                    <a:pt x="22265" y="15897"/>
                    <a:pt x="23782" y="17534"/>
                    <a:pt x="24979" y="19160"/>
                  </a:cubicBezTo>
                  <a:cubicBezTo>
                    <a:pt x="26409" y="21107"/>
                    <a:pt x="27816" y="23071"/>
                    <a:pt x="29199" y="25052"/>
                  </a:cubicBezTo>
                  <a:cubicBezTo>
                    <a:pt x="30581" y="27035"/>
                    <a:pt x="31937" y="29034"/>
                    <a:pt x="33269" y="31050"/>
                  </a:cubicBezTo>
                  <a:cubicBezTo>
                    <a:pt x="33874" y="31967"/>
                    <a:pt x="34473" y="32886"/>
                    <a:pt x="35069" y="33809"/>
                  </a:cubicBezTo>
                  <a:cubicBezTo>
                    <a:pt x="35425" y="34364"/>
                    <a:pt x="35780" y="34920"/>
                    <a:pt x="36133" y="35475"/>
                  </a:cubicBezTo>
                  <a:lnTo>
                    <a:pt x="36486" y="36032"/>
                  </a:lnTo>
                  <a:cubicBezTo>
                    <a:pt x="36496" y="36074"/>
                    <a:pt x="36508" y="36115"/>
                    <a:pt x="36522" y="36155"/>
                  </a:cubicBezTo>
                  <a:cubicBezTo>
                    <a:pt x="33879" y="32306"/>
                    <a:pt x="31050" y="28568"/>
                    <a:pt x="28325" y="24779"/>
                  </a:cubicBezTo>
                  <a:cubicBezTo>
                    <a:pt x="25722" y="21160"/>
                    <a:pt x="23203" y="17449"/>
                    <a:pt x="20475" y="13918"/>
                  </a:cubicBezTo>
                  <a:close/>
                  <a:moveTo>
                    <a:pt x="37953" y="37630"/>
                  </a:moveTo>
                  <a:cubicBezTo>
                    <a:pt x="37851" y="37834"/>
                    <a:pt x="37753" y="38038"/>
                    <a:pt x="37661" y="38245"/>
                  </a:cubicBezTo>
                  <a:cubicBezTo>
                    <a:pt x="37630" y="38236"/>
                    <a:pt x="37597" y="38231"/>
                    <a:pt x="37565" y="38231"/>
                  </a:cubicBezTo>
                  <a:cubicBezTo>
                    <a:pt x="37533" y="38231"/>
                    <a:pt x="37500" y="38236"/>
                    <a:pt x="37470" y="38245"/>
                  </a:cubicBezTo>
                  <a:cubicBezTo>
                    <a:pt x="37633" y="38041"/>
                    <a:pt x="37793" y="37835"/>
                    <a:pt x="37953" y="37630"/>
                  </a:cubicBezTo>
                  <a:close/>
                  <a:moveTo>
                    <a:pt x="36509" y="38717"/>
                  </a:moveTo>
                  <a:cubicBezTo>
                    <a:pt x="36518" y="38717"/>
                    <a:pt x="36527" y="38717"/>
                    <a:pt x="36536" y="38717"/>
                  </a:cubicBezTo>
                  <a:cubicBezTo>
                    <a:pt x="36609" y="38809"/>
                    <a:pt x="36720" y="38864"/>
                    <a:pt x="36837" y="38865"/>
                  </a:cubicBezTo>
                  <a:cubicBezTo>
                    <a:pt x="36596" y="38971"/>
                    <a:pt x="36282" y="39011"/>
                    <a:pt x="35935" y="39011"/>
                  </a:cubicBezTo>
                  <a:cubicBezTo>
                    <a:pt x="35451" y="39011"/>
                    <a:pt x="34904" y="38934"/>
                    <a:pt x="34409" y="38856"/>
                  </a:cubicBezTo>
                  <a:cubicBezTo>
                    <a:pt x="35105" y="38764"/>
                    <a:pt x="35807" y="38717"/>
                    <a:pt x="36509" y="38717"/>
                  </a:cubicBezTo>
                  <a:close/>
                  <a:moveTo>
                    <a:pt x="15183" y="13113"/>
                  </a:moveTo>
                  <a:cubicBezTo>
                    <a:pt x="16769" y="13113"/>
                    <a:pt x="18319" y="13366"/>
                    <a:pt x="19934" y="13775"/>
                  </a:cubicBezTo>
                  <a:cubicBezTo>
                    <a:pt x="22531" y="17699"/>
                    <a:pt x="25404" y="21460"/>
                    <a:pt x="28149" y="25276"/>
                  </a:cubicBezTo>
                  <a:cubicBezTo>
                    <a:pt x="30879" y="29073"/>
                    <a:pt x="33528" y="32953"/>
                    <a:pt x="36351" y="36684"/>
                  </a:cubicBezTo>
                  <a:cubicBezTo>
                    <a:pt x="34542" y="35843"/>
                    <a:pt x="32568" y="35460"/>
                    <a:pt x="30570" y="35460"/>
                  </a:cubicBezTo>
                  <a:cubicBezTo>
                    <a:pt x="26406" y="35460"/>
                    <a:pt x="22142" y="37123"/>
                    <a:pt x="19074" y="39757"/>
                  </a:cubicBezTo>
                  <a:cubicBezTo>
                    <a:pt x="13793" y="32214"/>
                    <a:pt x="8154" y="24943"/>
                    <a:pt x="2157" y="17945"/>
                  </a:cubicBezTo>
                  <a:lnTo>
                    <a:pt x="2159" y="17945"/>
                  </a:lnTo>
                  <a:cubicBezTo>
                    <a:pt x="5055" y="16227"/>
                    <a:pt x="8015" y="14530"/>
                    <a:pt x="11283" y="13642"/>
                  </a:cubicBezTo>
                  <a:cubicBezTo>
                    <a:pt x="12638" y="13273"/>
                    <a:pt x="13922" y="13113"/>
                    <a:pt x="15183" y="13113"/>
                  </a:cubicBezTo>
                  <a:close/>
                  <a:moveTo>
                    <a:pt x="2578" y="20435"/>
                  </a:moveTo>
                  <a:cubicBezTo>
                    <a:pt x="8168" y="27062"/>
                    <a:pt x="13443" y="33937"/>
                    <a:pt x="18402" y="41058"/>
                  </a:cubicBezTo>
                  <a:cubicBezTo>
                    <a:pt x="18543" y="41262"/>
                    <a:pt x="18758" y="41377"/>
                    <a:pt x="18977" y="41377"/>
                  </a:cubicBezTo>
                  <a:cubicBezTo>
                    <a:pt x="19133" y="41377"/>
                    <a:pt x="19292" y="41318"/>
                    <a:pt x="19427" y="41190"/>
                  </a:cubicBezTo>
                  <a:cubicBezTo>
                    <a:pt x="21632" y="39103"/>
                    <a:pt x="24333" y="37693"/>
                    <a:pt x="27314" y="37090"/>
                  </a:cubicBezTo>
                  <a:cubicBezTo>
                    <a:pt x="28284" y="36894"/>
                    <a:pt x="29226" y="36809"/>
                    <a:pt x="30154" y="36809"/>
                  </a:cubicBezTo>
                  <a:cubicBezTo>
                    <a:pt x="30890" y="36809"/>
                    <a:pt x="31618" y="36863"/>
                    <a:pt x="32345" y="36959"/>
                  </a:cubicBezTo>
                  <a:cubicBezTo>
                    <a:pt x="32139" y="36996"/>
                    <a:pt x="31934" y="37038"/>
                    <a:pt x="31726" y="37085"/>
                  </a:cubicBezTo>
                  <a:cubicBezTo>
                    <a:pt x="29702" y="37535"/>
                    <a:pt x="27672" y="38191"/>
                    <a:pt x="25741" y="38939"/>
                  </a:cubicBezTo>
                  <a:cubicBezTo>
                    <a:pt x="24060" y="39590"/>
                    <a:pt x="22425" y="40379"/>
                    <a:pt x="20975" y="41459"/>
                  </a:cubicBezTo>
                  <a:cubicBezTo>
                    <a:pt x="20335" y="41934"/>
                    <a:pt x="18892" y="42836"/>
                    <a:pt x="18616" y="43758"/>
                  </a:cubicBezTo>
                  <a:cubicBezTo>
                    <a:pt x="15797" y="39642"/>
                    <a:pt x="12269" y="35871"/>
                    <a:pt x="9131" y="31993"/>
                  </a:cubicBezTo>
                  <a:cubicBezTo>
                    <a:pt x="7537" y="30022"/>
                    <a:pt x="5941" y="28055"/>
                    <a:pt x="4343" y="26088"/>
                  </a:cubicBezTo>
                  <a:cubicBezTo>
                    <a:pt x="3509" y="25063"/>
                    <a:pt x="2360" y="24025"/>
                    <a:pt x="1726" y="22872"/>
                  </a:cubicBezTo>
                  <a:lnTo>
                    <a:pt x="1290" y="22336"/>
                  </a:lnTo>
                  <a:cubicBezTo>
                    <a:pt x="1365" y="21812"/>
                    <a:pt x="1612" y="21399"/>
                    <a:pt x="2027" y="21097"/>
                  </a:cubicBezTo>
                  <a:cubicBezTo>
                    <a:pt x="2191" y="20870"/>
                    <a:pt x="2390" y="20654"/>
                    <a:pt x="2578" y="20435"/>
                  </a:cubicBezTo>
                  <a:close/>
                  <a:moveTo>
                    <a:pt x="34214" y="37438"/>
                  </a:moveTo>
                  <a:cubicBezTo>
                    <a:pt x="34480" y="37438"/>
                    <a:pt x="34745" y="37450"/>
                    <a:pt x="35009" y="37476"/>
                  </a:cubicBezTo>
                  <a:cubicBezTo>
                    <a:pt x="35056" y="37488"/>
                    <a:pt x="35104" y="37502"/>
                    <a:pt x="35153" y="37514"/>
                  </a:cubicBezTo>
                  <a:cubicBezTo>
                    <a:pt x="32341" y="37733"/>
                    <a:pt x="29659" y="38637"/>
                    <a:pt x="27141" y="39965"/>
                  </a:cubicBezTo>
                  <a:cubicBezTo>
                    <a:pt x="25564" y="40797"/>
                    <a:pt x="24060" y="41771"/>
                    <a:pt x="22625" y="42823"/>
                  </a:cubicBezTo>
                  <a:cubicBezTo>
                    <a:pt x="22053" y="43241"/>
                    <a:pt x="21266" y="44080"/>
                    <a:pt x="20621" y="44360"/>
                  </a:cubicBezTo>
                  <a:cubicBezTo>
                    <a:pt x="20405" y="44454"/>
                    <a:pt x="20198" y="44493"/>
                    <a:pt x="19997" y="44493"/>
                  </a:cubicBezTo>
                  <a:cubicBezTo>
                    <a:pt x="19802" y="44493"/>
                    <a:pt x="19613" y="44456"/>
                    <a:pt x="19427" y="44400"/>
                  </a:cubicBezTo>
                  <a:cubicBezTo>
                    <a:pt x="19434" y="44391"/>
                    <a:pt x="19440" y="44386"/>
                    <a:pt x="19448" y="44377"/>
                  </a:cubicBezTo>
                  <a:cubicBezTo>
                    <a:pt x="19593" y="44198"/>
                    <a:pt x="19599" y="43995"/>
                    <a:pt x="19448" y="43814"/>
                  </a:cubicBezTo>
                  <a:lnTo>
                    <a:pt x="19430" y="43792"/>
                  </a:lnTo>
                  <a:cubicBezTo>
                    <a:pt x="19697" y="43721"/>
                    <a:pt x="19911" y="43553"/>
                    <a:pt x="20074" y="43287"/>
                  </a:cubicBezTo>
                  <a:cubicBezTo>
                    <a:pt x="20320" y="43038"/>
                    <a:pt x="20576" y="42801"/>
                    <a:pt x="20843" y="42573"/>
                  </a:cubicBezTo>
                  <a:cubicBezTo>
                    <a:pt x="21485" y="42027"/>
                    <a:pt x="22180" y="41552"/>
                    <a:pt x="22907" y="41126"/>
                  </a:cubicBezTo>
                  <a:cubicBezTo>
                    <a:pt x="24188" y="40374"/>
                    <a:pt x="25559" y="39793"/>
                    <a:pt x="26955" y="39291"/>
                  </a:cubicBezTo>
                  <a:cubicBezTo>
                    <a:pt x="29199" y="38484"/>
                    <a:pt x="31750" y="37438"/>
                    <a:pt x="34214" y="37438"/>
                  </a:cubicBezTo>
                  <a:close/>
                  <a:moveTo>
                    <a:pt x="34842" y="0"/>
                  </a:moveTo>
                  <a:cubicBezTo>
                    <a:pt x="34343" y="0"/>
                    <a:pt x="33867" y="188"/>
                    <a:pt x="33507" y="630"/>
                  </a:cubicBezTo>
                  <a:cubicBezTo>
                    <a:pt x="31447" y="1151"/>
                    <a:pt x="29512" y="2015"/>
                    <a:pt x="27862" y="3526"/>
                  </a:cubicBezTo>
                  <a:cubicBezTo>
                    <a:pt x="27217" y="4115"/>
                    <a:pt x="26496" y="4800"/>
                    <a:pt x="25773" y="5555"/>
                  </a:cubicBezTo>
                  <a:cubicBezTo>
                    <a:pt x="23620" y="7604"/>
                    <a:pt x="21769" y="10148"/>
                    <a:pt x="20875" y="12916"/>
                  </a:cubicBezTo>
                  <a:cubicBezTo>
                    <a:pt x="19359" y="12052"/>
                    <a:pt x="17538" y="11727"/>
                    <a:pt x="15721" y="11727"/>
                  </a:cubicBezTo>
                  <a:cubicBezTo>
                    <a:pt x="14356" y="11727"/>
                    <a:pt x="12994" y="11911"/>
                    <a:pt x="11766" y="12185"/>
                  </a:cubicBezTo>
                  <a:cubicBezTo>
                    <a:pt x="7819" y="13067"/>
                    <a:pt x="4277" y="15176"/>
                    <a:pt x="838" y="17217"/>
                  </a:cubicBezTo>
                  <a:cubicBezTo>
                    <a:pt x="458" y="17444"/>
                    <a:pt x="436" y="17923"/>
                    <a:pt x="707" y="18237"/>
                  </a:cubicBezTo>
                  <a:cubicBezTo>
                    <a:pt x="1244" y="18859"/>
                    <a:pt x="1774" y="19488"/>
                    <a:pt x="2305" y="20116"/>
                  </a:cubicBezTo>
                  <a:cubicBezTo>
                    <a:pt x="1441" y="20484"/>
                    <a:pt x="862" y="21064"/>
                    <a:pt x="197" y="21811"/>
                  </a:cubicBezTo>
                  <a:cubicBezTo>
                    <a:pt x="77" y="21947"/>
                    <a:pt x="0" y="22200"/>
                    <a:pt x="127" y="22363"/>
                  </a:cubicBezTo>
                  <a:cubicBezTo>
                    <a:pt x="2951" y="26054"/>
                    <a:pt x="5928" y="29634"/>
                    <a:pt x="8843" y="33254"/>
                  </a:cubicBezTo>
                  <a:cubicBezTo>
                    <a:pt x="11749" y="36861"/>
                    <a:pt x="14485" y="40794"/>
                    <a:pt x="17652" y="44182"/>
                  </a:cubicBezTo>
                  <a:cubicBezTo>
                    <a:pt x="17664" y="44208"/>
                    <a:pt x="17679" y="44232"/>
                    <a:pt x="17699" y="44255"/>
                  </a:cubicBezTo>
                  <a:cubicBezTo>
                    <a:pt x="18282" y="44908"/>
                    <a:pt x="19219" y="45924"/>
                    <a:pt x="20167" y="45924"/>
                  </a:cubicBezTo>
                  <a:cubicBezTo>
                    <a:pt x="20277" y="45924"/>
                    <a:pt x="20387" y="45910"/>
                    <a:pt x="20497" y="45881"/>
                  </a:cubicBezTo>
                  <a:cubicBezTo>
                    <a:pt x="21148" y="45708"/>
                    <a:pt x="21757" y="44978"/>
                    <a:pt x="22286" y="44585"/>
                  </a:cubicBezTo>
                  <a:cubicBezTo>
                    <a:pt x="23162" y="43935"/>
                    <a:pt x="24053" y="43304"/>
                    <a:pt x="24965" y="42705"/>
                  </a:cubicBezTo>
                  <a:cubicBezTo>
                    <a:pt x="27366" y="41130"/>
                    <a:pt x="29934" y="39829"/>
                    <a:pt x="32678" y="39174"/>
                  </a:cubicBezTo>
                  <a:cubicBezTo>
                    <a:pt x="32752" y="39177"/>
                    <a:pt x="32826" y="39174"/>
                    <a:pt x="32900" y="39178"/>
                  </a:cubicBezTo>
                  <a:cubicBezTo>
                    <a:pt x="34054" y="39233"/>
                    <a:pt x="35153" y="39648"/>
                    <a:pt x="36288" y="39715"/>
                  </a:cubicBezTo>
                  <a:cubicBezTo>
                    <a:pt x="36337" y="39718"/>
                    <a:pt x="36385" y="39720"/>
                    <a:pt x="36433" y="39720"/>
                  </a:cubicBezTo>
                  <a:cubicBezTo>
                    <a:pt x="37209" y="39720"/>
                    <a:pt x="37750" y="39337"/>
                    <a:pt x="37827" y="38540"/>
                  </a:cubicBezTo>
                  <a:cubicBezTo>
                    <a:pt x="39593" y="36201"/>
                    <a:pt x="41115" y="33792"/>
                    <a:pt x="43273" y="31744"/>
                  </a:cubicBezTo>
                  <a:cubicBezTo>
                    <a:pt x="44449" y="30626"/>
                    <a:pt x="45716" y="29608"/>
                    <a:pt x="47060" y="28698"/>
                  </a:cubicBezTo>
                  <a:cubicBezTo>
                    <a:pt x="47079" y="28686"/>
                    <a:pt x="47099" y="28675"/>
                    <a:pt x="47118" y="28662"/>
                  </a:cubicBezTo>
                  <a:cubicBezTo>
                    <a:pt x="48826" y="27633"/>
                    <a:pt x="50637" y="26785"/>
                    <a:pt x="52524" y="26133"/>
                  </a:cubicBezTo>
                  <a:cubicBezTo>
                    <a:pt x="52902" y="26003"/>
                    <a:pt x="53156" y="25447"/>
                    <a:pt x="52785" y="25145"/>
                  </a:cubicBezTo>
                  <a:cubicBezTo>
                    <a:pt x="52171" y="24648"/>
                    <a:pt x="51613" y="24099"/>
                    <a:pt x="50959" y="23696"/>
                  </a:cubicBezTo>
                  <a:cubicBezTo>
                    <a:pt x="51006" y="23680"/>
                    <a:pt x="51050" y="23660"/>
                    <a:pt x="51097" y="23645"/>
                  </a:cubicBezTo>
                  <a:cubicBezTo>
                    <a:pt x="51251" y="23594"/>
                    <a:pt x="51309" y="23468"/>
                    <a:pt x="51300" y="23347"/>
                  </a:cubicBezTo>
                  <a:cubicBezTo>
                    <a:pt x="51345" y="23292"/>
                    <a:pt x="51376" y="23227"/>
                    <a:pt x="51391" y="23158"/>
                  </a:cubicBezTo>
                  <a:cubicBezTo>
                    <a:pt x="51657" y="23086"/>
                    <a:pt x="51868" y="22805"/>
                    <a:pt x="51676" y="22507"/>
                  </a:cubicBezTo>
                  <a:cubicBezTo>
                    <a:pt x="51561" y="22326"/>
                    <a:pt x="51447" y="22144"/>
                    <a:pt x="51333" y="21962"/>
                  </a:cubicBezTo>
                  <a:cubicBezTo>
                    <a:pt x="51345" y="21962"/>
                    <a:pt x="51359" y="21961"/>
                    <a:pt x="51371" y="21961"/>
                  </a:cubicBezTo>
                  <a:cubicBezTo>
                    <a:pt x="51374" y="21961"/>
                    <a:pt x="51377" y="21961"/>
                    <a:pt x="51379" y="21961"/>
                  </a:cubicBezTo>
                  <a:cubicBezTo>
                    <a:pt x="51539" y="21961"/>
                    <a:pt x="51585" y="21737"/>
                    <a:pt x="51453" y="21658"/>
                  </a:cubicBezTo>
                  <a:cubicBezTo>
                    <a:pt x="51333" y="21585"/>
                    <a:pt x="51198" y="21544"/>
                    <a:pt x="51056" y="21524"/>
                  </a:cubicBezTo>
                  <a:cubicBezTo>
                    <a:pt x="50796" y="21108"/>
                    <a:pt x="50546" y="20689"/>
                    <a:pt x="50290" y="20269"/>
                  </a:cubicBezTo>
                  <a:cubicBezTo>
                    <a:pt x="50030" y="19581"/>
                    <a:pt x="49589" y="18953"/>
                    <a:pt x="49191" y="18312"/>
                  </a:cubicBezTo>
                  <a:cubicBezTo>
                    <a:pt x="48421" y="17077"/>
                    <a:pt x="47572" y="15893"/>
                    <a:pt x="46728" y="14709"/>
                  </a:cubicBezTo>
                  <a:cubicBezTo>
                    <a:pt x="45005" y="12292"/>
                    <a:pt x="43280" y="9876"/>
                    <a:pt x="41551" y="7464"/>
                  </a:cubicBezTo>
                  <a:cubicBezTo>
                    <a:pt x="40019" y="5325"/>
                    <a:pt x="38618" y="2783"/>
                    <a:pt x="36781" y="897"/>
                  </a:cubicBezTo>
                  <a:cubicBezTo>
                    <a:pt x="36255" y="356"/>
                    <a:pt x="35527" y="0"/>
                    <a:pt x="348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38" name="Google Shape;238;p34"/>
            <p:cNvSpPr/>
            <p:nvPr/>
          </p:nvSpPr>
          <p:spPr>
            <a:xfrm>
              <a:off x="2990175" y="381350"/>
              <a:ext cx="254450" cy="209600"/>
            </a:xfrm>
            <a:custGeom>
              <a:avLst/>
              <a:gdLst/>
              <a:ahLst/>
              <a:cxnLst/>
              <a:rect l="l" t="t" r="r" b="b"/>
              <a:pathLst>
                <a:path w="10178" h="8384" extrusionOk="0">
                  <a:moveTo>
                    <a:pt x="9489" y="1"/>
                  </a:moveTo>
                  <a:cubicBezTo>
                    <a:pt x="9460" y="1"/>
                    <a:pt x="9430" y="3"/>
                    <a:pt x="9398" y="7"/>
                  </a:cubicBezTo>
                  <a:cubicBezTo>
                    <a:pt x="5315" y="589"/>
                    <a:pt x="1324" y="4315"/>
                    <a:pt x="48" y="8144"/>
                  </a:cubicBezTo>
                  <a:cubicBezTo>
                    <a:pt x="1" y="8286"/>
                    <a:pt x="119" y="8384"/>
                    <a:pt x="239" y="8384"/>
                  </a:cubicBezTo>
                  <a:cubicBezTo>
                    <a:pt x="302" y="8384"/>
                    <a:pt x="366" y="8357"/>
                    <a:pt x="406" y="8294"/>
                  </a:cubicBezTo>
                  <a:cubicBezTo>
                    <a:pt x="1475" y="6637"/>
                    <a:pt x="2632" y="5068"/>
                    <a:pt x="4157" y="3799"/>
                  </a:cubicBezTo>
                  <a:cubicBezTo>
                    <a:pt x="5839" y="2399"/>
                    <a:pt x="7661" y="1727"/>
                    <a:pt x="9647" y="909"/>
                  </a:cubicBezTo>
                  <a:cubicBezTo>
                    <a:pt x="10177" y="691"/>
                    <a:pt x="10017" y="1"/>
                    <a:pt x="94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39" name="Google Shape;239;p34"/>
            <p:cNvSpPr/>
            <p:nvPr/>
          </p:nvSpPr>
          <p:spPr>
            <a:xfrm>
              <a:off x="3026350" y="441550"/>
              <a:ext cx="247225" cy="201350"/>
            </a:xfrm>
            <a:custGeom>
              <a:avLst/>
              <a:gdLst/>
              <a:ahLst/>
              <a:cxnLst/>
              <a:rect l="l" t="t" r="r" b="b"/>
              <a:pathLst>
                <a:path w="9889" h="8054" extrusionOk="0">
                  <a:moveTo>
                    <a:pt x="9472" y="1"/>
                  </a:moveTo>
                  <a:cubicBezTo>
                    <a:pt x="9466" y="1"/>
                    <a:pt x="9460" y="1"/>
                    <a:pt x="9454" y="1"/>
                  </a:cubicBezTo>
                  <a:cubicBezTo>
                    <a:pt x="5735" y="204"/>
                    <a:pt x="1142" y="4281"/>
                    <a:pt x="59" y="7752"/>
                  </a:cubicBezTo>
                  <a:cubicBezTo>
                    <a:pt x="0" y="7941"/>
                    <a:pt x="141" y="8053"/>
                    <a:pt x="292" y="8053"/>
                  </a:cubicBezTo>
                  <a:cubicBezTo>
                    <a:pt x="375" y="8053"/>
                    <a:pt x="460" y="8019"/>
                    <a:pt x="517" y="7945"/>
                  </a:cubicBezTo>
                  <a:cubicBezTo>
                    <a:pt x="1756" y="6329"/>
                    <a:pt x="2771" y="4701"/>
                    <a:pt x="4382" y="3401"/>
                  </a:cubicBezTo>
                  <a:cubicBezTo>
                    <a:pt x="6005" y="2092"/>
                    <a:pt x="7844" y="1590"/>
                    <a:pt x="9618" y="609"/>
                  </a:cubicBezTo>
                  <a:cubicBezTo>
                    <a:pt x="9889" y="460"/>
                    <a:pt x="9783" y="1"/>
                    <a:pt x="94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0" name="Google Shape;240;p34"/>
            <p:cNvSpPr/>
            <p:nvPr/>
          </p:nvSpPr>
          <p:spPr>
            <a:xfrm>
              <a:off x="3172850" y="661350"/>
              <a:ext cx="224850" cy="198300"/>
            </a:xfrm>
            <a:custGeom>
              <a:avLst/>
              <a:gdLst/>
              <a:ahLst/>
              <a:cxnLst/>
              <a:rect l="l" t="t" r="r" b="b"/>
              <a:pathLst>
                <a:path w="8994" h="7932" extrusionOk="0">
                  <a:moveTo>
                    <a:pt x="8456" y="0"/>
                  </a:moveTo>
                  <a:cubicBezTo>
                    <a:pt x="8425" y="0"/>
                    <a:pt x="8392" y="4"/>
                    <a:pt x="8358" y="11"/>
                  </a:cubicBezTo>
                  <a:cubicBezTo>
                    <a:pt x="5106" y="738"/>
                    <a:pt x="1076" y="4402"/>
                    <a:pt x="60" y="7579"/>
                  </a:cubicBezTo>
                  <a:cubicBezTo>
                    <a:pt x="1" y="7765"/>
                    <a:pt x="174" y="7931"/>
                    <a:pt x="343" y="7931"/>
                  </a:cubicBezTo>
                  <a:cubicBezTo>
                    <a:pt x="409" y="7931"/>
                    <a:pt x="474" y="7907"/>
                    <a:pt x="524" y="7849"/>
                  </a:cubicBezTo>
                  <a:cubicBezTo>
                    <a:pt x="1689" y="6518"/>
                    <a:pt x="2590" y="5030"/>
                    <a:pt x="3913" y="3818"/>
                  </a:cubicBezTo>
                  <a:cubicBezTo>
                    <a:pt x="5371" y="2483"/>
                    <a:pt x="7047" y="1783"/>
                    <a:pt x="8657" y="718"/>
                  </a:cubicBezTo>
                  <a:cubicBezTo>
                    <a:pt x="8993" y="494"/>
                    <a:pt x="8826" y="0"/>
                    <a:pt x="84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1" name="Google Shape;241;p34"/>
            <p:cNvSpPr/>
            <p:nvPr/>
          </p:nvSpPr>
          <p:spPr>
            <a:xfrm>
              <a:off x="3219000" y="725650"/>
              <a:ext cx="226500" cy="215375"/>
            </a:xfrm>
            <a:custGeom>
              <a:avLst/>
              <a:gdLst/>
              <a:ahLst/>
              <a:cxnLst/>
              <a:rect l="l" t="t" r="r" b="b"/>
              <a:pathLst>
                <a:path w="9060" h="8615" extrusionOk="0">
                  <a:moveTo>
                    <a:pt x="8466" y="1"/>
                  </a:moveTo>
                  <a:cubicBezTo>
                    <a:pt x="8403" y="1"/>
                    <a:pt x="8336" y="16"/>
                    <a:pt x="8267" y="50"/>
                  </a:cubicBezTo>
                  <a:cubicBezTo>
                    <a:pt x="6348" y="1017"/>
                    <a:pt x="4571" y="2396"/>
                    <a:pt x="3025" y="3882"/>
                  </a:cubicBezTo>
                  <a:cubicBezTo>
                    <a:pt x="1836" y="5024"/>
                    <a:pt x="0" y="6568"/>
                    <a:pt x="62" y="8367"/>
                  </a:cubicBezTo>
                  <a:cubicBezTo>
                    <a:pt x="66" y="8507"/>
                    <a:pt x="206" y="8614"/>
                    <a:pt x="335" y="8614"/>
                  </a:cubicBezTo>
                  <a:cubicBezTo>
                    <a:pt x="409" y="8614"/>
                    <a:pt x="480" y="8578"/>
                    <a:pt x="518" y="8491"/>
                  </a:cubicBezTo>
                  <a:cubicBezTo>
                    <a:pt x="2016" y="5007"/>
                    <a:pt x="5594" y="2708"/>
                    <a:pt x="8679" y="755"/>
                  </a:cubicBezTo>
                  <a:cubicBezTo>
                    <a:pt x="9059" y="514"/>
                    <a:pt x="8832" y="1"/>
                    <a:pt x="84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2" name="Google Shape;242;p34"/>
            <p:cNvSpPr/>
            <p:nvPr/>
          </p:nvSpPr>
          <p:spPr>
            <a:xfrm>
              <a:off x="2528200" y="658025"/>
              <a:ext cx="405900" cy="260600"/>
            </a:xfrm>
            <a:custGeom>
              <a:avLst/>
              <a:gdLst/>
              <a:ahLst/>
              <a:cxnLst/>
              <a:rect l="l" t="t" r="r" b="b"/>
              <a:pathLst>
                <a:path w="16236" h="10424" extrusionOk="0">
                  <a:moveTo>
                    <a:pt x="1382" y="2708"/>
                  </a:moveTo>
                  <a:cubicBezTo>
                    <a:pt x="2705" y="4465"/>
                    <a:pt x="4361" y="5818"/>
                    <a:pt x="5564" y="7549"/>
                  </a:cubicBezTo>
                  <a:cubicBezTo>
                    <a:pt x="5049" y="7000"/>
                    <a:pt x="4518" y="6467"/>
                    <a:pt x="3972" y="5947"/>
                  </a:cubicBezTo>
                  <a:cubicBezTo>
                    <a:pt x="3369" y="5370"/>
                    <a:pt x="2751" y="4825"/>
                    <a:pt x="2113" y="4299"/>
                  </a:cubicBezTo>
                  <a:cubicBezTo>
                    <a:pt x="2286" y="4264"/>
                    <a:pt x="2405" y="4031"/>
                    <a:pt x="2251" y="3877"/>
                  </a:cubicBezTo>
                  <a:cubicBezTo>
                    <a:pt x="1869" y="3498"/>
                    <a:pt x="1454" y="3168"/>
                    <a:pt x="1030" y="2840"/>
                  </a:cubicBezTo>
                  <a:lnTo>
                    <a:pt x="1382" y="2708"/>
                  </a:lnTo>
                  <a:close/>
                  <a:moveTo>
                    <a:pt x="9295" y="739"/>
                  </a:moveTo>
                  <a:cubicBezTo>
                    <a:pt x="10900" y="739"/>
                    <a:pt x="11714" y="2042"/>
                    <a:pt x="12738" y="3153"/>
                  </a:cubicBezTo>
                  <a:cubicBezTo>
                    <a:pt x="13607" y="4096"/>
                    <a:pt x="14464" y="5049"/>
                    <a:pt x="15310" y="6013"/>
                  </a:cubicBezTo>
                  <a:cubicBezTo>
                    <a:pt x="13936" y="6363"/>
                    <a:pt x="12589" y="6790"/>
                    <a:pt x="11275" y="7331"/>
                  </a:cubicBezTo>
                  <a:cubicBezTo>
                    <a:pt x="10703" y="7567"/>
                    <a:pt x="10139" y="7820"/>
                    <a:pt x="9583" y="8091"/>
                  </a:cubicBezTo>
                  <a:cubicBezTo>
                    <a:pt x="9104" y="8323"/>
                    <a:pt x="7997" y="9216"/>
                    <a:pt x="7494" y="9216"/>
                  </a:cubicBezTo>
                  <a:cubicBezTo>
                    <a:pt x="7280" y="9214"/>
                    <a:pt x="7087" y="9143"/>
                    <a:pt x="6911" y="9028"/>
                  </a:cubicBezTo>
                  <a:cubicBezTo>
                    <a:pt x="5976" y="6497"/>
                    <a:pt x="3660" y="4237"/>
                    <a:pt x="1564" y="2642"/>
                  </a:cubicBezTo>
                  <a:cubicBezTo>
                    <a:pt x="3992" y="1737"/>
                    <a:pt x="6804" y="749"/>
                    <a:pt x="9284" y="739"/>
                  </a:cubicBezTo>
                  <a:cubicBezTo>
                    <a:pt x="9288" y="739"/>
                    <a:pt x="9291" y="739"/>
                    <a:pt x="9295" y="739"/>
                  </a:cubicBezTo>
                  <a:close/>
                  <a:moveTo>
                    <a:pt x="9522" y="0"/>
                  </a:moveTo>
                  <a:cubicBezTo>
                    <a:pt x="8353" y="0"/>
                    <a:pt x="6970" y="475"/>
                    <a:pt x="5977" y="700"/>
                  </a:cubicBezTo>
                  <a:cubicBezTo>
                    <a:pt x="4041" y="1140"/>
                    <a:pt x="2155" y="1729"/>
                    <a:pt x="300" y="2432"/>
                  </a:cubicBezTo>
                  <a:cubicBezTo>
                    <a:pt x="25" y="2536"/>
                    <a:pt x="1" y="2846"/>
                    <a:pt x="223" y="3018"/>
                  </a:cubicBezTo>
                  <a:cubicBezTo>
                    <a:pt x="702" y="3388"/>
                    <a:pt x="1169" y="3763"/>
                    <a:pt x="1673" y="4093"/>
                  </a:cubicBezTo>
                  <a:cubicBezTo>
                    <a:pt x="3491" y="5760"/>
                    <a:pt x="5144" y="7550"/>
                    <a:pt x="6623" y="9541"/>
                  </a:cubicBezTo>
                  <a:cubicBezTo>
                    <a:pt x="6713" y="9781"/>
                    <a:pt x="6797" y="10028"/>
                    <a:pt x="6867" y="10287"/>
                  </a:cubicBezTo>
                  <a:cubicBezTo>
                    <a:pt x="6892" y="10382"/>
                    <a:pt x="6963" y="10423"/>
                    <a:pt x="7035" y="10423"/>
                  </a:cubicBezTo>
                  <a:cubicBezTo>
                    <a:pt x="7146" y="10423"/>
                    <a:pt x="7261" y="10329"/>
                    <a:pt x="7234" y="10186"/>
                  </a:cubicBezTo>
                  <a:cubicBezTo>
                    <a:pt x="7224" y="10130"/>
                    <a:pt x="7207" y="10076"/>
                    <a:pt x="7196" y="10021"/>
                  </a:cubicBezTo>
                  <a:cubicBezTo>
                    <a:pt x="7219" y="10016"/>
                    <a:pt x="7243" y="10009"/>
                    <a:pt x="7264" y="9998"/>
                  </a:cubicBezTo>
                  <a:cubicBezTo>
                    <a:pt x="9998" y="8390"/>
                    <a:pt x="12869" y="7216"/>
                    <a:pt x="15954" y="6481"/>
                  </a:cubicBezTo>
                  <a:cubicBezTo>
                    <a:pt x="16193" y="6424"/>
                    <a:pt x="16235" y="6133"/>
                    <a:pt x="16091" y="5967"/>
                  </a:cubicBezTo>
                  <a:cubicBezTo>
                    <a:pt x="14926" y="4637"/>
                    <a:pt x="13744" y="3322"/>
                    <a:pt x="12545" y="2023"/>
                  </a:cubicBezTo>
                  <a:cubicBezTo>
                    <a:pt x="11928" y="1357"/>
                    <a:pt x="11266" y="350"/>
                    <a:pt x="10341" y="98"/>
                  </a:cubicBezTo>
                  <a:cubicBezTo>
                    <a:pt x="10087" y="29"/>
                    <a:pt x="9811" y="0"/>
                    <a:pt x="95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3" name="Google Shape;243;p34"/>
            <p:cNvSpPr/>
            <p:nvPr/>
          </p:nvSpPr>
          <p:spPr>
            <a:xfrm>
              <a:off x="2739725" y="878000"/>
              <a:ext cx="265375" cy="114400"/>
            </a:xfrm>
            <a:custGeom>
              <a:avLst/>
              <a:gdLst/>
              <a:ahLst/>
              <a:cxnLst/>
              <a:rect l="l" t="t" r="r" b="b"/>
              <a:pathLst>
                <a:path w="10615" h="4576" extrusionOk="0">
                  <a:moveTo>
                    <a:pt x="8807" y="0"/>
                  </a:moveTo>
                  <a:cubicBezTo>
                    <a:pt x="5620" y="0"/>
                    <a:pt x="1581" y="1966"/>
                    <a:pt x="54" y="4386"/>
                  </a:cubicBezTo>
                  <a:cubicBezTo>
                    <a:pt x="1" y="4471"/>
                    <a:pt x="79" y="4576"/>
                    <a:pt x="166" y="4576"/>
                  </a:cubicBezTo>
                  <a:cubicBezTo>
                    <a:pt x="186" y="4576"/>
                    <a:pt x="207" y="4570"/>
                    <a:pt x="226" y="4558"/>
                  </a:cubicBezTo>
                  <a:cubicBezTo>
                    <a:pt x="1875" y="3508"/>
                    <a:pt x="3258" y="2278"/>
                    <a:pt x="5131" y="1591"/>
                  </a:cubicBezTo>
                  <a:cubicBezTo>
                    <a:pt x="6861" y="957"/>
                    <a:pt x="8587" y="1026"/>
                    <a:pt x="10351" y="694"/>
                  </a:cubicBezTo>
                  <a:cubicBezTo>
                    <a:pt x="10615" y="644"/>
                    <a:pt x="10595" y="242"/>
                    <a:pt x="10351" y="180"/>
                  </a:cubicBezTo>
                  <a:cubicBezTo>
                    <a:pt x="9872" y="58"/>
                    <a:pt x="9352" y="0"/>
                    <a:pt x="88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4" name="Google Shape;244;p34"/>
            <p:cNvSpPr/>
            <p:nvPr/>
          </p:nvSpPr>
          <p:spPr>
            <a:xfrm>
              <a:off x="2783475" y="946275"/>
              <a:ext cx="254775" cy="113000"/>
            </a:xfrm>
            <a:custGeom>
              <a:avLst/>
              <a:gdLst/>
              <a:ahLst/>
              <a:cxnLst/>
              <a:rect l="l" t="t" r="r" b="b"/>
              <a:pathLst>
                <a:path w="10191" h="4520" extrusionOk="0">
                  <a:moveTo>
                    <a:pt x="9024" y="1"/>
                  </a:moveTo>
                  <a:cubicBezTo>
                    <a:pt x="7296" y="1"/>
                    <a:pt x="5453" y="625"/>
                    <a:pt x="3919" y="1282"/>
                  </a:cubicBezTo>
                  <a:cubicBezTo>
                    <a:pt x="2789" y="1765"/>
                    <a:pt x="261" y="2658"/>
                    <a:pt x="23" y="4060"/>
                  </a:cubicBezTo>
                  <a:cubicBezTo>
                    <a:pt x="1" y="4188"/>
                    <a:pt x="41" y="4285"/>
                    <a:pt x="145" y="4359"/>
                  </a:cubicBezTo>
                  <a:lnTo>
                    <a:pt x="328" y="4490"/>
                  </a:lnTo>
                  <a:cubicBezTo>
                    <a:pt x="356" y="4510"/>
                    <a:pt x="386" y="4519"/>
                    <a:pt x="416" y="4519"/>
                  </a:cubicBezTo>
                  <a:cubicBezTo>
                    <a:pt x="528" y="4519"/>
                    <a:pt x="634" y="4397"/>
                    <a:pt x="599" y="4281"/>
                  </a:cubicBezTo>
                  <a:cubicBezTo>
                    <a:pt x="310" y="3333"/>
                    <a:pt x="4773" y="1735"/>
                    <a:pt x="5289" y="1569"/>
                  </a:cubicBezTo>
                  <a:cubicBezTo>
                    <a:pt x="6773" y="1093"/>
                    <a:pt x="8295" y="1027"/>
                    <a:pt x="9799" y="688"/>
                  </a:cubicBezTo>
                  <a:cubicBezTo>
                    <a:pt x="10190" y="600"/>
                    <a:pt x="10059" y="73"/>
                    <a:pt x="9711" y="36"/>
                  </a:cubicBezTo>
                  <a:cubicBezTo>
                    <a:pt x="9485" y="12"/>
                    <a:pt x="9255" y="1"/>
                    <a:pt x="9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45" name="Google Shape;245;p34"/>
            <p:cNvSpPr/>
            <p:nvPr/>
          </p:nvSpPr>
          <p:spPr>
            <a:xfrm>
              <a:off x="2839925" y="1007825"/>
              <a:ext cx="259925" cy="117700"/>
            </a:xfrm>
            <a:custGeom>
              <a:avLst/>
              <a:gdLst/>
              <a:ahLst/>
              <a:cxnLst/>
              <a:rect l="l" t="t" r="r" b="b"/>
              <a:pathLst>
                <a:path w="10397" h="4708" extrusionOk="0">
                  <a:moveTo>
                    <a:pt x="9045" y="1"/>
                  </a:moveTo>
                  <a:cubicBezTo>
                    <a:pt x="5729" y="1"/>
                    <a:pt x="2019" y="2104"/>
                    <a:pt x="58" y="4551"/>
                  </a:cubicBezTo>
                  <a:cubicBezTo>
                    <a:pt x="0" y="4623"/>
                    <a:pt x="54" y="4707"/>
                    <a:pt x="124" y="4707"/>
                  </a:cubicBezTo>
                  <a:cubicBezTo>
                    <a:pt x="145" y="4707"/>
                    <a:pt x="167" y="4700"/>
                    <a:pt x="188" y="4683"/>
                  </a:cubicBezTo>
                  <a:cubicBezTo>
                    <a:pt x="1738" y="3418"/>
                    <a:pt x="3324" y="2289"/>
                    <a:pt x="5224" y="1613"/>
                  </a:cubicBezTo>
                  <a:cubicBezTo>
                    <a:pt x="6821" y="1047"/>
                    <a:pt x="8433" y="1014"/>
                    <a:pt x="10074" y="712"/>
                  </a:cubicBezTo>
                  <a:cubicBezTo>
                    <a:pt x="10385" y="655"/>
                    <a:pt x="10396" y="120"/>
                    <a:pt x="10074" y="73"/>
                  </a:cubicBezTo>
                  <a:cubicBezTo>
                    <a:pt x="9737" y="24"/>
                    <a:pt x="9393" y="1"/>
                    <a:pt x="90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87" name="Shape 287"/>
        <p:cNvGrpSpPr/>
        <p:nvPr/>
      </p:nvGrpSpPr>
      <p:grpSpPr>
        <a:xfrm>
          <a:off x="0" y="0"/>
          <a:ext cx="0" cy="0"/>
          <a:chOff x="0" y="0"/>
          <a:chExt cx="0" cy="0"/>
        </a:xfrm>
      </p:grpSpPr>
      <p:sp>
        <p:nvSpPr>
          <p:cNvPr id="288" name="Google Shape;288;p37"/>
          <p:cNvSpPr txBox="1"/>
          <p:nvPr>
            <p:ph type="title" idx="6"/>
          </p:nvPr>
        </p:nvSpPr>
        <p:spPr>
          <a:xfrm>
            <a:off x="495935" y="925195"/>
            <a:ext cx="4220845" cy="57277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T</a:t>
            </a:r>
            <a:r>
              <a:rPr lang="en-GB"/>
              <a:t>hree </a:t>
            </a:r>
            <a:r>
              <a:rPr lang="en-US" altLang="en-GB"/>
              <a:t>P</a:t>
            </a:r>
            <a:r>
              <a:rPr lang="en-GB"/>
              <a:t>rimary </a:t>
            </a:r>
            <a:r>
              <a:rPr lang="en-US" altLang="en-GB"/>
              <a:t>A</a:t>
            </a:r>
            <a:r>
              <a:rPr lang="en-GB"/>
              <a:t>spects of</a:t>
            </a:r>
            <a:r>
              <a:rPr lang="en-US" altLang="en-GB"/>
              <a:t> TBL</a:t>
            </a:r>
            <a:endParaRPr lang="en-US" altLang="en-GB"/>
          </a:p>
        </p:txBody>
      </p:sp>
      <p:sp>
        <p:nvSpPr>
          <p:cNvPr id="294" name="Google Shape;294;p37"/>
          <p:cNvSpPr txBox="1"/>
          <p:nvPr>
            <p:ph type="title"/>
          </p:nvPr>
        </p:nvSpPr>
        <p:spPr>
          <a:xfrm>
            <a:off x="6013614" y="838400"/>
            <a:ext cx="2333100" cy="488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ltLang="en-GB"/>
              <a:t>1</a:t>
            </a:r>
            <a:endParaRPr lang="en-US" altLang="en-GB"/>
          </a:p>
        </p:txBody>
      </p:sp>
      <p:sp>
        <p:nvSpPr>
          <p:cNvPr id="295" name="Google Shape;295;p37"/>
          <p:cNvSpPr txBox="1"/>
          <p:nvPr>
            <p:ph type="subTitle" idx="1"/>
          </p:nvPr>
        </p:nvSpPr>
        <p:spPr>
          <a:xfrm>
            <a:off x="5940589" y="1233642"/>
            <a:ext cx="23331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panose="020B0604020202020204"/>
              <a:buNone/>
            </a:pPr>
            <a:r>
              <a:rPr lang="en-GB"/>
              <a:t>The principle of coherence</a:t>
            </a:r>
            <a:endParaRPr lang="en-GB"/>
          </a:p>
        </p:txBody>
      </p:sp>
      <p:sp>
        <p:nvSpPr>
          <p:cNvPr id="296" name="Google Shape;296;p37"/>
          <p:cNvSpPr txBox="1"/>
          <p:nvPr>
            <p:ph type="title" idx="2"/>
          </p:nvPr>
        </p:nvSpPr>
        <p:spPr>
          <a:xfrm>
            <a:off x="6013603" y="2104924"/>
            <a:ext cx="2333100" cy="488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ltLang="en-GB"/>
              <a:t>2</a:t>
            </a:r>
            <a:endParaRPr lang="en-US" altLang="en-GB"/>
          </a:p>
        </p:txBody>
      </p:sp>
      <p:sp>
        <p:nvSpPr>
          <p:cNvPr id="297" name="Google Shape;297;p37"/>
          <p:cNvSpPr txBox="1"/>
          <p:nvPr>
            <p:ph type="subTitle" idx="3"/>
          </p:nvPr>
        </p:nvSpPr>
        <p:spPr>
          <a:xfrm>
            <a:off x="5879465" y="2465705"/>
            <a:ext cx="2824480" cy="57277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Emphasise the</a:t>
            </a:r>
            <a:r>
              <a:rPr lang="en-US" altLang="en-GB"/>
              <a:t> </a:t>
            </a:r>
            <a:r>
              <a:rPr lang="en-GB"/>
              <a:t>centrality </a:t>
            </a:r>
            <a:endParaRPr lang="en-GB"/>
          </a:p>
          <a:p>
            <a:pPr marL="0" lvl="0" indent="0" algn="l" rtl="0">
              <a:spcBef>
                <a:spcPts val="0"/>
              </a:spcBef>
              <a:spcAft>
                <a:spcPts val="0"/>
              </a:spcAft>
              <a:buNone/>
            </a:pPr>
            <a:r>
              <a:rPr lang="en-GB"/>
              <a:t>of the learner</a:t>
            </a:r>
            <a:endParaRPr lang="en-GB"/>
          </a:p>
        </p:txBody>
      </p:sp>
      <p:sp>
        <p:nvSpPr>
          <p:cNvPr id="298" name="Google Shape;298;p37"/>
          <p:cNvSpPr txBox="1"/>
          <p:nvPr>
            <p:ph type="title" idx="4"/>
          </p:nvPr>
        </p:nvSpPr>
        <p:spPr>
          <a:xfrm>
            <a:off x="6013618" y="3371448"/>
            <a:ext cx="2333100" cy="488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ltLang="en-GB"/>
              <a:t>3</a:t>
            </a:r>
            <a:endParaRPr lang="en-US" altLang="en-GB"/>
          </a:p>
        </p:txBody>
      </p:sp>
      <p:sp>
        <p:nvSpPr>
          <p:cNvPr id="299" name="Google Shape;299;p37"/>
          <p:cNvSpPr txBox="1"/>
          <p:nvPr>
            <p:ph type="subTitle" idx="5"/>
          </p:nvPr>
        </p:nvSpPr>
        <p:spPr>
          <a:xfrm>
            <a:off x="5940425" y="3697605"/>
            <a:ext cx="2575560" cy="57277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panose="020B0604020202020204"/>
              <a:buNone/>
            </a:pPr>
            <a:r>
              <a:rPr lang="en-GB"/>
              <a:t>The teaching tasks are genuine and innovative</a:t>
            </a:r>
            <a:endParaRPr lang="en-GB"/>
          </a:p>
        </p:txBody>
      </p:sp>
      <p:grpSp>
        <p:nvGrpSpPr>
          <p:cNvPr id="300" name="Google Shape;300;p37"/>
          <p:cNvGrpSpPr/>
          <p:nvPr/>
        </p:nvGrpSpPr>
        <p:grpSpPr>
          <a:xfrm>
            <a:off x="5172077" y="1048595"/>
            <a:ext cx="611754" cy="643200"/>
            <a:chOff x="1183375" y="2536600"/>
            <a:chExt cx="1060600" cy="1114925"/>
          </a:xfrm>
        </p:grpSpPr>
        <p:sp>
          <p:nvSpPr>
            <p:cNvPr id="301" name="Google Shape;301;p37"/>
            <p:cNvSpPr/>
            <p:nvPr/>
          </p:nvSpPr>
          <p:spPr>
            <a:xfrm>
              <a:off x="1393275" y="2759625"/>
              <a:ext cx="850700" cy="891900"/>
            </a:xfrm>
            <a:custGeom>
              <a:avLst/>
              <a:gdLst/>
              <a:ahLst/>
              <a:cxnLst/>
              <a:rect l="l" t="t" r="r" b="b"/>
              <a:pathLst>
                <a:path w="34028" h="35676" extrusionOk="0">
                  <a:moveTo>
                    <a:pt x="7050" y="3261"/>
                  </a:moveTo>
                  <a:cubicBezTo>
                    <a:pt x="5550" y="4510"/>
                    <a:pt x="4275" y="6086"/>
                    <a:pt x="3456" y="7646"/>
                  </a:cubicBezTo>
                  <a:cubicBezTo>
                    <a:pt x="1581" y="11215"/>
                    <a:pt x="2769" y="16037"/>
                    <a:pt x="5426" y="19346"/>
                  </a:cubicBezTo>
                  <a:cubicBezTo>
                    <a:pt x="5373" y="19294"/>
                    <a:pt x="5318" y="19243"/>
                    <a:pt x="5266" y="19190"/>
                  </a:cubicBezTo>
                  <a:cubicBezTo>
                    <a:pt x="3529" y="17393"/>
                    <a:pt x="2597" y="14904"/>
                    <a:pt x="2490" y="12427"/>
                  </a:cubicBezTo>
                  <a:cubicBezTo>
                    <a:pt x="2328" y="8626"/>
                    <a:pt x="4066" y="5198"/>
                    <a:pt x="7050" y="3261"/>
                  </a:cubicBezTo>
                  <a:close/>
                  <a:moveTo>
                    <a:pt x="12872" y="1594"/>
                  </a:moveTo>
                  <a:cubicBezTo>
                    <a:pt x="17362" y="1594"/>
                    <a:pt x="21289" y="4320"/>
                    <a:pt x="23215" y="8558"/>
                  </a:cubicBezTo>
                  <a:cubicBezTo>
                    <a:pt x="24531" y="11450"/>
                    <a:pt x="24911" y="14570"/>
                    <a:pt x="25312" y="17686"/>
                  </a:cubicBezTo>
                  <a:cubicBezTo>
                    <a:pt x="25632" y="20187"/>
                    <a:pt x="26126" y="22619"/>
                    <a:pt x="27636" y="24638"/>
                  </a:cubicBezTo>
                  <a:cubicBezTo>
                    <a:pt x="27210" y="25057"/>
                    <a:pt x="26813" y="25609"/>
                    <a:pt x="26440" y="26086"/>
                  </a:cubicBezTo>
                  <a:cubicBezTo>
                    <a:pt x="24902" y="23863"/>
                    <a:pt x="23078" y="21809"/>
                    <a:pt x="21412" y="19679"/>
                  </a:cubicBezTo>
                  <a:cubicBezTo>
                    <a:pt x="19699" y="17487"/>
                    <a:pt x="18109" y="14675"/>
                    <a:pt x="15926" y="12927"/>
                  </a:cubicBezTo>
                  <a:cubicBezTo>
                    <a:pt x="15858" y="12873"/>
                    <a:pt x="15784" y="12849"/>
                    <a:pt x="15714" y="12849"/>
                  </a:cubicBezTo>
                  <a:cubicBezTo>
                    <a:pt x="15506" y="12849"/>
                    <a:pt x="15331" y="13055"/>
                    <a:pt x="15448" y="13295"/>
                  </a:cubicBezTo>
                  <a:cubicBezTo>
                    <a:pt x="16616" y="15684"/>
                    <a:pt x="18827" y="17675"/>
                    <a:pt x="20505" y="19712"/>
                  </a:cubicBezTo>
                  <a:cubicBezTo>
                    <a:pt x="22338" y="21940"/>
                    <a:pt x="24054" y="24326"/>
                    <a:pt x="26013" y="26442"/>
                  </a:cubicBezTo>
                  <a:cubicBezTo>
                    <a:pt x="26037" y="26468"/>
                    <a:pt x="26065" y="26488"/>
                    <a:pt x="26097" y="26503"/>
                  </a:cubicBezTo>
                  <a:lnTo>
                    <a:pt x="26096" y="26504"/>
                  </a:lnTo>
                  <a:cubicBezTo>
                    <a:pt x="25736" y="26915"/>
                    <a:pt x="25293" y="27348"/>
                    <a:pt x="24854" y="27802"/>
                  </a:cubicBezTo>
                  <a:cubicBezTo>
                    <a:pt x="24840" y="27734"/>
                    <a:pt x="24803" y="27675"/>
                    <a:pt x="24747" y="27632"/>
                  </a:cubicBezTo>
                  <a:cubicBezTo>
                    <a:pt x="23632" y="26743"/>
                    <a:pt x="22473" y="25958"/>
                    <a:pt x="21485" y="24915"/>
                  </a:cubicBezTo>
                  <a:cubicBezTo>
                    <a:pt x="20557" y="23934"/>
                    <a:pt x="19757" y="22841"/>
                    <a:pt x="18913" y="21790"/>
                  </a:cubicBezTo>
                  <a:cubicBezTo>
                    <a:pt x="17213" y="19678"/>
                    <a:pt x="15464" y="17264"/>
                    <a:pt x="13199" y="15723"/>
                  </a:cubicBezTo>
                  <a:cubicBezTo>
                    <a:pt x="13148" y="15688"/>
                    <a:pt x="13091" y="15673"/>
                    <a:pt x="13036" y="15673"/>
                  </a:cubicBezTo>
                  <a:cubicBezTo>
                    <a:pt x="12787" y="15673"/>
                    <a:pt x="12543" y="15976"/>
                    <a:pt x="12717" y="16206"/>
                  </a:cubicBezTo>
                  <a:cubicBezTo>
                    <a:pt x="14441" y="18486"/>
                    <a:pt x="16715" y="20352"/>
                    <a:pt x="18522" y="22581"/>
                  </a:cubicBezTo>
                  <a:cubicBezTo>
                    <a:pt x="20195" y="24645"/>
                    <a:pt x="21902" y="26941"/>
                    <a:pt x="24320" y="28186"/>
                  </a:cubicBezTo>
                  <a:cubicBezTo>
                    <a:pt x="24364" y="28208"/>
                    <a:pt x="24412" y="28221"/>
                    <a:pt x="24461" y="28221"/>
                  </a:cubicBezTo>
                  <a:cubicBezTo>
                    <a:pt x="24065" y="28658"/>
                    <a:pt x="23695" y="29112"/>
                    <a:pt x="23428" y="29587"/>
                  </a:cubicBezTo>
                  <a:cubicBezTo>
                    <a:pt x="21392" y="26023"/>
                    <a:pt x="16324" y="24531"/>
                    <a:pt x="12758" y="23278"/>
                  </a:cubicBezTo>
                  <a:cubicBezTo>
                    <a:pt x="11285" y="22760"/>
                    <a:pt x="9776" y="22205"/>
                    <a:pt x="8379" y="21462"/>
                  </a:cubicBezTo>
                  <a:cubicBezTo>
                    <a:pt x="4075" y="18540"/>
                    <a:pt x="1276" y="12017"/>
                    <a:pt x="4103" y="7401"/>
                  </a:cubicBezTo>
                  <a:cubicBezTo>
                    <a:pt x="5380" y="5314"/>
                    <a:pt x="7446" y="3169"/>
                    <a:pt x="9759" y="2031"/>
                  </a:cubicBezTo>
                  <a:cubicBezTo>
                    <a:pt x="10018" y="1957"/>
                    <a:pt x="10281" y="1890"/>
                    <a:pt x="10551" y="1834"/>
                  </a:cubicBezTo>
                  <a:cubicBezTo>
                    <a:pt x="11336" y="1672"/>
                    <a:pt x="12112" y="1594"/>
                    <a:pt x="12872" y="1594"/>
                  </a:cubicBezTo>
                  <a:close/>
                  <a:moveTo>
                    <a:pt x="29133" y="26040"/>
                  </a:moveTo>
                  <a:cubicBezTo>
                    <a:pt x="29564" y="26323"/>
                    <a:pt x="29961" y="26654"/>
                    <a:pt x="30318" y="27026"/>
                  </a:cubicBezTo>
                  <a:cubicBezTo>
                    <a:pt x="29283" y="27507"/>
                    <a:pt x="28326" y="28252"/>
                    <a:pt x="27387" y="28869"/>
                  </a:cubicBezTo>
                  <a:cubicBezTo>
                    <a:pt x="26859" y="29217"/>
                    <a:pt x="26292" y="29555"/>
                    <a:pt x="25748" y="29924"/>
                  </a:cubicBezTo>
                  <a:cubicBezTo>
                    <a:pt x="26169" y="29433"/>
                    <a:pt x="26578" y="28931"/>
                    <a:pt x="26993" y="28463"/>
                  </a:cubicBezTo>
                  <a:cubicBezTo>
                    <a:pt x="27709" y="27658"/>
                    <a:pt x="28423" y="26849"/>
                    <a:pt x="29133" y="26040"/>
                  </a:cubicBezTo>
                  <a:close/>
                  <a:moveTo>
                    <a:pt x="28241" y="25335"/>
                  </a:moveTo>
                  <a:cubicBezTo>
                    <a:pt x="28315" y="25383"/>
                    <a:pt x="28401" y="25413"/>
                    <a:pt x="28490" y="25419"/>
                  </a:cubicBezTo>
                  <a:cubicBezTo>
                    <a:pt x="28464" y="25502"/>
                    <a:pt x="28470" y="25592"/>
                    <a:pt x="28527" y="25664"/>
                  </a:cubicBezTo>
                  <a:cubicBezTo>
                    <a:pt x="27790" y="26500"/>
                    <a:pt x="27057" y="27339"/>
                    <a:pt x="26325" y="28180"/>
                  </a:cubicBezTo>
                  <a:cubicBezTo>
                    <a:pt x="25623" y="28987"/>
                    <a:pt x="24828" y="29774"/>
                    <a:pt x="24179" y="30643"/>
                  </a:cubicBezTo>
                  <a:cubicBezTo>
                    <a:pt x="24054" y="30542"/>
                    <a:pt x="23927" y="30447"/>
                    <a:pt x="23798" y="30352"/>
                  </a:cubicBezTo>
                  <a:lnTo>
                    <a:pt x="23797" y="30352"/>
                  </a:lnTo>
                  <a:cubicBezTo>
                    <a:pt x="23778" y="30306"/>
                    <a:pt x="23761" y="30258"/>
                    <a:pt x="23740" y="30212"/>
                  </a:cubicBezTo>
                  <a:cubicBezTo>
                    <a:pt x="24654" y="29614"/>
                    <a:pt x="25367" y="28535"/>
                    <a:pt x="26069" y="27753"/>
                  </a:cubicBezTo>
                  <a:lnTo>
                    <a:pt x="27428" y="26241"/>
                  </a:lnTo>
                  <a:cubicBezTo>
                    <a:pt x="27630" y="26017"/>
                    <a:pt x="27830" y="25793"/>
                    <a:pt x="28032" y="25569"/>
                  </a:cubicBezTo>
                  <a:cubicBezTo>
                    <a:pt x="28101" y="25491"/>
                    <a:pt x="28172" y="25413"/>
                    <a:pt x="28241" y="25335"/>
                  </a:cubicBezTo>
                  <a:close/>
                  <a:moveTo>
                    <a:pt x="30826" y="27651"/>
                  </a:moveTo>
                  <a:cubicBezTo>
                    <a:pt x="30961" y="27858"/>
                    <a:pt x="31094" y="28068"/>
                    <a:pt x="31226" y="28280"/>
                  </a:cubicBezTo>
                  <a:cubicBezTo>
                    <a:pt x="30178" y="28962"/>
                    <a:pt x="29152" y="29677"/>
                    <a:pt x="28117" y="30379"/>
                  </a:cubicBezTo>
                  <a:cubicBezTo>
                    <a:pt x="27342" y="30905"/>
                    <a:pt x="26523" y="31406"/>
                    <a:pt x="25798" y="32010"/>
                  </a:cubicBezTo>
                  <a:cubicBezTo>
                    <a:pt x="25513" y="31764"/>
                    <a:pt x="25227" y="31514"/>
                    <a:pt x="24937" y="31265"/>
                  </a:cubicBezTo>
                  <a:cubicBezTo>
                    <a:pt x="25953" y="30849"/>
                    <a:pt x="26898" y="30175"/>
                    <a:pt x="27818" y="29608"/>
                  </a:cubicBezTo>
                  <a:cubicBezTo>
                    <a:pt x="28809" y="28997"/>
                    <a:pt x="29939" y="28426"/>
                    <a:pt x="30826" y="27651"/>
                  </a:cubicBezTo>
                  <a:close/>
                  <a:moveTo>
                    <a:pt x="31618" y="29042"/>
                  </a:moveTo>
                  <a:cubicBezTo>
                    <a:pt x="31638" y="29052"/>
                    <a:pt x="31652" y="29066"/>
                    <a:pt x="31674" y="29073"/>
                  </a:cubicBezTo>
                  <a:lnTo>
                    <a:pt x="31696" y="29078"/>
                  </a:lnTo>
                  <a:cubicBezTo>
                    <a:pt x="31983" y="29745"/>
                    <a:pt x="32137" y="30443"/>
                    <a:pt x="32111" y="31120"/>
                  </a:cubicBezTo>
                  <a:cubicBezTo>
                    <a:pt x="31133" y="31435"/>
                    <a:pt x="30224" y="31985"/>
                    <a:pt x="29308" y="32447"/>
                  </a:cubicBezTo>
                  <a:cubicBezTo>
                    <a:pt x="28689" y="32760"/>
                    <a:pt x="28039" y="33048"/>
                    <a:pt x="27443" y="33412"/>
                  </a:cubicBezTo>
                  <a:cubicBezTo>
                    <a:pt x="27080" y="33118"/>
                    <a:pt x="26731" y="32805"/>
                    <a:pt x="26382" y="32506"/>
                  </a:cubicBezTo>
                  <a:lnTo>
                    <a:pt x="26381" y="32505"/>
                  </a:lnTo>
                  <a:cubicBezTo>
                    <a:pt x="27135" y="32098"/>
                    <a:pt x="27845" y="31602"/>
                    <a:pt x="28563" y="31140"/>
                  </a:cubicBezTo>
                  <a:lnTo>
                    <a:pt x="30290" y="30028"/>
                  </a:lnTo>
                  <a:lnTo>
                    <a:pt x="31154" y="29471"/>
                  </a:lnTo>
                  <a:cubicBezTo>
                    <a:pt x="31460" y="29395"/>
                    <a:pt x="31612" y="29252"/>
                    <a:pt x="31618" y="29042"/>
                  </a:cubicBezTo>
                  <a:close/>
                  <a:moveTo>
                    <a:pt x="31974" y="31968"/>
                  </a:moveTo>
                  <a:lnTo>
                    <a:pt x="31974" y="31968"/>
                  </a:lnTo>
                  <a:cubicBezTo>
                    <a:pt x="31753" y="32724"/>
                    <a:pt x="31259" y="33426"/>
                    <a:pt x="30408" y="33994"/>
                  </a:cubicBezTo>
                  <a:lnTo>
                    <a:pt x="30407" y="33994"/>
                  </a:lnTo>
                  <a:cubicBezTo>
                    <a:pt x="30206" y="34129"/>
                    <a:pt x="30130" y="34322"/>
                    <a:pt x="30138" y="34510"/>
                  </a:cubicBezTo>
                  <a:cubicBezTo>
                    <a:pt x="30126" y="34519"/>
                    <a:pt x="30113" y="34524"/>
                    <a:pt x="30101" y="34531"/>
                  </a:cubicBezTo>
                  <a:cubicBezTo>
                    <a:pt x="30027" y="34539"/>
                    <a:pt x="29951" y="34542"/>
                    <a:pt x="29875" y="34542"/>
                  </a:cubicBezTo>
                  <a:cubicBezTo>
                    <a:pt x="29405" y="34542"/>
                    <a:pt x="28908" y="34400"/>
                    <a:pt x="28479" y="34150"/>
                  </a:cubicBezTo>
                  <a:cubicBezTo>
                    <a:pt x="28329" y="34062"/>
                    <a:pt x="28182" y="33964"/>
                    <a:pt x="28037" y="33864"/>
                  </a:cubicBezTo>
                  <a:cubicBezTo>
                    <a:pt x="28528" y="33651"/>
                    <a:pt x="29005" y="33399"/>
                    <a:pt x="29482" y="33172"/>
                  </a:cubicBezTo>
                  <a:cubicBezTo>
                    <a:pt x="30302" y="32784"/>
                    <a:pt x="31186" y="32436"/>
                    <a:pt x="31974" y="31968"/>
                  </a:cubicBezTo>
                  <a:close/>
                  <a:moveTo>
                    <a:pt x="12895" y="1"/>
                  </a:moveTo>
                  <a:cubicBezTo>
                    <a:pt x="12461" y="1"/>
                    <a:pt x="12022" y="23"/>
                    <a:pt x="11577" y="68"/>
                  </a:cubicBezTo>
                  <a:cubicBezTo>
                    <a:pt x="6648" y="567"/>
                    <a:pt x="2492" y="3825"/>
                    <a:pt x="1243" y="8687"/>
                  </a:cubicBezTo>
                  <a:cubicBezTo>
                    <a:pt x="0" y="13524"/>
                    <a:pt x="1648" y="18791"/>
                    <a:pt x="5726" y="21751"/>
                  </a:cubicBezTo>
                  <a:cubicBezTo>
                    <a:pt x="8537" y="23793"/>
                    <a:pt x="11959" y="24684"/>
                    <a:pt x="15175" y="25869"/>
                  </a:cubicBezTo>
                  <a:cubicBezTo>
                    <a:pt x="18563" y="27118"/>
                    <a:pt x="21162" y="28844"/>
                    <a:pt x="23541" y="31551"/>
                  </a:cubicBezTo>
                  <a:cubicBezTo>
                    <a:pt x="23593" y="31612"/>
                    <a:pt x="23668" y="31649"/>
                    <a:pt x="23749" y="31651"/>
                  </a:cubicBezTo>
                  <a:cubicBezTo>
                    <a:pt x="23773" y="31666"/>
                    <a:pt x="23801" y="31677"/>
                    <a:pt x="23829" y="31683"/>
                  </a:cubicBezTo>
                  <a:cubicBezTo>
                    <a:pt x="25011" y="33438"/>
                    <a:pt x="27308" y="35675"/>
                    <a:pt x="29358" y="35675"/>
                  </a:cubicBezTo>
                  <a:cubicBezTo>
                    <a:pt x="29938" y="35675"/>
                    <a:pt x="30499" y="35496"/>
                    <a:pt x="31008" y="35077"/>
                  </a:cubicBezTo>
                  <a:cubicBezTo>
                    <a:pt x="31069" y="35053"/>
                    <a:pt x="31125" y="35026"/>
                    <a:pt x="31181" y="34999"/>
                  </a:cubicBezTo>
                  <a:cubicBezTo>
                    <a:pt x="31335" y="35056"/>
                    <a:pt x="31499" y="35085"/>
                    <a:pt x="31664" y="35085"/>
                  </a:cubicBezTo>
                  <a:cubicBezTo>
                    <a:pt x="31927" y="35085"/>
                    <a:pt x="32189" y="35011"/>
                    <a:pt x="32405" y="34855"/>
                  </a:cubicBezTo>
                  <a:cubicBezTo>
                    <a:pt x="32740" y="34614"/>
                    <a:pt x="32909" y="34198"/>
                    <a:pt x="32910" y="33794"/>
                  </a:cubicBezTo>
                  <a:cubicBezTo>
                    <a:pt x="32912" y="33593"/>
                    <a:pt x="32865" y="33350"/>
                    <a:pt x="32759" y="33155"/>
                  </a:cubicBezTo>
                  <a:cubicBezTo>
                    <a:pt x="34028" y="30698"/>
                    <a:pt x="32829" y="27368"/>
                    <a:pt x="30389" y="25854"/>
                  </a:cubicBezTo>
                  <a:cubicBezTo>
                    <a:pt x="30210" y="25648"/>
                    <a:pt x="30019" y="25444"/>
                    <a:pt x="29815" y="25267"/>
                  </a:cubicBezTo>
                  <a:lnTo>
                    <a:pt x="29866" y="25210"/>
                  </a:lnTo>
                  <a:cubicBezTo>
                    <a:pt x="30035" y="25017"/>
                    <a:pt x="29982" y="24685"/>
                    <a:pt x="29709" y="24617"/>
                  </a:cubicBezTo>
                  <a:cubicBezTo>
                    <a:pt x="29506" y="24583"/>
                    <a:pt x="29308" y="24519"/>
                    <a:pt x="29126" y="24422"/>
                  </a:cubicBezTo>
                  <a:cubicBezTo>
                    <a:pt x="29100" y="24374"/>
                    <a:pt x="29068" y="24328"/>
                    <a:pt x="29032" y="24288"/>
                  </a:cubicBezTo>
                  <a:cubicBezTo>
                    <a:pt x="26794" y="21773"/>
                    <a:pt x="26734" y="18263"/>
                    <a:pt x="26291" y="15100"/>
                  </a:cubicBezTo>
                  <a:cubicBezTo>
                    <a:pt x="25902" y="12320"/>
                    <a:pt x="25246" y="9526"/>
                    <a:pt x="23961" y="7013"/>
                  </a:cubicBezTo>
                  <a:cubicBezTo>
                    <a:pt x="21748" y="2690"/>
                    <a:pt x="17675" y="1"/>
                    <a:pt x="128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2" name="Google Shape;302;p37"/>
            <p:cNvSpPr/>
            <p:nvPr/>
          </p:nvSpPr>
          <p:spPr>
            <a:xfrm>
              <a:off x="2068925" y="2865800"/>
              <a:ext cx="105300" cy="69600"/>
            </a:xfrm>
            <a:custGeom>
              <a:avLst/>
              <a:gdLst/>
              <a:ahLst/>
              <a:cxnLst/>
              <a:rect l="l" t="t" r="r" b="b"/>
              <a:pathLst>
                <a:path w="4212" h="2784" extrusionOk="0">
                  <a:moveTo>
                    <a:pt x="3482" y="0"/>
                  </a:moveTo>
                  <a:cubicBezTo>
                    <a:pt x="2939" y="0"/>
                    <a:pt x="2396" y="490"/>
                    <a:pt x="1954" y="759"/>
                  </a:cubicBezTo>
                  <a:cubicBezTo>
                    <a:pt x="1329" y="1139"/>
                    <a:pt x="695" y="1545"/>
                    <a:pt x="234" y="2122"/>
                  </a:cubicBezTo>
                  <a:cubicBezTo>
                    <a:pt x="0" y="2412"/>
                    <a:pt x="185" y="2783"/>
                    <a:pt x="532" y="2783"/>
                  </a:cubicBezTo>
                  <a:cubicBezTo>
                    <a:pt x="559" y="2783"/>
                    <a:pt x="586" y="2781"/>
                    <a:pt x="615" y="2776"/>
                  </a:cubicBezTo>
                  <a:cubicBezTo>
                    <a:pt x="1386" y="2652"/>
                    <a:pt x="2084" y="2269"/>
                    <a:pt x="2756" y="1890"/>
                  </a:cubicBezTo>
                  <a:cubicBezTo>
                    <a:pt x="3380" y="1539"/>
                    <a:pt x="4085" y="1332"/>
                    <a:pt x="4181" y="556"/>
                  </a:cubicBezTo>
                  <a:cubicBezTo>
                    <a:pt x="4211" y="317"/>
                    <a:pt x="3998" y="143"/>
                    <a:pt x="3808" y="65"/>
                  </a:cubicBezTo>
                  <a:cubicBezTo>
                    <a:pt x="3700" y="20"/>
                    <a:pt x="3591" y="0"/>
                    <a:pt x="34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3" name="Google Shape;303;p37"/>
            <p:cNvSpPr/>
            <p:nvPr/>
          </p:nvSpPr>
          <p:spPr>
            <a:xfrm>
              <a:off x="1930200" y="2690700"/>
              <a:ext cx="86325" cy="85700"/>
            </a:xfrm>
            <a:custGeom>
              <a:avLst/>
              <a:gdLst/>
              <a:ahLst/>
              <a:cxnLst/>
              <a:rect l="l" t="t" r="r" b="b"/>
              <a:pathLst>
                <a:path w="3453" h="3428" extrusionOk="0">
                  <a:moveTo>
                    <a:pt x="2611" y="1"/>
                  </a:moveTo>
                  <a:cubicBezTo>
                    <a:pt x="1961" y="1"/>
                    <a:pt x="1579" y="599"/>
                    <a:pt x="1173" y="1082"/>
                  </a:cubicBezTo>
                  <a:cubicBezTo>
                    <a:pt x="755" y="1577"/>
                    <a:pt x="213" y="2115"/>
                    <a:pt x="67" y="2763"/>
                  </a:cubicBezTo>
                  <a:cubicBezTo>
                    <a:pt x="0" y="3057"/>
                    <a:pt x="228" y="3428"/>
                    <a:pt x="540" y="3428"/>
                  </a:cubicBezTo>
                  <a:cubicBezTo>
                    <a:pt x="591" y="3428"/>
                    <a:pt x="645" y="3418"/>
                    <a:pt x="700" y="3395"/>
                  </a:cubicBezTo>
                  <a:cubicBezTo>
                    <a:pt x="1327" y="3145"/>
                    <a:pt x="1768" y="2617"/>
                    <a:pt x="2258" y="2168"/>
                  </a:cubicBezTo>
                  <a:cubicBezTo>
                    <a:pt x="2801" y="1672"/>
                    <a:pt x="3452" y="1318"/>
                    <a:pt x="3319" y="483"/>
                  </a:cubicBezTo>
                  <a:cubicBezTo>
                    <a:pt x="3285" y="276"/>
                    <a:pt x="3064" y="73"/>
                    <a:pt x="2863" y="29"/>
                  </a:cubicBezTo>
                  <a:cubicBezTo>
                    <a:pt x="2775" y="10"/>
                    <a:pt x="2691" y="1"/>
                    <a:pt x="26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4" name="Google Shape;304;p37"/>
            <p:cNvSpPr/>
            <p:nvPr/>
          </p:nvSpPr>
          <p:spPr>
            <a:xfrm>
              <a:off x="1699200" y="2536600"/>
              <a:ext cx="54050" cy="112525"/>
            </a:xfrm>
            <a:custGeom>
              <a:avLst/>
              <a:gdLst/>
              <a:ahLst/>
              <a:cxnLst/>
              <a:rect l="l" t="t" r="r" b="b"/>
              <a:pathLst>
                <a:path w="2162" h="4501" extrusionOk="0">
                  <a:moveTo>
                    <a:pt x="1045" y="1"/>
                  </a:moveTo>
                  <a:cubicBezTo>
                    <a:pt x="625" y="1"/>
                    <a:pt x="229" y="224"/>
                    <a:pt x="162" y="722"/>
                  </a:cubicBezTo>
                  <a:cubicBezTo>
                    <a:pt x="24" y="1733"/>
                    <a:pt x="1" y="2910"/>
                    <a:pt x="339" y="3886"/>
                  </a:cubicBezTo>
                  <a:cubicBezTo>
                    <a:pt x="484" y="4307"/>
                    <a:pt x="817" y="4501"/>
                    <a:pt x="1151" y="4501"/>
                  </a:cubicBezTo>
                  <a:cubicBezTo>
                    <a:pt x="1570" y="4501"/>
                    <a:pt x="1989" y="4197"/>
                    <a:pt x="2040" y="3656"/>
                  </a:cubicBezTo>
                  <a:cubicBezTo>
                    <a:pt x="2122" y="2782"/>
                    <a:pt x="2101" y="1869"/>
                    <a:pt x="2137" y="988"/>
                  </a:cubicBezTo>
                  <a:cubicBezTo>
                    <a:pt x="2161" y="367"/>
                    <a:pt x="1584" y="1"/>
                    <a:pt x="10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5" name="Google Shape;305;p37"/>
            <p:cNvSpPr/>
            <p:nvPr/>
          </p:nvSpPr>
          <p:spPr>
            <a:xfrm>
              <a:off x="1404800" y="2616275"/>
              <a:ext cx="97125" cy="109750"/>
            </a:xfrm>
            <a:custGeom>
              <a:avLst/>
              <a:gdLst/>
              <a:ahLst/>
              <a:cxnLst/>
              <a:rect l="l" t="t" r="r" b="b"/>
              <a:pathLst>
                <a:path w="3885" h="4390" extrusionOk="0">
                  <a:moveTo>
                    <a:pt x="1207" y="0"/>
                  </a:moveTo>
                  <a:cubicBezTo>
                    <a:pt x="598" y="0"/>
                    <a:pt x="1" y="458"/>
                    <a:pt x="257" y="1181"/>
                  </a:cubicBezTo>
                  <a:cubicBezTo>
                    <a:pt x="513" y="1899"/>
                    <a:pt x="1101" y="2464"/>
                    <a:pt x="1573" y="3055"/>
                  </a:cubicBezTo>
                  <a:cubicBezTo>
                    <a:pt x="1980" y="3567"/>
                    <a:pt x="2454" y="4230"/>
                    <a:pt x="3130" y="4375"/>
                  </a:cubicBezTo>
                  <a:cubicBezTo>
                    <a:pt x="3177" y="4385"/>
                    <a:pt x="3223" y="4390"/>
                    <a:pt x="3267" y="4390"/>
                  </a:cubicBezTo>
                  <a:cubicBezTo>
                    <a:pt x="3562" y="4390"/>
                    <a:pt x="3760" y="4170"/>
                    <a:pt x="3799" y="3864"/>
                  </a:cubicBezTo>
                  <a:cubicBezTo>
                    <a:pt x="3885" y="3209"/>
                    <a:pt x="3428" y="2551"/>
                    <a:pt x="3102" y="2015"/>
                  </a:cubicBezTo>
                  <a:cubicBezTo>
                    <a:pt x="2751" y="1436"/>
                    <a:pt x="2414" y="663"/>
                    <a:pt x="1888" y="232"/>
                  </a:cubicBezTo>
                  <a:cubicBezTo>
                    <a:pt x="1695" y="73"/>
                    <a:pt x="1450" y="0"/>
                    <a:pt x="12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6" name="Google Shape;306;p37"/>
            <p:cNvSpPr/>
            <p:nvPr/>
          </p:nvSpPr>
          <p:spPr>
            <a:xfrm>
              <a:off x="1275700" y="2779650"/>
              <a:ext cx="103675" cy="78150"/>
            </a:xfrm>
            <a:custGeom>
              <a:avLst/>
              <a:gdLst/>
              <a:ahLst/>
              <a:cxnLst/>
              <a:rect l="l" t="t" r="r" b="b"/>
              <a:pathLst>
                <a:path w="4147" h="3126" extrusionOk="0">
                  <a:moveTo>
                    <a:pt x="1220" y="1"/>
                  </a:moveTo>
                  <a:cubicBezTo>
                    <a:pt x="626" y="1"/>
                    <a:pt x="38" y="406"/>
                    <a:pt x="17" y="1053"/>
                  </a:cubicBezTo>
                  <a:cubicBezTo>
                    <a:pt x="1" y="1549"/>
                    <a:pt x="288" y="1961"/>
                    <a:pt x="751" y="2122"/>
                  </a:cubicBezTo>
                  <a:cubicBezTo>
                    <a:pt x="815" y="2145"/>
                    <a:pt x="882" y="2156"/>
                    <a:pt x="948" y="2156"/>
                  </a:cubicBezTo>
                  <a:cubicBezTo>
                    <a:pt x="1042" y="2156"/>
                    <a:pt x="1135" y="2134"/>
                    <a:pt x="1220" y="2089"/>
                  </a:cubicBezTo>
                  <a:cubicBezTo>
                    <a:pt x="1570" y="2266"/>
                    <a:pt x="1904" y="2538"/>
                    <a:pt x="2241" y="2703"/>
                  </a:cubicBezTo>
                  <a:cubicBezTo>
                    <a:pt x="2660" y="2908"/>
                    <a:pt x="3070" y="3126"/>
                    <a:pt x="3523" y="3126"/>
                  </a:cubicBezTo>
                  <a:cubicBezTo>
                    <a:pt x="3622" y="3126"/>
                    <a:pt x="3723" y="3115"/>
                    <a:pt x="3826" y="3092"/>
                  </a:cubicBezTo>
                  <a:cubicBezTo>
                    <a:pt x="3986" y="3056"/>
                    <a:pt x="4147" y="2866"/>
                    <a:pt x="4128" y="2695"/>
                  </a:cubicBezTo>
                  <a:cubicBezTo>
                    <a:pt x="4060" y="2060"/>
                    <a:pt x="3606" y="1605"/>
                    <a:pt x="3154" y="1179"/>
                  </a:cubicBezTo>
                  <a:cubicBezTo>
                    <a:pt x="2707" y="758"/>
                    <a:pt x="2142" y="199"/>
                    <a:pt x="1535" y="40"/>
                  </a:cubicBezTo>
                  <a:cubicBezTo>
                    <a:pt x="1432" y="14"/>
                    <a:pt x="1326" y="1"/>
                    <a:pt x="12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7" name="Google Shape;307;p37"/>
            <p:cNvSpPr/>
            <p:nvPr/>
          </p:nvSpPr>
          <p:spPr>
            <a:xfrm>
              <a:off x="1183375" y="3054325"/>
              <a:ext cx="119000" cy="52650"/>
            </a:xfrm>
            <a:custGeom>
              <a:avLst/>
              <a:gdLst/>
              <a:ahLst/>
              <a:cxnLst/>
              <a:rect l="l" t="t" r="r" b="b"/>
              <a:pathLst>
                <a:path w="4760" h="2106" extrusionOk="0">
                  <a:moveTo>
                    <a:pt x="1892" y="0"/>
                  </a:moveTo>
                  <a:cubicBezTo>
                    <a:pt x="1362" y="0"/>
                    <a:pt x="847" y="94"/>
                    <a:pt x="440" y="469"/>
                  </a:cubicBezTo>
                  <a:cubicBezTo>
                    <a:pt x="1" y="875"/>
                    <a:pt x="111" y="1671"/>
                    <a:pt x="632" y="1953"/>
                  </a:cubicBezTo>
                  <a:cubicBezTo>
                    <a:pt x="740" y="2013"/>
                    <a:pt x="856" y="2058"/>
                    <a:pt x="976" y="2087"/>
                  </a:cubicBezTo>
                  <a:cubicBezTo>
                    <a:pt x="1030" y="2099"/>
                    <a:pt x="1087" y="2105"/>
                    <a:pt x="1144" y="2105"/>
                  </a:cubicBezTo>
                  <a:cubicBezTo>
                    <a:pt x="1335" y="2105"/>
                    <a:pt x="1535" y="2038"/>
                    <a:pt x="1690" y="1919"/>
                  </a:cubicBezTo>
                  <a:cubicBezTo>
                    <a:pt x="1885" y="1862"/>
                    <a:pt x="2126" y="1848"/>
                    <a:pt x="2361" y="1848"/>
                  </a:cubicBezTo>
                  <a:cubicBezTo>
                    <a:pt x="2570" y="1848"/>
                    <a:pt x="2774" y="1859"/>
                    <a:pt x="2935" y="1860"/>
                  </a:cubicBezTo>
                  <a:cubicBezTo>
                    <a:pt x="2975" y="1860"/>
                    <a:pt x="3014" y="1860"/>
                    <a:pt x="3053" y="1860"/>
                  </a:cubicBezTo>
                  <a:cubicBezTo>
                    <a:pt x="3549" y="1860"/>
                    <a:pt x="3976" y="1832"/>
                    <a:pt x="4440" y="1595"/>
                  </a:cubicBezTo>
                  <a:cubicBezTo>
                    <a:pt x="4759" y="1434"/>
                    <a:pt x="4743" y="1025"/>
                    <a:pt x="4545" y="787"/>
                  </a:cubicBezTo>
                  <a:cubicBezTo>
                    <a:pt x="4041" y="187"/>
                    <a:pt x="3299" y="100"/>
                    <a:pt x="2558" y="36"/>
                  </a:cubicBezTo>
                  <a:cubicBezTo>
                    <a:pt x="2338" y="17"/>
                    <a:pt x="2113" y="0"/>
                    <a:pt x="18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8" name="Google Shape;308;p37"/>
            <p:cNvSpPr/>
            <p:nvPr/>
          </p:nvSpPr>
          <p:spPr>
            <a:xfrm>
              <a:off x="1314050" y="3248700"/>
              <a:ext cx="98775" cy="64475"/>
            </a:xfrm>
            <a:custGeom>
              <a:avLst/>
              <a:gdLst/>
              <a:ahLst/>
              <a:cxnLst/>
              <a:rect l="l" t="t" r="r" b="b"/>
              <a:pathLst>
                <a:path w="3951" h="2579" extrusionOk="0">
                  <a:moveTo>
                    <a:pt x="2812" y="1"/>
                  </a:moveTo>
                  <a:cubicBezTo>
                    <a:pt x="1894" y="1"/>
                    <a:pt x="657" y="799"/>
                    <a:pt x="321" y="1329"/>
                  </a:cubicBezTo>
                  <a:cubicBezTo>
                    <a:pt x="0" y="1834"/>
                    <a:pt x="437" y="2578"/>
                    <a:pt x="1007" y="2578"/>
                  </a:cubicBezTo>
                  <a:cubicBezTo>
                    <a:pt x="1086" y="2578"/>
                    <a:pt x="1166" y="2564"/>
                    <a:pt x="1248" y="2534"/>
                  </a:cubicBezTo>
                  <a:cubicBezTo>
                    <a:pt x="1845" y="2311"/>
                    <a:pt x="2377" y="1860"/>
                    <a:pt x="2943" y="1553"/>
                  </a:cubicBezTo>
                  <a:cubicBezTo>
                    <a:pt x="3265" y="1379"/>
                    <a:pt x="3950" y="930"/>
                    <a:pt x="3688" y="462"/>
                  </a:cubicBezTo>
                  <a:cubicBezTo>
                    <a:pt x="3502" y="131"/>
                    <a:pt x="3183" y="1"/>
                    <a:pt x="28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09" name="Google Shape;309;p37"/>
            <p:cNvSpPr/>
            <p:nvPr/>
          </p:nvSpPr>
          <p:spPr>
            <a:xfrm>
              <a:off x="1496975" y="3428975"/>
              <a:ext cx="61225" cy="72000"/>
            </a:xfrm>
            <a:custGeom>
              <a:avLst/>
              <a:gdLst/>
              <a:ahLst/>
              <a:cxnLst/>
              <a:rect l="l" t="t" r="r" b="b"/>
              <a:pathLst>
                <a:path w="2449" h="2880" extrusionOk="0">
                  <a:moveTo>
                    <a:pt x="2119" y="1"/>
                  </a:moveTo>
                  <a:cubicBezTo>
                    <a:pt x="2109" y="1"/>
                    <a:pt x="2100" y="1"/>
                    <a:pt x="2091" y="2"/>
                  </a:cubicBezTo>
                  <a:cubicBezTo>
                    <a:pt x="1563" y="75"/>
                    <a:pt x="1368" y="307"/>
                    <a:pt x="1058" y="718"/>
                  </a:cubicBezTo>
                  <a:cubicBezTo>
                    <a:pt x="810" y="1044"/>
                    <a:pt x="580" y="1384"/>
                    <a:pt x="363" y="1730"/>
                  </a:cubicBezTo>
                  <a:cubicBezTo>
                    <a:pt x="1" y="2314"/>
                    <a:pt x="567" y="2880"/>
                    <a:pt x="1092" y="2880"/>
                  </a:cubicBezTo>
                  <a:cubicBezTo>
                    <a:pt x="1324" y="2880"/>
                    <a:pt x="1548" y="2769"/>
                    <a:pt x="1680" y="2500"/>
                  </a:cubicBezTo>
                  <a:cubicBezTo>
                    <a:pt x="1875" y="2106"/>
                    <a:pt x="2047" y="1703"/>
                    <a:pt x="2206" y="1294"/>
                  </a:cubicBezTo>
                  <a:cubicBezTo>
                    <a:pt x="2392" y="820"/>
                    <a:pt x="2449" y="531"/>
                    <a:pt x="2236" y="62"/>
                  </a:cubicBezTo>
                  <a:cubicBezTo>
                    <a:pt x="2214" y="15"/>
                    <a:pt x="2165" y="1"/>
                    <a:pt x="2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0" name="Google Shape;310;p37"/>
            <p:cNvSpPr/>
            <p:nvPr/>
          </p:nvSpPr>
          <p:spPr>
            <a:xfrm>
              <a:off x="1677700" y="3454750"/>
              <a:ext cx="45950" cy="107825"/>
            </a:xfrm>
            <a:custGeom>
              <a:avLst/>
              <a:gdLst/>
              <a:ahLst/>
              <a:cxnLst/>
              <a:rect l="l" t="t" r="r" b="b"/>
              <a:pathLst>
                <a:path w="1838" h="4313" extrusionOk="0">
                  <a:moveTo>
                    <a:pt x="1525" y="1"/>
                  </a:moveTo>
                  <a:cubicBezTo>
                    <a:pt x="1486" y="1"/>
                    <a:pt x="1447" y="10"/>
                    <a:pt x="1414" y="28"/>
                  </a:cubicBezTo>
                  <a:cubicBezTo>
                    <a:pt x="279" y="682"/>
                    <a:pt x="1" y="2576"/>
                    <a:pt x="171" y="3753"/>
                  </a:cubicBezTo>
                  <a:cubicBezTo>
                    <a:pt x="227" y="4140"/>
                    <a:pt x="529" y="4313"/>
                    <a:pt x="850" y="4313"/>
                  </a:cubicBezTo>
                  <a:cubicBezTo>
                    <a:pt x="1261" y="4313"/>
                    <a:pt x="1705" y="4029"/>
                    <a:pt x="1701" y="3547"/>
                  </a:cubicBezTo>
                  <a:cubicBezTo>
                    <a:pt x="1697" y="2933"/>
                    <a:pt x="1623" y="2341"/>
                    <a:pt x="1680" y="1724"/>
                  </a:cubicBezTo>
                  <a:cubicBezTo>
                    <a:pt x="1728" y="1194"/>
                    <a:pt x="1837" y="692"/>
                    <a:pt x="1744" y="163"/>
                  </a:cubicBezTo>
                  <a:cubicBezTo>
                    <a:pt x="1727" y="58"/>
                    <a:pt x="1624" y="1"/>
                    <a:pt x="15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1" name="Google Shape;311;p37"/>
            <p:cNvSpPr/>
            <p:nvPr/>
          </p:nvSpPr>
          <p:spPr>
            <a:xfrm>
              <a:off x="2090625" y="3077850"/>
              <a:ext cx="104925" cy="44025"/>
            </a:xfrm>
            <a:custGeom>
              <a:avLst/>
              <a:gdLst/>
              <a:ahLst/>
              <a:cxnLst/>
              <a:rect l="l" t="t" r="r" b="b"/>
              <a:pathLst>
                <a:path w="4197" h="1761" extrusionOk="0">
                  <a:moveTo>
                    <a:pt x="2036" y="0"/>
                  </a:moveTo>
                  <a:cubicBezTo>
                    <a:pt x="1290" y="0"/>
                    <a:pt x="519" y="155"/>
                    <a:pt x="137" y="693"/>
                  </a:cubicBezTo>
                  <a:cubicBezTo>
                    <a:pt x="0" y="884"/>
                    <a:pt x="97" y="1204"/>
                    <a:pt x="299" y="1309"/>
                  </a:cubicBezTo>
                  <a:cubicBezTo>
                    <a:pt x="566" y="1448"/>
                    <a:pt x="847" y="1456"/>
                    <a:pt x="1135" y="1456"/>
                  </a:cubicBezTo>
                  <a:cubicBezTo>
                    <a:pt x="1169" y="1456"/>
                    <a:pt x="1204" y="1456"/>
                    <a:pt x="1238" y="1456"/>
                  </a:cubicBezTo>
                  <a:cubicBezTo>
                    <a:pt x="1326" y="1456"/>
                    <a:pt x="1413" y="1456"/>
                    <a:pt x="1502" y="1461"/>
                  </a:cubicBezTo>
                  <a:cubicBezTo>
                    <a:pt x="1943" y="1486"/>
                    <a:pt x="2372" y="1595"/>
                    <a:pt x="2795" y="1722"/>
                  </a:cubicBezTo>
                  <a:cubicBezTo>
                    <a:pt x="2881" y="1748"/>
                    <a:pt x="2963" y="1760"/>
                    <a:pt x="3041" y="1760"/>
                  </a:cubicBezTo>
                  <a:cubicBezTo>
                    <a:pt x="3899" y="1760"/>
                    <a:pt x="4196" y="288"/>
                    <a:pt x="3238" y="115"/>
                  </a:cubicBezTo>
                  <a:cubicBezTo>
                    <a:pt x="2902" y="54"/>
                    <a:pt x="2474" y="0"/>
                    <a:pt x="20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312" name="Google Shape;312;p37"/>
          <p:cNvGrpSpPr/>
          <p:nvPr/>
        </p:nvGrpSpPr>
        <p:grpSpPr>
          <a:xfrm>
            <a:off x="5138035" y="2385451"/>
            <a:ext cx="679839" cy="489887"/>
            <a:chOff x="5310875" y="337375"/>
            <a:chExt cx="916225" cy="660225"/>
          </a:xfrm>
        </p:grpSpPr>
        <p:sp>
          <p:nvSpPr>
            <p:cNvPr id="313" name="Google Shape;313;p37"/>
            <p:cNvSpPr/>
            <p:nvPr/>
          </p:nvSpPr>
          <p:spPr>
            <a:xfrm>
              <a:off x="5310875" y="337375"/>
              <a:ext cx="916225" cy="660225"/>
            </a:xfrm>
            <a:custGeom>
              <a:avLst/>
              <a:gdLst/>
              <a:ahLst/>
              <a:cxnLst/>
              <a:rect l="l" t="t" r="r" b="b"/>
              <a:pathLst>
                <a:path w="36649" h="26409" extrusionOk="0">
                  <a:moveTo>
                    <a:pt x="22990" y="1502"/>
                  </a:moveTo>
                  <a:cubicBezTo>
                    <a:pt x="24636" y="1502"/>
                    <a:pt x="26251" y="1775"/>
                    <a:pt x="27734" y="2504"/>
                  </a:cubicBezTo>
                  <a:cubicBezTo>
                    <a:pt x="34704" y="5931"/>
                    <a:pt x="35360" y="15588"/>
                    <a:pt x="28935" y="19943"/>
                  </a:cubicBezTo>
                  <a:cubicBezTo>
                    <a:pt x="28675" y="20118"/>
                    <a:pt x="28439" y="20497"/>
                    <a:pt x="28574" y="20826"/>
                  </a:cubicBezTo>
                  <a:cubicBezTo>
                    <a:pt x="29254" y="22480"/>
                    <a:pt x="30274" y="23815"/>
                    <a:pt x="31605" y="24830"/>
                  </a:cubicBezTo>
                  <a:cubicBezTo>
                    <a:pt x="29557" y="24651"/>
                    <a:pt x="27668" y="23543"/>
                    <a:pt x="26518" y="21715"/>
                  </a:cubicBezTo>
                  <a:cubicBezTo>
                    <a:pt x="26364" y="21470"/>
                    <a:pt x="26128" y="21352"/>
                    <a:pt x="25885" y="21352"/>
                  </a:cubicBezTo>
                  <a:cubicBezTo>
                    <a:pt x="25695" y="21352"/>
                    <a:pt x="25502" y="21424"/>
                    <a:pt x="25338" y="21563"/>
                  </a:cubicBezTo>
                  <a:cubicBezTo>
                    <a:pt x="22839" y="23686"/>
                    <a:pt x="19493" y="24773"/>
                    <a:pt x="16164" y="24773"/>
                  </a:cubicBezTo>
                  <a:cubicBezTo>
                    <a:pt x="11835" y="24773"/>
                    <a:pt x="7535" y="22936"/>
                    <a:pt x="5160" y="19152"/>
                  </a:cubicBezTo>
                  <a:cubicBezTo>
                    <a:pt x="2622" y="15107"/>
                    <a:pt x="4899" y="10120"/>
                    <a:pt x="7851" y="6959"/>
                  </a:cubicBezTo>
                  <a:cubicBezTo>
                    <a:pt x="8283" y="6499"/>
                    <a:pt x="8743" y="6066"/>
                    <a:pt x="9230" y="5662"/>
                  </a:cubicBezTo>
                  <a:cubicBezTo>
                    <a:pt x="11347" y="4267"/>
                    <a:pt x="13707" y="3260"/>
                    <a:pt x="16182" y="2604"/>
                  </a:cubicBezTo>
                  <a:cubicBezTo>
                    <a:pt x="18320" y="2038"/>
                    <a:pt x="20684" y="1502"/>
                    <a:pt x="22990" y="1502"/>
                  </a:cubicBezTo>
                  <a:close/>
                  <a:moveTo>
                    <a:pt x="22921" y="0"/>
                  </a:moveTo>
                  <a:cubicBezTo>
                    <a:pt x="20883" y="0"/>
                    <a:pt x="18812" y="363"/>
                    <a:pt x="16843" y="849"/>
                  </a:cubicBezTo>
                  <a:cubicBezTo>
                    <a:pt x="15554" y="1167"/>
                    <a:pt x="14293" y="1584"/>
                    <a:pt x="13082" y="2104"/>
                  </a:cubicBezTo>
                  <a:cubicBezTo>
                    <a:pt x="6225" y="4767"/>
                    <a:pt x="1" y="12892"/>
                    <a:pt x="3814" y="19616"/>
                  </a:cubicBezTo>
                  <a:cubicBezTo>
                    <a:pt x="6346" y="24082"/>
                    <a:pt x="11197" y="26196"/>
                    <a:pt x="16102" y="26196"/>
                  </a:cubicBezTo>
                  <a:cubicBezTo>
                    <a:pt x="19536" y="26196"/>
                    <a:pt x="22996" y="25160"/>
                    <a:pt x="25706" y="23169"/>
                  </a:cubicBezTo>
                  <a:cubicBezTo>
                    <a:pt x="27286" y="25232"/>
                    <a:pt x="29698" y="26409"/>
                    <a:pt x="32242" y="26409"/>
                  </a:cubicBezTo>
                  <a:cubicBezTo>
                    <a:pt x="32931" y="26409"/>
                    <a:pt x="33630" y="26323"/>
                    <a:pt x="34324" y="26144"/>
                  </a:cubicBezTo>
                  <a:cubicBezTo>
                    <a:pt x="35137" y="25935"/>
                    <a:pt x="34984" y="24910"/>
                    <a:pt x="34324" y="24641"/>
                  </a:cubicBezTo>
                  <a:cubicBezTo>
                    <a:pt x="32541" y="23914"/>
                    <a:pt x="31137" y="22589"/>
                    <a:pt x="30302" y="20875"/>
                  </a:cubicBezTo>
                  <a:cubicBezTo>
                    <a:pt x="36648" y="16007"/>
                    <a:pt x="36480" y="6187"/>
                    <a:pt x="29567" y="1774"/>
                  </a:cubicBezTo>
                  <a:cubicBezTo>
                    <a:pt x="27529" y="473"/>
                    <a:pt x="25246" y="0"/>
                    <a:pt x="229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4" name="Google Shape;314;p37"/>
            <p:cNvSpPr/>
            <p:nvPr/>
          </p:nvSpPr>
          <p:spPr>
            <a:xfrm>
              <a:off x="5603850" y="729950"/>
              <a:ext cx="44325" cy="37875"/>
            </a:xfrm>
            <a:custGeom>
              <a:avLst/>
              <a:gdLst/>
              <a:ahLst/>
              <a:cxnLst/>
              <a:rect l="l" t="t" r="r" b="b"/>
              <a:pathLst>
                <a:path w="1773" h="1515" extrusionOk="0">
                  <a:moveTo>
                    <a:pt x="894" y="0"/>
                  </a:moveTo>
                  <a:cubicBezTo>
                    <a:pt x="405" y="0"/>
                    <a:pt x="1" y="547"/>
                    <a:pt x="280" y="1044"/>
                  </a:cubicBezTo>
                  <a:cubicBezTo>
                    <a:pt x="405" y="1267"/>
                    <a:pt x="569" y="1455"/>
                    <a:pt x="836" y="1501"/>
                  </a:cubicBezTo>
                  <a:cubicBezTo>
                    <a:pt x="890" y="1510"/>
                    <a:pt x="942" y="1514"/>
                    <a:pt x="992" y="1514"/>
                  </a:cubicBezTo>
                  <a:cubicBezTo>
                    <a:pt x="1457" y="1514"/>
                    <a:pt x="1772" y="1142"/>
                    <a:pt x="1689" y="648"/>
                  </a:cubicBezTo>
                  <a:cubicBezTo>
                    <a:pt x="1644" y="385"/>
                    <a:pt x="1454" y="215"/>
                    <a:pt x="1232" y="91"/>
                  </a:cubicBezTo>
                  <a:cubicBezTo>
                    <a:pt x="1120" y="28"/>
                    <a:pt x="1004" y="0"/>
                    <a:pt x="8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5" name="Google Shape;315;p37"/>
            <p:cNvSpPr/>
            <p:nvPr/>
          </p:nvSpPr>
          <p:spPr>
            <a:xfrm>
              <a:off x="5700025" y="697375"/>
              <a:ext cx="60225" cy="53675"/>
            </a:xfrm>
            <a:custGeom>
              <a:avLst/>
              <a:gdLst/>
              <a:ahLst/>
              <a:cxnLst/>
              <a:rect l="l" t="t" r="r" b="b"/>
              <a:pathLst>
                <a:path w="2409" h="2147" extrusionOk="0">
                  <a:moveTo>
                    <a:pt x="1180" y="1"/>
                  </a:moveTo>
                  <a:cubicBezTo>
                    <a:pt x="1097" y="1"/>
                    <a:pt x="1013" y="11"/>
                    <a:pt x="927" y="34"/>
                  </a:cubicBezTo>
                  <a:cubicBezTo>
                    <a:pt x="386" y="183"/>
                    <a:pt x="0" y="802"/>
                    <a:pt x="178" y="1352"/>
                  </a:cubicBezTo>
                  <a:cubicBezTo>
                    <a:pt x="321" y="1795"/>
                    <a:pt x="742" y="2147"/>
                    <a:pt x="1208" y="2147"/>
                  </a:cubicBezTo>
                  <a:cubicBezTo>
                    <a:pt x="1303" y="2147"/>
                    <a:pt x="1399" y="2132"/>
                    <a:pt x="1495" y="2101"/>
                  </a:cubicBezTo>
                  <a:cubicBezTo>
                    <a:pt x="2043" y="1923"/>
                    <a:pt x="2408" y="1365"/>
                    <a:pt x="2244" y="783"/>
                  </a:cubicBezTo>
                  <a:cubicBezTo>
                    <a:pt x="2231" y="741"/>
                    <a:pt x="2219" y="700"/>
                    <a:pt x="2209" y="658"/>
                  </a:cubicBezTo>
                  <a:cubicBezTo>
                    <a:pt x="2137" y="379"/>
                    <a:pt x="1900" y="141"/>
                    <a:pt x="1621" y="69"/>
                  </a:cubicBezTo>
                  <a:cubicBezTo>
                    <a:pt x="1473" y="32"/>
                    <a:pt x="1328" y="1"/>
                    <a:pt x="11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6" name="Google Shape;316;p37"/>
            <p:cNvSpPr/>
            <p:nvPr/>
          </p:nvSpPr>
          <p:spPr>
            <a:xfrm>
              <a:off x="5785025" y="670025"/>
              <a:ext cx="64550" cy="50050"/>
            </a:xfrm>
            <a:custGeom>
              <a:avLst/>
              <a:gdLst/>
              <a:ahLst/>
              <a:cxnLst/>
              <a:rect l="l" t="t" r="r" b="b"/>
              <a:pathLst>
                <a:path w="2582" h="2002" extrusionOk="0">
                  <a:moveTo>
                    <a:pt x="1291" y="1"/>
                  </a:moveTo>
                  <a:cubicBezTo>
                    <a:pt x="3" y="1"/>
                    <a:pt x="1" y="2002"/>
                    <a:pt x="1291" y="2002"/>
                  </a:cubicBezTo>
                  <a:cubicBezTo>
                    <a:pt x="2579" y="2002"/>
                    <a:pt x="2581" y="1"/>
                    <a:pt x="12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17" name="Google Shape;317;p37"/>
            <p:cNvSpPr/>
            <p:nvPr/>
          </p:nvSpPr>
          <p:spPr>
            <a:xfrm>
              <a:off x="5887850" y="638500"/>
              <a:ext cx="56125" cy="43525"/>
            </a:xfrm>
            <a:custGeom>
              <a:avLst/>
              <a:gdLst/>
              <a:ahLst/>
              <a:cxnLst/>
              <a:rect l="l" t="t" r="r" b="b"/>
              <a:pathLst>
                <a:path w="2245" h="1741" extrusionOk="0">
                  <a:moveTo>
                    <a:pt x="1123" y="1"/>
                  </a:moveTo>
                  <a:cubicBezTo>
                    <a:pt x="0" y="1"/>
                    <a:pt x="0" y="1741"/>
                    <a:pt x="1123" y="1741"/>
                  </a:cubicBezTo>
                  <a:cubicBezTo>
                    <a:pt x="2242" y="1741"/>
                    <a:pt x="2244" y="1"/>
                    <a:pt x="11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318" name="Google Shape;318;p37"/>
          <p:cNvSpPr/>
          <p:nvPr/>
        </p:nvSpPr>
        <p:spPr>
          <a:xfrm>
            <a:off x="5188898" y="3568998"/>
            <a:ext cx="578112" cy="572717"/>
          </a:xfrm>
          <a:custGeom>
            <a:avLst/>
            <a:gdLst/>
            <a:ahLst/>
            <a:cxnLst/>
            <a:rect l="l" t="t" r="r" b="b"/>
            <a:pathLst>
              <a:path w="29253" h="28980" extrusionOk="0">
                <a:moveTo>
                  <a:pt x="14143" y="2700"/>
                </a:moveTo>
                <a:lnTo>
                  <a:pt x="14143" y="2701"/>
                </a:lnTo>
                <a:cubicBezTo>
                  <a:pt x="14382" y="2879"/>
                  <a:pt x="14610" y="3071"/>
                  <a:pt x="14826" y="3275"/>
                </a:cubicBezTo>
                <a:cubicBezTo>
                  <a:pt x="16631" y="4989"/>
                  <a:pt x="17613" y="7527"/>
                  <a:pt x="17512" y="9952"/>
                </a:cubicBezTo>
                <a:cubicBezTo>
                  <a:pt x="16350" y="9553"/>
                  <a:pt x="15139" y="9334"/>
                  <a:pt x="13946" y="9334"/>
                </a:cubicBezTo>
                <a:cubicBezTo>
                  <a:pt x="13767" y="9334"/>
                  <a:pt x="13588" y="9339"/>
                  <a:pt x="13409" y="9349"/>
                </a:cubicBezTo>
                <a:cubicBezTo>
                  <a:pt x="12636" y="9391"/>
                  <a:pt x="11849" y="9550"/>
                  <a:pt x="11078" y="9803"/>
                </a:cubicBezTo>
                <a:cubicBezTo>
                  <a:pt x="11026" y="7418"/>
                  <a:pt x="12076" y="4911"/>
                  <a:pt x="13651" y="3031"/>
                </a:cubicBezTo>
                <a:cubicBezTo>
                  <a:pt x="13812" y="2912"/>
                  <a:pt x="13976" y="2804"/>
                  <a:pt x="14143" y="2700"/>
                </a:cubicBezTo>
                <a:close/>
                <a:moveTo>
                  <a:pt x="13886" y="10716"/>
                </a:moveTo>
                <a:cubicBezTo>
                  <a:pt x="14821" y="10716"/>
                  <a:pt x="15765" y="10856"/>
                  <a:pt x="16686" y="11136"/>
                </a:cubicBezTo>
                <a:cubicBezTo>
                  <a:pt x="16903" y="11202"/>
                  <a:pt x="17115" y="11275"/>
                  <a:pt x="17324" y="11354"/>
                </a:cubicBezTo>
                <a:cubicBezTo>
                  <a:pt x="16955" y="12973"/>
                  <a:pt x="16048" y="14448"/>
                  <a:pt x="14512" y="15473"/>
                </a:cubicBezTo>
                <a:cubicBezTo>
                  <a:pt x="14486" y="15490"/>
                  <a:pt x="14459" y="15506"/>
                  <a:pt x="14432" y="15523"/>
                </a:cubicBezTo>
                <a:cubicBezTo>
                  <a:pt x="13538" y="14957"/>
                  <a:pt x="12753" y="14234"/>
                  <a:pt x="12162" y="13355"/>
                </a:cubicBezTo>
                <a:cubicBezTo>
                  <a:pt x="11692" y="12657"/>
                  <a:pt x="11390" y="11899"/>
                  <a:pt x="11225" y="11110"/>
                </a:cubicBezTo>
                <a:cubicBezTo>
                  <a:pt x="12088" y="10847"/>
                  <a:pt x="12983" y="10716"/>
                  <a:pt x="13886" y="10716"/>
                </a:cubicBezTo>
                <a:close/>
                <a:moveTo>
                  <a:pt x="18312" y="1537"/>
                </a:moveTo>
                <a:cubicBezTo>
                  <a:pt x="20093" y="1537"/>
                  <a:pt x="21942" y="2089"/>
                  <a:pt x="23631" y="3166"/>
                </a:cubicBezTo>
                <a:cubicBezTo>
                  <a:pt x="27706" y="5766"/>
                  <a:pt x="28613" y="11589"/>
                  <a:pt x="24959" y="14979"/>
                </a:cubicBezTo>
                <a:cubicBezTo>
                  <a:pt x="24699" y="15219"/>
                  <a:pt x="24420" y="15438"/>
                  <a:pt x="24127" y="15635"/>
                </a:cubicBezTo>
                <a:cubicBezTo>
                  <a:pt x="23065" y="13370"/>
                  <a:pt x="21068" y="11550"/>
                  <a:pt x="18752" y="10457"/>
                </a:cubicBezTo>
                <a:cubicBezTo>
                  <a:pt x="19023" y="7350"/>
                  <a:pt x="17700" y="4138"/>
                  <a:pt x="15330" y="2098"/>
                </a:cubicBezTo>
                <a:cubicBezTo>
                  <a:pt x="16271" y="1722"/>
                  <a:pt x="17280" y="1537"/>
                  <a:pt x="18312" y="1537"/>
                </a:cubicBezTo>
                <a:close/>
                <a:moveTo>
                  <a:pt x="9622" y="1191"/>
                </a:moveTo>
                <a:cubicBezTo>
                  <a:pt x="10716" y="1191"/>
                  <a:pt x="11799" y="1430"/>
                  <a:pt x="12794" y="1893"/>
                </a:cubicBezTo>
                <a:cubicBezTo>
                  <a:pt x="11658" y="2800"/>
                  <a:pt x="10851" y="4091"/>
                  <a:pt x="10636" y="5807"/>
                </a:cubicBezTo>
                <a:cubicBezTo>
                  <a:pt x="10620" y="5931"/>
                  <a:pt x="10693" y="6020"/>
                  <a:pt x="10792" y="6065"/>
                </a:cubicBezTo>
                <a:cubicBezTo>
                  <a:pt x="10315" y="7423"/>
                  <a:pt x="10088" y="8858"/>
                  <a:pt x="10132" y="10167"/>
                </a:cubicBezTo>
                <a:cubicBezTo>
                  <a:pt x="7489" y="11328"/>
                  <a:pt x="5198" y="13597"/>
                  <a:pt x="4538" y="16234"/>
                </a:cubicBezTo>
                <a:lnTo>
                  <a:pt x="4538" y="16235"/>
                </a:lnTo>
                <a:cubicBezTo>
                  <a:pt x="3803" y="15782"/>
                  <a:pt x="3172" y="15179"/>
                  <a:pt x="2686" y="14467"/>
                </a:cubicBezTo>
                <a:cubicBezTo>
                  <a:pt x="535" y="11329"/>
                  <a:pt x="1003" y="6440"/>
                  <a:pt x="3533" y="3553"/>
                </a:cubicBezTo>
                <a:cubicBezTo>
                  <a:pt x="3546" y="3555"/>
                  <a:pt x="3559" y="3556"/>
                  <a:pt x="3573" y="3556"/>
                </a:cubicBezTo>
                <a:cubicBezTo>
                  <a:pt x="3623" y="3556"/>
                  <a:pt x="3673" y="3543"/>
                  <a:pt x="3717" y="3516"/>
                </a:cubicBezTo>
                <a:cubicBezTo>
                  <a:pt x="5532" y="2476"/>
                  <a:pt x="6944" y="1344"/>
                  <a:pt x="9136" y="1207"/>
                </a:cubicBezTo>
                <a:cubicBezTo>
                  <a:pt x="9298" y="1196"/>
                  <a:pt x="9460" y="1191"/>
                  <a:pt x="9622" y="1191"/>
                </a:cubicBezTo>
                <a:close/>
                <a:moveTo>
                  <a:pt x="18507" y="11885"/>
                </a:moveTo>
                <a:cubicBezTo>
                  <a:pt x="20445" y="12900"/>
                  <a:pt x="21976" y="14481"/>
                  <a:pt x="22813" y="16335"/>
                </a:cubicBezTo>
                <a:cubicBezTo>
                  <a:pt x="21780" y="16759"/>
                  <a:pt x="20647" y="16964"/>
                  <a:pt x="19504" y="16964"/>
                </a:cubicBezTo>
                <a:cubicBezTo>
                  <a:pt x="18187" y="16964"/>
                  <a:pt x="16856" y="16692"/>
                  <a:pt x="15649" y="16169"/>
                </a:cubicBezTo>
                <a:cubicBezTo>
                  <a:pt x="16800" y="15293"/>
                  <a:pt x="17727" y="14157"/>
                  <a:pt x="18254" y="12714"/>
                </a:cubicBezTo>
                <a:lnTo>
                  <a:pt x="18254" y="12715"/>
                </a:lnTo>
                <a:cubicBezTo>
                  <a:pt x="18352" y="12443"/>
                  <a:pt x="18438" y="12166"/>
                  <a:pt x="18507" y="11885"/>
                </a:cubicBezTo>
                <a:close/>
                <a:moveTo>
                  <a:pt x="10357" y="11801"/>
                </a:moveTo>
                <a:cubicBezTo>
                  <a:pt x="10814" y="13567"/>
                  <a:pt x="11948" y="15027"/>
                  <a:pt x="13414" y="16108"/>
                </a:cubicBezTo>
                <a:lnTo>
                  <a:pt x="13414" y="16109"/>
                </a:lnTo>
                <a:cubicBezTo>
                  <a:pt x="11937" y="16849"/>
                  <a:pt x="10221" y="17287"/>
                  <a:pt x="8552" y="17287"/>
                </a:cubicBezTo>
                <a:cubicBezTo>
                  <a:pt x="7559" y="17287"/>
                  <a:pt x="6583" y="17132"/>
                  <a:pt x="5684" y="16794"/>
                </a:cubicBezTo>
                <a:cubicBezTo>
                  <a:pt x="6276" y="14376"/>
                  <a:pt x="8033" y="12813"/>
                  <a:pt x="10357" y="11801"/>
                </a:cubicBezTo>
                <a:close/>
                <a:moveTo>
                  <a:pt x="14597" y="16860"/>
                </a:moveTo>
                <a:cubicBezTo>
                  <a:pt x="16211" y="17742"/>
                  <a:pt x="18071" y="18226"/>
                  <a:pt x="19836" y="18239"/>
                </a:cubicBezTo>
                <a:cubicBezTo>
                  <a:pt x="19855" y="18239"/>
                  <a:pt x="19875" y="18239"/>
                  <a:pt x="19894" y="18239"/>
                </a:cubicBezTo>
                <a:cubicBezTo>
                  <a:pt x="21057" y="18239"/>
                  <a:pt x="22193" y="17983"/>
                  <a:pt x="23243" y="17533"/>
                </a:cubicBezTo>
                <a:lnTo>
                  <a:pt x="23243" y="17533"/>
                </a:lnTo>
                <a:cubicBezTo>
                  <a:pt x="23754" y="19405"/>
                  <a:pt x="23580" y="21466"/>
                  <a:pt x="22464" y="23460"/>
                </a:cubicBezTo>
                <a:cubicBezTo>
                  <a:pt x="20882" y="26284"/>
                  <a:pt x="18005" y="27654"/>
                  <a:pt x="15044" y="27654"/>
                </a:cubicBezTo>
                <a:cubicBezTo>
                  <a:pt x="13094" y="27654"/>
                  <a:pt x="11108" y="27060"/>
                  <a:pt x="9432" y="25894"/>
                </a:cubicBezTo>
                <a:cubicBezTo>
                  <a:pt x="7730" y="24710"/>
                  <a:pt x="6408" y="22914"/>
                  <a:pt x="5813" y="20917"/>
                </a:cubicBezTo>
                <a:cubicBezTo>
                  <a:pt x="5908" y="20794"/>
                  <a:pt x="5926" y="20630"/>
                  <a:pt x="5860" y="20490"/>
                </a:cubicBezTo>
                <a:lnTo>
                  <a:pt x="5860" y="20490"/>
                </a:lnTo>
                <a:lnTo>
                  <a:pt x="5861" y="20491"/>
                </a:lnTo>
                <a:cubicBezTo>
                  <a:pt x="5707" y="20141"/>
                  <a:pt x="5589" y="19777"/>
                  <a:pt x="5511" y="19402"/>
                </a:cubicBezTo>
                <a:cubicBezTo>
                  <a:pt x="5467" y="18994"/>
                  <a:pt x="5455" y="18582"/>
                  <a:pt x="5478" y="18171"/>
                </a:cubicBezTo>
                <a:cubicBezTo>
                  <a:pt x="5480" y="18134"/>
                  <a:pt x="5485" y="18100"/>
                  <a:pt x="5488" y="18063"/>
                </a:cubicBezTo>
                <a:cubicBezTo>
                  <a:pt x="6301" y="18358"/>
                  <a:pt x="7183" y="18520"/>
                  <a:pt x="8115" y="18520"/>
                </a:cubicBezTo>
                <a:cubicBezTo>
                  <a:pt x="8208" y="18520"/>
                  <a:pt x="8302" y="18518"/>
                  <a:pt x="8396" y="18515"/>
                </a:cubicBezTo>
                <a:cubicBezTo>
                  <a:pt x="10491" y="18442"/>
                  <a:pt x="12735" y="17924"/>
                  <a:pt x="14597" y="16860"/>
                </a:cubicBezTo>
                <a:close/>
                <a:moveTo>
                  <a:pt x="9193" y="1"/>
                </a:moveTo>
                <a:cubicBezTo>
                  <a:pt x="6999" y="1"/>
                  <a:pt x="4863" y="714"/>
                  <a:pt x="3713" y="2437"/>
                </a:cubicBezTo>
                <a:cubicBezTo>
                  <a:pt x="1187" y="4294"/>
                  <a:pt x="0" y="7949"/>
                  <a:pt x="275" y="10991"/>
                </a:cubicBezTo>
                <a:cubicBezTo>
                  <a:pt x="530" y="13822"/>
                  <a:pt x="2073" y="16256"/>
                  <a:pt x="4353" y="17543"/>
                </a:cubicBezTo>
                <a:cubicBezTo>
                  <a:pt x="4334" y="18048"/>
                  <a:pt x="4379" y="18553"/>
                  <a:pt x="4485" y="19048"/>
                </a:cubicBezTo>
                <a:cubicBezTo>
                  <a:pt x="4501" y="20156"/>
                  <a:pt x="4704" y="21244"/>
                  <a:pt x="5099" y="22206"/>
                </a:cubicBezTo>
                <a:cubicBezTo>
                  <a:pt x="6782" y="26306"/>
                  <a:pt x="10993" y="28980"/>
                  <a:pt x="15346" y="28980"/>
                </a:cubicBezTo>
                <a:cubicBezTo>
                  <a:pt x="16130" y="28980"/>
                  <a:pt x="16918" y="28893"/>
                  <a:pt x="17698" y="28712"/>
                </a:cubicBezTo>
                <a:cubicBezTo>
                  <a:pt x="22311" y="27642"/>
                  <a:pt x="25477" y="22829"/>
                  <a:pt x="24876" y="18171"/>
                </a:cubicBezTo>
                <a:cubicBezTo>
                  <a:pt x="24815" y="17713"/>
                  <a:pt x="24717" y="17260"/>
                  <a:pt x="24582" y="16818"/>
                </a:cubicBezTo>
                <a:cubicBezTo>
                  <a:pt x="26550" y="15547"/>
                  <a:pt x="28024" y="13524"/>
                  <a:pt x="28441" y="11154"/>
                </a:cubicBezTo>
                <a:cubicBezTo>
                  <a:pt x="29253" y="6545"/>
                  <a:pt x="26353" y="2608"/>
                  <a:pt x="22191" y="938"/>
                </a:cubicBezTo>
                <a:cubicBezTo>
                  <a:pt x="20987" y="455"/>
                  <a:pt x="19607" y="199"/>
                  <a:pt x="18228" y="199"/>
                </a:cubicBezTo>
                <a:cubicBezTo>
                  <a:pt x="16729" y="199"/>
                  <a:pt x="15231" y="502"/>
                  <a:pt x="13964" y="1145"/>
                </a:cubicBezTo>
                <a:cubicBezTo>
                  <a:pt x="12626" y="428"/>
                  <a:pt x="10892" y="1"/>
                  <a:pt x="91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pic>
        <p:nvPicPr>
          <p:cNvPr id="4" name="图片 3" descr="R.b1aeae4fb5edbca9c00f0fbf0aca7f6f"/>
          <p:cNvPicPr>
            <a:picLocks noChangeAspect="1"/>
          </p:cNvPicPr>
          <p:nvPr/>
        </p:nvPicPr>
        <p:blipFill>
          <a:blip r:embed="rId1"/>
          <a:stretch>
            <a:fillRect/>
          </a:stretch>
        </p:blipFill>
        <p:spPr>
          <a:xfrm>
            <a:off x="683895" y="1707515"/>
            <a:ext cx="3533140" cy="23037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28" name="Shape 428"/>
        <p:cNvGrpSpPr/>
        <p:nvPr/>
      </p:nvGrpSpPr>
      <p:grpSpPr>
        <a:xfrm>
          <a:off x="0" y="0"/>
          <a:ext cx="0" cy="0"/>
          <a:chOff x="0" y="0"/>
          <a:chExt cx="0" cy="0"/>
        </a:xfrm>
      </p:grpSpPr>
      <p:sp>
        <p:nvSpPr>
          <p:cNvPr id="435" name="Google Shape;435;p44"/>
          <p:cNvSpPr txBox="1"/>
          <p:nvPr>
            <p:ph type="subTitle" idx="4294967295"/>
          </p:nvPr>
        </p:nvSpPr>
        <p:spPr>
          <a:xfrm>
            <a:off x="395605" y="481965"/>
            <a:ext cx="3947795" cy="4178935"/>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600" b="1">
                <a:solidFill>
                  <a:schemeClr val="dk2"/>
                </a:solidFill>
                <a:sym typeface="+mn-ea"/>
              </a:rPr>
              <a:t>Writing Workshop </a:t>
            </a:r>
            <a:endParaRPr lang="en-GB" sz="1600" b="1">
              <a:solidFill>
                <a:schemeClr val="dk2"/>
              </a:solidFill>
            </a:endParaRPr>
          </a:p>
          <a:p>
            <a:pPr marL="0" lvl="0" indent="0" algn="l" rtl="0">
              <a:spcBef>
                <a:spcPts val="0"/>
              </a:spcBef>
              <a:spcAft>
                <a:spcPts val="1600"/>
              </a:spcAft>
              <a:buNone/>
            </a:pPr>
            <a:r>
              <a:rPr lang="en-GB" sz="1600">
                <a:solidFill>
                  <a:schemeClr val="dk2"/>
                </a:solidFill>
                <a:sym typeface="+mn-ea"/>
              </a:rPr>
              <a:t>The purpose of this kind of training is to develop lifelong writers.</a:t>
            </a:r>
            <a:endParaRPr lang="en-GB" sz="1600">
              <a:solidFill>
                <a:schemeClr val="dk2"/>
              </a:solidFill>
            </a:endParaRPr>
          </a:p>
          <a:p>
            <a:pPr marL="0" lvl="0" indent="0" algn="l" rtl="0">
              <a:spcBef>
                <a:spcPts val="0"/>
              </a:spcBef>
              <a:spcAft>
                <a:spcPts val="1600"/>
              </a:spcAft>
              <a:buNone/>
            </a:pPr>
            <a:r>
              <a:rPr lang="en-US" altLang="en-GB" sz="1600">
                <a:solidFill>
                  <a:schemeClr val="dk2"/>
                </a:solidFill>
              </a:rPr>
              <a:t>T</a:t>
            </a:r>
            <a:r>
              <a:rPr lang="en-GB" sz="1600">
                <a:solidFill>
                  <a:schemeClr val="dk2"/>
                </a:solidFill>
              </a:rPr>
              <a:t>he Business English Writing Workshop is a small, interactive organization that includes the project leader, project team members, participating students and collaborators (ideally, members of Fortune 500 companies are invited to participate in the project), as well as a spin-off of the second classroom.</a:t>
            </a:r>
            <a:endParaRPr lang="en-GB" sz="1600">
              <a:solidFill>
                <a:schemeClr val="dk2"/>
              </a:solidFill>
            </a:endParaRPr>
          </a:p>
        </p:txBody>
      </p:sp>
      <p:pic>
        <p:nvPicPr>
          <p:cNvPr id="2" name="图片 1" descr="f0d566432ee740009ebd067c9ce8bc98"/>
          <p:cNvPicPr>
            <a:picLocks noChangeAspect="1"/>
          </p:cNvPicPr>
          <p:nvPr/>
        </p:nvPicPr>
        <p:blipFill>
          <a:blip r:embed="rId1"/>
          <a:stretch>
            <a:fillRect/>
          </a:stretch>
        </p:blipFill>
        <p:spPr>
          <a:xfrm>
            <a:off x="5003800" y="1419860"/>
            <a:ext cx="3564890" cy="2378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322" name="Shape 322"/>
        <p:cNvGrpSpPr/>
        <p:nvPr/>
      </p:nvGrpSpPr>
      <p:grpSpPr>
        <a:xfrm>
          <a:off x="0" y="0"/>
          <a:ext cx="0" cy="0"/>
          <a:chOff x="0" y="0"/>
          <a:chExt cx="0" cy="0"/>
        </a:xfrm>
      </p:grpSpPr>
      <p:sp>
        <p:nvSpPr>
          <p:cNvPr id="323" name="Google Shape;323;p38"/>
          <p:cNvSpPr txBox="1"/>
          <p:nvPr>
            <p:ph type="title"/>
          </p:nvPr>
        </p:nvSpPr>
        <p:spPr>
          <a:xfrm>
            <a:off x="1331295" y="2787733"/>
            <a:ext cx="2101200" cy="66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1</a:t>
            </a:r>
            <a:endParaRPr lang="en-GB"/>
          </a:p>
        </p:txBody>
      </p:sp>
      <p:sp>
        <p:nvSpPr>
          <p:cNvPr id="324" name="Google Shape;324;p38"/>
          <p:cNvSpPr txBox="1"/>
          <p:nvPr>
            <p:ph type="subTitle" idx="1"/>
          </p:nvPr>
        </p:nvSpPr>
        <p:spPr>
          <a:xfrm>
            <a:off x="1301450" y="3383388"/>
            <a:ext cx="2101200" cy="71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800"/>
              <a:t>Questionnaire</a:t>
            </a:r>
            <a:endParaRPr lang="en-GB" sz="1800"/>
          </a:p>
        </p:txBody>
      </p:sp>
      <p:sp>
        <p:nvSpPr>
          <p:cNvPr id="325" name="Google Shape;325;p38"/>
          <p:cNvSpPr txBox="1"/>
          <p:nvPr>
            <p:ph type="title" idx="2"/>
          </p:nvPr>
        </p:nvSpPr>
        <p:spPr>
          <a:xfrm>
            <a:off x="3521400" y="2719788"/>
            <a:ext cx="2101200" cy="66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a:t>2</a:t>
            </a:r>
            <a:endParaRPr lang="en-US" altLang="en-GB"/>
          </a:p>
        </p:txBody>
      </p:sp>
      <p:sp>
        <p:nvSpPr>
          <p:cNvPr id="326" name="Google Shape;326;p38"/>
          <p:cNvSpPr txBox="1"/>
          <p:nvPr>
            <p:ph type="subTitle" idx="3"/>
          </p:nvPr>
        </p:nvSpPr>
        <p:spPr>
          <a:xfrm>
            <a:off x="3521400" y="3383388"/>
            <a:ext cx="2101200" cy="71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800"/>
              <a:t>Analysis of </a:t>
            </a:r>
            <a:endParaRPr lang="en-GB" sz="1800"/>
          </a:p>
          <a:p>
            <a:pPr marL="0" lvl="0" indent="0" algn="ctr" rtl="0">
              <a:spcBef>
                <a:spcPts val="0"/>
              </a:spcBef>
              <a:spcAft>
                <a:spcPts val="0"/>
              </a:spcAft>
              <a:buNone/>
            </a:pPr>
            <a:r>
              <a:rPr lang="en-GB" sz="1800"/>
              <a:t>Students’ Work</a:t>
            </a:r>
            <a:endParaRPr lang="en-GB" sz="1800"/>
          </a:p>
        </p:txBody>
      </p:sp>
      <p:sp>
        <p:nvSpPr>
          <p:cNvPr id="327" name="Google Shape;327;p38"/>
          <p:cNvSpPr txBox="1"/>
          <p:nvPr>
            <p:ph type="title" idx="4"/>
          </p:nvPr>
        </p:nvSpPr>
        <p:spPr>
          <a:xfrm>
            <a:off x="5741350" y="2719788"/>
            <a:ext cx="2101200" cy="66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a:t>3</a:t>
            </a:r>
            <a:endParaRPr lang="en-US" altLang="en-GB"/>
          </a:p>
        </p:txBody>
      </p:sp>
      <p:sp>
        <p:nvSpPr>
          <p:cNvPr id="328" name="Google Shape;328;p38"/>
          <p:cNvSpPr txBox="1"/>
          <p:nvPr>
            <p:ph type="subTitle" idx="5"/>
          </p:nvPr>
        </p:nvSpPr>
        <p:spPr>
          <a:xfrm>
            <a:off x="5741035" y="3383280"/>
            <a:ext cx="2381250" cy="71691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800"/>
              <a:t>Research Reports</a:t>
            </a:r>
            <a:endParaRPr lang="en-GB" sz="1800"/>
          </a:p>
        </p:txBody>
      </p:sp>
      <p:grpSp>
        <p:nvGrpSpPr>
          <p:cNvPr id="329" name="Google Shape;329;p38"/>
          <p:cNvGrpSpPr/>
          <p:nvPr/>
        </p:nvGrpSpPr>
        <p:grpSpPr>
          <a:xfrm>
            <a:off x="1703145" y="1209010"/>
            <a:ext cx="1297793" cy="1297998"/>
            <a:chOff x="5572206" y="2418687"/>
            <a:chExt cx="1023900" cy="1023900"/>
          </a:xfrm>
        </p:grpSpPr>
        <p:sp>
          <p:nvSpPr>
            <p:cNvPr id="330" name="Google Shape;330;p38"/>
            <p:cNvSpPr/>
            <p:nvPr/>
          </p:nvSpPr>
          <p:spPr>
            <a:xfrm>
              <a:off x="5681300" y="2527788"/>
              <a:ext cx="805800" cy="8058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31" name="Google Shape;331;p38"/>
            <p:cNvSpPr/>
            <p:nvPr/>
          </p:nvSpPr>
          <p:spPr>
            <a:xfrm rot="-1138073">
              <a:off x="5681280" y="2527762"/>
              <a:ext cx="805752" cy="805752"/>
            </a:xfrm>
            <a:prstGeom prst="pie">
              <a:avLst>
                <a:gd name="adj1" fmla="val 13513838"/>
                <a:gd name="adj2" fmla="val 16200000"/>
              </a:avLst>
            </a:prstGeom>
            <a:solidFill>
              <a:srgbClr val="A8D68C"/>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332" name="Google Shape;332;p38"/>
          <p:cNvGrpSpPr/>
          <p:nvPr/>
        </p:nvGrpSpPr>
        <p:grpSpPr>
          <a:xfrm>
            <a:off x="4061300" y="1347229"/>
            <a:ext cx="1021386" cy="1021538"/>
            <a:chOff x="5681273" y="2527788"/>
            <a:chExt cx="805827" cy="805820"/>
          </a:xfrm>
        </p:grpSpPr>
        <p:sp>
          <p:nvSpPr>
            <p:cNvPr id="333" name="Google Shape;333;p38"/>
            <p:cNvSpPr/>
            <p:nvPr/>
          </p:nvSpPr>
          <p:spPr>
            <a:xfrm>
              <a:off x="5681300" y="2527788"/>
              <a:ext cx="805800" cy="8058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34" name="Google Shape;334;p38"/>
            <p:cNvSpPr/>
            <p:nvPr/>
          </p:nvSpPr>
          <p:spPr>
            <a:xfrm>
              <a:off x="5681273" y="2527807"/>
              <a:ext cx="805800" cy="805800"/>
            </a:xfrm>
            <a:prstGeom prst="pie">
              <a:avLst>
                <a:gd name="adj1" fmla="val 5307796"/>
                <a:gd name="adj2" fmla="val 16200000"/>
              </a:avLst>
            </a:prstGeom>
            <a:solidFill>
              <a:srgbClr val="F1C23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335" name="Google Shape;335;p38"/>
          <p:cNvGrpSpPr/>
          <p:nvPr/>
        </p:nvGrpSpPr>
        <p:grpSpPr>
          <a:xfrm>
            <a:off x="6028527" y="1232666"/>
            <a:ext cx="1250642" cy="1250840"/>
            <a:chOff x="5590939" y="2437417"/>
            <a:chExt cx="986700" cy="986700"/>
          </a:xfrm>
        </p:grpSpPr>
        <p:sp>
          <p:nvSpPr>
            <p:cNvPr id="336" name="Google Shape;336;p38"/>
            <p:cNvSpPr/>
            <p:nvPr/>
          </p:nvSpPr>
          <p:spPr>
            <a:xfrm>
              <a:off x="5681300" y="2527788"/>
              <a:ext cx="805800" cy="80580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37" name="Google Shape;337;p38"/>
            <p:cNvSpPr/>
            <p:nvPr/>
          </p:nvSpPr>
          <p:spPr>
            <a:xfrm rot="9900074">
              <a:off x="5681466" y="2527944"/>
              <a:ext cx="805647" cy="805647"/>
            </a:xfrm>
            <a:prstGeom prst="pie">
              <a:avLst>
                <a:gd name="adj1" fmla="val 6991087"/>
                <a:gd name="adj2" fmla="val 16200000"/>
              </a:avLst>
            </a:prstGeom>
            <a:solidFill>
              <a:srgbClr val="DF7070"/>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262" name="Google Shape;262;p36"/>
          <p:cNvSpPr txBox="1"/>
          <p:nvPr/>
        </p:nvSpPr>
        <p:spPr>
          <a:xfrm>
            <a:off x="1043940" y="555625"/>
            <a:ext cx="5766435" cy="572770"/>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accent2"/>
              </a:buClr>
              <a:buSzPts val="2100"/>
              <a:buFont typeface="Concert One"/>
              <a:buNone/>
              <a:defRPr sz="2100" b="1" i="0" u="none" strike="noStrike" cap="none">
                <a:solidFill>
                  <a:schemeClr val="accent2"/>
                </a:solidFill>
                <a:latin typeface="Concert One"/>
                <a:ea typeface="Concert One"/>
                <a:cs typeface="Concert One"/>
                <a:sym typeface="Concert One"/>
              </a:defRPr>
            </a:lvl1pPr>
            <a:lvl2pPr marR="0" lvl="1"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2pPr>
            <a:lvl3pPr marR="0" lvl="2"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3pPr>
            <a:lvl4pPr marR="0" lvl="3"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4pPr>
            <a:lvl5pPr marR="0" lvl="4"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5pPr>
            <a:lvl6pPr marR="0" lvl="5"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6pPr>
            <a:lvl7pPr marR="0" lvl="6"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7pPr>
            <a:lvl8pPr marR="0" lvl="7"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8pPr>
            <a:lvl9pPr marR="0" lvl="8" algn="r" rtl="0">
              <a:lnSpc>
                <a:spcPct val="100000"/>
              </a:lnSpc>
              <a:spcBef>
                <a:spcPts val="0"/>
              </a:spcBef>
              <a:spcAft>
                <a:spcPts val="0"/>
              </a:spcAft>
              <a:buClr>
                <a:schemeClr val="accent2"/>
              </a:buClr>
              <a:buSzPts val="3900"/>
              <a:buFont typeface="Arial" panose="020B0604020202020204"/>
              <a:buNone/>
              <a:defRPr sz="3900" b="0" i="0" u="none" strike="noStrike" cap="none">
                <a:solidFill>
                  <a:schemeClr val="accent2"/>
                </a:solidFill>
                <a:latin typeface="Arial" panose="020B0604020202020204"/>
                <a:ea typeface="Arial" panose="020B0604020202020204"/>
                <a:cs typeface="Arial" panose="020B0604020202020204"/>
                <a:sym typeface="Arial" panose="020B0604020202020204"/>
              </a:defRPr>
            </a:lvl9pPr>
          </a:lstStyle>
          <a:p>
            <a:pPr marL="0" lvl="0" indent="0" algn="l" rtl="0">
              <a:spcBef>
                <a:spcPts val="0"/>
              </a:spcBef>
              <a:spcAft>
                <a:spcPts val="0"/>
              </a:spcAft>
              <a:buNone/>
            </a:pPr>
            <a:r>
              <a:rPr lang="en-US" altLang="en-GB"/>
              <a:t>3. E</a:t>
            </a:r>
            <a:r>
              <a:rPr lang="en-GB"/>
              <a:t>vidence </a:t>
            </a:r>
            <a:r>
              <a:rPr lang="en-US" altLang="en-GB"/>
              <a:t>I</a:t>
            </a:r>
            <a:r>
              <a:rPr lang="en-GB"/>
              <a:t>ntended to be </a:t>
            </a:r>
            <a:r>
              <a:rPr lang="en-US" altLang="en-GB"/>
              <a:t>C</a:t>
            </a:r>
            <a:r>
              <a:rPr lang="en-GB"/>
              <a:t>ollected</a:t>
            </a: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4" name="Google Shape;234;p34"/>
          <p:cNvSpPr txBox="1"/>
          <p:nvPr>
            <p:ph type="subTitle" idx="1"/>
          </p:nvPr>
        </p:nvSpPr>
        <p:spPr>
          <a:xfrm>
            <a:off x="1331595" y="554990"/>
            <a:ext cx="5942330" cy="96266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4</a:t>
            </a:r>
            <a:r>
              <a:rPr lang="en-GB">
                <a:sym typeface="+mn-ea"/>
              </a:rPr>
              <a:t>.Methods </a:t>
            </a:r>
            <a:r>
              <a:rPr lang="en-US" altLang="en-GB">
                <a:sym typeface="+mn-ea"/>
              </a:rPr>
              <a:t>P</a:t>
            </a:r>
            <a:r>
              <a:rPr lang="en-GB">
                <a:sym typeface="+mn-ea"/>
              </a:rPr>
              <a:t>lanned to be </a:t>
            </a:r>
            <a:r>
              <a:rPr lang="en-US" altLang="en-GB">
                <a:sym typeface="+mn-ea"/>
              </a:rPr>
              <a:t>U</a:t>
            </a:r>
            <a:r>
              <a:rPr lang="en-GB">
                <a:sym typeface="+mn-ea"/>
              </a:rPr>
              <a:t>sed </a:t>
            </a:r>
            <a:endParaRPr lang="en-GB">
              <a:sym typeface="+mn-ea"/>
            </a:endParaRPr>
          </a:p>
          <a:p>
            <a:pPr marL="0" lvl="0" indent="0" algn="l" rtl="0">
              <a:spcBef>
                <a:spcPts val="0"/>
              </a:spcBef>
              <a:spcAft>
                <a:spcPts val="0"/>
              </a:spcAft>
              <a:buNone/>
            </a:pPr>
            <a:r>
              <a:rPr lang="en-US" altLang="en-GB">
                <a:sym typeface="+mn-ea"/>
              </a:rPr>
              <a:t>  </a:t>
            </a:r>
            <a:r>
              <a:rPr lang="en-GB">
                <a:sym typeface="+mn-ea"/>
              </a:rPr>
              <a:t>to </a:t>
            </a:r>
            <a:r>
              <a:rPr lang="en-US" altLang="en-GB">
                <a:sym typeface="+mn-ea"/>
              </a:rPr>
              <a:t>C</a:t>
            </a:r>
            <a:r>
              <a:rPr lang="en-GB">
                <a:sym typeface="+mn-ea"/>
              </a:rPr>
              <a:t>ollect </a:t>
            </a:r>
            <a:r>
              <a:rPr lang="en-US" altLang="en-GB">
                <a:sym typeface="+mn-ea"/>
              </a:rPr>
              <a:t>E</a:t>
            </a:r>
            <a:r>
              <a:rPr lang="en-GB">
                <a:sym typeface="+mn-ea"/>
              </a:rPr>
              <a:t>vidence</a:t>
            </a:r>
            <a:endParaRPr lang="en-GB"/>
          </a:p>
        </p:txBody>
      </p:sp>
      <p:pic>
        <p:nvPicPr>
          <p:cNvPr id="5" name="图片 4"/>
          <p:cNvPicPr>
            <a:picLocks noChangeAspect="1"/>
          </p:cNvPicPr>
          <p:nvPr/>
        </p:nvPicPr>
        <p:blipFill>
          <a:blip r:embed="rId1"/>
          <a:stretch>
            <a:fillRect/>
          </a:stretch>
        </p:blipFill>
        <p:spPr>
          <a:xfrm>
            <a:off x="7812405" y="3864610"/>
            <a:ext cx="710565" cy="699770"/>
          </a:xfrm>
          <a:prstGeom prst="rect">
            <a:avLst/>
          </a:prstGeom>
        </p:spPr>
      </p:pic>
      <p:cxnSp>
        <p:nvCxnSpPr>
          <p:cNvPr id="28" name="直接连接符 27"/>
          <p:cNvCxnSpPr/>
          <p:nvPr>
            <p:custDataLst>
              <p:tags r:id="rId2"/>
            </p:custDataLst>
          </p:nvPr>
        </p:nvCxnSpPr>
        <p:spPr>
          <a:xfrm>
            <a:off x="1335227" y="3263741"/>
            <a:ext cx="7052668" cy="0"/>
          </a:xfrm>
          <a:prstGeom prst="line">
            <a:avLst/>
          </a:prstGeom>
          <a:noFill/>
          <a:ln w="6350" cap="flat" cmpd="sng" algn="ctr">
            <a:solidFill>
              <a:srgbClr val="FFC91D"/>
            </a:solidFill>
            <a:prstDash val="solid"/>
            <a:miter lim="800000"/>
          </a:ln>
          <a:effectLst/>
        </p:spPr>
      </p:cxnSp>
      <p:grpSp>
        <p:nvGrpSpPr>
          <p:cNvPr id="37" name="组合 36"/>
          <p:cNvGrpSpPr/>
          <p:nvPr>
            <p:custDataLst>
              <p:tags r:id="rId3"/>
            </p:custDataLst>
          </p:nvPr>
        </p:nvGrpSpPr>
        <p:grpSpPr>
          <a:xfrm>
            <a:off x="1802249" y="2115979"/>
            <a:ext cx="2343150" cy="1269206"/>
            <a:chOff x="1028700" y="3400425"/>
            <a:chExt cx="3124200" cy="1692275"/>
          </a:xfrm>
          <a:solidFill>
            <a:schemeClr val="tx2"/>
          </a:solidFill>
        </p:grpSpPr>
        <p:sp>
          <p:nvSpPr>
            <p:cNvPr id="36" name="任意多边形 35"/>
            <p:cNvSpPr/>
            <p:nvPr>
              <p:custDataLst>
                <p:tags r:id="rId4"/>
              </p:custDataLst>
            </p:nvPr>
          </p:nvSpPr>
          <p:spPr>
            <a:xfrm>
              <a:off x="1028700" y="3400425"/>
              <a:ext cx="3124200" cy="1533522"/>
            </a:xfrm>
            <a:custGeom>
              <a:avLst/>
              <a:gdLst>
                <a:gd name="connsiteX0" fmla="*/ 0 w 3124200"/>
                <a:gd name="connsiteY0" fmla="*/ 0 h 1533522"/>
                <a:gd name="connsiteX1" fmla="*/ 3124200 w 3124200"/>
                <a:gd name="connsiteY1" fmla="*/ 0 h 1533522"/>
                <a:gd name="connsiteX2" fmla="*/ 2757336 w 3124200"/>
                <a:gd name="connsiteY2" fmla="*/ 1533522 h 1533522"/>
                <a:gd name="connsiteX3" fmla="*/ 366864 w 3124200"/>
                <a:gd name="connsiteY3" fmla="*/ 1533522 h 1533522"/>
              </a:gdLst>
              <a:ahLst/>
              <a:cxnLst>
                <a:cxn ang="0">
                  <a:pos x="connsiteX0" y="connsiteY0"/>
                </a:cxn>
                <a:cxn ang="0">
                  <a:pos x="connsiteX1" y="connsiteY1"/>
                </a:cxn>
                <a:cxn ang="0">
                  <a:pos x="connsiteX2" y="connsiteY2"/>
                </a:cxn>
                <a:cxn ang="0">
                  <a:pos x="connsiteX3" y="connsiteY3"/>
                </a:cxn>
              </a:cxnLst>
              <a:rect l="l" t="t" r="r" b="b"/>
              <a:pathLst>
                <a:path w="3124200" h="1533522">
                  <a:moveTo>
                    <a:pt x="0" y="0"/>
                  </a:moveTo>
                  <a:lnTo>
                    <a:pt x="3124200" y="0"/>
                  </a:lnTo>
                  <a:lnTo>
                    <a:pt x="2757336" y="1533522"/>
                  </a:lnTo>
                  <a:lnTo>
                    <a:pt x="366864" y="1533522"/>
                  </a:lnTo>
                  <a:close/>
                </a:path>
              </a:pathLst>
            </a:custGeom>
            <a:grpFill/>
            <a:ln w="12700" cap="flat" cmpd="sng" algn="ctr">
              <a:noFill/>
              <a:prstDash val="solid"/>
              <a:miter lim="800000"/>
            </a:ln>
            <a:effectLst/>
          </p:spPr>
          <p:txBody>
            <a:bodyPr lIns="108000" rIns="108000" bIns="243000" rtlCol="0" anchor="ctr">
              <a:normAutofit/>
            </a:bodyPr>
            <a:lstStyle/>
            <a:p>
              <a:pPr algn="ctr">
                <a:lnSpc>
                  <a:spcPct val="150000"/>
                </a:lnSpc>
              </a:pPr>
              <a:endParaRPr lang="zh-CN" altLang="en-US" sz="1350" dirty="0">
                <a:solidFill>
                  <a:srgbClr val="FFFFFF"/>
                </a:solidFill>
              </a:endParaRPr>
            </a:p>
          </p:txBody>
        </p:sp>
        <p:sp>
          <p:nvSpPr>
            <p:cNvPr id="7" name="梯形 6"/>
            <p:cNvSpPr/>
            <p:nvPr>
              <p:custDataLst>
                <p:tags r:id="rId5"/>
              </p:custDataLst>
            </p:nvPr>
          </p:nvSpPr>
          <p:spPr>
            <a:xfrm>
              <a:off x="1400175" y="4597400"/>
              <a:ext cx="2381250" cy="336551"/>
            </a:xfrm>
            <a:prstGeom prst="trapezoid">
              <a:avLst>
                <a:gd name="adj" fmla="val 55159"/>
              </a:avLst>
            </a:prstGeom>
            <a:grpFill/>
            <a:ln w="12700" cap="flat" cmpd="sng" algn="ctr">
              <a:noFill/>
              <a:prstDash val="solid"/>
              <a:miter lim="800000"/>
            </a:ln>
            <a:effectLst/>
          </p:spPr>
          <p:txBody>
            <a:bodyPr rtlCol="0" anchor="ctr">
              <a:normAutofit fontScale="62500"/>
            </a:bodyPr>
            <a:lstStyle/>
            <a:p>
              <a:pPr algn="ctr"/>
              <a:endParaRPr lang="zh-CN" altLang="en-US" sz="1350"/>
            </a:p>
          </p:txBody>
        </p:sp>
        <p:sp>
          <p:nvSpPr>
            <p:cNvPr id="32" name="任意多边形 31"/>
            <p:cNvSpPr/>
            <p:nvPr>
              <p:custDataLst>
                <p:tags r:id="rId6"/>
              </p:custDataLst>
            </p:nvPr>
          </p:nvSpPr>
          <p:spPr>
            <a:xfrm>
              <a:off x="1595438" y="4597400"/>
              <a:ext cx="1990725" cy="495300"/>
            </a:xfrm>
            <a:custGeom>
              <a:avLst/>
              <a:gdLst>
                <a:gd name="connsiteX0" fmla="*/ 1704974 w 1990725"/>
                <a:gd name="connsiteY0" fmla="*/ 161925 h 495300"/>
                <a:gd name="connsiteX1" fmla="*/ 1684737 w 1990725"/>
                <a:gd name="connsiteY1" fmla="*/ 227413 h 495300"/>
                <a:gd name="connsiteX2" fmla="*/ 1619249 w 1990725"/>
                <a:gd name="connsiteY2" fmla="*/ 227413 h 495300"/>
                <a:gd name="connsiteX3" fmla="*/ 1672231 w 1990725"/>
                <a:gd name="connsiteY3" fmla="*/ 267886 h 495300"/>
                <a:gd name="connsiteX4" fmla="*/ 1651993 w 1990725"/>
                <a:gd name="connsiteY4" fmla="*/ 333375 h 495300"/>
                <a:gd name="connsiteX5" fmla="*/ 1704974 w 1990725"/>
                <a:gd name="connsiteY5" fmla="*/ 292900 h 495300"/>
                <a:gd name="connsiteX6" fmla="*/ 1757955 w 1990725"/>
                <a:gd name="connsiteY6" fmla="*/ 333375 h 495300"/>
                <a:gd name="connsiteX7" fmla="*/ 1737717 w 1990725"/>
                <a:gd name="connsiteY7" fmla="*/ 267886 h 495300"/>
                <a:gd name="connsiteX8" fmla="*/ 1790699 w 1990725"/>
                <a:gd name="connsiteY8" fmla="*/ 227413 h 495300"/>
                <a:gd name="connsiteX9" fmla="*/ 1725211 w 1990725"/>
                <a:gd name="connsiteY9" fmla="*/ 227413 h 495300"/>
                <a:gd name="connsiteX10" fmla="*/ 1485899 w 1990725"/>
                <a:gd name="connsiteY10" fmla="*/ 161925 h 495300"/>
                <a:gd name="connsiteX11" fmla="*/ 1465662 w 1990725"/>
                <a:gd name="connsiteY11" fmla="*/ 227413 h 495300"/>
                <a:gd name="connsiteX12" fmla="*/ 1400174 w 1990725"/>
                <a:gd name="connsiteY12" fmla="*/ 227413 h 495300"/>
                <a:gd name="connsiteX13" fmla="*/ 1453156 w 1990725"/>
                <a:gd name="connsiteY13" fmla="*/ 267886 h 495300"/>
                <a:gd name="connsiteX14" fmla="*/ 1432918 w 1990725"/>
                <a:gd name="connsiteY14" fmla="*/ 333375 h 495300"/>
                <a:gd name="connsiteX15" fmla="*/ 1485899 w 1990725"/>
                <a:gd name="connsiteY15" fmla="*/ 292900 h 495300"/>
                <a:gd name="connsiteX16" fmla="*/ 1538880 w 1990725"/>
                <a:gd name="connsiteY16" fmla="*/ 333375 h 495300"/>
                <a:gd name="connsiteX17" fmla="*/ 1518642 w 1990725"/>
                <a:gd name="connsiteY17" fmla="*/ 267886 h 495300"/>
                <a:gd name="connsiteX18" fmla="*/ 1571624 w 1990725"/>
                <a:gd name="connsiteY18" fmla="*/ 227413 h 495300"/>
                <a:gd name="connsiteX19" fmla="*/ 1506136 w 1990725"/>
                <a:gd name="connsiteY19" fmla="*/ 227413 h 495300"/>
                <a:gd name="connsiteX20" fmla="*/ 1266825 w 1990725"/>
                <a:gd name="connsiteY20" fmla="*/ 161925 h 495300"/>
                <a:gd name="connsiteX21" fmla="*/ 1246588 w 1990725"/>
                <a:gd name="connsiteY21" fmla="*/ 227413 h 495300"/>
                <a:gd name="connsiteX22" fmla="*/ 1181100 w 1990725"/>
                <a:gd name="connsiteY22" fmla="*/ 227413 h 495300"/>
                <a:gd name="connsiteX23" fmla="*/ 1234082 w 1990725"/>
                <a:gd name="connsiteY23" fmla="*/ 267886 h 495300"/>
                <a:gd name="connsiteX24" fmla="*/ 1213844 w 1990725"/>
                <a:gd name="connsiteY24" fmla="*/ 333375 h 495300"/>
                <a:gd name="connsiteX25" fmla="*/ 1266825 w 1990725"/>
                <a:gd name="connsiteY25" fmla="*/ 292900 h 495300"/>
                <a:gd name="connsiteX26" fmla="*/ 1319806 w 1990725"/>
                <a:gd name="connsiteY26" fmla="*/ 333375 h 495300"/>
                <a:gd name="connsiteX27" fmla="*/ 1299568 w 1990725"/>
                <a:gd name="connsiteY27" fmla="*/ 267886 h 495300"/>
                <a:gd name="connsiteX28" fmla="*/ 1352550 w 1990725"/>
                <a:gd name="connsiteY28" fmla="*/ 227413 h 495300"/>
                <a:gd name="connsiteX29" fmla="*/ 1287062 w 1990725"/>
                <a:gd name="connsiteY29" fmla="*/ 227413 h 495300"/>
                <a:gd name="connsiteX30" fmla="*/ 723900 w 1990725"/>
                <a:gd name="connsiteY30" fmla="*/ 161925 h 495300"/>
                <a:gd name="connsiteX31" fmla="*/ 703663 w 1990725"/>
                <a:gd name="connsiteY31" fmla="*/ 227413 h 495300"/>
                <a:gd name="connsiteX32" fmla="*/ 638175 w 1990725"/>
                <a:gd name="connsiteY32" fmla="*/ 227413 h 495300"/>
                <a:gd name="connsiteX33" fmla="*/ 691157 w 1990725"/>
                <a:gd name="connsiteY33" fmla="*/ 267886 h 495300"/>
                <a:gd name="connsiteX34" fmla="*/ 670919 w 1990725"/>
                <a:gd name="connsiteY34" fmla="*/ 333375 h 495300"/>
                <a:gd name="connsiteX35" fmla="*/ 723900 w 1990725"/>
                <a:gd name="connsiteY35" fmla="*/ 292900 h 495300"/>
                <a:gd name="connsiteX36" fmla="*/ 776881 w 1990725"/>
                <a:gd name="connsiteY36" fmla="*/ 333375 h 495300"/>
                <a:gd name="connsiteX37" fmla="*/ 756643 w 1990725"/>
                <a:gd name="connsiteY37" fmla="*/ 267886 h 495300"/>
                <a:gd name="connsiteX38" fmla="*/ 809625 w 1990725"/>
                <a:gd name="connsiteY38" fmla="*/ 227413 h 495300"/>
                <a:gd name="connsiteX39" fmla="*/ 744137 w 1990725"/>
                <a:gd name="connsiteY39" fmla="*/ 227413 h 495300"/>
                <a:gd name="connsiteX40" fmla="*/ 504825 w 1990725"/>
                <a:gd name="connsiteY40" fmla="*/ 161925 h 495300"/>
                <a:gd name="connsiteX41" fmla="*/ 484588 w 1990725"/>
                <a:gd name="connsiteY41" fmla="*/ 227413 h 495300"/>
                <a:gd name="connsiteX42" fmla="*/ 419100 w 1990725"/>
                <a:gd name="connsiteY42" fmla="*/ 227413 h 495300"/>
                <a:gd name="connsiteX43" fmla="*/ 472082 w 1990725"/>
                <a:gd name="connsiteY43" fmla="*/ 267886 h 495300"/>
                <a:gd name="connsiteX44" fmla="*/ 451844 w 1990725"/>
                <a:gd name="connsiteY44" fmla="*/ 333375 h 495300"/>
                <a:gd name="connsiteX45" fmla="*/ 504825 w 1990725"/>
                <a:gd name="connsiteY45" fmla="*/ 292900 h 495300"/>
                <a:gd name="connsiteX46" fmla="*/ 557806 w 1990725"/>
                <a:gd name="connsiteY46" fmla="*/ 333375 h 495300"/>
                <a:gd name="connsiteX47" fmla="*/ 537568 w 1990725"/>
                <a:gd name="connsiteY47" fmla="*/ 267886 h 495300"/>
                <a:gd name="connsiteX48" fmla="*/ 590550 w 1990725"/>
                <a:gd name="connsiteY48" fmla="*/ 227413 h 495300"/>
                <a:gd name="connsiteX49" fmla="*/ 525062 w 1990725"/>
                <a:gd name="connsiteY49" fmla="*/ 227413 h 495300"/>
                <a:gd name="connsiteX50" fmla="*/ 285751 w 1990725"/>
                <a:gd name="connsiteY50" fmla="*/ 161925 h 495300"/>
                <a:gd name="connsiteX51" fmla="*/ 265514 w 1990725"/>
                <a:gd name="connsiteY51" fmla="*/ 227413 h 495300"/>
                <a:gd name="connsiteX52" fmla="*/ 200026 w 1990725"/>
                <a:gd name="connsiteY52" fmla="*/ 227413 h 495300"/>
                <a:gd name="connsiteX53" fmla="*/ 253008 w 1990725"/>
                <a:gd name="connsiteY53" fmla="*/ 267886 h 495300"/>
                <a:gd name="connsiteX54" fmla="*/ 232770 w 1990725"/>
                <a:gd name="connsiteY54" fmla="*/ 333375 h 495300"/>
                <a:gd name="connsiteX55" fmla="*/ 285751 w 1990725"/>
                <a:gd name="connsiteY55" fmla="*/ 292900 h 495300"/>
                <a:gd name="connsiteX56" fmla="*/ 338732 w 1990725"/>
                <a:gd name="connsiteY56" fmla="*/ 333375 h 495300"/>
                <a:gd name="connsiteX57" fmla="*/ 318494 w 1990725"/>
                <a:gd name="connsiteY57" fmla="*/ 267886 h 495300"/>
                <a:gd name="connsiteX58" fmla="*/ 371476 w 1990725"/>
                <a:gd name="connsiteY58" fmla="*/ 227413 h 495300"/>
                <a:gd name="connsiteX59" fmla="*/ 305988 w 1990725"/>
                <a:gd name="connsiteY59" fmla="*/ 227413 h 495300"/>
                <a:gd name="connsiteX60" fmla="*/ 0 w 1990725"/>
                <a:gd name="connsiteY60" fmla="*/ 0 h 495300"/>
                <a:gd name="connsiteX61" fmla="*/ 1990725 w 1990725"/>
                <a:gd name="connsiteY61" fmla="*/ 0 h 495300"/>
                <a:gd name="connsiteX62" fmla="*/ 1798400 w 1990725"/>
                <a:gd name="connsiteY62" fmla="*/ 495300 h 495300"/>
                <a:gd name="connsiteX63" fmla="*/ 192325 w 1990725"/>
                <a:gd name="connsiteY63"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990725" h="495300">
                  <a:moveTo>
                    <a:pt x="1704974" y="161925"/>
                  </a:moveTo>
                  <a:lnTo>
                    <a:pt x="1684737" y="227413"/>
                  </a:lnTo>
                  <a:lnTo>
                    <a:pt x="1619249" y="227413"/>
                  </a:lnTo>
                  <a:lnTo>
                    <a:pt x="1672231" y="267886"/>
                  </a:lnTo>
                  <a:lnTo>
                    <a:pt x="1651993" y="333375"/>
                  </a:lnTo>
                  <a:lnTo>
                    <a:pt x="1704974" y="292900"/>
                  </a:lnTo>
                  <a:lnTo>
                    <a:pt x="1757955" y="333375"/>
                  </a:lnTo>
                  <a:lnTo>
                    <a:pt x="1737717" y="267886"/>
                  </a:lnTo>
                  <a:lnTo>
                    <a:pt x="1790699" y="227413"/>
                  </a:lnTo>
                  <a:lnTo>
                    <a:pt x="1725211" y="227413"/>
                  </a:lnTo>
                  <a:close/>
                  <a:moveTo>
                    <a:pt x="1485899" y="161925"/>
                  </a:moveTo>
                  <a:lnTo>
                    <a:pt x="1465662" y="227413"/>
                  </a:lnTo>
                  <a:lnTo>
                    <a:pt x="1400174" y="227413"/>
                  </a:lnTo>
                  <a:lnTo>
                    <a:pt x="1453156" y="267886"/>
                  </a:lnTo>
                  <a:lnTo>
                    <a:pt x="1432918" y="333375"/>
                  </a:lnTo>
                  <a:lnTo>
                    <a:pt x="1485899" y="292900"/>
                  </a:lnTo>
                  <a:lnTo>
                    <a:pt x="1538880" y="333375"/>
                  </a:lnTo>
                  <a:lnTo>
                    <a:pt x="1518642" y="267886"/>
                  </a:lnTo>
                  <a:lnTo>
                    <a:pt x="1571624" y="227413"/>
                  </a:lnTo>
                  <a:lnTo>
                    <a:pt x="1506136" y="227413"/>
                  </a:lnTo>
                  <a:close/>
                  <a:moveTo>
                    <a:pt x="1266825" y="161925"/>
                  </a:moveTo>
                  <a:lnTo>
                    <a:pt x="1246588" y="227413"/>
                  </a:lnTo>
                  <a:lnTo>
                    <a:pt x="1181100" y="227413"/>
                  </a:lnTo>
                  <a:lnTo>
                    <a:pt x="1234082" y="267886"/>
                  </a:lnTo>
                  <a:lnTo>
                    <a:pt x="1213844" y="333375"/>
                  </a:lnTo>
                  <a:lnTo>
                    <a:pt x="1266825" y="292900"/>
                  </a:lnTo>
                  <a:lnTo>
                    <a:pt x="1319806" y="333375"/>
                  </a:lnTo>
                  <a:lnTo>
                    <a:pt x="1299568" y="267886"/>
                  </a:lnTo>
                  <a:lnTo>
                    <a:pt x="1352550" y="227413"/>
                  </a:lnTo>
                  <a:lnTo>
                    <a:pt x="1287062" y="227413"/>
                  </a:lnTo>
                  <a:close/>
                  <a:moveTo>
                    <a:pt x="723900" y="161925"/>
                  </a:moveTo>
                  <a:lnTo>
                    <a:pt x="703663" y="227413"/>
                  </a:lnTo>
                  <a:lnTo>
                    <a:pt x="638175" y="227413"/>
                  </a:lnTo>
                  <a:lnTo>
                    <a:pt x="691157" y="267886"/>
                  </a:lnTo>
                  <a:lnTo>
                    <a:pt x="670919" y="333375"/>
                  </a:lnTo>
                  <a:lnTo>
                    <a:pt x="723900" y="292900"/>
                  </a:lnTo>
                  <a:lnTo>
                    <a:pt x="776881" y="333375"/>
                  </a:lnTo>
                  <a:lnTo>
                    <a:pt x="756643" y="267886"/>
                  </a:lnTo>
                  <a:lnTo>
                    <a:pt x="809625" y="227413"/>
                  </a:lnTo>
                  <a:lnTo>
                    <a:pt x="744137" y="227413"/>
                  </a:lnTo>
                  <a:close/>
                  <a:moveTo>
                    <a:pt x="504825" y="161925"/>
                  </a:moveTo>
                  <a:lnTo>
                    <a:pt x="484588" y="227413"/>
                  </a:lnTo>
                  <a:lnTo>
                    <a:pt x="419100" y="227413"/>
                  </a:lnTo>
                  <a:lnTo>
                    <a:pt x="472082" y="267886"/>
                  </a:lnTo>
                  <a:lnTo>
                    <a:pt x="451844" y="333375"/>
                  </a:lnTo>
                  <a:lnTo>
                    <a:pt x="504825" y="292900"/>
                  </a:lnTo>
                  <a:lnTo>
                    <a:pt x="557806" y="333375"/>
                  </a:lnTo>
                  <a:lnTo>
                    <a:pt x="537568" y="267886"/>
                  </a:lnTo>
                  <a:lnTo>
                    <a:pt x="590550" y="227413"/>
                  </a:lnTo>
                  <a:lnTo>
                    <a:pt x="525062" y="227413"/>
                  </a:lnTo>
                  <a:close/>
                  <a:moveTo>
                    <a:pt x="285751" y="161925"/>
                  </a:moveTo>
                  <a:lnTo>
                    <a:pt x="265514" y="227413"/>
                  </a:lnTo>
                  <a:lnTo>
                    <a:pt x="200026" y="227413"/>
                  </a:lnTo>
                  <a:lnTo>
                    <a:pt x="253008" y="267886"/>
                  </a:lnTo>
                  <a:lnTo>
                    <a:pt x="232770" y="333375"/>
                  </a:lnTo>
                  <a:lnTo>
                    <a:pt x="285751" y="292900"/>
                  </a:lnTo>
                  <a:lnTo>
                    <a:pt x="338732" y="333375"/>
                  </a:lnTo>
                  <a:lnTo>
                    <a:pt x="318494" y="267886"/>
                  </a:lnTo>
                  <a:lnTo>
                    <a:pt x="371476" y="227413"/>
                  </a:lnTo>
                  <a:lnTo>
                    <a:pt x="305988" y="227413"/>
                  </a:lnTo>
                  <a:close/>
                  <a:moveTo>
                    <a:pt x="0" y="0"/>
                  </a:moveTo>
                  <a:lnTo>
                    <a:pt x="1990725" y="0"/>
                  </a:lnTo>
                  <a:lnTo>
                    <a:pt x="1798400" y="495300"/>
                  </a:lnTo>
                  <a:lnTo>
                    <a:pt x="192325" y="495300"/>
                  </a:lnTo>
                  <a:close/>
                </a:path>
              </a:pathLst>
            </a:custGeom>
            <a:grpFill/>
            <a:ln w="12700" cap="flat" cmpd="sng" algn="ctr">
              <a:noFill/>
              <a:prstDash val="solid"/>
              <a:miter lim="800000"/>
            </a:ln>
            <a:effectLst/>
          </p:spPr>
          <p:txBody>
            <a:bodyPr rtlCol="0" anchor="ctr">
              <a:normAutofit fontScale="90000" lnSpcReduction="10000"/>
            </a:bodyPr>
            <a:lstStyle/>
            <a:p>
              <a:pPr algn="ctr"/>
              <a:r>
                <a:rPr lang="en-US" altLang="zh-CN" sz="2100" dirty="0">
                  <a:solidFill>
                    <a:srgbClr val="E779A3">
                      <a:lumMod val="50000"/>
                    </a:srgbClr>
                  </a:solidFill>
                </a:rPr>
                <a:t>A</a:t>
              </a:r>
              <a:endParaRPr lang="zh-CN" altLang="en-US" sz="2100" dirty="0">
                <a:solidFill>
                  <a:srgbClr val="E779A3">
                    <a:lumMod val="50000"/>
                  </a:srgbClr>
                </a:solidFill>
              </a:endParaRPr>
            </a:p>
          </p:txBody>
        </p:sp>
      </p:grpSp>
      <p:grpSp>
        <p:nvGrpSpPr>
          <p:cNvPr id="38" name="组合 37"/>
          <p:cNvGrpSpPr/>
          <p:nvPr>
            <p:custDataLst>
              <p:tags r:id="rId7"/>
            </p:custDataLst>
          </p:nvPr>
        </p:nvGrpSpPr>
        <p:grpSpPr>
          <a:xfrm>
            <a:off x="5577722" y="2115979"/>
            <a:ext cx="2343150" cy="1269206"/>
            <a:chOff x="1028700" y="3400425"/>
            <a:chExt cx="3124200" cy="1692275"/>
          </a:xfrm>
          <a:solidFill>
            <a:schemeClr val="tx2"/>
          </a:solidFill>
        </p:grpSpPr>
        <p:sp>
          <p:nvSpPr>
            <p:cNvPr id="39" name="任意多边形 38"/>
            <p:cNvSpPr/>
            <p:nvPr>
              <p:custDataLst>
                <p:tags r:id="rId8"/>
              </p:custDataLst>
            </p:nvPr>
          </p:nvSpPr>
          <p:spPr>
            <a:xfrm>
              <a:off x="1028700" y="3400425"/>
              <a:ext cx="3124200" cy="1533522"/>
            </a:xfrm>
            <a:custGeom>
              <a:avLst/>
              <a:gdLst>
                <a:gd name="connsiteX0" fmla="*/ 0 w 3124200"/>
                <a:gd name="connsiteY0" fmla="*/ 0 h 1533522"/>
                <a:gd name="connsiteX1" fmla="*/ 3124200 w 3124200"/>
                <a:gd name="connsiteY1" fmla="*/ 0 h 1533522"/>
                <a:gd name="connsiteX2" fmla="*/ 2757336 w 3124200"/>
                <a:gd name="connsiteY2" fmla="*/ 1533522 h 1533522"/>
                <a:gd name="connsiteX3" fmla="*/ 366864 w 3124200"/>
                <a:gd name="connsiteY3" fmla="*/ 1533522 h 1533522"/>
              </a:gdLst>
              <a:ahLst/>
              <a:cxnLst>
                <a:cxn ang="0">
                  <a:pos x="connsiteX0" y="connsiteY0"/>
                </a:cxn>
                <a:cxn ang="0">
                  <a:pos x="connsiteX1" y="connsiteY1"/>
                </a:cxn>
                <a:cxn ang="0">
                  <a:pos x="connsiteX2" y="connsiteY2"/>
                </a:cxn>
                <a:cxn ang="0">
                  <a:pos x="connsiteX3" y="connsiteY3"/>
                </a:cxn>
              </a:cxnLst>
              <a:rect l="l" t="t" r="r" b="b"/>
              <a:pathLst>
                <a:path w="3124200" h="1533522">
                  <a:moveTo>
                    <a:pt x="0" y="0"/>
                  </a:moveTo>
                  <a:lnTo>
                    <a:pt x="3124200" y="0"/>
                  </a:lnTo>
                  <a:lnTo>
                    <a:pt x="2757336" y="1533522"/>
                  </a:lnTo>
                  <a:lnTo>
                    <a:pt x="366864" y="1533522"/>
                  </a:lnTo>
                  <a:close/>
                </a:path>
              </a:pathLst>
            </a:custGeom>
            <a:grpFill/>
            <a:ln w="12700" cap="flat" cmpd="sng" algn="ctr">
              <a:noFill/>
              <a:prstDash val="solid"/>
              <a:miter lim="800000"/>
            </a:ln>
            <a:effectLst/>
          </p:spPr>
          <p:txBody>
            <a:bodyPr lIns="108000" rIns="108000" bIns="243000" rtlCol="0" anchor="ctr">
              <a:normAutofit/>
            </a:bodyPr>
            <a:lstStyle/>
            <a:p>
              <a:pPr algn="ctr">
                <a:lnSpc>
                  <a:spcPct val="150000"/>
                </a:lnSpc>
              </a:pPr>
              <a:endParaRPr lang="zh-CN" altLang="en-US" sz="1350" dirty="0">
                <a:solidFill>
                  <a:srgbClr val="FFFFFF"/>
                </a:solidFill>
              </a:endParaRPr>
            </a:p>
          </p:txBody>
        </p:sp>
        <p:sp>
          <p:nvSpPr>
            <p:cNvPr id="40" name="梯形 39"/>
            <p:cNvSpPr/>
            <p:nvPr>
              <p:custDataLst>
                <p:tags r:id="rId9"/>
              </p:custDataLst>
            </p:nvPr>
          </p:nvSpPr>
          <p:spPr>
            <a:xfrm>
              <a:off x="1400175" y="4597400"/>
              <a:ext cx="2381250" cy="336551"/>
            </a:xfrm>
            <a:prstGeom prst="trapezoid">
              <a:avLst>
                <a:gd name="adj" fmla="val 55159"/>
              </a:avLst>
            </a:prstGeom>
            <a:grpFill/>
            <a:ln w="12700" cap="flat" cmpd="sng" algn="ctr">
              <a:noFill/>
              <a:prstDash val="solid"/>
              <a:miter lim="800000"/>
            </a:ln>
            <a:effectLst/>
          </p:spPr>
          <p:txBody>
            <a:bodyPr rtlCol="0" anchor="ctr">
              <a:normAutofit fontScale="62500"/>
            </a:bodyPr>
            <a:lstStyle/>
            <a:p>
              <a:pPr algn="ctr"/>
              <a:endParaRPr lang="zh-CN" altLang="en-US" sz="1350"/>
            </a:p>
          </p:txBody>
        </p:sp>
        <p:sp>
          <p:nvSpPr>
            <p:cNvPr id="41" name="任意多边形 40"/>
            <p:cNvSpPr/>
            <p:nvPr>
              <p:custDataLst>
                <p:tags r:id="rId10"/>
              </p:custDataLst>
            </p:nvPr>
          </p:nvSpPr>
          <p:spPr>
            <a:xfrm>
              <a:off x="1595438" y="4597400"/>
              <a:ext cx="1990725" cy="495300"/>
            </a:xfrm>
            <a:custGeom>
              <a:avLst/>
              <a:gdLst>
                <a:gd name="connsiteX0" fmla="*/ 1704974 w 1990725"/>
                <a:gd name="connsiteY0" fmla="*/ 161925 h 495300"/>
                <a:gd name="connsiteX1" fmla="*/ 1684737 w 1990725"/>
                <a:gd name="connsiteY1" fmla="*/ 227413 h 495300"/>
                <a:gd name="connsiteX2" fmla="*/ 1619249 w 1990725"/>
                <a:gd name="connsiteY2" fmla="*/ 227413 h 495300"/>
                <a:gd name="connsiteX3" fmla="*/ 1672231 w 1990725"/>
                <a:gd name="connsiteY3" fmla="*/ 267886 h 495300"/>
                <a:gd name="connsiteX4" fmla="*/ 1651993 w 1990725"/>
                <a:gd name="connsiteY4" fmla="*/ 333375 h 495300"/>
                <a:gd name="connsiteX5" fmla="*/ 1704974 w 1990725"/>
                <a:gd name="connsiteY5" fmla="*/ 292900 h 495300"/>
                <a:gd name="connsiteX6" fmla="*/ 1757955 w 1990725"/>
                <a:gd name="connsiteY6" fmla="*/ 333375 h 495300"/>
                <a:gd name="connsiteX7" fmla="*/ 1737717 w 1990725"/>
                <a:gd name="connsiteY7" fmla="*/ 267886 h 495300"/>
                <a:gd name="connsiteX8" fmla="*/ 1790699 w 1990725"/>
                <a:gd name="connsiteY8" fmla="*/ 227413 h 495300"/>
                <a:gd name="connsiteX9" fmla="*/ 1725211 w 1990725"/>
                <a:gd name="connsiteY9" fmla="*/ 227413 h 495300"/>
                <a:gd name="connsiteX10" fmla="*/ 1485899 w 1990725"/>
                <a:gd name="connsiteY10" fmla="*/ 161925 h 495300"/>
                <a:gd name="connsiteX11" fmla="*/ 1465662 w 1990725"/>
                <a:gd name="connsiteY11" fmla="*/ 227413 h 495300"/>
                <a:gd name="connsiteX12" fmla="*/ 1400174 w 1990725"/>
                <a:gd name="connsiteY12" fmla="*/ 227413 h 495300"/>
                <a:gd name="connsiteX13" fmla="*/ 1453156 w 1990725"/>
                <a:gd name="connsiteY13" fmla="*/ 267886 h 495300"/>
                <a:gd name="connsiteX14" fmla="*/ 1432918 w 1990725"/>
                <a:gd name="connsiteY14" fmla="*/ 333375 h 495300"/>
                <a:gd name="connsiteX15" fmla="*/ 1485899 w 1990725"/>
                <a:gd name="connsiteY15" fmla="*/ 292900 h 495300"/>
                <a:gd name="connsiteX16" fmla="*/ 1538880 w 1990725"/>
                <a:gd name="connsiteY16" fmla="*/ 333375 h 495300"/>
                <a:gd name="connsiteX17" fmla="*/ 1518642 w 1990725"/>
                <a:gd name="connsiteY17" fmla="*/ 267886 h 495300"/>
                <a:gd name="connsiteX18" fmla="*/ 1571624 w 1990725"/>
                <a:gd name="connsiteY18" fmla="*/ 227413 h 495300"/>
                <a:gd name="connsiteX19" fmla="*/ 1506136 w 1990725"/>
                <a:gd name="connsiteY19" fmla="*/ 227413 h 495300"/>
                <a:gd name="connsiteX20" fmla="*/ 1266825 w 1990725"/>
                <a:gd name="connsiteY20" fmla="*/ 161925 h 495300"/>
                <a:gd name="connsiteX21" fmla="*/ 1246588 w 1990725"/>
                <a:gd name="connsiteY21" fmla="*/ 227413 h 495300"/>
                <a:gd name="connsiteX22" fmla="*/ 1181100 w 1990725"/>
                <a:gd name="connsiteY22" fmla="*/ 227413 h 495300"/>
                <a:gd name="connsiteX23" fmla="*/ 1234082 w 1990725"/>
                <a:gd name="connsiteY23" fmla="*/ 267886 h 495300"/>
                <a:gd name="connsiteX24" fmla="*/ 1213844 w 1990725"/>
                <a:gd name="connsiteY24" fmla="*/ 333375 h 495300"/>
                <a:gd name="connsiteX25" fmla="*/ 1266825 w 1990725"/>
                <a:gd name="connsiteY25" fmla="*/ 292900 h 495300"/>
                <a:gd name="connsiteX26" fmla="*/ 1319806 w 1990725"/>
                <a:gd name="connsiteY26" fmla="*/ 333375 h 495300"/>
                <a:gd name="connsiteX27" fmla="*/ 1299568 w 1990725"/>
                <a:gd name="connsiteY27" fmla="*/ 267886 h 495300"/>
                <a:gd name="connsiteX28" fmla="*/ 1352550 w 1990725"/>
                <a:gd name="connsiteY28" fmla="*/ 227413 h 495300"/>
                <a:gd name="connsiteX29" fmla="*/ 1287062 w 1990725"/>
                <a:gd name="connsiteY29" fmla="*/ 227413 h 495300"/>
                <a:gd name="connsiteX30" fmla="*/ 723900 w 1990725"/>
                <a:gd name="connsiteY30" fmla="*/ 161925 h 495300"/>
                <a:gd name="connsiteX31" fmla="*/ 703663 w 1990725"/>
                <a:gd name="connsiteY31" fmla="*/ 227413 h 495300"/>
                <a:gd name="connsiteX32" fmla="*/ 638175 w 1990725"/>
                <a:gd name="connsiteY32" fmla="*/ 227413 h 495300"/>
                <a:gd name="connsiteX33" fmla="*/ 691157 w 1990725"/>
                <a:gd name="connsiteY33" fmla="*/ 267886 h 495300"/>
                <a:gd name="connsiteX34" fmla="*/ 670919 w 1990725"/>
                <a:gd name="connsiteY34" fmla="*/ 333375 h 495300"/>
                <a:gd name="connsiteX35" fmla="*/ 723900 w 1990725"/>
                <a:gd name="connsiteY35" fmla="*/ 292900 h 495300"/>
                <a:gd name="connsiteX36" fmla="*/ 776881 w 1990725"/>
                <a:gd name="connsiteY36" fmla="*/ 333375 h 495300"/>
                <a:gd name="connsiteX37" fmla="*/ 756643 w 1990725"/>
                <a:gd name="connsiteY37" fmla="*/ 267886 h 495300"/>
                <a:gd name="connsiteX38" fmla="*/ 809625 w 1990725"/>
                <a:gd name="connsiteY38" fmla="*/ 227413 h 495300"/>
                <a:gd name="connsiteX39" fmla="*/ 744137 w 1990725"/>
                <a:gd name="connsiteY39" fmla="*/ 227413 h 495300"/>
                <a:gd name="connsiteX40" fmla="*/ 504825 w 1990725"/>
                <a:gd name="connsiteY40" fmla="*/ 161925 h 495300"/>
                <a:gd name="connsiteX41" fmla="*/ 484588 w 1990725"/>
                <a:gd name="connsiteY41" fmla="*/ 227413 h 495300"/>
                <a:gd name="connsiteX42" fmla="*/ 419100 w 1990725"/>
                <a:gd name="connsiteY42" fmla="*/ 227413 h 495300"/>
                <a:gd name="connsiteX43" fmla="*/ 472082 w 1990725"/>
                <a:gd name="connsiteY43" fmla="*/ 267886 h 495300"/>
                <a:gd name="connsiteX44" fmla="*/ 451844 w 1990725"/>
                <a:gd name="connsiteY44" fmla="*/ 333375 h 495300"/>
                <a:gd name="connsiteX45" fmla="*/ 504825 w 1990725"/>
                <a:gd name="connsiteY45" fmla="*/ 292900 h 495300"/>
                <a:gd name="connsiteX46" fmla="*/ 557806 w 1990725"/>
                <a:gd name="connsiteY46" fmla="*/ 333375 h 495300"/>
                <a:gd name="connsiteX47" fmla="*/ 537568 w 1990725"/>
                <a:gd name="connsiteY47" fmla="*/ 267886 h 495300"/>
                <a:gd name="connsiteX48" fmla="*/ 590550 w 1990725"/>
                <a:gd name="connsiteY48" fmla="*/ 227413 h 495300"/>
                <a:gd name="connsiteX49" fmla="*/ 525062 w 1990725"/>
                <a:gd name="connsiteY49" fmla="*/ 227413 h 495300"/>
                <a:gd name="connsiteX50" fmla="*/ 285751 w 1990725"/>
                <a:gd name="connsiteY50" fmla="*/ 161925 h 495300"/>
                <a:gd name="connsiteX51" fmla="*/ 265514 w 1990725"/>
                <a:gd name="connsiteY51" fmla="*/ 227413 h 495300"/>
                <a:gd name="connsiteX52" fmla="*/ 200026 w 1990725"/>
                <a:gd name="connsiteY52" fmla="*/ 227413 h 495300"/>
                <a:gd name="connsiteX53" fmla="*/ 253008 w 1990725"/>
                <a:gd name="connsiteY53" fmla="*/ 267886 h 495300"/>
                <a:gd name="connsiteX54" fmla="*/ 232770 w 1990725"/>
                <a:gd name="connsiteY54" fmla="*/ 333375 h 495300"/>
                <a:gd name="connsiteX55" fmla="*/ 285751 w 1990725"/>
                <a:gd name="connsiteY55" fmla="*/ 292900 h 495300"/>
                <a:gd name="connsiteX56" fmla="*/ 338732 w 1990725"/>
                <a:gd name="connsiteY56" fmla="*/ 333375 h 495300"/>
                <a:gd name="connsiteX57" fmla="*/ 318494 w 1990725"/>
                <a:gd name="connsiteY57" fmla="*/ 267886 h 495300"/>
                <a:gd name="connsiteX58" fmla="*/ 371476 w 1990725"/>
                <a:gd name="connsiteY58" fmla="*/ 227413 h 495300"/>
                <a:gd name="connsiteX59" fmla="*/ 305988 w 1990725"/>
                <a:gd name="connsiteY59" fmla="*/ 227413 h 495300"/>
                <a:gd name="connsiteX60" fmla="*/ 0 w 1990725"/>
                <a:gd name="connsiteY60" fmla="*/ 0 h 495300"/>
                <a:gd name="connsiteX61" fmla="*/ 1990725 w 1990725"/>
                <a:gd name="connsiteY61" fmla="*/ 0 h 495300"/>
                <a:gd name="connsiteX62" fmla="*/ 1798400 w 1990725"/>
                <a:gd name="connsiteY62" fmla="*/ 495300 h 495300"/>
                <a:gd name="connsiteX63" fmla="*/ 192325 w 1990725"/>
                <a:gd name="connsiteY63"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990725" h="495300">
                  <a:moveTo>
                    <a:pt x="1704974" y="161925"/>
                  </a:moveTo>
                  <a:lnTo>
                    <a:pt x="1684737" y="227413"/>
                  </a:lnTo>
                  <a:lnTo>
                    <a:pt x="1619249" y="227413"/>
                  </a:lnTo>
                  <a:lnTo>
                    <a:pt x="1672231" y="267886"/>
                  </a:lnTo>
                  <a:lnTo>
                    <a:pt x="1651993" y="333375"/>
                  </a:lnTo>
                  <a:lnTo>
                    <a:pt x="1704974" y="292900"/>
                  </a:lnTo>
                  <a:lnTo>
                    <a:pt x="1757955" y="333375"/>
                  </a:lnTo>
                  <a:lnTo>
                    <a:pt x="1737717" y="267886"/>
                  </a:lnTo>
                  <a:lnTo>
                    <a:pt x="1790699" y="227413"/>
                  </a:lnTo>
                  <a:lnTo>
                    <a:pt x="1725211" y="227413"/>
                  </a:lnTo>
                  <a:close/>
                  <a:moveTo>
                    <a:pt x="1485899" y="161925"/>
                  </a:moveTo>
                  <a:lnTo>
                    <a:pt x="1465662" y="227413"/>
                  </a:lnTo>
                  <a:lnTo>
                    <a:pt x="1400174" y="227413"/>
                  </a:lnTo>
                  <a:lnTo>
                    <a:pt x="1453156" y="267886"/>
                  </a:lnTo>
                  <a:lnTo>
                    <a:pt x="1432918" y="333375"/>
                  </a:lnTo>
                  <a:lnTo>
                    <a:pt x="1485899" y="292900"/>
                  </a:lnTo>
                  <a:lnTo>
                    <a:pt x="1538880" y="333375"/>
                  </a:lnTo>
                  <a:lnTo>
                    <a:pt x="1518642" y="267886"/>
                  </a:lnTo>
                  <a:lnTo>
                    <a:pt x="1571624" y="227413"/>
                  </a:lnTo>
                  <a:lnTo>
                    <a:pt x="1506136" y="227413"/>
                  </a:lnTo>
                  <a:close/>
                  <a:moveTo>
                    <a:pt x="1266825" y="161925"/>
                  </a:moveTo>
                  <a:lnTo>
                    <a:pt x="1246588" y="227413"/>
                  </a:lnTo>
                  <a:lnTo>
                    <a:pt x="1181100" y="227413"/>
                  </a:lnTo>
                  <a:lnTo>
                    <a:pt x="1234082" y="267886"/>
                  </a:lnTo>
                  <a:lnTo>
                    <a:pt x="1213844" y="333375"/>
                  </a:lnTo>
                  <a:lnTo>
                    <a:pt x="1266825" y="292900"/>
                  </a:lnTo>
                  <a:lnTo>
                    <a:pt x="1319806" y="333375"/>
                  </a:lnTo>
                  <a:lnTo>
                    <a:pt x="1299568" y="267886"/>
                  </a:lnTo>
                  <a:lnTo>
                    <a:pt x="1352550" y="227413"/>
                  </a:lnTo>
                  <a:lnTo>
                    <a:pt x="1287062" y="227413"/>
                  </a:lnTo>
                  <a:close/>
                  <a:moveTo>
                    <a:pt x="723900" y="161925"/>
                  </a:moveTo>
                  <a:lnTo>
                    <a:pt x="703663" y="227413"/>
                  </a:lnTo>
                  <a:lnTo>
                    <a:pt x="638175" y="227413"/>
                  </a:lnTo>
                  <a:lnTo>
                    <a:pt x="691157" y="267886"/>
                  </a:lnTo>
                  <a:lnTo>
                    <a:pt x="670919" y="333375"/>
                  </a:lnTo>
                  <a:lnTo>
                    <a:pt x="723900" y="292900"/>
                  </a:lnTo>
                  <a:lnTo>
                    <a:pt x="776881" y="333375"/>
                  </a:lnTo>
                  <a:lnTo>
                    <a:pt x="756643" y="267886"/>
                  </a:lnTo>
                  <a:lnTo>
                    <a:pt x="809625" y="227413"/>
                  </a:lnTo>
                  <a:lnTo>
                    <a:pt x="744137" y="227413"/>
                  </a:lnTo>
                  <a:close/>
                  <a:moveTo>
                    <a:pt x="504825" y="161925"/>
                  </a:moveTo>
                  <a:lnTo>
                    <a:pt x="484588" y="227413"/>
                  </a:lnTo>
                  <a:lnTo>
                    <a:pt x="419100" y="227413"/>
                  </a:lnTo>
                  <a:lnTo>
                    <a:pt x="472082" y="267886"/>
                  </a:lnTo>
                  <a:lnTo>
                    <a:pt x="451844" y="333375"/>
                  </a:lnTo>
                  <a:lnTo>
                    <a:pt x="504825" y="292900"/>
                  </a:lnTo>
                  <a:lnTo>
                    <a:pt x="557806" y="333375"/>
                  </a:lnTo>
                  <a:lnTo>
                    <a:pt x="537568" y="267886"/>
                  </a:lnTo>
                  <a:lnTo>
                    <a:pt x="590550" y="227413"/>
                  </a:lnTo>
                  <a:lnTo>
                    <a:pt x="525062" y="227413"/>
                  </a:lnTo>
                  <a:close/>
                  <a:moveTo>
                    <a:pt x="285751" y="161925"/>
                  </a:moveTo>
                  <a:lnTo>
                    <a:pt x="265514" y="227413"/>
                  </a:lnTo>
                  <a:lnTo>
                    <a:pt x="200026" y="227413"/>
                  </a:lnTo>
                  <a:lnTo>
                    <a:pt x="253008" y="267886"/>
                  </a:lnTo>
                  <a:lnTo>
                    <a:pt x="232770" y="333375"/>
                  </a:lnTo>
                  <a:lnTo>
                    <a:pt x="285751" y="292900"/>
                  </a:lnTo>
                  <a:lnTo>
                    <a:pt x="338732" y="333375"/>
                  </a:lnTo>
                  <a:lnTo>
                    <a:pt x="318494" y="267886"/>
                  </a:lnTo>
                  <a:lnTo>
                    <a:pt x="371476" y="227413"/>
                  </a:lnTo>
                  <a:lnTo>
                    <a:pt x="305988" y="227413"/>
                  </a:lnTo>
                  <a:close/>
                  <a:moveTo>
                    <a:pt x="0" y="0"/>
                  </a:moveTo>
                  <a:lnTo>
                    <a:pt x="1990725" y="0"/>
                  </a:lnTo>
                  <a:lnTo>
                    <a:pt x="1798400" y="495300"/>
                  </a:lnTo>
                  <a:lnTo>
                    <a:pt x="192325" y="495300"/>
                  </a:lnTo>
                  <a:close/>
                </a:path>
              </a:pathLst>
            </a:custGeom>
            <a:grpFill/>
            <a:ln w="12700" cap="flat" cmpd="sng" algn="ctr">
              <a:noFill/>
              <a:prstDash val="solid"/>
              <a:miter lim="800000"/>
            </a:ln>
            <a:effectLst/>
          </p:spPr>
          <p:txBody>
            <a:bodyPr rtlCol="0" anchor="ctr">
              <a:normAutofit fontScale="90000" lnSpcReduction="10000"/>
            </a:bodyPr>
            <a:lstStyle/>
            <a:p>
              <a:pPr algn="ctr"/>
              <a:r>
                <a:rPr lang="en-US" altLang="zh-CN" sz="2100" dirty="0">
                  <a:solidFill>
                    <a:srgbClr val="E779A3">
                      <a:lumMod val="50000"/>
                    </a:srgbClr>
                  </a:solidFill>
                </a:rPr>
                <a:t>B</a:t>
              </a:r>
              <a:endParaRPr lang="zh-CN" altLang="en-US" sz="2100" dirty="0">
                <a:solidFill>
                  <a:srgbClr val="E779A3">
                    <a:lumMod val="50000"/>
                  </a:srgbClr>
                </a:solidFill>
              </a:endParaRPr>
            </a:p>
          </p:txBody>
        </p:sp>
      </p:grpSp>
      <p:sp>
        <p:nvSpPr>
          <p:cNvPr id="12" name="文本框 11"/>
          <p:cNvSpPr txBox="1"/>
          <p:nvPr>
            <p:custDataLst>
              <p:tags r:id="rId11"/>
            </p:custDataLst>
          </p:nvPr>
        </p:nvSpPr>
        <p:spPr>
          <a:xfrm>
            <a:off x="2036207" y="2352451"/>
            <a:ext cx="1785938" cy="692498"/>
          </a:xfrm>
          <a:prstGeom prst="rect">
            <a:avLst/>
          </a:prstGeom>
          <a:noFill/>
        </p:spPr>
        <p:txBody>
          <a:bodyPr wrap="square" rtlCol="0" anchor="ctr" anchorCtr="0">
            <a:normAutofit fontScale="25000"/>
          </a:bodyPr>
          <a:lstStyle/>
          <a:p>
            <a:pPr algn="ctr">
              <a:lnSpc>
                <a:spcPct val="120000"/>
              </a:lnSpc>
            </a:pPr>
            <a:r>
              <a:rPr lang="en-US" altLang="zh-CN" sz="6545" dirty="0">
                <a:solidFill>
                  <a:srgbClr val="E779A3">
                    <a:lumMod val="50000"/>
                  </a:srgbClr>
                </a:solidFill>
                <a:sym typeface="+mn-ea"/>
              </a:rPr>
              <a:t>Survey Research Methods</a:t>
            </a:r>
            <a:br>
              <a:rPr lang="en-US" altLang="zh-CN" sz="2100" dirty="0">
                <a:solidFill>
                  <a:srgbClr val="E779A3">
                    <a:lumMod val="50000"/>
                  </a:srgbClr>
                </a:solidFill>
                <a:sym typeface="+mn-ea"/>
              </a:rPr>
            </a:br>
            <a:endParaRPr lang="zh-CN" altLang="en-US" sz="1050" spc="150">
              <a:solidFill>
                <a:srgbClr val="FFFFFF"/>
              </a:solidFill>
              <a:uFillTx/>
              <a:latin typeface="微软雅黑" panose="020B0503020204020204" charset="-122"/>
              <a:ea typeface="微软雅黑" panose="020B0503020204020204" charset="-122"/>
            </a:endParaRPr>
          </a:p>
        </p:txBody>
      </p:sp>
      <p:sp>
        <p:nvSpPr>
          <p:cNvPr id="13" name="文本框 12"/>
          <p:cNvSpPr txBox="1"/>
          <p:nvPr>
            <p:custDataLst>
              <p:tags r:id="rId12"/>
            </p:custDataLst>
          </p:nvPr>
        </p:nvSpPr>
        <p:spPr>
          <a:xfrm>
            <a:off x="5856605" y="2352675"/>
            <a:ext cx="1833245" cy="692785"/>
          </a:xfrm>
          <a:prstGeom prst="rect">
            <a:avLst/>
          </a:prstGeom>
          <a:solidFill>
            <a:schemeClr val="tx2"/>
          </a:solidFill>
        </p:spPr>
        <p:txBody>
          <a:bodyPr wrap="square" lIns="67500" rIns="67500" rtlCol="0" anchor="ctr" anchorCtr="0">
            <a:normAutofit fontScale="25000"/>
          </a:bodyPr>
          <a:lstStyle/>
          <a:p>
            <a:pPr algn="ctr">
              <a:lnSpc>
                <a:spcPct val="120000"/>
              </a:lnSpc>
            </a:pPr>
            <a:r>
              <a:rPr lang="en-US" altLang="zh-CN" sz="6545" dirty="0">
                <a:solidFill>
                  <a:srgbClr val="E779A3">
                    <a:lumMod val="50000"/>
                  </a:srgbClr>
                </a:solidFill>
                <a:sym typeface="+mn-ea"/>
              </a:rPr>
              <a:t>Literature Research Approach</a:t>
            </a:r>
            <a:br>
              <a:rPr lang="en-GB" sz="1050">
                <a:sym typeface="+mn-ea"/>
              </a:rPr>
            </a:br>
            <a:endParaRPr lang="zh-CN" altLang="en-US" sz="1050" spc="150">
              <a:solidFill>
                <a:srgbClr val="FFFFFF"/>
              </a:solidFill>
              <a:uFillTx/>
              <a:latin typeface="微软雅黑" panose="020B0503020204020204" charset="-122"/>
              <a:ea typeface="微软雅黑" panose="020B0503020204020204"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95425" y="1564005"/>
            <a:ext cx="6814820" cy="26619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5.1</a:t>
            </a:r>
            <a:r>
              <a:rPr lang="en-GB"/>
              <a:t> A lack of consistency in understanding, an irregular curriculum, and excessive class time </a:t>
            </a:r>
            <a:br>
              <a:rPr lang="en-GB"/>
            </a:br>
            <a:br>
              <a:rPr lang="en-GB"/>
            </a:br>
            <a:r>
              <a:rPr lang="en-US" altLang="en-GB"/>
              <a:t>5.2 Inconsistent quality and ambiguity in the utilization of educational materials</a:t>
            </a:r>
            <a:br>
              <a:rPr lang="en-US" altLang="en-GB"/>
            </a:br>
            <a:br>
              <a:rPr lang="en-US" altLang="en-GB"/>
            </a:br>
            <a:r>
              <a:rPr lang="en-US" altLang="en-GB"/>
              <a:t>5.3 Teachers' inadequacies</a:t>
            </a:r>
            <a:br>
              <a:rPr lang="en-US" altLang="en-GB"/>
            </a:br>
            <a:br>
              <a:rPr lang="en-US" altLang="en-GB"/>
            </a:br>
            <a:r>
              <a:rPr lang="en-US" altLang="en-GB">
                <a:sym typeface="+mn-ea"/>
              </a:rPr>
              <a:t> </a:t>
            </a:r>
            <a:r>
              <a:rPr lang="en-US" altLang="en-GB" b="1">
                <a:solidFill>
                  <a:srgbClr val="92D050"/>
                </a:solidFill>
                <a:sym typeface="+mn-ea"/>
              </a:rPr>
              <a:t>"Start with the end in mind and design in reverse"</a:t>
            </a:r>
            <a:endParaRPr lang="en-US" altLang="en-GB" b="1">
              <a:solidFill>
                <a:srgbClr val="92D050"/>
              </a:solidFill>
              <a:sym typeface="+mn-ea"/>
            </a:endParaRPr>
          </a:p>
        </p:txBody>
      </p:sp>
      <p:sp>
        <p:nvSpPr>
          <p:cNvPr id="234" name="Google Shape;234;p34"/>
          <p:cNvSpPr txBox="1"/>
          <p:nvPr>
            <p:ph type="subTitle" idx="1"/>
          </p:nvPr>
        </p:nvSpPr>
        <p:spPr>
          <a:xfrm>
            <a:off x="1331595" y="554990"/>
            <a:ext cx="714248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5</a:t>
            </a:r>
            <a:r>
              <a:rPr lang="en-GB">
                <a:sym typeface="+mn-ea"/>
              </a:rPr>
              <a:t>.A </a:t>
            </a:r>
            <a:r>
              <a:rPr lang="en-US" altLang="en-GB">
                <a:sym typeface="+mn-ea"/>
              </a:rPr>
              <a:t>D</a:t>
            </a:r>
            <a:r>
              <a:rPr lang="en-GB">
                <a:sym typeface="+mn-ea"/>
              </a:rPr>
              <a:t>escription of the </a:t>
            </a:r>
            <a:r>
              <a:rPr lang="en-US" altLang="en-GB">
                <a:sym typeface="+mn-ea"/>
              </a:rPr>
              <a:t>E</a:t>
            </a:r>
            <a:r>
              <a:rPr lang="en-GB">
                <a:sym typeface="+mn-ea"/>
              </a:rPr>
              <a:t>nvironment in which the </a:t>
            </a:r>
            <a:r>
              <a:rPr lang="en-US" altLang="en-GB">
                <a:sym typeface="+mn-ea"/>
              </a:rPr>
              <a:t>E</a:t>
            </a:r>
            <a:r>
              <a:rPr lang="en-GB">
                <a:sym typeface="+mn-ea"/>
              </a:rPr>
              <a:t>vidence is </a:t>
            </a:r>
            <a:r>
              <a:rPr lang="en-US" altLang="en-GB">
                <a:sym typeface="+mn-ea"/>
              </a:rPr>
              <a:t>P</a:t>
            </a:r>
            <a:r>
              <a:rPr lang="en-GB">
                <a:sym typeface="+mn-ea"/>
              </a:rPr>
              <a:t>lanned to be </a:t>
            </a:r>
            <a:r>
              <a:rPr lang="en-US" altLang="en-GB">
                <a:sym typeface="+mn-ea"/>
              </a:rPr>
              <a:t>C</a:t>
            </a:r>
            <a:r>
              <a:rPr lang="en-GB">
                <a:sym typeface="+mn-ea"/>
              </a:rPr>
              <a:t>ollected</a:t>
            </a:r>
            <a:endParaRPr lang="en-GB">
              <a:sym typeface="+mn-e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03985" y="1059815"/>
            <a:ext cx="6814820" cy="334899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6.1 Be open and honest with the participants about who the   researcher is and what the researcher's project entails.</a:t>
            </a:r>
            <a:br>
              <a:rPr lang="en-US" altLang="en-GB"/>
            </a:br>
            <a:r>
              <a:rPr lang="en-US" altLang="en-GB"/>
              <a:t>6.2 Be aware of the participants' feelings and cultural conventions.</a:t>
            </a:r>
            <a:br>
              <a:rPr lang="en-US" altLang="en-GB"/>
            </a:br>
            <a:r>
              <a:rPr lang="en-US" altLang="en-GB"/>
              <a:t>6.3 Be accurate in expressing the participants and open to what they say and do.</a:t>
            </a:r>
            <a:br>
              <a:rPr lang="en-US" altLang="en-GB"/>
            </a:br>
            <a:r>
              <a:rPr lang="en-US" altLang="en-GB"/>
              <a:t>6.4 Obtain participants' informed agreement to participate in the study, as well as their permission to record and exchange data.</a:t>
            </a:r>
            <a:br>
              <a:rPr lang="en-US" altLang="en-GB"/>
            </a:br>
            <a:r>
              <a:rPr lang="en-US" altLang="en-GB"/>
              <a:t>6.5 Do not put pressure on participants and be careful with whom the researcher share sensitive information.</a:t>
            </a:r>
            <a:br>
              <a:rPr lang="en-US" altLang="en-GB"/>
            </a:br>
            <a:r>
              <a:rPr lang="en-US" altLang="en-GB"/>
              <a:t>6.6 Safeguard the information of participants.</a:t>
            </a:r>
            <a:br>
              <a:rPr lang="en-US" altLang="en-GB"/>
            </a:br>
            <a:r>
              <a:rPr lang="en-US" altLang="en-GB"/>
              <a:t>6.7 Do not waste the time of the participants.</a:t>
            </a:r>
            <a:endParaRPr lang="en-US" altLang="en-GB"/>
          </a:p>
        </p:txBody>
      </p:sp>
      <p:sp>
        <p:nvSpPr>
          <p:cNvPr id="234" name="Google Shape;234;p34"/>
          <p:cNvSpPr txBox="1"/>
          <p:nvPr>
            <p:ph type="subTitle" idx="1"/>
          </p:nvPr>
        </p:nvSpPr>
        <p:spPr>
          <a:xfrm>
            <a:off x="1331595" y="554990"/>
            <a:ext cx="448437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6</a:t>
            </a:r>
            <a:r>
              <a:rPr lang="en-GB">
                <a:sym typeface="+mn-ea"/>
              </a:rPr>
              <a:t>.Ethical </a:t>
            </a:r>
            <a:r>
              <a:rPr lang="en-US" altLang="en-GB">
                <a:sym typeface="+mn-ea"/>
              </a:rPr>
              <a:t>I</a:t>
            </a:r>
            <a:r>
              <a:rPr lang="en-GB">
                <a:sym typeface="+mn-ea"/>
              </a:rPr>
              <a:t>ssues to </a:t>
            </a:r>
            <a:r>
              <a:rPr lang="en-US" altLang="en-GB">
                <a:sym typeface="+mn-ea"/>
              </a:rPr>
              <a:t>C</a:t>
            </a:r>
            <a:r>
              <a:rPr lang="en-GB">
                <a:sym typeface="+mn-ea"/>
              </a:rPr>
              <a:t>onsider</a:t>
            </a:r>
            <a:endParaRPr lang="en-GB">
              <a:sym typeface="+mn-e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03985" y="1347470"/>
            <a:ext cx="6814820" cy="334899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As far as the questionnaire is concerned, WJX.cn will be used to construct and analyze the results of the three surveys stated above. In addition, the project proposes to incorporate SPSS for binary analysis as a means of achieving reliable data analysis. Manual analysis and summarization will be used to complete the various forms of evidence stated before.</a:t>
            </a:r>
            <a:br>
              <a:rPr lang="en-US" altLang="en-GB"/>
            </a:br>
            <a:br>
              <a:rPr lang="en-US" altLang="en-GB"/>
            </a:br>
            <a:r>
              <a:rPr lang="en-US" altLang="en-GB"/>
              <a:t>When analyzing data concerns, five guidelines should be followed. Begin by posing the question. Second, comprehend the information (collect the data; import the data; view the data information). Third, clean up the data. Fourth, construct a model. Fifth, visualize the data.</a:t>
            </a:r>
            <a:endParaRPr lang="en-US" altLang="en-GB"/>
          </a:p>
        </p:txBody>
      </p:sp>
      <p:sp>
        <p:nvSpPr>
          <p:cNvPr id="234" name="Google Shape;234;p34"/>
          <p:cNvSpPr txBox="1"/>
          <p:nvPr>
            <p:ph type="subTitle" idx="1"/>
          </p:nvPr>
        </p:nvSpPr>
        <p:spPr>
          <a:xfrm>
            <a:off x="1259840" y="555625"/>
            <a:ext cx="624586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sym typeface="+mn-ea"/>
              </a:rPr>
              <a:t>7. </a:t>
            </a:r>
            <a:r>
              <a:rPr>
                <a:sym typeface="+mn-ea"/>
              </a:rPr>
              <a:t>Methods for </a:t>
            </a:r>
            <a:r>
              <a:rPr lang="en-US">
                <a:sym typeface="+mn-ea"/>
              </a:rPr>
              <a:t>A</a:t>
            </a:r>
            <a:r>
              <a:rPr>
                <a:sym typeface="+mn-ea"/>
              </a:rPr>
              <a:t>nalysing the </a:t>
            </a:r>
            <a:r>
              <a:rPr lang="en-US">
                <a:sym typeface="+mn-ea"/>
              </a:rPr>
              <a:t>E</a:t>
            </a:r>
            <a:r>
              <a:rPr>
                <a:sym typeface="+mn-ea"/>
              </a:rPr>
              <a:t>vidence </a:t>
            </a:r>
            <a:r>
              <a:rPr lang="en-US">
                <a:sym typeface="+mn-ea"/>
              </a:rPr>
              <a:t> C</a:t>
            </a:r>
            <a:r>
              <a:rPr>
                <a:sym typeface="+mn-ea"/>
              </a:rPr>
              <a:t>ollected</a:t>
            </a:r>
            <a:endParaRPr>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407" name="Shape 407"/>
        <p:cNvGrpSpPr/>
        <p:nvPr/>
      </p:nvGrpSpPr>
      <p:grpSpPr>
        <a:xfrm>
          <a:off x="0" y="0"/>
          <a:ext cx="0" cy="0"/>
          <a:chOff x="0" y="0"/>
          <a:chExt cx="0" cy="0"/>
        </a:xfrm>
      </p:grpSpPr>
      <p:sp>
        <p:nvSpPr>
          <p:cNvPr id="409" name="Google Shape;409;p43"/>
          <p:cNvSpPr txBox="1"/>
          <p:nvPr>
            <p:ph type="title"/>
          </p:nvPr>
        </p:nvSpPr>
        <p:spPr>
          <a:xfrm>
            <a:off x="1688156" y="2482825"/>
            <a:ext cx="1226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800">
                <a:solidFill>
                  <a:schemeClr val="dk2"/>
                </a:solidFill>
              </a:rPr>
              <a:t>Step 1</a:t>
            </a:r>
            <a:endParaRPr sz="1800">
              <a:solidFill>
                <a:schemeClr val="dk2"/>
              </a:solidFill>
            </a:endParaRPr>
          </a:p>
        </p:txBody>
      </p:sp>
      <p:pic>
        <p:nvPicPr>
          <p:cNvPr id="410" name="Google Shape;410;p43"/>
          <p:cNvPicPr preferRelativeResize="0"/>
          <p:nvPr/>
        </p:nvPicPr>
        <p:blipFill>
          <a:blip r:embed="rId1">
            <a:alphaModFix amt="86000"/>
          </a:blip>
          <a:stretch>
            <a:fillRect/>
          </a:stretch>
        </p:blipFill>
        <p:spPr>
          <a:xfrm rot="729280">
            <a:off x="3362160" y="2414935"/>
            <a:ext cx="1168516" cy="689430"/>
          </a:xfrm>
          <a:prstGeom prst="rect">
            <a:avLst/>
          </a:prstGeom>
          <a:noFill/>
          <a:ln>
            <a:noFill/>
          </a:ln>
        </p:spPr>
      </p:pic>
      <p:pic>
        <p:nvPicPr>
          <p:cNvPr id="411" name="Google Shape;411;p43"/>
          <p:cNvPicPr preferRelativeResize="0"/>
          <p:nvPr/>
        </p:nvPicPr>
        <p:blipFill>
          <a:blip r:embed="rId1">
            <a:alphaModFix amt="86000"/>
          </a:blip>
          <a:stretch>
            <a:fillRect/>
          </a:stretch>
        </p:blipFill>
        <p:spPr>
          <a:xfrm rot="729280">
            <a:off x="5008885" y="2414935"/>
            <a:ext cx="1168516" cy="689430"/>
          </a:xfrm>
          <a:prstGeom prst="rect">
            <a:avLst/>
          </a:prstGeom>
          <a:noFill/>
          <a:ln>
            <a:noFill/>
          </a:ln>
        </p:spPr>
      </p:pic>
      <p:pic>
        <p:nvPicPr>
          <p:cNvPr id="412" name="Google Shape;412;p43"/>
          <p:cNvPicPr preferRelativeResize="0"/>
          <p:nvPr/>
        </p:nvPicPr>
        <p:blipFill>
          <a:blip r:embed="rId1">
            <a:alphaModFix amt="86000"/>
          </a:blip>
          <a:stretch>
            <a:fillRect/>
          </a:stretch>
        </p:blipFill>
        <p:spPr>
          <a:xfrm rot="729280">
            <a:off x="6655016" y="2414935"/>
            <a:ext cx="1168516" cy="689430"/>
          </a:xfrm>
          <a:prstGeom prst="rect">
            <a:avLst/>
          </a:prstGeom>
          <a:noFill/>
          <a:ln>
            <a:noFill/>
          </a:ln>
        </p:spPr>
      </p:pic>
      <p:pic>
        <p:nvPicPr>
          <p:cNvPr id="413" name="Google Shape;413;p43"/>
          <p:cNvPicPr preferRelativeResize="0"/>
          <p:nvPr/>
        </p:nvPicPr>
        <p:blipFill>
          <a:blip r:embed="rId1">
            <a:alphaModFix amt="86000"/>
          </a:blip>
          <a:stretch>
            <a:fillRect/>
          </a:stretch>
        </p:blipFill>
        <p:spPr>
          <a:xfrm rot="729280">
            <a:off x="1715436" y="2414935"/>
            <a:ext cx="1168516" cy="689430"/>
          </a:xfrm>
          <a:prstGeom prst="rect">
            <a:avLst/>
          </a:prstGeom>
          <a:noFill/>
          <a:ln>
            <a:noFill/>
          </a:ln>
        </p:spPr>
      </p:pic>
      <p:sp>
        <p:nvSpPr>
          <p:cNvPr id="414" name="Google Shape;414;p43"/>
          <p:cNvSpPr txBox="1"/>
          <p:nvPr>
            <p:ph type="title"/>
          </p:nvPr>
        </p:nvSpPr>
        <p:spPr>
          <a:xfrm>
            <a:off x="3347356" y="2482825"/>
            <a:ext cx="1226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800">
                <a:solidFill>
                  <a:schemeClr val="dk2"/>
                </a:solidFill>
              </a:rPr>
              <a:t>Step 2</a:t>
            </a:r>
            <a:endParaRPr sz="1800">
              <a:solidFill>
                <a:schemeClr val="dk2"/>
              </a:solidFill>
            </a:endParaRPr>
          </a:p>
        </p:txBody>
      </p:sp>
      <p:sp>
        <p:nvSpPr>
          <p:cNvPr id="415" name="Google Shape;415;p43"/>
          <p:cNvSpPr txBox="1"/>
          <p:nvPr>
            <p:ph type="title"/>
          </p:nvPr>
        </p:nvSpPr>
        <p:spPr>
          <a:xfrm>
            <a:off x="4994081" y="2482825"/>
            <a:ext cx="1226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800">
                <a:solidFill>
                  <a:schemeClr val="dk2"/>
                </a:solidFill>
              </a:rPr>
              <a:t>Step 3</a:t>
            </a:r>
            <a:endParaRPr sz="1800">
              <a:solidFill>
                <a:schemeClr val="dk2"/>
              </a:solidFill>
            </a:endParaRPr>
          </a:p>
        </p:txBody>
      </p:sp>
      <p:sp>
        <p:nvSpPr>
          <p:cNvPr id="416" name="Google Shape;416;p43"/>
          <p:cNvSpPr txBox="1"/>
          <p:nvPr>
            <p:ph type="title"/>
          </p:nvPr>
        </p:nvSpPr>
        <p:spPr>
          <a:xfrm>
            <a:off x="6624111" y="2482825"/>
            <a:ext cx="1226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800">
                <a:solidFill>
                  <a:schemeClr val="dk2"/>
                </a:solidFill>
              </a:rPr>
              <a:t>Step 4</a:t>
            </a:r>
            <a:endParaRPr sz="1800">
              <a:solidFill>
                <a:schemeClr val="dk2"/>
              </a:solidFill>
            </a:endParaRPr>
          </a:p>
        </p:txBody>
      </p:sp>
      <p:sp>
        <p:nvSpPr>
          <p:cNvPr id="417" name="Google Shape;417;p43"/>
          <p:cNvSpPr txBox="1"/>
          <p:nvPr>
            <p:ph type="subTitle" idx="4294967295"/>
          </p:nvPr>
        </p:nvSpPr>
        <p:spPr>
          <a:xfrm>
            <a:off x="1372994" y="3524450"/>
            <a:ext cx="1853400" cy="752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400">
                <a:solidFill>
                  <a:schemeClr val="dk2"/>
                </a:solidFill>
              </a:rPr>
              <a:t>Pre-task</a:t>
            </a:r>
            <a:endParaRPr lang="en-GB" sz="1400">
              <a:solidFill>
                <a:schemeClr val="dk2"/>
              </a:solidFill>
            </a:endParaRPr>
          </a:p>
        </p:txBody>
      </p:sp>
      <p:sp>
        <p:nvSpPr>
          <p:cNvPr id="418" name="Google Shape;418;p43"/>
          <p:cNvSpPr txBox="1"/>
          <p:nvPr>
            <p:ph type="subTitle" idx="4294967295"/>
          </p:nvPr>
        </p:nvSpPr>
        <p:spPr>
          <a:xfrm>
            <a:off x="6312561" y="1343225"/>
            <a:ext cx="1853400" cy="752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400">
                <a:solidFill>
                  <a:schemeClr val="dk2"/>
                </a:solidFill>
              </a:rPr>
              <a:t>Feedback</a:t>
            </a:r>
            <a:endParaRPr lang="en-GB" sz="1400">
              <a:solidFill>
                <a:schemeClr val="dk2"/>
              </a:solidFill>
            </a:endParaRPr>
          </a:p>
        </p:txBody>
      </p:sp>
      <p:sp>
        <p:nvSpPr>
          <p:cNvPr id="419" name="Google Shape;419;p43"/>
          <p:cNvSpPr txBox="1"/>
          <p:nvPr>
            <p:ph type="subTitle" idx="4294967295"/>
          </p:nvPr>
        </p:nvSpPr>
        <p:spPr>
          <a:xfrm>
            <a:off x="3034030" y="1343025"/>
            <a:ext cx="2672715" cy="752475"/>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400">
                <a:solidFill>
                  <a:schemeClr val="dk2"/>
                </a:solidFill>
              </a:rPr>
              <a:t>Task</a:t>
            </a:r>
            <a:r>
              <a:rPr lang="en-US" altLang="en-GB" sz="1400">
                <a:solidFill>
                  <a:schemeClr val="dk2"/>
                </a:solidFill>
              </a:rPr>
              <a:t> (</a:t>
            </a:r>
            <a:r>
              <a:rPr lang="en-GB" sz="1400">
                <a:solidFill>
                  <a:schemeClr val="dk2"/>
                </a:solidFill>
              </a:rPr>
              <a:t>1st semester</a:t>
            </a:r>
            <a:r>
              <a:rPr lang="en-US" altLang="en-GB" sz="1400">
                <a:solidFill>
                  <a:schemeClr val="dk2"/>
                </a:solidFill>
              </a:rPr>
              <a:t>)</a:t>
            </a:r>
            <a:endParaRPr lang="en-US" altLang="en-GB" sz="1400">
              <a:solidFill>
                <a:schemeClr val="dk2"/>
              </a:solidFill>
            </a:endParaRPr>
          </a:p>
        </p:txBody>
      </p:sp>
      <p:sp>
        <p:nvSpPr>
          <p:cNvPr id="420" name="Google Shape;420;p43"/>
          <p:cNvSpPr txBox="1"/>
          <p:nvPr>
            <p:ph type="subTitle" idx="4294967295"/>
          </p:nvPr>
        </p:nvSpPr>
        <p:spPr>
          <a:xfrm>
            <a:off x="4680585" y="3524250"/>
            <a:ext cx="2377440" cy="752475"/>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GB" sz="1400">
                <a:solidFill>
                  <a:schemeClr val="dk2"/>
                </a:solidFill>
                <a:sym typeface="+mn-ea"/>
              </a:rPr>
              <a:t>Task</a:t>
            </a:r>
            <a:r>
              <a:rPr lang="en-US" altLang="en-GB" sz="1400">
                <a:solidFill>
                  <a:schemeClr val="dk2"/>
                </a:solidFill>
                <a:sym typeface="+mn-ea"/>
              </a:rPr>
              <a:t> (2nd</a:t>
            </a:r>
            <a:r>
              <a:rPr lang="en-GB" sz="1400">
                <a:solidFill>
                  <a:schemeClr val="dk2"/>
                </a:solidFill>
                <a:sym typeface="+mn-ea"/>
              </a:rPr>
              <a:t> semester</a:t>
            </a:r>
            <a:r>
              <a:rPr lang="en-US" altLang="en-GB" sz="1400">
                <a:solidFill>
                  <a:schemeClr val="dk2"/>
                </a:solidFill>
                <a:sym typeface="+mn-ea"/>
              </a:rPr>
              <a:t>)</a:t>
            </a:r>
            <a:endParaRPr sz="1400">
              <a:solidFill>
                <a:schemeClr val="dk2"/>
              </a:solidFill>
            </a:endParaRPr>
          </a:p>
        </p:txBody>
      </p:sp>
      <p:pic>
        <p:nvPicPr>
          <p:cNvPr id="421" name="Google Shape;421;p43"/>
          <p:cNvPicPr preferRelativeResize="0"/>
          <p:nvPr/>
        </p:nvPicPr>
        <p:blipFill>
          <a:blip r:embed="rId2">
            <a:alphaModFix amt="80000"/>
          </a:blip>
          <a:stretch>
            <a:fillRect/>
          </a:stretch>
        </p:blipFill>
        <p:spPr>
          <a:xfrm rot="-5400000">
            <a:off x="3747145" y="2115450"/>
            <a:ext cx="425926" cy="198050"/>
          </a:xfrm>
          <a:prstGeom prst="rect">
            <a:avLst/>
          </a:prstGeom>
          <a:noFill/>
          <a:ln>
            <a:noFill/>
          </a:ln>
        </p:spPr>
      </p:pic>
      <p:pic>
        <p:nvPicPr>
          <p:cNvPr id="422" name="Google Shape;422;p43"/>
          <p:cNvPicPr preferRelativeResize="0"/>
          <p:nvPr/>
        </p:nvPicPr>
        <p:blipFill>
          <a:blip r:embed="rId2">
            <a:alphaModFix amt="80000"/>
          </a:blip>
          <a:stretch>
            <a:fillRect/>
          </a:stretch>
        </p:blipFill>
        <p:spPr>
          <a:xfrm rot="-5400000">
            <a:off x="7026324" y="2115450"/>
            <a:ext cx="425926" cy="198050"/>
          </a:xfrm>
          <a:prstGeom prst="rect">
            <a:avLst/>
          </a:prstGeom>
          <a:noFill/>
          <a:ln>
            <a:noFill/>
          </a:ln>
        </p:spPr>
      </p:pic>
      <p:pic>
        <p:nvPicPr>
          <p:cNvPr id="423" name="Google Shape;423;p43"/>
          <p:cNvPicPr preferRelativeResize="0"/>
          <p:nvPr/>
        </p:nvPicPr>
        <p:blipFill>
          <a:blip r:embed="rId2">
            <a:alphaModFix amt="80000"/>
          </a:blip>
          <a:stretch>
            <a:fillRect/>
          </a:stretch>
        </p:blipFill>
        <p:spPr>
          <a:xfrm rot="5400000">
            <a:off x="5395070" y="3212450"/>
            <a:ext cx="425926" cy="198050"/>
          </a:xfrm>
          <a:prstGeom prst="rect">
            <a:avLst/>
          </a:prstGeom>
          <a:noFill/>
          <a:ln>
            <a:noFill/>
          </a:ln>
        </p:spPr>
      </p:pic>
      <p:pic>
        <p:nvPicPr>
          <p:cNvPr id="424" name="Google Shape;424;p43"/>
          <p:cNvPicPr preferRelativeResize="0"/>
          <p:nvPr/>
        </p:nvPicPr>
        <p:blipFill>
          <a:blip r:embed="rId2">
            <a:alphaModFix amt="80000"/>
          </a:blip>
          <a:stretch>
            <a:fillRect/>
          </a:stretch>
        </p:blipFill>
        <p:spPr>
          <a:xfrm rot="5400000">
            <a:off x="2086720" y="3190962"/>
            <a:ext cx="425926" cy="198050"/>
          </a:xfrm>
          <a:prstGeom prst="rect">
            <a:avLst/>
          </a:prstGeom>
          <a:noFill/>
          <a:ln>
            <a:noFill/>
          </a:ln>
        </p:spPr>
      </p:pic>
      <p:sp>
        <p:nvSpPr>
          <p:cNvPr id="234" name="Google Shape;234;p34"/>
          <p:cNvSpPr txBox="1"/>
          <p:nvPr/>
        </p:nvSpPr>
        <p:spPr>
          <a:xfrm>
            <a:off x="1331595" y="554990"/>
            <a:ext cx="6718300" cy="576580"/>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400"/>
              <a:buFont typeface="Concert One"/>
              <a:buNone/>
              <a:defRPr sz="2400" b="1" i="0" u="none" strike="noStrike" cap="none">
                <a:solidFill>
                  <a:schemeClr val="accent2"/>
                </a:solidFill>
                <a:latin typeface="Concert One"/>
                <a:ea typeface="Concert One"/>
                <a:cs typeface="Concert One"/>
                <a:sym typeface="Concert One"/>
              </a:defRPr>
            </a:lvl1pPr>
            <a:lvl2pPr marL="914400" marR="0" lvl="1"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2pPr>
            <a:lvl3pPr marL="1371600" marR="0" lvl="2"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3pPr>
            <a:lvl4pPr marL="1828800" marR="0" lvl="3"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4pPr>
            <a:lvl5pPr marL="2286000" marR="0" lvl="4"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5pPr>
            <a:lvl6pPr marL="2743200" marR="0" lvl="5"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6pPr>
            <a:lvl7pPr marL="3200400" marR="0" lvl="6"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7pPr>
            <a:lvl8pPr marL="3657600" marR="0" lvl="7"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8pPr>
            <a:lvl9pPr marL="4114800" marR="0" lvl="8" indent="-317500" algn="l" rtl="0">
              <a:lnSpc>
                <a:spcPct val="100000"/>
              </a:lnSpc>
              <a:spcBef>
                <a:spcPts val="0"/>
              </a:spcBef>
              <a:spcAft>
                <a:spcPts val="0"/>
              </a:spcAft>
              <a:buClr>
                <a:schemeClr val="dk2"/>
              </a:buClr>
              <a:buSzPts val="2400"/>
              <a:buFont typeface="Roboto Mono Regular"/>
              <a:buNone/>
              <a:defRPr sz="2400" b="0" i="0" u="none" strike="noStrike" cap="none">
                <a:solidFill>
                  <a:schemeClr val="dk2"/>
                </a:solidFill>
                <a:latin typeface="Roboto Mono Regular"/>
                <a:ea typeface="Roboto Mono Regular"/>
                <a:cs typeface="Roboto Mono Regular"/>
                <a:sym typeface="Roboto Mono Regular"/>
              </a:defRPr>
            </a:lvl9pPr>
          </a:lstStyle>
          <a:p>
            <a:pPr marL="0" lvl="0" indent="0" algn="l" rtl="0">
              <a:spcBef>
                <a:spcPts val="0"/>
              </a:spcBef>
              <a:spcAft>
                <a:spcPts val="0"/>
              </a:spcAft>
              <a:buNone/>
            </a:pPr>
            <a:r>
              <a:rPr lang="en-US">
                <a:sym typeface="+mn-ea"/>
              </a:rPr>
              <a:t>8.</a:t>
            </a:r>
            <a:r>
              <a:rPr>
                <a:sym typeface="+mn-ea"/>
              </a:rPr>
              <a:t>The </a:t>
            </a:r>
            <a:r>
              <a:rPr lang="en-US">
                <a:sym typeface="+mn-ea"/>
              </a:rPr>
              <a:t>T</a:t>
            </a:r>
            <a:r>
              <a:rPr>
                <a:sym typeface="+mn-ea"/>
              </a:rPr>
              <a:t>imetable for the </a:t>
            </a:r>
            <a:r>
              <a:rPr lang="en-US">
                <a:sym typeface="+mn-ea"/>
              </a:rPr>
              <a:t>P</a:t>
            </a:r>
            <a:r>
              <a:rPr>
                <a:sym typeface="+mn-ea"/>
              </a:rPr>
              <a:t>roposed </a:t>
            </a:r>
            <a:r>
              <a:rPr lang="en-US">
                <a:sym typeface="+mn-ea"/>
              </a:rPr>
              <a:t>P</a:t>
            </a:r>
            <a:r>
              <a:rPr>
                <a:sym typeface="+mn-ea"/>
              </a:rPr>
              <a:t>roject</a:t>
            </a:r>
            <a:endParaRPr>
              <a:sym typeface="+mn-e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331595" y="1131570"/>
            <a:ext cx="6814820" cy="352933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Anon, Ethical guidelines for educational research, Fourth edition (2018). BERA. Available at: https://www.bera.ac.uk/publication/ethical-guidelines-for-educational-research-2018 [Accessed February 26, 2022]. </a:t>
            </a:r>
            <a:br>
              <a:rPr lang="en-US" altLang="en-GB"/>
            </a:br>
            <a:br>
              <a:rPr lang="en-US" altLang="en-GB"/>
            </a:br>
            <a:r>
              <a:rPr lang="en-US" altLang="en-GB"/>
              <a:t>Anon, UX Design Courses &amp; Global UX Community. The Interaction Design Foundation. Available at: https://www.interaction-design.org/ [Accessed February 26, 2022]. </a:t>
            </a:r>
            <a:br>
              <a:rPr lang="en-US" altLang="en-GB"/>
            </a:br>
            <a:br>
              <a:rPr lang="en-US" altLang="en-GB"/>
            </a:br>
            <a:r>
              <a:rPr lang="en-US" altLang="en-GB"/>
              <a:t>Anon, 问卷星_百度百科. 百度百科. Available at: https://baike.baidu.com/item/%E9%97%AE%E5%8D%B7%E6%98%9F/6272243?fr=aladdin [Accessed February 26, 2022].（in Chinese）</a:t>
            </a:r>
            <a:endParaRPr lang="en-US" altLang="en-GB"/>
          </a:p>
        </p:txBody>
      </p:sp>
      <p:sp>
        <p:nvSpPr>
          <p:cNvPr id="234" name="Google Shape;234;p34"/>
          <p:cNvSpPr txBox="1"/>
          <p:nvPr>
            <p:ph type="subTitle" idx="1"/>
          </p:nvPr>
        </p:nvSpPr>
        <p:spPr>
          <a:xfrm>
            <a:off x="1259840" y="555625"/>
            <a:ext cx="624586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sym typeface="+mn-ea"/>
              </a:rPr>
              <a:t>Reference</a:t>
            </a:r>
            <a:endParaRPr>
              <a:sym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03985" y="1131570"/>
            <a:ext cx="6814820" cy="320230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Calkins, L., 2006. A guide to the writing workshop, FirstHand/Heinemann.</a:t>
            </a:r>
            <a:br>
              <a:rPr lang="en-US" altLang="en-GB"/>
            </a:br>
            <a:br>
              <a:rPr lang="en-US" altLang="en-GB"/>
            </a:br>
            <a:r>
              <a:rPr lang="en-US" altLang="en-GB"/>
              <a:t>Ellis, R., 2017. Task-based language teaching. The Routledge Handbook of Instructed Second Language Acquisition, pp.108–125. </a:t>
            </a:r>
            <a:br>
              <a:rPr lang="en-US" altLang="en-GB"/>
            </a:br>
            <a:br>
              <a:rPr lang="en-US" altLang="en-GB"/>
            </a:br>
            <a:r>
              <a:rPr lang="en-US" altLang="en-GB"/>
              <a:t>Hyland, K., 2000. Developments in English for specific purposes: A multi-disciplinary approach; Tony Dudley-Evans and Maggie-Jo St John. Cambridge, Cambridge University Press, 1998, 301 pp. English for Specific Purposes, 19(3), pp.297–300. </a:t>
            </a:r>
            <a:endParaRPr lang="en-US" altLang="en-GB"/>
          </a:p>
        </p:txBody>
      </p:sp>
      <p:sp>
        <p:nvSpPr>
          <p:cNvPr id="234" name="Google Shape;234;p34"/>
          <p:cNvSpPr txBox="1"/>
          <p:nvPr>
            <p:ph type="subTitle" idx="1"/>
          </p:nvPr>
        </p:nvSpPr>
        <p:spPr>
          <a:xfrm>
            <a:off x="1259840" y="555625"/>
            <a:ext cx="624586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sym typeface="+mn-ea"/>
              </a:rPr>
              <a:t>Reference</a:t>
            </a:r>
            <a:endParaRPr>
              <a:sym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232" name="Shape 232"/>
        <p:cNvGrpSpPr/>
        <p:nvPr/>
      </p:nvGrpSpPr>
      <p:grpSpPr>
        <a:xfrm>
          <a:off x="0" y="0"/>
          <a:ext cx="0" cy="0"/>
          <a:chOff x="0" y="0"/>
          <a:chExt cx="0" cy="0"/>
        </a:xfrm>
      </p:grpSpPr>
      <p:sp>
        <p:nvSpPr>
          <p:cNvPr id="233" name="Google Shape;233;p34"/>
          <p:cNvSpPr txBox="1"/>
          <p:nvPr>
            <p:ph type="title"/>
          </p:nvPr>
        </p:nvSpPr>
        <p:spPr>
          <a:xfrm>
            <a:off x="1403985" y="1131570"/>
            <a:ext cx="6814820" cy="353504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Prabhu, N.S., 1999. Second language pedagogy, Oxford: Oxford Univ. Press. </a:t>
            </a:r>
            <a:br>
              <a:rPr lang="en-US" altLang="en-GB"/>
            </a:br>
            <a:br>
              <a:rPr lang="en-US" altLang="en-GB"/>
            </a:br>
            <a:r>
              <a:rPr lang="en-US" altLang="en-GB"/>
              <a:t>Shaughnessy, J.J., Zechmeister, E.B. &amp; Zechmeister, J.S., 2012. Research methods in psychology, New York, NY: McGraw-Hill. </a:t>
            </a:r>
            <a:br>
              <a:rPr lang="en-US" altLang="en-GB"/>
            </a:br>
            <a:br>
              <a:rPr lang="en-US" altLang="en-GB"/>
            </a:br>
            <a:r>
              <a:rPr lang="en-US" altLang="en-GB"/>
              <a:t>Skehan, P., 2018. A framework for the implementation of Task-based instruction. Second Language Task-Based Performance, pp.13–34. </a:t>
            </a:r>
            <a:br>
              <a:rPr lang="en-US" altLang="en-GB"/>
            </a:br>
            <a:br>
              <a:rPr lang="en-US" altLang="en-GB"/>
            </a:br>
            <a:r>
              <a:rPr lang="en-US" altLang="en-GB"/>
              <a:t>Williams, M. &amp; Burden, R.L., 2015. Psychology for language teachers: A Social Constructivist approach, Cambridge: Cambridge University Press. </a:t>
            </a:r>
            <a:endParaRPr lang="en-US" altLang="en-GB"/>
          </a:p>
        </p:txBody>
      </p:sp>
      <p:sp>
        <p:nvSpPr>
          <p:cNvPr id="234" name="Google Shape;234;p34"/>
          <p:cNvSpPr txBox="1"/>
          <p:nvPr>
            <p:ph type="subTitle" idx="1"/>
          </p:nvPr>
        </p:nvSpPr>
        <p:spPr>
          <a:xfrm>
            <a:off x="1259840" y="555625"/>
            <a:ext cx="6245860" cy="5765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sym typeface="+mn-ea"/>
              </a:rPr>
              <a:t>Reference</a:t>
            </a:r>
            <a:endParaRPr>
              <a:sym typeface="+mn-e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482" name="Shape 482"/>
        <p:cNvGrpSpPr/>
        <p:nvPr/>
      </p:nvGrpSpPr>
      <p:grpSpPr>
        <a:xfrm>
          <a:off x="0" y="0"/>
          <a:ext cx="0" cy="0"/>
          <a:chOff x="0" y="0"/>
          <a:chExt cx="0" cy="0"/>
        </a:xfrm>
      </p:grpSpPr>
      <p:sp>
        <p:nvSpPr>
          <p:cNvPr id="483" name="Google Shape;483;p47"/>
          <p:cNvSpPr txBox="1"/>
          <p:nvPr>
            <p:ph type="title"/>
          </p:nvPr>
        </p:nvSpPr>
        <p:spPr>
          <a:xfrm rot="877333">
            <a:off x="6289345" y="436639"/>
            <a:ext cx="2155721" cy="151080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altLang="en-GB"/>
              <a:t>Thank you !</a:t>
            </a:r>
            <a:endParaRPr lang="en-US" altLang="en-GB"/>
          </a:p>
        </p:txBody>
      </p:sp>
      <p:sp>
        <p:nvSpPr>
          <p:cNvPr id="484" name="Google Shape;484;p47"/>
          <p:cNvSpPr/>
          <p:nvPr/>
        </p:nvSpPr>
        <p:spPr>
          <a:xfrm rot="785759">
            <a:off x="6430568" y="1107200"/>
            <a:ext cx="1699276" cy="74075"/>
          </a:xfrm>
          <a:custGeom>
            <a:avLst/>
            <a:gdLst/>
            <a:ahLst/>
            <a:cxnLst/>
            <a:rect l="l" t="t" r="r" b="b"/>
            <a:pathLst>
              <a:path w="39714" h="4104" extrusionOk="0">
                <a:moveTo>
                  <a:pt x="0" y="4104"/>
                </a:moveTo>
                <a:cubicBezTo>
                  <a:pt x="11382" y="-2730"/>
                  <a:pt x="26437" y="1070"/>
                  <a:pt x="39714" y="1070"/>
                </a:cubicBezTo>
              </a:path>
            </a:pathLst>
          </a:custGeom>
          <a:noFill/>
          <a:ln w="28575" cap="flat" cmpd="sng">
            <a:solidFill>
              <a:schemeClr val="accent4"/>
            </a:solidFill>
            <a:prstDash val="solid"/>
            <a:round/>
            <a:headEnd type="none" w="med" len="med"/>
            <a:tailEnd type="none" w="med" len="med"/>
          </a:ln>
        </p:spPr>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727_2*l_i*1_1"/>
  <p:tag name="KSO_WM_TEMPLATE_CATEGORY" val="diagram"/>
  <p:tag name="KSO_WM_TEMPLATE_INDEX" val="727"/>
  <p:tag name="KSO_WM_UNIT_LAYERLEVEL" val="1_1"/>
  <p:tag name="KSO_WM_TAG_VERSION" val="1.0"/>
  <p:tag name="KSO_WM_BEAUTIFY_FLAG" val="#wm#"/>
  <p:tag name="KSO_WM_UNIT_LINE_FORE_SCHEMECOLOR_INDEX" val="6"/>
  <p:tag name="KSO_WM_UNIT_LINE_FILL_TYPE" val="2"/>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diagram727_2*i*1"/>
  <p:tag name="KSO_WM_TEMPLATE_CATEGORY" val="diagram"/>
  <p:tag name="KSO_WM_TEMPLATE_INDEX" val="727"/>
  <p:tag name="KSO_WM_UNIT_LAYERLEVEL" val="1"/>
  <p:tag name="KSO_WM_TAG_VERSION" val="1.0"/>
  <p:tag name="KSO_WM_BEAUTIFY_FLAG" val="#wm#"/>
</p:tagLst>
</file>

<file path=ppt/tags/tag3.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727_2*l_h_i*1_1_3"/>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14"/>
  <p:tag name="KSO_WM_UNIT_TEXT_FILL_TYPE"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727_2*l_h_i*1_1_1"/>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727_2*l_h_i*1_1_2"/>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5"/>
  <p:tag name="KSO_WM_UNIT_TEXT_FILL_TYPE"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diagram727_2*i*2"/>
  <p:tag name="KSO_WM_TEMPLATE_CATEGORY" val="diagram"/>
  <p:tag name="KSO_WM_TEMPLATE_INDEX" val="727"/>
  <p:tag name="KSO_WM_UNIT_LAYERLEVEL" val="1"/>
  <p:tag name="KSO_WM_TAG_VERSION" val="1.0"/>
  <p:tag name="KSO_WM_BEAUTIFY_FLAG" val="#wm#"/>
</p:tagLst>
</file>

<file path=ppt/tags/tag7.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727_2*l_h_i*1_2_3"/>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14"/>
  <p:tag name="KSO_WM_UNIT_TEXT_FILL_TYPE" val="1"/>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727_2*l_h_i*1_2_1"/>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727_2*l_h_i*1_2_2"/>
  <p:tag name="KSO_WM_TEMPLATE_CATEGORY" val="diagram"/>
  <p:tag name="KSO_WM_TEMPLATE_INDEX" val="727"/>
  <p:tag name="KSO_WM_UNIT_LAYERLEVEL" val="1_1_1"/>
  <p:tag name="KSO_WM_TAG_VERSION" val="1.0"/>
  <p:tag name="KSO_WM_BEAUTIFY_FLAG" val="#wm#"/>
  <p:tag name="KSO_WM_UNIT_FILL_FORE_SCHEMECOLOR_INDEX" val="5"/>
  <p:tag name="KSO_WM_UNIT_FILL_TYPE" val="1"/>
  <p:tag name="KSO_WM_UNIT_TEXT_FILL_FORE_SCHEMECOLOR_INDEX" val="5"/>
  <p:tag name="KSO_WM_UNIT_TEXT_FILL_TYPE" val="1"/>
</p:tagLst>
</file>

<file path=ppt/tags/tag10.xml><?xml version="1.0" encoding="utf-8"?>
<p:tagLst xmlns:p="http://schemas.openxmlformats.org/presentationml/2006/main">
  <p:tag name="KSO_WM_UNIT_NOCLEAR" val="0"/>
  <p:tag name="KSO_WM_UNIT_VALUE" val="36"/>
  <p:tag name="KSO_WM_UNIT_HIGHLIGHT" val="0"/>
  <p:tag name="KSO_WM_UNIT_COMPATIBLE" val="0"/>
  <p:tag name="KSO_WM_UNIT_DIAGRAM_ISNUMVISUAL" val="0"/>
  <p:tag name="KSO_WM_UNIT_DIAGRAM_ISREFERUNIT" val="0"/>
  <p:tag name="KSO_WM_DIAGRAM_GROUP_CODE" val="l1-1"/>
  <p:tag name="KSO_WM_UNIT_TYPE" val="l_h_f"/>
  <p:tag name="KSO_WM_UNIT_INDEX" val="1_1_2"/>
  <p:tag name="KSO_WM_UNIT_ID" val="diagram727_2*l_h_f*1_1_2"/>
  <p:tag name="KSO_WM_TEMPLATE_CATEGORY" val="diagram"/>
  <p:tag name="KSO_WM_TEMPLATE_INDEX" val="727"/>
  <p:tag name="KSO_WM_UNIT_LAYERLEVEL" val="1_1_1"/>
  <p:tag name="KSO_WM_TAG_VERSION" val="1.0"/>
  <p:tag name="KSO_WM_BEAUTIFY_FLAG" val="#wm#"/>
  <p:tag name="KSO_WM_UNIT_PRESET_TEXT" val="单击此处添加&#13;文本具体内容"/>
  <p:tag name="KSO_WM_UNIT_TEXT_FILL_FORE_SCHEMECOLOR_INDEX" val="14"/>
  <p:tag name="KSO_WM_UNIT_TEXT_FILL_TYPE" val="1"/>
</p:tagLst>
</file>

<file path=ppt/tags/tag11.xml><?xml version="1.0" encoding="utf-8"?>
<p:tagLst xmlns:p="http://schemas.openxmlformats.org/presentationml/2006/main">
  <p:tag name="KSO_WM_UNIT_NOCLEAR" val="0"/>
  <p:tag name="KSO_WM_UNIT_VALUE" val="36"/>
  <p:tag name="KSO_WM_UNIT_HIGHLIGHT" val="0"/>
  <p:tag name="KSO_WM_UNIT_COMPATIBLE" val="0"/>
  <p:tag name="KSO_WM_UNIT_DIAGRAM_ISNUMVISUAL" val="0"/>
  <p:tag name="KSO_WM_UNIT_DIAGRAM_ISREFERUNIT" val="0"/>
  <p:tag name="KSO_WM_DIAGRAM_GROUP_CODE" val="l1-1"/>
  <p:tag name="KSO_WM_UNIT_TYPE" val="l_h_f"/>
  <p:tag name="KSO_WM_UNIT_INDEX" val="1_2_2"/>
  <p:tag name="KSO_WM_UNIT_ID" val="diagram727_2*l_h_f*1_2_2"/>
  <p:tag name="KSO_WM_TEMPLATE_CATEGORY" val="diagram"/>
  <p:tag name="KSO_WM_TEMPLATE_INDEX" val="727"/>
  <p:tag name="KSO_WM_UNIT_LAYERLEVEL" val="1_1_1"/>
  <p:tag name="KSO_WM_TAG_VERSION" val="1.0"/>
  <p:tag name="KSO_WM_BEAUTIFY_FLAG" val="#wm#"/>
  <p:tag name="KSO_WM_UNIT_PRESET_TEXT" val="单击此处添加&#13;文本具体内容"/>
  <p:tag name="KSO_WM_UNIT_TEXT_FILL_FORE_SCHEMECOLOR_INDEX" val="14"/>
  <p:tag name="KSO_WM_UNIT_TEXT_FILL_TYPE" val="1"/>
</p:tagLst>
</file>

<file path=ppt/theme/theme1.xml><?xml version="1.0" encoding="utf-8"?>
<a:theme xmlns:a="http://schemas.openxmlformats.org/drawingml/2006/main" name="Notebook Lesson by Slidesgo">
  <a:themeElements>
    <a:clrScheme name="Simple Light">
      <a:dk1>
        <a:srgbClr val="595959"/>
      </a:dk1>
      <a:lt1>
        <a:srgbClr val="F1C232"/>
      </a:lt1>
      <a:dk2>
        <a:srgbClr val="595959"/>
      </a:dk2>
      <a:lt2>
        <a:srgbClr val="A8D68C"/>
      </a:lt2>
      <a:accent1>
        <a:srgbClr val="F1C232"/>
      </a:accent1>
      <a:accent2>
        <a:srgbClr val="B44141"/>
      </a:accent2>
      <a:accent3>
        <a:srgbClr val="F1C232"/>
      </a:accent3>
      <a:accent4>
        <a:srgbClr val="DF7070"/>
      </a:accent4>
      <a:accent5>
        <a:srgbClr val="7A9E64"/>
      </a:accent5>
      <a:accent6>
        <a:srgbClr val="595959"/>
      </a:accent6>
      <a:hlink>
        <a:srgbClr val="59595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6755</Words>
  <Application>WPS 演示</Application>
  <PresentationFormat/>
  <Paragraphs>117</Paragraphs>
  <Slides>17</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17</vt:i4>
      </vt:variant>
    </vt:vector>
  </HeadingPairs>
  <TitlesOfParts>
    <vt:vector size="30" baseType="lpstr">
      <vt:lpstr>Arial</vt:lpstr>
      <vt:lpstr>宋体</vt:lpstr>
      <vt:lpstr>Wingdings</vt:lpstr>
      <vt:lpstr>Arial</vt:lpstr>
      <vt:lpstr>Concert One</vt:lpstr>
      <vt:lpstr>Segoe Print</vt:lpstr>
      <vt:lpstr>Roboto Mono Regular</vt:lpstr>
      <vt:lpstr>Coming Soon</vt:lpstr>
      <vt:lpstr>Anonymous Pro</vt:lpstr>
      <vt:lpstr>Roboto Mono</vt:lpstr>
      <vt:lpstr>微软雅黑</vt:lpstr>
      <vt:lpstr>Arial Unicode MS</vt:lpstr>
      <vt:lpstr>Notebook Lesson by Slidesgo</vt:lpstr>
      <vt:lpstr>Exploration and Application of Task-based Learning in the Syllabus Design of Business English Writing</vt:lpstr>
      <vt:lpstr>1. Aims</vt:lpstr>
      <vt:lpstr>1. Aims</vt:lpstr>
      <vt:lpstr>2.1 Business English is a marginal language discipline that emerged from the organic combination of two disciplines, linguistics and international business, and has developed into one of the most important branches of English for Special Purposes (ESP).  2.2 The applied and complex nature of Business English means that it incorporates language skills, business knowledge and cross-cultural communication skills in its teaching practices.  2.3 Written communication is more formal, accurate and authoritative than oral communication.  2.4 Business English writing requires not only accurate and professional language and sentence structure to meet the high written communication standards of business co-operation between parties, but also the penetration and transmission of cultural awareness.</vt:lpstr>
      <vt:lpstr>TBL believes that language learning is best accomplished in a natural language communicative environment (authentic communication), in which students collaborate and communicate to complete a variety of meaningful communicative tasks, learn the knowledge and skills implicit in the tasks, and construct their own language knowledge structures.  TBL tasks must be able to process and process the semantic and pragmatic meaning of communication; they must be able to fill in the gaps, e.g., to communicate information; learners must use their own understanding of the language to accomplish the work; and the language becomes a tool for completing the task(Ellis, 2017) . As a result, the task-driven method emphasizes students' participation in the learning process as well as their language skills. It's also student-centered, with the teacher taking on the role of a designer. </vt:lpstr>
      <vt:lpstr>3</vt:lpstr>
      <vt:lpstr>PowerPoint 演示文稿</vt:lpstr>
      <vt:lpstr>3</vt:lpstr>
      <vt:lpstr>PowerPoint 演示文稿</vt:lpstr>
      <vt:lpstr>5.1 A lack of consistency in understanding, an irregular curriculum, and excessive class time   5.2 Inconsistent quality and ambiguity in the utilization of educational materials  5.3 Teachers' inadequacies   "Start with the end in mind and design in reverse"</vt:lpstr>
      <vt:lpstr>6.1 Be open and honest with the participants about who the   researcher is and what the researcher's project entails. 6.2 Be aware of the participants' feelings and cultural conventions. 6.3 Be accurate in expressing the participants and open to what they say and do. 6.4 Obtain participants' informed agreement to participate in the study, as well as their permission to record and exchange data. 6.5 Do not put pressure on participants and be careful with whom the researcher share sensitive information. 6.6 Safeguard the information of participants. 6.7 Do not waste the time of the participants.</vt:lpstr>
      <vt:lpstr>As far as the questionnaire is concerned, WJX.cn will be used to construct and analyze the results of the three surveys stated above. In addition, the project proposes to incorporate SPSS for binary analysis as a means of achieving reliable data analysis. Manual analysis and summarization will be used to complete the various forms of evidence stated before.  When analyzing data concerns, five guidelines should be followed. Begin by posing the question. Second, comprehend the information (collect the data; import the data; view the data information). Third, clean up the data. Fourth, construct a model. Fifth, visualize the data.</vt:lpstr>
      <vt:lpstr>Step 4</vt:lpstr>
      <vt:lpstr>Anon, Ethical guidelines for educational research, Fourth edition (2018). BERA. Available at: https://www.bera.ac.uk/publication/ethical-guidelines-for-educational-research-2018 [Accessed February 26, 2022].   Anon, UX Design Courses &amp; Global UX Community. The Interaction Design Foundation. Available at: https://www.interaction-design.org/ [Accessed February 26, 2022].   Anon, 问卷星_百度百科. 百度百科. Available at: https://baike.baidu.com/item/%E9%97%AE%E5%8D%B7%E6%98%9F/6272243?fr=aladdin [Accessed February 26, 2022].（in Chinese）</vt:lpstr>
      <vt:lpstr>Calkins, L., 2006. A guide to the writing workshop, FirstHand/Heinemann.  Ellis, R., 2017. Task-based language teaching. The Routledge Handbook of Instructed Second Language Acquisition, pp.108–125.   Hyland, K., 2000. Developments in English for specific purposes: A multi-disciplinary approach; Tony Dudley-Evans and Maggie-Jo St John. Cambridge, Cambridge University Press, 1998, 301 pp. English for Specific Purposes, 19(3), pp.297–300. </vt:lpstr>
      <vt:lpstr>Prabhu, N.S., 1999. Second language pedagogy, Oxford: Oxford Univ. Press.   Shaughnessy, J.J., Zechmeister, E.B. &amp; Zechmeister, J.S., 2012. Research methods in psychology, New York, NY: McGraw-Hill.   Skehan, P., 2018. A framework for the implementation of Task-based instruction. Second Language Task-Based Performance, pp.13–34.   Williams, M. &amp; Burden, R.L., 2015. Psychology for language teachers: A Social Constructivist approach, Cambridge: Cambridge University Press. </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Exploration and Application of Task-based Learning in the Syllabus Design of Business English Writing</dc:title>
  <dc:creator/>
  <cp:lastModifiedBy>Stacey</cp:lastModifiedBy>
  <cp:revision>166</cp:revision>
  <dcterms:created xsi:type="dcterms:W3CDTF">2022-03-25T03:54:00Z</dcterms:created>
  <dcterms:modified xsi:type="dcterms:W3CDTF">2022-03-31T12:42:06Z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1A91BD6AA2964161B32C30B01C0C67F0</vt:lpwstr>
  </property>
  <property fmtid="{D5CDD505-2E9C-101B-9397-08002B2CF9AE}" pid="3" name="KSOProductBuildVer">
    <vt:lpwstr>2052-11.1.0.11365</vt:lpwstr>
  </property>
</Properties>
</file>