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48" r:id="rId5"/>
  </p:sldMasterIdLst>
  <p:notesMasterIdLst>
    <p:notesMasterId r:id="rId14"/>
  </p:notesMasterIdLst>
  <p:sldIdLst>
    <p:sldId id="266" r:id="rId6"/>
    <p:sldId id="308" r:id="rId7"/>
    <p:sldId id="309" r:id="rId8"/>
    <p:sldId id="310" r:id="rId9"/>
    <p:sldId id="311" r:id="rId10"/>
    <p:sldId id="312" r:id="rId11"/>
    <p:sldId id="314" r:id="rId12"/>
    <p:sldId id="31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0132A2-556F-B114-6B88-8D49770DF17B}" v="104" dt="2022-11-20T07:22:59.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104" d="100"/>
          <a:sy n="104" d="100"/>
        </p:scale>
        <p:origin x="12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5.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650132A2-556F-B114-6B88-8D49770DF17B}"/>
    <pc:docChg chg="addSld modSld sldOrd addMainMaster">
      <pc:chgData name="Rebecca Stewart" userId="S::r.stewart@uwtsd.ac.uk::e4dbdf3f-b99f-4ed4-aef6-c26f104e6967" providerId="AD" clId="Web-{650132A2-556F-B114-6B88-8D49770DF17B}" dt="2022-11-20T07:22:56.256" v="438"/>
      <pc:docMkLst>
        <pc:docMk/>
      </pc:docMkLst>
      <pc:sldChg chg="modSp">
        <pc:chgData name="Rebecca Stewart" userId="S::r.stewart@uwtsd.ac.uk::e4dbdf3f-b99f-4ed4-aef6-c26f104e6967" providerId="AD" clId="Web-{650132A2-556F-B114-6B88-8D49770DF17B}" dt="2022-11-20T07:06:18.084" v="0" actId="20577"/>
        <pc:sldMkLst>
          <pc:docMk/>
          <pc:sldMk cId="895915843" sldId="266"/>
        </pc:sldMkLst>
        <pc:spChg chg="mod">
          <ac:chgData name="Rebecca Stewart" userId="S::r.stewart@uwtsd.ac.uk::e4dbdf3f-b99f-4ed4-aef6-c26f104e6967" providerId="AD" clId="Web-{650132A2-556F-B114-6B88-8D49770DF17B}" dt="2022-11-20T07:06:18.084" v="0" actId="20577"/>
          <ac:spMkLst>
            <pc:docMk/>
            <pc:sldMk cId="895915843" sldId="266"/>
            <ac:spMk id="2" creationId="{9AB2EA78-AEB3-469B-9025-3B17201A457B}"/>
          </ac:spMkLst>
        </pc:spChg>
      </pc:sldChg>
      <pc:sldChg chg="modNotes">
        <pc:chgData name="Rebecca Stewart" userId="S::r.stewart@uwtsd.ac.uk::e4dbdf3f-b99f-4ed4-aef6-c26f104e6967" providerId="AD" clId="Web-{650132A2-556F-B114-6B88-8D49770DF17B}" dt="2022-11-20T07:20:52.565" v="389"/>
        <pc:sldMkLst>
          <pc:docMk/>
          <pc:sldMk cId="2764389520" sldId="310"/>
        </pc:sldMkLst>
      </pc:sldChg>
      <pc:sldChg chg="modNotes">
        <pc:chgData name="Rebecca Stewart" userId="S::r.stewart@uwtsd.ac.uk::e4dbdf3f-b99f-4ed4-aef6-c26f104e6967" providerId="AD" clId="Web-{650132A2-556F-B114-6B88-8D49770DF17B}" dt="2022-11-20T07:22:05.724" v="418"/>
        <pc:sldMkLst>
          <pc:docMk/>
          <pc:sldMk cId="3052598761" sldId="311"/>
        </pc:sldMkLst>
      </pc:sldChg>
      <pc:sldChg chg="modSp ord">
        <pc:chgData name="Rebecca Stewart" userId="S::r.stewart@uwtsd.ac.uk::e4dbdf3f-b99f-4ed4-aef6-c26f104e6967" providerId="AD" clId="Web-{650132A2-556F-B114-6B88-8D49770DF17B}" dt="2022-11-20T07:15:25.409" v="100" actId="20577"/>
        <pc:sldMkLst>
          <pc:docMk/>
          <pc:sldMk cId="3712971144" sldId="313"/>
        </pc:sldMkLst>
        <pc:spChg chg="mod">
          <ac:chgData name="Rebecca Stewart" userId="S::r.stewart@uwtsd.ac.uk::e4dbdf3f-b99f-4ed4-aef6-c26f104e6967" providerId="AD" clId="Web-{650132A2-556F-B114-6B88-8D49770DF17B}" dt="2022-11-20T07:15:25.409" v="100" actId="20577"/>
          <ac:spMkLst>
            <pc:docMk/>
            <pc:sldMk cId="3712971144" sldId="313"/>
            <ac:spMk id="3" creationId="{2C6C4EF9-8B7B-15C9-D3E7-A0AD4DD4D7D6}"/>
          </ac:spMkLst>
        </pc:spChg>
      </pc:sldChg>
      <pc:sldChg chg="addSp modSp add modNotes">
        <pc:chgData name="Rebecca Stewart" userId="S::r.stewart@uwtsd.ac.uk::e4dbdf3f-b99f-4ed4-aef6-c26f104e6967" providerId="AD" clId="Web-{650132A2-556F-B114-6B88-8D49770DF17B}" dt="2022-11-20T07:22:56.256" v="438"/>
        <pc:sldMkLst>
          <pc:docMk/>
          <pc:sldMk cId="2371856825" sldId="314"/>
        </pc:sldMkLst>
        <pc:picChg chg="add mod">
          <ac:chgData name="Rebecca Stewart" userId="S::r.stewart@uwtsd.ac.uk::e4dbdf3f-b99f-4ed4-aef6-c26f104e6967" providerId="AD" clId="Web-{650132A2-556F-B114-6B88-8D49770DF17B}" dt="2022-11-20T07:14:03.563" v="96" actId="1076"/>
          <ac:picMkLst>
            <pc:docMk/>
            <pc:sldMk cId="2371856825" sldId="314"/>
            <ac:picMk id="4" creationId="{BF9DC37A-24B0-BDCF-421D-AC93DEC0D435}"/>
          </ac:picMkLst>
        </pc:picChg>
        <pc:picChg chg="mod">
          <ac:chgData name="Rebecca Stewart" userId="S::r.stewart@uwtsd.ac.uk::e4dbdf3f-b99f-4ed4-aef6-c26f104e6967" providerId="AD" clId="Web-{650132A2-556F-B114-6B88-8D49770DF17B}" dt="2022-11-20T07:14:08.579" v="97" actId="14100"/>
          <ac:picMkLst>
            <pc:docMk/>
            <pc:sldMk cId="2371856825" sldId="314"/>
            <ac:picMk id="5" creationId="{75BECB28-C953-48D2-9527-50D0F4D8E961}"/>
          </ac:picMkLst>
        </pc:picChg>
      </pc:sldChg>
      <pc:sldMasterChg chg="add addSldLayout">
        <pc:chgData name="Rebecca Stewart" userId="S::r.stewart@uwtsd.ac.uk::e4dbdf3f-b99f-4ed4-aef6-c26f104e6967" providerId="AD" clId="Web-{650132A2-556F-B114-6B88-8D49770DF17B}" dt="2022-11-20T07:09:30.285" v="1"/>
        <pc:sldMasterMkLst>
          <pc:docMk/>
          <pc:sldMasterMk cId="637017333" sldId="2147483648"/>
        </pc:sldMasterMkLst>
        <pc:sldLayoutChg chg="add">
          <pc:chgData name="Rebecca Stewart" userId="S::r.stewart@uwtsd.ac.uk::e4dbdf3f-b99f-4ed4-aef6-c26f104e6967" providerId="AD" clId="Web-{650132A2-556F-B114-6B88-8D49770DF17B}" dt="2022-11-20T07:09:30.285" v="1"/>
          <pc:sldLayoutMkLst>
            <pc:docMk/>
            <pc:sldMasterMk cId="637017333" sldId="2147483648"/>
            <pc:sldLayoutMk cId="75880645" sldId="2147483649"/>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1861903015" sldId="2147483650"/>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181350662" sldId="2147483651"/>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408740811" sldId="2147483652"/>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3044404830" sldId="2147483653"/>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1293505104" sldId="2147483654"/>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31099650" sldId="2147483655"/>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403223369" sldId="2147483656"/>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536763344" sldId="2147483657"/>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885291963" sldId="2147483658"/>
          </pc:sldLayoutMkLst>
        </pc:sldLayoutChg>
        <pc:sldLayoutChg chg="add">
          <pc:chgData name="Rebecca Stewart" userId="S::r.stewart@uwtsd.ac.uk::e4dbdf3f-b99f-4ed4-aef6-c26f104e6967" providerId="AD" clId="Web-{650132A2-556F-B114-6B88-8D49770DF17B}" dt="2022-11-20T07:09:30.285" v="1"/>
          <pc:sldLayoutMkLst>
            <pc:docMk/>
            <pc:sldMasterMk cId="637017333" sldId="2147483648"/>
            <pc:sldLayoutMk cId="2691687140" sldId="214748365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Ensure that everyone understands Task 2 &amp;3.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Gather relevant literature to use in Task 2.</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Ensure that drafting of task 2 has begun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7391C-E040-4F76-85C5-DAD4BFC23C8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4742B8E-354A-4780-953D-03196BE129BE}">
      <dgm:prSet phldrT="[Text]"/>
      <dgm:spPr/>
      <dgm:t>
        <a:bodyPr/>
        <a:lstStyle/>
        <a:p>
          <a:r>
            <a:rPr lang="en-GB" b="1" dirty="0">
              <a:latin typeface="Arial" panose="020B0604020202020204" pitchFamily="34" charset="0"/>
              <a:cs typeface="Arial" panose="020B0604020202020204" pitchFamily="34" charset="0"/>
            </a:rPr>
            <a:t>Introduction to report and introduction chosen company (400words) </a:t>
          </a:r>
        </a:p>
      </dgm:t>
    </dgm:pt>
    <dgm:pt modelId="{4983A426-9293-46AA-9618-C6B20600C3AD}" type="parTrans" cxnId="{4AE9B289-C0ED-4F79-91C5-6F7BC8D57C75}">
      <dgm:prSet/>
      <dgm:spPr/>
      <dgm:t>
        <a:bodyPr/>
        <a:lstStyle/>
        <a:p>
          <a:endParaRPr lang="en-GB"/>
        </a:p>
      </dgm:t>
    </dgm:pt>
    <dgm:pt modelId="{1190331C-AFCD-454E-9B09-E7E88AB216B4}" type="sibTrans" cxnId="{4AE9B289-C0ED-4F79-91C5-6F7BC8D57C75}">
      <dgm:prSet/>
      <dgm:spPr/>
      <dgm:t>
        <a:bodyPr/>
        <a:lstStyle/>
        <a:p>
          <a:endParaRPr lang="en-GB"/>
        </a:p>
      </dgm:t>
    </dgm:pt>
    <dgm:pt modelId="{306E9920-3177-4CA4-96E9-D2184959D0CF}">
      <dgm:prSet phldrT="[Text]"/>
      <dgm:spPr/>
      <dgm:t>
        <a:bodyPr/>
        <a:lstStyle/>
        <a:p>
          <a:r>
            <a:rPr lang="en-GB" b="1" dirty="0">
              <a:latin typeface="Arial" panose="020B0604020202020204" pitchFamily="34" charset="0"/>
              <a:cs typeface="Arial" panose="020B0604020202020204" pitchFamily="34" charset="0"/>
            </a:rPr>
            <a:t>Overview of chosen theory of management (400 word)</a:t>
          </a:r>
        </a:p>
      </dgm:t>
    </dgm:pt>
    <dgm:pt modelId="{2B433578-C079-4200-B2BB-4D6E5CCD939A}" type="parTrans" cxnId="{6D492F95-BCE7-44FA-82FA-3258F819A486}">
      <dgm:prSet/>
      <dgm:spPr/>
      <dgm:t>
        <a:bodyPr/>
        <a:lstStyle/>
        <a:p>
          <a:endParaRPr lang="en-GB"/>
        </a:p>
      </dgm:t>
    </dgm:pt>
    <dgm:pt modelId="{F2C5AD58-01C7-42C4-826A-9F78B4CE278A}" type="sibTrans" cxnId="{6D492F95-BCE7-44FA-82FA-3258F819A486}">
      <dgm:prSet/>
      <dgm:spPr/>
      <dgm:t>
        <a:bodyPr/>
        <a:lstStyle/>
        <a:p>
          <a:endParaRPr lang="en-GB"/>
        </a:p>
      </dgm:t>
    </dgm:pt>
    <dgm:pt modelId="{C9249471-F028-463E-8AE0-64BE4CB7C4C3}">
      <dgm:prSet phldrT="[Text]"/>
      <dgm:spPr/>
      <dgm:t>
        <a:bodyPr/>
        <a:lstStyle/>
        <a:p>
          <a:r>
            <a:rPr lang="en-GB" b="1" dirty="0">
              <a:latin typeface="Arial" panose="020B0604020202020204" pitchFamily="34" charset="0"/>
              <a:cs typeface="Arial" panose="020B0604020202020204" pitchFamily="34" charset="0"/>
            </a:rPr>
            <a:t>A critical evaluation of chosen management theory (500 words)</a:t>
          </a:r>
        </a:p>
      </dgm:t>
    </dgm:pt>
    <dgm:pt modelId="{1A27672B-F420-432C-B0B0-3DAD5720166D}" type="parTrans" cxnId="{69630AF2-AD41-42AB-ABD2-973953E67E97}">
      <dgm:prSet/>
      <dgm:spPr/>
      <dgm:t>
        <a:bodyPr/>
        <a:lstStyle/>
        <a:p>
          <a:endParaRPr lang="en-GB"/>
        </a:p>
      </dgm:t>
    </dgm:pt>
    <dgm:pt modelId="{21A196BB-2F9C-43E0-8803-54C189317049}" type="sibTrans" cxnId="{69630AF2-AD41-42AB-ABD2-973953E67E97}">
      <dgm:prSet/>
      <dgm:spPr/>
      <dgm:t>
        <a:bodyPr/>
        <a:lstStyle/>
        <a:p>
          <a:endParaRPr lang="en-GB"/>
        </a:p>
      </dgm:t>
    </dgm:pt>
    <dgm:pt modelId="{EA87DC4F-1159-4C68-859A-2C135EAC276F}">
      <dgm:prSet phldrT="[Text]"/>
      <dgm:spPr/>
      <dgm:t>
        <a:bodyPr/>
        <a:lstStyle/>
        <a:p>
          <a:r>
            <a:rPr lang="en-GB" b="1" dirty="0">
              <a:latin typeface="Arial" panose="020B0604020202020204" pitchFamily="34" charset="0"/>
              <a:cs typeface="Arial" panose="020B0604020202020204" pitchFamily="34" charset="0"/>
            </a:rPr>
            <a:t>Overview of conflict management (500 words) </a:t>
          </a:r>
        </a:p>
      </dgm:t>
    </dgm:pt>
    <dgm:pt modelId="{A43E39FA-EE7C-424F-8D97-0399A046B2F0}" type="parTrans" cxnId="{51D90E0F-4B17-43F3-83F5-D35A6350F795}">
      <dgm:prSet/>
      <dgm:spPr/>
    </dgm:pt>
    <dgm:pt modelId="{A379802E-BCC9-4E9F-B075-0BEB2DF381A0}" type="sibTrans" cxnId="{51D90E0F-4B17-43F3-83F5-D35A6350F795}">
      <dgm:prSet/>
      <dgm:spPr/>
    </dgm:pt>
    <dgm:pt modelId="{6610E7BD-FEB5-4EAA-A724-4FB60F864080}">
      <dgm:prSet phldrT="[Text]"/>
      <dgm:spPr/>
      <dgm:t>
        <a:bodyPr/>
        <a:lstStyle/>
        <a:p>
          <a:r>
            <a:rPr lang="en-GB" b="1" dirty="0">
              <a:latin typeface="Arial" panose="020B0604020202020204" pitchFamily="34" charset="0"/>
              <a:cs typeface="Arial" panose="020B0604020202020204" pitchFamily="34" charset="0"/>
            </a:rPr>
            <a:t>Conclusive summary (200 words) </a:t>
          </a:r>
        </a:p>
      </dgm:t>
    </dgm:pt>
    <dgm:pt modelId="{4C506A28-EDF8-4AF8-A701-1317423B68FE}" type="parTrans" cxnId="{D461911C-2949-4D72-A14A-757FD273B622}">
      <dgm:prSet/>
      <dgm:spPr/>
    </dgm:pt>
    <dgm:pt modelId="{C4810AD2-B6C7-4BB6-987B-72B214D2BE64}" type="sibTrans" cxnId="{D461911C-2949-4D72-A14A-757FD273B622}">
      <dgm:prSet/>
      <dgm:spPr/>
    </dgm:pt>
    <dgm:pt modelId="{F4E0C529-0836-499B-A845-5812BC89120F}" type="pres">
      <dgm:prSet presAssocID="{B9C7391C-E040-4F76-85C5-DAD4BFC23C88}" presName="linear" presStyleCnt="0">
        <dgm:presLayoutVars>
          <dgm:dir/>
          <dgm:animLvl val="lvl"/>
          <dgm:resizeHandles val="exact"/>
        </dgm:presLayoutVars>
      </dgm:prSet>
      <dgm:spPr/>
    </dgm:pt>
    <dgm:pt modelId="{5B9026DD-5E93-4A77-9664-BEF7EE5444B9}" type="pres">
      <dgm:prSet presAssocID="{64742B8E-354A-4780-953D-03196BE129BE}" presName="parentLin" presStyleCnt="0"/>
      <dgm:spPr/>
    </dgm:pt>
    <dgm:pt modelId="{34E1E504-EABA-440A-A3B7-62E681BD5B17}" type="pres">
      <dgm:prSet presAssocID="{64742B8E-354A-4780-953D-03196BE129BE}" presName="parentLeftMargin" presStyleLbl="node1" presStyleIdx="0" presStyleCnt="5"/>
      <dgm:spPr/>
    </dgm:pt>
    <dgm:pt modelId="{63F5565A-F33A-49AC-B16F-BB7E1E2323F9}" type="pres">
      <dgm:prSet presAssocID="{64742B8E-354A-4780-953D-03196BE129BE}" presName="parentText" presStyleLbl="node1" presStyleIdx="0" presStyleCnt="5">
        <dgm:presLayoutVars>
          <dgm:chMax val="0"/>
          <dgm:bulletEnabled val="1"/>
        </dgm:presLayoutVars>
      </dgm:prSet>
      <dgm:spPr/>
    </dgm:pt>
    <dgm:pt modelId="{ED9D1C46-8B92-41A6-AF61-BD7C06575F80}" type="pres">
      <dgm:prSet presAssocID="{64742B8E-354A-4780-953D-03196BE129BE}" presName="negativeSpace" presStyleCnt="0"/>
      <dgm:spPr/>
    </dgm:pt>
    <dgm:pt modelId="{454150DA-472A-49FA-A794-ED849FBF59AC}" type="pres">
      <dgm:prSet presAssocID="{64742B8E-354A-4780-953D-03196BE129BE}" presName="childText" presStyleLbl="conFgAcc1" presStyleIdx="0" presStyleCnt="5">
        <dgm:presLayoutVars>
          <dgm:bulletEnabled val="1"/>
        </dgm:presLayoutVars>
      </dgm:prSet>
      <dgm:spPr/>
    </dgm:pt>
    <dgm:pt modelId="{2C50F952-3337-4411-BC2F-4ECAAB9AB426}" type="pres">
      <dgm:prSet presAssocID="{1190331C-AFCD-454E-9B09-E7E88AB216B4}" presName="spaceBetweenRectangles" presStyleCnt="0"/>
      <dgm:spPr/>
    </dgm:pt>
    <dgm:pt modelId="{6ABDA1C8-C2A5-4BA3-85ED-700D9CBD1C96}" type="pres">
      <dgm:prSet presAssocID="{306E9920-3177-4CA4-96E9-D2184959D0CF}" presName="parentLin" presStyleCnt="0"/>
      <dgm:spPr/>
    </dgm:pt>
    <dgm:pt modelId="{CBB34999-69FB-4DB5-AF7B-2AB18C574AC8}" type="pres">
      <dgm:prSet presAssocID="{306E9920-3177-4CA4-96E9-D2184959D0CF}" presName="parentLeftMargin" presStyleLbl="node1" presStyleIdx="0" presStyleCnt="5"/>
      <dgm:spPr/>
    </dgm:pt>
    <dgm:pt modelId="{D8345017-6166-494D-A694-3656A487B076}" type="pres">
      <dgm:prSet presAssocID="{306E9920-3177-4CA4-96E9-D2184959D0CF}" presName="parentText" presStyleLbl="node1" presStyleIdx="1" presStyleCnt="5">
        <dgm:presLayoutVars>
          <dgm:chMax val="0"/>
          <dgm:bulletEnabled val="1"/>
        </dgm:presLayoutVars>
      </dgm:prSet>
      <dgm:spPr/>
    </dgm:pt>
    <dgm:pt modelId="{C081FB7C-28CB-4612-9980-ED48FBD48591}" type="pres">
      <dgm:prSet presAssocID="{306E9920-3177-4CA4-96E9-D2184959D0CF}" presName="negativeSpace" presStyleCnt="0"/>
      <dgm:spPr/>
    </dgm:pt>
    <dgm:pt modelId="{9F6F6EA1-BF09-42BC-B362-34783F06AED7}" type="pres">
      <dgm:prSet presAssocID="{306E9920-3177-4CA4-96E9-D2184959D0CF}" presName="childText" presStyleLbl="conFgAcc1" presStyleIdx="1" presStyleCnt="5">
        <dgm:presLayoutVars>
          <dgm:bulletEnabled val="1"/>
        </dgm:presLayoutVars>
      </dgm:prSet>
      <dgm:spPr/>
    </dgm:pt>
    <dgm:pt modelId="{FAC6B9EA-9BCF-4C1E-80BC-276009D08296}" type="pres">
      <dgm:prSet presAssocID="{F2C5AD58-01C7-42C4-826A-9F78B4CE278A}" presName="spaceBetweenRectangles" presStyleCnt="0"/>
      <dgm:spPr/>
    </dgm:pt>
    <dgm:pt modelId="{893B9592-DDF8-478F-BF3C-02D3B1494498}" type="pres">
      <dgm:prSet presAssocID="{C9249471-F028-463E-8AE0-64BE4CB7C4C3}" presName="parentLin" presStyleCnt="0"/>
      <dgm:spPr/>
    </dgm:pt>
    <dgm:pt modelId="{5A0607BE-203B-43C4-8E84-0A13AC38043F}" type="pres">
      <dgm:prSet presAssocID="{C9249471-F028-463E-8AE0-64BE4CB7C4C3}" presName="parentLeftMargin" presStyleLbl="node1" presStyleIdx="1" presStyleCnt="5"/>
      <dgm:spPr/>
    </dgm:pt>
    <dgm:pt modelId="{A3BA0F7D-5475-49BA-9F54-E1A44206BA7E}" type="pres">
      <dgm:prSet presAssocID="{C9249471-F028-463E-8AE0-64BE4CB7C4C3}" presName="parentText" presStyleLbl="node1" presStyleIdx="2" presStyleCnt="5">
        <dgm:presLayoutVars>
          <dgm:chMax val="0"/>
          <dgm:bulletEnabled val="1"/>
        </dgm:presLayoutVars>
      </dgm:prSet>
      <dgm:spPr/>
    </dgm:pt>
    <dgm:pt modelId="{48F31CAE-EC2F-4D4D-B5E4-185ED65ABCF4}" type="pres">
      <dgm:prSet presAssocID="{C9249471-F028-463E-8AE0-64BE4CB7C4C3}" presName="negativeSpace" presStyleCnt="0"/>
      <dgm:spPr/>
    </dgm:pt>
    <dgm:pt modelId="{27CB511E-1786-4FFA-BC82-8565F93689F9}" type="pres">
      <dgm:prSet presAssocID="{C9249471-F028-463E-8AE0-64BE4CB7C4C3}" presName="childText" presStyleLbl="conFgAcc1" presStyleIdx="2" presStyleCnt="5">
        <dgm:presLayoutVars>
          <dgm:bulletEnabled val="1"/>
        </dgm:presLayoutVars>
      </dgm:prSet>
      <dgm:spPr/>
    </dgm:pt>
    <dgm:pt modelId="{E28FB948-5BBC-45BE-B18A-7A4BA3ADA007}" type="pres">
      <dgm:prSet presAssocID="{21A196BB-2F9C-43E0-8803-54C189317049}" presName="spaceBetweenRectangles" presStyleCnt="0"/>
      <dgm:spPr/>
    </dgm:pt>
    <dgm:pt modelId="{3DA87A85-2C6D-45A2-B705-F30DC523B34F}" type="pres">
      <dgm:prSet presAssocID="{EA87DC4F-1159-4C68-859A-2C135EAC276F}" presName="parentLin" presStyleCnt="0"/>
      <dgm:spPr/>
    </dgm:pt>
    <dgm:pt modelId="{5F0CF80E-A684-4770-8CCD-7432B5AD2DCD}" type="pres">
      <dgm:prSet presAssocID="{EA87DC4F-1159-4C68-859A-2C135EAC276F}" presName="parentLeftMargin" presStyleLbl="node1" presStyleIdx="2" presStyleCnt="5"/>
      <dgm:spPr/>
    </dgm:pt>
    <dgm:pt modelId="{5561E742-C38B-49A8-BAC8-D5C04D416F26}" type="pres">
      <dgm:prSet presAssocID="{EA87DC4F-1159-4C68-859A-2C135EAC276F}" presName="parentText" presStyleLbl="node1" presStyleIdx="3" presStyleCnt="5">
        <dgm:presLayoutVars>
          <dgm:chMax val="0"/>
          <dgm:bulletEnabled val="1"/>
        </dgm:presLayoutVars>
      </dgm:prSet>
      <dgm:spPr/>
    </dgm:pt>
    <dgm:pt modelId="{37A757BA-1650-461A-B3F6-637F224B9761}" type="pres">
      <dgm:prSet presAssocID="{EA87DC4F-1159-4C68-859A-2C135EAC276F}" presName="negativeSpace" presStyleCnt="0"/>
      <dgm:spPr/>
    </dgm:pt>
    <dgm:pt modelId="{4192F8AF-FF8B-41E0-9B59-87BDD5818280}" type="pres">
      <dgm:prSet presAssocID="{EA87DC4F-1159-4C68-859A-2C135EAC276F}" presName="childText" presStyleLbl="conFgAcc1" presStyleIdx="3" presStyleCnt="5">
        <dgm:presLayoutVars>
          <dgm:bulletEnabled val="1"/>
        </dgm:presLayoutVars>
      </dgm:prSet>
      <dgm:spPr/>
    </dgm:pt>
    <dgm:pt modelId="{12316F6B-A8DC-4278-9E4F-9085C3446B75}" type="pres">
      <dgm:prSet presAssocID="{A379802E-BCC9-4E9F-B075-0BEB2DF381A0}" presName="spaceBetweenRectangles" presStyleCnt="0"/>
      <dgm:spPr/>
    </dgm:pt>
    <dgm:pt modelId="{5DD3831E-C36E-4A5C-86E6-9C5729B283B7}" type="pres">
      <dgm:prSet presAssocID="{6610E7BD-FEB5-4EAA-A724-4FB60F864080}" presName="parentLin" presStyleCnt="0"/>
      <dgm:spPr/>
    </dgm:pt>
    <dgm:pt modelId="{4D641025-79C5-4B4A-82B6-5CD48443B2A2}" type="pres">
      <dgm:prSet presAssocID="{6610E7BD-FEB5-4EAA-A724-4FB60F864080}" presName="parentLeftMargin" presStyleLbl="node1" presStyleIdx="3" presStyleCnt="5"/>
      <dgm:spPr/>
    </dgm:pt>
    <dgm:pt modelId="{2C229F07-8CFD-4943-A05D-0D7AD45ADDD1}" type="pres">
      <dgm:prSet presAssocID="{6610E7BD-FEB5-4EAA-A724-4FB60F864080}" presName="parentText" presStyleLbl="node1" presStyleIdx="4" presStyleCnt="5">
        <dgm:presLayoutVars>
          <dgm:chMax val="0"/>
          <dgm:bulletEnabled val="1"/>
        </dgm:presLayoutVars>
      </dgm:prSet>
      <dgm:spPr/>
    </dgm:pt>
    <dgm:pt modelId="{E3ABAF68-DEBD-4B53-AA08-3955C2A01A31}" type="pres">
      <dgm:prSet presAssocID="{6610E7BD-FEB5-4EAA-A724-4FB60F864080}" presName="negativeSpace" presStyleCnt="0"/>
      <dgm:spPr/>
    </dgm:pt>
    <dgm:pt modelId="{E472A29B-A75A-4157-B7B2-36199678821B}" type="pres">
      <dgm:prSet presAssocID="{6610E7BD-FEB5-4EAA-A724-4FB60F864080}" presName="childText" presStyleLbl="conFgAcc1" presStyleIdx="4" presStyleCnt="5">
        <dgm:presLayoutVars>
          <dgm:bulletEnabled val="1"/>
        </dgm:presLayoutVars>
      </dgm:prSet>
      <dgm:spPr/>
    </dgm:pt>
  </dgm:ptLst>
  <dgm:cxnLst>
    <dgm:cxn modelId="{51D90E0F-4B17-43F3-83F5-D35A6350F795}" srcId="{B9C7391C-E040-4F76-85C5-DAD4BFC23C88}" destId="{EA87DC4F-1159-4C68-859A-2C135EAC276F}" srcOrd="3" destOrd="0" parTransId="{A43E39FA-EE7C-424F-8D97-0399A046B2F0}" sibTransId="{A379802E-BCC9-4E9F-B075-0BEB2DF381A0}"/>
    <dgm:cxn modelId="{D461911C-2949-4D72-A14A-757FD273B622}" srcId="{B9C7391C-E040-4F76-85C5-DAD4BFC23C88}" destId="{6610E7BD-FEB5-4EAA-A724-4FB60F864080}" srcOrd="4" destOrd="0" parTransId="{4C506A28-EDF8-4AF8-A701-1317423B68FE}" sibTransId="{C4810AD2-B6C7-4BB6-987B-72B214D2BE64}"/>
    <dgm:cxn modelId="{65033237-DECC-4194-B3E0-CF9E2ACC9103}" type="presOf" srcId="{64742B8E-354A-4780-953D-03196BE129BE}" destId="{63F5565A-F33A-49AC-B16F-BB7E1E2323F9}" srcOrd="1" destOrd="0" presId="urn:microsoft.com/office/officeart/2005/8/layout/list1"/>
    <dgm:cxn modelId="{3CB19F5E-286B-4DD7-BE1C-338AFC94FC50}" type="presOf" srcId="{EA87DC4F-1159-4C68-859A-2C135EAC276F}" destId="{5F0CF80E-A684-4770-8CCD-7432B5AD2DCD}" srcOrd="0" destOrd="0" presId="urn:microsoft.com/office/officeart/2005/8/layout/list1"/>
    <dgm:cxn modelId="{2A802950-B8FE-4466-AB91-7D3050E5693D}" type="presOf" srcId="{306E9920-3177-4CA4-96E9-D2184959D0CF}" destId="{CBB34999-69FB-4DB5-AF7B-2AB18C574AC8}" srcOrd="0" destOrd="0" presId="urn:microsoft.com/office/officeart/2005/8/layout/list1"/>
    <dgm:cxn modelId="{2357BA55-8C50-45AF-80D7-5448D0661C37}" type="presOf" srcId="{6610E7BD-FEB5-4EAA-A724-4FB60F864080}" destId="{2C229F07-8CFD-4943-A05D-0D7AD45ADDD1}" srcOrd="1" destOrd="0" presId="urn:microsoft.com/office/officeart/2005/8/layout/list1"/>
    <dgm:cxn modelId="{96F20F7A-EDE9-4A1F-90BD-3EC1F5B49D36}" type="presOf" srcId="{EA87DC4F-1159-4C68-859A-2C135EAC276F}" destId="{5561E742-C38B-49A8-BAC8-D5C04D416F26}" srcOrd="1" destOrd="0" presId="urn:microsoft.com/office/officeart/2005/8/layout/list1"/>
    <dgm:cxn modelId="{4AE9B289-C0ED-4F79-91C5-6F7BC8D57C75}" srcId="{B9C7391C-E040-4F76-85C5-DAD4BFC23C88}" destId="{64742B8E-354A-4780-953D-03196BE129BE}" srcOrd="0" destOrd="0" parTransId="{4983A426-9293-46AA-9618-C6B20600C3AD}" sibTransId="{1190331C-AFCD-454E-9B09-E7E88AB216B4}"/>
    <dgm:cxn modelId="{5B0B438D-E0BE-4F9F-87B6-2C35E0E05CD8}" type="presOf" srcId="{C9249471-F028-463E-8AE0-64BE4CB7C4C3}" destId="{A3BA0F7D-5475-49BA-9F54-E1A44206BA7E}" srcOrd="1" destOrd="0" presId="urn:microsoft.com/office/officeart/2005/8/layout/list1"/>
    <dgm:cxn modelId="{6D492F95-BCE7-44FA-82FA-3258F819A486}" srcId="{B9C7391C-E040-4F76-85C5-DAD4BFC23C88}" destId="{306E9920-3177-4CA4-96E9-D2184959D0CF}" srcOrd="1" destOrd="0" parTransId="{2B433578-C079-4200-B2BB-4D6E5CCD939A}" sibTransId="{F2C5AD58-01C7-42C4-826A-9F78B4CE278A}"/>
    <dgm:cxn modelId="{E39A5CAB-E63F-4CEA-8844-679C41356D51}" type="presOf" srcId="{C9249471-F028-463E-8AE0-64BE4CB7C4C3}" destId="{5A0607BE-203B-43C4-8E84-0A13AC38043F}" srcOrd="0" destOrd="0" presId="urn:microsoft.com/office/officeart/2005/8/layout/list1"/>
    <dgm:cxn modelId="{4C7D2DB0-E3FF-4ACD-AA6B-54AD09ABF84E}" type="presOf" srcId="{306E9920-3177-4CA4-96E9-D2184959D0CF}" destId="{D8345017-6166-494D-A694-3656A487B076}" srcOrd="1" destOrd="0" presId="urn:microsoft.com/office/officeart/2005/8/layout/list1"/>
    <dgm:cxn modelId="{203EDDDB-B188-4503-9B60-040DAB371DBC}" type="presOf" srcId="{B9C7391C-E040-4F76-85C5-DAD4BFC23C88}" destId="{F4E0C529-0836-499B-A845-5812BC89120F}" srcOrd="0" destOrd="0" presId="urn:microsoft.com/office/officeart/2005/8/layout/list1"/>
    <dgm:cxn modelId="{74BFE4DB-05BA-4AE3-8728-949C3797678D}" type="presOf" srcId="{6610E7BD-FEB5-4EAA-A724-4FB60F864080}" destId="{4D641025-79C5-4B4A-82B6-5CD48443B2A2}" srcOrd="0" destOrd="0" presId="urn:microsoft.com/office/officeart/2005/8/layout/list1"/>
    <dgm:cxn modelId="{140C18EC-F4E4-4B89-BAD0-78BC2B4B1DE3}" type="presOf" srcId="{64742B8E-354A-4780-953D-03196BE129BE}" destId="{34E1E504-EABA-440A-A3B7-62E681BD5B17}" srcOrd="0" destOrd="0" presId="urn:microsoft.com/office/officeart/2005/8/layout/list1"/>
    <dgm:cxn modelId="{69630AF2-AD41-42AB-ABD2-973953E67E97}" srcId="{B9C7391C-E040-4F76-85C5-DAD4BFC23C88}" destId="{C9249471-F028-463E-8AE0-64BE4CB7C4C3}" srcOrd="2" destOrd="0" parTransId="{1A27672B-F420-432C-B0B0-3DAD5720166D}" sibTransId="{21A196BB-2F9C-43E0-8803-54C189317049}"/>
    <dgm:cxn modelId="{4DC7F9BF-CA8A-4E5A-9938-0504BE5F4F8B}" type="presParOf" srcId="{F4E0C529-0836-499B-A845-5812BC89120F}" destId="{5B9026DD-5E93-4A77-9664-BEF7EE5444B9}" srcOrd="0" destOrd="0" presId="urn:microsoft.com/office/officeart/2005/8/layout/list1"/>
    <dgm:cxn modelId="{8D9C1299-CBE6-4A7A-8CFE-A7830D40E42D}" type="presParOf" srcId="{5B9026DD-5E93-4A77-9664-BEF7EE5444B9}" destId="{34E1E504-EABA-440A-A3B7-62E681BD5B17}" srcOrd="0" destOrd="0" presId="urn:microsoft.com/office/officeart/2005/8/layout/list1"/>
    <dgm:cxn modelId="{1FF7AAEA-97A9-48EF-B760-974738303137}" type="presParOf" srcId="{5B9026DD-5E93-4A77-9664-BEF7EE5444B9}" destId="{63F5565A-F33A-49AC-B16F-BB7E1E2323F9}" srcOrd="1" destOrd="0" presId="urn:microsoft.com/office/officeart/2005/8/layout/list1"/>
    <dgm:cxn modelId="{6987ACFC-F857-4DF0-8F22-70E3ED1EE7E9}" type="presParOf" srcId="{F4E0C529-0836-499B-A845-5812BC89120F}" destId="{ED9D1C46-8B92-41A6-AF61-BD7C06575F80}" srcOrd="1" destOrd="0" presId="urn:microsoft.com/office/officeart/2005/8/layout/list1"/>
    <dgm:cxn modelId="{4049D434-D10A-4C03-953B-AEB62E3E2FC7}" type="presParOf" srcId="{F4E0C529-0836-499B-A845-5812BC89120F}" destId="{454150DA-472A-49FA-A794-ED849FBF59AC}" srcOrd="2" destOrd="0" presId="urn:microsoft.com/office/officeart/2005/8/layout/list1"/>
    <dgm:cxn modelId="{1A3FCF58-35F4-4DFC-B934-AA765821EA98}" type="presParOf" srcId="{F4E0C529-0836-499B-A845-5812BC89120F}" destId="{2C50F952-3337-4411-BC2F-4ECAAB9AB426}" srcOrd="3" destOrd="0" presId="urn:microsoft.com/office/officeart/2005/8/layout/list1"/>
    <dgm:cxn modelId="{5A0E3F48-D632-4F60-8268-53BD29791C5F}" type="presParOf" srcId="{F4E0C529-0836-499B-A845-5812BC89120F}" destId="{6ABDA1C8-C2A5-4BA3-85ED-700D9CBD1C96}" srcOrd="4" destOrd="0" presId="urn:microsoft.com/office/officeart/2005/8/layout/list1"/>
    <dgm:cxn modelId="{4F805392-CA29-4CB2-B66F-0682AB45217B}" type="presParOf" srcId="{6ABDA1C8-C2A5-4BA3-85ED-700D9CBD1C96}" destId="{CBB34999-69FB-4DB5-AF7B-2AB18C574AC8}" srcOrd="0" destOrd="0" presId="urn:microsoft.com/office/officeart/2005/8/layout/list1"/>
    <dgm:cxn modelId="{734F5D46-B5A1-45DF-B8F2-AA5262FE6673}" type="presParOf" srcId="{6ABDA1C8-C2A5-4BA3-85ED-700D9CBD1C96}" destId="{D8345017-6166-494D-A694-3656A487B076}" srcOrd="1" destOrd="0" presId="urn:microsoft.com/office/officeart/2005/8/layout/list1"/>
    <dgm:cxn modelId="{DCD153A1-51AC-4D3C-A7AE-37C6B160BEB1}" type="presParOf" srcId="{F4E0C529-0836-499B-A845-5812BC89120F}" destId="{C081FB7C-28CB-4612-9980-ED48FBD48591}" srcOrd="5" destOrd="0" presId="urn:microsoft.com/office/officeart/2005/8/layout/list1"/>
    <dgm:cxn modelId="{FE9D34BA-6DBD-45CB-88BC-7D7DCFCF81B4}" type="presParOf" srcId="{F4E0C529-0836-499B-A845-5812BC89120F}" destId="{9F6F6EA1-BF09-42BC-B362-34783F06AED7}" srcOrd="6" destOrd="0" presId="urn:microsoft.com/office/officeart/2005/8/layout/list1"/>
    <dgm:cxn modelId="{0F340228-E67A-406C-B7C6-EAC049443252}" type="presParOf" srcId="{F4E0C529-0836-499B-A845-5812BC89120F}" destId="{FAC6B9EA-9BCF-4C1E-80BC-276009D08296}" srcOrd="7" destOrd="0" presId="urn:microsoft.com/office/officeart/2005/8/layout/list1"/>
    <dgm:cxn modelId="{A6F188B9-1521-4CD5-9995-C2ED31B96468}" type="presParOf" srcId="{F4E0C529-0836-499B-A845-5812BC89120F}" destId="{893B9592-DDF8-478F-BF3C-02D3B1494498}" srcOrd="8" destOrd="0" presId="urn:microsoft.com/office/officeart/2005/8/layout/list1"/>
    <dgm:cxn modelId="{0A059B18-B23A-48BF-A4BB-D662C723C14C}" type="presParOf" srcId="{893B9592-DDF8-478F-BF3C-02D3B1494498}" destId="{5A0607BE-203B-43C4-8E84-0A13AC38043F}" srcOrd="0" destOrd="0" presId="urn:microsoft.com/office/officeart/2005/8/layout/list1"/>
    <dgm:cxn modelId="{8EA7E519-93BE-4B00-8474-19BFD3AFE4B4}" type="presParOf" srcId="{893B9592-DDF8-478F-BF3C-02D3B1494498}" destId="{A3BA0F7D-5475-49BA-9F54-E1A44206BA7E}" srcOrd="1" destOrd="0" presId="urn:microsoft.com/office/officeart/2005/8/layout/list1"/>
    <dgm:cxn modelId="{DE86C11F-9E3A-4C8E-A83F-EC3274931703}" type="presParOf" srcId="{F4E0C529-0836-499B-A845-5812BC89120F}" destId="{48F31CAE-EC2F-4D4D-B5E4-185ED65ABCF4}" srcOrd="9" destOrd="0" presId="urn:microsoft.com/office/officeart/2005/8/layout/list1"/>
    <dgm:cxn modelId="{D27BC8BA-929A-4B3B-ADD8-6CB2F0E6CC8C}" type="presParOf" srcId="{F4E0C529-0836-499B-A845-5812BC89120F}" destId="{27CB511E-1786-4FFA-BC82-8565F93689F9}" srcOrd="10" destOrd="0" presId="urn:microsoft.com/office/officeart/2005/8/layout/list1"/>
    <dgm:cxn modelId="{0ADA714A-71DB-44FE-A154-270F361058A2}" type="presParOf" srcId="{F4E0C529-0836-499B-A845-5812BC89120F}" destId="{E28FB948-5BBC-45BE-B18A-7A4BA3ADA007}" srcOrd="11" destOrd="0" presId="urn:microsoft.com/office/officeart/2005/8/layout/list1"/>
    <dgm:cxn modelId="{12076E24-4310-4BAC-A9A8-0B63D7DBAB69}" type="presParOf" srcId="{F4E0C529-0836-499B-A845-5812BC89120F}" destId="{3DA87A85-2C6D-45A2-B705-F30DC523B34F}" srcOrd="12" destOrd="0" presId="urn:microsoft.com/office/officeart/2005/8/layout/list1"/>
    <dgm:cxn modelId="{FEA2399E-54BC-46A2-9B91-AAFDB3019BCA}" type="presParOf" srcId="{3DA87A85-2C6D-45A2-B705-F30DC523B34F}" destId="{5F0CF80E-A684-4770-8CCD-7432B5AD2DCD}" srcOrd="0" destOrd="0" presId="urn:microsoft.com/office/officeart/2005/8/layout/list1"/>
    <dgm:cxn modelId="{7AA222C4-F5F3-4690-B4BC-889558D6BF37}" type="presParOf" srcId="{3DA87A85-2C6D-45A2-B705-F30DC523B34F}" destId="{5561E742-C38B-49A8-BAC8-D5C04D416F26}" srcOrd="1" destOrd="0" presId="urn:microsoft.com/office/officeart/2005/8/layout/list1"/>
    <dgm:cxn modelId="{2EDD22A6-C4E3-449D-91C4-A5A4DF6D2206}" type="presParOf" srcId="{F4E0C529-0836-499B-A845-5812BC89120F}" destId="{37A757BA-1650-461A-B3F6-637F224B9761}" srcOrd="13" destOrd="0" presId="urn:microsoft.com/office/officeart/2005/8/layout/list1"/>
    <dgm:cxn modelId="{BA83AF98-7A84-4F05-8EDB-A1AB2DA7D3CD}" type="presParOf" srcId="{F4E0C529-0836-499B-A845-5812BC89120F}" destId="{4192F8AF-FF8B-41E0-9B59-87BDD5818280}" srcOrd="14" destOrd="0" presId="urn:microsoft.com/office/officeart/2005/8/layout/list1"/>
    <dgm:cxn modelId="{170CF0B1-7581-40B3-9EE8-E95B6958F6E8}" type="presParOf" srcId="{F4E0C529-0836-499B-A845-5812BC89120F}" destId="{12316F6B-A8DC-4278-9E4F-9085C3446B75}" srcOrd="15" destOrd="0" presId="urn:microsoft.com/office/officeart/2005/8/layout/list1"/>
    <dgm:cxn modelId="{48DB1987-15AD-481C-AB6F-B013A3748C7A}" type="presParOf" srcId="{F4E0C529-0836-499B-A845-5812BC89120F}" destId="{5DD3831E-C36E-4A5C-86E6-9C5729B283B7}" srcOrd="16" destOrd="0" presId="urn:microsoft.com/office/officeart/2005/8/layout/list1"/>
    <dgm:cxn modelId="{21EDFD10-345E-4A82-A7AA-0D4FCD395F3B}" type="presParOf" srcId="{5DD3831E-C36E-4A5C-86E6-9C5729B283B7}" destId="{4D641025-79C5-4B4A-82B6-5CD48443B2A2}" srcOrd="0" destOrd="0" presId="urn:microsoft.com/office/officeart/2005/8/layout/list1"/>
    <dgm:cxn modelId="{62DEA254-77A1-43FB-8790-3A7FC5CB2FD8}" type="presParOf" srcId="{5DD3831E-C36E-4A5C-86E6-9C5729B283B7}" destId="{2C229F07-8CFD-4943-A05D-0D7AD45ADDD1}" srcOrd="1" destOrd="0" presId="urn:microsoft.com/office/officeart/2005/8/layout/list1"/>
    <dgm:cxn modelId="{17196DCA-7DA8-4B23-BD64-75A8F5314EAA}" type="presParOf" srcId="{F4E0C529-0836-499B-A845-5812BC89120F}" destId="{E3ABAF68-DEBD-4B53-AA08-3955C2A01A31}" srcOrd="17" destOrd="0" presId="urn:microsoft.com/office/officeart/2005/8/layout/list1"/>
    <dgm:cxn modelId="{B0D5286C-5C59-4D7B-AF07-6D853330BF68}" type="presParOf" srcId="{F4E0C529-0836-499B-A845-5812BC89120F}" destId="{E472A29B-A75A-4157-B7B2-36199678821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D1FCFF-84D7-47B9-8FDA-A50B2667D662}"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40A3D7D4-972C-46EA-ADAD-6DB86BA8FB98}">
      <dgm:prSet phldrT="[Text]"/>
      <dgm:spPr/>
      <dgm:t>
        <a:bodyPr/>
        <a:lstStyle/>
        <a:p>
          <a:r>
            <a:rPr lang="en-GB" dirty="0"/>
            <a:t>Company information – Two sources</a:t>
          </a:r>
        </a:p>
      </dgm:t>
    </dgm:pt>
    <dgm:pt modelId="{E26E5E01-4A60-4BD9-A62C-D4952272EAD2}" type="parTrans" cxnId="{AF8D0FF8-6465-4EE1-8175-3C4067FDB020}">
      <dgm:prSet/>
      <dgm:spPr/>
      <dgm:t>
        <a:bodyPr/>
        <a:lstStyle/>
        <a:p>
          <a:endParaRPr lang="en-GB"/>
        </a:p>
      </dgm:t>
    </dgm:pt>
    <dgm:pt modelId="{6AF01892-C5E7-4A14-8882-7DC0EED7DACB}" type="sibTrans" cxnId="{AF8D0FF8-6465-4EE1-8175-3C4067FDB020}">
      <dgm:prSet/>
      <dgm:spPr/>
      <dgm:t>
        <a:bodyPr/>
        <a:lstStyle/>
        <a:p>
          <a:endParaRPr lang="en-GB"/>
        </a:p>
      </dgm:t>
    </dgm:pt>
    <dgm:pt modelId="{7B3D2320-CA11-40CF-8872-E4492AD6E741}">
      <dgm:prSet phldrT="[Text]"/>
      <dgm:spPr/>
      <dgm:t>
        <a:bodyPr/>
        <a:lstStyle/>
        <a:p>
          <a:r>
            <a:rPr lang="en-GB" dirty="0"/>
            <a:t>Management Theory – Two sources</a:t>
          </a:r>
        </a:p>
      </dgm:t>
    </dgm:pt>
    <dgm:pt modelId="{2B546572-6333-4F79-87B4-6D7ABE7A247E}" type="parTrans" cxnId="{48E331BB-A2F3-40A9-8303-4E21B4620724}">
      <dgm:prSet/>
      <dgm:spPr/>
      <dgm:t>
        <a:bodyPr/>
        <a:lstStyle/>
        <a:p>
          <a:endParaRPr lang="en-GB"/>
        </a:p>
      </dgm:t>
    </dgm:pt>
    <dgm:pt modelId="{A7FE3F29-C690-4AE7-AD52-7F4ED253DAB6}" type="sibTrans" cxnId="{48E331BB-A2F3-40A9-8303-4E21B4620724}">
      <dgm:prSet/>
      <dgm:spPr/>
      <dgm:t>
        <a:bodyPr/>
        <a:lstStyle/>
        <a:p>
          <a:endParaRPr lang="en-GB"/>
        </a:p>
      </dgm:t>
    </dgm:pt>
    <dgm:pt modelId="{0732556E-5F00-42BE-A801-BD23D1692562}">
      <dgm:prSet phldrT="[Text]"/>
      <dgm:spPr/>
      <dgm:t>
        <a:bodyPr/>
        <a:lstStyle/>
        <a:p>
          <a:r>
            <a:rPr lang="en-GB" dirty="0"/>
            <a:t>Conflict Management – Two sources</a:t>
          </a:r>
        </a:p>
      </dgm:t>
    </dgm:pt>
    <dgm:pt modelId="{8D57B4EF-03AA-483C-B426-08BD880BD7FD}" type="parTrans" cxnId="{8FD5761A-A1D7-4CDE-A059-C78E78FE5AAF}">
      <dgm:prSet/>
      <dgm:spPr/>
      <dgm:t>
        <a:bodyPr/>
        <a:lstStyle/>
        <a:p>
          <a:endParaRPr lang="en-GB"/>
        </a:p>
      </dgm:t>
    </dgm:pt>
    <dgm:pt modelId="{804EC1C8-3CBF-4F69-9DB5-7B15D09A83CE}" type="sibTrans" cxnId="{8FD5761A-A1D7-4CDE-A059-C78E78FE5AAF}">
      <dgm:prSet/>
      <dgm:spPr/>
      <dgm:t>
        <a:bodyPr/>
        <a:lstStyle/>
        <a:p>
          <a:endParaRPr lang="en-GB"/>
        </a:p>
      </dgm:t>
    </dgm:pt>
    <dgm:pt modelId="{134336B6-649F-44C0-A38C-18C0A5936055}" type="pres">
      <dgm:prSet presAssocID="{0ED1FCFF-84D7-47B9-8FDA-A50B2667D662}" presName="Name0" presStyleCnt="0">
        <dgm:presLayoutVars>
          <dgm:chMax val="7"/>
          <dgm:chPref val="7"/>
          <dgm:dir/>
        </dgm:presLayoutVars>
      </dgm:prSet>
      <dgm:spPr/>
    </dgm:pt>
    <dgm:pt modelId="{812D88E1-4343-4306-B21C-135CB2583B78}" type="pres">
      <dgm:prSet presAssocID="{0ED1FCFF-84D7-47B9-8FDA-A50B2667D662}" presName="Name1" presStyleCnt="0"/>
      <dgm:spPr/>
    </dgm:pt>
    <dgm:pt modelId="{B3ED8570-F97E-478A-A109-212828E5C964}" type="pres">
      <dgm:prSet presAssocID="{0ED1FCFF-84D7-47B9-8FDA-A50B2667D662}" presName="cycle" presStyleCnt="0"/>
      <dgm:spPr/>
    </dgm:pt>
    <dgm:pt modelId="{40AC6A5E-421F-484D-B96F-04E2D1645BA6}" type="pres">
      <dgm:prSet presAssocID="{0ED1FCFF-84D7-47B9-8FDA-A50B2667D662}" presName="srcNode" presStyleLbl="node1" presStyleIdx="0" presStyleCnt="3"/>
      <dgm:spPr/>
    </dgm:pt>
    <dgm:pt modelId="{34C5CF66-257C-4096-BE3D-8D78C9E4D687}" type="pres">
      <dgm:prSet presAssocID="{0ED1FCFF-84D7-47B9-8FDA-A50B2667D662}" presName="conn" presStyleLbl="parChTrans1D2" presStyleIdx="0" presStyleCnt="1"/>
      <dgm:spPr/>
    </dgm:pt>
    <dgm:pt modelId="{6A7E92D8-48A2-46D2-BFA7-71D5676BE6AE}" type="pres">
      <dgm:prSet presAssocID="{0ED1FCFF-84D7-47B9-8FDA-A50B2667D662}" presName="extraNode" presStyleLbl="node1" presStyleIdx="0" presStyleCnt="3"/>
      <dgm:spPr/>
    </dgm:pt>
    <dgm:pt modelId="{BD1DA094-1C4A-4E21-BE9C-AB55B0AB2EA5}" type="pres">
      <dgm:prSet presAssocID="{0ED1FCFF-84D7-47B9-8FDA-A50B2667D662}" presName="dstNode" presStyleLbl="node1" presStyleIdx="0" presStyleCnt="3"/>
      <dgm:spPr/>
    </dgm:pt>
    <dgm:pt modelId="{BB70A95F-2169-479E-ACBC-F924BCCC8195}" type="pres">
      <dgm:prSet presAssocID="{40A3D7D4-972C-46EA-ADAD-6DB86BA8FB98}" presName="text_1" presStyleLbl="node1" presStyleIdx="0" presStyleCnt="3">
        <dgm:presLayoutVars>
          <dgm:bulletEnabled val="1"/>
        </dgm:presLayoutVars>
      </dgm:prSet>
      <dgm:spPr/>
    </dgm:pt>
    <dgm:pt modelId="{CFB6DB5F-FBFD-4595-B8CD-0B848F9541C1}" type="pres">
      <dgm:prSet presAssocID="{40A3D7D4-972C-46EA-ADAD-6DB86BA8FB98}" presName="accent_1" presStyleCnt="0"/>
      <dgm:spPr/>
    </dgm:pt>
    <dgm:pt modelId="{1051EEBF-1310-4322-99E9-7086FE9B7C5E}" type="pres">
      <dgm:prSet presAssocID="{40A3D7D4-972C-46EA-ADAD-6DB86BA8FB98}" presName="accentRepeatNode" presStyleLbl="solidFgAcc1" presStyleIdx="0" presStyleCnt="3"/>
      <dgm:spPr/>
    </dgm:pt>
    <dgm:pt modelId="{871ECC91-B83D-4619-9E10-FBA7CE868C55}" type="pres">
      <dgm:prSet presAssocID="{7B3D2320-CA11-40CF-8872-E4492AD6E741}" presName="text_2" presStyleLbl="node1" presStyleIdx="1" presStyleCnt="3">
        <dgm:presLayoutVars>
          <dgm:bulletEnabled val="1"/>
        </dgm:presLayoutVars>
      </dgm:prSet>
      <dgm:spPr/>
    </dgm:pt>
    <dgm:pt modelId="{FD4D8ED1-4D5A-46F9-BCDE-781A326C7727}" type="pres">
      <dgm:prSet presAssocID="{7B3D2320-CA11-40CF-8872-E4492AD6E741}" presName="accent_2" presStyleCnt="0"/>
      <dgm:spPr/>
    </dgm:pt>
    <dgm:pt modelId="{3A0F5A94-4E1C-4960-A040-8FB0D7F13111}" type="pres">
      <dgm:prSet presAssocID="{7B3D2320-CA11-40CF-8872-E4492AD6E741}" presName="accentRepeatNode" presStyleLbl="solidFgAcc1" presStyleIdx="1" presStyleCnt="3"/>
      <dgm:spPr/>
    </dgm:pt>
    <dgm:pt modelId="{5E287B0B-2506-4A3B-868D-11DEDF42B9A4}" type="pres">
      <dgm:prSet presAssocID="{0732556E-5F00-42BE-A801-BD23D1692562}" presName="text_3" presStyleLbl="node1" presStyleIdx="2" presStyleCnt="3">
        <dgm:presLayoutVars>
          <dgm:bulletEnabled val="1"/>
        </dgm:presLayoutVars>
      </dgm:prSet>
      <dgm:spPr/>
    </dgm:pt>
    <dgm:pt modelId="{D67A71D5-C80C-4333-958A-E9F08384AD0B}" type="pres">
      <dgm:prSet presAssocID="{0732556E-5F00-42BE-A801-BD23D1692562}" presName="accent_3" presStyleCnt="0"/>
      <dgm:spPr/>
    </dgm:pt>
    <dgm:pt modelId="{21E318A4-5C78-4CC8-8062-9237E26FC6D9}" type="pres">
      <dgm:prSet presAssocID="{0732556E-5F00-42BE-A801-BD23D1692562}" presName="accentRepeatNode" presStyleLbl="solidFgAcc1" presStyleIdx="2" presStyleCnt="3"/>
      <dgm:spPr/>
    </dgm:pt>
  </dgm:ptLst>
  <dgm:cxnLst>
    <dgm:cxn modelId="{8FD5761A-A1D7-4CDE-A059-C78E78FE5AAF}" srcId="{0ED1FCFF-84D7-47B9-8FDA-A50B2667D662}" destId="{0732556E-5F00-42BE-A801-BD23D1692562}" srcOrd="2" destOrd="0" parTransId="{8D57B4EF-03AA-483C-B426-08BD880BD7FD}" sibTransId="{804EC1C8-3CBF-4F69-9DB5-7B15D09A83CE}"/>
    <dgm:cxn modelId="{5FBBF833-6438-4190-A16A-D804212FBDA9}" type="presOf" srcId="{0732556E-5F00-42BE-A801-BD23D1692562}" destId="{5E287B0B-2506-4A3B-868D-11DEDF42B9A4}" srcOrd="0" destOrd="0" presId="urn:microsoft.com/office/officeart/2008/layout/VerticalCurvedList"/>
    <dgm:cxn modelId="{A6021C3D-E9C8-4FBB-AFFA-41BD7A21BB49}" type="presOf" srcId="{6AF01892-C5E7-4A14-8882-7DC0EED7DACB}" destId="{34C5CF66-257C-4096-BE3D-8D78C9E4D687}" srcOrd="0" destOrd="0" presId="urn:microsoft.com/office/officeart/2008/layout/VerticalCurvedList"/>
    <dgm:cxn modelId="{28E8BF72-0FBF-4877-9A8E-B2B461916EE1}" type="presOf" srcId="{40A3D7D4-972C-46EA-ADAD-6DB86BA8FB98}" destId="{BB70A95F-2169-479E-ACBC-F924BCCC8195}" srcOrd="0" destOrd="0" presId="urn:microsoft.com/office/officeart/2008/layout/VerticalCurvedList"/>
    <dgm:cxn modelId="{06490377-367F-4148-8686-68A50493919A}" type="presOf" srcId="{7B3D2320-CA11-40CF-8872-E4492AD6E741}" destId="{871ECC91-B83D-4619-9E10-FBA7CE868C55}" srcOrd="0" destOrd="0" presId="urn:microsoft.com/office/officeart/2008/layout/VerticalCurvedList"/>
    <dgm:cxn modelId="{48E331BB-A2F3-40A9-8303-4E21B4620724}" srcId="{0ED1FCFF-84D7-47B9-8FDA-A50B2667D662}" destId="{7B3D2320-CA11-40CF-8872-E4492AD6E741}" srcOrd="1" destOrd="0" parTransId="{2B546572-6333-4F79-87B4-6D7ABE7A247E}" sibTransId="{A7FE3F29-C690-4AE7-AD52-7F4ED253DAB6}"/>
    <dgm:cxn modelId="{AF8D0FF8-6465-4EE1-8175-3C4067FDB020}" srcId="{0ED1FCFF-84D7-47B9-8FDA-A50B2667D662}" destId="{40A3D7D4-972C-46EA-ADAD-6DB86BA8FB98}" srcOrd="0" destOrd="0" parTransId="{E26E5E01-4A60-4BD9-A62C-D4952272EAD2}" sibTransId="{6AF01892-C5E7-4A14-8882-7DC0EED7DACB}"/>
    <dgm:cxn modelId="{BF1EF8F9-7407-4F77-A481-8C6768872227}" type="presOf" srcId="{0ED1FCFF-84D7-47B9-8FDA-A50B2667D662}" destId="{134336B6-649F-44C0-A38C-18C0A5936055}" srcOrd="0" destOrd="0" presId="urn:microsoft.com/office/officeart/2008/layout/VerticalCurvedList"/>
    <dgm:cxn modelId="{B0D71A8C-6C1B-48CC-8DD7-C77DBF8A05FB}" type="presParOf" srcId="{134336B6-649F-44C0-A38C-18C0A5936055}" destId="{812D88E1-4343-4306-B21C-135CB2583B78}" srcOrd="0" destOrd="0" presId="urn:microsoft.com/office/officeart/2008/layout/VerticalCurvedList"/>
    <dgm:cxn modelId="{35E148EF-84AB-4705-BF13-A90F156FE9B9}" type="presParOf" srcId="{812D88E1-4343-4306-B21C-135CB2583B78}" destId="{B3ED8570-F97E-478A-A109-212828E5C964}" srcOrd="0" destOrd="0" presId="urn:microsoft.com/office/officeart/2008/layout/VerticalCurvedList"/>
    <dgm:cxn modelId="{BDD248D6-5EAD-410F-96CD-7FE89A760676}" type="presParOf" srcId="{B3ED8570-F97E-478A-A109-212828E5C964}" destId="{40AC6A5E-421F-484D-B96F-04E2D1645BA6}" srcOrd="0" destOrd="0" presId="urn:microsoft.com/office/officeart/2008/layout/VerticalCurvedList"/>
    <dgm:cxn modelId="{662D48BA-831B-4DED-9BB3-052A6BCEDCE3}" type="presParOf" srcId="{B3ED8570-F97E-478A-A109-212828E5C964}" destId="{34C5CF66-257C-4096-BE3D-8D78C9E4D687}" srcOrd="1" destOrd="0" presId="urn:microsoft.com/office/officeart/2008/layout/VerticalCurvedList"/>
    <dgm:cxn modelId="{74C04D6D-1930-4E04-9900-E67DD89C30D2}" type="presParOf" srcId="{B3ED8570-F97E-478A-A109-212828E5C964}" destId="{6A7E92D8-48A2-46D2-BFA7-71D5676BE6AE}" srcOrd="2" destOrd="0" presId="urn:microsoft.com/office/officeart/2008/layout/VerticalCurvedList"/>
    <dgm:cxn modelId="{4DDC4FBC-B26B-423B-8D2A-6B21C74829E6}" type="presParOf" srcId="{B3ED8570-F97E-478A-A109-212828E5C964}" destId="{BD1DA094-1C4A-4E21-BE9C-AB55B0AB2EA5}" srcOrd="3" destOrd="0" presId="urn:microsoft.com/office/officeart/2008/layout/VerticalCurvedList"/>
    <dgm:cxn modelId="{BFA3A0D7-89B4-4A26-B5C3-09D3B504EC46}" type="presParOf" srcId="{812D88E1-4343-4306-B21C-135CB2583B78}" destId="{BB70A95F-2169-479E-ACBC-F924BCCC8195}" srcOrd="1" destOrd="0" presId="urn:microsoft.com/office/officeart/2008/layout/VerticalCurvedList"/>
    <dgm:cxn modelId="{3FB5596E-C874-43E5-A3CF-4974A8570F1E}" type="presParOf" srcId="{812D88E1-4343-4306-B21C-135CB2583B78}" destId="{CFB6DB5F-FBFD-4595-B8CD-0B848F9541C1}" srcOrd="2" destOrd="0" presId="urn:microsoft.com/office/officeart/2008/layout/VerticalCurvedList"/>
    <dgm:cxn modelId="{0A715BFA-EAD8-4EA8-BF59-5E93FC47A903}" type="presParOf" srcId="{CFB6DB5F-FBFD-4595-B8CD-0B848F9541C1}" destId="{1051EEBF-1310-4322-99E9-7086FE9B7C5E}" srcOrd="0" destOrd="0" presId="urn:microsoft.com/office/officeart/2008/layout/VerticalCurvedList"/>
    <dgm:cxn modelId="{5E58056A-109A-430A-A6EA-F68153D82E87}" type="presParOf" srcId="{812D88E1-4343-4306-B21C-135CB2583B78}" destId="{871ECC91-B83D-4619-9E10-FBA7CE868C55}" srcOrd="3" destOrd="0" presId="urn:microsoft.com/office/officeart/2008/layout/VerticalCurvedList"/>
    <dgm:cxn modelId="{0DBB83ED-5A18-47E7-905A-0ECA318642DA}" type="presParOf" srcId="{812D88E1-4343-4306-B21C-135CB2583B78}" destId="{FD4D8ED1-4D5A-46F9-BCDE-781A326C7727}" srcOrd="4" destOrd="0" presId="urn:microsoft.com/office/officeart/2008/layout/VerticalCurvedList"/>
    <dgm:cxn modelId="{C4F5132C-A855-4D8D-BCDA-4C198DA03142}" type="presParOf" srcId="{FD4D8ED1-4D5A-46F9-BCDE-781A326C7727}" destId="{3A0F5A94-4E1C-4960-A040-8FB0D7F13111}" srcOrd="0" destOrd="0" presId="urn:microsoft.com/office/officeart/2008/layout/VerticalCurvedList"/>
    <dgm:cxn modelId="{74F0D4B5-D9E9-4E2C-B0E5-9443BB15406D}" type="presParOf" srcId="{812D88E1-4343-4306-B21C-135CB2583B78}" destId="{5E287B0B-2506-4A3B-868D-11DEDF42B9A4}" srcOrd="5" destOrd="0" presId="urn:microsoft.com/office/officeart/2008/layout/VerticalCurvedList"/>
    <dgm:cxn modelId="{4826B926-3847-4BA7-8DA1-39866F2E2185}" type="presParOf" srcId="{812D88E1-4343-4306-B21C-135CB2583B78}" destId="{D67A71D5-C80C-4333-958A-E9F08384AD0B}" srcOrd="6" destOrd="0" presId="urn:microsoft.com/office/officeart/2008/layout/VerticalCurvedList"/>
    <dgm:cxn modelId="{CA0506D8-4446-466C-BC2B-DA58A3F0F93D}" type="presParOf" srcId="{D67A71D5-C80C-4333-958A-E9F08384AD0B}" destId="{21E318A4-5C78-4CC8-8062-9237E26FC6D9}"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Ensure that everyone understands Task 2 &amp;3.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Gather relevant literature to use in Task 2.</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Ensure that drafting of task 2 has begun</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150DA-472A-49FA-A794-ED849FBF59AC}">
      <dsp:nvSpPr>
        <dsp:cNvPr id="0" name=""/>
        <dsp:cNvSpPr/>
      </dsp:nvSpPr>
      <dsp:spPr>
        <a:xfrm>
          <a:off x="0" y="345354"/>
          <a:ext cx="10058399"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F5565A-F33A-49AC-B16F-BB7E1E2323F9}">
      <dsp:nvSpPr>
        <dsp:cNvPr id="0" name=""/>
        <dsp:cNvSpPr/>
      </dsp:nvSpPr>
      <dsp:spPr>
        <a:xfrm>
          <a:off x="502920" y="109194"/>
          <a:ext cx="704088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Introduction to report and introduction chosen company (400words) </a:t>
          </a:r>
        </a:p>
      </dsp:txBody>
      <dsp:txXfrm>
        <a:off x="525977" y="132251"/>
        <a:ext cx="6994766" cy="426206"/>
      </dsp:txXfrm>
    </dsp:sp>
    <dsp:sp modelId="{9F6F6EA1-BF09-42BC-B362-34783F06AED7}">
      <dsp:nvSpPr>
        <dsp:cNvPr id="0" name=""/>
        <dsp:cNvSpPr/>
      </dsp:nvSpPr>
      <dsp:spPr>
        <a:xfrm>
          <a:off x="0" y="1071114"/>
          <a:ext cx="10058399"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345017-6166-494D-A694-3656A487B076}">
      <dsp:nvSpPr>
        <dsp:cNvPr id="0" name=""/>
        <dsp:cNvSpPr/>
      </dsp:nvSpPr>
      <dsp:spPr>
        <a:xfrm>
          <a:off x="502920" y="834954"/>
          <a:ext cx="704088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Overview of chosen theory of management (400 word)</a:t>
          </a:r>
        </a:p>
      </dsp:txBody>
      <dsp:txXfrm>
        <a:off x="525977" y="858011"/>
        <a:ext cx="6994766" cy="426206"/>
      </dsp:txXfrm>
    </dsp:sp>
    <dsp:sp modelId="{27CB511E-1786-4FFA-BC82-8565F93689F9}">
      <dsp:nvSpPr>
        <dsp:cNvPr id="0" name=""/>
        <dsp:cNvSpPr/>
      </dsp:nvSpPr>
      <dsp:spPr>
        <a:xfrm>
          <a:off x="0" y="1796874"/>
          <a:ext cx="10058399"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BA0F7D-5475-49BA-9F54-E1A44206BA7E}">
      <dsp:nvSpPr>
        <dsp:cNvPr id="0" name=""/>
        <dsp:cNvSpPr/>
      </dsp:nvSpPr>
      <dsp:spPr>
        <a:xfrm>
          <a:off x="502920" y="1560714"/>
          <a:ext cx="704088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A critical evaluation of chosen management theory (500 words)</a:t>
          </a:r>
        </a:p>
      </dsp:txBody>
      <dsp:txXfrm>
        <a:off x="525977" y="1583771"/>
        <a:ext cx="6994766" cy="426206"/>
      </dsp:txXfrm>
    </dsp:sp>
    <dsp:sp modelId="{4192F8AF-FF8B-41E0-9B59-87BDD5818280}">
      <dsp:nvSpPr>
        <dsp:cNvPr id="0" name=""/>
        <dsp:cNvSpPr/>
      </dsp:nvSpPr>
      <dsp:spPr>
        <a:xfrm>
          <a:off x="0" y="2522633"/>
          <a:ext cx="10058399"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61E742-C38B-49A8-BAC8-D5C04D416F26}">
      <dsp:nvSpPr>
        <dsp:cNvPr id="0" name=""/>
        <dsp:cNvSpPr/>
      </dsp:nvSpPr>
      <dsp:spPr>
        <a:xfrm>
          <a:off x="502920" y="2286474"/>
          <a:ext cx="704088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Overview of conflict management (500 words) </a:t>
          </a:r>
        </a:p>
      </dsp:txBody>
      <dsp:txXfrm>
        <a:off x="525977" y="2309531"/>
        <a:ext cx="6994766" cy="426206"/>
      </dsp:txXfrm>
    </dsp:sp>
    <dsp:sp modelId="{E472A29B-A75A-4157-B7B2-36199678821B}">
      <dsp:nvSpPr>
        <dsp:cNvPr id="0" name=""/>
        <dsp:cNvSpPr/>
      </dsp:nvSpPr>
      <dsp:spPr>
        <a:xfrm>
          <a:off x="0" y="3248394"/>
          <a:ext cx="10058399"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229F07-8CFD-4943-A05D-0D7AD45ADDD1}">
      <dsp:nvSpPr>
        <dsp:cNvPr id="0" name=""/>
        <dsp:cNvSpPr/>
      </dsp:nvSpPr>
      <dsp:spPr>
        <a:xfrm>
          <a:off x="502920" y="3012234"/>
          <a:ext cx="704088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Conclusive summary (200 words) </a:t>
          </a:r>
        </a:p>
      </dsp:txBody>
      <dsp:txXfrm>
        <a:off x="525977" y="3035291"/>
        <a:ext cx="6994766"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5CF66-257C-4096-BE3D-8D78C9E4D687}">
      <dsp:nvSpPr>
        <dsp:cNvPr id="0" name=""/>
        <dsp:cNvSpPr/>
      </dsp:nvSpPr>
      <dsp:spPr>
        <a:xfrm>
          <a:off x="-3402878" y="-523274"/>
          <a:ext cx="4057450" cy="4057450"/>
        </a:xfrm>
        <a:prstGeom prst="blockArc">
          <a:avLst>
            <a:gd name="adj1" fmla="val 18900000"/>
            <a:gd name="adj2" fmla="val 2700000"/>
            <a:gd name="adj3" fmla="val 532"/>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70A95F-2169-479E-ACBC-F924BCCC8195}">
      <dsp:nvSpPr>
        <dsp:cNvPr id="0" name=""/>
        <dsp:cNvSpPr/>
      </dsp:nvSpPr>
      <dsp:spPr>
        <a:xfrm>
          <a:off x="420909" y="301090"/>
          <a:ext cx="7539227" cy="602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81" tIns="83820" rIns="83820" bIns="83820" numCol="1" spcCol="1270" anchor="ctr" anchorCtr="0">
          <a:noAutofit/>
        </a:bodyPr>
        <a:lstStyle/>
        <a:p>
          <a:pPr marL="0" lvl="0" indent="0" algn="l" defTabSz="1466850">
            <a:lnSpc>
              <a:spcPct val="90000"/>
            </a:lnSpc>
            <a:spcBef>
              <a:spcPct val="0"/>
            </a:spcBef>
            <a:spcAft>
              <a:spcPct val="35000"/>
            </a:spcAft>
            <a:buNone/>
          </a:pPr>
          <a:r>
            <a:rPr lang="en-GB" sz="3300" kern="1200" dirty="0"/>
            <a:t>Company information – Two sources</a:t>
          </a:r>
        </a:p>
      </dsp:txBody>
      <dsp:txXfrm>
        <a:off x="420909" y="301090"/>
        <a:ext cx="7539227" cy="602180"/>
      </dsp:txXfrm>
    </dsp:sp>
    <dsp:sp modelId="{1051EEBF-1310-4322-99E9-7086FE9B7C5E}">
      <dsp:nvSpPr>
        <dsp:cNvPr id="0" name=""/>
        <dsp:cNvSpPr/>
      </dsp:nvSpPr>
      <dsp:spPr>
        <a:xfrm>
          <a:off x="44546" y="225817"/>
          <a:ext cx="752725" cy="7527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1ECC91-B83D-4619-9E10-FBA7CE868C55}">
      <dsp:nvSpPr>
        <dsp:cNvPr id="0" name=""/>
        <dsp:cNvSpPr/>
      </dsp:nvSpPr>
      <dsp:spPr>
        <a:xfrm>
          <a:off x="639802" y="1204360"/>
          <a:ext cx="7320335" cy="602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81" tIns="83820" rIns="83820" bIns="83820" numCol="1" spcCol="1270" anchor="ctr" anchorCtr="0">
          <a:noAutofit/>
        </a:bodyPr>
        <a:lstStyle/>
        <a:p>
          <a:pPr marL="0" lvl="0" indent="0" algn="l" defTabSz="1466850">
            <a:lnSpc>
              <a:spcPct val="90000"/>
            </a:lnSpc>
            <a:spcBef>
              <a:spcPct val="0"/>
            </a:spcBef>
            <a:spcAft>
              <a:spcPct val="35000"/>
            </a:spcAft>
            <a:buNone/>
          </a:pPr>
          <a:r>
            <a:rPr lang="en-GB" sz="3300" kern="1200" dirty="0"/>
            <a:t>Management Theory – Two sources</a:t>
          </a:r>
        </a:p>
      </dsp:txBody>
      <dsp:txXfrm>
        <a:off x="639802" y="1204360"/>
        <a:ext cx="7320335" cy="602180"/>
      </dsp:txXfrm>
    </dsp:sp>
    <dsp:sp modelId="{3A0F5A94-4E1C-4960-A040-8FB0D7F13111}">
      <dsp:nvSpPr>
        <dsp:cNvPr id="0" name=""/>
        <dsp:cNvSpPr/>
      </dsp:nvSpPr>
      <dsp:spPr>
        <a:xfrm>
          <a:off x="263439" y="1129087"/>
          <a:ext cx="752725" cy="7527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287B0B-2506-4A3B-868D-11DEDF42B9A4}">
      <dsp:nvSpPr>
        <dsp:cNvPr id="0" name=""/>
        <dsp:cNvSpPr/>
      </dsp:nvSpPr>
      <dsp:spPr>
        <a:xfrm>
          <a:off x="420909" y="2107630"/>
          <a:ext cx="7539227" cy="602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981" tIns="83820" rIns="83820" bIns="83820" numCol="1" spcCol="1270" anchor="ctr" anchorCtr="0">
          <a:noAutofit/>
        </a:bodyPr>
        <a:lstStyle/>
        <a:p>
          <a:pPr marL="0" lvl="0" indent="0" algn="l" defTabSz="1466850">
            <a:lnSpc>
              <a:spcPct val="90000"/>
            </a:lnSpc>
            <a:spcBef>
              <a:spcPct val="0"/>
            </a:spcBef>
            <a:spcAft>
              <a:spcPct val="35000"/>
            </a:spcAft>
            <a:buNone/>
          </a:pPr>
          <a:r>
            <a:rPr lang="en-GB" sz="3300" kern="1200" dirty="0"/>
            <a:t>Conflict Management – Two sources</a:t>
          </a:r>
        </a:p>
      </dsp:txBody>
      <dsp:txXfrm>
        <a:off x="420909" y="2107630"/>
        <a:ext cx="7539227" cy="602180"/>
      </dsp:txXfrm>
    </dsp:sp>
    <dsp:sp modelId="{21E318A4-5C78-4CC8-8062-9237E26FC6D9}">
      <dsp:nvSpPr>
        <dsp:cNvPr id="0" name=""/>
        <dsp:cNvSpPr/>
      </dsp:nvSpPr>
      <dsp:spPr>
        <a:xfrm>
          <a:off x="44546" y="2032358"/>
          <a:ext cx="752725" cy="7527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186446-84C5-4F54-BC1A-169764ED7544}" type="datetimeFigureOut">
              <a:t>11/19/2022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605A7-1B49-4754-B2C1-31F3D5404B93}" type="slidenum">
              <a:t>‹#›</a:t>
            </a:fld>
            <a:endParaRPr lang="en-US"/>
          </a:p>
        </p:txBody>
      </p:sp>
    </p:spTree>
    <p:extLst>
      <p:ext uri="{BB962C8B-B14F-4D97-AF65-F5344CB8AC3E}">
        <p14:creationId xmlns:p14="http://schemas.microsoft.com/office/powerpoint/2010/main" val="308926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students to use Market Line Advantage to help find some information for their chosen company. </a:t>
            </a:r>
          </a:p>
          <a:p>
            <a:endParaRPr lang="en-US" dirty="0">
              <a:cs typeface="Calibri"/>
            </a:endParaRPr>
          </a:p>
          <a:p>
            <a:r>
              <a:rPr lang="en-US" dirty="0">
                <a:cs typeface="Calibri"/>
              </a:rPr>
              <a:t>During the overview of their chosen theory of management, the students must aim to include sentences about why they believe the company uses that theory, supporting with examples. Remind students that they can hedge, using the terms 'might' 'maybe' 'possibly' 'potentially' 'perhaps'. </a:t>
            </a:r>
          </a:p>
          <a:p>
            <a:endParaRPr lang="en-US" dirty="0">
              <a:cs typeface="Calibri"/>
            </a:endParaRPr>
          </a:p>
          <a:p>
            <a:r>
              <a:rPr lang="en-US" dirty="0">
                <a:cs typeface="Calibri"/>
              </a:rPr>
              <a:t>In the conflict management section, remind students that conflict can come from a clash of values/beliefs or from differing operational priorities for examples seeking new customers vs recruiting new staff. </a:t>
            </a:r>
          </a:p>
        </p:txBody>
      </p:sp>
      <p:sp>
        <p:nvSpPr>
          <p:cNvPr id="4" name="Slide Number Placeholder 3"/>
          <p:cNvSpPr>
            <a:spLocks noGrp="1"/>
          </p:cNvSpPr>
          <p:nvPr>
            <p:ph type="sldNum" sz="quarter" idx="5"/>
          </p:nvPr>
        </p:nvSpPr>
        <p:spPr/>
        <p:txBody>
          <a:bodyPr/>
          <a:lstStyle/>
          <a:p>
            <a:fld id="{C53605A7-1B49-4754-B2C1-31F3D5404B93}" type="slidenum">
              <a:t>4</a:t>
            </a:fld>
            <a:endParaRPr lang="en-US"/>
          </a:p>
        </p:txBody>
      </p:sp>
    </p:spTree>
    <p:extLst>
      <p:ext uri="{BB962C8B-B14F-4D97-AF65-F5344CB8AC3E}">
        <p14:creationId xmlns:p14="http://schemas.microsoft.com/office/powerpoint/2010/main" val="156201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students to use the UWTSD library. </a:t>
            </a:r>
          </a:p>
        </p:txBody>
      </p:sp>
      <p:sp>
        <p:nvSpPr>
          <p:cNvPr id="4" name="Slide Number Placeholder 3"/>
          <p:cNvSpPr>
            <a:spLocks noGrp="1"/>
          </p:cNvSpPr>
          <p:nvPr>
            <p:ph type="sldNum" sz="quarter" idx="5"/>
          </p:nvPr>
        </p:nvSpPr>
        <p:spPr/>
        <p:txBody>
          <a:bodyPr/>
          <a:lstStyle/>
          <a:p>
            <a:fld id="{C53605A7-1B49-4754-B2C1-31F3D5404B93}" type="slidenum">
              <a:t>5</a:t>
            </a:fld>
            <a:endParaRPr lang="en-US"/>
          </a:p>
        </p:txBody>
      </p:sp>
    </p:spTree>
    <p:extLst>
      <p:ext uri="{BB962C8B-B14F-4D97-AF65-F5344CB8AC3E}">
        <p14:creationId xmlns:p14="http://schemas.microsoft.com/office/powerpoint/2010/main" val="2096947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Read through the task with the students and remind them all to access the full assignment brief to ensure they all understand all aspects of task 3.  Explain that you  introduced several reflective cycles including the Gibbs Reflective Cycle in week 9. </a:t>
            </a:r>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3708520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11/19/2022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11/19/2022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11/19/2022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11/19/2022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11/19/2022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11/19/2022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11/19/2022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11/19/2022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11/19/2022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19/11/2022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1.jpe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11/19/2022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19/11/2022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dirty="0"/>
              <a:t>Workshop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Week 10 – BMSW5101</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the session..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62719871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FA987-A04C-BEDC-EAC0-43EEA98950E0}"/>
              </a:ext>
            </a:extLst>
          </p:cNvPr>
          <p:cNvSpPr>
            <a:spLocks noGrp="1"/>
          </p:cNvSpPr>
          <p:nvPr>
            <p:ph type="title"/>
          </p:nvPr>
        </p:nvSpPr>
        <p:spPr/>
        <p:txBody>
          <a:bodyPr/>
          <a:lstStyle/>
          <a:p>
            <a:r>
              <a:rPr lang="en-GB" dirty="0"/>
              <a:t>Task 2</a:t>
            </a:r>
          </a:p>
        </p:txBody>
      </p:sp>
      <p:pic>
        <p:nvPicPr>
          <p:cNvPr id="5" name="Content Placeholder 4">
            <a:extLst>
              <a:ext uri="{FF2B5EF4-FFF2-40B4-BE49-F238E27FC236}">
                <a16:creationId xmlns:a16="http://schemas.microsoft.com/office/drawing/2014/main" id="{6C0D2C59-24F4-75BE-8633-90F519971C1C}"/>
              </a:ext>
            </a:extLst>
          </p:cNvPr>
          <p:cNvPicPr>
            <a:picLocks noGrp="1" noChangeAspect="1"/>
          </p:cNvPicPr>
          <p:nvPr>
            <p:ph idx="1"/>
          </p:nvPr>
        </p:nvPicPr>
        <p:blipFill>
          <a:blip r:embed="rId2"/>
          <a:stretch>
            <a:fillRect/>
          </a:stretch>
        </p:blipFill>
        <p:spPr>
          <a:xfrm>
            <a:off x="772702" y="2071255"/>
            <a:ext cx="8268522" cy="3760788"/>
          </a:xfrm>
        </p:spPr>
      </p:pic>
      <p:pic>
        <p:nvPicPr>
          <p:cNvPr id="7" name="Picture 6">
            <a:extLst>
              <a:ext uri="{FF2B5EF4-FFF2-40B4-BE49-F238E27FC236}">
                <a16:creationId xmlns:a16="http://schemas.microsoft.com/office/drawing/2014/main" id="{3E4F3206-4C42-7660-FFFD-7DDF4CE477F4}"/>
              </a:ext>
            </a:extLst>
          </p:cNvPr>
          <p:cNvPicPr>
            <a:picLocks noChangeAspect="1"/>
          </p:cNvPicPr>
          <p:nvPr/>
        </p:nvPicPr>
        <p:blipFill>
          <a:blip r:embed="rId3"/>
          <a:stretch>
            <a:fillRect/>
          </a:stretch>
        </p:blipFill>
        <p:spPr>
          <a:xfrm>
            <a:off x="9818685" y="2746895"/>
            <a:ext cx="1495425" cy="495300"/>
          </a:xfrm>
          <a:prstGeom prst="rect">
            <a:avLst/>
          </a:prstGeom>
        </p:spPr>
      </p:pic>
      <p:pic>
        <p:nvPicPr>
          <p:cNvPr id="9" name="Picture 8">
            <a:extLst>
              <a:ext uri="{FF2B5EF4-FFF2-40B4-BE49-F238E27FC236}">
                <a16:creationId xmlns:a16="http://schemas.microsoft.com/office/drawing/2014/main" id="{8DE8F3F7-B22A-8D0C-EAC4-BFB0298ADB89}"/>
              </a:ext>
            </a:extLst>
          </p:cNvPr>
          <p:cNvPicPr>
            <a:picLocks noChangeAspect="1"/>
          </p:cNvPicPr>
          <p:nvPr/>
        </p:nvPicPr>
        <p:blipFill>
          <a:blip r:embed="rId4"/>
          <a:stretch>
            <a:fillRect/>
          </a:stretch>
        </p:blipFill>
        <p:spPr>
          <a:xfrm>
            <a:off x="9237661" y="5095241"/>
            <a:ext cx="2657475" cy="781050"/>
          </a:xfrm>
          <a:prstGeom prst="rect">
            <a:avLst/>
          </a:prstGeom>
        </p:spPr>
      </p:pic>
    </p:spTree>
    <p:extLst>
      <p:ext uri="{BB962C8B-B14F-4D97-AF65-F5344CB8AC3E}">
        <p14:creationId xmlns:p14="http://schemas.microsoft.com/office/powerpoint/2010/main" val="3026449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CC4B-EAC7-C20D-EEFA-86F3C77DE91B}"/>
              </a:ext>
            </a:extLst>
          </p:cNvPr>
          <p:cNvSpPr>
            <a:spLocks noGrp="1"/>
          </p:cNvSpPr>
          <p:nvPr>
            <p:ph type="title"/>
          </p:nvPr>
        </p:nvSpPr>
        <p:spPr/>
        <p:txBody>
          <a:bodyPr/>
          <a:lstStyle/>
          <a:p>
            <a:r>
              <a:rPr lang="en-GB" dirty="0"/>
              <a:t>Suggested word counts</a:t>
            </a:r>
          </a:p>
        </p:txBody>
      </p:sp>
      <p:graphicFrame>
        <p:nvGraphicFramePr>
          <p:cNvPr id="4" name="Content Placeholder 3">
            <a:extLst>
              <a:ext uri="{FF2B5EF4-FFF2-40B4-BE49-F238E27FC236}">
                <a16:creationId xmlns:a16="http://schemas.microsoft.com/office/drawing/2014/main" id="{093004D7-B621-DEBF-FF75-5A87D7F4A60E}"/>
              </a:ext>
            </a:extLst>
          </p:cNvPr>
          <p:cNvGraphicFramePr>
            <a:graphicFrameLocks noGrp="1"/>
          </p:cNvGraphicFramePr>
          <p:nvPr>
            <p:ph idx="1"/>
            <p:extLst>
              <p:ext uri="{D42A27DB-BD31-4B8C-83A1-F6EECF244321}">
                <p14:modId xmlns:p14="http://schemas.microsoft.com/office/powerpoint/2010/main" val="68946615"/>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389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B5A-EE98-10B2-7D63-4E1C83E34343}"/>
              </a:ext>
            </a:extLst>
          </p:cNvPr>
          <p:cNvSpPr>
            <a:spLocks noGrp="1"/>
          </p:cNvSpPr>
          <p:nvPr>
            <p:ph type="title"/>
          </p:nvPr>
        </p:nvSpPr>
        <p:spPr/>
        <p:txBody>
          <a:bodyPr/>
          <a:lstStyle/>
          <a:p>
            <a:r>
              <a:rPr lang="en-GB" dirty="0"/>
              <a:t>Use of literature</a:t>
            </a:r>
          </a:p>
        </p:txBody>
      </p:sp>
      <p:pic>
        <p:nvPicPr>
          <p:cNvPr id="5" name="Content Placeholder 4">
            <a:extLst>
              <a:ext uri="{FF2B5EF4-FFF2-40B4-BE49-F238E27FC236}">
                <a16:creationId xmlns:a16="http://schemas.microsoft.com/office/drawing/2014/main" id="{E97EB3F3-0E68-4BE7-8E92-93D9AE3319F8}"/>
              </a:ext>
            </a:extLst>
          </p:cNvPr>
          <p:cNvPicPr>
            <a:picLocks noGrp="1" noChangeAspect="1"/>
          </p:cNvPicPr>
          <p:nvPr>
            <p:ph idx="1"/>
          </p:nvPr>
        </p:nvPicPr>
        <p:blipFill>
          <a:blip r:embed="rId3"/>
          <a:stretch>
            <a:fillRect/>
          </a:stretch>
        </p:blipFill>
        <p:spPr>
          <a:xfrm>
            <a:off x="903316" y="1971964"/>
            <a:ext cx="9144000" cy="1219200"/>
          </a:xfrm>
        </p:spPr>
      </p:pic>
      <p:graphicFrame>
        <p:nvGraphicFramePr>
          <p:cNvPr id="6" name="Diagram 5">
            <a:extLst>
              <a:ext uri="{FF2B5EF4-FFF2-40B4-BE49-F238E27FC236}">
                <a16:creationId xmlns:a16="http://schemas.microsoft.com/office/drawing/2014/main" id="{EA397E52-D26E-FB2A-4CD8-6B2874E259F3}"/>
              </a:ext>
            </a:extLst>
          </p:cNvPr>
          <p:cNvGraphicFramePr/>
          <p:nvPr>
            <p:extLst>
              <p:ext uri="{D42A27DB-BD31-4B8C-83A1-F6EECF244321}">
                <p14:modId xmlns:p14="http://schemas.microsoft.com/office/powerpoint/2010/main" val="3465603571"/>
              </p:ext>
            </p:extLst>
          </p:nvPr>
        </p:nvGraphicFramePr>
        <p:xfrm>
          <a:off x="1838035" y="3071091"/>
          <a:ext cx="7998691" cy="30109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5259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63362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A044FD-1238-CD28-52B6-12C6B12ECB5A}"/>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Critical Analysis </a:t>
            </a:r>
          </a:p>
        </p:txBody>
      </p:sp>
      <p:sp>
        <p:nvSpPr>
          <p:cNvPr id="9" name="Content Placeholder 8">
            <a:extLst>
              <a:ext uri="{FF2B5EF4-FFF2-40B4-BE49-F238E27FC236}">
                <a16:creationId xmlns:a16="http://schemas.microsoft.com/office/drawing/2014/main" id="{45999339-E1AA-980C-91D9-63BA0B55550A}"/>
              </a:ext>
            </a:extLst>
          </p:cNvPr>
          <p:cNvSpPr>
            <a:spLocks noGrp="1"/>
          </p:cNvSpPr>
          <p:nvPr>
            <p:ph idx="1"/>
          </p:nvPr>
        </p:nvSpPr>
        <p:spPr>
          <a:xfrm>
            <a:off x="435869" y="3824516"/>
            <a:ext cx="3659246" cy="2393403"/>
          </a:xfrm>
        </p:spPr>
        <p:txBody>
          <a:bodyPr vert="horz" lIns="91440" tIns="45720" rIns="91440" bIns="45720" rtlCol="0">
            <a:normAutofit/>
          </a:bodyPr>
          <a:lstStyle/>
          <a:p>
            <a:pPr marL="0" indent="0">
              <a:lnSpc>
                <a:spcPct val="100000"/>
              </a:lnSpc>
              <a:buNone/>
            </a:pPr>
            <a:r>
              <a:rPr lang="en-US" sz="1500" cap="all" spc="200">
                <a:solidFill>
                  <a:srgbClr val="FFFFFF"/>
                </a:solidFill>
              </a:rPr>
              <a:t>When you are drafting your work, please remember to be analytical and evaluative. </a:t>
            </a:r>
          </a:p>
        </p:txBody>
      </p:sp>
      <p:cxnSp>
        <p:nvCxnSpPr>
          <p:cNvPr id="27" name="Straight Connector 2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271920EF-8D42-9408-7B06-56264FE8BFEE}"/>
              </a:ext>
            </a:extLst>
          </p:cNvPr>
          <p:cNvPicPr>
            <a:picLocks noChangeAspect="1"/>
          </p:cNvPicPr>
          <p:nvPr/>
        </p:nvPicPr>
        <p:blipFill rotWithShape="1">
          <a:blip r:embed="rId2"/>
          <a:srcRect l="2070" r="6979"/>
          <a:stretch/>
        </p:blipFill>
        <p:spPr>
          <a:xfrm>
            <a:off x="5354851" y="640080"/>
            <a:ext cx="6130634" cy="5577840"/>
          </a:xfrm>
          <a:prstGeom prst="rect">
            <a:avLst/>
          </a:prstGeom>
        </p:spPr>
      </p:pic>
    </p:spTree>
    <p:extLst>
      <p:ext uri="{BB962C8B-B14F-4D97-AF65-F5344CB8AC3E}">
        <p14:creationId xmlns:p14="http://schemas.microsoft.com/office/powerpoint/2010/main" val="379360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CCE0-721A-4904-81CA-8EB866EB60F7}"/>
              </a:ext>
            </a:extLst>
          </p:cNvPr>
          <p:cNvSpPr>
            <a:spLocks noGrp="1"/>
          </p:cNvSpPr>
          <p:nvPr>
            <p:ph type="title"/>
          </p:nvPr>
        </p:nvSpPr>
        <p:spPr/>
        <p:txBody>
          <a:bodyPr/>
          <a:lstStyle/>
          <a:p>
            <a:r>
              <a:rPr lang="en-GB" dirty="0"/>
              <a:t>Task 3 – Reflective report</a:t>
            </a:r>
          </a:p>
        </p:txBody>
      </p:sp>
      <p:sp>
        <p:nvSpPr>
          <p:cNvPr id="3" name="Content Placeholder 2">
            <a:extLst>
              <a:ext uri="{FF2B5EF4-FFF2-40B4-BE49-F238E27FC236}">
                <a16:creationId xmlns:a16="http://schemas.microsoft.com/office/drawing/2014/main" id="{34F8CF57-8BE6-4496-AEDA-75B5013B318E}"/>
              </a:ext>
            </a:extLst>
          </p:cNvPr>
          <p:cNvSpPr>
            <a:spLocks noGrp="1"/>
          </p:cNvSpPr>
          <p:nvPr>
            <p:ph idx="1"/>
          </p:nvPr>
        </p:nvSpPr>
        <p:spPr>
          <a:xfrm>
            <a:off x="1981200" y="1600202"/>
            <a:ext cx="8229600" cy="748679"/>
          </a:xfrm>
        </p:spPr>
        <p:txBody>
          <a:bodyPr/>
          <a:lstStyle/>
          <a:p>
            <a:pPr marL="0" indent="0">
              <a:buNone/>
            </a:pPr>
            <a:r>
              <a:rPr lang="en-GB" dirty="0"/>
              <a:t>Your final task for this module is: </a:t>
            </a:r>
          </a:p>
        </p:txBody>
      </p:sp>
      <p:pic>
        <p:nvPicPr>
          <p:cNvPr id="5" name="Picture 4">
            <a:extLst>
              <a:ext uri="{FF2B5EF4-FFF2-40B4-BE49-F238E27FC236}">
                <a16:creationId xmlns:a16="http://schemas.microsoft.com/office/drawing/2014/main" id="{75BECB28-C953-48D2-9527-50D0F4D8E961}"/>
              </a:ext>
            </a:extLst>
          </p:cNvPr>
          <p:cNvPicPr>
            <a:picLocks noChangeAspect="1"/>
          </p:cNvPicPr>
          <p:nvPr/>
        </p:nvPicPr>
        <p:blipFill>
          <a:blip r:embed="rId3"/>
          <a:stretch>
            <a:fillRect/>
          </a:stretch>
        </p:blipFill>
        <p:spPr>
          <a:xfrm>
            <a:off x="1176084" y="2362433"/>
            <a:ext cx="8977207" cy="1427731"/>
          </a:xfrm>
          <a:prstGeom prst="rect">
            <a:avLst/>
          </a:prstGeom>
        </p:spPr>
      </p:pic>
      <p:pic>
        <p:nvPicPr>
          <p:cNvPr id="4" name="Picture 5">
            <a:extLst>
              <a:ext uri="{FF2B5EF4-FFF2-40B4-BE49-F238E27FC236}">
                <a16:creationId xmlns:a16="http://schemas.microsoft.com/office/drawing/2014/main" id="{BF9DC37A-24B0-BDCF-421D-AC93DEC0D435}"/>
              </a:ext>
            </a:extLst>
          </p:cNvPr>
          <p:cNvPicPr>
            <a:picLocks noChangeAspect="1"/>
          </p:cNvPicPr>
          <p:nvPr/>
        </p:nvPicPr>
        <p:blipFill>
          <a:blip r:embed="rId4"/>
          <a:stretch>
            <a:fillRect/>
          </a:stretch>
        </p:blipFill>
        <p:spPr>
          <a:xfrm>
            <a:off x="7357782" y="3967387"/>
            <a:ext cx="2743200" cy="693756"/>
          </a:xfrm>
          <a:prstGeom prst="rect">
            <a:avLst/>
          </a:prstGeom>
        </p:spPr>
      </p:pic>
    </p:spTree>
    <p:extLst>
      <p:ext uri="{BB962C8B-B14F-4D97-AF65-F5344CB8AC3E}">
        <p14:creationId xmlns:p14="http://schemas.microsoft.com/office/powerpoint/2010/main" val="237185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762F-989C-D801-B13F-12CEFD26EEF3}"/>
              </a:ext>
            </a:extLst>
          </p:cNvPr>
          <p:cNvSpPr>
            <a:spLocks noGrp="1"/>
          </p:cNvSpPr>
          <p:nvPr>
            <p:ph type="title"/>
          </p:nvPr>
        </p:nvSpPr>
        <p:spPr/>
        <p:txBody>
          <a:bodyPr/>
          <a:lstStyle/>
          <a:p>
            <a:r>
              <a:rPr lang="en-GB" dirty="0"/>
              <a:t>Remainder of session. </a:t>
            </a:r>
          </a:p>
        </p:txBody>
      </p:sp>
      <p:sp>
        <p:nvSpPr>
          <p:cNvPr id="3" name="Content Placeholder 2">
            <a:extLst>
              <a:ext uri="{FF2B5EF4-FFF2-40B4-BE49-F238E27FC236}">
                <a16:creationId xmlns:a16="http://schemas.microsoft.com/office/drawing/2014/main" id="{2C6C4EF9-8B7B-15C9-D3E7-A0AD4DD4D7D6}"/>
              </a:ext>
            </a:extLst>
          </p:cNvPr>
          <p:cNvSpPr>
            <a:spLocks noGrp="1"/>
          </p:cNvSpPr>
          <p:nvPr>
            <p:ph idx="1"/>
          </p:nvPr>
        </p:nvSpPr>
        <p:spPr/>
        <p:txBody>
          <a:bodyPr vert="horz" lIns="0" tIns="45720" rIns="0" bIns="45720" rtlCol="0" anchor="t">
            <a:normAutofit/>
          </a:bodyPr>
          <a:lstStyle/>
          <a:p>
            <a:pPr>
              <a:buFont typeface="Wingdings" panose="020F0502020204030204" pitchFamily="34" charset="0"/>
              <a:buChar char="§"/>
            </a:pPr>
            <a:r>
              <a:rPr lang="en-GB" sz="2400" dirty="0">
                <a:latin typeface="Arial"/>
                <a:cs typeface="Arial"/>
              </a:rPr>
              <a:t>Locate your six sources for Task 2. </a:t>
            </a:r>
            <a:endParaRPr lang="en-US" dirty="0">
              <a:latin typeface="Arial"/>
              <a:cs typeface="Arial"/>
            </a:endParaRPr>
          </a:p>
          <a:p>
            <a:pPr>
              <a:buFont typeface="Wingdings" panose="020F0502020204030204" pitchFamily="34" charset="0"/>
              <a:buChar char="§"/>
            </a:pPr>
            <a:r>
              <a:rPr lang="en-GB" sz="2400" dirty="0">
                <a:latin typeface="Arial"/>
                <a:cs typeface="Arial"/>
              </a:rPr>
              <a:t>Create a plan or draft for your Task 2 report.</a:t>
            </a:r>
          </a:p>
          <a:p>
            <a:pPr>
              <a:buFont typeface="Wingdings" panose="020F0502020204030204" pitchFamily="34" charset="0"/>
              <a:buChar char="§"/>
            </a:pPr>
            <a:r>
              <a:rPr lang="en-GB" sz="2400" dirty="0">
                <a:latin typeface="Arial"/>
                <a:cs typeface="Arial"/>
              </a:rPr>
              <a:t>Decide which reflective model you are using for Task 3. </a:t>
            </a:r>
          </a:p>
          <a:p>
            <a:pPr>
              <a:buFont typeface="Wingdings" panose="020F0502020204030204" pitchFamily="34" charset="0"/>
              <a:buChar char="§"/>
            </a:pPr>
            <a:r>
              <a:rPr lang="en-GB" sz="2400" dirty="0">
                <a:latin typeface="Arial"/>
                <a:cs typeface="Arial"/>
              </a:rPr>
              <a:t>Plan your points of reflection using your week 9 tasks to help you. </a:t>
            </a:r>
          </a:p>
        </p:txBody>
      </p:sp>
    </p:spTree>
    <p:extLst>
      <p:ext uri="{BB962C8B-B14F-4D97-AF65-F5344CB8AC3E}">
        <p14:creationId xmlns:p14="http://schemas.microsoft.com/office/powerpoint/2010/main" val="371297114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{2F7953EA-7FB3-4CA1-B7F6-B174F959B063}tf11437505_win32</Template>
  <TotalTime>46</TotalTime>
  <Words>136</Words>
  <Application>Microsoft Office PowerPoint</Application>
  <PresentationFormat>Widescreen</PresentationFormat>
  <Paragraphs>22</Paragraphs>
  <Slides>8</Slides>
  <Notes>3</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RetrospectVTI</vt:lpstr>
      <vt:lpstr>20140311PresentationUWTSDTemplate</vt:lpstr>
      <vt:lpstr>Workshop </vt:lpstr>
      <vt:lpstr>During the session..</vt:lpstr>
      <vt:lpstr>Task 2</vt:lpstr>
      <vt:lpstr>Suggested word counts</vt:lpstr>
      <vt:lpstr>Use of literature</vt:lpstr>
      <vt:lpstr>Critical Analysis </vt:lpstr>
      <vt:lpstr>Task 3 – Reflective report</vt:lpstr>
      <vt:lpstr>Remainder of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1</dc:title>
  <dc:creator>Rebecca Stewart</dc:creator>
  <cp:lastModifiedBy>Rebecca Stewart</cp:lastModifiedBy>
  <cp:revision>95</cp:revision>
  <dcterms:created xsi:type="dcterms:W3CDTF">2022-11-14T13:09:40Z</dcterms:created>
  <dcterms:modified xsi:type="dcterms:W3CDTF">2022-11-20T07:23:08Z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