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3" r:id="rId15"/>
    <p:sldId id="268" r:id="rId16"/>
    <p:sldId id="269" r:id="rId17"/>
    <p:sldId id="275" r:id="rId18"/>
    <p:sldId id="270" r:id="rId19"/>
    <p:sldId id="271" r:id="rId20"/>
    <p:sldId id="272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99CCFF"/>
    <a:srgbClr val="EAF2D6"/>
    <a:srgbClr val="CCECFF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F15E3B-2E2E-4724-857B-B20A4FD28026}" v="13" dt="2026-03-10T23:12:14.3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94660"/>
  </p:normalViewPr>
  <p:slideViewPr>
    <p:cSldViewPr snapToGrid="0">
      <p:cViewPr varScale="1">
        <p:scale>
          <a:sx n="78" d="100"/>
          <a:sy n="78" d="100"/>
        </p:scale>
        <p:origin x="86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obia Riaz (2226851)" userId="3a01e325-89ca-4929-b555-096137185ecc" providerId="ADAL" clId="{B218ED51-8D5D-4D0D-81A0-60C5B931E660}"/>
    <pc:docChg chg="undo custSel addSld modSld">
      <pc:chgData name="Zobia Riaz (2226851)" userId="3a01e325-89ca-4929-b555-096137185ecc" providerId="ADAL" clId="{B218ED51-8D5D-4D0D-81A0-60C5B931E660}" dt="2026-03-10T23:24:38.615" v="1323" actId="20577"/>
      <pc:docMkLst>
        <pc:docMk/>
      </pc:docMkLst>
      <pc:sldChg chg="modSp mod">
        <pc:chgData name="Zobia Riaz (2226851)" userId="3a01e325-89ca-4929-b555-096137185ecc" providerId="ADAL" clId="{B218ED51-8D5D-4D0D-81A0-60C5B931E660}" dt="2026-03-09T06:35:26.532" v="663" actId="1076"/>
        <pc:sldMkLst>
          <pc:docMk/>
          <pc:sldMk cId="2486511075" sldId="256"/>
        </pc:sldMkLst>
        <pc:spChg chg="mod">
          <ac:chgData name="Zobia Riaz (2226851)" userId="3a01e325-89ca-4929-b555-096137185ecc" providerId="ADAL" clId="{B218ED51-8D5D-4D0D-81A0-60C5B931E660}" dt="2026-03-09T06:35:00.960" v="661" actId="14100"/>
          <ac:spMkLst>
            <pc:docMk/>
            <pc:sldMk cId="2486511075" sldId="256"/>
            <ac:spMk id="2" creationId="{5631A340-6107-2AF2-E746-EE88FB085A9E}"/>
          </ac:spMkLst>
        </pc:spChg>
        <pc:spChg chg="mod">
          <ac:chgData name="Zobia Riaz (2226851)" userId="3a01e325-89ca-4929-b555-096137185ecc" providerId="ADAL" clId="{B218ED51-8D5D-4D0D-81A0-60C5B931E660}" dt="2026-03-09T06:35:26.532" v="663" actId="1076"/>
          <ac:spMkLst>
            <pc:docMk/>
            <pc:sldMk cId="2486511075" sldId="256"/>
            <ac:spMk id="3" creationId="{95F85513-3992-FD10-AACF-A505709D1996}"/>
          </ac:spMkLst>
        </pc:spChg>
      </pc:sldChg>
      <pc:sldChg chg="addSp delSp modSp mod setBg">
        <pc:chgData name="Zobia Riaz (2226851)" userId="3a01e325-89ca-4929-b555-096137185ecc" providerId="ADAL" clId="{B218ED51-8D5D-4D0D-81A0-60C5B931E660}" dt="2026-03-10T23:10:24.104" v="1271" actId="1076"/>
        <pc:sldMkLst>
          <pc:docMk/>
          <pc:sldMk cId="1887451242" sldId="257"/>
        </pc:sldMkLst>
        <pc:spChg chg="mod">
          <ac:chgData name="Zobia Riaz (2226851)" userId="3a01e325-89ca-4929-b555-096137185ecc" providerId="ADAL" clId="{B218ED51-8D5D-4D0D-81A0-60C5B931E660}" dt="2026-03-10T22:33:48.691" v="1086" actId="14100"/>
          <ac:spMkLst>
            <pc:docMk/>
            <pc:sldMk cId="1887451242" sldId="257"/>
            <ac:spMk id="2" creationId="{DF1DCFFF-193E-C3C4-5733-FE268D3D7C9F}"/>
          </ac:spMkLst>
        </pc:spChg>
        <pc:spChg chg="mod ord">
          <ac:chgData name="Zobia Riaz (2226851)" userId="3a01e325-89ca-4929-b555-096137185ecc" providerId="ADAL" clId="{B218ED51-8D5D-4D0D-81A0-60C5B931E660}" dt="2026-03-10T23:10:24.104" v="1271" actId="1076"/>
          <ac:spMkLst>
            <pc:docMk/>
            <pc:sldMk cId="1887451242" sldId="257"/>
            <ac:spMk id="3" creationId="{4A36CB67-05A7-D07C-8B32-4E6273295397}"/>
          </ac:spMkLst>
        </pc:spChg>
        <pc:spChg chg="add">
          <ac:chgData name="Zobia Riaz (2226851)" userId="3a01e325-89ca-4929-b555-096137185ecc" providerId="ADAL" clId="{B218ED51-8D5D-4D0D-81A0-60C5B931E660}" dt="2026-03-08T18:48:08.058" v="12" actId="26606"/>
          <ac:spMkLst>
            <pc:docMk/>
            <pc:sldMk cId="1887451242" sldId="257"/>
            <ac:spMk id="10" creationId="{9E10BDB4-64F2-477D-A03B-9F8352D5E02E}"/>
          </ac:spMkLst>
        </pc:spChg>
        <pc:spChg chg="add">
          <ac:chgData name="Zobia Riaz (2226851)" userId="3a01e325-89ca-4929-b555-096137185ecc" providerId="ADAL" clId="{B218ED51-8D5D-4D0D-81A0-60C5B931E660}" dt="2026-03-08T18:48:08.058" v="12" actId="26606"/>
          <ac:spMkLst>
            <pc:docMk/>
            <pc:sldMk cId="1887451242" sldId="257"/>
            <ac:spMk id="12" creationId="{887F59F2-5FBC-40CD-AD35-376AECE49EA6}"/>
          </ac:spMkLst>
        </pc:spChg>
        <pc:spChg chg="add">
          <ac:chgData name="Zobia Riaz (2226851)" userId="3a01e325-89ca-4929-b555-096137185ecc" providerId="ADAL" clId="{B218ED51-8D5D-4D0D-81A0-60C5B931E660}" dt="2026-03-08T18:48:08.058" v="12" actId="26606"/>
          <ac:spMkLst>
            <pc:docMk/>
            <pc:sldMk cId="1887451242" sldId="257"/>
            <ac:spMk id="14" creationId="{7271C494-8107-3D61-D611-4FBC7C22A2B8}"/>
          </ac:spMkLst>
        </pc:spChg>
        <pc:picChg chg="add mod">
          <ac:chgData name="Zobia Riaz (2226851)" userId="3a01e325-89ca-4929-b555-096137185ecc" providerId="ADAL" clId="{B218ED51-8D5D-4D0D-81A0-60C5B931E660}" dt="2026-03-10T23:09:59.231" v="1265" actId="14100"/>
          <ac:picMkLst>
            <pc:docMk/>
            <pc:sldMk cId="1887451242" sldId="257"/>
            <ac:picMk id="5" creationId="{DAC3DED0-583B-9CAA-E9AF-025229F932C9}"/>
          </ac:picMkLst>
        </pc:picChg>
      </pc:sldChg>
      <pc:sldChg chg="addSp delSp modSp mod setBg">
        <pc:chgData name="Zobia Riaz (2226851)" userId="3a01e325-89ca-4929-b555-096137185ecc" providerId="ADAL" clId="{B218ED51-8D5D-4D0D-81A0-60C5B931E660}" dt="2026-03-10T22:41:39.230" v="1149" actId="1076"/>
        <pc:sldMkLst>
          <pc:docMk/>
          <pc:sldMk cId="2935592343" sldId="258"/>
        </pc:sldMkLst>
        <pc:spChg chg="mod">
          <ac:chgData name="Zobia Riaz (2226851)" userId="3a01e325-89ca-4929-b555-096137185ecc" providerId="ADAL" clId="{B218ED51-8D5D-4D0D-81A0-60C5B931E660}" dt="2026-03-08T19:01:32.219" v="100" actId="207"/>
          <ac:spMkLst>
            <pc:docMk/>
            <pc:sldMk cId="2935592343" sldId="258"/>
            <ac:spMk id="2" creationId="{7CDA0809-E953-8585-9C5B-2A3F55F8F03E}"/>
          </ac:spMkLst>
        </pc:spChg>
        <pc:spChg chg="mod">
          <ac:chgData name="Zobia Riaz (2226851)" userId="3a01e325-89ca-4929-b555-096137185ecc" providerId="ADAL" clId="{B218ED51-8D5D-4D0D-81A0-60C5B931E660}" dt="2026-03-08T19:01:40.961" v="102" actId="207"/>
          <ac:spMkLst>
            <pc:docMk/>
            <pc:sldMk cId="2935592343" sldId="258"/>
            <ac:spMk id="3" creationId="{BFF444BD-0E7D-9BF9-069E-B7E3AB4EB5E3}"/>
          </ac:spMkLst>
        </pc:spChg>
        <pc:spChg chg="mod">
          <ac:chgData name="Zobia Riaz (2226851)" userId="3a01e325-89ca-4929-b555-096137185ecc" providerId="ADAL" clId="{B218ED51-8D5D-4D0D-81A0-60C5B931E660}" dt="2026-03-08T19:01:37.083" v="101" actId="207"/>
          <ac:spMkLst>
            <pc:docMk/>
            <pc:sldMk cId="2935592343" sldId="258"/>
            <ac:spMk id="4" creationId="{ABB0DD83-556B-45CC-9F5D-61DF72AE0436}"/>
          </ac:spMkLst>
        </pc:spChg>
        <pc:spChg chg="add mod">
          <ac:chgData name="Zobia Riaz (2226851)" userId="3a01e325-89ca-4929-b555-096137185ecc" providerId="ADAL" clId="{B218ED51-8D5D-4D0D-81A0-60C5B931E660}" dt="2026-03-08T18:55:18.375" v="54" actId="1076"/>
          <ac:spMkLst>
            <pc:docMk/>
            <pc:sldMk cId="2935592343" sldId="258"/>
            <ac:spMk id="8" creationId="{FF2FF027-BA32-1EC4-75DA-FDDE47B7BEED}"/>
          </ac:spMkLst>
        </pc:spChg>
        <pc:picChg chg="add mod">
          <ac:chgData name="Zobia Riaz (2226851)" userId="3a01e325-89ca-4929-b555-096137185ecc" providerId="ADAL" clId="{B218ED51-8D5D-4D0D-81A0-60C5B931E660}" dt="2026-03-10T22:41:39.230" v="1149" actId="1076"/>
          <ac:picMkLst>
            <pc:docMk/>
            <pc:sldMk cId="2935592343" sldId="258"/>
            <ac:picMk id="5" creationId="{4ED61FD6-054A-4253-F992-6951F7100393}"/>
          </ac:picMkLst>
        </pc:picChg>
      </pc:sldChg>
      <pc:sldChg chg="addSp modSp mod setBg">
        <pc:chgData name="Zobia Riaz (2226851)" userId="3a01e325-89ca-4929-b555-096137185ecc" providerId="ADAL" clId="{B218ED51-8D5D-4D0D-81A0-60C5B931E660}" dt="2026-03-10T22:33:33.303" v="1084" actId="1076"/>
        <pc:sldMkLst>
          <pc:docMk/>
          <pc:sldMk cId="1185235678" sldId="259"/>
        </pc:sldMkLst>
        <pc:spChg chg="mod">
          <ac:chgData name="Zobia Riaz (2226851)" userId="3a01e325-89ca-4929-b555-096137185ecc" providerId="ADAL" clId="{B218ED51-8D5D-4D0D-81A0-60C5B931E660}" dt="2026-03-08T19:01:06.722" v="96" actId="207"/>
          <ac:spMkLst>
            <pc:docMk/>
            <pc:sldMk cId="1185235678" sldId="259"/>
            <ac:spMk id="2" creationId="{94579E37-C31C-E975-63DF-BB124A6B7A69}"/>
          </ac:spMkLst>
        </pc:spChg>
        <pc:spChg chg="mod">
          <ac:chgData name="Zobia Riaz (2226851)" userId="3a01e325-89ca-4929-b555-096137185ecc" providerId="ADAL" clId="{B218ED51-8D5D-4D0D-81A0-60C5B931E660}" dt="2026-03-10T22:19:14.222" v="973" actId="1076"/>
          <ac:spMkLst>
            <pc:docMk/>
            <pc:sldMk cId="1185235678" sldId="259"/>
            <ac:spMk id="3" creationId="{DF9D5DAD-E203-1E22-FDAA-DE7851DAC3E2}"/>
          </ac:spMkLst>
        </pc:spChg>
        <pc:spChg chg="mod">
          <ac:chgData name="Zobia Riaz (2226851)" userId="3a01e325-89ca-4929-b555-096137185ecc" providerId="ADAL" clId="{B218ED51-8D5D-4D0D-81A0-60C5B931E660}" dt="2026-03-10T22:33:33.303" v="1084" actId="1076"/>
          <ac:spMkLst>
            <pc:docMk/>
            <pc:sldMk cId="1185235678" sldId="259"/>
            <ac:spMk id="4" creationId="{D612F2A5-3FC8-101C-87E1-869CAB58B32D}"/>
          </ac:spMkLst>
        </pc:spChg>
        <pc:picChg chg="add mod">
          <ac:chgData name="Zobia Riaz (2226851)" userId="3a01e325-89ca-4929-b555-096137185ecc" providerId="ADAL" clId="{B218ED51-8D5D-4D0D-81A0-60C5B931E660}" dt="2026-03-10T22:32:59.118" v="1080" actId="207"/>
          <ac:picMkLst>
            <pc:docMk/>
            <pc:sldMk cId="1185235678" sldId="259"/>
            <ac:picMk id="5" creationId="{EA04F419-F9EA-D8E5-5ADD-C2C2E8AFCE4E}"/>
          </ac:picMkLst>
        </pc:picChg>
        <pc:picChg chg="add mod">
          <ac:chgData name="Zobia Riaz (2226851)" userId="3a01e325-89ca-4929-b555-096137185ecc" providerId="ADAL" clId="{B218ED51-8D5D-4D0D-81A0-60C5B931E660}" dt="2026-03-10T22:19:28.218" v="976" actId="14100"/>
          <ac:picMkLst>
            <pc:docMk/>
            <pc:sldMk cId="1185235678" sldId="259"/>
            <ac:picMk id="6" creationId="{C333822A-E521-EFDB-8271-34B9222395D5}"/>
          </ac:picMkLst>
        </pc:picChg>
      </pc:sldChg>
      <pc:sldChg chg="addSp delSp modSp mod setBg">
        <pc:chgData name="Zobia Riaz (2226851)" userId="3a01e325-89ca-4929-b555-096137185ecc" providerId="ADAL" clId="{B218ED51-8D5D-4D0D-81A0-60C5B931E660}" dt="2026-03-09T11:54:26.321" v="952" actId="14100"/>
        <pc:sldMkLst>
          <pc:docMk/>
          <pc:sldMk cId="857920186" sldId="260"/>
        </pc:sldMkLst>
        <pc:spChg chg="mod">
          <ac:chgData name="Zobia Riaz (2226851)" userId="3a01e325-89ca-4929-b555-096137185ecc" providerId="ADAL" clId="{B218ED51-8D5D-4D0D-81A0-60C5B931E660}" dt="2026-03-08T19:06:41.463" v="127" actId="1076"/>
          <ac:spMkLst>
            <pc:docMk/>
            <pc:sldMk cId="857920186" sldId="260"/>
            <ac:spMk id="2" creationId="{0EFC58A7-B2A4-9342-DE77-5F0D6BF54AEE}"/>
          </ac:spMkLst>
        </pc:spChg>
        <pc:spChg chg="mod ord">
          <ac:chgData name="Zobia Riaz (2226851)" userId="3a01e325-89ca-4929-b555-096137185ecc" providerId="ADAL" clId="{B218ED51-8D5D-4D0D-81A0-60C5B931E660}" dt="2026-03-08T19:06:23.960" v="125" actId="122"/>
          <ac:spMkLst>
            <pc:docMk/>
            <pc:sldMk cId="857920186" sldId="260"/>
            <ac:spMk id="3" creationId="{9769AE58-C3C6-4335-856F-E93551141491}"/>
          </ac:spMkLst>
        </pc:spChg>
        <pc:spChg chg="add">
          <ac:chgData name="Zobia Riaz (2226851)" userId="3a01e325-89ca-4929-b555-096137185ecc" providerId="ADAL" clId="{B218ED51-8D5D-4D0D-81A0-60C5B931E660}" dt="2026-03-08T19:05:25.030" v="112" actId="26606"/>
          <ac:spMkLst>
            <pc:docMk/>
            <pc:sldMk cId="857920186" sldId="260"/>
            <ac:spMk id="6" creationId="{AD1BDCCC-E676-2A7E-BE11-2B8C23DB287F}"/>
          </ac:spMkLst>
        </pc:spChg>
        <pc:spChg chg="add">
          <ac:chgData name="Zobia Riaz (2226851)" userId="3a01e325-89ca-4929-b555-096137185ecc" providerId="ADAL" clId="{B218ED51-8D5D-4D0D-81A0-60C5B931E660}" dt="2026-03-08T19:05:25.030" v="112" actId="26606"/>
          <ac:spMkLst>
            <pc:docMk/>
            <pc:sldMk cId="857920186" sldId="260"/>
            <ac:spMk id="7" creationId="{781C97B1-8A09-6383-8C65-A3B73577816A}"/>
          </ac:spMkLst>
        </pc:spChg>
        <pc:picChg chg="add mod">
          <ac:chgData name="Zobia Riaz (2226851)" userId="3a01e325-89ca-4929-b555-096137185ecc" providerId="ADAL" clId="{B218ED51-8D5D-4D0D-81A0-60C5B931E660}" dt="2026-03-09T11:54:26.321" v="952" actId="14100"/>
          <ac:picMkLst>
            <pc:docMk/>
            <pc:sldMk cId="857920186" sldId="260"/>
            <ac:picMk id="4" creationId="{0486D752-E3CE-B1F3-4C5B-9896F4DCF570}"/>
          </ac:picMkLst>
        </pc:picChg>
      </pc:sldChg>
      <pc:sldChg chg="addSp delSp modSp mod setBg">
        <pc:chgData name="Zobia Riaz (2226851)" userId="3a01e325-89ca-4929-b555-096137185ecc" providerId="ADAL" clId="{B218ED51-8D5D-4D0D-81A0-60C5B931E660}" dt="2026-03-10T22:52:42.447" v="1180" actId="255"/>
        <pc:sldMkLst>
          <pc:docMk/>
          <pc:sldMk cId="1754107113" sldId="261"/>
        </pc:sldMkLst>
        <pc:spChg chg="mod">
          <ac:chgData name="Zobia Riaz (2226851)" userId="3a01e325-89ca-4929-b555-096137185ecc" providerId="ADAL" clId="{B218ED51-8D5D-4D0D-81A0-60C5B931E660}" dt="2026-03-08T19:16:49.402" v="223" actId="115"/>
          <ac:spMkLst>
            <pc:docMk/>
            <pc:sldMk cId="1754107113" sldId="261"/>
            <ac:spMk id="2" creationId="{4656BC74-CD96-0CC9-F95D-9EF5691B3A3B}"/>
          </ac:spMkLst>
        </pc:spChg>
        <pc:spChg chg="mod">
          <ac:chgData name="Zobia Riaz (2226851)" userId="3a01e325-89ca-4929-b555-096137185ecc" providerId="ADAL" clId="{B218ED51-8D5D-4D0D-81A0-60C5B931E660}" dt="2026-03-10T22:52:42.447" v="1180" actId="255"/>
          <ac:spMkLst>
            <pc:docMk/>
            <pc:sldMk cId="1754107113" sldId="261"/>
            <ac:spMk id="3" creationId="{7184B1A7-0EC9-2032-4C9A-8856EA0B449E}"/>
          </ac:spMkLst>
        </pc:spChg>
        <pc:spChg chg="add del mod">
          <ac:chgData name="Zobia Riaz (2226851)" userId="3a01e325-89ca-4929-b555-096137185ecc" providerId="ADAL" clId="{B218ED51-8D5D-4D0D-81A0-60C5B931E660}" dt="2026-03-10T22:52:26.575" v="1179" actId="20577"/>
          <ac:spMkLst>
            <pc:docMk/>
            <pc:sldMk cId="1754107113" sldId="261"/>
            <ac:spMk id="4" creationId="{A03DDB57-D988-CCB9-A53F-68A9400B8EE1}"/>
          </ac:spMkLst>
        </pc:spChg>
        <pc:picChg chg="add mod">
          <ac:chgData name="Zobia Riaz (2226851)" userId="3a01e325-89ca-4929-b555-096137185ecc" providerId="ADAL" clId="{B218ED51-8D5D-4D0D-81A0-60C5B931E660}" dt="2026-03-08T19:16:13.123" v="219" actId="14100"/>
          <ac:picMkLst>
            <pc:docMk/>
            <pc:sldMk cId="1754107113" sldId="261"/>
            <ac:picMk id="5" creationId="{DAB37F97-6D1B-B691-4EFC-645961AB745F}"/>
          </ac:picMkLst>
        </pc:picChg>
      </pc:sldChg>
      <pc:sldChg chg="addSp modSp mod setBg">
        <pc:chgData name="Zobia Riaz (2226851)" userId="3a01e325-89ca-4929-b555-096137185ecc" providerId="ADAL" clId="{B218ED51-8D5D-4D0D-81A0-60C5B931E660}" dt="2026-03-10T22:42:13.063" v="1153" actId="1076"/>
        <pc:sldMkLst>
          <pc:docMk/>
          <pc:sldMk cId="3139057099" sldId="262"/>
        </pc:sldMkLst>
        <pc:spChg chg="mod">
          <ac:chgData name="Zobia Riaz (2226851)" userId="3a01e325-89ca-4929-b555-096137185ecc" providerId="ADAL" clId="{B218ED51-8D5D-4D0D-81A0-60C5B931E660}" dt="2026-03-09T09:46:56.282" v="777" actId="1076"/>
          <ac:spMkLst>
            <pc:docMk/>
            <pc:sldMk cId="3139057099" sldId="262"/>
            <ac:spMk id="2" creationId="{08E38E16-048D-0102-DB9F-0195F0D4C09A}"/>
          </ac:spMkLst>
        </pc:spChg>
        <pc:spChg chg="mod">
          <ac:chgData name="Zobia Riaz (2226851)" userId="3a01e325-89ca-4929-b555-096137185ecc" providerId="ADAL" clId="{B218ED51-8D5D-4D0D-81A0-60C5B931E660}" dt="2026-03-10T22:42:13.063" v="1153" actId="1076"/>
          <ac:spMkLst>
            <pc:docMk/>
            <pc:sldMk cId="3139057099" sldId="262"/>
            <ac:spMk id="3" creationId="{6B2540E9-A6BA-A58D-D74E-D1AB0A1D952E}"/>
          </ac:spMkLst>
        </pc:spChg>
        <pc:spChg chg="mod">
          <ac:chgData name="Zobia Riaz (2226851)" userId="3a01e325-89ca-4929-b555-096137185ecc" providerId="ADAL" clId="{B218ED51-8D5D-4D0D-81A0-60C5B931E660}" dt="2026-03-08T19:23:26.620" v="256" actId="207"/>
          <ac:spMkLst>
            <pc:docMk/>
            <pc:sldMk cId="3139057099" sldId="262"/>
            <ac:spMk id="4" creationId="{C6D6CFDB-04E6-AEB6-2526-0B3361E4832E}"/>
          </ac:spMkLst>
        </pc:spChg>
        <pc:spChg chg="add mod">
          <ac:chgData name="Zobia Riaz (2226851)" userId="3a01e325-89ca-4929-b555-096137185ecc" providerId="ADAL" clId="{B218ED51-8D5D-4D0D-81A0-60C5B931E660}" dt="2026-03-09T09:46:31.513" v="772" actId="1076"/>
          <ac:spMkLst>
            <pc:docMk/>
            <pc:sldMk cId="3139057099" sldId="262"/>
            <ac:spMk id="7" creationId="{375E7A9E-A1E2-3C77-CF9E-AF80739D3D56}"/>
          </ac:spMkLst>
        </pc:spChg>
        <pc:picChg chg="add mod">
          <ac:chgData name="Zobia Riaz (2226851)" userId="3a01e325-89ca-4929-b555-096137185ecc" providerId="ADAL" clId="{B218ED51-8D5D-4D0D-81A0-60C5B931E660}" dt="2026-03-09T09:46:42.028" v="775" actId="14100"/>
          <ac:picMkLst>
            <pc:docMk/>
            <pc:sldMk cId="3139057099" sldId="262"/>
            <ac:picMk id="5" creationId="{B398621D-7F12-8901-6891-D88FB06ADD60}"/>
          </ac:picMkLst>
        </pc:picChg>
        <pc:picChg chg="add mod">
          <ac:chgData name="Zobia Riaz (2226851)" userId="3a01e325-89ca-4929-b555-096137185ecc" providerId="ADAL" clId="{B218ED51-8D5D-4D0D-81A0-60C5B931E660}" dt="2026-03-09T09:47:23.243" v="783" actId="14100"/>
          <ac:picMkLst>
            <pc:docMk/>
            <pc:sldMk cId="3139057099" sldId="262"/>
            <ac:picMk id="8" creationId="{71035589-46A4-53B0-1FE3-DAE05552D0EB}"/>
          </ac:picMkLst>
        </pc:picChg>
      </pc:sldChg>
      <pc:sldChg chg="addSp delSp modSp mod setBg">
        <pc:chgData name="Zobia Riaz (2226851)" userId="3a01e325-89ca-4929-b555-096137185ecc" providerId="ADAL" clId="{B218ED51-8D5D-4D0D-81A0-60C5B931E660}" dt="2026-03-10T22:42:24.014" v="1154" actId="122"/>
        <pc:sldMkLst>
          <pc:docMk/>
          <pc:sldMk cId="3579899212" sldId="263"/>
        </pc:sldMkLst>
        <pc:spChg chg="mod">
          <ac:chgData name="Zobia Riaz (2226851)" userId="3a01e325-89ca-4929-b555-096137185ecc" providerId="ADAL" clId="{B218ED51-8D5D-4D0D-81A0-60C5B931E660}" dt="2026-03-08T19:32:52.521" v="357" actId="1076"/>
          <ac:spMkLst>
            <pc:docMk/>
            <pc:sldMk cId="3579899212" sldId="263"/>
            <ac:spMk id="2" creationId="{BC4A9274-3CF8-7858-24E1-BDCF63FB5521}"/>
          </ac:spMkLst>
        </pc:spChg>
        <pc:spChg chg="add mod">
          <ac:chgData name="Zobia Riaz (2226851)" userId="3a01e325-89ca-4929-b555-096137185ecc" providerId="ADAL" clId="{B218ED51-8D5D-4D0D-81A0-60C5B931E660}" dt="2026-03-10T22:42:24.014" v="1154" actId="122"/>
          <ac:spMkLst>
            <pc:docMk/>
            <pc:sldMk cId="3579899212" sldId="263"/>
            <ac:spMk id="5" creationId="{9C2D394E-C3E6-8A5A-49C1-F8AA2AC34641}"/>
          </ac:spMkLst>
        </pc:spChg>
        <pc:graphicFrameChg chg="add mod modGraphic">
          <ac:chgData name="Zobia Riaz (2226851)" userId="3a01e325-89ca-4929-b555-096137185ecc" providerId="ADAL" clId="{B218ED51-8D5D-4D0D-81A0-60C5B931E660}" dt="2026-03-08T19:32:34.497" v="353" actId="14100"/>
          <ac:graphicFrameMkLst>
            <pc:docMk/>
            <pc:sldMk cId="3579899212" sldId="263"/>
            <ac:graphicFrameMk id="12" creationId="{78289990-6702-EA90-EA49-57C3C9FF05AA}"/>
          </ac:graphicFrameMkLst>
        </pc:graphicFrameChg>
        <pc:picChg chg="add mod">
          <ac:chgData name="Zobia Riaz (2226851)" userId="3a01e325-89ca-4929-b555-096137185ecc" providerId="ADAL" clId="{B218ED51-8D5D-4D0D-81A0-60C5B931E660}" dt="2026-03-08T19:32:48.129" v="356" actId="14100"/>
          <ac:picMkLst>
            <pc:docMk/>
            <pc:sldMk cId="3579899212" sldId="263"/>
            <ac:picMk id="6" creationId="{1D3B6C01-00D4-2F40-DF9F-350580DB58C8}"/>
          </ac:picMkLst>
        </pc:picChg>
      </pc:sldChg>
      <pc:sldChg chg="addSp delSp modSp new mod setBg">
        <pc:chgData name="Zobia Riaz (2226851)" userId="3a01e325-89ca-4929-b555-096137185ecc" providerId="ADAL" clId="{B218ED51-8D5D-4D0D-81A0-60C5B931E660}" dt="2026-03-10T22:21:09.630" v="984" actId="207"/>
        <pc:sldMkLst>
          <pc:docMk/>
          <pc:sldMk cId="2272131428" sldId="264"/>
        </pc:sldMkLst>
        <pc:spChg chg="mod">
          <ac:chgData name="Zobia Riaz (2226851)" userId="3a01e325-89ca-4929-b555-096137185ecc" providerId="ADAL" clId="{B218ED51-8D5D-4D0D-81A0-60C5B931E660}" dt="2026-03-08T19:38:27.864" v="411" actId="207"/>
          <ac:spMkLst>
            <pc:docMk/>
            <pc:sldMk cId="2272131428" sldId="264"/>
            <ac:spMk id="2" creationId="{86EB973D-1120-5614-7AD8-F34C4A3A4C59}"/>
          </ac:spMkLst>
        </pc:spChg>
        <pc:spChg chg="mod ord">
          <ac:chgData name="Zobia Riaz (2226851)" userId="3a01e325-89ca-4929-b555-096137185ecc" providerId="ADAL" clId="{B218ED51-8D5D-4D0D-81A0-60C5B931E660}" dt="2026-03-10T22:21:09.630" v="984" actId="207"/>
          <ac:spMkLst>
            <pc:docMk/>
            <pc:sldMk cId="2272131428" sldId="264"/>
            <ac:spMk id="3" creationId="{D8C9A8DF-CA2A-F4A8-5A5E-993A3F68782C}"/>
          </ac:spMkLst>
        </pc:spChg>
        <pc:spChg chg="add">
          <ac:chgData name="Zobia Riaz (2226851)" userId="3a01e325-89ca-4929-b555-096137185ecc" providerId="ADAL" clId="{B218ED51-8D5D-4D0D-81A0-60C5B931E660}" dt="2026-03-08T19:36:59.358" v="391" actId="26606"/>
          <ac:spMkLst>
            <pc:docMk/>
            <pc:sldMk cId="2272131428" sldId="264"/>
            <ac:spMk id="10" creationId="{774A975B-A886-5202-0489-6965514A0D14}"/>
          </ac:spMkLst>
        </pc:spChg>
        <pc:spChg chg="add">
          <ac:chgData name="Zobia Riaz (2226851)" userId="3a01e325-89ca-4929-b555-096137185ecc" providerId="ADAL" clId="{B218ED51-8D5D-4D0D-81A0-60C5B931E660}" dt="2026-03-08T19:36:59.358" v="391" actId="26606"/>
          <ac:spMkLst>
            <pc:docMk/>
            <pc:sldMk cId="2272131428" sldId="264"/>
            <ac:spMk id="12" creationId="{4065D9BE-A58D-6E8A-D4A2-5056F3C5E9CA}"/>
          </ac:spMkLst>
        </pc:spChg>
        <pc:spChg chg="add">
          <ac:chgData name="Zobia Riaz (2226851)" userId="3a01e325-89ca-4929-b555-096137185ecc" providerId="ADAL" clId="{B218ED51-8D5D-4D0D-81A0-60C5B931E660}" dt="2026-03-08T19:36:59.358" v="391" actId="26606"/>
          <ac:spMkLst>
            <pc:docMk/>
            <pc:sldMk cId="2272131428" sldId="264"/>
            <ac:spMk id="14" creationId="{A745E793-BC99-8991-71CD-53FFBB6A8F69}"/>
          </ac:spMkLst>
        </pc:spChg>
        <pc:picChg chg="add mod">
          <ac:chgData name="Zobia Riaz (2226851)" userId="3a01e325-89ca-4929-b555-096137185ecc" providerId="ADAL" clId="{B218ED51-8D5D-4D0D-81A0-60C5B931E660}" dt="2026-03-08T19:38:20.860" v="410" actId="1076"/>
          <ac:picMkLst>
            <pc:docMk/>
            <pc:sldMk cId="2272131428" sldId="264"/>
            <ac:picMk id="5" creationId="{00CF95D0-D104-A71C-42FE-6C0CF4E5DC81}"/>
          </ac:picMkLst>
        </pc:picChg>
      </pc:sldChg>
      <pc:sldChg chg="addSp delSp modSp new mod">
        <pc:chgData name="Zobia Riaz (2226851)" userId="3a01e325-89ca-4929-b555-096137185ecc" providerId="ADAL" clId="{B218ED51-8D5D-4D0D-81A0-60C5B931E660}" dt="2026-03-10T22:21:37.266" v="988" actId="14100"/>
        <pc:sldMkLst>
          <pc:docMk/>
          <pc:sldMk cId="980753710" sldId="265"/>
        </pc:sldMkLst>
        <pc:spChg chg="mod">
          <ac:chgData name="Zobia Riaz (2226851)" userId="3a01e325-89ca-4929-b555-096137185ecc" providerId="ADAL" clId="{B218ED51-8D5D-4D0D-81A0-60C5B931E660}" dt="2026-03-08T19:45:05.265" v="470" actId="207"/>
          <ac:spMkLst>
            <pc:docMk/>
            <pc:sldMk cId="980753710" sldId="265"/>
            <ac:spMk id="2" creationId="{3798643C-ADA3-58BE-2E40-942DF725E08C}"/>
          </ac:spMkLst>
        </pc:spChg>
        <pc:spChg chg="mod">
          <ac:chgData name="Zobia Riaz (2226851)" userId="3a01e325-89ca-4929-b555-096137185ecc" providerId="ADAL" clId="{B218ED51-8D5D-4D0D-81A0-60C5B931E660}" dt="2026-03-10T22:21:37.266" v="988" actId="14100"/>
          <ac:spMkLst>
            <pc:docMk/>
            <pc:sldMk cId="980753710" sldId="265"/>
            <ac:spMk id="3" creationId="{DDB1DE70-28AD-E3DF-42F1-336E74CE5D38}"/>
          </ac:spMkLst>
        </pc:spChg>
        <pc:graphicFrameChg chg="add mod">
          <ac:chgData name="Zobia Riaz (2226851)" userId="3a01e325-89ca-4929-b555-096137185ecc" providerId="ADAL" clId="{B218ED51-8D5D-4D0D-81A0-60C5B931E660}" dt="2026-03-08T19:44:46.558" v="468"/>
          <ac:graphicFrameMkLst>
            <pc:docMk/>
            <pc:sldMk cId="980753710" sldId="265"/>
            <ac:graphicFrameMk id="7" creationId="{AED8FF3B-CCF8-3E29-AFBC-ED59CBD7CC81}"/>
          </ac:graphicFrameMkLst>
        </pc:graphicFrameChg>
        <pc:picChg chg="add mod">
          <ac:chgData name="Zobia Riaz (2226851)" userId="3a01e325-89ca-4929-b555-096137185ecc" providerId="ADAL" clId="{B218ED51-8D5D-4D0D-81A0-60C5B931E660}" dt="2026-03-10T22:21:26.437" v="985" actId="1076"/>
          <ac:picMkLst>
            <pc:docMk/>
            <pc:sldMk cId="980753710" sldId="265"/>
            <ac:picMk id="5" creationId="{FC70EEDD-8982-48E8-7B6D-0719288EE81E}"/>
          </ac:picMkLst>
        </pc:picChg>
      </pc:sldChg>
      <pc:sldChg chg="addSp modSp new mod setBg">
        <pc:chgData name="Zobia Riaz (2226851)" userId="3a01e325-89ca-4929-b555-096137185ecc" providerId="ADAL" clId="{B218ED51-8D5D-4D0D-81A0-60C5B931E660}" dt="2026-03-10T22:22:58.469" v="1013" actId="14100"/>
        <pc:sldMkLst>
          <pc:docMk/>
          <pc:sldMk cId="2510201686" sldId="266"/>
        </pc:sldMkLst>
        <pc:spChg chg="mod">
          <ac:chgData name="Zobia Riaz (2226851)" userId="3a01e325-89ca-4929-b555-096137185ecc" providerId="ADAL" clId="{B218ED51-8D5D-4D0D-81A0-60C5B931E660}" dt="2026-03-09T09:56:53.606" v="819" actId="207"/>
          <ac:spMkLst>
            <pc:docMk/>
            <pc:sldMk cId="2510201686" sldId="266"/>
            <ac:spMk id="2" creationId="{889E2EE8-F763-397B-1313-96C559D45FC9}"/>
          </ac:spMkLst>
        </pc:spChg>
        <pc:spChg chg="mod">
          <ac:chgData name="Zobia Riaz (2226851)" userId="3a01e325-89ca-4929-b555-096137185ecc" providerId="ADAL" clId="{B218ED51-8D5D-4D0D-81A0-60C5B931E660}" dt="2026-03-10T22:22:54.838" v="1012" actId="14100"/>
          <ac:spMkLst>
            <pc:docMk/>
            <pc:sldMk cId="2510201686" sldId="266"/>
            <ac:spMk id="3" creationId="{6BF4EAD3-5671-8811-75D5-D285328479B6}"/>
          </ac:spMkLst>
        </pc:spChg>
        <pc:spChg chg="mod">
          <ac:chgData name="Zobia Riaz (2226851)" userId="3a01e325-89ca-4929-b555-096137185ecc" providerId="ADAL" clId="{B218ED51-8D5D-4D0D-81A0-60C5B931E660}" dt="2026-03-10T22:22:26.088" v="1002" actId="27636"/>
          <ac:spMkLst>
            <pc:docMk/>
            <pc:sldMk cId="2510201686" sldId="266"/>
            <ac:spMk id="4" creationId="{0301F465-A6EE-B526-3958-3107264DA313}"/>
          </ac:spMkLst>
        </pc:spChg>
        <pc:spChg chg="add mod">
          <ac:chgData name="Zobia Riaz (2226851)" userId="3a01e325-89ca-4929-b555-096137185ecc" providerId="ADAL" clId="{B218ED51-8D5D-4D0D-81A0-60C5B931E660}" dt="2026-03-10T22:22:58.469" v="1013" actId="14100"/>
          <ac:spMkLst>
            <pc:docMk/>
            <pc:sldMk cId="2510201686" sldId="266"/>
            <ac:spMk id="6" creationId="{0A870464-E4F9-DE5B-4684-81688EB8141D}"/>
          </ac:spMkLst>
        </pc:spChg>
        <pc:spChg chg="add mod">
          <ac:chgData name="Zobia Riaz (2226851)" userId="3a01e325-89ca-4929-b555-096137185ecc" providerId="ADAL" clId="{B218ED51-8D5D-4D0D-81A0-60C5B931E660}" dt="2026-03-09T06:13:31.739" v="517" actId="1076"/>
          <ac:spMkLst>
            <pc:docMk/>
            <pc:sldMk cId="2510201686" sldId="266"/>
            <ac:spMk id="8" creationId="{02BF82D2-1AA1-664A-D221-4774AA720A6C}"/>
          </ac:spMkLst>
        </pc:spChg>
        <pc:picChg chg="add mod">
          <ac:chgData name="Zobia Riaz (2226851)" userId="3a01e325-89ca-4929-b555-096137185ecc" providerId="ADAL" clId="{B218ED51-8D5D-4D0D-81A0-60C5B931E660}" dt="2026-03-09T09:54:30.420" v="806" actId="14100"/>
          <ac:picMkLst>
            <pc:docMk/>
            <pc:sldMk cId="2510201686" sldId="266"/>
            <ac:picMk id="9" creationId="{CFD0B206-3D11-A501-87D9-98E046276922}"/>
          </ac:picMkLst>
        </pc:picChg>
      </pc:sldChg>
      <pc:sldChg chg="addSp modSp new mod setBg">
        <pc:chgData name="Zobia Riaz (2226851)" userId="3a01e325-89ca-4929-b555-096137185ecc" providerId="ADAL" clId="{B218ED51-8D5D-4D0D-81A0-60C5B931E660}" dt="2026-03-10T22:32:40.039" v="1078"/>
        <pc:sldMkLst>
          <pc:docMk/>
          <pc:sldMk cId="172649534" sldId="267"/>
        </pc:sldMkLst>
        <pc:spChg chg="mod">
          <ac:chgData name="Zobia Riaz (2226851)" userId="3a01e325-89ca-4929-b555-096137185ecc" providerId="ADAL" clId="{B218ED51-8D5D-4D0D-81A0-60C5B931E660}" dt="2026-03-10T22:32:30.709" v="1077" actId="207"/>
          <ac:spMkLst>
            <pc:docMk/>
            <pc:sldMk cId="172649534" sldId="267"/>
            <ac:spMk id="2" creationId="{85D85417-D274-49E8-405D-1E59EA977B5B}"/>
          </ac:spMkLst>
        </pc:spChg>
        <pc:spChg chg="mod">
          <ac:chgData name="Zobia Riaz (2226851)" userId="3a01e325-89ca-4929-b555-096137185ecc" providerId="ADAL" clId="{B218ED51-8D5D-4D0D-81A0-60C5B931E660}" dt="2026-03-10T22:23:40.202" v="1018" actId="255"/>
          <ac:spMkLst>
            <pc:docMk/>
            <pc:sldMk cId="172649534" sldId="267"/>
            <ac:spMk id="3" creationId="{4523FD17-0C9C-ED87-45AD-5A7C9F2D48A1}"/>
          </ac:spMkLst>
        </pc:spChg>
        <pc:spChg chg="mod">
          <ac:chgData name="Zobia Riaz (2226851)" userId="3a01e325-89ca-4929-b555-096137185ecc" providerId="ADAL" clId="{B218ED51-8D5D-4D0D-81A0-60C5B931E660}" dt="2026-03-09T11:56:53.208" v="968" actId="1076"/>
          <ac:spMkLst>
            <pc:docMk/>
            <pc:sldMk cId="172649534" sldId="267"/>
            <ac:spMk id="4" creationId="{79B2A700-FCA3-44E5-C5B1-CABFB2837129}"/>
          </ac:spMkLst>
        </pc:spChg>
        <pc:picChg chg="add mod">
          <ac:chgData name="Zobia Riaz (2226851)" userId="3a01e325-89ca-4929-b555-096137185ecc" providerId="ADAL" clId="{B218ED51-8D5D-4D0D-81A0-60C5B931E660}" dt="2026-03-09T10:00:39.594" v="843" actId="14100"/>
          <ac:picMkLst>
            <pc:docMk/>
            <pc:sldMk cId="172649534" sldId="267"/>
            <ac:picMk id="5" creationId="{0A44CA91-8304-4528-1575-1111B145E734}"/>
          </ac:picMkLst>
        </pc:picChg>
      </pc:sldChg>
      <pc:sldChg chg="addSp delSp modSp new mod setBg">
        <pc:chgData name="Zobia Riaz (2226851)" userId="3a01e325-89ca-4929-b555-096137185ecc" providerId="ADAL" clId="{B218ED51-8D5D-4D0D-81A0-60C5B931E660}" dt="2026-03-10T22:43:16.605" v="1156" actId="14100"/>
        <pc:sldMkLst>
          <pc:docMk/>
          <pc:sldMk cId="2435682106" sldId="268"/>
        </pc:sldMkLst>
        <pc:spChg chg="mod">
          <ac:chgData name="Zobia Riaz (2226851)" userId="3a01e325-89ca-4929-b555-096137185ecc" providerId="ADAL" clId="{B218ED51-8D5D-4D0D-81A0-60C5B931E660}" dt="2026-03-10T22:43:09.212" v="1155" actId="207"/>
          <ac:spMkLst>
            <pc:docMk/>
            <pc:sldMk cId="2435682106" sldId="268"/>
            <ac:spMk id="2" creationId="{A46D9EF5-C16E-41F0-7CB5-AE0BE380DD7A}"/>
          </ac:spMkLst>
        </pc:spChg>
        <pc:spChg chg="mod">
          <ac:chgData name="Zobia Riaz (2226851)" userId="3a01e325-89ca-4929-b555-096137185ecc" providerId="ADAL" clId="{B218ED51-8D5D-4D0D-81A0-60C5B931E660}" dt="2026-03-09T09:49:00.487" v="787" actId="14100"/>
          <ac:spMkLst>
            <pc:docMk/>
            <pc:sldMk cId="2435682106" sldId="268"/>
            <ac:spMk id="3" creationId="{1086E296-724C-D1E7-256A-3D44A4EA9658}"/>
          </ac:spMkLst>
        </pc:spChg>
        <pc:spChg chg="del mod">
          <ac:chgData name="Zobia Riaz (2226851)" userId="3a01e325-89ca-4929-b555-096137185ecc" providerId="ADAL" clId="{B218ED51-8D5D-4D0D-81A0-60C5B931E660}" dt="2026-03-09T10:04:08.072" v="844"/>
          <ac:spMkLst>
            <pc:docMk/>
            <pc:sldMk cId="2435682106" sldId="268"/>
            <ac:spMk id="4" creationId="{2E295408-2022-59DE-605D-D4CD0EE25D25}"/>
          </ac:spMkLst>
        </pc:spChg>
        <pc:picChg chg="add mod modCrop">
          <ac:chgData name="Zobia Riaz (2226851)" userId="3a01e325-89ca-4929-b555-096137185ecc" providerId="ADAL" clId="{B218ED51-8D5D-4D0D-81A0-60C5B931E660}" dt="2026-03-10T22:43:16.605" v="1156" actId="14100"/>
          <ac:picMkLst>
            <pc:docMk/>
            <pc:sldMk cId="2435682106" sldId="268"/>
            <ac:picMk id="5" creationId="{28609680-9995-217F-19D2-916BC1DD0DA2}"/>
          </ac:picMkLst>
        </pc:picChg>
      </pc:sldChg>
      <pc:sldChg chg="addSp delSp modSp new mod setBg">
        <pc:chgData name="Zobia Riaz (2226851)" userId="3a01e325-89ca-4929-b555-096137185ecc" providerId="ADAL" clId="{B218ED51-8D5D-4D0D-81A0-60C5B931E660}" dt="2026-03-10T22:44:31.449" v="1169" actId="255"/>
        <pc:sldMkLst>
          <pc:docMk/>
          <pc:sldMk cId="3984445011" sldId="269"/>
        </pc:sldMkLst>
        <pc:spChg chg="mod">
          <ac:chgData name="Zobia Riaz (2226851)" userId="3a01e325-89ca-4929-b555-096137185ecc" providerId="ADAL" clId="{B218ED51-8D5D-4D0D-81A0-60C5B931E660}" dt="2026-03-10T22:44:09.439" v="1164" actId="1076"/>
          <ac:spMkLst>
            <pc:docMk/>
            <pc:sldMk cId="3984445011" sldId="269"/>
            <ac:spMk id="2" creationId="{D31EA411-7D59-32D7-AECB-FEA419A0C35D}"/>
          </ac:spMkLst>
        </pc:spChg>
        <pc:spChg chg="mod">
          <ac:chgData name="Zobia Riaz (2226851)" userId="3a01e325-89ca-4929-b555-096137185ecc" providerId="ADAL" clId="{B218ED51-8D5D-4D0D-81A0-60C5B931E660}" dt="2026-03-10T22:44:31.449" v="1169" actId="255"/>
          <ac:spMkLst>
            <pc:docMk/>
            <pc:sldMk cId="3984445011" sldId="269"/>
            <ac:spMk id="3" creationId="{CAE18FBD-E1CA-C5BB-A4B2-7947DB8E9C14}"/>
          </ac:spMkLst>
        </pc:spChg>
        <pc:spChg chg="del mod">
          <ac:chgData name="Zobia Riaz (2226851)" userId="3a01e325-89ca-4929-b555-096137185ecc" providerId="ADAL" clId="{B218ED51-8D5D-4D0D-81A0-60C5B931E660}" dt="2026-03-09T10:04:30.095" v="848" actId="26606"/>
          <ac:spMkLst>
            <pc:docMk/>
            <pc:sldMk cId="3984445011" sldId="269"/>
            <ac:spMk id="4" creationId="{4EF85048-6B84-F725-D847-3937BDCCE756}"/>
          </ac:spMkLst>
        </pc:spChg>
        <pc:graphicFrameChg chg="add mod">
          <ac:chgData name="Zobia Riaz (2226851)" userId="3a01e325-89ca-4929-b555-096137185ecc" providerId="ADAL" clId="{B218ED51-8D5D-4D0D-81A0-60C5B931E660}" dt="2026-03-10T22:44:02.008" v="1163" actId="1076"/>
          <ac:graphicFrameMkLst>
            <pc:docMk/>
            <pc:sldMk cId="3984445011" sldId="269"/>
            <ac:graphicFrameMk id="6" creationId="{737BC628-0E35-D413-92A6-82631BBE82C7}"/>
          </ac:graphicFrameMkLst>
        </pc:graphicFrameChg>
      </pc:sldChg>
      <pc:sldChg chg="delSp modSp new mod">
        <pc:chgData name="Zobia Riaz (2226851)" userId="3a01e325-89ca-4929-b555-096137185ecc" providerId="ADAL" clId="{B218ED51-8D5D-4D0D-81A0-60C5B931E660}" dt="2026-03-10T23:04:12.361" v="1204" actId="20577"/>
        <pc:sldMkLst>
          <pc:docMk/>
          <pc:sldMk cId="464933123" sldId="270"/>
        </pc:sldMkLst>
        <pc:spChg chg="mod">
          <ac:chgData name="Zobia Riaz (2226851)" userId="3a01e325-89ca-4929-b555-096137185ecc" providerId="ADAL" clId="{B218ED51-8D5D-4D0D-81A0-60C5B931E660}" dt="2026-03-09T09:22:07.985" v="743" actId="1076"/>
          <ac:spMkLst>
            <pc:docMk/>
            <pc:sldMk cId="464933123" sldId="270"/>
            <ac:spMk id="2" creationId="{2F64A3AD-ACB3-4FA4-9B6D-D39ADBBD7FC5}"/>
          </ac:spMkLst>
        </pc:spChg>
        <pc:spChg chg="mod">
          <ac:chgData name="Zobia Riaz (2226851)" userId="3a01e325-89ca-4929-b555-096137185ecc" providerId="ADAL" clId="{B218ED51-8D5D-4D0D-81A0-60C5B931E660}" dt="2026-03-10T23:04:12.361" v="1204" actId="20577"/>
          <ac:spMkLst>
            <pc:docMk/>
            <pc:sldMk cId="464933123" sldId="270"/>
            <ac:spMk id="3" creationId="{35B4164C-5610-E11F-A8D9-54BF896E3693}"/>
          </ac:spMkLst>
        </pc:spChg>
        <pc:spChg chg="del">
          <ac:chgData name="Zobia Riaz (2226851)" userId="3a01e325-89ca-4929-b555-096137185ecc" providerId="ADAL" clId="{B218ED51-8D5D-4D0D-81A0-60C5B931E660}" dt="2026-03-09T06:20:22.518" v="609" actId="478"/>
          <ac:spMkLst>
            <pc:docMk/>
            <pc:sldMk cId="464933123" sldId="270"/>
            <ac:spMk id="4" creationId="{6837536C-8FC9-AB30-740F-49821B596DF0}"/>
          </ac:spMkLst>
        </pc:spChg>
      </pc:sldChg>
      <pc:sldChg chg="delSp modSp new mod">
        <pc:chgData name="Zobia Riaz (2226851)" userId="3a01e325-89ca-4929-b555-096137185ecc" providerId="ADAL" clId="{B218ED51-8D5D-4D0D-81A0-60C5B931E660}" dt="2026-03-10T23:06:26.908" v="1216" actId="20577"/>
        <pc:sldMkLst>
          <pc:docMk/>
          <pc:sldMk cId="3137934967" sldId="271"/>
        </pc:sldMkLst>
        <pc:spChg chg="del">
          <ac:chgData name="Zobia Riaz (2226851)" userId="3a01e325-89ca-4929-b555-096137185ecc" providerId="ADAL" clId="{B218ED51-8D5D-4D0D-81A0-60C5B931E660}" dt="2026-03-09T09:18:19.516" v="690" actId="478"/>
          <ac:spMkLst>
            <pc:docMk/>
            <pc:sldMk cId="3137934967" sldId="271"/>
            <ac:spMk id="2" creationId="{D127F946-78F5-67F5-7BDD-BCDB78D69402}"/>
          </ac:spMkLst>
        </pc:spChg>
        <pc:spChg chg="mod">
          <ac:chgData name="Zobia Riaz (2226851)" userId="3a01e325-89ca-4929-b555-096137185ecc" providerId="ADAL" clId="{B218ED51-8D5D-4D0D-81A0-60C5B931E660}" dt="2026-03-10T23:06:26.908" v="1216" actId="20577"/>
          <ac:spMkLst>
            <pc:docMk/>
            <pc:sldMk cId="3137934967" sldId="271"/>
            <ac:spMk id="3" creationId="{D4235837-70A6-716B-024C-6D2CF5CF60D4}"/>
          </ac:spMkLst>
        </pc:spChg>
        <pc:spChg chg="del">
          <ac:chgData name="Zobia Riaz (2226851)" userId="3a01e325-89ca-4929-b555-096137185ecc" providerId="ADAL" clId="{B218ED51-8D5D-4D0D-81A0-60C5B931E660}" dt="2026-03-09T09:18:22.288" v="691" actId="478"/>
          <ac:spMkLst>
            <pc:docMk/>
            <pc:sldMk cId="3137934967" sldId="271"/>
            <ac:spMk id="4" creationId="{D3443970-1F1A-A8BB-7AEC-4FAA087C81D5}"/>
          </ac:spMkLst>
        </pc:spChg>
      </pc:sldChg>
      <pc:sldChg chg="delSp modSp new mod">
        <pc:chgData name="Zobia Riaz (2226851)" userId="3a01e325-89ca-4929-b555-096137185ecc" providerId="ADAL" clId="{B218ED51-8D5D-4D0D-81A0-60C5B931E660}" dt="2026-03-10T23:07:50.978" v="1228" actId="20577"/>
        <pc:sldMkLst>
          <pc:docMk/>
          <pc:sldMk cId="1214868513" sldId="272"/>
        </pc:sldMkLst>
        <pc:spChg chg="del">
          <ac:chgData name="Zobia Riaz (2226851)" userId="3a01e325-89ca-4929-b555-096137185ecc" providerId="ADAL" clId="{B218ED51-8D5D-4D0D-81A0-60C5B931E660}" dt="2026-03-09T09:19:02.540" v="696" actId="478"/>
          <ac:spMkLst>
            <pc:docMk/>
            <pc:sldMk cId="1214868513" sldId="272"/>
            <ac:spMk id="2" creationId="{0AFE530C-A07C-197F-2D3E-D77A48EA5719}"/>
          </ac:spMkLst>
        </pc:spChg>
        <pc:spChg chg="mod">
          <ac:chgData name="Zobia Riaz (2226851)" userId="3a01e325-89ca-4929-b555-096137185ecc" providerId="ADAL" clId="{B218ED51-8D5D-4D0D-81A0-60C5B931E660}" dt="2026-03-10T23:07:50.978" v="1228" actId="20577"/>
          <ac:spMkLst>
            <pc:docMk/>
            <pc:sldMk cId="1214868513" sldId="272"/>
            <ac:spMk id="3" creationId="{7EB46858-5236-0AA1-4CEA-00A8713705C6}"/>
          </ac:spMkLst>
        </pc:spChg>
        <pc:spChg chg="del">
          <ac:chgData name="Zobia Riaz (2226851)" userId="3a01e325-89ca-4929-b555-096137185ecc" providerId="ADAL" clId="{B218ED51-8D5D-4D0D-81A0-60C5B931E660}" dt="2026-03-09T09:19:04.819" v="697" actId="478"/>
          <ac:spMkLst>
            <pc:docMk/>
            <pc:sldMk cId="1214868513" sldId="272"/>
            <ac:spMk id="4" creationId="{7263D520-BD63-6E70-48E5-F849AF316753}"/>
          </ac:spMkLst>
        </pc:spChg>
      </pc:sldChg>
      <pc:sldChg chg="addSp delSp modSp new mod setBg">
        <pc:chgData name="Zobia Riaz (2226851)" userId="3a01e325-89ca-4929-b555-096137185ecc" providerId="ADAL" clId="{B218ED51-8D5D-4D0D-81A0-60C5B931E660}" dt="2026-03-10T22:41:07.479" v="1148" actId="5793"/>
        <pc:sldMkLst>
          <pc:docMk/>
          <pc:sldMk cId="1778586896" sldId="273"/>
        </pc:sldMkLst>
        <pc:spChg chg="mod">
          <ac:chgData name="Zobia Riaz (2226851)" userId="3a01e325-89ca-4929-b555-096137185ecc" providerId="ADAL" clId="{B218ED51-8D5D-4D0D-81A0-60C5B931E660}" dt="2026-03-10T22:40:26.641" v="1137" actId="1076"/>
          <ac:spMkLst>
            <pc:docMk/>
            <pc:sldMk cId="1778586896" sldId="273"/>
            <ac:spMk id="2" creationId="{5C21C9A2-F6ED-EC61-43E4-BCA3FD2F431C}"/>
          </ac:spMkLst>
        </pc:spChg>
        <pc:spChg chg="mod ord">
          <ac:chgData name="Zobia Riaz (2226851)" userId="3a01e325-89ca-4929-b555-096137185ecc" providerId="ADAL" clId="{B218ED51-8D5D-4D0D-81A0-60C5B931E660}" dt="2026-03-10T22:41:07.479" v="1148" actId="5793"/>
          <ac:spMkLst>
            <pc:docMk/>
            <pc:sldMk cId="1778586896" sldId="273"/>
            <ac:spMk id="3" creationId="{C1E55DB0-F38F-7AAC-C029-A007D08E2FDC}"/>
          </ac:spMkLst>
        </pc:spChg>
        <pc:spChg chg="del mod">
          <ac:chgData name="Zobia Riaz (2226851)" userId="3a01e325-89ca-4929-b555-096137185ecc" providerId="ADAL" clId="{B218ED51-8D5D-4D0D-81A0-60C5B931E660}" dt="2026-03-10T22:35:39.465" v="1087"/>
          <ac:spMkLst>
            <pc:docMk/>
            <pc:sldMk cId="1778586896" sldId="273"/>
            <ac:spMk id="4" creationId="{626A9C71-9FB6-6ED5-255A-EF52295E6C13}"/>
          </ac:spMkLst>
        </pc:spChg>
        <pc:spChg chg="add del mod">
          <ac:chgData name="Zobia Riaz (2226851)" userId="3a01e325-89ca-4929-b555-096137185ecc" providerId="ADAL" clId="{B218ED51-8D5D-4D0D-81A0-60C5B931E660}" dt="2026-03-10T22:36:42.401" v="1095" actId="478"/>
          <ac:spMkLst>
            <pc:docMk/>
            <pc:sldMk cId="1778586896" sldId="273"/>
            <ac:spMk id="7" creationId="{FE1D0AD0-7CFA-A3FE-8534-E5EE6B633635}"/>
          </ac:spMkLst>
        </pc:spChg>
        <pc:spChg chg="add del">
          <ac:chgData name="Zobia Riaz (2226851)" userId="3a01e325-89ca-4929-b555-096137185ecc" providerId="ADAL" clId="{B218ED51-8D5D-4D0D-81A0-60C5B931E660}" dt="2026-03-10T22:39:27.168" v="1123" actId="26606"/>
          <ac:spMkLst>
            <pc:docMk/>
            <pc:sldMk cId="1778586896" sldId="273"/>
            <ac:spMk id="14" creationId="{774A975B-A886-5202-0489-6965514A0D14}"/>
          </ac:spMkLst>
        </pc:spChg>
        <pc:spChg chg="add del">
          <ac:chgData name="Zobia Riaz (2226851)" userId="3a01e325-89ca-4929-b555-096137185ecc" providerId="ADAL" clId="{B218ED51-8D5D-4D0D-81A0-60C5B931E660}" dt="2026-03-10T22:39:27.168" v="1123" actId="26606"/>
          <ac:spMkLst>
            <pc:docMk/>
            <pc:sldMk cId="1778586896" sldId="273"/>
            <ac:spMk id="16" creationId="{9EE42DCE-4A4F-44C4-84E5-261B3BEEF1DA}"/>
          </ac:spMkLst>
        </pc:spChg>
        <pc:spChg chg="add del">
          <ac:chgData name="Zobia Riaz (2226851)" userId="3a01e325-89ca-4929-b555-096137185ecc" providerId="ADAL" clId="{B218ED51-8D5D-4D0D-81A0-60C5B931E660}" dt="2026-03-10T22:39:27.168" v="1123" actId="26606"/>
          <ac:spMkLst>
            <pc:docMk/>
            <pc:sldMk cId="1778586896" sldId="273"/>
            <ac:spMk id="18" creationId="{F6C8F56F-DFA1-4C0D-A403-803478FC2838}"/>
          </ac:spMkLst>
        </pc:spChg>
        <pc:spChg chg="add">
          <ac:chgData name="Zobia Riaz (2226851)" userId="3a01e325-89ca-4929-b555-096137185ecc" providerId="ADAL" clId="{B218ED51-8D5D-4D0D-81A0-60C5B931E660}" dt="2026-03-10T22:39:27.168" v="1123" actId="26606"/>
          <ac:spMkLst>
            <pc:docMk/>
            <pc:sldMk cId="1778586896" sldId="273"/>
            <ac:spMk id="23" creationId="{774A975B-A886-5202-0489-6965514A0D14}"/>
          </ac:spMkLst>
        </pc:spChg>
        <pc:spChg chg="add">
          <ac:chgData name="Zobia Riaz (2226851)" userId="3a01e325-89ca-4929-b555-096137185ecc" providerId="ADAL" clId="{B218ED51-8D5D-4D0D-81A0-60C5B931E660}" dt="2026-03-10T22:39:27.168" v="1123" actId="26606"/>
          <ac:spMkLst>
            <pc:docMk/>
            <pc:sldMk cId="1778586896" sldId="273"/>
            <ac:spMk id="25" creationId="{34C0330F-1D4F-4552-B799-615DD237B6DE}"/>
          </ac:spMkLst>
        </pc:spChg>
        <pc:spChg chg="add">
          <ac:chgData name="Zobia Riaz (2226851)" userId="3a01e325-89ca-4929-b555-096137185ecc" providerId="ADAL" clId="{B218ED51-8D5D-4D0D-81A0-60C5B931E660}" dt="2026-03-10T22:39:27.168" v="1123" actId="26606"/>
          <ac:spMkLst>
            <pc:docMk/>
            <pc:sldMk cId="1778586896" sldId="273"/>
            <ac:spMk id="27" creationId="{92BE0106-0C20-465B-A1BE-0BAC2737B1AD}"/>
          </ac:spMkLst>
        </pc:spChg>
        <pc:picChg chg="add del mod">
          <ac:chgData name="Zobia Riaz (2226851)" userId="3a01e325-89ca-4929-b555-096137185ecc" providerId="ADAL" clId="{B218ED51-8D5D-4D0D-81A0-60C5B931E660}" dt="2026-03-10T22:36:28.099" v="1090" actId="478"/>
          <ac:picMkLst>
            <pc:docMk/>
            <pc:sldMk cId="1778586896" sldId="273"/>
            <ac:picMk id="5" creationId="{7F14F046-5C32-D263-9729-210878644A73}"/>
          </ac:picMkLst>
        </pc:picChg>
        <pc:picChg chg="add del mod ord">
          <ac:chgData name="Zobia Riaz (2226851)" userId="3a01e325-89ca-4929-b555-096137185ecc" providerId="ADAL" clId="{B218ED51-8D5D-4D0D-81A0-60C5B931E660}" dt="2026-03-10T22:39:21.501" v="1121" actId="478"/>
          <ac:picMkLst>
            <pc:docMk/>
            <pc:sldMk cId="1778586896" sldId="273"/>
            <ac:picMk id="8" creationId="{555B69AE-8390-13EA-6509-DDAF909C8367}"/>
          </ac:picMkLst>
        </pc:picChg>
        <pc:picChg chg="add mod ord">
          <ac:chgData name="Zobia Riaz (2226851)" userId="3a01e325-89ca-4929-b555-096137185ecc" providerId="ADAL" clId="{B218ED51-8D5D-4D0D-81A0-60C5B931E660}" dt="2026-03-10T22:39:27.168" v="1123" actId="26606"/>
          <ac:picMkLst>
            <pc:docMk/>
            <pc:sldMk cId="1778586896" sldId="273"/>
            <ac:picMk id="9" creationId="{D187A463-845C-C4C5-284F-1414891F138C}"/>
          </ac:picMkLst>
        </pc:picChg>
      </pc:sldChg>
      <pc:sldChg chg="addSp delSp modSp new mod setBg">
        <pc:chgData name="Zobia Riaz (2226851)" userId="3a01e325-89ca-4929-b555-096137185ecc" providerId="ADAL" clId="{B218ED51-8D5D-4D0D-81A0-60C5B931E660}" dt="2026-03-10T23:24:38.615" v="1323" actId="20577"/>
        <pc:sldMkLst>
          <pc:docMk/>
          <pc:sldMk cId="2051146383" sldId="274"/>
        </pc:sldMkLst>
        <pc:spChg chg="mod">
          <ac:chgData name="Zobia Riaz (2226851)" userId="3a01e325-89ca-4929-b555-096137185ecc" providerId="ADAL" clId="{B218ED51-8D5D-4D0D-81A0-60C5B931E660}" dt="2026-03-10T23:24:38.615" v="1323" actId="20577"/>
          <ac:spMkLst>
            <pc:docMk/>
            <pc:sldMk cId="2051146383" sldId="274"/>
            <ac:spMk id="2" creationId="{ACAE4977-ECC3-8DB5-7C84-3AE157379798}"/>
          </ac:spMkLst>
        </pc:spChg>
        <pc:spChg chg="del">
          <ac:chgData name="Zobia Riaz (2226851)" userId="3a01e325-89ca-4929-b555-096137185ecc" providerId="ADAL" clId="{B218ED51-8D5D-4D0D-81A0-60C5B931E660}" dt="2026-03-09T11:05:22.660" v="872" actId="478"/>
          <ac:spMkLst>
            <pc:docMk/>
            <pc:sldMk cId="2051146383" sldId="274"/>
            <ac:spMk id="3" creationId="{74801D4A-7A1B-B7BB-BA75-7AA8E3C66FE0}"/>
          </ac:spMkLst>
        </pc:spChg>
        <pc:spChg chg="add">
          <ac:chgData name="Zobia Riaz (2226851)" userId="3a01e325-89ca-4929-b555-096137185ecc" providerId="ADAL" clId="{B218ED51-8D5D-4D0D-81A0-60C5B931E660}" dt="2026-03-10T23:08:21.313" v="1229" actId="26606"/>
          <ac:spMkLst>
            <pc:docMk/>
            <pc:sldMk cId="2051146383" sldId="274"/>
            <ac:spMk id="7" creationId="{E73AF435-44C8-C44B-9352-ACFA393E2F29}"/>
          </ac:spMkLst>
        </pc:spChg>
        <pc:spChg chg="add">
          <ac:chgData name="Zobia Riaz (2226851)" userId="3a01e325-89ca-4929-b555-096137185ecc" providerId="ADAL" clId="{B218ED51-8D5D-4D0D-81A0-60C5B931E660}" dt="2026-03-10T23:08:21.313" v="1229" actId="26606"/>
          <ac:spMkLst>
            <pc:docMk/>
            <pc:sldMk cId="2051146383" sldId="274"/>
            <ac:spMk id="9" creationId="{9AD8A78E-AAB6-C125-6A57-5B031A873ED6}"/>
          </ac:spMkLst>
        </pc:spChg>
        <pc:spChg chg="add">
          <ac:chgData name="Zobia Riaz (2226851)" userId="3a01e325-89ca-4929-b555-096137185ecc" providerId="ADAL" clId="{B218ED51-8D5D-4D0D-81A0-60C5B931E660}" dt="2026-03-10T23:08:21.313" v="1229" actId="26606"/>
          <ac:spMkLst>
            <pc:docMk/>
            <pc:sldMk cId="2051146383" sldId="274"/>
            <ac:spMk id="11" creationId="{BBFC5193-1606-67C6-6571-CC04CF23435D}"/>
          </ac:spMkLst>
        </pc:spChg>
        <pc:graphicFrameChg chg="add del mod">
          <ac:chgData name="Zobia Riaz (2226851)" userId="3a01e325-89ca-4929-b555-096137185ecc" providerId="ADAL" clId="{B218ED51-8D5D-4D0D-81A0-60C5B931E660}" dt="2026-03-09T11:05:17.328" v="871" actId="478"/>
          <ac:graphicFrameMkLst>
            <pc:docMk/>
            <pc:sldMk cId="2051146383" sldId="274"/>
            <ac:graphicFrameMk id="4" creationId="{BC74E783-6281-D915-D4D0-ADF3A1F09625}"/>
          </ac:graphicFrameMkLst>
        </pc:graphicFrameChg>
        <pc:graphicFrameChg chg="add del mod">
          <ac:chgData name="Zobia Riaz (2226851)" userId="3a01e325-89ca-4929-b555-096137185ecc" providerId="ADAL" clId="{B218ED51-8D5D-4D0D-81A0-60C5B931E660}" dt="2026-03-09T11:05:35.718" v="876" actId="478"/>
          <ac:graphicFrameMkLst>
            <pc:docMk/>
            <pc:sldMk cId="2051146383" sldId="274"/>
            <ac:graphicFrameMk id="5" creationId="{CD43F7ED-5C99-7F40-F3F0-35886DC39EA1}"/>
          </ac:graphicFrameMkLst>
        </pc:graphicFrameChg>
      </pc:sldChg>
      <pc:sldChg chg="delSp modSp new mod setBg">
        <pc:chgData name="Zobia Riaz (2226851)" userId="3a01e325-89ca-4929-b555-096137185ecc" providerId="ADAL" clId="{B218ED51-8D5D-4D0D-81A0-60C5B931E660}" dt="2026-03-10T23:12:14.343" v="1303"/>
        <pc:sldMkLst>
          <pc:docMk/>
          <pc:sldMk cId="793300991" sldId="275"/>
        </pc:sldMkLst>
        <pc:spChg chg="mod">
          <ac:chgData name="Zobia Riaz (2226851)" userId="3a01e325-89ca-4929-b555-096137185ecc" providerId="ADAL" clId="{B218ED51-8D5D-4D0D-81A0-60C5B931E660}" dt="2026-03-10T23:12:01.708" v="1301" actId="1076"/>
          <ac:spMkLst>
            <pc:docMk/>
            <pc:sldMk cId="793300991" sldId="275"/>
            <ac:spMk id="2" creationId="{0EBEF3ED-0650-FD7B-2CFB-0018E35E5641}"/>
          </ac:spMkLst>
        </pc:spChg>
        <pc:spChg chg="del">
          <ac:chgData name="Zobia Riaz (2226851)" userId="3a01e325-89ca-4929-b555-096137185ecc" providerId="ADAL" clId="{B218ED51-8D5D-4D0D-81A0-60C5B931E660}" dt="2026-03-10T23:11:40.432" v="1296" actId="478"/>
          <ac:spMkLst>
            <pc:docMk/>
            <pc:sldMk cId="793300991" sldId="275"/>
            <ac:spMk id="3" creationId="{B72F3E0B-2F94-6B28-7C2A-5847F375DB3F}"/>
          </ac:spMkLst>
        </pc:spChg>
        <pc:spChg chg="del">
          <ac:chgData name="Zobia Riaz (2226851)" userId="3a01e325-89ca-4929-b555-096137185ecc" providerId="ADAL" clId="{B218ED51-8D5D-4D0D-81A0-60C5B931E660}" dt="2026-03-10T23:11:42.362" v="1297" actId="478"/>
          <ac:spMkLst>
            <pc:docMk/>
            <pc:sldMk cId="793300991" sldId="275"/>
            <ac:spMk id="4" creationId="{4B124469-4E24-BFD2-8054-46088618AA1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C52964-B07B-42D3-90F4-D2006B34147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B6F8B78-083C-4A39-8FC4-AA8DDC8F22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rgbClr val="00B050"/>
              </a:solidFill>
            </a:rPr>
            <a:t>First-line</a:t>
          </a:r>
          <a:endParaRPr lang="en-US" dirty="0">
            <a:solidFill>
              <a:srgbClr val="00B050"/>
            </a:solidFill>
          </a:endParaRPr>
        </a:p>
      </dgm:t>
    </dgm:pt>
    <dgm:pt modelId="{BE427557-A8D6-42F8-8AD8-D9231B9E7956}" type="parTrans" cxnId="{AF47259A-70A8-4533-9044-5B84E4CECF1E}">
      <dgm:prSet/>
      <dgm:spPr/>
      <dgm:t>
        <a:bodyPr/>
        <a:lstStyle/>
        <a:p>
          <a:endParaRPr lang="en-US"/>
        </a:p>
      </dgm:t>
    </dgm:pt>
    <dgm:pt modelId="{6DBA449F-4702-4C78-ABC4-00BA951B0223}" type="sibTrans" cxnId="{AF47259A-70A8-4533-9044-5B84E4CECF1E}">
      <dgm:prSet/>
      <dgm:spPr/>
      <dgm:t>
        <a:bodyPr/>
        <a:lstStyle/>
        <a:p>
          <a:endParaRPr lang="en-US"/>
        </a:p>
      </dgm:t>
    </dgm:pt>
    <dgm:pt modelId="{CEF2FEC4-570A-4C1F-8D24-B8AA11813EA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Metformin (unless contraindicated)</a:t>
          </a:r>
          <a:endParaRPr lang="en-US"/>
        </a:p>
      </dgm:t>
    </dgm:pt>
    <dgm:pt modelId="{6FBA915E-4457-4C08-8CED-01BEE3B3FD82}" type="parTrans" cxnId="{32F78C06-96DC-4C26-85D9-5DE1FF8AB1B9}">
      <dgm:prSet/>
      <dgm:spPr/>
      <dgm:t>
        <a:bodyPr/>
        <a:lstStyle/>
        <a:p>
          <a:endParaRPr lang="en-US"/>
        </a:p>
      </dgm:t>
    </dgm:pt>
    <dgm:pt modelId="{24498F96-C81C-4B05-968F-15D1724C8794}" type="sibTrans" cxnId="{32F78C06-96DC-4C26-85D9-5DE1FF8AB1B9}">
      <dgm:prSet/>
      <dgm:spPr/>
      <dgm:t>
        <a:bodyPr/>
        <a:lstStyle/>
        <a:p>
          <a:endParaRPr lang="en-US"/>
        </a:p>
      </dgm:t>
    </dgm:pt>
    <dgm:pt modelId="{AFB54901-509E-4283-ABFC-98B0899046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rgbClr val="00B050"/>
              </a:solidFill>
            </a:rPr>
            <a:t>If not controlled</a:t>
          </a:r>
          <a:endParaRPr lang="en-US" dirty="0">
            <a:solidFill>
              <a:srgbClr val="00B050"/>
            </a:solidFill>
          </a:endParaRPr>
        </a:p>
      </dgm:t>
    </dgm:pt>
    <dgm:pt modelId="{9F25401A-2744-43D3-BC54-32E083DB4437}" type="parTrans" cxnId="{67B7134F-1EF3-423F-99E8-B04F2F1E16D0}">
      <dgm:prSet/>
      <dgm:spPr/>
      <dgm:t>
        <a:bodyPr/>
        <a:lstStyle/>
        <a:p>
          <a:endParaRPr lang="en-US"/>
        </a:p>
      </dgm:t>
    </dgm:pt>
    <dgm:pt modelId="{2548A701-F119-4207-A2C6-5BFD312B2F99}" type="sibTrans" cxnId="{67B7134F-1EF3-423F-99E8-B04F2F1E16D0}">
      <dgm:prSet/>
      <dgm:spPr/>
      <dgm:t>
        <a:bodyPr/>
        <a:lstStyle/>
        <a:p>
          <a:endParaRPr lang="en-US"/>
        </a:p>
      </dgm:t>
    </dgm:pt>
    <dgm:pt modelId="{6E903D92-1A90-4AD3-B6BC-30ACBEA81B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SGLT2 inhibitors (e.g., empagliflozin)</a:t>
          </a:r>
          <a:endParaRPr lang="en-US"/>
        </a:p>
      </dgm:t>
    </dgm:pt>
    <dgm:pt modelId="{B2A8F27D-9CA2-48BA-BED6-A5C1EC2E6FAA}" type="parTrans" cxnId="{BFA0C754-A5CE-459E-B145-85ED2C1106BB}">
      <dgm:prSet/>
      <dgm:spPr/>
      <dgm:t>
        <a:bodyPr/>
        <a:lstStyle/>
        <a:p>
          <a:endParaRPr lang="en-US"/>
        </a:p>
      </dgm:t>
    </dgm:pt>
    <dgm:pt modelId="{82DEC526-F602-48F3-B266-2C2B9BEFE88B}" type="sibTrans" cxnId="{BFA0C754-A5CE-459E-B145-85ED2C1106BB}">
      <dgm:prSet/>
      <dgm:spPr/>
      <dgm:t>
        <a:bodyPr/>
        <a:lstStyle/>
        <a:p>
          <a:endParaRPr lang="en-US"/>
        </a:p>
      </dgm:t>
    </dgm:pt>
    <dgm:pt modelId="{D83FB369-5631-4359-A5F7-16C992E43B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GLP-1 receptor agonists</a:t>
          </a:r>
          <a:endParaRPr lang="en-US"/>
        </a:p>
      </dgm:t>
    </dgm:pt>
    <dgm:pt modelId="{F492C4EF-5D39-48CF-8A70-59C88362410B}" type="parTrans" cxnId="{26112D89-5D9F-4D19-887A-276502DC2459}">
      <dgm:prSet/>
      <dgm:spPr/>
      <dgm:t>
        <a:bodyPr/>
        <a:lstStyle/>
        <a:p>
          <a:endParaRPr lang="en-US"/>
        </a:p>
      </dgm:t>
    </dgm:pt>
    <dgm:pt modelId="{6FE03CC2-3577-4586-BBE6-7A81692B93B9}" type="sibTrans" cxnId="{26112D89-5D9F-4D19-887A-276502DC2459}">
      <dgm:prSet/>
      <dgm:spPr/>
      <dgm:t>
        <a:bodyPr/>
        <a:lstStyle/>
        <a:p>
          <a:endParaRPr lang="en-US"/>
        </a:p>
      </dgm:t>
    </dgm:pt>
    <dgm:pt modelId="{D468F12A-10D3-4FAF-85D6-64E440058B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DPP-4 inhibitors</a:t>
          </a:r>
          <a:endParaRPr lang="en-US"/>
        </a:p>
      </dgm:t>
    </dgm:pt>
    <dgm:pt modelId="{1B90B471-5201-43D6-B4E9-B3055E143109}" type="parTrans" cxnId="{FFAC1E04-1745-468E-8564-4C3740EE5758}">
      <dgm:prSet/>
      <dgm:spPr/>
      <dgm:t>
        <a:bodyPr/>
        <a:lstStyle/>
        <a:p>
          <a:endParaRPr lang="en-US"/>
        </a:p>
      </dgm:t>
    </dgm:pt>
    <dgm:pt modelId="{96C1DE08-17B8-41AA-8019-DABAACD2B084}" type="sibTrans" cxnId="{FFAC1E04-1745-468E-8564-4C3740EE5758}">
      <dgm:prSet/>
      <dgm:spPr/>
      <dgm:t>
        <a:bodyPr/>
        <a:lstStyle/>
        <a:p>
          <a:endParaRPr lang="en-US"/>
        </a:p>
      </dgm:t>
    </dgm:pt>
    <dgm:pt modelId="{DA8807DD-C774-4E9A-86C5-C6D242C91D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SulfonylureasInsulin therapy</a:t>
          </a:r>
          <a:endParaRPr lang="en-US"/>
        </a:p>
      </dgm:t>
    </dgm:pt>
    <dgm:pt modelId="{0FE7C040-F93D-498A-AB35-9C3C499FF97D}" type="parTrans" cxnId="{B814A0DD-8992-449B-9168-CE61F878D80D}">
      <dgm:prSet/>
      <dgm:spPr/>
      <dgm:t>
        <a:bodyPr/>
        <a:lstStyle/>
        <a:p>
          <a:endParaRPr lang="en-US"/>
        </a:p>
      </dgm:t>
    </dgm:pt>
    <dgm:pt modelId="{FC06755E-A69C-409D-8ED7-C08ED797400F}" type="sibTrans" cxnId="{B814A0DD-8992-449B-9168-CE61F878D80D}">
      <dgm:prSet/>
      <dgm:spPr/>
      <dgm:t>
        <a:bodyPr/>
        <a:lstStyle/>
        <a:p>
          <a:endParaRPr lang="en-US"/>
        </a:p>
      </dgm:t>
    </dgm:pt>
    <dgm:pt modelId="{0D0D16FE-F1FC-486E-911D-7D7594D44313}" type="pres">
      <dgm:prSet presAssocID="{77C52964-B07B-42D3-90F4-D2006B341476}" presName="vert0" presStyleCnt="0">
        <dgm:presLayoutVars>
          <dgm:dir/>
          <dgm:animOne val="branch"/>
          <dgm:animLvl val="lvl"/>
        </dgm:presLayoutVars>
      </dgm:prSet>
      <dgm:spPr/>
    </dgm:pt>
    <dgm:pt modelId="{143D5E1F-D9D7-4A00-9CAA-D24BD95E3E08}" type="pres">
      <dgm:prSet presAssocID="{7B6F8B78-083C-4A39-8FC4-AA8DDC8F22A4}" presName="thickLine" presStyleLbl="alignNode1" presStyleIdx="0" presStyleCnt="7"/>
      <dgm:spPr/>
    </dgm:pt>
    <dgm:pt modelId="{FDF5864A-411D-4317-9846-E04869A50AD3}" type="pres">
      <dgm:prSet presAssocID="{7B6F8B78-083C-4A39-8FC4-AA8DDC8F22A4}" presName="horz1" presStyleCnt="0"/>
      <dgm:spPr/>
    </dgm:pt>
    <dgm:pt modelId="{64F79801-CE54-4CD2-972B-555FB7BDC620}" type="pres">
      <dgm:prSet presAssocID="{7B6F8B78-083C-4A39-8FC4-AA8DDC8F22A4}" presName="tx1" presStyleLbl="revTx" presStyleIdx="0" presStyleCnt="7"/>
      <dgm:spPr/>
    </dgm:pt>
    <dgm:pt modelId="{49F89FF9-5EFB-4E0F-8130-BFADD001F2F6}" type="pres">
      <dgm:prSet presAssocID="{7B6F8B78-083C-4A39-8FC4-AA8DDC8F22A4}" presName="vert1" presStyleCnt="0"/>
      <dgm:spPr/>
    </dgm:pt>
    <dgm:pt modelId="{5C77D371-56F6-42BD-94D9-4D161B027453}" type="pres">
      <dgm:prSet presAssocID="{CEF2FEC4-570A-4C1F-8D24-B8AA11813EA8}" presName="thickLine" presStyleLbl="alignNode1" presStyleIdx="1" presStyleCnt="7"/>
      <dgm:spPr/>
    </dgm:pt>
    <dgm:pt modelId="{B5AF0A15-3E06-4A48-A523-485EC5458ECF}" type="pres">
      <dgm:prSet presAssocID="{CEF2FEC4-570A-4C1F-8D24-B8AA11813EA8}" presName="horz1" presStyleCnt="0"/>
      <dgm:spPr/>
    </dgm:pt>
    <dgm:pt modelId="{5A8CC7E2-D7E4-4C4F-BAAB-07A22F442030}" type="pres">
      <dgm:prSet presAssocID="{CEF2FEC4-570A-4C1F-8D24-B8AA11813EA8}" presName="tx1" presStyleLbl="revTx" presStyleIdx="1" presStyleCnt="7"/>
      <dgm:spPr/>
    </dgm:pt>
    <dgm:pt modelId="{FE53AA1F-7A4D-4356-9CD0-3610CE3D25B8}" type="pres">
      <dgm:prSet presAssocID="{CEF2FEC4-570A-4C1F-8D24-B8AA11813EA8}" presName="vert1" presStyleCnt="0"/>
      <dgm:spPr/>
    </dgm:pt>
    <dgm:pt modelId="{E59D4032-FFB8-4CD8-9EB1-7C3AC6C16B07}" type="pres">
      <dgm:prSet presAssocID="{AFB54901-509E-4283-ABFC-98B0899046CE}" presName="thickLine" presStyleLbl="alignNode1" presStyleIdx="2" presStyleCnt="7"/>
      <dgm:spPr/>
    </dgm:pt>
    <dgm:pt modelId="{33237F1A-C8B0-4D21-BD9E-EF6C356AF6BE}" type="pres">
      <dgm:prSet presAssocID="{AFB54901-509E-4283-ABFC-98B0899046CE}" presName="horz1" presStyleCnt="0"/>
      <dgm:spPr/>
    </dgm:pt>
    <dgm:pt modelId="{5E778443-3365-4686-B785-F11215E149F9}" type="pres">
      <dgm:prSet presAssocID="{AFB54901-509E-4283-ABFC-98B0899046CE}" presName="tx1" presStyleLbl="revTx" presStyleIdx="2" presStyleCnt="7"/>
      <dgm:spPr/>
    </dgm:pt>
    <dgm:pt modelId="{08B59277-5E30-4DDE-BD6E-A4DCF1420261}" type="pres">
      <dgm:prSet presAssocID="{AFB54901-509E-4283-ABFC-98B0899046CE}" presName="vert1" presStyleCnt="0"/>
      <dgm:spPr/>
    </dgm:pt>
    <dgm:pt modelId="{0C3BE598-906D-4FE6-A4A6-C524A37D9CFC}" type="pres">
      <dgm:prSet presAssocID="{6E903D92-1A90-4AD3-B6BC-30ACBEA81B99}" presName="thickLine" presStyleLbl="alignNode1" presStyleIdx="3" presStyleCnt="7"/>
      <dgm:spPr/>
    </dgm:pt>
    <dgm:pt modelId="{C5284144-FFD5-4106-8C3A-AA1564DC7635}" type="pres">
      <dgm:prSet presAssocID="{6E903D92-1A90-4AD3-B6BC-30ACBEA81B99}" presName="horz1" presStyleCnt="0"/>
      <dgm:spPr/>
    </dgm:pt>
    <dgm:pt modelId="{96CF315B-4E8E-4146-91DB-5BF958493FBF}" type="pres">
      <dgm:prSet presAssocID="{6E903D92-1A90-4AD3-B6BC-30ACBEA81B99}" presName="tx1" presStyleLbl="revTx" presStyleIdx="3" presStyleCnt="7"/>
      <dgm:spPr/>
    </dgm:pt>
    <dgm:pt modelId="{AF194A18-C291-477D-A6E0-90042E179753}" type="pres">
      <dgm:prSet presAssocID="{6E903D92-1A90-4AD3-B6BC-30ACBEA81B99}" presName="vert1" presStyleCnt="0"/>
      <dgm:spPr/>
    </dgm:pt>
    <dgm:pt modelId="{BD484855-8196-48F3-8122-55FFE5E131A0}" type="pres">
      <dgm:prSet presAssocID="{D83FB369-5631-4359-A5F7-16C992E43B11}" presName="thickLine" presStyleLbl="alignNode1" presStyleIdx="4" presStyleCnt="7"/>
      <dgm:spPr/>
    </dgm:pt>
    <dgm:pt modelId="{87566294-639D-4DCE-A5E6-618B4B4C69FA}" type="pres">
      <dgm:prSet presAssocID="{D83FB369-5631-4359-A5F7-16C992E43B11}" presName="horz1" presStyleCnt="0"/>
      <dgm:spPr/>
    </dgm:pt>
    <dgm:pt modelId="{288C2F6E-1DBD-4791-BB65-132A187BC96E}" type="pres">
      <dgm:prSet presAssocID="{D83FB369-5631-4359-A5F7-16C992E43B11}" presName="tx1" presStyleLbl="revTx" presStyleIdx="4" presStyleCnt="7"/>
      <dgm:spPr/>
    </dgm:pt>
    <dgm:pt modelId="{0F696CEF-E774-46AE-A2CD-4303DF604417}" type="pres">
      <dgm:prSet presAssocID="{D83FB369-5631-4359-A5F7-16C992E43B11}" presName="vert1" presStyleCnt="0"/>
      <dgm:spPr/>
    </dgm:pt>
    <dgm:pt modelId="{76E9D6B6-0110-4953-BE0E-ECB91439CF17}" type="pres">
      <dgm:prSet presAssocID="{D468F12A-10D3-4FAF-85D6-64E440058B02}" presName="thickLine" presStyleLbl="alignNode1" presStyleIdx="5" presStyleCnt="7"/>
      <dgm:spPr/>
    </dgm:pt>
    <dgm:pt modelId="{B937ED34-03AF-46D5-8254-78037B504867}" type="pres">
      <dgm:prSet presAssocID="{D468F12A-10D3-4FAF-85D6-64E440058B02}" presName="horz1" presStyleCnt="0"/>
      <dgm:spPr/>
    </dgm:pt>
    <dgm:pt modelId="{F6232CCD-8BD7-4188-AD7A-A98C1FE042B5}" type="pres">
      <dgm:prSet presAssocID="{D468F12A-10D3-4FAF-85D6-64E440058B02}" presName="tx1" presStyleLbl="revTx" presStyleIdx="5" presStyleCnt="7"/>
      <dgm:spPr/>
    </dgm:pt>
    <dgm:pt modelId="{846045AB-128D-46D6-81C9-3833BEC1AE41}" type="pres">
      <dgm:prSet presAssocID="{D468F12A-10D3-4FAF-85D6-64E440058B02}" presName="vert1" presStyleCnt="0"/>
      <dgm:spPr/>
    </dgm:pt>
    <dgm:pt modelId="{40A58897-5E18-4E7E-93A1-DEDDE26AF6FF}" type="pres">
      <dgm:prSet presAssocID="{DA8807DD-C774-4E9A-86C5-C6D242C91DBF}" presName="thickLine" presStyleLbl="alignNode1" presStyleIdx="6" presStyleCnt="7"/>
      <dgm:spPr/>
    </dgm:pt>
    <dgm:pt modelId="{F7CAC8B4-E278-42EF-99FD-70E68A15CA00}" type="pres">
      <dgm:prSet presAssocID="{DA8807DD-C774-4E9A-86C5-C6D242C91DBF}" presName="horz1" presStyleCnt="0"/>
      <dgm:spPr/>
    </dgm:pt>
    <dgm:pt modelId="{86B1B275-7AE6-431F-A509-9C5E34844C10}" type="pres">
      <dgm:prSet presAssocID="{DA8807DD-C774-4E9A-86C5-C6D242C91DBF}" presName="tx1" presStyleLbl="revTx" presStyleIdx="6" presStyleCnt="7"/>
      <dgm:spPr/>
    </dgm:pt>
    <dgm:pt modelId="{C1D1D6D9-5C0E-475E-8BC7-AA3A7119C8C8}" type="pres">
      <dgm:prSet presAssocID="{DA8807DD-C774-4E9A-86C5-C6D242C91DBF}" presName="vert1" presStyleCnt="0"/>
      <dgm:spPr/>
    </dgm:pt>
  </dgm:ptLst>
  <dgm:cxnLst>
    <dgm:cxn modelId="{FFAC1E04-1745-468E-8564-4C3740EE5758}" srcId="{77C52964-B07B-42D3-90F4-D2006B341476}" destId="{D468F12A-10D3-4FAF-85D6-64E440058B02}" srcOrd="5" destOrd="0" parTransId="{1B90B471-5201-43D6-B4E9-B3055E143109}" sibTransId="{96C1DE08-17B8-41AA-8019-DABAACD2B084}"/>
    <dgm:cxn modelId="{32F78C06-96DC-4C26-85D9-5DE1FF8AB1B9}" srcId="{77C52964-B07B-42D3-90F4-D2006B341476}" destId="{CEF2FEC4-570A-4C1F-8D24-B8AA11813EA8}" srcOrd="1" destOrd="0" parTransId="{6FBA915E-4457-4C08-8CED-01BEE3B3FD82}" sibTransId="{24498F96-C81C-4B05-968F-15D1724C8794}"/>
    <dgm:cxn modelId="{67B7134F-1EF3-423F-99E8-B04F2F1E16D0}" srcId="{77C52964-B07B-42D3-90F4-D2006B341476}" destId="{AFB54901-509E-4283-ABFC-98B0899046CE}" srcOrd="2" destOrd="0" parTransId="{9F25401A-2744-43D3-BC54-32E083DB4437}" sibTransId="{2548A701-F119-4207-A2C6-5BFD312B2F99}"/>
    <dgm:cxn modelId="{8C21B373-6291-42BE-97A3-F67AB4660276}" type="presOf" srcId="{6E903D92-1A90-4AD3-B6BC-30ACBEA81B99}" destId="{96CF315B-4E8E-4146-91DB-5BF958493FBF}" srcOrd="0" destOrd="0" presId="urn:microsoft.com/office/officeart/2008/layout/LinedList"/>
    <dgm:cxn modelId="{BFA0C754-A5CE-459E-B145-85ED2C1106BB}" srcId="{77C52964-B07B-42D3-90F4-D2006B341476}" destId="{6E903D92-1A90-4AD3-B6BC-30ACBEA81B99}" srcOrd="3" destOrd="0" parTransId="{B2A8F27D-9CA2-48BA-BED6-A5C1EC2E6FAA}" sibTransId="{82DEC526-F602-48F3-B266-2C2B9BEFE88B}"/>
    <dgm:cxn modelId="{26112D89-5D9F-4D19-887A-276502DC2459}" srcId="{77C52964-B07B-42D3-90F4-D2006B341476}" destId="{D83FB369-5631-4359-A5F7-16C992E43B11}" srcOrd="4" destOrd="0" parTransId="{F492C4EF-5D39-48CF-8A70-59C88362410B}" sibTransId="{6FE03CC2-3577-4586-BBE6-7A81692B93B9}"/>
    <dgm:cxn modelId="{60277691-AF72-4DF9-A0AC-FA10A7D580CF}" type="presOf" srcId="{AFB54901-509E-4283-ABFC-98B0899046CE}" destId="{5E778443-3365-4686-B785-F11215E149F9}" srcOrd="0" destOrd="0" presId="urn:microsoft.com/office/officeart/2008/layout/LinedList"/>
    <dgm:cxn modelId="{174F1493-BB5C-4534-8A76-A61FE001BC0A}" type="presOf" srcId="{D468F12A-10D3-4FAF-85D6-64E440058B02}" destId="{F6232CCD-8BD7-4188-AD7A-A98C1FE042B5}" srcOrd="0" destOrd="0" presId="urn:microsoft.com/office/officeart/2008/layout/LinedList"/>
    <dgm:cxn modelId="{AF47259A-70A8-4533-9044-5B84E4CECF1E}" srcId="{77C52964-B07B-42D3-90F4-D2006B341476}" destId="{7B6F8B78-083C-4A39-8FC4-AA8DDC8F22A4}" srcOrd="0" destOrd="0" parTransId="{BE427557-A8D6-42F8-8AD8-D9231B9E7956}" sibTransId="{6DBA449F-4702-4C78-ABC4-00BA951B0223}"/>
    <dgm:cxn modelId="{C68681BD-E813-4B7E-848D-F679277D7E4A}" type="presOf" srcId="{CEF2FEC4-570A-4C1F-8D24-B8AA11813EA8}" destId="{5A8CC7E2-D7E4-4C4F-BAAB-07A22F442030}" srcOrd="0" destOrd="0" presId="urn:microsoft.com/office/officeart/2008/layout/LinedList"/>
    <dgm:cxn modelId="{753F10C3-B895-4DC2-B3F0-F71EB4413C34}" type="presOf" srcId="{77C52964-B07B-42D3-90F4-D2006B341476}" destId="{0D0D16FE-F1FC-486E-911D-7D7594D44313}" srcOrd="0" destOrd="0" presId="urn:microsoft.com/office/officeart/2008/layout/LinedList"/>
    <dgm:cxn modelId="{4CC0E8CA-DBF8-465C-A522-D4618F3FFF7E}" type="presOf" srcId="{D83FB369-5631-4359-A5F7-16C992E43B11}" destId="{288C2F6E-1DBD-4791-BB65-132A187BC96E}" srcOrd="0" destOrd="0" presId="urn:microsoft.com/office/officeart/2008/layout/LinedList"/>
    <dgm:cxn modelId="{CECAD4D0-5831-416A-96EA-121A265CE9D7}" type="presOf" srcId="{DA8807DD-C774-4E9A-86C5-C6D242C91DBF}" destId="{86B1B275-7AE6-431F-A509-9C5E34844C10}" srcOrd="0" destOrd="0" presId="urn:microsoft.com/office/officeart/2008/layout/LinedList"/>
    <dgm:cxn modelId="{B814A0DD-8992-449B-9168-CE61F878D80D}" srcId="{77C52964-B07B-42D3-90F4-D2006B341476}" destId="{DA8807DD-C774-4E9A-86C5-C6D242C91DBF}" srcOrd="6" destOrd="0" parTransId="{0FE7C040-F93D-498A-AB35-9C3C499FF97D}" sibTransId="{FC06755E-A69C-409D-8ED7-C08ED797400F}"/>
    <dgm:cxn modelId="{FD08A0E1-20C8-49C8-A480-B312B658946B}" type="presOf" srcId="{7B6F8B78-083C-4A39-8FC4-AA8DDC8F22A4}" destId="{64F79801-CE54-4CD2-972B-555FB7BDC620}" srcOrd="0" destOrd="0" presId="urn:microsoft.com/office/officeart/2008/layout/LinedList"/>
    <dgm:cxn modelId="{981584F8-F6AD-4EA9-977E-44793FC3D158}" type="presParOf" srcId="{0D0D16FE-F1FC-486E-911D-7D7594D44313}" destId="{143D5E1F-D9D7-4A00-9CAA-D24BD95E3E08}" srcOrd="0" destOrd="0" presId="urn:microsoft.com/office/officeart/2008/layout/LinedList"/>
    <dgm:cxn modelId="{A0365705-8FEE-449C-B09C-56F6C3F2EEC2}" type="presParOf" srcId="{0D0D16FE-F1FC-486E-911D-7D7594D44313}" destId="{FDF5864A-411D-4317-9846-E04869A50AD3}" srcOrd="1" destOrd="0" presId="urn:microsoft.com/office/officeart/2008/layout/LinedList"/>
    <dgm:cxn modelId="{F0153AE3-B5DE-4040-ABB5-763CA8D0C616}" type="presParOf" srcId="{FDF5864A-411D-4317-9846-E04869A50AD3}" destId="{64F79801-CE54-4CD2-972B-555FB7BDC620}" srcOrd="0" destOrd="0" presId="urn:microsoft.com/office/officeart/2008/layout/LinedList"/>
    <dgm:cxn modelId="{46BF01DD-58A0-434C-9F9A-A9ADA88CA3EB}" type="presParOf" srcId="{FDF5864A-411D-4317-9846-E04869A50AD3}" destId="{49F89FF9-5EFB-4E0F-8130-BFADD001F2F6}" srcOrd="1" destOrd="0" presId="urn:microsoft.com/office/officeart/2008/layout/LinedList"/>
    <dgm:cxn modelId="{E344A2EC-6601-47BE-8F8B-65F8E67B3925}" type="presParOf" srcId="{0D0D16FE-F1FC-486E-911D-7D7594D44313}" destId="{5C77D371-56F6-42BD-94D9-4D161B027453}" srcOrd="2" destOrd="0" presId="urn:microsoft.com/office/officeart/2008/layout/LinedList"/>
    <dgm:cxn modelId="{81546130-7A33-452F-A910-73AE09CA7B9D}" type="presParOf" srcId="{0D0D16FE-F1FC-486E-911D-7D7594D44313}" destId="{B5AF0A15-3E06-4A48-A523-485EC5458ECF}" srcOrd="3" destOrd="0" presId="urn:microsoft.com/office/officeart/2008/layout/LinedList"/>
    <dgm:cxn modelId="{454F64DC-CD3D-4A36-94E7-89396531E833}" type="presParOf" srcId="{B5AF0A15-3E06-4A48-A523-485EC5458ECF}" destId="{5A8CC7E2-D7E4-4C4F-BAAB-07A22F442030}" srcOrd="0" destOrd="0" presId="urn:microsoft.com/office/officeart/2008/layout/LinedList"/>
    <dgm:cxn modelId="{6A43553D-46A0-4FFC-A1F1-F00D41A36BEB}" type="presParOf" srcId="{B5AF0A15-3E06-4A48-A523-485EC5458ECF}" destId="{FE53AA1F-7A4D-4356-9CD0-3610CE3D25B8}" srcOrd="1" destOrd="0" presId="urn:microsoft.com/office/officeart/2008/layout/LinedList"/>
    <dgm:cxn modelId="{F08708FD-F9AD-4F0D-9FE0-8719B2CFD8D7}" type="presParOf" srcId="{0D0D16FE-F1FC-486E-911D-7D7594D44313}" destId="{E59D4032-FFB8-4CD8-9EB1-7C3AC6C16B07}" srcOrd="4" destOrd="0" presId="urn:microsoft.com/office/officeart/2008/layout/LinedList"/>
    <dgm:cxn modelId="{202181ED-4D15-4C20-B67E-250E5A19E4FA}" type="presParOf" srcId="{0D0D16FE-F1FC-486E-911D-7D7594D44313}" destId="{33237F1A-C8B0-4D21-BD9E-EF6C356AF6BE}" srcOrd="5" destOrd="0" presId="urn:microsoft.com/office/officeart/2008/layout/LinedList"/>
    <dgm:cxn modelId="{0F2AB8ED-2012-4EF7-853F-88F2F033FAFD}" type="presParOf" srcId="{33237F1A-C8B0-4D21-BD9E-EF6C356AF6BE}" destId="{5E778443-3365-4686-B785-F11215E149F9}" srcOrd="0" destOrd="0" presId="urn:microsoft.com/office/officeart/2008/layout/LinedList"/>
    <dgm:cxn modelId="{2E03B648-28E7-4B78-BCAB-19940FAFD2DB}" type="presParOf" srcId="{33237F1A-C8B0-4D21-BD9E-EF6C356AF6BE}" destId="{08B59277-5E30-4DDE-BD6E-A4DCF1420261}" srcOrd="1" destOrd="0" presId="urn:microsoft.com/office/officeart/2008/layout/LinedList"/>
    <dgm:cxn modelId="{AB6BC83A-9BD5-4CFF-B64C-A3A6829A9ACE}" type="presParOf" srcId="{0D0D16FE-F1FC-486E-911D-7D7594D44313}" destId="{0C3BE598-906D-4FE6-A4A6-C524A37D9CFC}" srcOrd="6" destOrd="0" presId="urn:microsoft.com/office/officeart/2008/layout/LinedList"/>
    <dgm:cxn modelId="{6404E367-73CB-4552-9963-DB5C6196CE2F}" type="presParOf" srcId="{0D0D16FE-F1FC-486E-911D-7D7594D44313}" destId="{C5284144-FFD5-4106-8C3A-AA1564DC7635}" srcOrd="7" destOrd="0" presId="urn:microsoft.com/office/officeart/2008/layout/LinedList"/>
    <dgm:cxn modelId="{FA78AC12-2766-40D5-9359-73074D477591}" type="presParOf" srcId="{C5284144-FFD5-4106-8C3A-AA1564DC7635}" destId="{96CF315B-4E8E-4146-91DB-5BF958493FBF}" srcOrd="0" destOrd="0" presId="urn:microsoft.com/office/officeart/2008/layout/LinedList"/>
    <dgm:cxn modelId="{DE6B8325-9479-4C90-B07D-7BE86B02B04C}" type="presParOf" srcId="{C5284144-FFD5-4106-8C3A-AA1564DC7635}" destId="{AF194A18-C291-477D-A6E0-90042E179753}" srcOrd="1" destOrd="0" presId="urn:microsoft.com/office/officeart/2008/layout/LinedList"/>
    <dgm:cxn modelId="{CA4F9EED-C816-4A86-9EDE-7BABFF810DE2}" type="presParOf" srcId="{0D0D16FE-F1FC-486E-911D-7D7594D44313}" destId="{BD484855-8196-48F3-8122-55FFE5E131A0}" srcOrd="8" destOrd="0" presId="urn:microsoft.com/office/officeart/2008/layout/LinedList"/>
    <dgm:cxn modelId="{F9CCF672-29F4-459E-B0D1-8C51A95D7E75}" type="presParOf" srcId="{0D0D16FE-F1FC-486E-911D-7D7594D44313}" destId="{87566294-639D-4DCE-A5E6-618B4B4C69FA}" srcOrd="9" destOrd="0" presId="urn:microsoft.com/office/officeart/2008/layout/LinedList"/>
    <dgm:cxn modelId="{F90806BD-779A-443F-8BD7-9F16065E8838}" type="presParOf" srcId="{87566294-639D-4DCE-A5E6-618B4B4C69FA}" destId="{288C2F6E-1DBD-4791-BB65-132A187BC96E}" srcOrd="0" destOrd="0" presId="urn:microsoft.com/office/officeart/2008/layout/LinedList"/>
    <dgm:cxn modelId="{50A09268-AA2C-4E14-9CE8-18179261FDDF}" type="presParOf" srcId="{87566294-639D-4DCE-A5E6-618B4B4C69FA}" destId="{0F696CEF-E774-46AE-A2CD-4303DF604417}" srcOrd="1" destOrd="0" presId="urn:microsoft.com/office/officeart/2008/layout/LinedList"/>
    <dgm:cxn modelId="{88051819-4ED3-4F6B-8668-97488DA3402C}" type="presParOf" srcId="{0D0D16FE-F1FC-486E-911D-7D7594D44313}" destId="{76E9D6B6-0110-4953-BE0E-ECB91439CF17}" srcOrd="10" destOrd="0" presId="urn:microsoft.com/office/officeart/2008/layout/LinedList"/>
    <dgm:cxn modelId="{A417C0CD-4305-4B61-B538-B0B45E79C5B3}" type="presParOf" srcId="{0D0D16FE-F1FC-486E-911D-7D7594D44313}" destId="{B937ED34-03AF-46D5-8254-78037B504867}" srcOrd="11" destOrd="0" presId="urn:microsoft.com/office/officeart/2008/layout/LinedList"/>
    <dgm:cxn modelId="{88FD7DBE-277B-409A-89B4-9A9884429645}" type="presParOf" srcId="{B937ED34-03AF-46D5-8254-78037B504867}" destId="{F6232CCD-8BD7-4188-AD7A-A98C1FE042B5}" srcOrd="0" destOrd="0" presId="urn:microsoft.com/office/officeart/2008/layout/LinedList"/>
    <dgm:cxn modelId="{2055EBDD-FE4E-4228-B4A9-D88865845FA4}" type="presParOf" srcId="{B937ED34-03AF-46D5-8254-78037B504867}" destId="{846045AB-128D-46D6-81C9-3833BEC1AE41}" srcOrd="1" destOrd="0" presId="urn:microsoft.com/office/officeart/2008/layout/LinedList"/>
    <dgm:cxn modelId="{411D000F-92C8-42E1-8D02-57FF1C05D20A}" type="presParOf" srcId="{0D0D16FE-F1FC-486E-911D-7D7594D44313}" destId="{40A58897-5E18-4E7E-93A1-DEDDE26AF6FF}" srcOrd="12" destOrd="0" presId="urn:microsoft.com/office/officeart/2008/layout/LinedList"/>
    <dgm:cxn modelId="{7AA22420-5E50-4520-9082-12DC001B5FCB}" type="presParOf" srcId="{0D0D16FE-F1FC-486E-911D-7D7594D44313}" destId="{F7CAC8B4-E278-42EF-99FD-70E68A15CA00}" srcOrd="13" destOrd="0" presId="urn:microsoft.com/office/officeart/2008/layout/LinedList"/>
    <dgm:cxn modelId="{00A719B5-B1D8-4FA1-85A1-95C84C4A9972}" type="presParOf" srcId="{F7CAC8B4-E278-42EF-99FD-70E68A15CA00}" destId="{86B1B275-7AE6-431F-A509-9C5E34844C10}" srcOrd="0" destOrd="0" presId="urn:microsoft.com/office/officeart/2008/layout/LinedList"/>
    <dgm:cxn modelId="{B3AF8D8A-943B-4436-B3C4-9B46551247A5}" type="presParOf" srcId="{F7CAC8B4-E278-42EF-99FD-70E68A15CA00}" destId="{C1D1D6D9-5C0E-475E-8BC7-AA3A7119C8C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2CD526-B3A8-4A4F-85F4-FB51328F5DB6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E59D2C-49D6-4E21-BB22-DB7C1B49F952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b="1"/>
            <a:t>Evidence</a:t>
          </a:r>
          <a:endParaRPr lang="en-US"/>
        </a:p>
      </dgm:t>
    </dgm:pt>
    <dgm:pt modelId="{357D5429-92D0-485D-84E8-7DF1513D41D0}" type="parTrans" cxnId="{53445E74-2365-46A3-877B-ABE9BE451A56}">
      <dgm:prSet/>
      <dgm:spPr/>
      <dgm:t>
        <a:bodyPr/>
        <a:lstStyle/>
        <a:p>
          <a:endParaRPr lang="en-US"/>
        </a:p>
      </dgm:t>
    </dgm:pt>
    <dgm:pt modelId="{BF37693F-2CBA-424E-95D0-AA7B372D1643}" type="sibTrans" cxnId="{53445E74-2365-46A3-877B-ABE9BE451A56}">
      <dgm:prSet/>
      <dgm:spPr>
        <a:solidFill>
          <a:srgbClr val="7030A0"/>
        </a:solidFill>
      </dgm:spPr>
      <dgm:t>
        <a:bodyPr/>
        <a:lstStyle/>
        <a:p>
          <a:endParaRPr lang="en-US"/>
        </a:p>
      </dgm:t>
    </dgm:pt>
    <dgm:pt modelId="{E0439D03-4DEB-449C-B50F-C07C4404FC51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The NHS Diabetes Prevention Programme has shown significant reduction in progression from prediabetes (</a:t>
          </a:r>
          <a:r>
            <a:rPr lang="en-GB" dirty="0" err="1"/>
            <a:t>Valabhji</a:t>
          </a:r>
          <a:r>
            <a:rPr lang="en-GB" dirty="0"/>
            <a:t> et al., 2020).</a:t>
          </a:r>
          <a:endParaRPr lang="en-US" dirty="0"/>
        </a:p>
      </dgm:t>
    </dgm:pt>
    <dgm:pt modelId="{3C765DFC-1364-4BB8-A9FA-37D338E59554}" type="parTrans" cxnId="{B4E84D99-7B6F-42B6-ACCF-1667FA706D13}">
      <dgm:prSet/>
      <dgm:spPr/>
      <dgm:t>
        <a:bodyPr/>
        <a:lstStyle/>
        <a:p>
          <a:endParaRPr lang="en-US"/>
        </a:p>
      </dgm:t>
    </dgm:pt>
    <dgm:pt modelId="{3D89F02A-301D-4AB1-ABE0-95ED58F2E717}" type="sibTrans" cxnId="{B4E84D99-7B6F-42B6-ACCF-1667FA706D13}">
      <dgm:prSet/>
      <dgm:spPr>
        <a:solidFill>
          <a:srgbClr val="7030A0"/>
        </a:solidFill>
      </dgm:spPr>
      <dgm:t>
        <a:bodyPr/>
        <a:lstStyle/>
        <a:p>
          <a:endParaRPr lang="en-US"/>
        </a:p>
      </dgm:t>
    </dgm:pt>
    <dgm:pt modelId="{98F14C7A-4FC5-4345-AA12-D9C6F413C9A3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/>
            <a:t>Lifestyle interventions can reduce risk by 58% (Knowler et al., 2002).</a:t>
          </a:r>
          <a:endParaRPr lang="en-US"/>
        </a:p>
      </dgm:t>
    </dgm:pt>
    <dgm:pt modelId="{1A305ADD-47A6-4D6E-AC66-4F3983C24AF2}" type="parTrans" cxnId="{DD96D7BB-0492-47EC-944C-0478FE744D85}">
      <dgm:prSet/>
      <dgm:spPr/>
      <dgm:t>
        <a:bodyPr/>
        <a:lstStyle/>
        <a:p>
          <a:endParaRPr lang="en-US"/>
        </a:p>
      </dgm:t>
    </dgm:pt>
    <dgm:pt modelId="{9E465CEE-D00C-4CB1-B46A-C55C33F29903}" type="sibTrans" cxnId="{DD96D7BB-0492-47EC-944C-0478FE744D85}">
      <dgm:prSet/>
      <dgm:spPr/>
      <dgm:t>
        <a:bodyPr/>
        <a:lstStyle/>
        <a:p>
          <a:endParaRPr lang="en-US"/>
        </a:p>
      </dgm:t>
    </dgm:pt>
    <dgm:pt modelId="{4F03830C-A4FF-41CA-87D8-ED03C66831C1}" type="pres">
      <dgm:prSet presAssocID="{622CD526-B3A8-4A4F-85F4-FB51328F5DB6}" presName="linearFlow" presStyleCnt="0">
        <dgm:presLayoutVars>
          <dgm:resizeHandles val="exact"/>
        </dgm:presLayoutVars>
      </dgm:prSet>
      <dgm:spPr/>
    </dgm:pt>
    <dgm:pt modelId="{4ECDEE03-50A1-472B-9FA9-6B08B7746699}" type="pres">
      <dgm:prSet presAssocID="{14E59D2C-49D6-4E21-BB22-DB7C1B49F952}" presName="node" presStyleLbl="node1" presStyleIdx="0" presStyleCnt="3">
        <dgm:presLayoutVars>
          <dgm:bulletEnabled val="1"/>
        </dgm:presLayoutVars>
      </dgm:prSet>
      <dgm:spPr/>
    </dgm:pt>
    <dgm:pt modelId="{527D28D1-4693-40AE-A885-264B9F85C4ED}" type="pres">
      <dgm:prSet presAssocID="{BF37693F-2CBA-424E-95D0-AA7B372D1643}" presName="sibTrans" presStyleLbl="sibTrans2D1" presStyleIdx="0" presStyleCnt="2"/>
      <dgm:spPr/>
    </dgm:pt>
    <dgm:pt modelId="{62012CC2-F294-4495-BD30-A4814F504E2F}" type="pres">
      <dgm:prSet presAssocID="{BF37693F-2CBA-424E-95D0-AA7B372D1643}" presName="connectorText" presStyleLbl="sibTrans2D1" presStyleIdx="0" presStyleCnt="2"/>
      <dgm:spPr/>
    </dgm:pt>
    <dgm:pt modelId="{20213818-6426-4923-9062-CD683A4A8A32}" type="pres">
      <dgm:prSet presAssocID="{E0439D03-4DEB-449C-B50F-C07C4404FC51}" presName="node" presStyleLbl="node1" presStyleIdx="1" presStyleCnt="3">
        <dgm:presLayoutVars>
          <dgm:bulletEnabled val="1"/>
        </dgm:presLayoutVars>
      </dgm:prSet>
      <dgm:spPr/>
    </dgm:pt>
    <dgm:pt modelId="{F6DC7B02-F535-4DD2-82BA-CFFE772E6006}" type="pres">
      <dgm:prSet presAssocID="{3D89F02A-301D-4AB1-ABE0-95ED58F2E717}" presName="sibTrans" presStyleLbl="sibTrans2D1" presStyleIdx="1" presStyleCnt="2"/>
      <dgm:spPr/>
    </dgm:pt>
    <dgm:pt modelId="{42B5C5B9-61B2-4B32-8ADC-E915E4115018}" type="pres">
      <dgm:prSet presAssocID="{3D89F02A-301D-4AB1-ABE0-95ED58F2E717}" presName="connectorText" presStyleLbl="sibTrans2D1" presStyleIdx="1" presStyleCnt="2"/>
      <dgm:spPr/>
    </dgm:pt>
    <dgm:pt modelId="{6C640C5B-8B81-4DCB-9E34-D52B6709D649}" type="pres">
      <dgm:prSet presAssocID="{98F14C7A-4FC5-4345-AA12-D9C6F413C9A3}" presName="node" presStyleLbl="node1" presStyleIdx="2" presStyleCnt="3">
        <dgm:presLayoutVars>
          <dgm:bulletEnabled val="1"/>
        </dgm:presLayoutVars>
      </dgm:prSet>
      <dgm:spPr/>
    </dgm:pt>
  </dgm:ptLst>
  <dgm:cxnLst>
    <dgm:cxn modelId="{3A8A0816-DE92-467B-B314-18CC463DCB4E}" type="presOf" srcId="{E0439D03-4DEB-449C-B50F-C07C4404FC51}" destId="{20213818-6426-4923-9062-CD683A4A8A32}" srcOrd="0" destOrd="0" presId="urn:microsoft.com/office/officeart/2005/8/layout/process2"/>
    <dgm:cxn modelId="{E22D3333-AB36-4D56-8FBF-151763022D82}" type="presOf" srcId="{622CD526-B3A8-4A4F-85F4-FB51328F5DB6}" destId="{4F03830C-A4FF-41CA-87D8-ED03C66831C1}" srcOrd="0" destOrd="0" presId="urn:microsoft.com/office/officeart/2005/8/layout/process2"/>
    <dgm:cxn modelId="{A31FF667-7E37-47B4-858B-E237D39C0F7E}" type="presOf" srcId="{3D89F02A-301D-4AB1-ABE0-95ED58F2E717}" destId="{42B5C5B9-61B2-4B32-8ADC-E915E4115018}" srcOrd="1" destOrd="0" presId="urn:microsoft.com/office/officeart/2005/8/layout/process2"/>
    <dgm:cxn modelId="{53445E74-2365-46A3-877B-ABE9BE451A56}" srcId="{622CD526-B3A8-4A4F-85F4-FB51328F5DB6}" destId="{14E59D2C-49D6-4E21-BB22-DB7C1B49F952}" srcOrd="0" destOrd="0" parTransId="{357D5429-92D0-485D-84E8-7DF1513D41D0}" sibTransId="{BF37693F-2CBA-424E-95D0-AA7B372D1643}"/>
    <dgm:cxn modelId="{12863A7B-181C-4E36-B8EA-D6DA33C4BD0E}" type="presOf" srcId="{14E59D2C-49D6-4E21-BB22-DB7C1B49F952}" destId="{4ECDEE03-50A1-472B-9FA9-6B08B7746699}" srcOrd="0" destOrd="0" presId="urn:microsoft.com/office/officeart/2005/8/layout/process2"/>
    <dgm:cxn modelId="{B4E84D99-7B6F-42B6-ACCF-1667FA706D13}" srcId="{622CD526-B3A8-4A4F-85F4-FB51328F5DB6}" destId="{E0439D03-4DEB-449C-B50F-C07C4404FC51}" srcOrd="1" destOrd="0" parTransId="{3C765DFC-1364-4BB8-A9FA-37D338E59554}" sibTransId="{3D89F02A-301D-4AB1-ABE0-95ED58F2E717}"/>
    <dgm:cxn modelId="{E7203FAA-2CBB-4C28-9956-C128DCAC150C}" type="presOf" srcId="{BF37693F-2CBA-424E-95D0-AA7B372D1643}" destId="{527D28D1-4693-40AE-A885-264B9F85C4ED}" srcOrd="0" destOrd="0" presId="urn:microsoft.com/office/officeart/2005/8/layout/process2"/>
    <dgm:cxn modelId="{DD96D7BB-0492-47EC-944C-0478FE744D85}" srcId="{622CD526-B3A8-4A4F-85F4-FB51328F5DB6}" destId="{98F14C7A-4FC5-4345-AA12-D9C6F413C9A3}" srcOrd="2" destOrd="0" parTransId="{1A305ADD-47A6-4D6E-AC66-4F3983C24AF2}" sibTransId="{9E465CEE-D00C-4CB1-B46A-C55C33F29903}"/>
    <dgm:cxn modelId="{2D3D1DC2-55CE-4A59-9A91-CAC939F0B3C8}" type="presOf" srcId="{BF37693F-2CBA-424E-95D0-AA7B372D1643}" destId="{62012CC2-F294-4495-BD30-A4814F504E2F}" srcOrd="1" destOrd="0" presId="urn:microsoft.com/office/officeart/2005/8/layout/process2"/>
    <dgm:cxn modelId="{2189ABD9-0665-4503-B8F9-7DC212462789}" type="presOf" srcId="{3D89F02A-301D-4AB1-ABE0-95ED58F2E717}" destId="{F6DC7B02-F535-4DD2-82BA-CFFE772E6006}" srcOrd="0" destOrd="0" presId="urn:microsoft.com/office/officeart/2005/8/layout/process2"/>
    <dgm:cxn modelId="{95E48DF8-C037-4694-8AE1-73EFE13FC89F}" type="presOf" srcId="{98F14C7A-4FC5-4345-AA12-D9C6F413C9A3}" destId="{6C640C5B-8B81-4DCB-9E34-D52B6709D649}" srcOrd="0" destOrd="0" presId="urn:microsoft.com/office/officeart/2005/8/layout/process2"/>
    <dgm:cxn modelId="{3C64C3F0-FC08-4BDF-848D-A691889FB1EF}" type="presParOf" srcId="{4F03830C-A4FF-41CA-87D8-ED03C66831C1}" destId="{4ECDEE03-50A1-472B-9FA9-6B08B7746699}" srcOrd="0" destOrd="0" presId="urn:microsoft.com/office/officeart/2005/8/layout/process2"/>
    <dgm:cxn modelId="{4CCFF110-E27E-41A1-A409-E03B06D2ADF2}" type="presParOf" srcId="{4F03830C-A4FF-41CA-87D8-ED03C66831C1}" destId="{527D28D1-4693-40AE-A885-264B9F85C4ED}" srcOrd="1" destOrd="0" presId="urn:microsoft.com/office/officeart/2005/8/layout/process2"/>
    <dgm:cxn modelId="{4B61834F-37CC-4F9F-B889-21BA900312CD}" type="presParOf" srcId="{527D28D1-4693-40AE-A885-264B9F85C4ED}" destId="{62012CC2-F294-4495-BD30-A4814F504E2F}" srcOrd="0" destOrd="0" presId="urn:microsoft.com/office/officeart/2005/8/layout/process2"/>
    <dgm:cxn modelId="{3C021578-1CC7-43E3-A355-42FEA17E83E6}" type="presParOf" srcId="{4F03830C-A4FF-41CA-87D8-ED03C66831C1}" destId="{20213818-6426-4923-9062-CD683A4A8A32}" srcOrd="2" destOrd="0" presId="urn:microsoft.com/office/officeart/2005/8/layout/process2"/>
    <dgm:cxn modelId="{29D3C596-09DF-41D8-9416-EFEB374C4C7A}" type="presParOf" srcId="{4F03830C-A4FF-41CA-87D8-ED03C66831C1}" destId="{F6DC7B02-F535-4DD2-82BA-CFFE772E6006}" srcOrd="3" destOrd="0" presId="urn:microsoft.com/office/officeart/2005/8/layout/process2"/>
    <dgm:cxn modelId="{889DA257-3B55-4E47-A47E-0FB3BCF8DDD4}" type="presParOf" srcId="{F6DC7B02-F535-4DD2-82BA-CFFE772E6006}" destId="{42B5C5B9-61B2-4B32-8ADC-E915E4115018}" srcOrd="0" destOrd="0" presId="urn:microsoft.com/office/officeart/2005/8/layout/process2"/>
    <dgm:cxn modelId="{2F4B1807-0F1C-461D-A779-CB5F9566E39F}" type="presParOf" srcId="{4F03830C-A4FF-41CA-87D8-ED03C66831C1}" destId="{6C640C5B-8B81-4DCB-9E34-D52B6709D649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A64DD8-C03A-491C-98D4-ED2647BD507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B9FCC77-A067-46AD-BE7D-C5C0A37E9A6E}">
      <dgm:prSet/>
      <dgm:spPr/>
      <dgm:t>
        <a:bodyPr/>
        <a:lstStyle/>
        <a:p>
          <a:r>
            <a:rPr lang="en-GB" b="1"/>
            <a:t>Effective management requires:</a:t>
          </a:r>
          <a:endParaRPr lang="en-US"/>
        </a:p>
      </dgm:t>
    </dgm:pt>
    <dgm:pt modelId="{377D77A3-FD4B-477E-B4E7-57FB0E809ED5}" type="parTrans" cxnId="{5B9F905A-716B-4F3B-AC7B-13690AB6B600}">
      <dgm:prSet/>
      <dgm:spPr/>
      <dgm:t>
        <a:bodyPr/>
        <a:lstStyle/>
        <a:p>
          <a:endParaRPr lang="en-US"/>
        </a:p>
      </dgm:t>
    </dgm:pt>
    <dgm:pt modelId="{B3EEC950-FF0E-4DD3-A76B-42BCDF3EAF97}" type="sibTrans" cxnId="{5B9F905A-716B-4F3B-AC7B-13690AB6B600}">
      <dgm:prSet/>
      <dgm:spPr/>
      <dgm:t>
        <a:bodyPr/>
        <a:lstStyle/>
        <a:p>
          <a:endParaRPr lang="en-US"/>
        </a:p>
      </dgm:t>
    </dgm:pt>
    <dgm:pt modelId="{3FE42F29-8372-446D-8502-FB6703221337}">
      <dgm:prSet/>
      <dgm:spPr/>
      <dgm:t>
        <a:bodyPr/>
        <a:lstStyle/>
        <a:p>
          <a:r>
            <a:rPr lang="en-GB"/>
            <a:t>Evidence-based pharmacology</a:t>
          </a:r>
          <a:endParaRPr lang="en-US"/>
        </a:p>
      </dgm:t>
    </dgm:pt>
    <dgm:pt modelId="{9C61222F-6938-47FA-9290-AF217AC48583}" type="parTrans" cxnId="{347650C5-1038-4FB1-BF3B-7F043924B459}">
      <dgm:prSet/>
      <dgm:spPr/>
      <dgm:t>
        <a:bodyPr/>
        <a:lstStyle/>
        <a:p>
          <a:endParaRPr lang="en-US"/>
        </a:p>
      </dgm:t>
    </dgm:pt>
    <dgm:pt modelId="{65CC3ED8-5178-45DA-82EF-BD845E935440}" type="sibTrans" cxnId="{347650C5-1038-4FB1-BF3B-7F043924B459}">
      <dgm:prSet/>
      <dgm:spPr/>
      <dgm:t>
        <a:bodyPr/>
        <a:lstStyle/>
        <a:p>
          <a:endParaRPr lang="en-US"/>
        </a:p>
      </dgm:t>
    </dgm:pt>
    <dgm:pt modelId="{71C735A7-6B8D-432F-994A-234D0988AC9B}">
      <dgm:prSet/>
      <dgm:spPr/>
      <dgm:t>
        <a:bodyPr/>
        <a:lstStyle/>
        <a:p>
          <a:r>
            <a:rPr lang="en-GB" dirty="0"/>
            <a:t>Lifestyle intervention</a:t>
          </a:r>
          <a:endParaRPr lang="en-US" dirty="0"/>
        </a:p>
      </dgm:t>
    </dgm:pt>
    <dgm:pt modelId="{3F0BCAD6-9E4D-4214-8179-F56573320F6A}" type="parTrans" cxnId="{E20D6E04-4628-4604-AE4C-BB31BB4E01D5}">
      <dgm:prSet/>
      <dgm:spPr/>
      <dgm:t>
        <a:bodyPr/>
        <a:lstStyle/>
        <a:p>
          <a:endParaRPr lang="en-US"/>
        </a:p>
      </dgm:t>
    </dgm:pt>
    <dgm:pt modelId="{928B9CE7-C64B-413A-8312-CE25099B2062}" type="sibTrans" cxnId="{E20D6E04-4628-4604-AE4C-BB31BB4E01D5}">
      <dgm:prSet/>
      <dgm:spPr/>
      <dgm:t>
        <a:bodyPr/>
        <a:lstStyle/>
        <a:p>
          <a:endParaRPr lang="en-US"/>
        </a:p>
      </dgm:t>
    </dgm:pt>
    <dgm:pt modelId="{FE8A2D51-10DE-4DF1-94C8-55ECD7F4DCD6}">
      <dgm:prSet/>
      <dgm:spPr/>
      <dgm:t>
        <a:bodyPr/>
        <a:lstStyle/>
        <a:p>
          <a:r>
            <a:rPr lang="en-GB"/>
            <a:t>Co-productive practice</a:t>
          </a:r>
          <a:endParaRPr lang="en-US"/>
        </a:p>
      </dgm:t>
    </dgm:pt>
    <dgm:pt modelId="{5FC27B2D-D789-4438-988D-B60318431469}" type="parTrans" cxnId="{DA7DDD8C-133D-40BC-A085-3F26A134940B}">
      <dgm:prSet/>
      <dgm:spPr/>
      <dgm:t>
        <a:bodyPr/>
        <a:lstStyle/>
        <a:p>
          <a:endParaRPr lang="en-US"/>
        </a:p>
      </dgm:t>
    </dgm:pt>
    <dgm:pt modelId="{E8A7D03F-D8D0-430B-AFD1-32040C878F1A}" type="sibTrans" cxnId="{DA7DDD8C-133D-40BC-A085-3F26A134940B}">
      <dgm:prSet/>
      <dgm:spPr/>
      <dgm:t>
        <a:bodyPr/>
        <a:lstStyle/>
        <a:p>
          <a:endParaRPr lang="en-US"/>
        </a:p>
      </dgm:t>
    </dgm:pt>
    <dgm:pt modelId="{853F0686-C716-4351-8776-A92527B18462}">
      <dgm:prSet/>
      <dgm:spPr/>
      <dgm:t>
        <a:bodyPr/>
        <a:lstStyle/>
        <a:p>
          <a:r>
            <a:rPr lang="en-GB" dirty="0"/>
            <a:t>System-level personalised care frameworks</a:t>
          </a:r>
          <a:endParaRPr lang="en-US" dirty="0"/>
        </a:p>
      </dgm:t>
    </dgm:pt>
    <dgm:pt modelId="{AC9D5AAF-A3A6-48E9-BE97-BBABD54EED48}" type="parTrans" cxnId="{295380A0-1B3E-48A9-9023-38BF29ED7588}">
      <dgm:prSet/>
      <dgm:spPr/>
      <dgm:t>
        <a:bodyPr/>
        <a:lstStyle/>
        <a:p>
          <a:endParaRPr lang="en-US"/>
        </a:p>
      </dgm:t>
    </dgm:pt>
    <dgm:pt modelId="{A6695521-B5ED-43B0-AEDA-5C87AAC2E15E}" type="sibTrans" cxnId="{295380A0-1B3E-48A9-9023-38BF29ED7588}">
      <dgm:prSet/>
      <dgm:spPr/>
      <dgm:t>
        <a:bodyPr/>
        <a:lstStyle/>
        <a:p>
          <a:endParaRPr lang="en-US"/>
        </a:p>
      </dgm:t>
    </dgm:pt>
    <dgm:pt modelId="{626C927F-98F4-4E41-80A9-BA339F3F7B26}" type="pres">
      <dgm:prSet presAssocID="{AFA64DD8-C03A-491C-98D4-ED2647BD507D}" presName="linear" presStyleCnt="0">
        <dgm:presLayoutVars>
          <dgm:animLvl val="lvl"/>
          <dgm:resizeHandles val="exact"/>
        </dgm:presLayoutVars>
      </dgm:prSet>
      <dgm:spPr/>
    </dgm:pt>
    <dgm:pt modelId="{46DB3AF7-F9CB-433D-961C-6F148A062022}" type="pres">
      <dgm:prSet presAssocID="{8B9FCC77-A067-46AD-BE7D-C5C0A37E9A6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95525F5-2541-4683-8546-AA73839A5D58}" type="pres">
      <dgm:prSet presAssocID="{B3EEC950-FF0E-4DD3-A76B-42BCDF3EAF97}" presName="spacer" presStyleCnt="0"/>
      <dgm:spPr/>
    </dgm:pt>
    <dgm:pt modelId="{F698F93A-0F67-4E38-8CA2-EFF46E58F7FF}" type="pres">
      <dgm:prSet presAssocID="{3FE42F29-8372-446D-8502-FB670322133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DD0F521-55F8-46B9-8BDA-6CC845993912}" type="pres">
      <dgm:prSet presAssocID="{65CC3ED8-5178-45DA-82EF-BD845E935440}" presName="spacer" presStyleCnt="0"/>
      <dgm:spPr/>
    </dgm:pt>
    <dgm:pt modelId="{6FA329C8-4C32-4217-BE4D-850E53A5B5A3}" type="pres">
      <dgm:prSet presAssocID="{71C735A7-6B8D-432F-994A-234D0988AC9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76095A4-0661-40EF-88F7-1AFC52AD3193}" type="pres">
      <dgm:prSet presAssocID="{928B9CE7-C64B-413A-8312-CE25099B2062}" presName="spacer" presStyleCnt="0"/>
      <dgm:spPr/>
    </dgm:pt>
    <dgm:pt modelId="{31843A42-DB4C-47D9-A4C3-94DC1B8032FF}" type="pres">
      <dgm:prSet presAssocID="{FE8A2D51-10DE-4DF1-94C8-55ECD7F4DCD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3C44622-F676-4FD7-BBAE-35F450B62259}" type="pres">
      <dgm:prSet presAssocID="{E8A7D03F-D8D0-430B-AFD1-32040C878F1A}" presName="spacer" presStyleCnt="0"/>
      <dgm:spPr/>
    </dgm:pt>
    <dgm:pt modelId="{7AF515FA-282A-42C9-B99F-A94F446CF5FA}" type="pres">
      <dgm:prSet presAssocID="{853F0686-C716-4351-8776-A92527B1846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20D6E04-4628-4604-AE4C-BB31BB4E01D5}" srcId="{AFA64DD8-C03A-491C-98D4-ED2647BD507D}" destId="{71C735A7-6B8D-432F-994A-234D0988AC9B}" srcOrd="2" destOrd="0" parTransId="{3F0BCAD6-9E4D-4214-8179-F56573320F6A}" sibTransId="{928B9CE7-C64B-413A-8312-CE25099B2062}"/>
    <dgm:cxn modelId="{F47CF20D-AD92-429B-A726-A4C96C313344}" type="presOf" srcId="{AFA64DD8-C03A-491C-98D4-ED2647BD507D}" destId="{626C927F-98F4-4E41-80A9-BA339F3F7B26}" srcOrd="0" destOrd="0" presId="urn:microsoft.com/office/officeart/2005/8/layout/vList2"/>
    <dgm:cxn modelId="{F95E281E-93DE-4D8F-B517-56CE2938454C}" type="presOf" srcId="{FE8A2D51-10DE-4DF1-94C8-55ECD7F4DCD6}" destId="{31843A42-DB4C-47D9-A4C3-94DC1B8032FF}" srcOrd="0" destOrd="0" presId="urn:microsoft.com/office/officeart/2005/8/layout/vList2"/>
    <dgm:cxn modelId="{21A2CE2B-0F62-4700-B20F-0F3581A0DAFD}" type="presOf" srcId="{8B9FCC77-A067-46AD-BE7D-C5C0A37E9A6E}" destId="{46DB3AF7-F9CB-433D-961C-6F148A062022}" srcOrd="0" destOrd="0" presId="urn:microsoft.com/office/officeart/2005/8/layout/vList2"/>
    <dgm:cxn modelId="{5B9F905A-716B-4F3B-AC7B-13690AB6B600}" srcId="{AFA64DD8-C03A-491C-98D4-ED2647BD507D}" destId="{8B9FCC77-A067-46AD-BE7D-C5C0A37E9A6E}" srcOrd="0" destOrd="0" parTransId="{377D77A3-FD4B-477E-B4E7-57FB0E809ED5}" sibTransId="{B3EEC950-FF0E-4DD3-A76B-42BCDF3EAF97}"/>
    <dgm:cxn modelId="{EBC78F7D-CC46-4C71-8492-4FA1668BCC3F}" type="presOf" srcId="{853F0686-C716-4351-8776-A92527B18462}" destId="{7AF515FA-282A-42C9-B99F-A94F446CF5FA}" srcOrd="0" destOrd="0" presId="urn:microsoft.com/office/officeart/2005/8/layout/vList2"/>
    <dgm:cxn modelId="{DA7DDD8C-133D-40BC-A085-3F26A134940B}" srcId="{AFA64DD8-C03A-491C-98D4-ED2647BD507D}" destId="{FE8A2D51-10DE-4DF1-94C8-55ECD7F4DCD6}" srcOrd="3" destOrd="0" parTransId="{5FC27B2D-D789-4438-988D-B60318431469}" sibTransId="{E8A7D03F-D8D0-430B-AFD1-32040C878F1A}"/>
    <dgm:cxn modelId="{23E14B9F-283F-4EBD-B1FC-FBCB0015B7D9}" type="presOf" srcId="{71C735A7-6B8D-432F-994A-234D0988AC9B}" destId="{6FA329C8-4C32-4217-BE4D-850E53A5B5A3}" srcOrd="0" destOrd="0" presId="urn:microsoft.com/office/officeart/2005/8/layout/vList2"/>
    <dgm:cxn modelId="{295380A0-1B3E-48A9-9023-38BF29ED7588}" srcId="{AFA64DD8-C03A-491C-98D4-ED2647BD507D}" destId="{853F0686-C716-4351-8776-A92527B18462}" srcOrd="4" destOrd="0" parTransId="{AC9D5AAF-A3A6-48E9-BE97-BBABD54EED48}" sibTransId="{A6695521-B5ED-43B0-AEDA-5C87AAC2E15E}"/>
    <dgm:cxn modelId="{D04DA6A6-99F1-4381-BB70-FD582B648173}" type="presOf" srcId="{3FE42F29-8372-446D-8502-FB6703221337}" destId="{F698F93A-0F67-4E38-8CA2-EFF46E58F7FF}" srcOrd="0" destOrd="0" presId="urn:microsoft.com/office/officeart/2005/8/layout/vList2"/>
    <dgm:cxn modelId="{347650C5-1038-4FB1-BF3B-7F043924B459}" srcId="{AFA64DD8-C03A-491C-98D4-ED2647BD507D}" destId="{3FE42F29-8372-446D-8502-FB6703221337}" srcOrd="1" destOrd="0" parTransId="{9C61222F-6938-47FA-9290-AF217AC48583}" sibTransId="{65CC3ED8-5178-45DA-82EF-BD845E935440}"/>
    <dgm:cxn modelId="{3E51C01B-1960-4D39-AFB2-A8E4CC10D58B}" type="presParOf" srcId="{626C927F-98F4-4E41-80A9-BA339F3F7B26}" destId="{46DB3AF7-F9CB-433D-961C-6F148A062022}" srcOrd="0" destOrd="0" presId="urn:microsoft.com/office/officeart/2005/8/layout/vList2"/>
    <dgm:cxn modelId="{CAD87F9F-D956-4BEA-813D-83C0C88509BC}" type="presParOf" srcId="{626C927F-98F4-4E41-80A9-BA339F3F7B26}" destId="{E95525F5-2541-4683-8546-AA73839A5D58}" srcOrd="1" destOrd="0" presId="urn:microsoft.com/office/officeart/2005/8/layout/vList2"/>
    <dgm:cxn modelId="{05F5BE63-E857-4D85-9EB9-21D670FD4CC9}" type="presParOf" srcId="{626C927F-98F4-4E41-80A9-BA339F3F7B26}" destId="{F698F93A-0F67-4E38-8CA2-EFF46E58F7FF}" srcOrd="2" destOrd="0" presId="urn:microsoft.com/office/officeart/2005/8/layout/vList2"/>
    <dgm:cxn modelId="{C81CE8A9-FF8C-46CE-90B3-67199FCB1E39}" type="presParOf" srcId="{626C927F-98F4-4E41-80A9-BA339F3F7B26}" destId="{EDD0F521-55F8-46B9-8BDA-6CC845993912}" srcOrd="3" destOrd="0" presId="urn:microsoft.com/office/officeart/2005/8/layout/vList2"/>
    <dgm:cxn modelId="{C6C6F4BE-283C-4F22-B38A-DAE1AB8DE565}" type="presParOf" srcId="{626C927F-98F4-4E41-80A9-BA339F3F7B26}" destId="{6FA329C8-4C32-4217-BE4D-850E53A5B5A3}" srcOrd="4" destOrd="0" presId="urn:microsoft.com/office/officeart/2005/8/layout/vList2"/>
    <dgm:cxn modelId="{DDE265F6-E898-4F7E-9D20-3880C2B6112F}" type="presParOf" srcId="{626C927F-98F4-4E41-80A9-BA339F3F7B26}" destId="{076095A4-0661-40EF-88F7-1AFC52AD3193}" srcOrd="5" destOrd="0" presId="urn:microsoft.com/office/officeart/2005/8/layout/vList2"/>
    <dgm:cxn modelId="{E0E80B6A-1F9D-4E92-BD40-D46F88F3704F}" type="presParOf" srcId="{626C927F-98F4-4E41-80A9-BA339F3F7B26}" destId="{31843A42-DB4C-47D9-A4C3-94DC1B8032FF}" srcOrd="6" destOrd="0" presId="urn:microsoft.com/office/officeart/2005/8/layout/vList2"/>
    <dgm:cxn modelId="{52095006-9EB4-40F1-A62C-F62F42C6EAC6}" type="presParOf" srcId="{626C927F-98F4-4E41-80A9-BA339F3F7B26}" destId="{83C44622-F676-4FD7-BBAE-35F450B62259}" srcOrd="7" destOrd="0" presId="urn:microsoft.com/office/officeart/2005/8/layout/vList2"/>
    <dgm:cxn modelId="{2B48EA32-A476-40CB-B348-E108FB5F8CC5}" type="presParOf" srcId="{626C927F-98F4-4E41-80A9-BA339F3F7B26}" destId="{7AF515FA-282A-42C9-B99F-A94F446CF5F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3D5E1F-D9D7-4A00-9CAA-D24BD95E3E08}">
      <dsp:nvSpPr>
        <dsp:cNvPr id="0" name=""/>
        <dsp:cNvSpPr/>
      </dsp:nvSpPr>
      <dsp:spPr>
        <a:xfrm>
          <a:off x="0" y="524"/>
          <a:ext cx="4648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F79801-CE54-4CD2-972B-555FB7BDC620}">
      <dsp:nvSpPr>
        <dsp:cNvPr id="0" name=""/>
        <dsp:cNvSpPr/>
      </dsp:nvSpPr>
      <dsp:spPr>
        <a:xfrm>
          <a:off x="0" y="524"/>
          <a:ext cx="4648200" cy="613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rgbClr val="00B050"/>
              </a:solidFill>
            </a:rPr>
            <a:t>First-line</a:t>
          </a:r>
          <a:endParaRPr lang="en-US" sz="2200" kern="1200" dirty="0">
            <a:solidFill>
              <a:srgbClr val="00B050"/>
            </a:solidFill>
          </a:endParaRPr>
        </a:p>
      </dsp:txBody>
      <dsp:txXfrm>
        <a:off x="0" y="524"/>
        <a:ext cx="4648200" cy="613586"/>
      </dsp:txXfrm>
    </dsp:sp>
    <dsp:sp modelId="{5C77D371-56F6-42BD-94D9-4D161B027453}">
      <dsp:nvSpPr>
        <dsp:cNvPr id="0" name=""/>
        <dsp:cNvSpPr/>
      </dsp:nvSpPr>
      <dsp:spPr>
        <a:xfrm>
          <a:off x="0" y="614111"/>
          <a:ext cx="4648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8CC7E2-D7E4-4C4F-BAAB-07A22F442030}">
      <dsp:nvSpPr>
        <dsp:cNvPr id="0" name=""/>
        <dsp:cNvSpPr/>
      </dsp:nvSpPr>
      <dsp:spPr>
        <a:xfrm>
          <a:off x="0" y="614111"/>
          <a:ext cx="4648200" cy="613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Metformin (unless contraindicated)</a:t>
          </a:r>
          <a:endParaRPr lang="en-US" sz="2200" kern="1200"/>
        </a:p>
      </dsp:txBody>
      <dsp:txXfrm>
        <a:off x="0" y="614111"/>
        <a:ext cx="4648200" cy="613586"/>
      </dsp:txXfrm>
    </dsp:sp>
    <dsp:sp modelId="{E59D4032-FFB8-4CD8-9EB1-7C3AC6C16B07}">
      <dsp:nvSpPr>
        <dsp:cNvPr id="0" name=""/>
        <dsp:cNvSpPr/>
      </dsp:nvSpPr>
      <dsp:spPr>
        <a:xfrm>
          <a:off x="0" y="1227698"/>
          <a:ext cx="4648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778443-3365-4686-B785-F11215E149F9}">
      <dsp:nvSpPr>
        <dsp:cNvPr id="0" name=""/>
        <dsp:cNvSpPr/>
      </dsp:nvSpPr>
      <dsp:spPr>
        <a:xfrm>
          <a:off x="0" y="1227698"/>
          <a:ext cx="4648200" cy="613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rgbClr val="00B050"/>
              </a:solidFill>
            </a:rPr>
            <a:t>If not controlled</a:t>
          </a:r>
          <a:endParaRPr lang="en-US" sz="2200" kern="1200" dirty="0">
            <a:solidFill>
              <a:srgbClr val="00B050"/>
            </a:solidFill>
          </a:endParaRPr>
        </a:p>
      </dsp:txBody>
      <dsp:txXfrm>
        <a:off x="0" y="1227698"/>
        <a:ext cx="4648200" cy="613586"/>
      </dsp:txXfrm>
    </dsp:sp>
    <dsp:sp modelId="{0C3BE598-906D-4FE6-A4A6-C524A37D9CFC}">
      <dsp:nvSpPr>
        <dsp:cNvPr id="0" name=""/>
        <dsp:cNvSpPr/>
      </dsp:nvSpPr>
      <dsp:spPr>
        <a:xfrm>
          <a:off x="0" y="1841285"/>
          <a:ext cx="4648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CF315B-4E8E-4146-91DB-5BF958493FBF}">
      <dsp:nvSpPr>
        <dsp:cNvPr id="0" name=""/>
        <dsp:cNvSpPr/>
      </dsp:nvSpPr>
      <dsp:spPr>
        <a:xfrm>
          <a:off x="0" y="1841285"/>
          <a:ext cx="4648200" cy="613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SGLT2 inhibitors (e.g., empagliflozin)</a:t>
          </a:r>
          <a:endParaRPr lang="en-US" sz="2200" kern="1200"/>
        </a:p>
      </dsp:txBody>
      <dsp:txXfrm>
        <a:off x="0" y="1841285"/>
        <a:ext cx="4648200" cy="613586"/>
      </dsp:txXfrm>
    </dsp:sp>
    <dsp:sp modelId="{BD484855-8196-48F3-8122-55FFE5E131A0}">
      <dsp:nvSpPr>
        <dsp:cNvPr id="0" name=""/>
        <dsp:cNvSpPr/>
      </dsp:nvSpPr>
      <dsp:spPr>
        <a:xfrm>
          <a:off x="0" y="2454871"/>
          <a:ext cx="4648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8C2F6E-1DBD-4791-BB65-132A187BC96E}">
      <dsp:nvSpPr>
        <dsp:cNvPr id="0" name=""/>
        <dsp:cNvSpPr/>
      </dsp:nvSpPr>
      <dsp:spPr>
        <a:xfrm>
          <a:off x="0" y="2454871"/>
          <a:ext cx="4648200" cy="613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GLP-1 receptor agonists</a:t>
          </a:r>
          <a:endParaRPr lang="en-US" sz="2200" kern="1200"/>
        </a:p>
      </dsp:txBody>
      <dsp:txXfrm>
        <a:off x="0" y="2454871"/>
        <a:ext cx="4648200" cy="613586"/>
      </dsp:txXfrm>
    </dsp:sp>
    <dsp:sp modelId="{76E9D6B6-0110-4953-BE0E-ECB91439CF17}">
      <dsp:nvSpPr>
        <dsp:cNvPr id="0" name=""/>
        <dsp:cNvSpPr/>
      </dsp:nvSpPr>
      <dsp:spPr>
        <a:xfrm>
          <a:off x="0" y="3068458"/>
          <a:ext cx="4648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232CCD-8BD7-4188-AD7A-A98C1FE042B5}">
      <dsp:nvSpPr>
        <dsp:cNvPr id="0" name=""/>
        <dsp:cNvSpPr/>
      </dsp:nvSpPr>
      <dsp:spPr>
        <a:xfrm>
          <a:off x="0" y="3068458"/>
          <a:ext cx="4648200" cy="613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DPP-4 inhibitors</a:t>
          </a:r>
          <a:endParaRPr lang="en-US" sz="2200" kern="1200"/>
        </a:p>
      </dsp:txBody>
      <dsp:txXfrm>
        <a:off x="0" y="3068458"/>
        <a:ext cx="4648200" cy="613586"/>
      </dsp:txXfrm>
    </dsp:sp>
    <dsp:sp modelId="{40A58897-5E18-4E7E-93A1-DEDDE26AF6FF}">
      <dsp:nvSpPr>
        <dsp:cNvPr id="0" name=""/>
        <dsp:cNvSpPr/>
      </dsp:nvSpPr>
      <dsp:spPr>
        <a:xfrm>
          <a:off x="0" y="3682045"/>
          <a:ext cx="4648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B1B275-7AE6-431F-A509-9C5E34844C10}">
      <dsp:nvSpPr>
        <dsp:cNvPr id="0" name=""/>
        <dsp:cNvSpPr/>
      </dsp:nvSpPr>
      <dsp:spPr>
        <a:xfrm>
          <a:off x="0" y="3682045"/>
          <a:ext cx="4648200" cy="6135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SulfonylureasInsulin therapy</a:t>
          </a:r>
          <a:endParaRPr lang="en-US" sz="2200" kern="1200"/>
        </a:p>
      </dsp:txBody>
      <dsp:txXfrm>
        <a:off x="0" y="3682045"/>
        <a:ext cx="4648200" cy="6135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CDEE03-50A1-472B-9FA9-6B08B7746699}">
      <dsp:nvSpPr>
        <dsp:cNvPr id="0" name=""/>
        <dsp:cNvSpPr/>
      </dsp:nvSpPr>
      <dsp:spPr>
        <a:xfrm>
          <a:off x="40722" y="0"/>
          <a:ext cx="3285070" cy="1285113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Evidence</a:t>
          </a:r>
          <a:endParaRPr lang="en-US" sz="1600" kern="1200"/>
        </a:p>
      </dsp:txBody>
      <dsp:txXfrm>
        <a:off x="78362" y="37640"/>
        <a:ext cx="3209790" cy="1209833"/>
      </dsp:txXfrm>
    </dsp:sp>
    <dsp:sp modelId="{527D28D1-4693-40AE-A885-264B9F85C4ED}">
      <dsp:nvSpPr>
        <dsp:cNvPr id="0" name=""/>
        <dsp:cNvSpPr/>
      </dsp:nvSpPr>
      <dsp:spPr>
        <a:xfrm rot="5400000">
          <a:off x="1442299" y="1317240"/>
          <a:ext cx="481917" cy="578300"/>
        </a:xfrm>
        <a:prstGeom prst="rightArrow">
          <a:avLst>
            <a:gd name="adj1" fmla="val 60000"/>
            <a:gd name="adj2" fmla="val 50000"/>
          </a:avLst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1509768" y="1365432"/>
        <a:ext cx="346980" cy="337342"/>
      </dsp:txXfrm>
    </dsp:sp>
    <dsp:sp modelId="{20213818-6426-4923-9062-CD683A4A8A32}">
      <dsp:nvSpPr>
        <dsp:cNvPr id="0" name=""/>
        <dsp:cNvSpPr/>
      </dsp:nvSpPr>
      <dsp:spPr>
        <a:xfrm>
          <a:off x="40722" y="1927669"/>
          <a:ext cx="3285070" cy="1285113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NHS Diabetes Prevention Programme has shown significant reduction in progression from prediabetes (</a:t>
          </a:r>
          <a:r>
            <a:rPr lang="en-GB" sz="1600" kern="1200" dirty="0" err="1"/>
            <a:t>Valabhji</a:t>
          </a:r>
          <a:r>
            <a:rPr lang="en-GB" sz="1600" kern="1200" dirty="0"/>
            <a:t> et al., 2020).</a:t>
          </a:r>
          <a:endParaRPr lang="en-US" sz="1600" kern="1200" dirty="0"/>
        </a:p>
      </dsp:txBody>
      <dsp:txXfrm>
        <a:off x="78362" y="1965309"/>
        <a:ext cx="3209790" cy="1209833"/>
      </dsp:txXfrm>
    </dsp:sp>
    <dsp:sp modelId="{F6DC7B02-F535-4DD2-82BA-CFFE772E6006}">
      <dsp:nvSpPr>
        <dsp:cNvPr id="0" name=""/>
        <dsp:cNvSpPr/>
      </dsp:nvSpPr>
      <dsp:spPr>
        <a:xfrm rot="5400000">
          <a:off x="1442299" y="3244910"/>
          <a:ext cx="481917" cy="578300"/>
        </a:xfrm>
        <a:prstGeom prst="rightArrow">
          <a:avLst>
            <a:gd name="adj1" fmla="val 60000"/>
            <a:gd name="adj2" fmla="val 50000"/>
          </a:avLst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1509768" y="3293102"/>
        <a:ext cx="346980" cy="337342"/>
      </dsp:txXfrm>
    </dsp:sp>
    <dsp:sp modelId="{6C640C5B-8B81-4DCB-9E34-D52B6709D649}">
      <dsp:nvSpPr>
        <dsp:cNvPr id="0" name=""/>
        <dsp:cNvSpPr/>
      </dsp:nvSpPr>
      <dsp:spPr>
        <a:xfrm>
          <a:off x="40722" y="3855339"/>
          <a:ext cx="3285070" cy="1285113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Lifestyle interventions can reduce risk by 58% (Knowler et al., 2002).</a:t>
          </a:r>
          <a:endParaRPr lang="en-US" sz="1600" kern="1200"/>
        </a:p>
      </dsp:txBody>
      <dsp:txXfrm>
        <a:off x="78362" y="3892979"/>
        <a:ext cx="3209790" cy="12098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DB3AF7-F9CB-433D-961C-6F148A062022}">
      <dsp:nvSpPr>
        <dsp:cNvPr id="0" name=""/>
        <dsp:cNvSpPr/>
      </dsp:nvSpPr>
      <dsp:spPr>
        <a:xfrm>
          <a:off x="0" y="418312"/>
          <a:ext cx="3578352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Effective management requires:</a:t>
          </a:r>
          <a:endParaRPr lang="en-US" sz="2200" kern="1200"/>
        </a:p>
      </dsp:txBody>
      <dsp:txXfrm>
        <a:off x="42722" y="461034"/>
        <a:ext cx="3492908" cy="789716"/>
      </dsp:txXfrm>
    </dsp:sp>
    <dsp:sp modelId="{F698F93A-0F67-4E38-8CA2-EFF46E58F7FF}">
      <dsp:nvSpPr>
        <dsp:cNvPr id="0" name=""/>
        <dsp:cNvSpPr/>
      </dsp:nvSpPr>
      <dsp:spPr>
        <a:xfrm>
          <a:off x="0" y="1356832"/>
          <a:ext cx="3578352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Evidence-based pharmacology</a:t>
          </a:r>
          <a:endParaRPr lang="en-US" sz="2200" kern="1200"/>
        </a:p>
      </dsp:txBody>
      <dsp:txXfrm>
        <a:off x="42722" y="1399554"/>
        <a:ext cx="3492908" cy="789716"/>
      </dsp:txXfrm>
    </dsp:sp>
    <dsp:sp modelId="{6FA329C8-4C32-4217-BE4D-850E53A5B5A3}">
      <dsp:nvSpPr>
        <dsp:cNvPr id="0" name=""/>
        <dsp:cNvSpPr/>
      </dsp:nvSpPr>
      <dsp:spPr>
        <a:xfrm>
          <a:off x="0" y="2295353"/>
          <a:ext cx="3578352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Lifestyle intervention</a:t>
          </a:r>
          <a:endParaRPr lang="en-US" sz="2200" kern="1200" dirty="0"/>
        </a:p>
      </dsp:txBody>
      <dsp:txXfrm>
        <a:off x="42722" y="2338075"/>
        <a:ext cx="3492908" cy="789716"/>
      </dsp:txXfrm>
    </dsp:sp>
    <dsp:sp modelId="{31843A42-DB4C-47D9-A4C3-94DC1B8032FF}">
      <dsp:nvSpPr>
        <dsp:cNvPr id="0" name=""/>
        <dsp:cNvSpPr/>
      </dsp:nvSpPr>
      <dsp:spPr>
        <a:xfrm>
          <a:off x="0" y="3233873"/>
          <a:ext cx="3578352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Co-productive practice</a:t>
          </a:r>
          <a:endParaRPr lang="en-US" sz="2200" kern="1200"/>
        </a:p>
      </dsp:txBody>
      <dsp:txXfrm>
        <a:off x="42722" y="3276595"/>
        <a:ext cx="3492908" cy="789716"/>
      </dsp:txXfrm>
    </dsp:sp>
    <dsp:sp modelId="{7AF515FA-282A-42C9-B99F-A94F446CF5FA}">
      <dsp:nvSpPr>
        <dsp:cNvPr id="0" name=""/>
        <dsp:cNvSpPr/>
      </dsp:nvSpPr>
      <dsp:spPr>
        <a:xfrm>
          <a:off x="0" y="4172393"/>
          <a:ext cx="3578352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System-level personalised care frameworks</a:t>
          </a:r>
          <a:endParaRPr lang="en-US" sz="2200" kern="1200" dirty="0"/>
        </a:p>
      </dsp:txBody>
      <dsp:txXfrm>
        <a:off x="42722" y="4215115"/>
        <a:ext cx="3492908" cy="7897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951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740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87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531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772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826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333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221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137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936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884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568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2" r:id="rId6"/>
    <p:sldLayoutId id="2147483718" r:id="rId7"/>
    <p:sldLayoutId id="2147483719" r:id="rId8"/>
    <p:sldLayoutId id="2147483720" r:id="rId9"/>
    <p:sldLayoutId id="2147483721" r:id="rId10"/>
    <p:sldLayoutId id="214748372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AE4977-ECC3-8DB5-7C84-3AE1573797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978407"/>
            <a:ext cx="10942645" cy="5056633"/>
          </a:xfrm>
        </p:spPr>
        <p:txBody>
          <a:bodyPr anchor="t">
            <a:noAutofit/>
          </a:bodyPr>
          <a:lstStyle/>
          <a:p>
            <a:pPr algn="ctr">
              <a:lnSpc>
                <a:spcPct val="90000"/>
              </a:lnSpc>
            </a:pP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Student: Zobia Riaz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Student ID: 2226851 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Programme: MSc Public Health and Social Care in Practice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Module: Community Care and Management of Longer-term Conditions 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Module code: LCHS7003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Lecturer: Raheela </a:t>
            </a:r>
            <a:r>
              <a:rPr lang="en-GB" sz="2000" dirty="0" err="1"/>
              <a:t>shaik</a:t>
            </a:r>
            <a:endParaRPr lang="en-GB" sz="20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D8A78E-AAB6-C125-6A57-5B031A873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1401" y="508090"/>
            <a:ext cx="807507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BFC5193-1606-67C6-6571-CC04CF234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1400" y="6209925"/>
            <a:ext cx="810195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146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3E8CD8-E74C-F6F1-8BEC-3DC9FEBDD6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907"/>
          <a:stretch>
            <a:fillRect/>
          </a:stretch>
        </p:blipFill>
        <p:spPr>
          <a:xfrm>
            <a:off x="-2" y="-2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31A340-6107-2AF2-E746-EE88FB085A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6816" y="840114"/>
            <a:ext cx="6071616" cy="396996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>
                <a:solidFill>
                  <a:schemeClr val="accent2">
                    <a:lumMod val="50000"/>
                  </a:schemeClr>
                </a:solidFill>
              </a:rPr>
              <a:t>Type 2 Diabetes Mellitus in the UK: </a:t>
            </a:r>
            <a:br>
              <a:rPr lang="en-GB" sz="4100" dirty="0">
                <a:solidFill>
                  <a:schemeClr val="accent2">
                    <a:lumMod val="50000"/>
                  </a:schemeClr>
                </a:solidFill>
              </a:rPr>
            </a:br>
            <a:br>
              <a:rPr lang="en-GB" sz="41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sz="4100" dirty="0">
                <a:solidFill>
                  <a:schemeClr val="accent2">
                    <a:lumMod val="50000"/>
                  </a:schemeClr>
                </a:solidFill>
              </a:rPr>
              <a:t>Diagnosis, Management and Personalised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F85513-3992-FD10-AACF-A505709D19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60641" y="4283509"/>
            <a:ext cx="8431359" cy="1550521"/>
          </a:xfrm>
        </p:spPr>
        <p:txBody>
          <a:bodyPr anchor="b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2400" b="1" dirty="0">
                <a:solidFill>
                  <a:schemeClr val="accent2">
                    <a:lumMod val="50000"/>
                  </a:schemeClr>
                </a:solidFill>
              </a:rPr>
              <a:t>Target Audience: UK General Practice Nurses (GPNs) working in primary care settings.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65110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1DCFFF-193E-C3C4-5733-FE268D3D7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8412" y="806117"/>
            <a:ext cx="3116296" cy="709176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Introduction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C3DED0-583B-9CAA-E9AF-025229F932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217" y="1673548"/>
            <a:ext cx="5856903" cy="48995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6CB67-05A7-D07C-8B32-4E6273295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761" y="1002633"/>
            <a:ext cx="5730239" cy="5869004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Type 2 Diabetes Mellitus (T2DM) is a chronic metabolic disorder characterised by insulin resistance and progressive pancreatic B-cell dysfunction resulting in persistent hyperglycaemia (WHO, 2023). It is strongly associated with: 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r>
              <a:rPr lang="en-GB" dirty="0"/>
              <a:t>Adults over 40 years (over 25 years in South Asian, Black African or Caribbean populations)</a:t>
            </a:r>
          </a:p>
          <a:p>
            <a:pPr>
              <a:lnSpc>
                <a:spcPct val="100000"/>
              </a:lnSpc>
            </a:pPr>
            <a:r>
              <a:rPr lang="en-GB" dirty="0"/>
              <a:t>Overweight/obesity (particularly central adiposity) </a:t>
            </a:r>
          </a:p>
          <a:p>
            <a:pPr>
              <a:lnSpc>
                <a:spcPct val="100000"/>
              </a:lnSpc>
            </a:pPr>
            <a:r>
              <a:rPr lang="en-GB" dirty="0"/>
              <a:t>Hypertension </a:t>
            </a:r>
          </a:p>
          <a:p>
            <a:pPr>
              <a:lnSpc>
                <a:spcPct val="100000"/>
              </a:lnSpc>
            </a:pPr>
            <a:r>
              <a:rPr lang="en-GB" dirty="0"/>
              <a:t>Family history of diabetes </a:t>
            </a:r>
          </a:p>
          <a:p>
            <a:pPr>
              <a:lnSpc>
                <a:spcPct val="100000"/>
              </a:lnSpc>
            </a:pPr>
            <a:r>
              <a:rPr lang="en-GB" dirty="0"/>
              <a:t>Sedentary lifestyle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 For GPNs, T2DM represents one of the most common and resource-intensive long-term conditions managed in UK primary care (NHS England, 2019).</a:t>
            </a:r>
          </a:p>
        </p:txBody>
      </p:sp>
    </p:spTree>
    <p:extLst>
      <p:ext uri="{BB962C8B-B14F-4D97-AF65-F5344CB8AC3E}">
        <p14:creationId xmlns:p14="http://schemas.microsoft.com/office/powerpoint/2010/main" val="1887451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A0809-E953-8585-9C5B-2A3F55F8F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7107" y="840756"/>
            <a:ext cx="7157786" cy="496431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Overview – Definition, Symptoms and Aetiology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444BD-0E7D-9BF9-069E-B7E3AB4EB5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6239" y="2169928"/>
            <a:ext cx="3280626" cy="447667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Aetiology Multifactorial: 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Genetic predisposition</a:t>
            </a:r>
          </a:p>
          <a:p>
            <a:r>
              <a:rPr lang="en-GB" dirty="0">
                <a:solidFill>
                  <a:srgbClr val="0070C0"/>
                </a:solidFill>
              </a:rPr>
              <a:t> Obesity and visceral adiposity </a:t>
            </a:r>
          </a:p>
          <a:p>
            <a:r>
              <a:rPr lang="en-GB" dirty="0">
                <a:solidFill>
                  <a:srgbClr val="0070C0"/>
                </a:solidFill>
              </a:rPr>
              <a:t>Physical inactivity</a:t>
            </a:r>
          </a:p>
          <a:p>
            <a:r>
              <a:rPr lang="en-GB" dirty="0">
                <a:solidFill>
                  <a:srgbClr val="0070C0"/>
                </a:solidFill>
              </a:rPr>
              <a:t> Ageing Ethnicity </a:t>
            </a:r>
          </a:p>
          <a:p>
            <a:r>
              <a:rPr lang="en-GB" dirty="0">
                <a:solidFill>
                  <a:srgbClr val="0070C0"/>
                </a:solidFill>
              </a:rPr>
              <a:t>Socioeconomic deprivation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(Diabetes UK, 2023)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B0DD83-556B-45CC-9F5D-61DF72AE0436}"/>
              </a:ext>
            </a:extLst>
          </p:cNvPr>
          <p:cNvSpPr txBox="1"/>
          <p:nvPr/>
        </p:nvSpPr>
        <p:spPr>
          <a:xfrm>
            <a:off x="334345" y="2169928"/>
            <a:ext cx="282185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Common Symptoms,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Polyuria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Polydipsia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Polyphagia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Fatigue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Blurred vision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Recurrent infections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However, many individuals are asymptomatic at diagnosis (NICE, 2022).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D61FD6-054A-4253-F992-6951F7100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2398" y="1952439"/>
            <a:ext cx="4057647" cy="46822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F2FF027-BA32-1EC4-75DA-FDDE47B7BEED}"/>
              </a:ext>
            </a:extLst>
          </p:cNvPr>
          <p:cNvSpPr txBox="1"/>
          <p:nvPr/>
        </p:nvSpPr>
        <p:spPr>
          <a:xfrm>
            <a:off x="334296" y="1351508"/>
            <a:ext cx="115234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Definition T2DM is a chronic condition of insulin resistance combined with relative insulin deficiency (ADA, 2024).</a:t>
            </a:r>
          </a:p>
        </p:txBody>
      </p:sp>
    </p:spTree>
    <p:extLst>
      <p:ext uri="{BB962C8B-B14F-4D97-AF65-F5344CB8AC3E}">
        <p14:creationId xmlns:p14="http://schemas.microsoft.com/office/powerpoint/2010/main" val="29355923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9E37-C31C-E975-63DF-BB124A6B7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" y="683440"/>
            <a:ext cx="11155680" cy="56525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solidFill>
                  <a:srgbClr val="0070C0"/>
                </a:solidFill>
              </a:rPr>
              <a:t>Prevalence – UK and Worldwide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D5DAD-E203-1E22-FDAA-DE7851DAC3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59" y="1318274"/>
            <a:ext cx="5004521" cy="231791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1600" b="1" dirty="0">
                <a:solidFill>
                  <a:srgbClr val="0070C0"/>
                </a:solidFill>
              </a:rPr>
              <a:t>UK</a:t>
            </a:r>
          </a:p>
          <a:p>
            <a:r>
              <a:rPr lang="en-GB" sz="1600" dirty="0"/>
              <a:t>Over 4.3 million people living with diabetes</a:t>
            </a:r>
          </a:p>
          <a:p>
            <a:r>
              <a:rPr lang="en-GB" sz="1600" dirty="0"/>
              <a:t>~90% have T2DM1 million estimated undiagnosed (Diabetes UK, 2023)</a:t>
            </a:r>
          </a:p>
          <a:p>
            <a:r>
              <a:rPr lang="en-GB" sz="1600" dirty="0"/>
              <a:t>Higher prevalence in deprived communities and ethnic minorities (Public Health England, 2018)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12F2A5-3FC8-101C-87E1-869CAB58B32D}"/>
              </a:ext>
            </a:extLst>
          </p:cNvPr>
          <p:cNvSpPr txBox="1"/>
          <p:nvPr/>
        </p:nvSpPr>
        <p:spPr>
          <a:xfrm>
            <a:off x="6914121" y="1446182"/>
            <a:ext cx="468015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rgbClr val="0070C0"/>
                </a:solidFill>
              </a:rPr>
              <a:t>Worldwide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537 million adults globally (IDF,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Projected 783 million by 2045</a:t>
            </a:r>
          </a:p>
          <a:p>
            <a:endParaRPr lang="en-GB" sz="1600" dirty="0"/>
          </a:p>
          <a:p>
            <a:r>
              <a:rPr lang="en-GB" sz="1600" dirty="0"/>
              <a:t>T2DM is one of the fastest-growing global health emergencies (WHO, 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04F419-F9EA-D8E5-5ADD-C2C2E8AFCE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" y="3705770"/>
            <a:ext cx="5004521" cy="3060071"/>
          </a:xfrm>
          <a:prstGeom prst="rect">
            <a:avLst/>
          </a:prstGeom>
          <a:solidFill>
            <a:srgbClr val="99CCFF"/>
          </a:solidFill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333822A-E521-EFDB-8271-34B9222395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9322" y="3705770"/>
            <a:ext cx="5169752" cy="3060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235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C58A7-B2A4-9342-DE77-5F0D6BF54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1918" y="797315"/>
            <a:ext cx="7540227" cy="1115568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Economic and Social Burden</a:t>
            </a:r>
          </a:p>
        </p:txBody>
      </p:sp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86D752-E3CE-B1F3-4C5B-9896F4DCF5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690" y="1723243"/>
            <a:ext cx="5873270" cy="475621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9AE58-C3C6-4335-856F-E93551141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7104" y="1723243"/>
            <a:ext cx="5399090" cy="505118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1600" b="1" u="sng" dirty="0">
                <a:solidFill>
                  <a:schemeClr val="accent5">
                    <a:lumMod val="75000"/>
                  </a:schemeClr>
                </a:solidFill>
              </a:rPr>
              <a:t>Economic Burden</a:t>
            </a:r>
          </a:p>
          <a:p>
            <a:pPr algn="ctr">
              <a:lnSpc>
                <a:spcPct val="100000"/>
              </a:lnSpc>
            </a:pPr>
            <a:r>
              <a:rPr lang="en-GB" sz="1600" dirty="0"/>
              <a:t>NHS spends approx. £10 billion annually on diabetes</a:t>
            </a:r>
          </a:p>
          <a:p>
            <a:pPr algn="ctr">
              <a:lnSpc>
                <a:spcPct val="100000"/>
              </a:lnSpc>
            </a:pPr>
            <a:r>
              <a:rPr lang="en-GB" sz="1600" dirty="0"/>
              <a:t>80% spent on complications (Hex et al., 2012)</a:t>
            </a:r>
          </a:p>
          <a:p>
            <a:pPr algn="ctr">
              <a:lnSpc>
                <a:spcPct val="100000"/>
              </a:lnSpc>
            </a:pPr>
            <a:r>
              <a:rPr lang="en-GB" sz="1600" dirty="0"/>
              <a:t>Indirect costs: lost productivity, early retirement (Bommer et al., 2017)</a:t>
            </a:r>
          </a:p>
          <a:p>
            <a:pPr algn="ctr">
              <a:lnSpc>
                <a:spcPct val="100000"/>
              </a:lnSpc>
            </a:pPr>
            <a:endParaRPr lang="en-GB" sz="1600" dirty="0"/>
          </a:p>
          <a:p>
            <a:pPr marL="0" indent="0" algn="ctr">
              <a:lnSpc>
                <a:spcPct val="100000"/>
              </a:lnSpc>
              <a:buNone/>
            </a:pPr>
            <a:endParaRPr lang="en-GB" sz="16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600" b="1" u="sng" dirty="0">
                <a:solidFill>
                  <a:schemeClr val="accent5">
                    <a:lumMod val="75000"/>
                  </a:schemeClr>
                </a:solidFill>
              </a:rPr>
              <a:t>Social Burden</a:t>
            </a:r>
          </a:p>
          <a:p>
            <a:pPr algn="ctr">
              <a:lnSpc>
                <a:spcPct val="100000"/>
              </a:lnSpc>
            </a:pPr>
            <a:r>
              <a:rPr lang="en-GB" sz="1600" dirty="0"/>
              <a:t>Reduced quality of life </a:t>
            </a:r>
          </a:p>
          <a:p>
            <a:pPr algn="ctr">
              <a:lnSpc>
                <a:spcPct val="100000"/>
              </a:lnSpc>
            </a:pPr>
            <a:r>
              <a:rPr lang="en-GB" sz="1600" dirty="0"/>
              <a:t>Increased cardiovascular mortality</a:t>
            </a:r>
          </a:p>
          <a:p>
            <a:pPr algn="ctr">
              <a:lnSpc>
                <a:spcPct val="100000"/>
              </a:lnSpc>
            </a:pPr>
            <a:r>
              <a:rPr lang="en-GB" sz="1600" dirty="0"/>
              <a:t>Health inequalities linked to deprivation and ethnicity (Barron et al., 2018)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1600" b="1" dirty="0"/>
              <a:t>For GPNs, early intervention reduces long-term NHS expenditure.</a:t>
            </a:r>
          </a:p>
        </p:txBody>
      </p:sp>
    </p:spTree>
    <p:extLst>
      <p:ext uri="{BB962C8B-B14F-4D97-AF65-F5344CB8AC3E}">
        <p14:creationId xmlns:p14="http://schemas.microsoft.com/office/powerpoint/2010/main" val="857920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6BC74-CD96-0CC9-F95D-9EF5691B3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703" y="1264356"/>
            <a:ext cx="5394170" cy="486598"/>
          </a:xfrm>
        </p:spPr>
        <p:txBody>
          <a:bodyPr>
            <a:normAutofit/>
          </a:bodyPr>
          <a:lstStyle/>
          <a:p>
            <a:pPr algn="ctr"/>
            <a:r>
              <a:rPr lang="en-GB" sz="2400" u="sng" dirty="0">
                <a:solidFill>
                  <a:srgbClr val="FF0000"/>
                </a:solidFill>
              </a:rPr>
              <a:t>Diagnosis and Initial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4B1A7-0EC9-2032-4C9A-8856EA0B4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950" y="4697354"/>
            <a:ext cx="6600255" cy="197301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</a:rPr>
              <a:t>Diagnosis</a:t>
            </a:r>
            <a:r>
              <a:rPr lang="en-GB" sz="2000" dirty="0"/>
              <a:t> </a:t>
            </a:r>
            <a:r>
              <a:rPr lang="en-GB" sz="1400" dirty="0"/>
              <a:t>(NICE NG28, 2022)</a:t>
            </a:r>
          </a:p>
          <a:p>
            <a:pPr marL="0" indent="0" algn="ctr">
              <a:buNone/>
            </a:pPr>
            <a:endParaRPr lang="en-GB" sz="1400" dirty="0"/>
          </a:p>
          <a:p>
            <a:pPr algn="ctr"/>
            <a:r>
              <a:rPr lang="en-GB" dirty="0"/>
              <a:t>HbA1c ≥ 48 mmol/mol (6.5%)</a:t>
            </a:r>
          </a:p>
          <a:p>
            <a:pPr algn="ctr"/>
            <a:r>
              <a:rPr lang="en-GB" dirty="0"/>
              <a:t>Fasting plasma glucose ≥ 7.0 mmol/L</a:t>
            </a:r>
          </a:p>
          <a:p>
            <a:pPr algn="ctr"/>
            <a:r>
              <a:rPr lang="en-GB" dirty="0"/>
              <a:t>Random glucose ≥ 11.1 mmol/L with symptoms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3DDB57-D988-CCB9-A53F-68A9400B8EE1}"/>
              </a:ext>
            </a:extLst>
          </p:cNvPr>
          <p:cNvSpPr txBox="1"/>
          <p:nvPr/>
        </p:nvSpPr>
        <p:spPr>
          <a:xfrm>
            <a:off x="6818383" y="2286600"/>
            <a:ext cx="48524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5">
                    <a:lumMod val="75000"/>
                  </a:schemeClr>
                </a:solidFill>
              </a:rPr>
              <a:t>Initial Assessment</a:t>
            </a:r>
          </a:p>
          <a:p>
            <a:pPr algn="ctr"/>
            <a:endParaRPr lang="en-GB" sz="20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BMI and waist circumference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Blood pressure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Lipid profile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Ren al function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CVD risk assessment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Foot assessment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Retinal screening referral</a:t>
            </a:r>
          </a:p>
          <a:p>
            <a:pPr algn="ctr"/>
            <a:endParaRPr lang="en-GB" sz="2000" dirty="0"/>
          </a:p>
          <a:p>
            <a:pPr algn="ctr"/>
            <a:endParaRPr lang="en-GB" sz="2000" b="1" dirty="0"/>
          </a:p>
          <a:p>
            <a:pPr algn="ctr"/>
            <a:r>
              <a:rPr lang="en-GB" sz="2000" b="1" dirty="0">
                <a:solidFill>
                  <a:schemeClr val="accent5">
                    <a:lumMod val="75000"/>
                  </a:schemeClr>
                </a:solidFill>
              </a:rPr>
              <a:t>GPNs play a central role in structured annual reviews.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B37F97-6D1B-B691-4EFC-645961AB7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127" y="846667"/>
            <a:ext cx="6361576" cy="3522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107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F2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38E16-048D-0102-DB9F-0195F0D4C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6288" y="758235"/>
            <a:ext cx="4897957" cy="56800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7030A0"/>
                </a:solidFill>
              </a:rPr>
              <a:t>Management – UK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540E9-A6BA-A58D-D74E-D1AB0A1D9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536" y="1235158"/>
            <a:ext cx="3278534" cy="53077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Following National Institute for Health and Care Excellence.</a:t>
            </a:r>
          </a:p>
          <a:p>
            <a:pPr marL="0" indent="0">
              <a:buNone/>
            </a:pPr>
            <a:r>
              <a:rPr lang="en-GB" dirty="0"/>
              <a:t>(NICE NG28, 2022)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Core Management</a:t>
            </a:r>
          </a:p>
          <a:p>
            <a:pPr marL="0" indent="0" algn="ctr">
              <a:buNone/>
            </a:pPr>
            <a:endParaRPr lang="en-GB" b="1" dirty="0"/>
          </a:p>
          <a:p>
            <a:r>
              <a:rPr lang="en-GB" dirty="0"/>
              <a:t>Structured education Lifestyle modification</a:t>
            </a:r>
          </a:p>
          <a:p>
            <a:r>
              <a:rPr lang="en-GB" dirty="0"/>
              <a:t>Individualised HbA1c targets</a:t>
            </a:r>
          </a:p>
          <a:p>
            <a:r>
              <a:rPr lang="en-GB" dirty="0"/>
              <a:t>Pharmacological therapy</a:t>
            </a:r>
          </a:p>
          <a:p>
            <a:r>
              <a:rPr lang="en-GB" dirty="0"/>
              <a:t>Cardiovascular risk management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D6CFDB-04E6-AEB6-2526-0B3361E4832E}"/>
              </a:ext>
            </a:extLst>
          </p:cNvPr>
          <p:cNvSpPr txBox="1"/>
          <p:nvPr/>
        </p:nvSpPr>
        <p:spPr>
          <a:xfrm>
            <a:off x="5779009" y="1617168"/>
            <a:ext cx="619425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7030A0"/>
                </a:solidFill>
              </a:rPr>
              <a:t>Models &amp; Frameworks</a:t>
            </a:r>
          </a:p>
          <a:p>
            <a:endParaRPr lang="en-GB" dirty="0"/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dirty="0"/>
              <a:t>Chronic Care Model (Wagner et al., 2001)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dirty="0"/>
              <a:t>House of Care Framework (NHS England, 2016)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dirty="0"/>
              <a:t>NHS Long Term Plan (NHS England, 2019)</a:t>
            </a:r>
          </a:p>
          <a:p>
            <a:pPr algn="r"/>
            <a:endParaRPr lang="en-GB" dirty="0"/>
          </a:p>
          <a:p>
            <a:pPr algn="r"/>
            <a:r>
              <a:rPr lang="en-GB" dirty="0"/>
              <a:t>These models support proactive, person-centred diabetes management.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98621D-7F12-8901-6891-D88FB06ADD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1104" y="4479490"/>
            <a:ext cx="4023360" cy="22912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75E7A9E-A1E2-3C77-CF9E-AF80739D3D56}"/>
              </a:ext>
            </a:extLst>
          </p:cNvPr>
          <p:cNvSpPr txBox="1"/>
          <p:nvPr/>
        </p:nvSpPr>
        <p:spPr>
          <a:xfrm>
            <a:off x="5980535" y="6102337"/>
            <a:ext cx="28651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Cardiovascular risk management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035589-46A4-53B0-1FE3-DAE05552D0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2622" y="758235"/>
            <a:ext cx="2410140" cy="5990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0570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A9274-3CF8-7858-24E1-BDCF63FB5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428" y="836675"/>
            <a:ext cx="6867144" cy="76504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B050"/>
                </a:solidFill>
              </a:rPr>
              <a:t>Treatment Options in the UK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78289990-6702-EA90-EA49-57C3C9FF05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8698705"/>
              </p:ext>
            </p:extLst>
          </p:nvPr>
        </p:nvGraphicFramePr>
        <p:xfrm>
          <a:off x="435864" y="2153410"/>
          <a:ext cx="4648200" cy="42961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C2D394E-C3E6-8A5A-49C1-F8AA2AC34641}"/>
              </a:ext>
            </a:extLst>
          </p:cNvPr>
          <p:cNvSpPr txBox="1"/>
          <p:nvPr/>
        </p:nvSpPr>
        <p:spPr>
          <a:xfrm>
            <a:off x="9354311" y="2153410"/>
            <a:ext cx="267726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</a:rPr>
              <a:t>Choice guided by:</a:t>
            </a:r>
          </a:p>
          <a:p>
            <a:endParaRPr lang="en-GB" sz="2400" b="1" dirty="0">
              <a:solidFill>
                <a:srgbClr val="00B050"/>
              </a:solidFill>
            </a:endParaRP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CVD risk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Renal function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Weight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Hypoglycaemia risk (NICE, 2022</a:t>
            </a:r>
            <a:r>
              <a:rPr lang="en-GB" sz="2000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3B6C01-00D4-2F40-DF9F-350580DB58C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40096" y="1953624"/>
            <a:ext cx="3950208" cy="4689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8992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EB973D-1120-5614-7AD8-F34C4A3A4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1472" y="976160"/>
            <a:ext cx="626364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b="1" kern="1200" dirty="0">
                <a:solidFill>
                  <a:schemeClr val="accent4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Comorbidities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0CF95D0-D104-A71C-42FE-6C0CF4E5DC8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35864" y="976160"/>
            <a:ext cx="4852416" cy="56928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9A8DF-CA2A-F4A8-5A5E-993A3F6878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63184" y="2048256"/>
            <a:ext cx="6150864" cy="4504944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 </a:t>
            </a:r>
            <a:r>
              <a:rPr lang="en-US" sz="2400" dirty="0">
                <a:solidFill>
                  <a:srgbClr val="0070C0"/>
                </a:solidFill>
              </a:rPr>
              <a:t>Common comorbidities include:</a:t>
            </a:r>
          </a:p>
          <a:p>
            <a:pPr marL="0"/>
            <a:r>
              <a:rPr lang="en-US" sz="2400" dirty="0"/>
              <a:t>Cardiovascular disease </a:t>
            </a:r>
          </a:p>
          <a:p>
            <a:pPr marL="0"/>
            <a:r>
              <a:rPr lang="en-US" sz="2400" dirty="0"/>
              <a:t>Hypertension</a:t>
            </a:r>
          </a:p>
          <a:p>
            <a:pPr marL="0"/>
            <a:r>
              <a:rPr lang="en-US" sz="2400" dirty="0"/>
              <a:t>Dyslipidemia</a:t>
            </a:r>
          </a:p>
          <a:p>
            <a:pPr marL="0"/>
            <a:r>
              <a:rPr lang="en-US" sz="2400" dirty="0"/>
              <a:t>Chronic kidney disease</a:t>
            </a:r>
          </a:p>
          <a:p>
            <a:pPr marL="0"/>
            <a:r>
              <a:rPr lang="en-US" sz="2400" dirty="0"/>
              <a:t>Non-alcoholic fatty liver disease Depression Obstructive sleep </a:t>
            </a:r>
            <a:r>
              <a:rPr lang="en-US" sz="2400" dirty="0" err="1"/>
              <a:t>apnoea</a:t>
            </a:r>
            <a:endParaRPr lang="en-US" sz="2400" dirty="0"/>
          </a:p>
          <a:p>
            <a:pPr marL="0"/>
            <a:endParaRPr lang="en-US" sz="2400" dirty="0">
              <a:solidFill>
                <a:srgbClr val="00B0F0"/>
              </a:solidFill>
            </a:endParaRPr>
          </a:p>
          <a:p>
            <a:pPr marL="0" indent="0" algn="ctr">
              <a:buNone/>
            </a:pPr>
            <a:r>
              <a:rPr lang="en-US" sz="2400" dirty="0">
                <a:solidFill>
                  <a:srgbClr val="0070C0"/>
                </a:solidFill>
              </a:rPr>
              <a:t>Cardiovascular disease remains the leading cause of death (Einarson et al., 2018).</a:t>
            </a:r>
          </a:p>
        </p:txBody>
      </p:sp>
    </p:spTree>
    <p:extLst>
      <p:ext uri="{BB962C8B-B14F-4D97-AF65-F5344CB8AC3E}">
        <p14:creationId xmlns:p14="http://schemas.microsoft.com/office/powerpoint/2010/main" val="2272131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8643C-ADA3-58BE-2E40-942DF725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4840" y="710184"/>
            <a:ext cx="3063240" cy="777240"/>
          </a:xfrm>
        </p:spPr>
        <p:txBody>
          <a:bodyPr/>
          <a:lstStyle/>
          <a:p>
            <a:r>
              <a:rPr lang="en-GB" dirty="0">
                <a:solidFill>
                  <a:srgbClr val="7030A0"/>
                </a:solidFill>
              </a:rPr>
              <a:t>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1DE70-28AD-E3DF-42F1-336E74CE5D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5740" y="962525"/>
            <a:ext cx="2903220" cy="57510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7030A0"/>
                </a:solidFill>
              </a:rPr>
              <a:t>Primary Prevention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Weight management</a:t>
            </a:r>
          </a:p>
          <a:p>
            <a:r>
              <a:rPr lang="en-GB" sz="2400" dirty="0"/>
              <a:t>Physical activity</a:t>
            </a:r>
          </a:p>
          <a:p>
            <a:r>
              <a:rPr lang="en-GB" sz="2400" dirty="0"/>
              <a:t>Mediterranean-style diet</a:t>
            </a:r>
          </a:p>
          <a:p>
            <a:r>
              <a:rPr lang="en-GB" sz="2400" dirty="0"/>
              <a:t>Diabetes Prevention Programme (NHS DPP)</a:t>
            </a: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AED8FF3B-CCF8-3E29-AFBC-ED59CBD7CC81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203704229"/>
              </p:ext>
            </p:extLst>
          </p:nvPr>
        </p:nvGraphicFramePr>
        <p:xfrm>
          <a:off x="8619744" y="1487424"/>
          <a:ext cx="3366516" cy="51404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diagram of a diabetes&#10;&#10;AI-generated content may be incorrect.">
            <a:extLst>
              <a:ext uri="{FF2B5EF4-FFF2-40B4-BE49-F238E27FC236}">
                <a16:creationId xmlns:a16="http://schemas.microsoft.com/office/drawing/2014/main" id="{FC70EEDD-8982-48E8-7B6D-0719288EE81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8020" y="1755648"/>
            <a:ext cx="5143500" cy="4713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753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E2EE8-F763-397B-1313-96C559D45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57166"/>
            <a:ext cx="11155680" cy="582168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rgbClr val="0070C0"/>
                </a:solidFill>
              </a:rPr>
              <a:t>Co-productive Care </a:t>
            </a:r>
            <a:r>
              <a:rPr lang="en-GB" sz="2800" dirty="0"/>
              <a:t>– </a:t>
            </a:r>
            <a:r>
              <a:rPr lang="en-GB" sz="2800" dirty="0">
                <a:solidFill>
                  <a:srgbClr val="7030A0"/>
                </a:solidFill>
              </a:rPr>
              <a:t>Skills</a:t>
            </a:r>
            <a:r>
              <a:rPr lang="en-GB" sz="2800" dirty="0"/>
              <a:t>, </a:t>
            </a:r>
            <a:r>
              <a:rPr lang="en-GB" sz="2800" dirty="0">
                <a:solidFill>
                  <a:srgbClr val="92D050"/>
                </a:solidFill>
              </a:rPr>
              <a:t>Values</a:t>
            </a:r>
            <a:r>
              <a:rPr lang="en-GB" sz="2800" dirty="0"/>
              <a:t> and </a:t>
            </a:r>
            <a:r>
              <a:rPr lang="en-GB" sz="2800" dirty="0">
                <a:solidFill>
                  <a:srgbClr val="009999"/>
                </a:solidFill>
              </a:rPr>
              <a:t>Behaviours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4EAD3-5671-8811-75D5-D285328479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8224" y="1717147"/>
            <a:ext cx="3798450" cy="236651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400" b="1" dirty="0">
                <a:solidFill>
                  <a:srgbClr val="7030A0"/>
                </a:solidFill>
              </a:rPr>
              <a:t>Skills</a:t>
            </a:r>
          </a:p>
          <a:p>
            <a:pPr algn="ctr"/>
            <a:r>
              <a:rPr lang="en-GB" dirty="0"/>
              <a:t>Motivational interviewing</a:t>
            </a:r>
          </a:p>
          <a:p>
            <a:pPr algn="ctr"/>
            <a:r>
              <a:rPr lang="en-GB" dirty="0"/>
              <a:t>Shared decision-making</a:t>
            </a:r>
          </a:p>
          <a:p>
            <a:pPr algn="ctr"/>
            <a:r>
              <a:rPr lang="en-GB" dirty="0"/>
              <a:t>Cultural competence</a:t>
            </a:r>
          </a:p>
          <a:p>
            <a:pPr algn="ctr"/>
            <a:r>
              <a:rPr lang="en-GB" dirty="0"/>
              <a:t>Risk communication</a:t>
            </a:r>
          </a:p>
          <a:p>
            <a:pPr marL="0" indent="0" algn="ctr">
              <a:buNone/>
            </a:pPr>
            <a:r>
              <a:rPr lang="en-GB" dirty="0"/>
              <a:t>(Coulter et al., 2015).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1F465-A6EE-B526-3958-3107264DA3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2628" y="4357816"/>
            <a:ext cx="3377184" cy="236651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400" b="1" dirty="0">
                <a:solidFill>
                  <a:srgbClr val="92D050"/>
                </a:solidFill>
              </a:rPr>
              <a:t>Values</a:t>
            </a:r>
          </a:p>
          <a:p>
            <a:pPr algn="ctr"/>
            <a:r>
              <a:rPr lang="en-GB" dirty="0"/>
              <a:t>Respect</a:t>
            </a:r>
          </a:p>
          <a:p>
            <a:pPr algn="ctr"/>
            <a:r>
              <a:rPr lang="en-GB" dirty="0"/>
              <a:t>Empowerment</a:t>
            </a:r>
          </a:p>
          <a:p>
            <a:pPr algn="ctr"/>
            <a:r>
              <a:rPr lang="en-GB" dirty="0"/>
              <a:t>Non-judgemental approach</a:t>
            </a:r>
          </a:p>
          <a:p>
            <a:pPr algn="ctr"/>
            <a:r>
              <a:rPr lang="en-GB" dirty="0"/>
              <a:t>Holistic care</a:t>
            </a:r>
          </a:p>
          <a:p>
            <a:pPr algn="ctr"/>
            <a:r>
              <a:rPr lang="en-GB" dirty="0"/>
              <a:t>(Coulter et al., 2015).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870464-E4F9-DE5B-4684-81688EB8141D}"/>
              </a:ext>
            </a:extLst>
          </p:cNvPr>
          <p:cNvSpPr txBox="1"/>
          <p:nvPr/>
        </p:nvSpPr>
        <p:spPr>
          <a:xfrm>
            <a:off x="3936576" y="3293613"/>
            <a:ext cx="3055620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009999"/>
                </a:solidFill>
              </a:rPr>
              <a:t>Behaviours</a:t>
            </a:r>
          </a:p>
          <a:p>
            <a:pPr algn="ctr"/>
            <a:endParaRPr lang="en-GB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Active listening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Collaborative goal-setting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Supporting self-efficacy</a:t>
            </a:r>
          </a:p>
          <a:p>
            <a:pPr algn="ctr"/>
            <a:r>
              <a:rPr lang="en-GB" dirty="0"/>
              <a:t>(Coulter et al., 2015).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BF82D2-1AA1-664A-D221-4774AA720A6C}"/>
              </a:ext>
            </a:extLst>
          </p:cNvPr>
          <p:cNvSpPr txBox="1"/>
          <p:nvPr/>
        </p:nvSpPr>
        <p:spPr>
          <a:xfrm>
            <a:off x="1652016" y="1339334"/>
            <a:ext cx="88879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GPNs must move from paternalistic to partnership-based care (Coulter et al., 2015).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FD0B206-3D11-A501-87D9-98E0462769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2196" y="1921502"/>
            <a:ext cx="4931580" cy="486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2016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85417-D274-49E8-405D-1E59EA977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97" y="709864"/>
            <a:ext cx="11155680" cy="630936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accent4">
                    <a:lumMod val="75000"/>
                  </a:schemeClr>
                </a:solidFill>
              </a:rPr>
              <a:t>Personalised Care Model – Six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3FD17-0C9C-ED87-45AD-5A7C9F2D48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5112" y="1447799"/>
            <a:ext cx="3514344" cy="526582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Based on NHS England (2019):</a:t>
            </a:r>
          </a:p>
          <a:p>
            <a:pPr marL="0" indent="0">
              <a:buNone/>
            </a:pPr>
            <a:endParaRPr lang="en-GB" sz="2000" b="1" dirty="0"/>
          </a:p>
          <a:p>
            <a:r>
              <a:rPr lang="en-GB" sz="2000" dirty="0"/>
              <a:t>Shared decision-making</a:t>
            </a:r>
          </a:p>
          <a:p>
            <a:r>
              <a:rPr lang="en-GB" sz="2000" dirty="0"/>
              <a:t>Personalised care &amp; support planning</a:t>
            </a:r>
          </a:p>
          <a:p>
            <a:r>
              <a:rPr lang="en-GB" sz="2000" dirty="0"/>
              <a:t>Social prescribing</a:t>
            </a:r>
          </a:p>
          <a:p>
            <a:r>
              <a:rPr lang="en-GB" sz="2000" dirty="0"/>
              <a:t>Supported self-management</a:t>
            </a:r>
          </a:p>
          <a:p>
            <a:r>
              <a:rPr lang="en-GB" sz="2000" dirty="0"/>
              <a:t>Personal health budgets</a:t>
            </a:r>
          </a:p>
          <a:p>
            <a:r>
              <a:rPr lang="en-GB" sz="2000" dirty="0"/>
              <a:t>Personalised health records</a:t>
            </a:r>
          </a:p>
          <a:p>
            <a:pPr marL="0" indent="0">
              <a:buNone/>
            </a:pPr>
            <a:r>
              <a:rPr lang="en-GB" dirty="0"/>
              <a:t>(NHS England, 2019)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B2A700-FCA3-44E5-C5B1-CABFB28371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42187" y="1703739"/>
            <a:ext cx="3230880" cy="444439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/>
              <a:t>For T2DM: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Digital glucose monitoring</a:t>
            </a:r>
          </a:p>
          <a:p>
            <a:r>
              <a:rPr lang="en-GB" dirty="0"/>
              <a:t>Structured education</a:t>
            </a:r>
          </a:p>
          <a:p>
            <a:r>
              <a:rPr lang="en-GB" dirty="0"/>
              <a:t>Community weight services</a:t>
            </a:r>
          </a:p>
          <a:p>
            <a:r>
              <a:rPr lang="en-GB" dirty="0"/>
              <a:t>Peer support groups</a:t>
            </a:r>
          </a:p>
          <a:p>
            <a:pPr marL="0" indent="0">
              <a:buNone/>
            </a:pPr>
            <a:r>
              <a:rPr lang="en-GB" dirty="0"/>
              <a:t>(NHS England, 2019)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This model improves HbA1c, adherence and patient activation.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44CA91-8304-4528-1575-1111B145E7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3067" y="1447800"/>
            <a:ext cx="4658512" cy="4880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495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21C9A2-F6ED-EC61-43E4-BCA3FD2F4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705537"/>
            <a:ext cx="475488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Digital Health Technologies in Diabetes Care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55DB0-F38F-7AAC-C029-A007D08E2F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4955" y="1660358"/>
            <a:ext cx="4672584" cy="4908884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dirty="0">
                <a:solidFill>
                  <a:srgbClr val="FF0000"/>
                </a:solidFill>
              </a:rPr>
              <a:t>Digital Health Technologies</a:t>
            </a:r>
          </a:p>
          <a:p>
            <a:pPr marL="0">
              <a:lnSpc>
                <a:spcPct val="100000"/>
              </a:lnSpc>
            </a:pPr>
            <a:endParaRPr lang="en-US" dirty="0"/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• Continuous glucose monitoring (CGM)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• Mobile health apps for self-management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• Remote monitoring and telehealth consultations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/>
              <a:t>• Electronic health records for personalized care (NHS England, 2019)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dirty="0">
                <a:solidFill>
                  <a:srgbClr val="FF0000"/>
                </a:solidFill>
              </a:rPr>
              <a:t>Digital tools improve monitoring, engagement and self-management for people with Type 2 diabetes (NHS England, 2019).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187A463-845C-C4C5-284F-1414891F13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48" r="-3" b="-3"/>
          <a:stretch>
            <a:fillRect/>
          </a:stretch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5868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F2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D9EF5-C16E-41F0-7CB5-AE0BE380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538472" cy="606552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FF0000"/>
                </a:solidFill>
              </a:rPr>
              <a:t>Key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6E296-724C-D1E7-256A-3D44A4EA96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1840992"/>
            <a:ext cx="5166360" cy="4840224"/>
          </a:xfrm>
        </p:spPr>
        <p:txBody>
          <a:bodyPr>
            <a:noAutofit/>
          </a:bodyPr>
          <a:lstStyle/>
          <a:p>
            <a:r>
              <a:rPr lang="en-GB" sz="2400" dirty="0"/>
              <a:t>Early identification of high-risk groups</a:t>
            </a:r>
          </a:p>
          <a:p>
            <a:r>
              <a:rPr lang="en-GB" sz="2400" dirty="0"/>
              <a:t>Annual structured reviews</a:t>
            </a:r>
          </a:p>
          <a:p>
            <a:r>
              <a:rPr lang="en-GB" sz="2400" dirty="0"/>
              <a:t>Use of SGLT2 inhibitors in CVD risk patients</a:t>
            </a:r>
          </a:p>
          <a:p>
            <a:r>
              <a:rPr lang="en-GB" sz="2400" dirty="0"/>
              <a:t>Embedding House of Care model</a:t>
            </a:r>
          </a:p>
          <a:p>
            <a:r>
              <a:rPr lang="en-GB" sz="2400" dirty="0"/>
              <a:t>Prioritising prevention in deprived communities</a:t>
            </a:r>
          </a:p>
          <a:p>
            <a:r>
              <a:rPr lang="en-GB" sz="2400" dirty="0"/>
              <a:t>Strengthening culturally sensitive care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8609680-9995-217F-19D2-916BC1DD0DA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17760"/>
          <a:stretch>
            <a:fillRect/>
          </a:stretch>
        </p:blipFill>
        <p:spPr>
          <a:xfrm>
            <a:off x="6726362" y="1478281"/>
            <a:ext cx="4279087" cy="4014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6821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EA411-7D59-32D7-AECB-FEA419A0C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6609" y="898358"/>
            <a:ext cx="4309189" cy="58216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18FBD-E1CA-C5BB-A4B2-7947DB8E9C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590910"/>
            <a:ext cx="8042028" cy="594704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b="1" dirty="0">
              <a:latin typeface="+mj-lt"/>
              <a:ea typeface="+mj-ea"/>
              <a:cs typeface="+mj-cs"/>
            </a:endParaRPr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sz="2000" dirty="0"/>
              <a:t>Type 2 diabetes is a growing global and UK public health challenge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Early diagnosis and prevention are essential to reduce complications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Evidence-based treatment and lifestyle management improve outcomes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Personalised and co-productive care supports long-term self-management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 General Practice Nurses play a key role in improving patient outcomes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737BC628-0E35-D413-92A6-82631BBE82C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082626402"/>
              </p:ext>
            </p:extLst>
          </p:nvPr>
        </p:nvGraphicFramePr>
        <p:xfrm>
          <a:off x="8042028" y="1480526"/>
          <a:ext cx="3578352" cy="5465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44450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EF3ED-0650-FD7B-2CFB-0018E35E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" y="2837688"/>
            <a:ext cx="11155680" cy="1463040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Thank You For Watching!</a:t>
            </a:r>
          </a:p>
        </p:txBody>
      </p:sp>
    </p:spTree>
    <p:extLst>
      <p:ext uri="{BB962C8B-B14F-4D97-AF65-F5344CB8AC3E}">
        <p14:creationId xmlns:p14="http://schemas.microsoft.com/office/powerpoint/2010/main" val="7933009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4A3AD-ACB3-4FA4-9B6D-D39ADBBD7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661416"/>
            <a:ext cx="3392424" cy="374904"/>
          </a:xfrm>
        </p:spPr>
        <p:txBody>
          <a:bodyPr>
            <a:noAutofit/>
          </a:bodyPr>
          <a:lstStyle/>
          <a:p>
            <a:r>
              <a:rPr lang="en-GB" sz="3200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4164C-5610-E11F-A8D9-54BF896E36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6829" y="1294117"/>
            <a:ext cx="11149584" cy="51998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American Diabetes Association (2024) Standards of care in diabetes—2024. Diabetes Care, 47(Suppl.1), pp. S1–S350.</a:t>
            </a:r>
          </a:p>
          <a:p>
            <a:pPr marL="0" indent="0">
              <a:buNone/>
            </a:pPr>
            <a:r>
              <a:rPr lang="en-GB" dirty="0"/>
              <a:t>Barron, E., </a:t>
            </a:r>
            <a:r>
              <a:rPr lang="en-GB" dirty="0" err="1"/>
              <a:t>Bakhai</a:t>
            </a:r>
            <a:r>
              <a:rPr lang="en-GB" dirty="0"/>
              <a:t>, C., Kar, P., Weaver, A., Bradley, D., Ismail, H., Knighton, P., Holman, N., </a:t>
            </a:r>
            <a:r>
              <a:rPr lang="en-GB" dirty="0" err="1"/>
              <a:t>Khunti</a:t>
            </a:r>
            <a:r>
              <a:rPr lang="en-GB" dirty="0"/>
              <a:t>, K., Sattar, N., Wareham, N. and Young, B. (2018) Associations of type 2 diabetes and ethnicity with health outcomes. The Lancet Diabetes &amp; Endocrinology, 8(10), pp. 813–822.</a:t>
            </a:r>
          </a:p>
          <a:p>
            <a:pPr marL="0" indent="0">
              <a:buNone/>
            </a:pPr>
            <a:r>
              <a:rPr lang="en-GB" dirty="0"/>
              <a:t>Bommer, C., </a:t>
            </a:r>
            <a:r>
              <a:rPr lang="en-GB" dirty="0" err="1"/>
              <a:t>Sagalova</a:t>
            </a:r>
            <a:r>
              <a:rPr lang="en-GB" dirty="0"/>
              <a:t>, V., </a:t>
            </a:r>
            <a:r>
              <a:rPr lang="en-GB" dirty="0" err="1"/>
              <a:t>Heesemann</a:t>
            </a:r>
            <a:r>
              <a:rPr lang="en-GB" dirty="0"/>
              <a:t>, E., Manne-Goehler, J., Atun, R., </a:t>
            </a:r>
            <a:r>
              <a:rPr lang="en-GB" dirty="0" err="1"/>
              <a:t>Bärnighausen</a:t>
            </a:r>
            <a:r>
              <a:rPr lang="en-GB" dirty="0"/>
              <a:t>, T. and Vollmer, S. (2017) Global economic burden of diabetes in adults. The Lancet Diabetes &amp; Endocrinology, 5(6), pp. 423–430.</a:t>
            </a:r>
          </a:p>
          <a:p>
            <a:pPr marL="0" indent="0">
              <a:buNone/>
            </a:pPr>
            <a:r>
              <a:rPr lang="en-GB" dirty="0"/>
              <a:t>Coulter, A., Roberts, S. and Dixon, A. (2015) Delivering better services for people with long-term conditions: building the house of care. London: The King’s Fund.</a:t>
            </a:r>
          </a:p>
          <a:p>
            <a:pPr marL="0" indent="0">
              <a:buNone/>
            </a:pPr>
            <a:r>
              <a:rPr lang="en-GB" dirty="0"/>
              <a:t>Davies, M., D’Alessio, D., Fradkin, J., Kernan, W., Mathieu, C., Mingrone, G., Rossing, P., </a:t>
            </a:r>
            <a:r>
              <a:rPr lang="en-GB" dirty="0" err="1"/>
              <a:t>Tsapas</a:t>
            </a:r>
            <a:r>
              <a:rPr lang="en-GB" dirty="0"/>
              <a:t>, A., Wexler, D. and Buse, J. (2018) Management of hyperglycaemia in type 2 diabetes. </a:t>
            </a:r>
            <a:r>
              <a:rPr lang="en-GB" dirty="0" err="1"/>
              <a:t>Diabetologia</a:t>
            </a:r>
            <a:r>
              <a:rPr lang="en-GB" dirty="0"/>
              <a:t>, 61(12), pp. 2461–2498.</a:t>
            </a:r>
          </a:p>
          <a:p>
            <a:pPr marL="0" indent="0">
              <a:buNone/>
            </a:pPr>
            <a:r>
              <a:rPr lang="en-GB" dirty="0"/>
              <a:t>Diabetes UK (2023) Diabetes prevalence statistics in the UK. London: Diabetes UK.</a:t>
            </a:r>
          </a:p>
          <a:p>
            <a:pPr marL="0" indent="0">
              <a:buNone/>
            </a:pPr>
            <a:r>
              <a:rPr lang="en-GB" dirty="0"/>
              <a:t>Einarson, T., Acs, A., Ludwig, C. and Panton, U. (2018) Prevalence of cardiovascular disease in type 2 diabetes. Journal of Diabetes Research, pp. 1–9.</a:t>
            </a:r>
          </a:p>
        </p:txBody>
      </p:sp>
    </p:spTree>
    <p:extLst>
      <p:ext uri="{BB962C8B-B14F-4D97-AF65-F5344CB8AC3E}">
        <p14:creationId xmlns:p14="http://schemas.microsoft.com/office/powerpoint/2010/main" val="4649331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35837-70A6-716B-024C-6D2CF5CF60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890016"/>
            <a:ext cx="11219688" cy="54559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Emerging Risk Factors Collaboration (2010) Diabetes mellitus, fasting blood glucose and mortality. The Lancet, 375(9733), pp. 2215–2222.</a:t>
            </a:r>
          </a:p>
          <a:p>
            <a:pPr marL="0" indent="0">
              <a:buNone/>
            </a:pPr>
            <a:r>
              <a:rPr lang="en-GB" dirty="0"/>
              <a:t>Hex, N., Bartlett, C., Wright, D., Taylor, M. and Varley, D. (2012) Estimating the current and future costs of type 2 diabetes in the UK. Diabetic Medicine, 29(7), pp. 855–862.</a:t>
            </a:r>
          </a:p>
          <a:p>
            <a:pPr marL="0" indent="0">
              <a:buNone/>
            </a:pPr>
            <a:r>
              <a:rPr lang="en-GB" dirty="0"/>
              <a:t>Holt, R., DeVries, J., Hess-Fischl, A., Hirsch, I., Kirkman, M., </a:t>
            </a:r>
            <a:r>
              <a:rPr lang="en-GB" dirty="0" err="1"/>
              <a:t>Klonoff</a:t>
            </a:r>
            <a:r>
              <a:rPr lang="en-GB" dirty="0"/>
              <a:t>, D., Ludwig, B. and Nørgaard, K. (2021) The management of diabetes in adults. Diabetic Medicine, 38(1), pp. 1–15.</a:t>
            </a:r>
          </a:p>
          <a:p>
            <a:pPr marL="0" indent="0">
              <a:buNone/>
            </a:pPr>
            <a:r>
              <a:rPr lang="en-GB" dirty="0"/>
              <a:t>International Diabetes Federation (2023) IDF Diabetes Atlas. 10th </a:t>
            </a:r>
            <a:r>
              <a:rPr lang="en-GB" dirty="0" err="1"/>
              <a:t>edn</a:t>
            </a:r>
            <a:r>
              <a:rPr lang="en-GB" dirty="0"/>
              <a:t>. Brussels: IDF.</a:t>
            </a:r>
          </a:p>
          <a:p>
            <a:pPr marL="0" indent="0">
              <a:buNone/>
            </a:pPr>
            <a:r>
              <a:rPr lang="en-GB" dirty="0" err="1"/>
              <a:t>Khunti</a:t>
            </a:r>
            <a:r>
              <a:rPr lang="en-GB" dirty="0"/>
              <a:t>, K., Chatterjee, S., Gerstein, H. and </a:t>
            </a:r>
            <a:r>
              <a:rPr lang="en-GB" dirty="0" err="1"/>
              <a:t>Zoungas</a:t>
            </a:r>
            <a:r>
              <a:rPr lang="en-GB" dirty="0"/>
              <a:t>, S. (2018) Ethnic differences in diabetes complications. Diabetic Medicine, 35(3), pp. 312–322.</a:t>
            </a:r>
          </a:p>
          <a:p>
            <a:pPr marL="0" indent="0">
              <a:buNone/>
            </a:pPr>
            <a:r>
              <a:rPr lang="en-GB" dirty="0"/>
              <a:t>Knowler, W., Barrett-Connor, E., Fowler, S., Hamman, R., Lachin, J., Walker, E. and Nathan, D. (2002) Reduction in incidence of type 2 diabetes with lifestyle intervention. New England Journal of Medicine, 346(6), pp. 393–403.</a:t>
            </a:r>
          </a:p>
          <a:p>
            <a:pPr marL="0" indent="0">
              <a:buNone/>
            </a:pPr>
            <a:r>
              <a:rPr lang="en-GB" dirty="0"/>
              <a:t>Lean, M., (2018) Primary care-led weight management for remission of type 2 diabetes. The Lancet, 391(10120), pp. 541–551.</a:t>
            </a:r>
          </a:p>
          <a:p>
            <a:pPr marL="0" indent="0">
              <a:buNone/>
            </a:pPr>
            <a:r>
              <a:rPr lang="en-GB" dirty="0"/>
              <a:t>NHS England (2016) The House of Care framework. London: NHS England.</a:t>
            </a:r>
          </a:p>
        </p:txBody>
      </p:sp>
    </p:spTree>
    <p:extLst>
      <p:ext uri="{BB962C8B-B14F-4D97-AF65-F5344CB8AC3E}">
        <p14:creationId xmlns:p14="http://schemas.microsoft.com/office/powerpoint/2010/main" val="31379349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46858-5236-0AA1-4CEA-00A8713705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890016"/>
            <a:ext cx="11317224" cy="5455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NHS England (2019) The NHS Long Term Plan. London: NHS England.</a:t>
            </a:r>
          </a:p>
          <a:p>
            <a:pPr marL="0" indent="0">
              <a:buNone/>
            </a:pPr>
            <a:r>
              <a:rPr lang="en-GB" dirty="0"/>
              <a:t>NHS England (2019) Universal personalised care: implementing the comprehensive model. London: NHS England.</a:t>
            </a:r>
          </a:p>
          <a:p>
            <a:pPr marL="0" indent="0">
              <a:buNone/>
            </a:pPr>
            <a:r>
              <a:rPr lang="en-GB" dirty="0"/>
              <a:t>National Institute for Health and Care Excellence (2022) Type 2 diabetes in adults: management (NG28). London: NICE.</a:t>
            </a:r>
          </a:p>
          <a:p>
            <a:pPr marL="0" indent="0">
              <a:buNone/>
            </a:pPr>
            <a:r>
              <a:rPr lang="en-GB" dirty="0"/>
              <a:t>Public Health England (2018) Health inequalities and diabetes in England. London: PHE.</a:t>
            </a:r>
          </a:p>
          <a:p>
            <a:pPr marL="0" indent="0">
              <a:buNone/>
            </a:pPr>
            <a:r>
              <a:rPr lang="en-GB" dirty="0"/>
              <a:t>Taylor, R. (2019) Pathogenesis of type 2 diabetes. Diabetes Care, 42(6), pp. 1046–1055.</a:t>
            </a:r>
          </a:p>
          <a:p>
            <a:pPr marL="0" indent="0">
              <a:buNone/>
            </a:pPr>
            <a:r>
              <a:rPr lang="en-GB" dirty="0" err="1"/>
              <a:t>Valabhji</a:t>
            </a:r>
            <a:r>
              <a:rPr lang="en-GB" dirty="0"/>
              <a:t>, J., Barron, E., Bradley, D., </a:t>
            </a:r>
            <a:r>
              <a:rPr lang="en-GB" dirty="0" err="1"/>
              <a:t>Bakhai</a:t>
            </a:r>
            <a:r>
              <a:rPr lang="en-GB" dirty="0"/>
              <a:t>, C., Fagg, J., O’Neill, S. and Young, B. (2020) Early outcomes from the NHS Diabetes Prevention Programme. Diabetes Care, 43(1), pp. 152–160.</a:t>
            </a:r>
          </a:p>
          <a:p>
            <a:pPr marL="0" indent="0">
              <a:buNone/>
            </a:pPr>
            <a:r>
              <a:rPr lang="en-GB" dirty="0"/>
              <a:t>Wagner, E., Austin, B. and Von Korff, M. (2001) Improving outcomes in chronic illness care. Health Affairs, 20(6), pp. 64–78.World Health Organization (2022) Global report on diabetes. Geneva: WHO.</a:t>
            </a:r>
          </a:p>
          <a:p>
            <a:pPr marL="0" indent="0">
              <a:buNone/>
            </a:pPr>
            <a:r>
              <a:rPr lang="en-GB" dirty="0"/>
              <a:t>World Health Organization (2023) Diabetes fact sheet. Geneva: WHO.</a:t>
            </a:r>
          </a:p>
          <a:p>
            <a:pPr marL="0" indent="0">
              <a:buNone/>
            </a:pPr>
            <a:r>
              <a:rPr lang="en-GB" dirty="0"/>
              <a:t>Zhou, B., Bentham, J., Di Cesare, M. and others (2016) Worldwide trends in body-mass index. The Lancet, 387(10026), pp. 1377–1396.</a:t>
            </a:r>
          </a:p>
        </p:txBody>
      </p:sp>
    </p:spTree>
    <p:extLst>
      <p:ext uri="{BB962C8B-B14F-4D97-AF65-F5344CB8AC3E}">
        <p14:creationId xmlns:p14="http://schemas.microsoft.com/office/powerpoint/2010/main" val="1214868513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3188</TotalTime>
  <Words>1799</Words>
  <Application>Microsoft Office PowerPoint</Application>
  <PresentationFormat>Widescreen</PresentationFormat>
  <Paragraphs>227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Bierstadt</vt:lpstr>
      <vt:lpstr>Neue Haas Grotesk Text Pro</vt:lpstr>
      <vt:lpstr>GestaltVTI</vt:lpstr>
      <vt:lpstr>   Student: Zobia Riaz  Student ID: 2226851   Programme: MSc Public Health and Social Care in Practice  Module: Community Care and Management of Longer-term Conditions   Module code: LCHS7003  Lecturer: Raheela shaik</vt:lpstr>
      <vt:lpstr>Type 2 Diabetes Mellitus in the UK:   Diagnosis, Management and Personalised Care</vt:lpstr>
      <vt:lpstr>Introduction</vt:lpstr>
      <vt:lpstr>Overview – Definition, Symptoms and Aetiology</vt:lpstr>
      <vt:lpstr>Prevalence – UK and Worldwide</vt:lpstr>
      <vt:lpstr>Economic and Social Burden</vt:lpstr>
      <vt:lpstr>Diagnosis and Initial Assessment</vt:lpstr>
      <vt:lpstr>Management – UK Guidance</vt:lpstr>
      <vt:lpstr>Treatment Options in the UK </vt:lpstr>
      <vt:lpstr>Comorbidities</vt:lpstr>
      <vt:lpstr>Prevention</vt:lpstr>
      <vt:lpstr>Co-productive Care – Skills, Values and Behaviours</vt:lpstr>
      <vt:lpstr>Personalised Care Model – Six Components</vt:lpstr>
      <vt:lpstr>Digital Health Technologies in Diabetes Care </vt:lpstr>
      <vt:lpstr>Key Recommendations</vt:lpstr>
      <vt:lpstr>Conclusion</vt:lpstr>
      <vt:lpstr>Thank You For Watching!</vt:lpstr>
      <vt:lpstr>References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Zobia Riaz (2226851)</dc:creator>
  <cp:lastModifiedBy>Zobia Riaz (2226851)</cp:lastModifiedBy>
  <cp:revision>1</cp:revision>
  <dcterms:created xsi:type="dcterms:W3CDTF">2026-02-16T19:53:16Z</dcterms:created>
  <dcterms:modified xsi:type="dcterms:W3CDTF">2026-03-10T23:24:48Z</dcterms:modified>
</cp:coreProperties>
</file>