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E8"/>
    <a:srgbClr val="FF00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6"/>
  </p:normalViewPr>
  <p:slideViewPr>
    <p:cSldViewPr snapToGrid="0" snapToObjects="1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039F2-98C1-E64A-BAB9-41B9F2CCD9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1F9781-3A4E-3248-B6E3-5AC778591C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729C5-E7B2-1945-93D9-D6496E5B1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B5545-9156-F447-8A38-A4B6FB52F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6F293-AC6D-5448-9547-488E293C3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55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B0747-F9E7-0747-9B80-7F91FE5E2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A096F-896A-6A43-AF7F-03579C549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7365C-57A6-7849-98B5-50960BB02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9C513-3CDE-A140-A5A4-D1448D9DE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1F4AE-B8B4-0242-B697-25F5D8A2C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003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DC360-AC97-DA41-B51B-7D060237C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7DCF7-CC4D-5F4F-BB85-900699D10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DC2EF-6932-A84E-94C1-B309D3681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CC32F-3427-B945-8EF4-8E1B5F03E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75670-925D-D24D-9209-102D4234B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845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C8DBE-C91A-1E4A-B018-F59280178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24CE4-0D02-1441-9231-951851E75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BE40-2ABB-D74E-9AFF-CAAF08EE6E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074379-C81F-E44B-AABA-87D6FEF49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1508AF-1E75-2B4A-9FCC-A0B216F8E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9C74B8-0B4B-D44B-B1A1-CAD30E8EC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741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8156D-C332-F347-AB2B-E3194AC25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8C62F4-C446-BB44-B2DE-05C954E9E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92F0A-49BE-5F48-864B-AB3C90396F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A16D3E-FB6E-ED46-A798-032587335E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8968A1-903E-AD44-8FAB-2DE866E59A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57E0E5-CE42-F244-AFE5-689CDC42D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ACCF11-AAF4-F240-8FDD-1858A219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3335F5-9D34-5346-BB8A-41B5A2A79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657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958C-5B0B-5544-AA40-2BFCDEDCF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74FA2-9795-B345-A997-E2089D298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1F8C50-9F5B-8344-9957-5CD9F47AA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95ACB-B05A-0940-881A-6D239E985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875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6FB5CE-65F3-C44A-BA2B-F8AE0D57F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99A06F-E024-F743-9769-F0F1A16E5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186EDC-741F-C948-97B3-3A2B26418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651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E7B6A-ABAB-BD44-B6F9-187180B8E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F31AA-3C02-584B-8010-00AD681F1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D05227-3072-5443-84DB-1E8064FC67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307D9-62DF-B847-8E4E-86213F72B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F37944-3ADD-5F4A-A9CF-E521BE038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370CB-8393-7D4C-85ED-0B5B8A3A1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969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639CD-73AF-8A40-9252-AB72405DD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4091C8-FE4C-CB45-9386-C017E1580D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37856C-189D-F242-BEE7-92490BA2D9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3DF4D1-70FD-D947-8B17-33CB28090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96F5B4-5E82-3443-8BDD-61A1AD530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E564C-7A81-F64F-8AF0-9A20FCAE3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943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5F5CB-1FC1-5C47-B8E7-3B79041C8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64221A-67B7-064D-9E6F-515C01AC04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F9FD55-BF53-A44A-8F22-6DEEB844E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9A39C-53A4-744E-B59B-A6AA7E061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EA4FF1-BEA0-C140-AF2F-D8DB64A3C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663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4B5CFE-2113-A24F-AB5E-C1834E108A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8E35-C8AB-2B40-81A4-C20B0C7DDF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5C5AA-74F7-8E43-939F-6DF6EC4AC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F76CB-0F5C-E34D-AF90-72E7C6AE0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4AE02-5E5F-6842-9670-51E56490E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371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A7FA56-0982-F742-BBBA-21982DB35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0E73C-20DE-6C46-917F-3265432445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39D04-F44C-9747-BDE9-44DDE91EE8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9B5CF-458A-FF40-98D6-65FA50DDAEA0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931AB-252D-7D4B-B211-97C1844D8A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637EF-07B5-3A48-85DD-440AAFC5E0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AA14D-F1CA-5144-B62B-DE8789A3A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992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files.com/show_file.php?id=13937112018987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A598D99-806A-0C41-A4D9-DC5BA7407EB8}"/>
              </a:ext>
            </a:extLst>
          </p:cNvPr>
          <p:cNvSpPr/>
          <p:nvPr/>
        </p:nvSpPr>
        <p:spPr>
          <a:xfrm>
            <a:off x="2926491" y="0"/>
            <a:ext cx="6339017" cy="6858000"/>
          </a:xfrm>
          <a:prstGeom prst="roundRect">
            <a:avLst/>
          </a:prstGeom>
          <a:solidFill>
            <a:srgbClr val="FF00E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chemeClr val="tx1"/>
                </a:solidFill>
              </a:rPr>
              <a:t>RECICLA TU CHICLE</a:t>
            </a:r>
          </a:p>
          <a:p>
            <a:pPr algn="ctr"/>
            <a:r>
              <a:rPr lang="en-US" sz="4400" b="1" dirty="0">
                <a:solidFill>
                  <a:schemeClr val="tx1"/>
                </a:solidFill>
              </a:rPr>
              <a:t>AQUI</a:t>
            </a:r>
          </a:p>
          <a:p>
            <a:pPr algn="ctr"/>
            <a:endParaRPr lang="en-US" sz="4400" b="1" dirty="0">
              <a:solidFill>
                <a:schemeClr val="tx1"/>
              </a:solidFill>
            </a:endParaRPr>
          </a:p>
          <a:p>
            <a:pPr algn="ctr"/>
            <a:endParaRPr lang="en-US" sz="4400" b="1" dirty="0">
              <a:solidFill>
                <a:schemeClr val="tx1"/>
              </a:solidFill>
            </a:endParaRPr>
          </a:p>
          <a:p>
            <a:pPr algn="ctr"/>
            <a:endParaRPr lang="en-US" sz="4400" b="1" dirty="0">
              <a:solidFill>
                <a:schemeClr val="tx1"/>
              </a:solidFill>
            </a:endParaRPr>
          </a:p>
          <a:p>
            <a:pPr algn="ctr"/>
            <a:endParaRPr lang="en-US" sz="4400" b="1" dirty="0">
              <a:solidFill>
                <a:schemeClr val="tx1"/>
              </a:solidFill>
            </a:endParaRPr>
          </a:p>
          <a:p>
            <a:pPr algn="ctr"/>
            <a:endParaRPr lang="en-US" sz="4400" b="1" dirty="0">
              <a:solidFill>
                <a:schemeClr val="tx1"/>
              </a:solidFill>
            </a:endParaRPr>
          </a:p>
          <a:p>
            <a:pPr algn="ctr"/>
            <a:r>
              <a:rPr lang="en-US" sz="4400" b="1" dirty="0">
                <a:solidFill>
                  <a:schemeClr val="tx1"/>
                </a:solidFill>
              </a:rPr>
              <a:t>RECYCLE YOUR</a:t>
            </a:r>
          </a:p>
          <a:p>
            <a:pPr algn="ctr"/>
            <a:r>
              <a:rPr lang="en-US" sz="4400" b="1" dirty="0">
                <a:solidFill>
                  <a:schemeClr val="tx1"/>
                </a:solidFill>
              </a:rPr>
              <a:t>GUM HERE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396B91F-5435-3443-804B-E7F9E3F5E54D}"/>
              </a:ext>
            </a:extLst>
          </p:cNvPr>
          <p:cNvSpPr/>
          <p:nvPr/>
        </p:nvSpPr>
        <p:spPr>
          <a:xfrm>
            <a:off x="4743965" y="1977082"/>
            <a:ext cx="2704070" cy="26814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3" name="Picture 2" descr="A picture containing text, helmet, headdress&#10;&#10;Description automatically generated">
            <a:extLst>
              <a:ext uri="{FF2B5EF4-FFF2-40B4-BE49-F238E27FC236}">
                <a16:creationId xmlns:a16="http://schemas.microsoft.com/office/drawing/2014/main" id="{5C19B1B7-140D-2B43-80EB-85F41CADD7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99781" y="2293770"/>
            <a:ext cx="1920356" cy="2048039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A822005C-188A-764B-8848-8BF09194CBB2}"/>
              </a:ext>
            </a:extLst>
          </p:cNvPr>
          <p:cNvSpPr/>
          <p:nvPr/>
        </p:nvSpPr>
        <p:spPr>
          <a:xfrm>
            <a:off x="5691107" y="2901906"/>
            <a:ext cx="809786" cy="79855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FA15DB-CCF1-F64B-9749-D02401ED3B13}"/>
              </a:ext>
            </a:extLst>
          </p:cNvPr>
          <p:cNvSpPr txBox="1"/>
          <p:nvPr/>
        </p:nvSpPr>
        <p:spPr>
          <a:xfrm>
            <a:off x="185351" y="790832"/>
            <a:ext cx="21253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SIGNOS DE PRECAUSIONES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EA1235-FA79-8E49-A78E-784135E00564}"/>
              </a:ext>
            </a:extLst>
          </p:cNvPr>
          <p:cNvSpPr txBox="1"/>
          <p:nvPr/>
        </p:nvSpPr>
        <p:spPr>
          <a:xfrm>
            <a:off x="9601201" y="836998"/>
            <a:ext cx="22200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CAUTION SIGNS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E74C16-0164-444D-AD81-997DD207540F}"/>
              </a:ext>
            </a:extLst>
          </p:cNvPr>
          <p:cNvSpPr txBox="1"/>
          <p:nvPr/>
        </p:nvSpPr>
        <p:spPr>
          <a:xfrm>
            <a:off x="185351" y="2546801"/>
            <a:ext cx="27040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SIGNOS DE PRECAUSIONES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76343E-9EAF-A74F-A787-74EC23FE78D1}"/>
              </a:ext>
            </a:extLst>
          </p:cNvPr>
          <p:cNvSpPr txBox="1"/>
          <p:nvPr/>
        </p:nvSpPr>
        <p:spPr>
          <a:xfrm>
            <a:off x="185351" y="4341809"/>
            <a:ext cx="27040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SIGNOS DE PRECAUSIONES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D527A9-9F00-3849-A2AF-1A99641E46C6}"/>
              </a:ext>
            </a:extLst>
          </p:cNvPr>
          <p:cNvSpPr txBox="1"/>
          <p:nvPr/>
        </p:nvSpPr>
        <p:spPr>
          <a:xfrm>
            <a:off x="9601201" y="2690336"/>
            <a:ext cx="216918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CAUTION SIGNS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8CECB0-7B10-4A4B-84EA-5C0F7E973103}"/>
              </a:ext>
            </a:extLst>
          </p:cNvPr>
          <p:cNvSpPr txBox="1"/>
          <p:nvPr/>
        </p:nvSpPr>
        <p:spPr>
          <a:xfrm>
            <a:off x="9601201" y="4451341"/>
            <a:ext cx="216918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CAUTION SIGNS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805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23</Words>
  <Application>Microsoft Macintosh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Evtim Dyakov (2018828)</dc:creator>
  <cp:lastModifiedBy>Evtim Dyakov (2018828)</cp:lastModifiedBy>
  <cp:revision>3</cp:revision>
  <dcterms:created xsi:type="dcterms:W3CDTF">2022-03-09T14:17:02Z</dcterms:created>
  <dcterms:modified xsi:type="dcterms:W3CDTF">2022-03-09T15:14:41Z</dcterms:modified>
</cp:coreProperties>
</file>