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9" r:id="rId1"/>
    <p:sldMasterId id="2147483981" r:id="rId2"/>
  </p:sldMasterIdLst>
  <p:notesMasterIdLst>
    <p:notesMasterId r:id="rId19"/>
  </p:notesMasterIdLst>
  <p:sldIdLst>
    <p:sldId id="871" r:id="rId3"/>
    <p:sldId id="256" r:id="rId4"/>
    <p:sldId id="893" r:id="rId5"/>
    <p:sldId id="892" r:id="rId6"/>
    <p:sldId id="564" r:id="rId7"/>
    <p:sldId id="523" r:id="rId8"/>
    <p:sldId id="565" r:id="rId9"/>
    <p:sldId id="891" r:id="rId10"/>
    <p:sldId id="887" r:id="rId11"/>
    <p:sldId id="894" r:id="rId12"/>
    <p:sldId id="897" r:id="rId13"/>
    <p:sldId id="896" r:id="rId14"/>
    <p:sldId id="895" r:id="rId15"/>
    <p:sldId id="889" r:id="rId16"/>
    <p:sldId id="890" r:id="rId17"/>
    <p:sldId id="31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6FDE2-C90D-4B95-87D4-866FDBEEE4AA}" v="26" dt="2025-12-01T16:55:08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778" autoAdjust="0"/>
    <p:restoredTop sz="92963" autoAdjust="0"/>
  </p:normalViewPr>
  <p:slideViewPr>
    <p:cSldViewPr snapToGrid="0">
      <p:cViewPr varScale="1">
        <p:scale>
          <a:sx n="60" d="100"/>
          <a:sy n="60" d="100"/>
        </p:scale>
        <p:origin x="291" y="2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0" d="100"/>
        <a:sy n="70" d="100"/>
      </p:scale>
      <p:origin x="0" y="-2835"/>
    </p:cViewPr>
  </p:sorterViewPr>
  <p:notesViewPr>
    <p:cSldViewPr snapToGrid="0">
      <p:cViewPr varScale="1">
        <p:scale>
          <a:sx n="58" d="100"/>
          <a:sy n="58" d="100"/>
        </p:scale>
        <p:origin x="2085" y="45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custSel addSld delSld modSld sldOrd">
      <pc:chgData name="James Williams" userId="c957a50b-491f-4d94-b4bc-52aca3e2340d" providerId="ADAL" clId="{24AD1EBB-B856-443B-9200-42FCDD6529A9}" dt="2025-12-01T16:56:11.299" v="1900" actId="20577"/>
      <pc:docMkLst>
        <pc:docMk/>
      </pc:docMkLst>
      <pc:sldChg chg="modSp mod">
        <pc:chgData name="James Williams" userId="c957a50b-491f-4d94-b4bc-52aca3e2340d" providerId="ADAL" clId="{24AD1EBB-B856-443B-9200-42FCDD6529A9}" dt="2025-11-30T15:45:06.542" v="1272" actId="20577"/>
        <pc:sldMkLst>
          <pc:docMk/>
          <pc:sldMk cId="987384392" sldId="256"/>
        </pc:sldMkLst>
        <pc:spChg chg="mod">
          <ac:chgData name="James Williams" userId="c957a50b-491f-4d94-b4bc-52aca3e2340d" providerId="ADAL" clId="{24AD1EBB-B856-443B-9200-42FCDD6529A9}" dt="2025-11-30T15:45:06.542" v="1272" actId="20577"/>
          <ac:spMkLst>
            <pc:docMk/>
            <pc:sldMk cId="987384392" sldId="256"/>
            <ac:spMk id="7" creationId="{00000000-0000-0000-0000-000000000000}"/>
          </ac:spMkLst>
        </pc:spChg>
      </pc:sldChg>
      <pc:sldChg chg="modSp del mod">
        <pc:chgData name="James Williams" userId="c957a50b-491f-4d94-b4bc-52aca3e2340d" providerId="ADAL" clId="{24AD1EBB-B856-443B-9200-42FCDD6529A9}" dt="2025-11-30T16:37:06.157" v="1820" actId="2696"/>
        <pc:sldMkLst>
          <pc:docMk/>
          <pc:sldMk cId="1670407092" sldId="507"/>
        </pc:sldMkLst>
      </pc:sldChg>
      <pc:sldChg chg="modSp del mod">
        <pc:chgData name="James Williams" userId="c957a50b-491f-4d94-b4bc-52aca3e2340d" providerId="ADAL" clId="{24AD1EBB-B856-443B-9200-42FCDD6529A9}" dt="2025-11-30T16:37:06.157" v="1820" actId="2696"/>
        <pc:sldMkLst>
          <pc:docMk/>
          <pc:sldMk cId="1849896610" sldId="517"/>
        </pc:sldMkLst>
      </pc:sldChg>
      <pc:sldChg chg="modSp del mod">
        <pc:chgData name="James Williams" userId="c957a50b-491f-4d94-b4bc-52aca3e2340d" providerId="ADAL" clId="{24AD1EBB-B856-443B-9200-42FCDD6529A9}" dt="2025-11-30T16:37:06.157" v="1820" actId="2696"/>
        <pc:sldMkLst>
          <pc:docMk/>
          <pc:sldMk cId="3469144061" sldId="520"/>
        </pc:sldMkLst>
      </pc:sldChg>
      <pc:sldChg chg="add 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156191073" sldId="521"/>
        </pc:sldMkLst>
      </pc:sldChg>
      <pc:sldChg chg="modSp add del mod">
        <pc:chgData name="James Williams" userId="c957a50b-491f-4d94-b4bc-52aca3e2340d" providerId="ADAL" clId="{24AD1EBB-B856-443B-9200-42FCDD6529A9}" dt="2025-11-24T15:09:22.193" v="509" actId="2696"/>
        <pc:sldMkLst>
          <pc:docMk/>
          <pc:sldMk cId="358659824" sldId="522"/>
        </pc:sldMkLst>
      </pc:sldChg>
      <pc:sldChg chg="modSp add del mod">
        <pc:chgData name="James Williams" userId="c957a50b-491f-4d94-b4bc-52aca3e2340d" providerId="ADAL" clId="{24AD1EBB-B856-443B-9200-42FCDD6529A9}" dt="2025-11-30T16:37:06.157" v="1820" actId="2696"/>
        <pc:sldMkLst>
          <pc:docMk/>
          <pc:sldMk cId="2278610772" sldId="522"/>
        </pc:sldMkLst>
      </pc:sldChg>
      <pc:sldChg chg="delSp modSp mod">
        <pc:chgData name="James Williams" userId="c957a50b-491f-4d94-b4bc-52aca3e2340d" providerId="ADAL" clId="{24AD1EBB-B856-443B-9200-42FCDD6529A9}" dt="2025-11-30T15:37:50.421" v="997" actId="1076"/>
        <pc:sldMkLst>
          <pc:docMk/>
          <pc:sldMk cId="369050260" sldId="523"/>
        </pc:sldMkLst>
        <pc:spChg chg="mod">
          <ac:chgData name="James Williams" userId="c957a50b-491f-4d94-b4bc-52aca3e2340d" providerId="ADAL" clId="{24AD1EBB-B856-443B-9200-42FCDD6529A9}" dt="2025-11-30T15:37:50.421" v="997" actId="1076"/>
          <ac:spMkLst>
            <pc:docMk/>
            <pc:sldMk cId="369050260" sldId="523"/>
            <ac:spMk id="3" creationId="{60E9E65E-E464-EC95-3694-4456CF972D1B}"/>
          </ac:spMkLst>
        </pc:spChg>
        <pc:picChg chg="del">
          <ac:chgData name="James Williams" userId="c957a50b-491f-4d94-b4bc-52aca3e2340d" providerId="ADAL" clId="{24AD1EBB-B856-443B-9200-42FCDD6529A9}" dt="2025-11-30T15:36:45.531" v="935" actId="21"/>
          <ac:picMkLst>
            <pc:docMk/>
            <pc:sldMk cId="369050260" sldId="523"/>
            <ac:picMk id="6" creationId="{ED8D820A-F84B-E8EB-4E97-6609F7F4EB3C}"/>
          </ac:picMkLst>
        </pc:picChg>
      </pc:sldChg>
      <pc:sldChg chg="del">
        <pc:chgData name="James Williams" userId="c957a50b-491f-4d94-b4bc-52aca3e2340d" providerId="ADAL" clId="{24AD1EBB-B856-443B-9200-42FCDD6529A9}" dt="2025-11-23T14:32:23.521" v="101" actId="2696"/>
        <pc:sldMkLst>
          <pc:docMk/>
          <pc:sldMk cId="1523012025" sldId="545"/>
        </pc:sldMkLst>
      </pc:sldChg>
      <pc:sldChg chg="modSp del mod">
        <pc:chgData name="James Williams" userId="c957a50b-491f-4d94-b4bc-52aca3e2340d" providerId="ADAL" clId="{24AD1EBB-B856-443B-9200-42FCDD6529A9}" dt="2025-11-23T14:43:55.826" v="197" actId="2696"/>
        <pc:sldMkLst>
          <pc:docMk/>
          <pc:sldMk cId="521874296" sldId="561"/>
        </pc:sldMkLst>
      </pc:sldChg>
      <pc:sldChg chg="del">
        <pc:chgData name="James Williams" userId="c957a50b-491f-4d94-b4bc-52aca3e2340d" providerId="ADAL" clId="{24AD1EBB-B856-443B-9200-42FCDD6529A9}" dt="2025-11-23T14:34:43.751" v="169" actId="2696"/>
        <pc:sldMkLst>
          <pc:docMk/>
          <pc:sldMk cId="499196987" sldId="563"/>
        </pc:sldMkLst>
      </pc:sldChg>
      <pc:sldChg chg="modSp mod modNotesTx">
        <pc:chgData name="James Williams" userId="c957a50b-491f-4d94-b4bc-52aca3e2340d" providerId="ADAL" clId="{24AD1EBB-B856-443B-9200-42FCDD6529A9}" dt="2025-12-01T14:30:34.718" v="1842" actId="20577"/>
        <pc:sldMkLst>
          <pc:docMk/>
          <pc:sldMk cId="1687013321" sldId="564"/>
        </pc:sldMkLst>
        <pc:spChg chg="mod">
          <ac:chgData name="James Williams" userId="c957a50b-491f-4d94-b4bc-52aca3e2340d" providerId="ADAL" clId="{24AD1EBB-B856-443B-9200-42FCDD6529A9}" dt="2025-11-30T15:54:35.575" v="1702" actId="13926"/>
          <ac:spMkLst>
            <pc:docMk/>
            <pc:sldMk cId="1687013321" sldId="564"/>
            <ac:spMk id="2" creationId="{3241627A-8DDC-9429-069F-66356ED12D14}"/>
          </ac:spMkLst>
        </pc:spChg>
        <pc:spChg chg="mod">
          <ac:chgData name="James Williams" userId="c957a50b-491f-4d94-b4bc-52aca3e2340d" providerId="ADAL" clId="{24AD1EBB-B856-443B-9200-42FCDD6529A9}" dt="2025-11-30T15:36:06.928" v="934" actId="20577"/>
          <ac:spMkLst>
            <pc:docMk/>
            <pc:sldMk cId="1687013321" sldId="564"/>
            <ac:spMk id="3" creationId="{60E9E65E-E464-EC95-3694-4456CF972D1B}"/>
          </ac:spMkLst>
        </pc:spChg>
      </pc:sldChg>
      <pc:sldChg chg="addSp delSp modSp mod">
        <pc:chgData name="James Williams" userId="c957a50b-491f-4d94-b4bc-52aca3e2340d" providerId="ADAL" clId="{24AD1EBB-B856-443B-9200-42FCDD6529A9}" dt="2025-11-30T15:55:00.289" v="1707" actId="113"/>
        <pc:sldMkLst>
          <pc:docMk/>
          <pc:sldMk cId="2030994894" sldId="565"/>
        </pc:sldMkLst>
        <pc:spChg chg="mod">
          <ac:chgData name="James Williams" userId="c957a50b-491f-4d94-b4bc-52aca3e2340d" providerId="ADAL" clId="{24AD1EBB-B856-443B-9200-42FCDD6529A9}" dt="2025-11-30T15:34:13.255" v="906" actId="20577"/>
          <ac:spMkLst>
            <pc:docMk/>
            <pc:sldMk cId="2030994894" sldId="565"/>
            <ac:spMk id="2" creationId="{3241627A-8DDC-9429-069F-66356ED12D14}"/>
          </ac:spMkLst>
        </pc:spChg>
        <pc:spChg chg="mod">
          <ac:chgData name="James Williams" userId="c957a50b-491f-4d94-b4bc-52aca3e2340d" providerId="ADAL" clId="{24AD1EBB-B856-443B-9200-42FCDD6529A9}" dt="2025-11-30T15:55:00.289" v="1707" actId="113"/>
          <ac:spMkLst>
            <pc:docMk/>
            <pc:sldMk cId="2030994894" sldId="565"/>
            <ac:spMk id="3" creationId="{60E9E65E-E464-EC95-3694-4456CF972D1B}"/>
          </ac:spMkLst>
        </pc:spChg>
        <pc:picChg chg="add mod">
          <ac:chgData name="James Williams" userId="c957a50b-491f-4d94-b4bc-52aca3e2340d" providerId="ADAL" clId="{24AD1EBB-B856-443B-9200-42FCDD6529A9}" dt="2025-11-30T15:39:02.441" v="1045" actId="1076"/>
          <ac:picMkLst>
            <pc:docMk/>
            <pc:sldMk cId="2030994894" sldId="565"/>
            <ac:picMk id="4" creationId="{CDCB486C-2D9F-8D6A-C4C2-155AA62E64A8}"/>
          </ac:picMkLst>
        </pc:picChg>
        <pc:picChg chg="add del mod">
          <ac:chgData name="James Williams" userId="c957a50b-491f-4d94-b4bc-52aca3e2340d" providerId="ADAL" clId="{24AD1EBB-B856-443B-9200-42FCDD6529A9}" dt="2025-11-30T15:38:11.682" v="1000" actId="478"/>
          <ac:picMkLst>
            <pc:docMk/>
            <pc:sldMk cId="2030994894" sldId="565"/>
            <ac:picMk id="6" creationId="{ED8D820A-F84B-E8EB-4E97-6609F7F4EB3C}"/>
          </ac:picMkLst>
        </pc:picChg>
      </pc:sldChg>
      <pc:sldChg chg="del">
        <pc:chgData name="James Williams" userId="c957a50b-491f-4d94-b4bc-52aca3e2340d" providerId="ADAL" clId="{24AD1EBB-B856-443B-9200-42FCDD6529A9}" dt="2025-11-23T14:32:23.521" v="101" actId="2696"/>
        <pc:sldMkLst>
          <pc:docMk/>
          <pc:sldMk cId="3028511585" sldId="567"/>
        </pc:sldMkLst>
      </pc:sldChg>
      <pc:sldChg chg="del">
        <pc:chgData name="James Williams" userId="c957a50b-491f-4d94-b4bc-52aca3e2340d" providerId="ADAL" clId="{24AD1EBB-B856-443B-9200-42FCDD6529A9}" dt="2025-11-17T09:46:12.151" v="79" actId="2696"/>
        <pc:sldMkLst>
          <pc:docMk/>
          <pc:sldMk cId="2707966090" sldId="568"/>
        </pc:sldMkLst>
      </pc:sldChg>
      <pc:sldChg chg="add 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2479290700" sldId="569"/>
        </pc:sldMkLst>
      </pc:sldChg>
      <pc:sldChg chg="add 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3392110759" sldId="570"/>
        </pc:sldMkLst>
      </pc:sldChg>
      <pc:sldChg chg="add 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3479481202" sldId="572"/>
        </pc:sldMkLst>
      </pc:sldChg>
      <pc:sldChg chg="add 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806047717" sldId="573"/>
        </pc:sldMkLst>
      </pc:sldChg>
      <pc:sldChg chg="del">
        <pc:chgData name="James Williams" userId="c957a50b-491f-4d94-b4bc-52aca3e2340d" providerId="ADAL" clId="{24AD1EBB-B856-443B-9200-42FCDD6529A9}" dt="2025-11-23T14:29:07.303" v="84" actId="2696"/>
        <pc:sldMkLst>
          <pc:docMk/>
          <pc:sldMk cId="69360004" sldId="575"/>
        </pc:sldMkLst>
      </pc:sldChg>
      <pc:sldChg chg="del">
        <pc:chgData name="James Williams" userId="c957a50b-491f-4d94-b4bc-52aca3e2340d" providerId="ADAL" clId="{24AD1EBB-B856-443B-9200-42FCDD6529A9}" dt="2025-11-17T09:46:04.790" v="78" actId="2696"/>
        <pc:sldMkLst>
          <pc:docMk/>
          <pc:sldMk cId="1792531356" sldId="576"/>
        </pc:sldMkLst>
      </pc:sldChg>
      <pc:sldChg chg="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2263313068" sldId="577"/>
        </pc:sldMkLst>
      </pc:sldChg>
      <pc:sldChg chg="modSp new del mod ord">
        <pc:chgData name="James Williams" userId="c957a50b-491f-4d94-b4bc-52aca3e2340d" providerId="ADAL" clId="{24AD1EBB-B856-443B-9200-42FCDD6529A9}" dt="2025-11-17T09:46:30.546" v="83" actId="2696"/>
        <pc:sldMkLst>
          <pc:docMk/>
          <pc:sldMk cId="2700445570" sldId="578"/>
        </pc:sldMkLst>
      </pc:sldChg>
      <pc:sldChg chg="add ord">
        <pc:chgData name="James Williams" userId="c957a50b-491f-4d94-b4bc-52aca3e2340d" providerId="ADAL" clId="{24AD1EBB-B856-443B-9200-42FCDD6529A9}" dt="2025-11-17T09:45:59.926" v="77"/>
        <pc:sldMkLst>
          <pc:docMk/>
          <pc:sldMk cId="2142399157" sldId="871"/>
        </pc:sldMkLst>
      </pc:sldChg>
      <pc:sldChg chg="new del">
        <pc:chgData name="James Williams" userId="c957a50b-491f-4d94-b4bc-52aca3e2340d" providerId="ADAL" clId="{24AD1EBB-B856-443B-9200-42FCDD6529A9}" dt="2025-11-23T14:38:08.048" v="171" actId="2696"/>
        <pc:sldMkLst>
          <pc:docMk/>
          <pc:sldMk cId="1628955924" sldId="872"/>
        </pc:sldMkLst>
      </pc:sldChg>
      <pc:sldChg chg="new del">
        <pc:chgData name="James Williams" userId="c957a50b-491f-4d94-b4bc-52aca3e2340d" providerId="ADAL" clId="{24AD1EBB-B856-443B-9200-42FCDD6529A9}" dt="2025-11-23T14:34:34.767" v="168" actId="2696"/>
        <pc:sldMkLst>
          <pc:docMk/>
          <pc:sldMk cId="197719316" sldId="873"/>
        </pc:sldMkLst>
      </pc:sldChg>
      <pc:sldChg chg="add del">
        <pc:chgData name="James Williams" userId="c957a50b-491f-4d94-b4bc-52aca3e2340d" providerId="ADAL" clId="{24AD1EBB-B856-443B-9200-42FCDD6529A9}" dt="2025-11-30T16:37:06.157" v="1820" actId="2696"/>
        <pc:sldMkLst>
          <pc:docMk/>
          <pc:sldMk cId="4107844369" sldId="874"/>
        </pc:sldMkLst>
      </pc:sldChg>
      <pc:sldChg chg="modSp add mod">
        <pc:chgData name="James Williams" userId="c957a50b-491f-4d94-b4bc-52aca3e2340d" providerId="ADAL" clId="{24AD1EBB-B856-443B-9200-42FCDD6529A9}" dt="2025-11-23T14:39:12.457" v="175" actId="20577"/>
        <pc:sldMkLst>
          <pc:docMk/>
          <pc:sldMk cId="2685329761" sldId="887"/>
        </pc:sldMkLst>
        <pc:spChg chg="mod">
          <ac:chgData name="James Williams" userId="c957a50b-491f-4d94-b4bc-52aca3e2340d" providerId="ADAL" clId="{24AD1EBB-B856-443B-9200-42FCDD6529A9}" dt="2025-11-23T14:39:12.457" v="175" actId="20577"/>
          <ac:spMkLst>
            <pc:docMk/>
            <pc:sldMk cId="2685329761" sldId="887"/>
            <ac:spMk id="2" creationId="{2271A5AB-A1B6-FAAF-0EA0-AA0755DE1CD6}"/>
          </ac:spMkLst>
        </pc:spChg>
      </pc:sldChg>
      <pc:sldChg chg="add">
        <pc:chgData name="James Williams" userId="c957a50b-491f-4d94-b4bc-52aca3e2340d" providerId="ADAL" clId="{24AD1EBB-B856-443B-9200-42FCDD6529A9}" dt="2025-11-23T14:37:58.110" v="170"/>
        <pc:sldMkLst>
          <pc:docMk/>
          <pc:sldMk cId="576812467" sldId="889"/>
        </pc:sldMkLst>
      </pc:sldChg>
      <pc:sldChg chg="add">
        <pc:chgData name="James Williams" userId="c957a50b-491f-4d94-b4bc-52aca3e2340d" providerId="ADAL" clId="{24AD1EBB-B856-443B-9200-42FCDD6529A9}" dt="2025-11-23T14:37:58.110" v="170"/>
        <pc:sldMkLst>
          <pc:docMk/>
          <pc:sldMk cId="720488421" sldId="890"/>
        </pc:sldMkLst>
      </pc:sldChg>
      <pc:sldChg chg="addSp modSp new mod">
        <pc:chgData name="James Williams" userId="c957a50b-491f-4d94-b4bc-52aca3e2340d" providerId="ADAL" clId="{24AD1EBB-B856-443B-9200-42FCDD6529A9}" dt="2025-11-30T16:34:03.273" v="1757" actId="20577"/>
        <pc:sldMkLst>
          <pc:docMk/>
          <pc:sldMk cId="2096253018" sldId="891"/>
        </pc:sldMkLst>
        <pc:spChg chg="mod">
          <ac:chgData name="James Williams" userId="c957a50b-491f-4d94-b4bc-52aca3e2340d" providerId="ADAL" clId="{24AD1EBB-B856-443B-9200-42FCDD6529A9}" dt="2025-11-30T15:40:06.755" v="1112" actId="1076"/>
          <ac:spMkLst>
            <pc:docMk/>
            <pc:sldMk cId="2096253018" sldId="891"/>
            <ac:spMk id="2" creationId="{574FD9C4-B0D9-8309-229D-8FF911675F11}"/>
          </ac:spMkLst>
        </pc:spChg>
        <pc:spChg chg="mod">
          <ac:chgData name="James Williams" userId="c957a50b-491f-4d94-b4bc-52aca3e2340d" providerId="ADAL" clId="{24AD1EBB-B856-443B-9200-42FCDD6529A9}" dt="2025-11-30T16:34:03.273" v="1757" actId="20577"/>
          <ac:spMkLst>
            <pc:docMk/>
            <pc:sldMk cId="2096253018" sldId="891"/>
            <ac:spMk id="3" creationId="{0900A073-12DB-83FE-3996-91848AC1440F}"/>
          </ac:spMkLst>
        </pc:spChg>
        <pc:picChg chg="add mod">
          <ac:chgData name="James Williams" userId="c957a50b-491f-4d94-b4bc-52aca3e2340d" providerId="ADAL" clId="{24AD1EBB-B856-443B-9200-42FCDD6529A9}" dt="2025-11-30T15:40:03.293" v="1111" actId="1076"/>
          <ac:picMkLst>
            <pc:docMk/>
            <pc:sldMk cId="2096253018" sldId="891"/>
            <ac:picMk id="4" creationId="{4DD61FE4-89F2-F3AC-EAD5-B527316D6321}"/>
          </ac:picMkLst>
        </pc:picChg>
      </pc:sldChg>
      <pc:sldChg chg="addSp modSp new mod">
        <pc:chgData name="James Williams" userId="c957a50b-491f-4d94-b4bc-52aca3e2340d" providerId="ADAL" clId="{24AD1EBB-B856-443B-9200-42FCDD6529A9}" dt="2025-11-30T15:45:18.505" v="1274" actId="20577"/>
        <pc:sldMkLst>
          <pc:docMk/>
          <pc:sldMk cId="1267115558" sldId="892"/>
        </pc:sldMkLst>
        <pc:spChg chg="mod">
          <ac:chgData name="James Williams" userId="c957a50b-491f-4d94-b4bc-52aca3e2340d" providerId="ADAL" clId="{24AD1EBB-B856-443B-9200-42FCDD6529A9}" dt="2025-11-30T15:45:18.505" v="1274" actId="20577"/>
          <ac:spMkLst>
            <pc:docMk/>
            <pc:sldMk cId="1267115558" sldId="892"/>
            <ac:spMk id="2" creationId="{49BF70B6-B216-F941-21C5-B379DDDCA716}"/>
          </ac:spMkLst>
        </pc:spChg>
        <pc:spChg chg="mod">
          <ac:chgData name="James Williams" userId="c957a50b-491f-4d94-b4bc-52aca3e2340d" providerId="ADAL" clId="{24AD1EBB-B856-443B-9200-42FCDD6529A9}" dt="2025-11-30T15:45:14.748" v="1273" actId="20577"/>
          <ac:spMkLst>
            <pc:docMk/>
            <pc:sldMk cId="1267115558" sldId="892"/>
            <ac:spMk id="3" creationId="{7DE83FA3-122B-A425-EC12-FBB9C51BF2FD}"/>
          </ac:spMkLst>
        </pc:spChg>
        <pc:picChg chg="add mod">
          <ac:chgData name="James Williams" userId="c957a50b-491f-4d94-b4bc-52aca3e2340d" providerId="ADAL" clId="{24AD1EBB-B856-443B-9200-42FCDD6529A9}" dt="2025-11-30T15:30:40.208" v="780" actId="1076"/>
          <ac:picMkLst>
            <pc:docMk/>
            <pc:sldMk cId="1267115558" sldId="892"/>
            <ac:picMk id="4" creationId="{C22C9A35-344D-3C91-FA3D-42F335B0382C}"/>
          </ac:picMkLst>
        </pc:picChg>
      </pc:sldChg>
      <pc:sldChg chg="addSp delSp modSp add mod">
        <pc:chgData name="James Williams" userId="c957a50b-491f-4d94-b4bc-52aca3e2340d" providerId="ADAL" clId="{24AD1EBB-B856-443B-9200-42FCDD6529A9}" dt="2025-11-30T15:30:04.029" v="758" actId="1076"/>
        <pc:sldMkLst>
          <pc:docMk/>
          <pc:sldMk cId="358659824" sldId="893"/>
        </pc:sldMkLst>
        <pc:spChg chg="mod">
          <ac:chgData name="James Williams" userId="c957a50b-491f-4d94-b4bc-52aca3e2340d" providerId="ADAL" clId="{24AD1EBB-B856-443B-9200-42FCDD6529A9}" dt="2025-11-30T15:27:49.862" v="714" actId="1076"/>
          <ac:spMkLst>
            <pc:docMk/>
            <pc:sldMk cId="358659824" sldId="893"/>
            <ac:spMk id="2" creationId="{3241627A-8DDC-9429-069F-66356ED12D14}"/>
          </ac:spMkLst>
        </pc:spChg>
        <pc:spChg chg="add del">
          <ac:chgData name="James Williams" userId="c957a50b-491f-4d94-b4bc-52aca3e2340d" providerId="ADAL" clId="{24AD1EBB-B856-443B-9200-42FCDD6529A9}" dt="2025-11-30T15:28:37.121" v="717" actId="478"/>
          <ac:spMkLst>
            <pc:docMk/>
            <pc:sldMk cId="358659824" sldId="893"/>
            <ac:spMk id="5" creationId="{8DC3E7B7-1CA7-1F48-E812-54BEACC31ACB}"/>
          </ac:spMkLst>
        </pc:spChg>
        <pc:spChg chg="add mod">
          <ac:chgData name="James Williams" userId="c957a50b-491f-4d94-b4bc-52aca3e2340d" providerId="ADAL" clId="{24AD1EBB-B856-443B-9200-42FCDD6529A9}" dt="2025-11-30T15:29:52.966" v="755" actId="1076"/>
          <ac:spMkLst>
            <pc:docMk/>
            <pc:sldMk cId="358659824" sldId="893"/>
            <ac:spMk id="6" creationId="{B79CA765-A21C-6511-D70A-44B579EF413D}"/>
          </ac:spMkLst>
        </pc:spChg>
        <pc:spChg chg="add mod">
          <ac:chgData name="James Williams" userId="c957a50b-491f-4d94-b4bc-52aca3e2340d" providerId="ADAL" clId="{24AD1EBB-B856-443B-9200-42FCDD6529A9}" dt="2025-11-30T15:29:55.739" v="756" actId="20577"/>
          <ac:spMkLst>
            <pc:docMk/>
            <pc:sldMk cId="358659824" sldId="893"/>
            <ac:spMk id="7" creationId="{6925416A-49F6-330B-C721-E48ADF12D4EE}"/>
          </ac:spMkLst>
        </pc:spChg>
        <pc:picChg chg="mod">
          <ac:chgData name="James Williams" userId="c957a50b-491f-4d94-b4bc-52aca3e2340d" providerId="ADAL" clId="{24AD1EBB-B856-443B-9200-42FCDD6529A9}" dt="2025-11-30T15:30:04.029" v="758" actId="1076"/>
          <ac:picMkLst>
            <pc:docMk/>
            <pc:sldMk cId="358659824" sldId="893"/>
            <ac:picMk id="4" creationId="{090B0C42-314F-135A-E8CA-B506604CBD2F}"/>
          </ac:picMkLst>
        </pc:picChg>
      </pc:sldChg>
      <pc:sldChg chg="addSp delSp modSp add mod ord">
        <pc:chgData name="James Williams" userId="c957a50b-491f-4d94-b4bc-52aca3e2340d" providerId="ADAL" clId="{24AD1EBB-B856-443B-9200-42FCDD6529A9}" dt="2025-12-01T12:48:15.516" v="1833" actId="20577"/>
        <pc:sldMkLst>
          <pc:docMk/>
          <pc:sldMk cId="1625286200" sldId="894"/>
        </pc:sldMkLst>
        <pc:spChg chg="mod">
          <ac:chgData name="James Williams" userId="c957a50b-491f-4d94-b4bc-52aca3e2340d" providerId="ADAL" clId="{24AD1EBB-B856-443B-9200-42FCDD6529A9}" dt="2025-11-30T15:54:19.912" v="1701" actId="13926"/>
          <ac:spMkLst>
            <pc:docMk/>
            <pc:sldMk cId="1625286200" sldId="894"/>
            <ac:spMk id="2" creationId="{F3E5AE9A-D20D-A947-5445-B74C4993B544}"/>
          </ac:spMkLst>
        </pc:spChg>
        <pc:spChg chg="mod">
          <ac:chgData name="James Williams" userId="c957a50b-491f-4d94-b4bc-52aca3e2340d" providerId="ADAL" clId="{24AD1EBB-B856-443B-9200-42FCDD6529A9}" dt="2025-12-01T12:48:15.516" v="1833" actId="20577"/>
          <ac:spMkLst>
            <pc:docMk/>
            <pc:sldMk cId="1625286200" sldId="894"/>
            <ac:spMk id="3" creationId="{9D5260DE-FC87-C642-ABCA-0EC3146E1B9D}"/>
          </ac:spMkLst>
        </pc:spChg>
        <pc:picChg chg="add del mod">
          <ac:chgData name="James Williams" userId="c957a50b-491f-4d94-b4bc-52aca3e2340d" providerId="ADAL" clId="{24AD1EBB-B856-443B-9200-42FCDD6529A9}" dt="2025-11-30T15:53:24.235" v="1695" actId="1076"/>
          <ac:picMkLst>
            <pc:docMk/>
            <pc:sldMk cId="1625286200" sldId="894"/>
            <ac:picMk id="4" creationId="{8D73B13A-82DF-B88B-E330-4BCEAC027FE8}"/>
          </ac:picMkLst>
        </pc:picChg>
      </pc:sldChg>
      <pc:sldChg chg="modSp add mod ord">
        <pc:chgData name="James Williams" userId="c957a50b-491f-4d94-b4bc-52aca3e2340d" providerId="ADAL" clId="{24AD1EBB-B856-443B-9200-42FCDD6529A9}" dt="2025-12-01T16:56:11.299" v="1900" actId="20577"/>
        <pc:sldMkLst>
          <pc:docMk/>
          <pc:sldMk cId="1767261504" sldId="895"/>
        </pc:sldMkLst>
        <pc:spChg chg="mod">
          <ac:chgData name="James Williams" userId="c957a50b-491f-4d94-b4bc-52aca3e2340d" providerId="ADAL" clId="{24AD1EBB-B856-443B-9200-42FCDD6529A9}" dt="2025-11-30T15:46:12.536" v="1282" actId="20577"/>
          <ac:spMkLst>
            <pc:docMk/>
            <pc:sldMk cId="1767261504" sldId="895"/>
            <ac:spMk id="2" creationId="{141C58E1-E16B-92FD-8BDD-109BA3AEFD7E}"/>
          </ac:spMkLst>
        </pc:spChg>
        <pc:spChg chg="mod">
          <ac:chgData name="James Williams" userId="c957a50b-491f-4d94-b4bc-52aca3e2340d" providerId="ADAL" clId="{24AD1EBB-B856-443B-9200-42FCDD6529A9}" dt="2025-12-01T16:56:11.299" v="1900" actId="20577"/>
          <ac:spMkLst>
            <pc:docMk/>
            <pc:sldMk cId="1767261504" sldId="895"/>
            <ac:spMk id="3" creationId="{257F005E-C2D4-710F-63EE-6864D2CDF7DA}"/>
          </ac:spMkLst>
        </pc:spChg>
        <pc:picChg chg="mod">
          <ac:chgData name="James Williams" userId="c957a50b-491f-4d94-b4bc-52aca3e2340d" providerId="ADAL" clId="{24AD1EBB-B856-443B-9200-42FCDD6529A9}" dt="2025-12-01T12:49:36.354" v="1840" actId="1076"/>
          <ac:picMkLst>
            <pc:docMk/>
            <pc:sldMk cId="1767261504" sldId="895"/>
            <ac:picMk id="4" creationId="{9001F6A2-5A4B-5657-D004-65CA61FE6545}"/>
          </ac:picMkLst>
        </pc:picChg>
      </pc:sldChg>
      <pc:sldChg chg="modSp add mod">
        <pc:chgData name="James Williams" userId="c957a50b-491f-4d94-b4bc-52aca3e2340d" providerId="ADAL" clId="{24AD1EBB-B856-443B-9200-42FCDD6529A9}" dt="2025-12-01T12:49:14.436" v="1838" actId="13926"/>
        <pc:sldMkLst>
          <pc:docMk/>
          <pc:sldMk cId="365068458" sldId="896"/>
        </pc:sldMkLst>
        <pc:spChg chg="mod">
          <ac:chgData name="James Williams" userId="c957a50b-491f-4d94-b4bc-52aca3e2340d" providerId="ADAL" clId="{24AD1EBB-B856-443B-9200-42FCDD6529A9}" dt="2025-11-30T15:51:42.577" v="1653" actId="13926"/>
          <ac:spMkLst>
            <pc:docMk/>
            <pc:sldMk cId="365068458" sldId="896"/>
            <ac:spMk id="2" creationId="{2ACA082E-30CF-B979-71D7-2476FBBEC997}"/>
          </ac:spMkLst>
        </pc:spChg>
        <pc:spChg chg="mod">
          <ac:chgData name="James Williams" userId="c957a50b-491f-4d94-b4bc-52aca3e2340d" providerId="ADAL" clId="{24AD1EBB-B856-443B-9200-42FCDD6529A9}" dt="2025-12-01T12:49:14.436" v="1838" actId="13926"/>
          <ac:spMkLst>
            <pc:docMk/>
            <pc:sldMk cId="365068458" sldId="896"/>
            <ac:spMk id="3" creationId="{255BAE46-12DF-C149-C521-D5AFA781048D}"/>
          </ac:spMkLst>
        </pc:spChg>
        <pc:picChg chg="mod">
          <ac:chgData name="James Williams" userId="c957a50b-491f-4d94-b4bc-52aca3e2340d" providerId="ADAL" clId="{24AD1EBB-B856-443B-9200-42FCDD6529A9}" dt="2025-11-30T15:51:44.651" v="1654" actId="1076"/>
          <ac:picMkLst>
            <pc:docMk/>
            <pc:sldMk cId="365068458" sldId="896"/>
            <ac:picMk id="4" creationId="{C7DFEA95-2136-6C22-0E9F-4601C344E6E2}"/>
          </ac:picMkLst>
        </pc:picChg>
      </pc:sldChg>
      <pc:sldChg chg="modSp add mod ord">
        <pc:chgData name="James Williams" userId="c957a50b-491f-4d94-b4bc-52aca3e2340d" providerId="ADAL" clId="{24AD1EBB-B856-443B-9200-42FCDD6529A9}" dt="2025-12-01T15:28:41.933" v="1848" actId="13926"/>
        <pc:sldMkLst>
          <pc:docMk/>
          <pc:sldMk cId="1770648622" sldId="897"/>
        </pc:sldMkLst>
        <pc:spChg chg="mod">
          <ac:chgData name="James Williams" userId="c957a50b-491f-4d94-b4bc-52aca3e2340d" providerId="ADAL" clId="{24AD1EBB-B856-443B-9200-42FCDD6529A9}" dt="2025-11-30T15:50:41.022" v="1587" actId="13926"/>
          <ac:spMkLst>
            <pc:docMk/>
            <pc:sldMk cId="1770648622" sldId="897"/>
            <ac:spMk id="2" creationId="{C5A544F4-0A92-267B-5CB0-FF5107F822B8}"/>
          </ac:spMkLst>
        </pc:spChg>
        <pc:spChg chg="mod">
          <ac:chgData name="James Williams" userId="c957a50b-491f-4d94-b4bc-52aca3e2340d" providerId="ADAL" clId="{24AD1EBB-B856-443B-9200-42FCDD6529A9}" dt="2025-12-01T15:28:41.933" v="1848" actId="13926"/>
          <ac:spMkLst>
            <pc:docMk/>
            <pc:sldMk cId="1770648622" sldId="897"/>
            <ac:spMk id="3" creationId="{9F4E85F6-D317-36B0-FE3A-6E625902F722}"/>
          </ac:spMkLst>
        </pc:spChg>
        <pc:picChg chg="mod">
          <ac:chgData name="James Williams" userId="c957a50b-491f-4d94-b4bc-52aca3e2340d" providerId="ADAL" clId="{24AD1EBB-B856-443B-9200-42FCDD6529A9}" dt="2025-11-30T15:52:45.051" v="1684" actId="1076"/>
          <ac:picMkLst>
            <pc:docMk/>
            <pc:sldMk cId="1770648622" sldId="897"/>
            <ac:picMk id="4" creationId="{9FEE279C-D7D2-F2CF-7518-76FA0114C9D0}"/>
          </ac:picMkLst>
        </pc:picChg>
      </pc:sldChg>
    </pc:docChg>
  </pc:docChgLst>
  <pc:docChgLst>
    <pc:chgData name="James Williams" userId="c957a50b-491f-4d94-b4bc-52aca3e2340d" providerId="ADAL" clId="{FB67A71C-23CE-4031-BE2D-F11F319216C5}"/>
    <pc:docChg chg="undo custSel addSld delSld modSld sldOrd">
      <pc:chgData name="James Williams" userId="c957a50b-491f-4d94-b4bc-52aca3e2340d" providerId="ADAL" clId="{FB67A71C-23CE-4031-BE2D-F11F319216C5}" dt="2023-11-23T19:30:43.322" v="2359" actId="20577"/>
      <pc:docMkLst>
        <pc:docMk/>
      </pc:docMkLst>
      <pc:sldChg chg="modSp mod">
        <pc:chgData name="James Williams" userId="c957a50b-491f-4d94-b4bc-52aca3e2340d" providerId="ADAL" clId="{FB67A71C-23CE-4031-BE2D-F11F319216C5}" dt="2023-11-19T14:10:36.012" v="17" actId="20577"/>
        <pc:sldMkLst>
          <pc:docMk/>
          <pc:sldMk cId="987384392" sldId="256"/>
        </pc:sldMkLst>
      </pc:sldChg>
      <pc:sldChg chg="delSp modSp mod">
        <pc:chgData name="James Williams" userId="c957a50b-491f-4d94-b4bc-52aca3e2340d" providerId="ADAL" clId="{FB67A71C-23CE-4031-BE2D-F11F319216C5}" dt="2023-11-23T19:28:00.668" v="2333" actId="20577"/>
        <pc:sldMkLst>
          <pc:docMk/>
          <pc:sldMk cId="1670407092" sldId="507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2315969097" sldId="510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1515135962" sldId="515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3770997114" sldId="516"/>
        </pc:sldMkLst>
      </pc:sldChg>
      <pc:sldChg chg="add del">
        <pc:chgData name="James Williams" userId="c957a50b-491f-4d94-b4bc-52aca3e2340d" providerId="ADAL" clId="{FB67A71C-23CE-4031-BE2D-F11F319216C5}" dt="2023-11-19T14:15:31.236" v="80" actId="2696"/>
        <pc:sldMkLst>
          <pc:docMk/>
          <pc:sldMk cId="1777632357" sldId="517"/>
        </pc:sldMkLst>
      </pc:sldChg>
      <pc:sldChg chg="modSp add mod ord">
        <pc:chgData name="James Williams" userId="c957a50b-491f-4d94-b4bc-52aca3e2340d" providerId="ADAL" clId="{FB67A71C-23CE-4031-BE2D-F11F319216C5}" dt="2023-11-23T19:29:50.041" v="2356" actId="14100"/>
        <pc:sldMkLst>
          <pc:docMk/>
          <pc:sldMk cId="1849896610" sldId="517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2041820567" sldId="519"/>
        </pc:sldMkLst>
      </pc:sldChg>
      <pc:sldChg chg="modSp add del mod">
        <pc:chgData name="James Williams" userId="c957a50b-491f-4d94-b4bc-52aca3e2340d" providerId="ADAL" clId="{FB67A71C-23CE-4031-BE2D-F11F319216C5}" dt="2023-11-19T14:15:31.236" v="80" actId="2696"/>
        <pc:sldMkLst>
          <pc:docMk/>
          <pc:sldMk cId="307676957" sldId="520"/>
        </pc:sldMkLst>
      </pc:sldChg>
      <pc:sldChg chg="modSp add mod ord">
        <pc:chgData name="James Williams" userId="c957a50b-491f-4d94-b4bc-52aca3e2340d" providerId="ADAL" clId="{FB67A71C-23CE-4031-BE2D-F11F319216C5}" dt="2023-11-23T19:28:29.253" v="2334" actId="1076"/>
        <pc:sldMkLst>
          <pc:docMk/>
          <pc:sldMk cId="3469144061" sldId="520"/>
        </pc:sldMkLst>
      </pc:sldChg>
      <pc:sldChg chg="modSp add del mod ord">
        <pc:chgData name="James Williams" userId="c957a50b-491f-4d94-b4bc-52aca3e2340d" providerId="ADAL" clId="{FB67A71C-23CE-4031-BE2D-F11F319216C5}" dt="2023-11-23T19:23:01.421" v="2175" actId="2696"/>
        <pc:sldMkLst>
          <pc:docMk/>
          <pc:sldMk cId="156191073" sldId="521"/>
        </pc:sldMkLst>
      </pc:sldChg>
      <pc:sldChg chg="add del">
        <pc:chgData name="James Williams" userId="c957a50b-491f-4d94-b4bc-52aca3e2340d" providerId="ADAL" clId="{FB67A71C-23CE-4031-BE2D-F11F319216C5}" dt="2023-11-19T14:15:31.236" v="80" actId="2696"/>
        <pc:sldMkLst>
          <pc:docMk/>
          <pc:sldMk cId="1186255641" sldId="521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3084986202" sldId="522"/>
        </pc:sldMkLst>
      </pc:sldChg>
      <pc:sldChg chg="modSp mod">
        <pc:chgData name="James Williams" userId="c957a50b-491f-4d94-b4bc-52aca3e2340d" providerId="ADAL" clId="{FB67A71C-23CE-4031-BE2D-F11F319216C5}" dt="2023-11-22T12:00:55.923" v="942" actId="20577"/>
        <pc:sldMkLst>
          <pc:docMk/>
          <pc:sldMk cId="369050260" sldId="523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1127122602" sldId="524"/>
        </pc:sldMkLst>
      </pc:sldChg>
      <pc:sldChg chg="del">
        <pc:chgData name="James Williams" userId="c957a50b-491f-4d94-b4bc-52aca3e2340d" providerId="ADAL" clId="{FB67A71C-23CE-4031-BE2D-F11F319216C5}" dt="2023-11-19T14:11:31.166" v="22" actId="2696"/>
        <pc:sldMkLst>
          <pc:docMk/>
          <pc:sldMk cId="2783180777" sldId="525"/>
        </pc:sldMkLst>
      </pc:sldChg>
      <pc:sldChg chg="add del">
        <pc:chgData name="James Williams" userId="c957a50b-491f-4d94-b4bc-52aca3e2340d" providerId="ADAL" clId="{FB67A71C-23CE-4031-BE2D-F11F319216C5}" dt="2023-11-19T14:14:00.819" v="30" actId="2696"/>
        <pc:sldMkLst>
          <pc:docMk/>
          <pc:sldMk cId="1662728139" sldId="526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1132070962" sldId="527"/>
        </pc:sldMkLst>
      </pc:sldChg>
      <pc:sldChg chg="del">
        <pc:chgData name="James Williams" userId="c957a50b-491f-4d94-b4bc-52aca3e2340d" providerId="ADAL" clId="{FB67A71C-23CE-4031-BE2D-F11F319216C5}" dt="2023-11-19T14:12:32.276" v="25" actId="2696"/>
        <pc:sldMkLst>
          <pc:docMk/>
          <pc:sldMk cId="1272230600" sldId="562"/>
        </pc:sldMkLst>
      </pc:sldChg>
      <pc:sldChg chg="modSp add mod ord">
        <pc:chgData name="James Williams" userId="c957a50b-491f-4d94-b4bc-52aca3e2340d" providerId="ADAL" clId="{FB67A71C-23CE-4031-BE2D-F11F319216C5}" dt="2023-11-22T12:00:06.677" v="936" actId="6549"/>
        <pc:sldMkLst>
          <pc:docMk/>
          <pc:sldMk cId="1687013321" sldId="564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2099674768" sldId="564"/>
        </pc:sldMkLst>
      </pc:sldChg>
      <pc:sldChg chg="modSp add mod">
        <pc:chgData name="James Williams" userId="c957a50b-491f-4d94-b4bc-52aca3e2340d" providerId="ADAL" clId="{FB67A71C-23CE-4031-BE2D-F11F319216C5}" dt="2023-11-23T18:58:15.667" v="1807" actId="20577"/>
        <pc:sldMkLst>
          <pc:docMk/>
          <pc:sldMk cId="2030994894" sldId="565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3837445264" sldId="565"/>
        </pc:sldMkLst>
      </pc:sldChg>
      <pc:sldChg chg="add del">
        <pc:chgData name="James Williams" userId="c957a50b-491f-4d94-b4bc-52aca3e2340d" providerId="ADAL" clId="{FB67A71C-23CE-4031-BE2D-F11F319216C5}" dt="2023-11-19T14:11:19.848" v="21" actId="2696"/>
        <pc:sldMkLst>
          <pc:docMk/>
          <pc:sldMk cId="16301113" sldId="566"/>
        </pc:sldMkLst>
      </pc:sldChg>
      <pc:sldChg chg="modSp add mod">
        <pc:chgData name="James Williams" userId="c957a50b-491f-4d94-b4bc-52aca3e2340d" providerId="ADAL" clId="{FB67A71C-23CE-4031-BE2D-F11F319216C5}" dt="2023-11-23T19:30:43.322" v="2359" actId="20577"/>
        <pc:sldMkLst>
          <pc:docMk/>
          <pc:sldMk cId="3078264908" sldId="566"/>
        </pc:sldMkLst>
      </pc:sldChg>
    </pc:docChg>
  </pc:docChgLst>
  <pc:docChgLst>
    <pc:chgData name="James Williams" userId="c957a50b-491f-4d94-b4bc-52aca3e2340d" providerId="ADAL" clId="{90DDC147-3B58-4AEE-9ABF-8CFE49983D99}"/>
    <pc:docChg chg="undo custSel addSld delSld modSld">
      <pc:chgData name="James Williams" userId="c957a50b-491f-4d94-b4bc-52aca3e2340d" providerId="ADAL" clId="{90DDC147-3B58-4AEE-9ABF-8CFE49983D99}" dt="2023-11-19T14:09:18.099" v="77" actId="2696"/>
      <pc:docMkLst>
        <pc:docMk/>
      </pc:docMkLst>
      <pc:sldChg chg="modSp mod">
        <pc:chgData name="James Williams" userId="c957a50b-491f-4d94-b4bc-52aca3e2340d" providerId="ADAL" clId="{90DDC147-3B58-4AEE-9ABF-8CFE49983D99}" dt="2023-11-19T13:48:58.333" v="12" actId="948"/>
        <pc:sldMkLst>
          <pc:docMk/>
          <pc:sldMk cId="987384392" sldId="256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4068818947" sldId="315"/>
        </pc:sldMkLst>
      </pc:sldChg>
      <pc:sldChg chg="del">
        <pc:chgData name="James Williams" userId="c957a50b-491f-4d94-b4bc-52aca3e2340d" providerId="ADAL" clId="{90DDC147-3B58-4AEE-9ABF-8CFE49983D99}" dt="2023-11-19T14:08:44.266" v="74" actId="2696"/>
        <pc:sldMkLst>
          <pc:docMk/>
          <pc:sldMk cId="2308590635" sldId="501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670407092" sldId="507"/>
        </pc:sldMkLst>
      </pc:sldChg>
      <pc:sldChg chg="modSp mod">
        <pc:chgData name="James Williams" userId="c957a50b-491f-4d94-b4bc-52aca3e2340d" providerId="ADAL" clId="{90DDC147-3B58-4AEE-9ABF-8CFE49983D99}" dt="2023-11-02T13:47:19.445" v="1" actId="27636"/>
        <pc:sldMkLst>
          <pc:docMk/>
          <pc:sldMk cId="2315969097" sldId="510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777632357" sldId="517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2339004285" sldId="518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307676957" sldId="520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186255641" sldId="521"/>
        </pc:sldMkLst>
      </pc:sldChg>
      <pc:sldChg chg="modSp mod">
        <pc:chgData name="James Williams" userId="c957a50b-491f-4d94-b4bc-52aca3e2340d" providerId="ADAL" clId="{90DDC147-3B58-4AEE-9ABF-8CFE49983D99}" dt="2023-11-19T14:08:23.924" v="73" actId="20577"/>
        <pc:sldMkLst>
          <pc:docMk/>
          <pc:sldMk cId="3084986202" sldId="522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369050260" sldId="523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2783180777" sldId="525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662728139" sldId="526"/>
        </pc:sldMkLst>
      </pc:sldChg>
      <pc:sldChg chg="modSp mod">
        <pc:chgData name="James Williams" userId="c957a50b-491f-4d94-b4bc-52aca3e2340d" providerId="ADAL" clId="{90DDC147-3B58-4AEE-9ABF-8CFE49983D99}" dt="2023-11-19T13:54:18.135" v="53" actId="404"/>
        <pc:sldMkLst>
          <pc:docMk/>
          <pc:sldMk cId="1132070962" sldId="527"/>
        </pc:sldMkLst>
      </pc:sldChg>
      <pc:sldChg chg="add">
        <pc:chgData name="James Williams" userId="c957a50b-491f-4d94-b4bc-52aca3e2340d" providerId="ADAL" clId="{90DDC147-3B58-4AEE-9ABF-8CFE49983D99}" dt="2023-11-02T13:47:19.143" v="0"/>
        <pc:sldMkLst>
          <pc:docMk/>
          <pc:sldMk cId="3522741331" sldId="528"/>
        </pc:sldMkLst>
      </pc:sldChg>
      <pc:sldChg chg="add del">
        <pc:chgData name="James Williams" userId="c957a50b-491f-4d94-b4bc-52aca3e2340d" providerId="ADAL" clId="{90DDC147-3B58-4AEE-9ABF-8CFE49983D99}" dt="2023-11-09T10:48:58.957" v="6" actId="2696"/>
        <pc:sldMkLst>
          <pc:docMk/>
          <pc:sldMk cId="4033799117" sldId="542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3567875955" sldId="549"/>
        </pc:sldMkLst>
      </pc:sldChg>
      <pc:sldChg chg="add">
        <pc:chgData name="James Williams" userId="c957a50b-491f-4d94-b4bc-52aca3e2340d" providerId="ADAL" clId="{90DDC147-3B58-4AEE-9ABF-8CFE49983D99}" dt="2023-11-09T10:48:56.628" v="5"/>
        <pc:sldMkLst>
          <pc:docMk/>
          <pc:sldMk cId="1840424416" sldId="550"/>
        </pc:sldMkLst>
      </pc:sldChg>
      <pc:sldChg chg="add">
        <pc:chgData name="James Williams" userId="c957a50b-491f-4d94-b4bc-52aca3e2340d" providerId="ADAL" clId="{90DDC147-3B58-4AEE-9ABF-8CFE49983D99}" dt="2023-11-13T10:22:37.669" v="7"/>
        <pc:sldMkLst>
          <pc:docMk/>
          <pc:sldMk cId="521874296" sldId="561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272230600" sldId="562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499196987" sldId="563"/>
        </pc:sldMkLst>
      </pc:sldChg>
      <pc:sldChg chg="modSp add mod">
        <pc:chgData name="James Williams" userId="c957a50b-491f-4d94-b4bc-52aca3e2340d" providerId="ADAL" clId="{90DDC147-3B58-4AEE-9ABF-8CFE49983D99}" dt="2023-11-13T10:23:03.295" v="11" actId="113"/>
        <pc:sldMkLst>
          <pc:docMk/>
          <pc:sldMk cId="2099674768" sldId="564"/>
        </pc:sldMkLst>
      </pc:sldChg>
      <pc:sldChg chg="add">
        <pc:chgData name="James Williams" userId="c957a50b-491f-4d94-b4bc-52aca3e2340d" providerId="ADAL" clId="{90DDC147-3B58-4AEE-9ABF-8CFE49983D99}" dt="2023-11-19T14:08:55.280" v="75"/>
        <pc:sldMkLst>
          <pc:docMk/>
          <pc:sldMk cId="3837445264" sldId="565"/>
        </pc:sldMkLst>
      </pc:sldChg>
      <pc:sldChg chg="add">
        <pc:chgData name="James Williams" userId="c957a50b-491f-4d94-b4bc-52aca3e2340d" providerId="ADAL" clId="{90DDC147-3B58-4AEE-9ABF-8CFE49983D99}" dt="2023-11-19T14:08:55.280" v="75"/>
        <pc:sldMkLst>
          <pc:docMk/>
          <pc:sldMk cId="16301113" sldId="566"/>
        </pc:sldMkLst>
      </pc:sldChg>
    </pc:docChg>
  </pc:docChgLst>
  <pc:docChgLst>
    <pc:chgData name="James Williams" userId="c957a50b-491f-4d94-b4bc-52aca3e2340d" providerId="ADAL" clId="{0AE148FA-C994-4D94-A627-25C7D43ACB7B}"/>
    <pc:docChg chg="undo redo custSel addSld delSld modSld sldOrd">
      <pc:chgData name="James Williams" userId="c957a50b-491f-4d94-b4bc-52aca3e2340d" providerId="ADAL" clId="{0AE148FA-C994-4D94-A627-25C7D43ACB7B}" dt="2024-12-04T16:21:21.515" v="2661" actId="20577"/>
      <pc:docMkLst>
        <pc:docMk/>
      </pc:docMkLst>
      <pc:sldChg chg="modSp mod">
        <pc:chgData name="James Williams" userId="c957a50b-491f-4d94-b4bc-52aca3e2340d" providerId="ADAL" clId="{0AE148FA-C994-4D94-A627-25C7D43ACB7B}" dt="2024-11-19T17:51:23.647" v="1702" actId="20577"/>
        <pc:sldMkLst>
          <pc:docMk/>
          <pc:sldMk cId="987384392" sldId="256"/>
        </pc:sldMkLst>
      </pc:sldChg>
      <pc:sldChg chg="modSp mod">
        <pc:chgData name="James Williams" userId="c957a50b-491f-4d94-b4bc-52aca3e2340d" providerId="ADAL" clId="{0AE148FA-C994-4D94-A627-25C7D43ACB7B}" dt="2024-11-28T10:22:34.678" v="2498" actId="20577"/>
        <pc:sldMkLst>
          <pc:docMk/>
          <pc:sldMk cId="1670407092" sldId="507"/>
        </pc:sldMkLst>
      </pc:sldChg>
      <pc:sldChg chg="delSp modSp mod ord">
        <pc:chgData name="James Williams" userId="c957a50b-491f-4d94-b4bc-52aca3e2340d" providerId="ADAL" clId="{0AE148FA-C994-4D94-A627-25C7D43ACB7B}" dt="2024-11-27T15:27:07.046" v="2053" actId="113"/>
        <pc:sldMkLst>
          <pc:docMk/>
          <pc:sldMk cId="1849896610" sldId="517"/>
        </pc:sldMkLst>
      </pc:sldChg>
      <pc:sldChg chg="del">
        <pc:chgData name="James Williams" userId="c957a50b-491f-4d94-b4bc-52aca3e2340d" providerId="ADAL" clId="{0AE148FA-C994-4D94-A627-25C7D43ACB7B}" dt="2024-11-27T15:45:04.581" v="2475" actId="2696"/>
        <pc:sldMkLst>
          <pc:docMk/>
          <pc:sldMk cId="2339004285" sldId="518"/>
        </pc:sldMkLst>
      </pc:sldChg>
      <pc:sldChg chg="modSp mod ord">
        <pc:chgData name="James Williams" userId="c957a50b-491f-4d94-b4bc-52aca3e2340d" providerId="ADAL" clId="{0AE148FA-C994-4D94-A627-25C7D43ACB7B}" dt="2024-11-27T15:41:39.083" v="2416" actId="1076"/>
        <pc:sldMkLst>
          <pc:docMk/>
          <pc:sldMk cId="3469144061" sldId="520"/>
        </pc:sldMkLst>
      </pc:sldChg>
      <pc:sldChg chg="addSp modSp mod">
        <pc:chgData name="James Williams" userId="c957a50b-491f-4d94-b4bc-52aca3e2340d" providerId="ADAL" clId="{0AE148FA-C994-4D94-A627-25C7D43ACB7B}" dt="2024-11-19T16:54:18.657" v="514" actId="1076"/>
        <pc:sldMkLst>
          <pc:docMk/>
          <pc:sldMk cId="369050260" sldId="523"/>
        </pc:sldMkLst>
      </pc:sldChg>
      <pc:sldChg chg="del">
        <pc:chgData name="James Williams" userId="c957a50b-491f-4d94-b4bc-52aca3e2340d" providerId="ADAL" clId="{0AE148FA-C994-4D94-A627-25C7D43ACB7B}" dt="2024-11-18T15:44:32.222" v="1" actId="2696"/>
        <pc:sldMkLst>
          <pc:docMk/>
          <pc:sldMk cId="3522741331" sldId="528"/>
        </pc:sldMkLst>
      </pc:sldChg>
      <pc:sldChg chg="delSp modSp add del mod setBg delDesignElem">
        <pc:chgData name="James Williams" userId="c957a50b-491f-4d94-b4bc-52aca3e2340d" providerId="ADAL" clId="{0AE148FA-C994-4D94-A627-25C7D43ACB7B}" dt="2024-11-25T13:39:26.827" v="1789" actId="13926"/>
        <pc:sldMkLst>
          <pc:docMk/>
          <pc:sldMk cId="1523012025" sldId="545"/>
        </pc:sldMkLst>
      </pc:sldChg>
      <pc:sldChg chg="del">
        <pc:chgData name="James Williams" userId="c957a50b-491f-4d94-b4bc-52aca3e2340d" providerId="ADAL" clId="{0AE148FA-C994-4D94-A627-25C7D43ACB7B}" dt="2024-11-19T16:47:50.853" v="274" actId="2696"/>
        <pc:sldMkLst>
          <pc:docMk/>
          <pc:sldMk cId="3567875955" sldId="549"/>
        </pc:sldMkLst>
      </pc:sldChg>
      <pc:sldChg chg="del">
        <pc:chgData name="James Williams" userId="c957a50b-491f-4d94-b4bc-52aca3e2340d" providerId="ADAL" clId="{0AE148FA-C994-4D94-A627-25C7D43ACB7B}" dt="2024-11-18T15:39:56.627" v="0" actId="2696"/>
        <pc:sldMkLst>
          <pc:docMk/>
          <pc:sldMk cId="1840424416" sldId="550"/>
        </pc:sldMkLst>
      </pc:sldChg>
      <pc:sldChg chg="modSp mod">
        <pc:chgData name="James Williams" userId="c957a50b-491f-4d94-b4bc-52aca3e2340d" providerId="ADAL" clId="{0AE148FA-C994-4D94-A627-25C7D43ACB7B}" dt="2024-11-19T16:55:24.054" v="563" actId="20577"/>
        <pc:sldMkLst>
          <pc:docMk/>
          <pc:sldMk cId="521874296" sldId="561"/>
        </pc:sldMkLst>
      </pc:sldChg>
      <pc:sldChg chg="addSp modSp mod">
        <pc:chgData name="James Williams" userId="c957a50b-491f-4d94-b4bc-52aca3e2340d" providerId="ADAL" clId="{0AE148FA-C994-4D94-A627-25C7D43ACB7B}" dt="2024-11-28T10:50:19.867" v="2542" actId="1076"/>
        <pc:sldMkLst>
          <pc:docMk/>
          <pc:sldMk cId="499196987" sldId="563"/>
        </pc:sldMkLst>
      </pc:sldChg>
      <pc:sldChg chg="modSp mod modNotes">
        <pc:chgData name="James Williams" userId="c957a50b-491f-4d94-b4bc-52aca3e2340d" providerId="ADAL" clId="{0AE148FA-C994-4D94-A627-25C7D43ACB7B}" dt="2024-11-28T09:40:36.738" v="2494" actId="20577"/>
        <pc:sldMkLst>
          <pc:docMk/>
          <pc:sldMk cId="1687013321" sldId="564"/>
        </pc:sldMkLst>
      </pc:sldChg>
      <pc:sldChg chg="delSp modSp mod">
        <pc:chgData name="James Williams" userId="c957a50b-491f-4d94-b4bc-52aca3e2340d" providerId="ADAL" clId="{0AE148FA-C994-4D94-A627-25C7D43ACB7B}" dt="2024-11-27T15:30:44.835" v="2143" actId="1076"/>
        <pc:sldMkLst>
          <pc:docMk/>
          <pc:sldMk cId="2030994894" sldId="565"/>
        </pc:sldMkLst>
      </pc:sldChg>
      <pc:sldChg chg="modSp del mod">
        <pc:chgData name="James Williams" userId="c957a50b-491f-4d94-b4bc-52aca3e2340d" providerId="ADAL" clId="{0AE148FA-C994-4D94-A627-25C7D43ACB7B}" dt="2024-11-19T17:09:21.941" v="1246" actId="2696"/>
        <pc:sldMkLst>
          <pc:docMk/>
          <pc:sldMk cId="3078264908" sldId="566"/>
        </pc:sldMkLst>
      </pc:sldChg>
      <pc:sldChg chg="modSp new del mod ord">
        <pc:chgData name="James Williams" userId="c957a50b-491f-4d94-b4bc-52aca3e2340d" providerId="ADAL" clId="{0AE148FA-C994-4D94-A627-25C7D43ACB7B}" dt="2024-11-19T17:02:49.291" v="1131" actId="2696"/>
        <pc:sldMkLst>
          <pc:docMk/>
          <pc:sldMk cId="320711097" sldId="567"/>
        </pc:sldMkLst>
      </pc:sldChg>
      <pc:sldChg chg="addSp modSp add mod">
        <pc:chgData name="James Williams" userId="c957a50b-491f-4d94-b4bc-52aca3e2340d" providerId="ADAL" clId="{0AE148FA-C994-4D94-A627-25C7D43ACB7B}" dt="2024-11-19T17:50:36.250" v="1665" actId="1076"/>
        <pc:sldMkLst>
          <pc:docMk/>
          <pc:sldMk cId="3028511585" sldId="567"/>
        </pc:sldMkLst>
      </pc:sldChg>
      <pc:sldChg chg="modSp new mod ord">
        <pc:chgData name="James Williams" userId="c957a50b-491f-4d94-b4bc-52aca3e2340d" providerId="ADAL" clId="{0AE148FA-C994-4D94-A627-25C7D43ACB7B}" dt="2024-11-27T15:22:39.996" v="1848" actId="115"/>
        <pc:sldMkLst>
          <pc:docMk/>
          <pc:sldMk cId="2707966090" sldId="568"/>
        </pc:sldMkLst>
      </pc:sldChg>
      <pc:sldChg chg="modSp add mod modNotesTx">
        <pc:chgData name="James Williams" userId="c957a50b-491f-4d94-b4bc-52aca3e2340d" providerId="ADAL" clId="{0AE148FA-C994-4D94-A627-25C7D43ACB7B}" dt="2024-12-04T11:28:00.277" v="2586"/>
        <pc:sldMkLst>
          <pc:docMk/>
          <pc:sldMk cId="69360004" sldId="575"/>
        </pc:sldMkLst>
      </pc:sldChg>
      <pc:sldChg chg="modSp add mod">
        <pc:chgData name="James Williams" userId="c957a50b-491f-4d94-b4bc-52aca3e2340d" providerId="ADAL" clId="{0AE148FA-C994-4D94-A627-25C7D43ACB7B}" dt="2024-12-04T16:21:21.515" v="2661" actId="20577"/>
        <pc:sldMkLst>
          <pc:docMk/>
          <pc:sldMk cId="1792531356" sldId="576"/>
        </pc:sldMkLst>
      </pc:sldChg>
      <pc:sldChg chg="new del">
        <pc:chgData name="James Williams" userId="c957a50b-491f-4d94-b4bc-52aca3e2340d" providerId="ADAL" clId="{0AE148FA-C994-4D94-A627-25C7D43ACB7B}" dt="2024-11-27T15:28:24.892" v="2071" actId="2696"/>
        <pc:sldMkLst>
          <pc:docMk/>
          <pc:sldMk cId="1200667771" sldId="577"/>
        </pc:sldMkLst>
      </pc:sldChg>
      <pc:sldChg chg="modSp new mod">
        <pc:chgData name="James Williams" userId="c957a50b-491f-4d94-b4bc-52aca3e2340d" providerId="ADAL" clId="{0AE148FA-C994-4D94-A627-25C7D43ACB7B}" dt="2024-11-27T15:42:23.129" v="2426" actId="404"/>
        <pc:sldMkLst>
          <pc:docMk/>
          <pc:sldMk cId="2263313068" sldId="5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408BD-1CA6-46DA-A6EC-4E6DB9DB996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1F0CB-AC4F-463F-A400-B6079113F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94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7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7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42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1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1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28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FA0DC-13D7-0070-280A-C2803D3A36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618271-126E-2D30-3FA0-593A32F94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18588-7F93-196F-F6FA-059FAECD7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B90F9-371D-74B2-0319-FAFD3197A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6EA5C-3EBA-FC91-BB3C-015249778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975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41A28-98E4-3FA5-F5F2-707F932C8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03268-8683-900C-0F99-482550487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57236-7336-D9A1-52AF-845C8FEF9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EBE54-FE47-0DBF-FC25-82A95CC45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43034-829D-550A-EE40-C6130D592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33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673A3-1626-2315-9AEA-884F746D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FF1B5C-9FEE-0E4C-F3D4-B37E24E35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82B9E-01F0-A7E1-C3B8-710B181C3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C34AA-5596-1851-014B-BDFE90DE2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9F09A-5860-65AE-9855-AE450C813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62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B2A9F-A762-236A-7C2C-342B1FD19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5ABFE-E73D-E39B-C1FB-C88019969A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7AFE8-7B58-1713-E7A2-FD967D0693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79ABA-451E-D4E3-6968-53F49FCF9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D53E5-F88D-A887-9EB5-0ECEC879A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160C2-EB2F-BA57-13C8-481D9AA51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08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C9B50-C71F-7CAE-A1DB-657CF6087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5CA86-498F-9200-84B4-D2C04EA00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16A923-D1FC-5583-FB62-21BB49395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8BB4EA-A433-A08E-2AAF-AC9ED843D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C4B9FE-652D-8439-D0C8-E2AA111F9B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C2C51F-19C1-2B9A-6846-C4C133E93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9CB82E-600C-2DDF-FEB0-067032224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07479D-6C06-88A9-5946-6E370280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F2F4D-CD82-D2FC-3062-7840A4B56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38DE1-B453-F0E4-0F8F-DDC304887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FF69F8-165C-DE26-3E78-7960D414B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C3FDA-EB8E-8DFB-2C47-4DEA57DE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631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042BA-27FA-C3F4-5474-00646C289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A7B9E-DFF3-B20C-7669-90FE17433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3EE4C-D24F-ADBC-FE12-E6F44C247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7913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8C025-235A-B21D-1667-568556C6F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0578D-1F68-D7B8-816D-7758E030C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4B98D-85F3-5E14-FBAC-77BEDE08C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8C6C8-E745-76B2-3637-4A96BC228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76B33-D7F9-D81C-BF77-A9C3DBEDF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BD625-6A89-D5B7-2D77-26B498932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7788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632DF-EC0B-99C2-007B-6E1978309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156C8-3178-A85B-1017-59A4E4A13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CDC52-DA61-FD88-9180-6A9093605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26B47-CDE1-E1BD-1322-7EDBD2ED3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CB035-5920-C507-3F9C-ED6C3CAEA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C2C240-E1DA-A511-7AA9-ACF5D031B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673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95978-A5A5-B46D-7CD9-63651E1CD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168180-4C29-DF7C-DCC4-7D66931811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A11B0-EF5C-69C3-534D-F206377CC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43077-A702-8A4E-8198-678EDACB6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6C881-6DF7-A460-2773-E9CBDCA31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9116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4B58E7-6630-B62E-A3E5-E4B5E9DAFD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F3AEA5-2103-5F3D-AAA6-2DE81D38F3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341A0-9679-93F3-DFC4-8FB3394F6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CEE4A-C885-ACC8-B8CA-00F07EE2C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82968-187D-39D1-EE57-49536E07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1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6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C8FA90-9816-EF8D-3341-A9816B1EF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2DD7B-6186-19D7-3D55-3704DAC5F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B68D7-B5AC-24D0-8A38-2865433E3D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E82CF2-9A09-4478-ABE3-603227B1182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B171D-B4BE-F8C4-3AE9-CCB05845D2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2535B-4725-0696-1F89-D6914CCD94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09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18" Type="http://schemas.openxmlformats.org/officeDocument/2006/relationships/image" Target="../media/image25.png"/><Relationship Id="rId3" Type="http://schemas.openxmlformats.org/officeDocument/2006/relationships/image" Target="../media/image10.svg"/><Relationship Id="rId21" Type="http://schemas.openxmlformats.org/officeDocument/2006/relationships/image" Target="../media/image28.svg"/><Relationship Id="rId7" Type="http://schemas.openxmlformats.org/officeDocument/2006/relationships/image" Target="../media/image14.svg"/><Relationship Id="rId12" Type="http://schemas.openxmlformats.org/officeDocument/2006/relationships/image" Target="../media/image19.png"/><Relationship Id="rId17" Type="http://schemas.openxmlformats.org/officeDocument/2006/relationships/image" Target="../media/image24.sv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5" Type="http://schemas.openxmlformats.org/officeDocument/2006/relationships/image" Target="../media/image22.svg"/><Relationship Id="rId10" Type="http://schemas.openxmlformats.org/officeDocument/2006/relationships/image" Target="../media/image17.png"/><Relationship Id="rId19" Type="http://schemas.openxmlformats.org/officeDocument/2006/relationships/image" Target="../media/image26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Relationship Id="rId1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57" y="166586"/>
            <a:ext cx="6907063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545788" y="1389489"/>
            <a:ext cx="3458818" cy="268502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467771" y="1080674"/>
            <a:ext cx="11188841" cy="442163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26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26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814430" y="1911246"/>
            <a:ext cx="8563140" cy="283374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2: Task 4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5400" dirty="0">
                <a:highlight>
                  <a:srgbClr val="FFFF00"/>
                </a:highlight>
              </a:rPr>
              <a:t>Presentation Script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48" y="201197"/>
            <a:ext cx="12283237" cy="53773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u="sng" dirty="0"/>
              <a:t>Last week’s Activity: Create PowerPoint </a:t>
            </a:r>
            <a:r>
              <a:rPr lang="en-GB" b="1" u="sng" dirty="0">
                <a:highlight>
                  <a:srgbClr val="FFFF00"/>
                </a:highlight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346" y="957450"/>
            <a:ext cx="9525112" cy="3410472"/>
          </a:xfrm>
        </p:spPr>
        <p:txBody>
          <a:bodyPr>
            <a:noAutofit/>
          </a:bodyPr>
          <a:lstStyle/>
          <a:p>
            <a:pPr marL="621665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b="1" dirty="0"/>
              <a:t>Create:</a:t>
            </a:r>
            <a:r>
              <a:rPr lang="en-GB" sz="2000" dirty="0"/>
              <a:t> a new PowerPoint presentation. </a:t>
            </a:r>
          </a:p>
          <a:p>
            <a:pPr marL="1021715" lvl="1" indent="-514350"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Design</a:t>
            </a:r>
            <a:r>
              <a:rPr lang="en-GB" sz="2000" dirty="0"/>
              <a:t>: Choose a </a:t>
            </a:r>
            <a:r>
              <a:rPr lang="en-GB" sz="2000" b="1" dirty="0"/>
              <a:t>Design theme</a:t>
            </a:r>
            <a:r>
              <a:rPr lang="en-GB" sz="2000" dirty="0"/>
              <a:t>.</a:t>
            </a:r>
          </a:p>
          <a:p>
            <a:pPr marL="1021715" lvl="1" indent="-514350"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Structure</a:t>
            </a:r>
            <a:r>
              <a:rPr lang="en-GB" sz="2000" dirty="0"/>
              <a:t>: Create main structure slides. </a:t>
            </a:r>
            <a:r>
              <a:rPr lang="en-GB" sz="2000" b="1" dirty="0"/>
              <a:t>Example structure</a:t>
            </a:r>
            <a:r>
              <a:rPr lang="en-GB" sz="2000" dirty="0"/>
              <a:t>: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slide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Introduction/Table of contents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/>
              <a:t>Task 1: Self-reflection 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/>
              <a:t>Task 1: S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elf-evaluation (x4 Results)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2a: Gibbs Reflective model </a:t>
            </a: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2b: PDP (x3 Goals)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2c: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Goal progress summary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3: Unit 4 Topic summary (x3 sub-sections). 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996988" y="2775380"/>
            <a:ext cx="2513666" cy="2513666"/>
          </a:xfrm>
          <a:prstGeom prst="rect">
            <a:avLst/>
          </a:prstGeom>
        </p:spPr>
      </p:pic>
      <p:sp>
        <p:nvSpPr>
          <p:cNvPr id="6" name="Star: 10 Points 5">
            <a:extLst>
              <a:ext uri="{FF2B5EF4-FFF2-40B4-BE49-F238E27FC236}">
                <a16:creationId xmlns:a16="http://schemas.microsoft.com/office/drawing/2014/main" id="{B79CA765-A21C-6511-D70A-44B579EF413D}"/>
              </a:ext>
            </a:extLst>
          </p:cNvPr>
          <p:cNvSpPr/>
          <p:nvPr/>
        </p:nvSpPr>
        <p:spPr>
          <a:xfrm rot="981005">
            <a:off x="9012822" y="882935"/>
            <a:ext cx="2387271" cy="1919250"/>
          </a:xfrm>
          <a:prstGeom prst="star10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5416A-49F6-330B-C721-E48ADF12D4EE}"/>
              </a:ext>
            </a:extLst>
          </p:cNvPr>
          <p:cNvSpPr txBox="1"/>
          <p:nvPr/>
        </p:nvSpPr>
        <p:spPr>
          <a:xfrm rot="1251173">
            <a:off x="9188692" y="1504742"/>
            <a:ext cx="2035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highlight>
                  <a:srgbClr val="FFFF00"/>
                </a:highlight>
              </a:rPr>
              <a:t>Finish today if needed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865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F70B6-B216-F941-21C5-B379DDDCA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83FA3-122B-A425-EC12-FBB9C51BF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457" y="1496834"/>
            <a:ext cx="10972800" cy="352839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Presentation Script</a:t>
            </a:r>
          </a:p>
          <a:p>
            <a:pPr marL="914400" lvl="1" indent="-514350">
              <a:buFont typeface="+mj-lt"/>
              <a:buAutoNum type="arabicPeriod" startAt="2"/>
            </a:pPr>
            <a:r>
              <a:rPr lang="en-GB" dirty="0"/>
              <a:t>Activity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22C9A35-344D-3C91-FA3D-42F335B03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959256" y="1417638"/>
            <a:ext cx="3122028" cy="3122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115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b="1" u="sng" dirty="0">
                <a:highlight>
                  <a:srgbClr val="FFFF00"/>
                </a:highlight>
              </a:rPr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48" y="1193878"/>
            <a:ext cx="11431709" cy="4573876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presentation script is a written outline of what you would like to say during a presentation, it includes key points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to 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help you deliver it.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is a well-organized and structured outline, that supports the presenter through the presentation.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gives you structure, flow, and 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onfidence.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Follow the KISS rule (Keep it Short and Simple): 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Keep each section Short and Simple.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Short clear and concise sentences/paragraphs can help you get the message across.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is up to you to decide if you want and need a script 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24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to use it to support you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and your own presenting/talking style.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310948" y="19594"/>
            <a:ext cx="1881052" cy="188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013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725" y="1327022"/>
            <a:ext cx="9866989" cy="3757408"/>
          </a:xfrm>
        </p:spPr>
        <p:txBody>
          <a:bodyPr>
            <a:noAutofit/>
          </a:bodyPr>
          <a:lstStyle/>
          <a:p>
            <a:pPr marL="393065" indent="-285750">
              <a:spcBef>
                <a:spcPts val="600"/>
              </a:spcBef>
            </a:pPr>
            <a:r>
              <a:rPr lang="en-US" sz="2400" b="1" dirty="0"/>
              <a:t>Script Structure: </a:t>
            </a:r>
            <a:r>
              <a:rPr lang="en-US" sz="2400" b="0" i="0" dirty="0">
                <a:effectLst/>
              </a:rPr>
              <a:t>Divide the script text into sections corresponding to the slide structure so that the two complement </a:t>
            </a:r>
            <a:r>
              <a:rPr lang="en-US" sz="2400" dirty="0"/>
              <a:t>each</a:t>
            </a:r>
            <a:r>
              <a:rPr lang="en-US" sz="2400" b="0" i="0" dirty="0">
                <a:effectLst/>
              </a:rPr>
              <a:t> another.</a:t>
            </a:r>
            <a:endParaRPr lang="en-GB" sz="2400" dirty="0"/>
          </a:p>
          <a:p>
            <a:pPr marL="393065" indent="-285750">
              <a:spcBef>
                <a:spcPts val="600"/>
              </a:spcBef>
            </a:pPr>
            <a:r>
              <a:rPr lang="en-GB" sz="2400" b="1" dirty="0"/>
              <a:t>Script writing: </a:t>
            </a:r>
            <a:r>
              <a:rPr lang="en-GB" sz="2400" dirty="0"/>
              <a:t>You can create your ‘Script’ using:</a:t>
            </a:r>
          </a:p>
          <a:p>
            <a:pPr marL="964565" lvl="1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 word processor such as </a:t>
            </a:r>
            <a:r>
              <a:rPr lang="en-GB" sz="2400" b="1" dirty="0"/>
              <a:t>MS word</a:t>
            </a:r>
            <a:r>
              <a:rPr lang="en-GB" sz="2400" dirty="0"/>
              <a:t>;</a:t>
            </a:r>
          </a:p>
          <a:p>
            <a:pPr marL="964565" lvl="1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Then add them to the ‘</a:t>
            </a:r>
            <a:r>
              <a:rPr lang="en-GB" sz="2400" b="1" dirty="0"/>
              <a:t>Notes section</a:t>
            </a:r>
            <a:r>
              <a:rPr lang="en-GB" sz="2400" dirty="0"/>
              <a:t>’ of your PowerPoint slides</a:t>
            </a:r>
          </a:p>
          <a:p>
            <a:pPr marL="1307465" lvl="2" indent="-342900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dirty="0"/>
              <a:t>In PowerPoint go to: </a:t>
            </a:r>
            <a:r>
              <a:rPr lang="en-GB" b="1" dirty="0"/>
              <a:t>View &gt; Notes</a:t>
            </a:r>
            <a:r>
              <a:rPr lang="en-GB" dirty="0"/>
              <a:t>.</a:t>
            </a:r>
          </a:p>
          <a:p>
            <a:pPr marL="1307465" lvl="2" indent="-342900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dirty="0"/>
              <a:t>Add notes at the bottom of each slide and the notes will also appear in the </a:t>
            </a:r>
            <a:r>
              <a:rPr lang="en-GB" b="1" dirty="0"/>
              <a:t>Voice over record editor </a:t>
            </a:r>
            <a:r>
              <a:rPr lang="en-GB" dirty="0"/>
              <a:t>(more on that later)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3489" y="-70340"/>
            <a:ext cx="2198511" cy="219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50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Script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49" y="1174378"/>
            <a:ext cx="11145108" cy="3757408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To create your </a:t>
            </a:r>
            <a:r>
              <a:rPr lang="en-GB" sz="2800" b="1" dirty="0"/>
              <a:t>script you can use the text from your activity answers</a:t>
            </a:r>
            <a:r>
              <a:rPr lang="en-GB" sz="2800" dirty="0"/>
              <a:t>. 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You will need to </a:t>
            </a:r>
            <a:r>
              <a:rPr lang="en-GB" sz="2800" b="1" dirty="0"/>
              <a:t>reduce and refine the text descriptions into short paragraphs.</a:t>
            </a:r>
            <a:endParaRPr lang="en-GB" sz="2800" dirty="0"/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Your slides are likely to have shorter </a:t>
            </a:r>
            <a:r>
              <a:rPr lang="en-GB" sz="2800" b="1" dirty="0"/>
              <a:t>bullet points &amp; sentences.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The script can be more descriptive</a:t>
            </a:r>
            <a:r>
              <a:rPr lang="en-GB" sz="2800" dirty="0"/>
              <a:t>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DCB486C-2D9F-8D6A-C4C2-155AA62E64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894878" y="3462594"/>
            <a:ext cx="2221028" cy="222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994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FD9C4-B0D9-8309-229D-8FF911675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937" y="283351"/>
            <a:ext cx="10972800" cy="1143000"/>
          </a:xfrm>
        </p:spPr>
        <p:txBody>
          <a:bodyPr/>
          <a:lstStyle/>
          <a:p>
            <a:r>
              <a:rPr lang="en-GB" b="1" u="sng" dirty="0"/>
              <a:t>Activity: </a:t>
            </a:r>
            <a:r>
              <a:rPr lang="en-GB" b="1" u="sng" dirty="0">
                <a:highlight>
                  <a:srgbClr val="FFFF00"/>
                </a:highlight>
              </a:rPr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0A073-12DB-83FE-3996-91848AC14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2" y="1581803"/>
            <a:ext cx="9981537" cy="3917032"/>
          </a:xfrm>
        </p:spPr>
        <p:txBody>
          <a:bodyPr/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If not already done so: </a:t>
            </a:r>
            <a:r>
              <a:rPr lang="en-GB" dirty="0"/>
              <a:t>Finish off tasks 1, 2 &amp; 3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Create/finish your PowerPoint structure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Create your </a:t>
            </a:r>
            <a:r>
              <a:rPr lang="en-GB" dirty="0">
                <a:highlight>
                  <a:srgbClr val="FFFF00"/>
                </a:highlight>
              </a:rPr>
              <a:t>Presentation script</a:t>
            </a:r>
          </a:p>
          <a:p>
            <a:pPr marL="914400" lvl="1" indent="-5143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/>
              <a:t>Read through and </a:t>
            </a:r>
            <a:r>
              <a:rPr lang="en-GB" dirty="0">
                <a:highlight>
                  <a:srgbClr val="FFFF00"/>
                </a:highlight>
              </a:rPr>
              <a:t>refine your task answers</a:t>
            </a:r>
            <a:endParaRPr lang="en-GB" dirty="0"/>
          </a:p>
          <a:p>
            <a:pPr marL="914400" lvl="1" indent="-5143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/>
              <a:t>Refine them into </a:t>
            </a:r>
            <a:r>
              <a:rPr lang="en-GB" dirty="0">
                <a:highlight>
                  <a:srgbClr val="FFFF00"/>
                </a:highlight>
              </a:rPr>
              <a:t>short paragraphs/sentences.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4DD61FE4-89F2-F3AC-EAD5-B527316D6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835161" y="239218"/>
            <a:ext cx="2356839" cy="235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253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BC711EC-2569-4DB4-BE16-66EC29DBE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71A5AB-A1B6-FAAF-0EA0-AA0755DE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9" y="-15865"/>
            <a:ext cx="4222620" cy="17568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time: 10/15mns</a:t>
            </a:r>
          </a:p>
        </p:txBody>
      </p:sp>
      <p:pic>
        <p:nvPicPr>
          <p:cNvPr id="5" name="Graphic 4" descr="Pause with solid fill">
            <a:extLst>
              <a:ext uri="{FF2B5EF4-FFF2-40B4-BE49-F238E27FC236}">
                <a16:creationId xmlns:a16="http://schemas.microsoft.com/office/drawing/2014/main" id="{5F35227B-DC88-818B-3575-8A4906C0C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0681" y="2097907"/>
            <a:ext cx="2120766" cy="2120766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35130F23-778D-684C-0065-6DC23C325B6A}"/>
              </a:ext>
            </a:extLst>
          </p:cNvPr>
          <p:cNvGrpSpPr/>
          <p:nvPr/>
        </p:nvGrpSpPr>
        <p:grpSpPr>
          <a:xfrm>
            <a:off x="5746143" y="1159734"/>
            <a:ext cx="3181149" cy="2217644"/>
            <a:chOff x="6977770" y="465934"/>
            <a:chExt cx="3181149" cy="2217644"/>
          </a:xfrm>
        </p:grpSpPr>
        <p:pic>
          <p:nvPicPr>
            <p:cNvPr id="7" name="Graphic 6" descr="Coffee with solid fill">
              <a:extLst>
                <a:ext uri="{FF2B5EF4-FFF2-40B4-BE49-F238E27FC236}">
                  <a16:creationId xmlns:a16="http://schemas.microsoft.com/office/drawing/2014/main" id="{08190AD2-1B01-907C-7F0D-620406189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38153" y="562812"/>
              <a:ext cx="2120766" cy="2120766"/>
            </a:xfrm>
            <a:prstGeom prst="rect">
              <a:avLst/>
            </a:prstGeom>
          </p:spPr>
        </p:pic>
        <p:pic>
          <p:nvPicPr>
            <p:cNvPr id="9" name="Graphic 8" descr="Latte Cup with solid fill">
              <a:extLst>
                <a:ext uri="{FF2B5EF4-FFF2-40B4-BE49-F238E27FC236}">
                  <a16:creationId xmlns:a16="http://schemas.microsoft.com/office/drawing/2014/main" id="{17740D94-C55B-BD27-47E2-C652656A38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77770" y="465934"/>
              <a:ext cx="2120766" cy="2120766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A122FAC-EC57-5620-86F5-593892817FDC}"/>
              </a:ext>
            </a:extLst>
          </p:cNvPr>
          <p:cNvGrpSpPr/>
          <p:nvPr/>
        </p:nvGrpSpPr>
        <p:grpSpPr>
          <a:xfrm>
            <a:off x="8458823" y="951786"/>
            <a:ext cx="2774704" cy="2595903"/>
            <a:chOff x="8541844" y="458414"/>
            <a:chExt cx="2774704" cy="2595903"/>
          </a:xfrm>
        </p:grpSpPr>
        <p:pic>
          <p:nvPicPr>
            <p:cNvPr id="13" name="Graphic 12" descr="Apple outline">
              <a:extLst>
                <a:ext uri="{FF2B5EF4-FFF2-40B4-BE49-F238E27FC236}">
                  <a16:creationId xmlns:a16="http://schemas.microsoft.com/office/drawing/2014/main" id="{4CCC03C9-7F65-93F8-FF12-A413DD771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41844" y="458414"/>
              <a:ext cx="1567251" cy="1567251"/>
            </a:xfrm>
            <a:prstGeom prst="rect">
              <a:avLst/>
            </a:prstGeom>
          </p:spPr>
        </p:pic>
        <p:pic>
          <p:nvPicPr>
            <p:cNvPr id="15" name="Graphic 14" descr="Chocolate outline">
              <a:extLst>
                <a:ext uri="{FF2B5EF4-FFF2-40B4-BE49-F238E27FC236}">
                  <a16:creationId xmlns:a16="http://schemas.microsoft.com/office/drawing/2014/main" id="{937D76E7-04D3-CE8E-0826-3E7646321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032087" y="1160161"/>
              <a:ext cx="1567251" cy="1567251"/>
            </a:xfrm>
            <a:prstGeom prst="rect">
              <a:avLst/>
            </a:prstGeom>
          </p:spPr>
        </p:pic>
        <p:pic>
          <p:nvPicPr>
            <p:cNvPr id="11" name="Graphic 10" descr="Gingerbread cookie outline">
              <a:extLst>
                <a:ext uri="{FF2B5EF4-FFF2-40B4-BE49-F238E27FC236}">
                  <a16:creationId xmlns:a16="http://schemas.microsoft.com/office/drawing/2014/main" id="{01C9DD08-1EB2-36EB-C5F3-741DD2ACD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49297" y="1487066"/>
              <a:ext cx="1567251" cy="1567251"/>
            </a:xfrm>
            <a:prstGeom prst="rect">
              <a:avLst/>
            </a:prstGeom>
          </p:spPr>
        </p:pic>
      </p:grpSp>
      <p:pic>
        <p:nvPicPr>
          <p:cNvPr id="18" name="Graphic 17" descr="Walk outline">
            <a:extLst>
              <a:ext uri="{FF2B5EF4-FFF2-40B4-BE49-F238E27FC236}">
                <a16:creationId xmlns:a16="http://schemas.microsoft.com/office/drawing/2014/main" id="{6B5A0292-FFB5-13FF-4DA8-097DE36710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6452" y="1962504"/>
            <a:ext cx="2196548" cy="2196548"/>
          </a:xfrm>
          <a:prstGeom prst="rect">
            <a:avLst/>
          </a:prstGeom>
        </p:spPr>
      </p:pic>
      <p:pic>
        <p:nvPicPr>
          <p:cNvPr id="25" name="Graphic 24" descr="Tree With Roots with solid fill">
            <a:extLst>
              <a:ext uri="{FF2B5EF4-FFF2-40B4-BE49-F238E27FC236}">
                <a16:creationId xmlns:a16="http://schemas.microsoft.com/office/drawing/2014/main" id="{E8CE1933-90AA-A130-AE7E-8028ADE6FF5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857881" y="4081384"/>
            <a:ext cx="1952959" cy="1952959"/>
          </a:xfrm>
          <a:prstGeom prst="rect">
            <a:avLst/>
          </a:prstGeom>
        </p:spPr>
      </p:pic>
      <p:pic>
        <p:nvPicPr>
          <p:cNvPr id="32" name="Graphic 31" descr="Tree With Roots outline">
            <a:extLst>
              <a:ext uri="{FF2B5EF4-FFF2-40B4-BE49-F238E27FC236}">
                <a16:creationId xmlns:a16="http://schemas.microsoft.com/office/drawing/2014/main" id="{8B8D17BB-46ED-21AB-9B6A-8C1B1B156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90078" y="3915509"/>
            <a:ext cx="2318266" cy="2318266"/>
          </a:xfrm>
          <a:prstGeom prst="rect">
            <a:avLst/>
          </a:prstGeom>
        </p:spPr>
      </p:pic>
      <p:pic>
        <p:nvPicPr>
          <p:cNvPr id="34" name="Graphic 33" descr="Sunrise outline">
            <a:extLst>
              <a:ext uri="{FF2B5EF4-FFF2-40B4-BE49-F238E27FC236}">
                <a16:creationId xmlns:a16="http://schemas.microsoft.com/office/drawing/2014/main" id="{AE72DEBB-014A-867E-0393-33F90FCC09F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222289" y="3802689"/>
            <a:ext cx="2318266" cy="231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29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BBC44-EF68-113B-CBF7-A29F089FF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AE9A-D20D-A947-5445-B74C4993B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Slide tips: </a:t>
            </a:r>
            <a:r>
              <a:rPr lang="en-GB" b="1" u="sng" dirty="0">
                <a:highlight>
                  <a:srgbClr val="FFFF00"/>
                </a:highlight>
              </a:rPr>
              <a:t>Clear &amp; Concise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260DE-FC87-C642-ABCA-0EC3146E1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1285697"/>
            <a:ext cx="7899707" cy="3795187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To create </a:t>
            </a:r>
            <a:r>
              <a:rPr lang="en-GB" sz="2800" b="1" dirty="0"/>
              <a:t>bullet points for your slides, </a:t>
            </a:r>
            <a:r>
              <a:rPr lang="en-GB" sz="2800" dirty="0"/>
              <a:t>you can </a:t>
            </a:r>
            <a:r>
              <a:rPr lang="en-GB" sz="2800" b="1" dirty="0"/>
              <a:t>summarise your script.</a:t>
            </a:r>
            <a:endParaRPr lang="en-GB" sz="2800" dirty="0"/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You can </a:t>
            </a:r>
            <a:r>
              <a:rPr lang="en-GB" sz="2800" b="1" dirty="0"/>
              <a:t>reduce and </a:t>
            </a:r>
            <a:r>
              <a:rPr lang="en-GB" sz="2800" b="1" dirty="0">
                <a:highlight>
                  <a:srgbClr val="FFFF00"/>
                </a:highlight>
              </a:rPr>
              <a:t>refine your script paragraphs into short sentences or points.</a:t>
            </a:r>
            <a:endParaRPr lang="en-GB" sz="2800" dirty="0">
              <a:highlight>
                <a:srgbClr val="FFFF00"/>
              </a:highlight>
            </a:endParaRP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Slides font size should be </a:t>
            </a:r>
            <a:r>
              <a:rPr lang="en-GB" sz="2800" b="1" dirty="0"/>
              <a:t>no smaller than 20 </a:t>
            </a:r>
            <a:r>
              <a:rPr lang="en-GB" sz="2800" dirty="0"/>
              <a:t>for </a:t>
            </a:r>
            <a:r>
              <a:rPr lang="en-GB" sz="2800" b="1" dirty="0"/>
              <a:t>body text</a:t>
            </a:r>
            <a:r>
              <a:rPr lang="en-GB" sz="2800" dirty="0"/>
              <a:t>, ideally a bit bigger (22/24). </a:t>
            </a:r>
            <a:r>
              <a:rPr lang="en-GB" sz="2800" b="1" dirty="0"/>
              <a:t>Slide title text </a:t>
            </a:r>
            <a:r>
              <a:rPr lang="en-GB" sz="2800" dirty="0"/>
              <a:t>should be larger </a:t>
            </a:r>
            <a:r>
              <a:rPr lang="en-GB" sz="2800" dirty="0" err="1"/>
              <a:t>e.g</a:t>
            </a:r>
            <a:r>
              <a:rPr lang="en-GB" sz="2800" dirty="0"/>
              <a:t> </a:t>
            </a:r>
            <a:r>
              <a:rPr lang="en-GB" sz="2800" b="1" dirty="0"/>
              <a:t>44</a:t>
            </a:r>
            <a:r>
              <a:rPr lang="en-GB" sz="2800" dirty="0"/>
              <a:t> (between 36 and 48).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8D73B13A-82DF-B88B-E330-4BCEAC027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496055" y="1421679"/>
            <a:ext cx="2776609" cy="277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286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BAADF-BF3D-5781-2798-2AD510D66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544F4-0A92-267B-5CB0-FF5107F82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Slide tips: </a:t>
            </a:r>
            <a:r>
              <a:rPr lang="en-GB" b="1" u="sng" dirty="0">
                <a:highlight>
                  <a:srgbClr val="FFFF00"/>
                </a:highlight>
              </a:rPr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E85F6-D317-36B0-FE3A-6E625902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731" y="1388053"/>
            <a:ext cx="8451194" cy="3757408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Make sure your </a:t>
            </a:r>
            <a:r>
              <a:rPr lang="en-US" sz="2800" b="1" dirty="0"/>
              <a:t>citations</a:t>
            </a:r>
            <a:r>
              <a:rPr lang="en-US" sz="2800" dirty="0"/>
              <a:t> are clearly visible in the </a:t>
            </a:r>
            <a:r>
              <a:rPr lang="en-US" sz="2800" b="1" dirty="0">
                <a:highlight>
                  <a:srgbClr val="FFFF00"/>
                </a:highlight>
              </a:rPr>
              <a:t>main body of the slides</a:t>
            </a:r>
            <a:r>
              <a:rPr lang="en-US" sz="2800" dirty="0"/>
              <a:t>. NOT hidden away in the notes where they can’t be seen. 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We can only mark the Video presentation and </a:t>
            </a:r>
            <a:r>
              <a:rPr lang="en-US" sz="2800" b="1" dirty="0"/>
              <a:t>what is in the slides. Not what is in the notes</a:t>
            </a:r>
            <a:r>
              <a:rPr lang="en-US" sz="2800" dirty="0"/>
              <a:t>. 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The notes are to aid and support you, your delivery.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9FEE279C-D7D2-F2CF-7518-76FA0114C9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136603" y="1616839"/>
            <a:ext cx="2513666" cy="251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48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AEC97-7032-9297-1333-8A074E3C8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A082E-30CF-B979-71D7-2476FBBEC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Slide tips: </a:t>
            </a:r>
            <a:r>
              <a:rPr lang="en-GB" b="1" u="sng" dirty="0">
                <a:highlight>
                  <a:srgbClr val="FFFF00"/>
                </a:highlight>
              </a:rPr>
              <a:t>Learning Memory &amp;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BAE46-12DF-C149-C521-D5AFA7810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754" y="1443712"/>
            <a:ext cx="8403486" cy="3757408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The process of </a:t>
            </a:r>
            <a:r>
              <a:rPr lang="en-US" sz="2800" b="1" dirty="0">
                <a:highlight>
                  <a:srgbClr val="FFFF00"/>
                </a:highlight>
              </a:rPr>
              <a:t>refining</a:t>
            </a:r>
            <a:r>
              <a:rPr lang="en-US" sz="2800" dirty="0"/>
              <a:t> the task answers into a script and then into shorter bullet/slide points is to aid </a:t>
            </a:r>
            <a:r>
              <a:rPr lang="en-US" sz="2800" b="1" dirty="0"/>
              <a:t>learning</a:t>
            </a:r>
            <a:r>
              <a:rPr lang="en-US" sz="2800" dirty="0"/>
              <a:t> and </a:t>
            </a:r>
            <a:r>
              <a:rPr lang="en-US" sz="2800" b="1" dirty="0"/>
              <a:t>memory</a:t>
            </a:r>
            <a:r>
              <a:rPr lang="en-US" sz="2800" dirty="0"/>
              <a:t> that will enhance confidence and delivery.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>
                <a:highlight>
                  <a:srgbClr val="FFFF00"/>
                </a:highlight>
              </a:rPr>
              <a:t>Practice</a:t>
            </a:r>
            <a:r>
              <a:rPr lang="en-GB" sz="2800" dirty="0"/>
              <a:t> going through your presentation several times before delivery / recording your video</a:t>
            </a:r>
            <a:r>
              <a:rPr lang="en-GB" dirty="0"/>
              <a:t>.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endParaRPr lang="en-GB" sz="2200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7DFEA95-2136-6C22-0E9F-4601C344E6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961406" y="1723310"/>
            <a:ext cx="2513666" cy="251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68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08B10-2EBF-6E34-E7D3-8B8455D5D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C58E1-E16B-92FD-8BDD-109BA3AEF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937" y="283351"/>
            <a:ext cx="10972800" cy="1143000"/>
          </a:xfrm>
        </p:spPr>
        <p:txBody>
          <a:bodyPr/>
          <a:lstStyle/>
          <a:p>
            <a:r>
              <a:rPr lang="en-GB" b="1" u="sng" dirty="0"/>
              <a:t>Activity: </a:t>
            </a:r>
            <a:r>
              <a:rPr lang="en-GB" b="1" u="sng" dirty="0">
                <a:highlight>
                  <a:srgbClr val="FFFF00"/>
                </a:highlight>
              </a:rPr>
              <a:t>Presentation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F005E-C2D4-710F-63EE-6864D2CDF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2" y="1581803"/>
            <a:ext cx="9981537" cy="3917032"/>
          </a:xfrm>
        </p:spPr>
        <p:txBody>
          <a:bodyPr/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Finish your </a:t>
            </a:r>
            <a:r>
              <a:rPr lang="en-GB" dirty="0">
                <a:highlight>
                  <a:srgbClr val="FFFF00"/>
                </a:highlight>
              </a:rPr>
              <a:t>Presentation script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Create a copy and </a:t>
            </a:r>
            <a:r>
              <a:rPr lang="en-GB" dirty="0">
                <a:highlight>
                  <a:srgbClr val="FFFF00"/>
                </a:highlight>
              </a:rPr>
              <a:t>refine </a:t>
            </a:r>
            <a:r>
              <a:rPr lang="en-GB">
                <a:highlight>
                  <a:srgbClr val="FFFF00"/>
                </a:highlight>
              </a:rPr>
              <a:t>your script </a:t>
            </a:r>
            <a:r>
              <a:rPr lang="en-GB" dirty="0">
                <a:highlight>
                  <a:srgbClr val="FFFF00"/>
                </a:highlight>
              </a:rPr>
              <a:t>into short statements/bullet points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Add them to your slides.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9001F6A2-5A4B-5657-D004-65CA61FE65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712163" y="2919358"/>
            <a:ext cx="2356839" cy="235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261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61" y="355612"/>
            <a:ext cx="5646949" cy="11461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Check-in &amp; Questions?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6227" y="188600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AC4CA100-F99F-18CA-E70E-C7A3346840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2883" y="864495"/>
            <a:ext cx="2043023" cy="204302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Qs?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81AC1-D9F1-1EC1-6A5F-1DB6BF2E3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3552-FF8E-E214-A91B-91AD2E41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Register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6E16940F-A45D-A3EA-4D2D-2824A2F06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0887" y="1040582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3732563E-7015-05B5-D039-2A32970A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29041" y="2787158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759888AB-DB0D-045D-1EF9-875D75D37539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</p:spTree>
    <p:extLst>
      <p:ext uri="{BB962C8B-B14F-4D97-AF65-F5344CB8AC3E}">
        <p14:creationId xmlns:p14="http://schemas.microsoft.com/office/powerpoint/2010/main" val="720488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1244</TotalTime>
  <Words>715</Words>
  <Application>Microsoft Office PowerPoint</Application>
  <PresentationFormat>Widescreen</PresentationFormat>
  <Paragraphs>79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Myriad Pro</vt:lpstr>
      <vt:lpstr>Aptos</vt:lpstr>
      <vt:lpstr>Aptos Display</vt:lpstr>
      <vt:lpstr>Arial</vt:lpstr>
      <vt:lpstr>Calibri</vt:lpstr>
      <vt:lpstr>Courier New</vt:lpstr>
      <vt:lpstr>Symbol</vt:lpstr>
      <vt:lpstr>Times New Roman</vt:lpstr>
      <vt:lpstr>UWTSD Theme1</vt:lpstr>
      <vt:lpstr>Office Theme</vt:lpstr>
      <vt:lpstr>Log-in to MS-Teams</vt:lpstr>
      <vt:lpstr>PowerPoint Presentation</vt:lpstr>
      <vt:lpstr>Last week’s Activity: Create PowerPoint structure</vt:lpstr>
      <vt:lpstr>Overview</vt:lpstr>
      <vt:lpstr>Presentation Script</vt:lpstr>
      <vt:lpstr>Presentation Script</vt:lpstr>
      <vt:lpstr>Script tips</vt:lpstr>
      <vt:lpstr>Activity: Presentation Script</vt:lpstr>
      <vt:lpstr>Break time: 10/15mns</vt:lpstr>
      <vt:lpstr>Slide tips: Clear &amp; Concise points</vt:lpstr>
      <vt:lpstr>Slide tips: Citations</vt:lpstr>
      <vt:lpstr>Slide tips: Learning Memory &amp; Delivery</vt:lpstr>
      <vt:lpstr>Activity: Presentation points</vt:lpstr>
      <vt:lpstr>Check-in &amp; Questions?</vt:lpstr>
      <vt:lpstr>Register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41</cp:revision>
  <dcterms:created xsi:type="dcterms:W3CDTF">2020-11-26T10:56:25Z</dcterms:created>
  <dcterms:modified xsi:type="dcterms:W3CDTF">2025-12-01T16:56:13Z</dcterms:modified>
</cp:coreProperties>
</file>