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C77939-3567-4355-A81E-A040426A6C2B}" v="3" dt="2025-10-16T16:19:59.2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sa Zaman (2421796)" userId="99bf631a-dccb-483b-adbb-380ff52785e3" providerId="ADAL" clId="{C01E9169-CBD5-4DC8-8B83-2CFA46B35F4F}"/>
    <pc:docChg chg="undo custSel modSld">
      <pc:chgData name="Iesa Zaman (2421796)" userId="99bf631a-dccb-483b-adbb-380ff52785e3" providerId="ADAL" clId="{C01E9169-CBD5-4DC8-8B83-2CFA46B35F4F}" dt="2025-10-16T16:34:33.448" v="1124" actId="20577"/>
      <pc:docMkLst>
        <pc:docMk/>
      </pc:docMkLst>
      <pc:sldChg chg="modSp mod">
        <pc:chgData name="Iesa Zaman (2421796)" userId="99bf631a-dccb-483b-adbb-380ff52785e3" providerId="ADAL" clId="{C01E9169-CBD5-4DC8-8B83-2CFA46B35F4F}" dt="2025-10-16T16:34:33.448" v="1124" actId="20577"/>
        <pc:sldMkLst>
          <pc:docMk/>
          <pc:sldMk cId="1493195672" sldId="258"/>
        </pc:sldMkLst>
        <pc:spChg chg="mod">
          <ac:chgData name="Iesa Zaman (2421796)" userId="99bf631a-dccb-483b-adbb-380ff52785e3" providerId="ADAL" clId="{C01E9169-CBD5-4DC8-8B83-2CFA46B35F4F}" dt="2025-10-16T16:34:33.448" v="1124" actId="20577"/>
          <ac:spMkLst>
            <pc:docMk/>
            <pc:sldMk cId="1493195672" sldId="258"/>
            <ac:spMk id="3" creationId="{09BDF75B-2A89-E215-6031-4077F3650B28}"/>
          </ac:spMkLst>
        </pc:spChg>
      </pc:sldChg>
      <pc:sldChg chg="modSp mod">
        <pc:chgData name="Iesa Zaman (2421796)" userId="99bf631a-dccb-483b-adbb-380ff52785e3" providerId="ADAL" clId="{C01E9169-CBD5-4DC8-8B83-2CFA46B35F4F}" dt="2025-10-16T16:30:39.710" v="1031" actId="2711"/>
        <pc:sldMkLst>
          <pc:docMk/>
          <pc:sldMk cId="703485480" sldId="259"/>
        </pc:sldMkLst>
        <pc:spChg chg="mod">
          <ac:chgData name="Iesa Zaman (2421796)" userId="99bf631a-dccb-483b-adbb-380ff52785e3" providerId="ADAL" clId="{C01E9169-CBD5-4DC8-8B83-2CFA46B35F4F}" dt="2025-10-16T16:30:34.457" v="1030" actId="2711"/>
          <ac:spMkLst>
            <pc:docMk/>
            <pc:sldMk cId="703485480" sldId="259"/>
            <ac:spMk id="2" creationId="{52F41A33-F1A8-AE2F-DDC9-7E4FB26B9D7F}"/>
          </ac:spMkLst>
        </pc:spChg>
        <pc:spChg chg="mod">
          <ac:chgData name="Iesa Zaman (2421796)" userId="99bf631a-dccb-483b-adbb-380ff52785e3" providerId="ADAL" clId="{C01E9169-CBD5-4DC8-8B83-2CFA46B35F4F}" dt="2025-10-16T16:30:39.710" v="1031" actId="2711"/>
          <ac:spMkLst>
            <pc:docMk/>
            <pc:sldMk cId="703485480" sldId="259"/>
            <ac:spMk id="3" creationId="{FAA883A6-97C0-14B2-D63E-2F728D232B7B}"/>
          </ac:spMkLst>
        </pc:spChg>
      </pc:sldChg>
      <pc:sldChg chg="modSp mod">
        <pc:chgData name="Iesa Zaman (2421796)" userId="99bf631a-dccb-483b-adbb-380ff52785e3" providerId="ADAL" clId="{C01E9169-CBD5-4DC8-8B83-2CFA46B35F4F}" dt="2025-10-16T16:30:54.002" v="1033" actId="2711"/>
        <pc:sldMkLst>
          <pc:docMk/>
          <pc:sldMk cId="136180380" sldId="260"/>
        </pc:sldMkLst>
        <pc:spChg chg="mod">
          <ac:chgData name="Iesa Zaman (2421796)" userId="99bf631a-dccb-483b-adbb-380ff52785e3" providerId="ADAL" clId="{C01E9169-CBD5-4DC8-8B83-2CFA46B35F4F}" dt="2025-10-16T16:30:54.002" v="1033" actId="2711"/>
          <ac:spMkLst>
            <pc:docMk/>
            <pc:sldMk cId="136180380" sldId="260"/>
            <ac:spMk id="2" creationId="{C76357AE-1CD7-C96C-1A82-6690502D26AF}"/>
          </ac:spMkLst>
        </pc:spChg>
        <pc:spChg chg="mod">
          <ac:chgData name="Iesa Zaman (2421796)" userId="99bf631a-dccb-483b-adbb-380ff52785e3" providerId="ADAL" clId="{C01E9169-CBD5-4DC8-8B83-2CFA46B35F4F}" dt="2025-10-16T16:30:48.294" v="1032" actId="2711"/>
          <ac:spMkLst>
            <pc:docMk/>
            <pc:sldMk cId="136180380" sldId="260"/>
            <ac:spMk id="3" creationId="{2E3B3E91-039A-47E4-C40A-05C0AD3ED9DA}"/>
          </ac:spMkLst>
        </pc:spChg>
      </pc:sldChg>
      <pc:sldChg chg="modSp mod">
        <pc:chgData name="Iesa Zaman (2421796)" userId="99bf631a-dccb-483b-adbb-380ff52785e3" providerId="ADAL" clId="{C01E9169-CBD5-4DC8-8B83-2CFA46B35F4F}" dt="2025-10-16T16:32:19.339" v="1065" actId="2711"/>
        <pc:sldMkLst>
          <pc:docMk/>
          <pc:sldMk cId="3065613273" sldId="261"/>
        </pc:sldMkLst>
        <pc:spChg chg="mod">
          <ac:chgData name="Iesa Zaman (2421796)" userId="99bf631a-dccb-483b-adbb-380ff52785e3" providerId="ADAL" clId="{C01E9169-CBD5-4DC8-8B83-2CFA46B35F4F}" dt="2025-10-16T16:18:07.421" v="309" actId="2711"/>
          <ac:spMkLst>
            <pc:docMk/>
            <pc:sldMk cId="3065613273" sldId="261"/>
            <ac:spMk id="2" creationId="{E35B80CE-90BA-E9F3-F4DC-C8EF1CA8D0A1}"/>
          </ac:spMkLst>
        </pc:spChg>
        <pc:spChg chg="mod">
          <ac:chgData name="Iesa Zaman (2421796)" userId="99bf631a-dccb-483b-adbb-380ff52785e3" providerId="ADAL" clId="{C01E9169-CBD5-4DC8-8B83-2CFA46B35F4F}" dt="2025-10-16T16:32:19.339" v="1065" actId="2711"/>
          <ac:spMkLst>
            <pc:docMk/>
            <pc:sldMk cId="3065613273" sldId="261"/>
            <ac:spMk id="3" creationId="{5917185C-AA07-BADD-3364-29B564ECE7F3}"/>
          </ac:spMkLst>
        </pc:spChg>
      </pc:sldChg>
      <pc:sldChg chg="modSp mod">
        <pc:chgData name="Iesa Zaman (2421796)" userId="99bf631a-dccb-483b-adbb-380ff52785e3" providerId="ADAL" clId="{C01E9169-CBD5-4DC8-8B83-2CFA46B35F4F}" dt="2025-10-16T16:17:59.328" v="308" actId="404"/>
        <pc:sldMkLst>
          <pc:docMk/>
          <pc:sldMk cId="166784644" sldId="262"/>
        </pc:sldMkLst>
        <pc:spChg chg="mod">
          <ac:chgData name="Iesa Zaman (2421796)" userId="99bf631a-dccb-483b-adbb-380ff52785e3" providerId="ADAL" clId="{C01E9169-CBD5-4DC8-8B83-2CFA46B35F4F}" dt="2025-10-16T16:17:59.328" v="308" actId="404"/>
          <ac:spMkLst>
            <pc:docMk/>
            <pc:sldMk cId="166784644" sldId="262"/>
            <ac:spMk id="2" creationId="{6ACCEF65-A8A2-9488-D8D3-8071F247FEB9}"/>
          </ac:spMkLst>
        </pc:spChg>
        <pc:spChg chg="mod">
          <ac:chgData name="Iesa Zaman (2421796)" userId="99bf631a-dccb-483b-adbb-380ff52785e3" providerId="ADAL" clId="{C01E9169-CBD5-4DC8-8B83-2CFA46B35F4F}" dt="2025-10-16T16:17:51.210" v="306" actId="2711"/>
          <ac:spMkLst>
            <pc:docMk/>
            <pc:sldMk cId="166784644" sldId="262"/>
            <ac:spMk id="3" creationId="{D3C34256-1A1B-12AB-FBD3-D8D746B32D4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F1FCE-CC9D-3DFF-4DC7-7F9F101053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8C874-2675-A1AA-6417-24C7462A33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2B432-E55A-261B-9FB0-02370B670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14ADB-BE4E-A58F-A780-45E8BF78F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93EF4-C1DA-FE36-C52A-54EA33C7E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442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B26EA-21A6-8138-E4C4-C0B13A538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67170-DA65-7A0B-BBDA-DFBA9B3206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04698-8A20-C82F-E7FF-CBEA08A09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774E7-9495-4E76-ED5A-3AF4E9410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FEC87-2CF9-5371-80CB-B39D26189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49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82EEA-5C46-E608-358E-821F6AB30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93DD20-FC55-014F-1773-A625AFA74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E46D1-2323-C1D2-0C2B-ED86D4096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D6315-AF02-A610-D192-E58BCFE16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FD5F5A-C23A-219D-FBD4-E851DD9DF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370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78117-72D0-1FAA-0A8E-B3CA32C5B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95092-6FEA-72F3-E3E6-C7F7328110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284F0-AFE4-B887-3287-E957862E2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6C55-7CAC-797D-F29C-64C14928D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48BB3-6B95-2B96-5FDA-4137892BB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8160E9-2A9B-BB84-4893-2836EF00F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17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38576-490B-39EE-F7B0-F73ACF160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133262-FC7A-A065-C99A-B802EF831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862D6-063C-53AA-4554-375CFDF8CA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4EE1E3-D9FD-947A-D493-F3C083206A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6210ED-09FD-1065-FA96-6F1ADE490E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BEED54-2A46-804B-0EA0-2772ED1A2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E22AC-2D83-4487-5869-28AC1B6A6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01BFF8-DC4F-D046-3CC2-14313A4F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965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8040D-4A5C-C4CB-8EB9-207574836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0E9C75-72D4-AF18-F6CC-9F87A35E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2B9065-5703-49BF-6206-481F5E4E3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2E4FE-187F-31B9-D309-364EB88EE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37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2E2892-66EF-D360-B2D2-58D64F2A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B00F26-0643-FEAF-0D38-B0CEF5CB9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061607-E8EB-C708-D0E3-585D418A0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486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B811D-C15C-D824-F56E-B35537106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DCAA7-360A-E712-53F7-747EFD0B6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06F803-250B-25F9-DF85-0C55D868B2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423E02-A7CE-9363-8A4A-B28C0C129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B0734-2F1A-764B-82DC-452C0575A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DBD028-7416-CF16-332B-D1076C850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384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01B17-5810-C170-C1FC-96D2BFE1D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9CA43F-7D7C-A177-C5B3-3F233B54E2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BC038-4BEF-AF06-21EE-7AAF98DA3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9F136-71A5-1AC7-79F5-A4F477EF5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F859D1-7E24-EF56-405F-C4DB5AC9A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D9D54-B648-B740-C7CF-36C5E001C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543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FE33E-8608-DFD0-53D1-2D0B14E09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D0523-C82C-D525-F2E5-E89752DD3C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0C0FD-A81D-042D-6B36-DD98ECD84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B2618-6979-5E7B-347A-DC630A583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E988E-AD2A-4EA6-960C-87C32E501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723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E69674-07D8-5117-0298-9CAEDBE87C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8A24FD-9845-8D23-2B2E-CF1A224605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1FC73-7FA3-F8C1-D941-C183F69E2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27B7F-6924-6CC9-E0EB-3F04A63CE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41FDA-A859-166D-6CAB-B6E6CDA4C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552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DFCF0E-A613-C0BB-0805-F98A7718C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71282-CB73-DBE7-BEFA-C8ED79F2A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2D12B-6F69-B510-77E5-C80219F1B2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0C473B-B50D-404A-AA8A-EFADF3C12E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521BB-70D2-285B-8F43-2DBF0EE300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66336-43F3-D91B-6E48-01DCFC1EA6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513AB7-47D7-41A1-B0ED-700C2C26D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471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probation-officer" TargetMode="External"/><Relationship Id="rId2" Type="http://schemas.openxmlformats.org/officeDocument/2006/relationships/hyperlink" Target="https://onlinelibrary.wiley.com/doi/abs/10.1002/(SICI)1099-1697(199803/04)7:2%3C10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4BE76-6DD3-1291-B5EE-D792F60B4E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Title page: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SWOT Presentation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854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4051E-8F7D-73F7-A8E4-509A215B4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081E0-A48D-3DD8-9359-07DEF785D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Iesa Zaman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2421796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today's presentation I will be presenting a SWOT presentation about myself. </a:t>
            </a:r>
          </a:p>
        </p:txBody>
      </p:sp>
    </p:spTree>
    <p:extLst>
      <p:ext uri="{BB962C8B-B14F-4D97-AF65-F5344CB8AC3E}">
        <p14:creationId xmlns:p14="http://schemas.microsoft.com/office/powerpoint/2010/main" val="1175611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5DA8A-5ADB-22D2-064C-6D9CEEDF1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DF75B-2A89-E215-6031-4077F3650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core strengths of myself I would say will be a strong work ethic and honesty. These two quality strengths I have used to my advantage many times mainly with my coursework in the past as well as in the current day in university the reason I would say and elaborate on my strong work ethic being a main strength of mine is because I am a dedicated individual and when it comes to completing task beforehand and submitting all my assignments in time. With my second strength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being honesty,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take pride in my work and full responsibility as well as telling the truth and never lying. </a:t>
            </a:r>
          </a:p>
        </p:txBody>
      </p:sp>
    </p:spTree>
    <p:extLst>
      <p:ext uri="{BB962C8B-B14F-4D97-AF65-F5344CB8AC3E}">
        <p14:creationId xmlns:p14="http://schemas.microsoft.com/office/powerpoint/2010/main" val="1493195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41A33-F1A8-AE2F-DDC9-7E4FB26B9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883A6-97C0-14B2-D63E-2F728D232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main weakness at the moment of time would be me not being qualified enough for the job role I would like to become in the future being a probation officer as I am currently on a level 4 health and social care course and in order to overcome this weakness of mine I would move onto a level 5 in health and social care get my degree and then I would be qualified in becoming a probation officer. </a:t>
            </a:r>
          </a:p>
        </p:txBody>
      </p:sp>
    </p:spTree>
    <p:extLst>
      <p:ext uri="{BB962C8B-B14F-4D97-AF65-F5344CB8AC3E}">
        <p14:creationId xmlns:p14="http://schemas.microsoft.com/office/powerpoint/2010/main" val="703485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357AE-1CD7-C96C-1A82-6690502D2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B3E91-039A-47E4-C40A-05C0AD3ED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opportunities I currently have is being a student in a university like uwtsd Birmingham where I study level 4 health and social care. I also utilise my strengths of a strong work ethic as I complete task and assignments to a high standard as well completing them before they are due as I have not yet submitted an assignment late and this is how I use my strengths to take up on the opportunity that I have. </a:t>
            </a:r>
          </a:p>
        </p:txBody>
      </p:sp>
    </p:spTree>
    <p:extLst>
      <p:ext uri="{BB962C8B-B14F-4D97-AF65-F5344CB8AC3E}">
        <p14:creationId xmlns:p14="http://schemas.microsoft.com/office/powerpoint/2010/main" val="136180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B80CE-90BA-E9F3-F4DC-C8EF1CA8D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7185C-AA07-BADD-3364-29B564ECE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have used my strengths of a strong work ethic and my honesty to my advantage so I can minimise any opposing threats that can occur to me at any given time.</a:t>
            </a:r>
          </a:p>
        </p:txBody>
      </p:sp>
    </p:spTree>
    <p:extLst>
      <p:ext uri="{BB962C8B-B14F-4D97-AF65-F5344CB8AC3E}">
        <p14:creationId xmlns:p14="http://schemas.microsoft.com/office/powerpoint/2010/main" val="3065613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CEF65-A8A2-9488-D8D3-8071F247F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34256-1A1B-12AB-FBD3-D8D746B32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David W. Pickton, S Wright 1998 What's swot in strategic analysis?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https://onlinelibrary.wiley.com/doi/abs/10.1002/(SICI)1099-1697(199803/04)7:2%3C101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:: AID-JSC332%3E3.0.CO;2-6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Careers service Probation officer?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https://nationalcareers.service.gov.uk/job-profiles/probation-officer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784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9" ma:contentTypeDescription="Create a new document." ma:contentTypeScope="" ma:versionID="4300e5e6a45ef21cc1518c8655b3062a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7d8528a2eca13eb2a6cf9f07876f7b6d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3D76C0BF-FE8A-48A8-95B0-CB4E03BEF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A63647-0329-42B9-AE29-0D274B2CC7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54736A-1E9E-4813-8FD2-D629CC401D03}">
  <ds:schemaRefs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ccfc14db-0f45-423b-b2f5-752f8f8a0ada"/>
    <ds:schemaRef ds:uri="http://purl.org/dc/terms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394</Words>
  <Application>Microsoft Office PowerPoint</Application>
  <PresentationFormat>Widescreen</PresentationFormat>
  <Paragraphs>16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Title page: SWOT Presentation</vt:lpstr>
      <vt:lpstr>Introduction </vt:lpstr>
      <vt:lpstr>Strengths </vt:lpstr>
      <vt:lpstr>Weaknesses </vt:lpstr>
      <vt:lpstr>Opportunity </vt:lpstr>
      <vt:lpstr>Threats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Iesa Zaman (2421796)</dc:creator>
  <cp:lastModifiedBy>Iesa Zaman (2421796)</cp:lastModifiedBy>
  <cp:revision>1</cp:revision>
  <dcterms:created xsi:type="dcterms:W3CDTF">2025-10-16T15:42:45Z</dcterms:created>
  <dcterms:modified xsi:type="dcterms:W3CDTF">2025-10-16T16:34:35Z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