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91" d="100"/>
          <a:sy n="91" d="100"/>
        </p:scale>
        <p:origin x="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horn" userId="0daed54f-d5ac-4095-9056-bab125447f37" providerId="ADAL" clId="{84DFFB0C-22F7-4533-AF44-856F926758C9}"/>
    <pc:docChg chg="custSel modSld">
      <pc:chgData name="Andrew Thorn" userId="0daed54f-d5ac-4095-9056-bab125447f37" providerId="ADAL" clId="{84DFFB0C-22F7-4533-AF44-856F926758C9}" dt="2026-03-01T23:03:21.186" v="4938" actId="20577"/>
      <pc:docMkLst>
        <pc:docMk/>
      </pc:docMkLst>
      <pc:sldChg chg="modSp mod">
        <pc:chgData name="Andrew Thorn" userId="0daed54f-d5ac-4095-9056-bab125447f37" providerId="ADAL" clId="{84DFFB0C-22F7-4533-AF44-856F926758C9}" dt="2026-02-23T21:44:17.136" v="48" actId="20577"/>
        <pc:sldMkLst>
          <pc:docMk/>
          <pc:sldMk cId="3412321265" sldId="256"/>
        </pc:sldMkLst>
        <pc:spChg chg="mod">
          <ac:chgData name="Andrew Thorn" userId="0daed54f-d5ac-4095-9056-bab125447f37" providerId="ADAL" clId="{84DFFB0C-22F7-4533-AF44-856F926758C9}" dt="2026-02-23T21:43:49.250" v="24" actId="20577"/>
          <ac:spMkLst>
            <pc:docMk/>
            <pc:sldMk cId="3412321265" sldId="256"/>
            <ac:spMk id="2" creationId="{E1F7DFAE-61F3-5B5F-C992-743D86523733}"/>
          </ac:spMkLst>
        </pc:spChg>
        <pc:spChg chg="mod">
          <ac:chgData name="Andrew Thorn" userId="0daed54f-d5ac-4095-9056-bab125447f37" providerId="ADAL" clId="{84DFFB0C-22F7-4533-AF44-856F926758C9}" dt="2026-02-23T21:44:17.136" v="48" actId="20577"/>
          <ac:spMkLst>
            <pc:docMk/>
            <pc:sldMk cId="3412321265" sldId="256"/>
            <ac:spMk id="3" creationId="{FB086ABA-955B-FC33-7417-10226C374880}"/>
          </ac:spMkLst>
        </pc:spChg>
      </pc:sldChg>
      <pc:sldChg chg="modSp mod">
        <pc:chgData name="Andrew Thorn" userId="0daed54f-d5ac-4095-9056-bab125447f37" providerId="ADAL" clId="{84DFFB0C-22F7-4533-AF44-856F926758C9}" dt="2026-02-23T21:54:50.462" v="267" actId="20577"/>
        <pc:sldMkLst>
          <pc:docMk/>
          <pc:sldMk cId="813847556" sldId="257"/>
        </pc:sldMkLst>
        <pc:spChg chg="mod">
          <ac:chgData name="Andrew Thorn" userId="0daed54f-d5ac-4095-9056-bab125447f37" providerId="ADAL" clId="{84DFFB0C-22F7-4533-AF44-856F926758C9}" dt="2026-02-23T21:47:54.614" v="72" actId="20577"/>
          <ac:spMkLst>
            <pc:docMk/>
            <pc:sldMk cId="813847556" sldId="257"/>
            <ac:spMk id="2" creationId="{73FD4D5C-B302-0F42-96D7-B795AB486DEA}"/>
          </ac:spMkLst>
        </pc:spChg>
        <pc:spChg chg="mod">
          <ac:chgData name="Andrew Thorn" userId="0daed54f-d5ac-4095-9056-bab125447f37" providerId="ADAL" clId="{84DFFB0C-22F7-4533-AF44-856F926758C9}" dt="2026-02-23T21:54:50.462" v="267" actId="20577"/>
          <ac:spMkLst>
            <pc:docMk/>
            <pc:sldMk cId="813847556" sldId="257"/>
            <ac:spMk id="3" creationId="{AC3849E7-0107-358A-8076-5D94C6389501}"/>
          </ac:spMkLst>
        </pc:spChg>
      </pc:sldChg>
      <pc:sldChg chg="modSp mod">
        <pc:chgData name="Andrew Thorn" userId="0daed54f-d5ac-4095-9056-bab125447f37" providerId="ADAL" clId="{84DFFB0C-22F7-4533-AF44-856F926758C9}" dt="2026-02-23T22:19:14.164" v="612" actId="20577"/>
        <pc:sldMkLst>
          <pc:docMk/>
          <pc:sldMk cId="1853164168" sldId="258"/>
        </pc:sldMkLst>
        <pc:spChg chg="mod">
          <ac:chgData name="Andrew Thorn" userId="0daed54f-d5ac-4095-9056-bab125447f37" providerId="ADAL" clId="{84DFFB0C-22F7-4533-AF44-856F926758C9}" dt="2026-02-23T21:57:13.327" v="317" actId="20577"/>
          <ac:spMkLst>
            <pc:docMk/>
            <pc:sldMk cId="1853164168" sldId="258"/>
            <ac:spMk id="2" creationId="{81CF224B-818F-2F72-63CF-438DA422B30A}"/>
          </ac:spMkLst>
        </pc:spChg>
        <pc:spChg chg="mod">
          <ac:chgData name="Andrew Thorn" userId="0daed54f-d5ac-4095-9056-bab125447f37" providerId="ADAL" clId="{84DFFB0C-22F7-4533-AF44-856F926758C9}" dt="2026-02-23T22:19:14.164" v="612" actId="20577"/>
          <ac:spMkLst>
            <pc:docMk/>
            <pc:sldMk cId="1853164168" sldId="258"/>
            <ac:spMk id="3" creationId="{D9D7DFEA-7087-9DF2-B71B-A4C0E899E74B}"/>
          </ac:spMkLst>
        </pc:spChg>
      </pc:sldChg>
      <pc:sldChg chg="modSp mod">
        <pc:chgData name="Andrew Thorn" userId="0daed54f-d5ac-4095-9056-bab125447f37" providerId="ADAL" clId="{84DFFB0C-22F7-4533-AF44-856F926758C9}" dt="2026-02-25T11:49:49.919" v="1070" actId="20577"/>
        <pc:sldMkLst>
          <pc:docMk/>
          <pc:sldMk cId="4239654800" sldId="259"/>
        </pc:sldMkLst>
        <pc:spChg chg="mod">
          <ac:chgData name="Andrew Thorn" userId="0daed54f-d5ac-4095-9056-bab125447f37" providerId="ADAL" clId="{84DFFB0C-22F7-4533-AF44-856F926758C9}" dt="2026-02-25T11:44:53.939" v="681" actId="20577"/>
          <ac:spMkLst>
            <pc:docMk/>
            <pc:sldMk cId="4239654800" sldId="259"/>
            <ac:spMk id="2" creationId="{BC5E427E-E4A9-DEE1-7DA7-1378D8C8A43C}"/>
          </ac:spMkLst>
        </pc:spChg>
        <pc:spChg chg="mod">
          <ac:chgData name="Andrew Thorn" userId="0daed54f-d5ac-4095-9056-bab125447f37" providerId="ADAL" clId="{84DFFB0C-22F7-4533-AF44-856F926758C9}" dt="2026-02-25T11:49:49.919" v="1070" actId="20577"/>
          <ac:spMkLst>
            <pc:docMk/>
            <pc:sldMk cId="4239654800" sldId="259"/>
            <ac:spMk id="3" creationId="{A93C1446-EA5B-4759-B2E8-690C47FAF4AD}"/>
          </ac:spMkLst>
        </pc:spChg>
      </pc:sldChg>
      <pc:sldChg chg="modSp mod">
        <pc:chgData name="Andrew Thorn" userId="0daed54f-d5ac-4095-9056-bab125447f37" providerId="ADAL" clId="{84DFFB0C-22F7-4533-AF44-856F926758C9}" dt="2026-02-25T14:33:14.801" v="1436" actId="27636"/>
        <pc:sldMkLst>
          <pc:docMk/>
          <pc:sldMk cId="1024331453" sldId="260"/>
        </pc:sldMkLst>
        <pc:spChg chg="mod">
          <ac:chgData name="Andrew Thorn" userId="0daed54f-d5ac-4095-9056-bab125447f37" providerId="ADAL" clId="{84DFFB0C-22F7-4533-AF44-856F926758C9}" dt="2026-02-25T11:50:48.970" v="1132" actId="20577"/>
          <ac:spMkLst>
            <pc:docMk/>
            <pc:sldMk cId="1024331453" sldId="260"/>
            <ac:spMk id="2" creationId="{3F73360E-5513-66F0-534A-944D1EE73BF0}"/>
          </ac:spMkLst>
        </pc:spChg>
        <pc:spChg chg="mod">
          <ac:chgData name="Andrew Thorn" userId="0daed54f-d5ac-4095-9056-bab125447f37" providerId="ADAL" clId="{84DFFB0C-22F7-4533-AF44-856F926758C9}" dt="2026-02-25T14:33:14.801" v="1436" actId="27636"/>
          <ac:spMkLst>
            <pc:docMk/>
            <pc:sldMk cId="1024331453" sldId="260"/>
            <ac:spMk id="3" creationId="{E9AC8665-9B2A-F518-22BC-A40B0F21A8A3}"/>
          </ac:spMkLst>
        </pc:spChg>
      </pc:sldChg>
      <pc:sldChg chg="modSp mod">
        <pc:chgData name="Andrew Thorn" userId="0daed54f-d5ac-4095-9056-bab125447f37" providerId="ADAL" clId="{84DFFB0C-22F7-4533-AF44-856F926758C9}" dt="2026-02-25T14:38:32.843" v="1929" actId="20577"/>
        <pc:sldMkLst>
          <pc:docMk/>
          <pc:sldMk cId="1072837351" sldId="261"/>
        </pc:sldMkLst>
        <pc:spChg chg="mod">
          <ac:chgData name="Andrew Thorn" userId="0daed54f-d5ac-4095-9056-bab125447f37" providerId="ADAL" clId="{84DFFB0C-22F7-4533-AF44-856F926758C9}" dt="2026-02-25T14:34:22.758" v="1509" actId="20577"/>
          <ac:spMkLst>
            <pc:docMk/>
            <pc:sldMk cId="1072837351" sldId="261"/>
            <ac:spMk id="2" creationId="{B1547934-DDF8-4D42-4122-C713830A51A1}"/>
          </ac:spMkLst>
        </pc:spChg>
        <pc:spChg chg="mod">
          <ac:chgData name="Andrew Thorn" userId="0daed54f-d5ac-4095-9056-bab125447f37" providerId="ADAL" clId="{84DFFB0C-22F7-4533-AF44-856F926758C9}" dt="2026-02-25T14:38:32.843" v="1929" actId="20577"/>
          <ac:spMkLst>
            <pc:docMk/>
            <pc:sldMk cId="1072837351" sldId="261"/>
            <ac:spMk id="3" creationId="{EAC09268-94B0-3ADD-40DB-C2994A332152}"/>
          </ac:spMkLst>
        </pc:spChg>
      </pc:sldChg>
      <pc:sldChg chg="modSp mod">
        <pc:chgData name="Andrew Thorn" userId="0daed54f-d5ac-4095-9056-bab125447f37" providerId="ADAL" clId="{84DFFB0C-22F7-4533-AF44-856F926758C9}" dt="2026-02-27T11:47:21.119" v="2347" actId="20577"/>
        <pc:sldMkLst>
          <pc:docMk/>
          <pc:sldMk cId="1771618855" sldId="262"/>
        </pc:sldMkLst>
        <pc:spChg chg="mod">
          <ac:chgData name="Andrew Thorn" userId="0daed54f-d5ac-4095-9056-bab125447f37" providerId="ADAL" clId="{84DFFB0C-22F7-4533-AF44-856F926758C9}" dt="2026-02-25T14:39:29.541" v="1992" actId="20577"/>
          <ac:spMkLst>
            <pc:docMk/>
            <pc:sldMk cId="1771618855" sldId="262"/>
            <ac:spMk id="2" creationId="{89E0EB67-5A2C-FA1F-C8D6-CA58B1F74742}"/>
          </ac:spMkLst>
        </pc:spChg>
        <pc:spChg chg="mod">
          <ac:chgData name="Andrew Thorn" userId="0daed54f-d5ac-4095-9056-bab125447f37" providerId="ADAL" clId="{84DFFB0C-22F7-4533-AF44-856F926758C9}" dt="2026-02-27T11:47:21.119" v="2347" actId="20577"/>
          <ac:spMkLst>
            <pc:docMk/>
            <pc:sldMk cId="1771618855" sldId="262"/>
            <ac:spMk id="3" creationId="{12634304-7350-C8E4-307D-F0E61C389423}"/>
          </ac:spMkLst>
        </pc:spChg>
      </pc:sldChg>
      <pc:sldChg chg="modSp mod">
        <pc:chgData name="Andrew Thorn" userId="0daed54f-d5ac-4095-9056-bab125447f37" providerId="ADAL" clId="{84DFFB0C-22F7-4533-AF44-856F926758C9}" dt="2026-02-27T11:50:35.708" v="2677" actId="20577"/>
        <pc:sldMkLst>
          <pc:docMk/>
          <pc:sldMk cId="1855547766" sldId="263"/>
        </pc:sldMkLst>
        <pc:spChg chg="mod">
          <ac:chgData name="Andrew Thorn" userId="0daed54f-d5ac-4095-9056-bab125447f37" providerId="ADAL" clId="{84DFFB0C-22F7-4533-AF44-856F926758C9}" dt="2026-02-27T11:48:24.837" v="2399" actId="20577"/>
          <ac:spMkLst>
            <pc:docMk/>
            <pc:sldMk cId="1855547766" sldId="263"/>
            <ac:spMk id="2" creationId="{9667861D-B989-F657-C52E-B2CE1A8311AC}"/>
          </ac:spMkLst>
        </pc:spChg>
        <pc:spChg chg="mod">
          <ac:chgData name="Andrew Thorn" userId="0daed54f-d5ac-4095-9056-bab125447f37" providerId="ADAL" clId="{84DFFB0C-22F7-4533-AF44-856F926758C9}" dt="2026-02-27T11:50:35.708" v="2677" actId="20577"/>
          <ac:spMkLst>
            <pc:docMk/>
            <pc:sldMk cId="1855547766" sldId="263"/>
            <ac:spMk id="3" creationId="{93465EC3-036D-3CA8-D649-2D381EBFCDAF}"/>
          </ac:spMkLst>
        </pc:spChg>
      </pc:sldChg>
      <pc:sldChg chg="modSp mod">
        <pc:chgData name="Andrew Thorn" userId="0daed54f-d5ac-4095-9056-bab125447f37" providerId="ADAL" clId="{84DFFB0C-22F7-4533-AF44-856F926758C9}" dt="2026-03-01T00:10:56.235" v="2979" actId="20577"/>
        <pc:sldMkLst>
          <pc:docMk/>
          <pc:sldMk cId="790014674" sldId="264"/>
        </pc:sldMkLst>
        <pc:spChg chg="mod">
          <ac:chgData name="Andrew Thorn" userId="0daed54f-d5ac-4095-9056-bab125447f37" providerId="ADAL" clId="{84DFFB0C-22F7-4533-AF44-856F926758C9}" dt="2026-02-27T11:52:01.260" v="2728" actId="20577"/>
          <ac:spMkLst>
            <pc:docMk/>
            <pc:sldMk cId="790014674" sldId="264"/>
            <ac:spMk id="2" creationId="{72F284E0-1547-ED1B-9C40-B882A619436F}"/>
          </ac:spMkLst>
        </pc:spChg>
        <pc:spChg chg="mod">
          <ac:chgData name="Andrew Thorn" userId="0daed54f-d5ac-4095-9056-bab125447f37" providerId="ADAL" clId="{84DFFB0C-22F7-4533-AF44-856F926758C9}" dt="2026-03-01T00:10:56.235" v="2979" actId="20577"/>
          <ac:spMkLst>
            <pc:docMk/>
            <pc:sldMk cId="790014674" sldId="264"/>
            <ac:spMk id="3" creationId="{B1199862-B07C-A11D-BFCE-C9981E860941}"/>
          </ac:spMkLst>
        </pc:spChg>
      </pc:sldChg>
      <pc:sldChg chg="modSp mod">
        <pc:chgData name="Andrew Thorn" userId="0daed54f-d5ac-4095-9056-bab125447f37" providerId="ADAL" clId="{84DFFB0C-22F7-4533-AF44-856F926758C9}" dt="2026-03-01T00:14:51.697" v="3333" actId="27636"/>
        <pc:sldMkLst>
          <pc:docMk/>
          <pc:sldMk cId="2087230724" sldId="265"/>
        </pc:sldMkLst>
        <pc:spChg chg="mod">
          <ac:chgData name="Andrew Thorn" userId="0daed54f-d5ac-4095-9056-bab125447f37" providerId="ADAL" clId="{84DFFB0C-22F7-4533-AF44-856F926758C9}" dt="2026-03-01T00:11:40.084" v="3030" actId="20577"/>
          <ac:spMkLst>
            <pc:docMk/>
            <pc:sldMk cId="2087230724" sldId="265"/>
            <ac:spMk id="2" creationId="{99D43320-87B4-077A-7C64-E8BB4077BAEF}"/>
          </ac:spMkLst>
        </pc:spChg>
        <pc:spChg chg="mod">
          <ac:chgData name="Andrew Thorn" userId="0daed54f-d5ac-4095-9056-bab125447f37" providerId="ADAL" clId="{84DFFB0C-22F7-4533-AF44-856F926758C9}" dt="2026-03-01T00:14:51.697" v="3333" actId="27636"/>
          <ac:spMkLst>
            <pc:docMk/>
            <pc:sldMk cId="2087230724" sldId="265"/>
            <ac:spMk id="3" creationId="{04CD6E84-1182-F41F-B84F-2770ED93F493}"/>
          </ac:spMkLst>
        </pc:spChg>
      </pc:sldChg>
      <pc:sldChg chg="modSp mod">
        <pc:chgData name="Andrew Thorn" userId="0daed54f-d5ac-4095-9056-bab125447f37" providerId="ADAL" clId="{84DFFB0C-22F7-4533-AF44-856F926758C9}" dt="2026-03-01T16:48:22.221" v="3760" actId="20577"/>
        <pc:sldMkLst>
          <pc:docMk/>
          <pc:sldMk cId="448649384" sldId="266"/>
        </pc:sldMkLst>
        <pc:spChg chg="mod">
          <ac:chgData name="Andrew Thorn" userId="0daed54f-d5ac-4095-9056-bab125447f37" providerId="ADAL" clId="{84DFFB0C-22F7-4533-AF44-856F926758C9}" dt="2026-03-01T00:15:48.014" v="3388" actId="20577"/>
          <ac:spMkLst>
            <pc:docMk/>
            <pc:sldMk cId="448649384" sldId="266"/>
            <ac:spMk id="2" creationId="{147AB3DE-3FAC-3CEE-D509-19560F460146}"/>
          </ac:spMkLst>
        </pc:spChg>
        <pc:spChg chg="mod">
          <ac:chgData name="Andrew Thorn" userId="0daed54f-d5ac-4095-9056-bab125447f37" providerId="ADAL" clId="{84DFFB0C-22F7-4533-AF44-856F926758C9}" dt="2026-03-01T16:48:22.221" v="3760" actId="20577"/>
          <ac:spMkLst>
            <pc:docMk/>
            <pc:sldMk cId="448649384" sldId="266"/>
            <ac:spMk id="3" creationId="{77A9EE52-C681-48B6-DC64-934E9B03F102}"/>
          </ac:spMkLst>
        </pc:spChg>
      </pc:sldChg>
      <pc:sldChg chg="modSp mod">
        <pc:chgData name="Andrew Thorn" userId="0daed54f-d5ac-4095-9056-bab125447f37" providerId="ADAL" clId="{84DFFB0C-22F7-4533-AF44-856F926758C9}" dt="2026-03-01T16:52:34.220" v="4172" actId="20577"/>
        <pc:sldMkLst>
          <pc:docMk/>
          <pc:sldMk cId="3473784856" sldId="267"/>
        </pc:sldMkLst>
        <pc:spChg chg="mod">
          <ac:chgData name="Andrew Thorn" userId="0daed54f-d5ac-4095-9056-bab125447f37" providerId="ADAL" clId="{84DFFB0C-22F7-4533-AF44-856F926758C9}" dt="2026-03-01T16:49:25.375" v="3811" actId="20577"/>
          <ac:spMkLst>
            <pc:docMk/>
            <pc:sldMk cId="3473784856" sldId="267"/>
            <ac:spMk id="2" creationId="{1C760A3B-D05F-3ABB-4254-BECA342CB69F}"/>
          </ac:spMkLst>
        </pc:spChg>
        <pc:spChg chg="mod">
          <ac:chgData name="Andrew Thorn" userId="0daed54f-d5ac-4095-9056-bab125447f37" providerId="ADAL" clId="{84DFFB0C-22F7-4533-AF44-856F926758C9}" dt="2026-03-01T16:52:34.220" v="4172" actId="20577"/>
          <ac:spMkLst>
            <pc:docMk/>
            <pc:sldMk cId="3473784856" sldId="267"/>
            <ac:spMk id="3" creationId="{E1FD6D29-D7F0-0D16-10DC-E56036D01351}"/>
          </ac:spMkLst>
        </pc:spChg>
      </pc:sldChg>
      <pc:sldChg chg="modSp mod">
        <pc:chgData name="Andrew Thorn" userId="0daed54f-d5ac-4095-9056-bab125447f37" providerId="ADAL" clId="{84DFFB0C-22F7-4533-AF44-856F926758C9}" dt="2026-03-01T22:59:26.289" v="4566" actId="20577"/>
        <pc:sldMkLst>
          <pc:docMk/>
          <pc:sldMk cId="728514635" sldId="268"/>
        </pc:sldMkLst>
        <pc:spChg chg="mod">
          <ac:chgData name="Andrew Thorn" userId="0daed54f-d5ac-4095-9056-bab125447f37" providerId="ADAL" clId="{84DFFB0C-22F7-4533-AF44-856F926758C9}" dt="2026-03-01T22:59:26.289" v="4566" actId="20577"/>
          <ac:spMkLst>
            <pc:docMk/>
            <pc:sldMk cId="728514635" sldId="268"/>
            <ac:spMk id="2" creationId="{D9939D29-4226-C65D-F845-716095B68677}"/>
          </ac:spMkLst>
        </pc:spChg>
        <pc:spChg chg="mod">
          <ac:chgData name="Andrew Thorn" userId="0daed54f-d5ac-4095-9056-bab125447f37" providerId="ADAL" clId="{84DFFB0C-22F7-4533-AF44-856F926758C9}" dt="2026-03-01T22:58:50.923" v="4539" actId="20577"/>
          <ac:spMkLst>
            <pc:docMk/>
            <pc:sldMk cId="728514635" sldId="268"/>
            <ac:spMk id="3" creationId="{53E5B669-3533-13A3-D67B-8DA3EC2060ED}"/>
          </ac:spMkLst>
        </pc:spChg>
      </pc:sldChg>
      <pc:sldChg chg="modSp mod">
        <pc:chgData name="Andrew Thorn" userId="0daed54f-d5ac-4095-9056-bab125447f37" providerId="ADAL" clId="{84DFFB0C-22F7-4533-AF44-856F926758C9}" dt="2026-03-01T23:03:21.186" v="4938" actId="20577"/>
        <pc:sldMkLst>
          <pc:docMk/>
          <pc:sldMk cId="1097939536" sldId="269"/>
        </pc:sldMkLst>
        <pc:spChg chg="mod">
          <ac:chgData name="Andrew Thorn" userId="0daed54f-d5ac-4095-9056-bab125447f37" providerId="ADAL" clId="{84DFFB0C-22F7-4533-AF44-856F926758C9}" dt="2026-03-01T22:59:48.807" v="4600" actId="20577"/>
          <ac:spMkLst>
            <pc:docMk/>
            <pc:sldMk cId="1097939536" sldId="269"/>
            <ac:spMk id="2" creationId="{6B4C3751-2CF0-9721-00BB-257935B8A98A}"/>
          </ac:spMkLst>
        </pc:spChg>
        <pc:spChg chg="mod">
          <ac:chgData name="Andrew Thorn" userId="0daed54f-d5ac-4095-9056-bab125447f37" providerId="ADAL" clId="{84DFFB0C-22F7-4533-AF44-856F926758C9}" dt="2026-03-01T23:03:21.186" v="4938" actId="20577"/>
          <ac:spMkLst>
            <pc:docMk/>
            <pc:sldMk cId="1097939536" sldId="269"/>
            <ac:spMk id="3" creationId="{05E7D836-9A64-A7DE-CC81-76DE4E9D277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8339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37637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617306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8F664A-BC1A-4F2C-83B6-7C6F805F3FE0}"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99013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8F664A-BC1A-4F2C-83B6-7C6F805F3FE0}" type="datetimeFigureOut">
              <a:rPr lang="en-GB" smtClean="0"/>
              <a:t>28/02/2026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713734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389397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731176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714349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8F664A-BC1A-4F2C-83B6-7C6F805F3FE0}"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1549055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8F664A-BC1A-4F2C-83B6-7C6F805F3FE0}"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963524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60365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78128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3895225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7398171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15405538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4766729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8F664A-BC1A-4F2C-83B6-7C6F805F3FE0}"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42626E-64E3-4474-B1C9-35DD1AD63356}" type="slidenum">
              <a:rPr lang="en-GB" smtClean="0"/>
              <a:t>‹#›</a:t>
            </a:fld>
            <a:endParaRPr lang="en-GB"/>
          </a:p>
        </p:txBody>
      </p:sp>
    </p:spTree>
    <p:extLst>
      <p:ext uri="{BB962C8B-B14F-4D97-AF65-F5344CB8AC3E}">
        <p14:creationId xmlns:p14="http://schemas.microsoft.com/office/powerpoint/2010/main" val="2682228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B8F664A-BC1A-4F2C-83B6-7C6F805F3FE0}" type="datetimeFigureOut">
              <a:rPr lang="en-GB" smtClean="0"/>
              <a:t>28/02/2026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842626E-64E3-4474-B1C9-35DD1AD63356}" type="slidenum">
              <a:rPr lang="en-GB" smtClean="0"/>
              <a:t>‹#›</a:t>
            </a:fld>
            <a:endParaRPr lang="en-GB"/>
          </a:p>
        </p:txBody>
      </p:sp>
    </p:spTree>
    <p:extLst>
      <p:ext uri="{BB962C8B-B14F-4D97-AF65-F5344CB8AC3E}">
        <p14:creationId xmlns:p14="http://schemas.microsoft.com/office/powerpoint/2010/main" val="402398662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DFAE-61F3-5B5F-C992-743D86523733}"/>
              </a:ext>
            </a:extLst>
          </p:cNvPr>
          <p:cNvSpPr>
            <a:spLocks noGrp="1"/>
          </p:cNvSpPr>
          <p:nvPr>
            <p:ph type="ctrTitle"/>
          </p:nvPr>
        </p:nvSpPr>
        <p:spPr/>
        <p:txBody>
          <a:bodyPr/>
          <a:lstStyle/>
          <a:p>
            <a:pPr algn="ctr"/>
            <a:br>
              <a:rPr lang="en-GB" dirty="0"/>
            </a:br>
            <a:r>
              <a:rPr lang="en-GB" sz="5400" b="1" dirty="0"/>
              <a:t>Hydrogen Challenges</a:t>
            </a:r>
            <a:br>
              <a:rPr lang="en-GB" dirty="0"/>
            </a:br>
            <a:br>
              <a:rPr lang="en-GB" dirty="0"/>
            </a:br>
            <a:endParaRPr lang="en-GB" dirty="0"/>
          </a:p>
        </p:txBody>
      </p:sp>
      <p:sp>
        <p:nvSpPr>
          <p:cNvPr id="3" name="Subtitle 2">
            <a:extLst>
              <a:ext uri="{FF2B5EF4-FFF2-40B4-BE49-F238E27FC236}">
                <a16:creationId xmlns:a16="http://schemas.microsoft.com/office/drawing/2014/main" id="{FB086ABA-955B-FC33-7417-10226C374880}"/>
              </a:ext>
            </a:extLst>
          </p:cNvPr>
          <p:cNvSpPr>
            <a:spLocks noGrp="1"/>
          </p:cNvSpPr>
          <p:nvPr>
            <p:ph type="subTitle" idx="1"/>
          </p:nvPr>
        </p:nvSpPr>
        <p:spPr>
          <a:xfrm>
            <a:off x="1154955" y="3429000"/>
            <a:ext cx="8825658" cy="2209800"/>
          </a:xfrm>
        </p:spPr>
        <p:txBody>
          <a:bodyPr>
            <a:normAutofit/>
          </a:bodyPr>
          <a:lstStyle/>
          <a:p>
            <a:pPr algn="ctr"/>
            <a:r>
              <a:rPr lang="en-GB" sz="4400" b="1" dirty="0"/>
              <a:t>By</a:t>
            </a:r>
          </a:p>
          <a:p>
            <a:pPr algn="ctr"/>
            <a:r>
              <a:rPr lang="en-GB" sz="4400" b="1" dirty="0"/>
              <a:t>Andrew Thorn</a:t>
            </a:r>
          </a:p>
        </p:txBody>
      </p:sp>
    </p:spTree>
    <p:extLst>
      <p:ext uri="{BB962C8B-B14F-4D97-AF65-F5344CB8AC3E}">
        <p14:creationId xmlns:p14="http://schemas.microsoft.com/office/powerpoint/2010/main" val="341232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D4D5C-B302-0F42-96D7-B795AB486DEA}"/>
              </a:ext>
            </a:extLst>
          </p:cNvPr>
          <p:cNvSpPr>
            <a:spLocks noGrp="1"/>
          </p:cNvSpPr>
          <p:nvPr>
            <p:ph type="title"/>
          </p:nvPr>
        </p:nvSpPr>
        <p:spPr/>
        <p:txBody>
          <a:bodyPr/>
          <a:lstStyle/>
          <a:p>
            <a:pPr algn="ctr"/>
            <a:r>
              <a:rPr lang="en-GB" sz="4400" b="1" dirty="0"/>
              <a:t>Five Major Challenges</a:t>
            </a:r>
          </a:p>
        </p:txBody>
      </p:sp>
      <p:sp>
        <p:nvSpPr>
          <p:cNvPr id="3" name="Content Placeholder 2">
            <a:extLst>
              <a:ext uri="{FF2B5EF4-FFF2-40B4-BE49-F238E27FC236}">
                <a16:creationId xmlns:a16="http://schemas.microsoft.com/office/drawing/2014/main" id="{AC3849E7-0107-358A-8076-5D94C6389501}"/>
              </a:ext>
            </a:extLst>
          </p:cNvPr>
          <p:cNvSpPr>
            <a:spLocks noGrp="1"/>
          </p:cNvSpPr>
          <p:nvPr>
            <p:ph idx="1"/>
          </p:nvPr>
        </p:nvSpPr>
        <p:spPr/>
        <p:txBody>
          <a:bodyPr>
            <a:normAutofit/>
          </a:bodyPr>
          <a:lstStyle/>
          <a:p>
            <a:pPr marL="514350" indent="-514350">
              <a:buAutoNum type="arabicPeriod"/>
            </a:pPr>
            <a:r>
              <a:rPr lang="en-GB" sz="3200" dirty="0"/>
              <a:t>UK production targets are at risk</a:t>
            </a:r>
          </a:p>
          <a:p>
            <a:pPr marL="514350" indent="-514350">
              <a:buAutoNum type="arabicPeriod"/>
            </a:pPr>
            <a:r>
              <a:rPr lang="en-GB" sz="3200" dirty="0"/>
              <a:t>Energy supply and demand are out of balance</a:t>
            </a:r>
          </a:p>
          <a:p>
            <a:pPr marL="514350" indent="-514350">
              <a:buAutoNum type="arabicPeriod"/>
            </a:pPr>
            <a:r>
              <a:rPr lang="en-GB" sz="3200" dirty="0"/>
              <a:t>Aviation is not ready for hydrogen</a:t>
            </a:r>
          </a:p>
          <a:p>
            <a:pPr marL="514350" indent="-514350">
              <a:buAutoNum type="arabicPeriod"/>
            </a:pPr>
            <a:r>
              <a:rPr lang="en-GB" sz="3200" dirty="0"/>
              <a:t>We need huge amounts of storage</a:t>
            </a:r>
          </a:p>
          <a:p>
            <a:pPr marL="514350" indent="-514350">
              <a:buAutoNum type="arabicPeriod"/>
            </a:pPr>
            <a:r>
              <a:rPr lang="en-GB" sz="3200" dirty="0"/>
              <a:t>We need a national transmission network</a:t>
            </a:r>
          </a:p>
          <a:p>
            <a:pPr marL="514350" indent="-514350">
              <a:buAutoNum type="arabicPeriod"/>
            </a:pPr>
            <a:endParaRPr lang="en-GB" sz="3200" dirty="0"/>
          </a:p>
        </p:txBody>
      </p:sp>
    </p:spTree>
    <p:extLst>
      <p:ext uri="{BB962C8B-B14F-4D97-AF65-F5344CB8AC3E}">
        <p14:creationId xmlns:p14="http://schemas.microsoft.com/office/powerpoint/2010/main" val="813847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224B-818F-2F72-63CF-438DA422B30A}"/>
              </a:ext>
            </a:extLst>
          </p:cNvPr>
          <p:cNvSpPr>
            <a:spLocks noGrp="1"/>
          </p:cNvSpPr>
          <p:nvPr>
            <p:ph type="title"/>
          </p:nvPr>
        </p:nvSpPr>
        <p:spPr/>
        <p:txBody>
          <a:bodyPr/>
          <a:lstStyle/>
          <a:p>
            <a:pPr algn="ctr"/>
            <a:r>
              <a:rPr lang="en-GB" sz="4400" b="1" dirty="0"/>
              <a:t>Key Challenge UK Production Targets are at Risk</a:t>
            </a:r>
          </a:p>
        </p:txBody>
      </p:sp>
      <p:sp>
        <p:nvSpPr>
          <p:cNvPr id="3" name="Content Placeholder 2">
            <a:extLst>
              <a:ext uri="{FF2B5EF4-FFF2-40B4-BE49-F238E27FC236}">
                <a16:creationId xmlns:a16="http://schemas.microsoft.com/office/drawing/2014/main" id="{D9D7DFEA-7087-9DF2-B71B-A4C0E899E74B}"/>
              </a:ext>
            </a:extLst>
          </p:cNvPr>
          <p:cNvSpPr>
            <a:spLocks noGrp="1"/>
          </p:cNvSpPr>
          <p:nvPr>
            <p:ph idx="1"/>
          </p:nvPr>
        </p:nvSpPr>
        <p:spPr/>
        <p:txBody>
          <a:bodyPr>
            <a:normAutofit/>
          </a:bodyPr>
          <a:lstStyle/>
          <a:p>
            <a:r>
              <a:rPr lang="en-GB" sz="3200" dirty="0"/>
              <a:t>The main roadblock is the cost and speed of rolling out blue hydrogen</a:t>
            </a:r>
          </a:p>
          <a:p>
            <a:r>
              <a:rPr lang="en-GB" sz="3200" dirty="0"/>
              <a:t>Unlike green hydrogen, which uses renewable energy to produce hydrogen through electrolysis of water, blue hydrogen is produced from natural gas, requiring carbon capture and storage to trap carbon dioxide that is produced</a:t>
            </a:r>
          </a:p>
        </p:txBody>
      </p:sp>
    </p:spTree>
    <p:extLst>
      <p:ext uri="{BB962C8B-B14F-4D97-AF65-F5344CB8AC3E}">
        <p14:creationId xmlns:p14="http://schemas.microsoft.com/office/powerpoint/2010/main" val="1853164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E427E-E4A9-DEE1-7DA7-1378D8C8A43C}"/>
              </a:ext>
            </a:extLst>
          </p:cNvPr>
          <p:cNvSpPr>
            <a:spLocks noGrp="1"/>
          </p:cNvSpPr>
          <p:nvPr>
            <p:ph type="title"/>
          </p:nvPr>
        </p:nvSpPr>
        <p:spPr/>
        <p:txBody>
          <a:bodyPr/>
          <a:lstStyle/>
          <a:p>
            <a:pPr algn="ctr"/>
            <a:r>
              <a:rPr lang="en-GB" sz="4400" b="1" dirty="0"/>
              <a:t>Potential Solution: Electrification of Industry to Increase Demand</a:t>
            </a:r>
          </a:p>
        </p:txBody>
      </p:sp>
      <p:sp>
        <p:nvSpPr>
          <p:cNvPr id="3" name="Content Placeholder 2">
            <a:extLst>
              <a:ext uri="{FF2B5EF4-FFF2-40B4-BE49-F238E27FC236}">
                <a16:creationId xmlns:a16="http://schemas.microsoft.com/office/drawing/2014/main" id="{A93C1446-EA5B-4759-B2E8-690C47FAF4AD}"/>
              </a:ext>
            </a:extLst>
          </p:cNvPr>
          <p:cNvSpPr>
            <a:spLocks noGrp="1"/>
          </p:cNvSpPr>
          <p:nvPr>
            <p:ph idx="1"/>
          </p:nvPr>
        </p:nvSpPr>
        <p:spPr>
          <a:xfrm>
            <a:off x="279206" y="2052918"/>
            <a:ext cx="11559133" cy="4480505"/>
          </a:xfrm>
        </p:spPr>
        <p:txBody>
          <a:bodyPr>
            <a:normAutofit/>
          </a:bodyPr>
          <a:lstStyle/>
          <a:p>
            <a:r>
              <a:rPr lang="en-GB" sz="3200" dirty="0"/>
              <a:t>Switching the energy system from fossil to non-fossil fuels needs to happen twice as quickly as it currently is</a:t>
            </a:r>
          </a:p>
          <a:p>
            <a:r>
              <a:rPr lang="en-GB" sz="3200" dirty="0"/>
              <a:t>Increased demand from electrification of fossil fuel-intensive sectors such as steel manufacturing and heating could provide much needed impetus to accelerate production</a:t>
            </a:r>
          </a:p>
          <a:p>
            <a:r>
              <a:rPr lang="en-GB" sz="3200" dirty="0"/>
              <a:t>5GW of new blue hydrogen is coming into the picture, but we just don’t see it scaling up enough</a:t>
            </a:r>
          </a:p>
        </p:txBody>
      </p:sp>
    </p:spTree>
    <p:extLst>
      <p:ext uri="{BB962C8B-B14F-4D97-AF65-F5344CB8AC3E}">
        <p14:creationId xmlns:p14="http://schemas.microsoft.com/office/powerpoint/2010/main" val="4239654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3360E-5513-66F0-534A-944D1EE73BF0}"/>
              </a:ext>
            </a:extLst>
          </p:cNvPr>
          <p:cNvSpPr>
            <a:spLocks noGrp="1"/>
          </p:cNvSpPr>
          <p:nvPr>
            <p:ph type="title"/>
          </p:nvPr>
        </p:nvSpPr>
        <p:spPr/>
        <p:txBody>
          <a:bodyPr/>
          <a:lstStyle/>
          <a:p>
            <a:pPr algn="ctr"/>
            <a:r>
              <a:rPr lang="en-GB" sz="4400" b="1" dirty="0"/>
              <a:t>Key Challenge Energy Supply and Demand are out of Balance</a:t>
            </a:r>
          </a:p>
        </p:txBody>
      </p:sp>
      <p:sp>
        <p:nvSpPr>
          <p:cNvPr id="3" name="Content Placeholder 2">
            <a:extLst>
              <a:ext uri="{FF2B5EF4-FFF2-40B4-BE49-F238E27FC236}">
                <a16:creationId xmlns:a16="http://schemas.microsoft.com/office/drawing/2014/main" id="{E9AC8665-9B2A-F518-22BC-A40B0F21A8A3}"/>
              </a:ext>
            </a:extLst>
          </p:cNvPr>
          <p:cNvSpPr>
            <a:spLocks noGrp="1"/>
          </p:cNvSpPr>
          <p:nvPr>
            <p:ph idx="1"/>
          </p:nvPr>
        </p:nvSpPr>
        <p:spPr>
          <a:xfrm>
            <a:off x="753856" y="2052918"/>
            <a:ext cx="9953698" cy="4452584"/>
          </a:xfrm>
        </p:spPr>
        <p:txBody>
          <a:bodyPr>
            <a:normAutofit/>
          </a:bodyPr>
          <a:lstStyle/>
          <a:p>
            <a:r>
              <a:rPr lang="en-GB" sz="3200" dirty="0"/>
              <a:t>Renewable energy is not as reliable and predictable as we would expect</a:t>
            </a:r>
          </a:p>
          <a:p>
            <a:r>
              <a:rPr lang="en-GB" sz="3200" dirty="0"/>
              <a:t>With increasing electrification and growing demand for energy, this is a  major challenge for the future net zero energy system</a:t>
            </a:r>
          </a:p>
          <a:p>
            <a:r>
              <a:rPr lang="en-GB" sz="3200" dirty="0"/>
              <a:t>Hydrogen could be the “bridge” between unpredictable renewables and reliable energy supply </a:t>
            </a:r>
          </a:p>
        </p:txBody>
      </p:sp>
    </p:spTree>
    <p:extLst>
      <p:ext uri="{BB962C8B-B14F-4D97-AF65-F5344CB8AC3E}">
        <p14:creationId xmlns:p14="http://schemas.microsoft.com/office/powerpoint/2010/main" val="1024331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47934-DDF8-4D42-4122-C713830A51A1}"/>
              </a:ext>
            </a:extLst>
          </p:cNvPr>
          <p:cNvSpPr>
            <a:spLocks noGrp="1"/>
          </p:cNvSpPr>
          <p:nvPr>
            <p:ph type="title"/>
          </p:nvPr>
        </p:nvSpPr>
        <p:spPr/>
        <p:txBody>
          <a:bodyPr/>
          <a:lstStyle/>
          <a:p>
            <a:pPr algn="ctr"/>
            <a:r>
              <a:rPr lang="en-GB" sz="4400" b="1" dirty="0"/>
              <a:t>Key Challenge: Energy Supply and Demand are out of Balance</a:t>
            </a:r>
          </a:p>
        </p:txBody>
      </p:sp>
      <p:sp>
        <p:nvSpPr>
          <p:cNvPr id="3" name="Content Placeholder 2">
            <a:extLst>
              <a:ext uri="{FF2B5EF4-FFF2-40B4-BE49-F238E27FC236}">
                <a16:creationId xmlns:a16="http://schemas.microsoft.com/office/drawing/2014/main" id="{EAC09268-94B0-3ADD-40DB-C2994A332152}"/>
              </a:ext>
            </a:extLst>
          </p:cNvPr>
          <p:cNvSpPr>
            <a:spLocks noGrp="1"/>
          </p:cNvSpPr>
          <p:nvPr>
            <p:ph idx="1"/>
          </p:nvPr>
        </p:nvSpPr>
        <p:spPr>
          <a:xfrm>
            <a:off x="342028" y="2052918"/>
            <a:ext cx="11265966" cy="4550306"/>
          </a:xfrm>
        </p:spPr>
        <p:txBody>
          <a:bodyPr>
            <a:normAutofit lnSpcReduction="10000"/>
          </a:bodyPr>
          <a:lstStyle/>
          <a:p>
            <a:r>
              <a:rPr lang="en-GB" sz="3200" dirty="0"/>
              <a:t>Siemens Energy is exploring using hydrogen as an energy carrier, transmitting it through pipelines and using it to produce synthetic fuels such as e-methanol and ammonia</a:t>
            </a:r>
          </a:p>
          <a:p>
            <a:r>
              <a:rPr lang="en-GB" sz="3200" dirty="0"/>
              <a:t>The </a:t>
            </a:r>
            <a:r>
              <a:rPr lang="en-GB" sz="3200" dirty="0" err="1"/>
              <a:t>Hyflexpower</a:t>
            </a:r>
            <a:r>
              <a:rPr lang="en-GB" sz="3200" dirty="0"/>
              <a:t> project successfully demonstrated a ‘power to hydrogen to power’ system in France using renewable energy to produce hydrogen, storing that fuel, then powering a 12MW gas turbine and returning green electricity to the grid</a:t>
            </a:r>
          </a:p>
        </p:txBody>
      </p:sp>
    </p:spTree>
    <p:extLst>
      <p:ext uri="{BB962C8B-B14F-4D97-AF65-F5344CB8AC3E}">
        <p14:creationId xmlns:p14="http://schemas.microsoft.com/office/powerpoint/2010/main" val="1072837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0EB67-5A2C-FA1F-C8D6-CA58B1F74742}"/>
              </a:ext>
            </a:extLst>
          </p:cNvPr>
          <p:cNvSpPr>
            <a:spLocks noGrp="1"/>
          </p:cNvSpPr>
          <p:nvPr>
            <p:ph type="title"/>
          </p:nvPr>
        </p:nvSpPr>
        <p:spPr/>
        <p:txBody>
          <a:bodyPr/>
          <a:lstStyle/>
          <a:p>
            <a:pPr algn="ctr"/>
            <a:r>
              <a:rPr lang="en-GB" sz="4400" b="1" dirty="0"/>
              <a:t>Key Challenge: Energy Supply and Demand are out of Balance</a:t>
            </a:r>
          </a:p>
        </p:txBody>
      </p:sp>
      <p:sp>
        <p:nvSpPr>
          <p:cNvPr id="3" name="Content Placeholder 2">
            <a:extLst>
              <a:ext uri="{FF2B5EF4-FFF2-40B4-BE49-F238E27FC236}">
                <a16:creationId xmlns:a16="http://schemas.microsoft.com/office/drawing/2014/main" id="{12634304-7350-C8E4-307D-F0E61C389423}"/>
              </a:ext>
            </a:extLst>
          </p:cNvPr>
          <p:cNvSpPr>
            <a:spLocks noGrp="1"/>
          </p:cNvSpPr>
          <p:nvPr>
            <p:ph idx="1"/>
          </p:nvPr>
        </p:nvSpPr>
        <p:spPr>
          <a:xfrm>
            <a:off x="502571" y="2052918"/>
            <a:ext cx="10714533" cy="4480505"/>
          </a:xfrm>
        </p:spPr>
        <p:txBody>
          <a:bodyPr>
            <a:normAutofit/>
          </a:bodyPr>
          <a:lstStyle/>
          <a:p>
            <a:r>
              <a:rPr lang="en-GB" sz="3200" dirty="0"/>
              <a:t>The project uses “nine tonnes of water, eight tonnes of oxygen is generated to generate one tonne of hydrogen</a:t>
            </a:r>
          </a:p>
          <a:p>
            <a:r>
              <a:rPr lang="en-GB" sz="3200" dirty="0"/>
              <a:t>The magnitude of the problem is huge</a:t>
            </a:r>
          </a:p>
          <a:p>
            <a:r>
              <a:rPr lang="en-GB" sz="3200" dirty="0"/>
              <a:t>If we are to move that conversion of electrons into molecules and back into electrons via gas turbines we do need to store the molecules somewhere and somehow, ant it’s not going to be easy</a:t>
            </a:r>
          </a:p>
        </p:txBody>
      </p:sp>
    </p:spTree>
    <p:extLst>
      <p:ext uri="{BB962C8B-B14F-4D97-AF65-F5344CB8AC3E}">
        <p14:creationId xmlns:p14="http://schemas.microsoft.com/office/powerpoint/2010/main" val="1771618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861D-B989-F657-C52E-B2CE1A8311AC}"/>
              </a:ext>
            </a:extLst>
          </p:cNvPr>
          <p:cNvSpPr>
            <a:spLocks noGrp="1"/>
          </p:cNvSpPr>
          <p:nvPr>
            <p:ph type="title"/>
          </p:nvPr>
        </p:nvSpPr>
        <p:spPr/>
        <p:txBody>
          <a:bodyPr/>
          <a:lstStyle/>
          <a:p>
            <a:pPr algn="ctr"/>
            <a:r>
              <a:rPr lang="en-GB" sz="4400" b="1" dirty="0"/>
              <a:t>Key Challenge: Aviation is not Ready for Hydrogen</a:t>
            </a:r>
          </a:p>
        </p:txBody>
      </p:sp>
      <p:sp>
        <p:nvSpPr>
          <p:cNvPr id="3" name="Content Placeholder 2">
            <a:extLst>
              <a:ext uri="{FF2B5EF4-FFF2-40B4-BE49-F238E27FC236}">
                <a16:creationId xmlns:a16="http://schemas.microsoft.com/office/drawing/2014/main" id="{93465EC3-036D-3CA8-D649-2D381EBFCDAF}"/>
              </a:ext>
            </a:extLst>
          </p:cNvPr>
          <p:cNvSpPr>
            <a:spLocks noGrp="1"/>
          </p:cNvSpPr>
          <p:nvPr>
            <p:ph idx="1"/>
          </p:nvPr>
        </p:nvSpPr>
        <p:spPr/>
        <p:txBody>
          <a:bodyPr>
            <a:normAutofit/>
          </a:bodyPr>
          <a:lstStyle/>
          <a:p>
            <a:r>
              <a:rPr lang="en-GB" sz="3200" dirty="0"/>
              <a:t>Today’s aeroplanes and airports are not ready for what could be the </a:t>
            </a:r>
            <a:r>
              <a:rPr lang="en-GB" sz="3200" b="1" dirty="0"/>
              <a:t>most promising route to zero-carbon aviation</a:t>
            </a:r>
          </a:p>
          <a:p>
            <a:r>
              <a:rPr lang="en-GB" sz="3200" dirty="0"/>
              <a:t>All aspects of the vast global industry will need examination and re-engineering, from the wings to the fuselage to handle heavier cryogenic storage</a:t>
            </a:r>
          </a:p>
        </p:txBody>
      </p:sp>
    </p:spTree>
    <p:extLst>
      <p:ext uri="{BB962C8B-B14F-4D97-AF65-F5344CB8AC3E}">
        <p14:creationId xmlns:p14="http://schemas.microsoft.com/office/powerpoint/2010/main" val="1855547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84E0-1547-ED1B-9C40-B882A619436F}"/>
              </a:ext>
            </a:extLst>
          </p:cNvPr>
          <p:cNvSpPr>
            <a:spLocks noGrp="1"/>
          </p:cNvSpPr>
          <p:nvPr>
            <p:ph type="title"/>
          </p:nvPr>
        </p:nvSpPr>
        <p:spPr/>
        <p:txBody>
          <a:bodyPr/>
          <a:lstStyle/>
          <a:p>
            <a:pPr algn="ctr"/>
            <a:r>
              <a:rPr lang="en-GB" sz="4400" b="1" dirty="0"/>
              <a:t>Key Challenge Aviation is not Ready </a:t>
            </a:r>
            <a:r>
              <a:rPr lang="en-GB" sz="4400" b="1"/>
              <a:t>for Hydrogen</a:t>
            </a:r>
          </a:p>
        </p:txBody>
      </p:sp>
      <p:sp>
        <p:nvSpPr>
          <p:cNvPr id="3" name="Content Placeholder 2">
            <a:extLst>
              <a:ext uri="{FF2B5EF4-FFF2-40B4-BE49-F238E27FC236}">
                <a16:creationId xmlns:a16="http://schemas.microsoft.com/office/drawing/2014/main" id="{B1199862-B07C-A11D-BFCE-C9981E860941}"/>
              </a:ext>
            </a:extLst>
          </p:cNvPr>
          <p:cNvSpPr>
            <a:spLocks noGrp="1"/>
          </p:cNvSpPr>
          <p:nvPr>
            <p:ph idx="1"/>
          </p:nvPr>
        </p:nvSpPr>
        <p:spPr/>
        <p:txBody>
          <a:bodyPr>
            <a:normAutofit lnSpcReduction="10000"/>
          </a:bodyPr>
          <a:lstStyle/>
          <a:p>
            <a:r>
              <a:rPr lang="en-GB" sz="3200" dirty="0"/>
              <a:t>To operations- ensuring the purity of hydrogen fuel at airports, amongst other issues</a:t>
            </a:r>
          </a:p>
          <a:p>
            <a:r>
              <a:rPr lang="en-GB" sz="3200" dirty="0"/>
              <a:t>Need to determine what hydrogen planes, fuelling and safety infrastructure will look like</a:t>
            </a:r>
          </a:p>
          <a:p>
            <a:r>
              <a:rPr lang="en-GB" sz="3200" dirty="0"/>
              <a:t>Identify gaps in policy and regulation, and propose new recommendations</a:t>
            </a:r>
          </a:p>
        </p:txBody>
      </p:sp>
    </p:spTree>
    <p:extLst>
      <p:ext uri="{BB962C8B-B14F-4D97-AF65-F5344CB8AC3E}">
        <p14:creationId xmlns:p14="http://schemas.microsoft.com/office/powerpoint/2010/main" val="790014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3320-87B4-077A-7C64-E8BB4077BAEF}"/>
              </a:ext>
            </a:extLst>
          </p:cNvPr>
          <p:cNvSpPr>
            <a:spLocks noGrp="1"/>
          </p:cNvSpPr>
          <p:nvPr>
            <p:ph type="title"/>
          </p:nvPr>
        </p:nvSpPr>
        <p:spPr/>
        <p:txBody>
          <a:bodyPr/>
          <a:lstStyle/>
          <a:p>
            <a:pPr algn="ctr"/>
            <a:r>
              <a:rPr lang="en-GB" sz="4400" b="1" dirty="0"/>
              <a:t>Key Challenge: Aviation is not Ready for Hydrogen</a:t>
            </a:r>
          </a:p>
        </p:txBody>
      </p:sp>
      <p:sp>
        <p:nvSpPr>
          <p:cNvPr id="3" name="Content Placeholder 2">
            <a:extLst>
              <a:ext uri="{FF2B5EF4-FFF2-40B4-BE49-F238E27FC236}">
                <a16:creationId xmlns:a16="http://schemas.microsoft.com/office/drawing/2014/main" id="{04CD6E84-1182-F41F-B84F-2770ED93F493}"/>
              </a:ext>
            </a:extLst>
          </p:cNvPr>
          <p:cNvSpPr>
            <a:spLocks noGrp="1"/>
          </p:cNvSpPr>
          <p:nvPr>
            <p:ph idx="1"/>
          </p:nvPr>
        </p:nvSpPr>
        <p:spPr>
          <a:xfrm>
            <a:off x="1103312" y="2052918"/>
            <a:ext cx="9290135" cy="4473525"/>
          </a:xfrm>
        </p:spPr>
        <p:txBody>
          <a:bodyPr>
            <a:normAutofit/>
          </a:bodyPr>
          <a:lstStyle/>
          <a:p>
            <a:r>
              <a:rPr lang="en-GB" sz="3200" dirty="0"/>
              <a:t>Higher combustion temperatures, at lower altitudes and different fire risks are all among the considerations</a:t>
            </a:r>
          </a:p>
          <a:p>
            <a:r>
              <a:rPr lang="en-GB" sz="3200" dirty="0"/>
              <a:t>When retrofitting an existing airframe, how does that work?  How do we keep our passenger cabin safe and free from hydrogen leaks?</a:t>
            </a:r>
          </a:p>
          <a:p>
            <a:r>
              <a:rPr lang="en-GB" sz="3200" dirty="0"/>
              <a:t>These are all areas that need consideration</a:t>
            </a:r>
          </a:p>
        </p:txBody>
      </p:sp>
    </p:spTree>
    <p:extLst>
      <p:ext uri="{BB962C8B-B14F-4D97-AF65-F5344CB8AC3E}">
        <p14:creationId xmlns:p14="http://schemas.microsoft.com/office/powerpoint/2010/main" val="208723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AB3DE-3FAC-3CEE-D509-19560F460146}"/>
              </a:ext>
            </a:extLst>
          </p:cNvPr>
          <p:cNvSpPr>
            <a:spLocks noGrp="1"/>
          </p:cNvSpPr>
          <p:nvPr>
            <p:ph type="title"/>
          </p:nvPr>
        </p:nvSpPr>
        <p:spPr/>
        <p:txBody>
          <a:bodyPr/>
          <a:lstStyle/>
          <a:p>
            <a:pPr algn="ctr"/>
            <a:r>
              <a:rPr lang="en-GB" sz="4400" b="1" dirty="0"/>
              <a:t>Key Challenge: We Need Huge Amounts of Storage</a:t>
            </a:r>
          </a:p>
        </p:txBody>
      </p:sp>
      <p:sp>
        <p:nvSpPr>
          <p:cNvPr id="3" name="Content Placeholder 2">
            <a:extLst>
              <a:ext uri="{FF2B5EF4-FFF2-40B4-BE49-F238E27FC236}">
                <a16:creationId xmlns:a16="http://schemas.microsoft.com/office/drawing/2014/main" id="{77A9EE52-C681-48B6-DC64-934E9B03F102}"/>
              </a:ext>
            </a:extLst>
          </p:cNvPr>
          <p:cNvSpPr>
            <a:spLocks noGrp="1"/>
          </p:cNvSpPr>
          <p:nvPr>
            <p:ph idx="1"/>
          </p:nvPr>
        </p:nvSpPr>
        <p:spPr>
          <a:xfrm>
            <a:off x="645130" y="2052918"/>
            <a:ext cx="9860000" cy="4195481"/>
          </a:xfrm>
        </p:spPr>
        <p:txBody>
          <a:bodyPr>
            <a:normAutofit lnSpcReduction="10000"/>
          </a:bodyPr>
          <a:lstStyle/>
          <a:p>
            <a:r>
              <a:rPr lang="en-GB" sz="3200" dirty="0"/>
              <a:t>According to Hydrogen UK (2025) analysis, 3.4 TWh of hydrogen storage will be needed by 2030 increasing to 9.8 TWh by 2035</a:t>
            </a:r>
          </a:p>
          <a:p>
            <a:r>
              <a:rPr lang="en-GB" sz="3200" dirty="0"/>
              <a:t>Hydrogen will be essential to decarbonise, and therefore storage is going to be essential</a:t>
            </a:r>
          </a:p>
          <a:p>
            <a:r>
              <a:rPr lang="en-GB" sz="3200" dirty="0"/>
              <a:t>Salt caverns and reservoirs are likely to </a:t>
            </a:r>
            <a:r>
              <a:rPr lang="en-GB" sz="3200" dirty="0" err="1"/>
              <a:t>offerthe</a:t>
            </a:r>
            <a:r>
              <a:rPr lang="en-GB" sz="3200" dirty="0"/>
              <a:t> bulk of storage thanks to their inherent scalability and economic viability</a:t>
            </a:r>
          </a:p>
        </p:txBody>
      </p:sp>
    </p:spTree>
    <p:extLst>
      <p:ext uri="{BB962C8B-B14F-4D97-AF65-F5344CB8AC3E}">
        <p14:creationId xmlns:p14="http://schemas.microsoft.com/office/powerpoint/2010/main" val="448649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0A3B-D05F-3ABB-4254-BECA342CB69F}"/>
              </a:ext>
            </a:extLst>
          </p:cNvPr>
          <p:cNvSpPr>
            <a:spLocks noGrp="1"/>
          </p:cNvSpPr>
          <p:nvPr>
            <p:ph type="title"/>
          </p:nvPr>
        </p:nvSpPr>
        <p:spPr/>
        <p:txBody>
          <a:bodyPr/>
          <a:lstStyle/>
          <a:p>
            <a:pPr algn="ctr"/>
            <a:r>
              <a:rPr lang="en-GB" sz="4400" b="1" dirty="0"/>
              <a:t>Key Challenge: We Need Huge Amounts of Storage</a:t>
            </a:r>
          </a:p>
        </p:txBody>
      </p:sp>
      <p:sp>
        <p:nvSpPr>
          <p:cNvPr id="3" name="Content Placeholder 2">
            <a:extLst>
              <a:ext uri="{FF2B5EF4-FFF2-40B4-BE49-F238E27FC236}">
                <a16:creationId xmlns:a16="http://schemas.microsoft.com/office/drawing/2014/main" id="{E1FD6D29-D7F0-0D16-10DC-E56036D01351}"/>
              </a:ext>
            </a:extLst>
          </p:cNvPr>
          <p:cNvSpPr>
            <a:spLocks noGrp="1"/>
          </p:cNvSpPr>
          <p:nvPr>
            <p:ph idx="1"/>
          </p:nvPr>
        </p:nvSpPr>
        <p:spPr>
          <a:xfrm>
            <a:off x="1103312" y="2052918"/>
            <a:ext cx="8946541" cy="4522386"/>
          </a:xfrm>
        </p:spPr>
        <p:txBody>
          <a:bodyPr>
            <a:normAutofit lnSpcReduction="10000"/>
          </a:bodyPr>
          <a:lstStyle/>
          <a:p>
            <a:r>
              <a:rPr lang="en-GB" sz="3200" dirty="0"/>
              <a:t>One such project is taking place at the Rough Reservoir off the coast of East Riding, the UK’s largest gas storage facility</a:t>
            </a:r>
          </a:p>
          <a:p>
            <a:r>
              <a:rPr lang="en-GB" sz="3200" dirty="0"/>
              <a:t>Centrica aims to gradually convert the reservoir into the world’s </a:t>
            </a:r>
            <a:r>
              <a:rPr lang="en-GB" sz="3200" b="1" dirty="0"/>
              <a:t>largest hydrogen store</a:t>
            </a:r>
            <a:r>
              <a:rPr lang="en-GB" sz="3200" dirty="0"/>
              <a:t>, installing new infrastructure by 2027 to store natural gas at a much larger capacity, and becoming ‘hydrogen ready’ as the market develops</a:t>
            </a:r>
          </a:p>
        </p:txBody>
      </p:sp>
    </p:spTree>
    <p:extLst>
      <p:ext uri="{BB962C8B-B14F-4D97-AF65-F5344CB8AC3E}">
        <p14:creationId xmlns:p14="http://schemas.microsoft.com/office/powerpoint/2010/main" val="3473784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39D29-4226-C65D-F845-716095B68677}"/>
              </a:ext>
            </a:extLst>
          </p:cNvPr>
          <p:cNvSpPr>
            <a:spLocks noGrp="1"/>
          </p:cNvSpPr>
          <p:nvPr>
            <p:ph type="title"/>
          </p:nvPr>
        </p:nvSpPr>
        <p:spPr/>
        <p:txBody>
          <a:bodyPr/>
          <a:lstStyle/>
          <a:p>
            <a:pPr algn="ctr"/>
            <a:r>
              <a:rPr lang="en-GB" sz="4400" b="1" dirty="0"/>
              <a:t>Key Challenge: We Need a National Transmission Network</a:t>
            </a:r>
          </a:p>
        </p:txBody>
      </p:sp>
      <p:sp>
        <p:nvSpPr>
          <p:cNvPr id="3" name="Content Placeholder 2">
            <a:extLst>
              <a:ext uri="{FF2B5EF4-FFF2-40B4-BE49-F238E27FC236}">
                <a16:creationId xmlns:a16="http://schemas.microsoft.com/office/drawing/2014/main" id="{53E5B669-3533-13A3-D67B-8DA3EC2060ED}"/>
              </a:ext>
            </a:extLst>
          </p:cNvPr>
          <p:cNvSpPr>
            <a:spLocks noGrp="1"/>
          </p:cNvSpPr>
          <p:nvPr>
            <p:ph idx="1"/>
          </p:nvPr>
        </p:nvSpPr>
        <p:spPr/>
        <p:txBody>
          <a:bodyPr>
            <a:normAutofit/>
          </a:bodyPr>
          <a:lstStyle/>
          <a:p>
            <a:r>
              <a:rPr lang="en-GB" sz="3200" dirty="0"/>
              <a:t>With production and demand both set to increase in the years to come, we will also need new ways of getting hydrogen between producers and customers</a:t>
            </a:r>
          </a:p>
          <a:p>
            <a:r>
              <a:rPr lang="en-GB" sz="3200" dirty="0"/>
              <a:t>National Grid aims to meet that need with Project Union, repurposing and building up to 2,500km of pipelines to link up production and provide flexibility</a:t>
            </a:r>
          </a:p>
        </p:txBody>
      </p:sp>
    </p:spTree>
    <p:extLst>
      <p:ext uri="{BB962C8B-B14F-4D97-AF65-F5344CB8AC3E}">
        <p14:creationId xmlns:p14="http://schemas.microsoft.com/office/powerpoint/2010/main" val="728514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3751-2CF0-9721-00BB-257935B8A98A}"/>
              </a:ext>
            </a:extLst>
          </p:cNvPr>
          <p:cNvSpPr>
            <a:spLocks noGrp="1"/>
          </p:cNvSpPr>
          <p:nvPr>
            <p:ph type="title"/>
          </p:nvPr>
        </p:nvSpPr>
        <p:spPr/>
        <p:txBody>
          <a:bodyPr/>
          <a:lstStyle/>
          <a:p>
            <a:pPr algn="ctr"/>
            <a:r>
              <a:rPr lang="en-GB" sz="4400" b="1" dirty="0"/>
              <a:t>Key Challenge: We Need a National Transmission Network</a:t>
            </a:r>
          </a:p>
        </p:txBody>
      </p:sp>
      <p:sp>
        <p:nvSpPr>
          <p:cNvPr id="3" name="Content Placeholder 2">
            <a:extLst>
              <a:ext uri="{FF2B5EF4-FFF2-40B4-BE49-F238E27FC236}">
                <a16:creationId xmlns:a16="http://schemas.microsoft.com/office/drawing/2014/main" id="{05E7D836-9A64-A7DE-CC81-76DE4E9D2771}"/>
              </a:ext>
            </a:extLst>
          </p:cNvPr>
          <p:cNvSpPr>
            <a:spLocks noGrp="1"/>
          </p:cNvSpPr>
          <p:nvPr>
            <p:ph idx="1"/>
          </p:nvPr>
        </p:nvSpPr>
        <p:spPr/>
        <p:txBody>
          <a:bodyPr>
            <a:normAutofit lnSpcReduction="10000"/>
          </a:bodyPr>
          <a:lstStyle/>
          <a:p>
            <a:r>
              <a:rPr lang="en-GB" sz="3200" dirty="0"/>
              <a:t>Stretching from Southampton in the south all the way up to St Fergus in Scotland, development of the network will start with East Coast Hydrogen, which could connect over 7GW of hydrogen production by 2030</a:t>
            </a:r>
          </a:p>
          <a:p>
            <a:r>
              <a:rPr lang="en-GB" sz="3200" dirty="0"/>
              <a:t>Pipes will be repurposed from 2026 to 2029, and by 2031 the project could be 330km of pure </a:t>
            </a:r>
            <a:r>
              <a:rPr lang="en-GB" sz="3200"/>
              <a:t>hydrogen pipeline</a:t>
            </a:r>
          </a:p>
        </p:txBody>
      </p:sp>
    </p:spTree>
    <p:extLst>
      <p:ext uri="{BB962C8B-B14F-4D97-AF65-F5344CB8AC3E}">
        <p14:creationId xmlns:p14="http://schemas.microsoft.com/office/powerpoint/2010/main" val="1097939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4594</TotalTime>
  <Words>803</Words>
  <Application>Microsoft Office PowerPoint</Application>
  <PresentationFormat>Widescreen</PresentationFormat>
  <Paragraphs>51</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Century Gothic</vt:lpstr>
      <vt:lpstr>Wingdings 3</vt:lpstr>
      <vt:lpstr>Ion</vt:lpstr>
      <vt:lpstr> Hydrogen Challenges  </vt:lpstr>
      <vt:lpstr>Five Major Challenges</vt:lpstr>
      <vt:lpstr>Key Challenge UK Production Targets are at Risk</vt:lpstr>
      <vt:lpstr>Potential Solution: Electrification of Industry to Increase Demand</vt:lpstr>
      <vt:lpstr>Key Challenge Energy Supply and Demand are out of Balance</vt:lpstr>
      <vt:lpstr>Key Challenge: Energy Supply and Demand are out of Balance</vt:lpstr>
      <vt:lpstr>Key Challenge: Energy Supply and Demand are out of Balance</vt:lpstr>
      <vt:lpstr>Key Challenge: Aviation is not Ready for Hydrogen</vt:lpstr>
      <vt:lpstr>Key Challenge Aviation is not Ready for Hydrogen</vt:lpstr>
      <vt:lpstr>Key Challenge: Aviation is not Ready for Hydrogen</vt:lpstr>
      <vt:lpstr>Key Challenge: We Need Huge Amounts of Storage</vt:lpstr>
      <vt:lpstr>Key Challenge: We Need Huge Amounts of Storage</vt:lpstr>
      <vt:lpstr>Key Challenge: We Need a National Transmission Network</vt:lpstr>
      <vt:lpstr>Key Challenge: We Need a National Transmission Network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Thorn</dc:creator>
  <cp:lastModifiedBy>Andrew Thorn</cp:lastModifiedBy>
  <cp:revision>1</cp:revision>
  <dcterms:created xsi:type="dcterms:W3CDTF">2026-02-23T21:37:17Z</dcterms:created>
  <dcterms:modified xsi:type="dcterms:W3CDTF">2026-03-01T23:03:29Z</dcterms:modified>
</cp:coreProperties>
</file>