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1" autoAdjust="0"/>
    <p:restoredTop sz="94660"/>
  </p:normalViewPr>
  <p:slideViewPr>
    <p:cSldViewPr snapToGrid="0" showGuides="1">
      <p:cViewPr varScale="1">
        <p:scale>
          <a:sx n="91" d="100"/>
          <a:sy n="91" d="100"/>
        </p:scale>
        <p:origin x="68" y="4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AFA73-9E37-268F-15F3-21A7F42F2F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1FE9D5-8A46-6DD9-7375-12D94EE059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3ECEF0-2C69-AFC4-2C28-6B2AA84B2392}"/>
              </a:ext>
            </a:extLst>
          </p:cNvPr>
          <p:cNvSpPr>
            <a:spLocks noGrp="1"/>
          </p:cNvSpPr>
          <p:nvPr>
            <p:ph type="dt" sz="half" idx="10"/>
          </p:nvPr>
        </p:nvSpPr>
        <p:spPr/>
        <p:txBody>
          <a:bodyPr/>
          <a:lstStyle/>
          <a:p>
            <a:fld id="{8A7A8438-3EF5-4365-9F3A-352C797C6D00}" type="datetimeFigureOut">
              <a:rPr lang="en-GB" smtClean="0"/>
              <a:t>10/11/2022</a:t>
            </a:fld>
            <a:endParaRPr lang="en-GB"/>
          </a:p>
        </p:txBody>
      </p:sp>
      <p:sp>
        <p:nvSpPr>
          <p:cNvPr id="5" name="Footer Placeholder 4">
            <a:extLst>
              <a:ext uri="{FF2B5EF4-FFF2-40B4-BE49-F238E27FC236}">
                <a16:creationId xmlns:a16="http://schemas.microsoft.com/office/drawing/2014/main" id="{0B17D0A0-D420-5F77-F390-F4F160CB72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03A80E-47D5-7D8C-CFF3-5357689AE282}"/>
              </a:ext>
            </a:extLst>
          </p:cNvPr>
          <p:cNvSpPr>
            <a:spLocks noGrp="1"/>
          </p:cNvSpPr>
          <p:nvPr>
            <p:ph type="sldNum" sz="quarter" idx="12"/>
          </p:nvPr>
        </p:nvSpPr>
        <p:spPr/>
        <p:txBody>
          <a:bodyPr/>
          <a:lstStyle/>
          <a:p>
            <a:fld id="{DC45EE62-E93D-4E88-AEDD-FFE0052EF2F0}" type="slidenum">
              <a:rPr lang="en-GB" smtClean="0"/>
              <a:t>‹#›</a:t>
            </a:fld>
            <a:endParaRPr lang="en-GB"/>
          </a:p>
        </p:txBody>
      </p:sp>
    </p:spTree>
    <p:extLst>
      <p:ext uri="{BB962C8B-B14F-4D97-AF65-F5344CB8AC3E}">
        <p14:creationId xmlns:p14="http://schemas.microsoft.com/office/powerpoint/2010/main" val="3532122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FCD83-C81C-C1BA-18DB-E797CFB0E7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541575-A29E-AED0-D297-B3E49D2286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A04F13-F2C0-129F-37EA-33485697F5F0}"/>
              </a:ext>
            </a:extLst>
          </p:cNvPr>
          <p:cNvSpPr>
            <a:spLocks noGrp="1"/>
          </p:cNvSpPr>
          <p:nvPr>
            <p:ph type="dt" sz="half" idx="10"/>
          </p:nvPr>
        </p:nvSpPr>
        <p:spPr/>
        <p:txBody>
          <a:bodyPr/>
          <a:lstStyle/>
          <a:p>
            <a:fld id="{8A7A8438-3EF5-4365-9F3A-352C797C6D00}" type="datetimeFigureOut">
              <a:rPr lang="en-GB" smtClean="0"/>
              <a:t>10/11/2022</a:t>
            </a:fld>
            <a:endParaRPr lang="en-GB"/>
          </a:p>
        </p:txBody>
      </p:sp>
      <p:sp>
        <p:nvSpPr>
          <p:cNvPr id="5" name="Footer Placeholder 4">
            <a:extLst>
              <a:ext uri="{FF2B5EF4-FFF2-40B4-BE49-F238E27FC236}">
                <a16:creationId xmlns:a16="http://schemas.microsoft.com/office/drawing/2014/main" id="{4F6A6557-834A-4822-539E-8B382592A7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E7CE50-C90D-A200-1E06-FF66423A2A4F}"/>
              </a:ext>
            </a:extLst>
          </p:cNvPr>
          <p:cNvSpPr>
            <a:spLocks noGrp="1"/>
          </p:cNvSpPr>
          <p:nvPr>
            <p:ph type="sldNum" sz="quarter" idx="12"/>
          </p:nvPr>
        </p:nvSpPr>
        <p:spPr/>
        <p:txBody>
          <a:bodyPr/>
          <a:lstStyle/>
          <a:p>
            <a:fld id="{DC45EE62-E93D-4E88-AEDD-FFE0052EF2F0}" type="slidenum">
              <a:rPr lang="en-GB" smtClean="0"/>
              <a:t>‹#›</a:t>
            </a:fld>
            <a:endParaRPr lang="en-GB"/>
          </a:p>
        </p:txBody>
      </p:sp>
    </p:spTree>
    <p:extLst>
      <p:ext uri="{BB962C8B-B14F-4D97-AF65-F5344CB8AC3E}">
        <p14:creationId xmlns:p14="http://schemas.microsoft.com/office/powerpoint/2010/main" val="2043671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49F15-54DD-D17E-A53F-7967ED421D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C2F9F4-928E-2ACF-F2A3-89FD482DA3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617CD0-EE08-C67D-C4B1-1D677C6AC1F7}"/>
              </a:ext>
            </a:extLst>
          </p:cNvPr>
          <p:cNvSpPr>
            <a:spLocks noGrp="1"/>
          </p:cNvSpPr>
          <p:nvPr>
            <p:ph type="dt" sz="half" idx="10"/>
          </p:nvPr>
        </p:nvSpPr>
        <p:spPr/>
        <p:txBody>
          <a:bodyPr/>
          <a:lstStyle/>
          <a:p>
            <a:fld id="{8A7A8438-3EF5-4365-9F3A-352C797C6D00}" type="datetimeFigureOut">
              <a:rPr lang="en-GB" smtClean="0"/>
              <a:t>10/11/2022</a:t>
            </a:fld>
            <a:endParaRPr lang="en-GB"/>
          </a:p>
        </p:txBody>
      </p:sp>
      <p:sp>
        <p:nvSpPr>
          <p:cNvPr id="5" name="Footer Placeholder 4">
            <a:extLst>
              <a:ext uri="{FF2B5EF4-FFF2-40B4-BE49-F238E27FC236}">
                <a16:creationId xmlns:a16="http://schemas.microsoft.com/office/drawing/2014/main" id="{48743115-94A9-1DA8-DEF0-FD44C88F1A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511F1F-5849-D0E2-DA8F-E4BD1FE7C7C8}"/>
              </a:ext>
            </a:extLst>
          </p:cNvPr>
          <p:cNvSpPr>
            <a:spLocks noGrp="1"/>
          </p:cNvSpPr>
          <p:nvPr>
            <p:ph type="sldNum" sz="quarter" idx="12"/>
          </p:nvPr>
        </p:nvSpPr>
        <p:spPr/>
        <p:txBody>
          <a:bodyPr/>
          <a:lstStyle/>
          <a:p>
            <a:fld id="{DC45EE62-E93D-4E88-AEDD-FFE0052EF2F0}" type="slidenum">
              <a:rPr lang="en-GB" smtClean="0"/>
              <a:t>‹#›</a:t>
            </a:fld>
            <a:endParaRPr lang="en-GB"/>
          </a:p>
        </p:txBody>
      </p:sp>
    </p:spTree>
    <p:extLst>
      <p:ext uri="{BB962C8B-B14F-4D97-AF65-F5344CB8AC3E}">
        <p14:creationId xmlns:p14="http://schemas.microsoft.com/office/powerpoint/2010/main" val="394320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40DC4-9690-E72A-7677-C128E93B70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08BCC1-6390-7560-ACC2-6ACAADB1A38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4C8BE60-1274-9059-1750-6B29AE8F77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081A56-477D-E682-4058-BA7B10D60DA8}"/>
              </a:ext>
            </a:extLst>
          </p:cNvPr>
          <p:cNvSpPr>
            <a:spLocks noGrp="1"/>
          </p:cNvSpPr>
          <p:nvPr>
            <p:ph type="dt" sz="half" idx="10"/>
          </p:nvPr>
        </p:nvSpPr>
        <p:spPr/>
        <p:txBody>
          <a:bodyPr/>
          <a:lstStyle/>
          <a:p>
            <a:fld id="{8A7A8438-3EF5-4365-9F3A-352C797C6D00}" type="datetimeFigureOut">
              <a:rPr lang="en-GB" smtClean="0"/>
              <a:t>10/11/2022</a:t>
            </a:fld>
            <a:endParaRPr lang="en-GB"/>
          </a:p>
        </p:txBody>
      </p:sp>
      <p:sp>
        <p:nvSpPr>
          <p:cNvPr id="6" name="Footer Placeholder 5">
            <a:extLst>
              <a:ext uri="{FF2B5EF4-FFF2-40B4-BE49-F238E27FC236}">
                <a16:creationId xmlns:a16="http://schemas.microsoft.com/office/drawing/2014/main" id="{8BD054A1-AB56-ED35-278E-91F69DD56E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B1C9CF-4740-D7B9-24FD-79BBD8538357}"/>
              </a:ext>
            </a:extLst>
          </p:cNvPr>
          <p:cNvSpPr>
            <a:spLocks noGrp="1"/>
          </p:cNvSpPr>
          <p:nvPr>
            <p:ph type="sldNum" sz="quarter" idx="12"/>
          </p:nvPr>
        </p:nvSpPr>
        <p:spPr/>
        <p:txBody>
          <a:bodyPr/>
          <a:lstStyle/>
          <a:p>
            <a:fld id="{DC45EE62-E93D-4E88-AEDD-FFE0052EF2F0}" type="slidenum">
              <a:rPr lang="en-GB" smtClean="0"/>
              <a:t>‹#›</a:t>
            </a:fld>
            <a:endParaRPr lang="en-GB"/>
          </a:p>
        </p:txBody>
      </p:sp>
    </p:spTree>
    <p:extLst>
      <p:ext uri="{BB962C8B-B14F-4D97-AF65-F5344CB8AC3E}">
        <p14:creationId xmlns:p14="http://schemas.microsoft.com/office/powerpoint/2010/main" val="3404525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03A82-AA05-2030-48B8-BD2E9A0F1B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2AA1A5-9CE3-9ABB-B6EC-26CA57BBF2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590EE3-CCE9-920D-3520-9B4F22194B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528E9F-37AC-18C5-1394-DD706FA2A1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FE2FB0-7B3F-53C6-6078-9D7C4BBF5B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3F4B1D-4F1D-E5C1-F43A-A67D2D406F70}"/>
              </a:ext>
            </a:extLst>
          </p:cNvPr>
          <p:cNvSpPr>
            <a:spLocks noGrp="1"/>
          </p:cNvSpPr>
          <p:nvPr>
            <p:ph type="dt" sz="half" idx="10"/>
          </p:nvPr>
        </p:nvSpPr>
        <p:spPr/>
        <p:txBody>
          <a:bodyPr/>
          <a:lstStyle/>
          <a:p>
            <a:fld id="{8A7A8438-3EF5-4365-9F3A-352C797C6D00}" type="datetimeFigureOut">
              <a:rPr lang="en-GB" smtClean="0"/>
              <a:t>10/11/2022</a:t>
            </a:fld>
            <a:endParaRPr lang="en-GB"/>
          </a:p>
        </p:txBody>
      </p:sp>
      <p:sp>
        <p:nvSpPr>
          <p:cNvPr id="8" name="Footer Placeholder 7">
            <a:extLst>
              <a:ext uri="{FF2B5EF4-FFF2-40B4-BE49-F238E27FC236}">
                <a16:creationId xmlns:a16="http://schemas.microsoft.com/office/drawing/2014/main" id="{B4F16573-8607-1963-62F1-F74A6D7A32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096121-EFDF-AE3B-AF2C-3A0ADE64F8E5}"/>
              </a:ext>
            </a:extLst>
          </p:cNvPr>
          <p:cNvSpPr>
            <a:spLocks noGrp="1"/>
          </p:cNvSpPr>
          <p:nvPr>
            <p:ph type="sldNum" sz="quarter" idx="12"/>
          </p:nvPr>
        </p:nvSpPr>
        <p:spPr/>
        <p:txBody>
          <a:bodyPr/>
          <a:lstStyle/>
          <a:p>
            <a:fld id="{DC45EE62-E93D-4E88-AEDD-FFE0052EF2F0}" type="slidenum">
              <a:rPr lang="en-GB" smtClean="0"/>
              <a:t>‹#›</a:t>
            </a:fld>
            <a:endParaRPr lang="en-GB"/>
          </a:p>
        </p:txBody>
      </p:sp>
    </p:spTree>
    <p:extLst>
      <p:ext uri="{BB962C8B-B14F-4D97-AF65-F5344CB8AC3E}">
        <p14:creationId xmlns:p14="http://schemas.microsoft.com/office/powerpoint/2010/main" val="900692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CDB95-5AAF-A1E1-2873-D9836CFAFB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C35C6F-53E2-7B19-EB7E-79F2CF44071F}"/>
              </a:ext>
            </a:extLst>
          </p:cNvPr>
          <p:cNvSpPr>
            <a:spLocks noGrp="1"/>
          </p:cNvSpPr>
          <p:nvPr>
            <p:ph type="dt" sz="half" idx="10"/>
          </p:nvPr>
        </p:nvSpPr>
        <p:spPr/>
        <p:txBody>
          <a:bodyPr/>
          <a:lstStyle/>
          <a:p>
            <a:fld id="{8A7A8438-3EF5-4365-9F3A-352C797C6D00}" type="datetimeFigureOut">
              <a:rPr lang="en-GB" smtClean="0"/>
              <a:t>10/11/2022</a:t>
            </a:fld>
            <a:endParaRPr lang="en-GB"/>
          </a:p>
        </p:txBody>
      </p:sp>
      <p:sp>
        <p:nvSpPr>
          <p:cNvPr id="4" name="Footer Placeholder 3">
            <a:extLst>
              <a:ext uri="{FF2B5EF4-FFF2-40B4-BE49-F238E27FC236}">
                <a16:creationId xmlns:a16="http://schemas.microsoft.com/office/drawing/2014/main" id="{6A68AA8B-9790-F34D-26B3-29B198C8F1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5B9F47-5637-DED6-7ECA-1C245081213C}"/>
              </a:ext>
            </a:extLst>
          </p:cNvPr>
          <p:cNvSpPr>
            <a:spLocks noGrp="1"/>
          </p:cNvSpPr>
          <p:nvPr>
            <p:ph type="sldNum" sz="quarter" idx="12"/>
          </p:nvPr>
        </p:nvSpPr>
        <p:spPr/>
        <p:txBody>
          <a:bodyPr/>
          <a:lstStyle/>
          <a:p>
            <a:fld id="{DC45EE62-E93D-4E88-AEDD-FFE0052EF2F0}" type="slidenum">
              <a:rPr lang="en-GB" smtClean="0"/>
              <a:t>‹#›</a:t>
            </a:fld>
            <a:endParaRPr lang="en-GB"/>
          </a:p>
        </p:txBody>
      </p:sp>
    </p:spTree>
    <p:extLst>
      <p:ext uri="{BB962C8B-B14F-4D97-AF65-F5344CB8AC3E}">
        <p14:creationId xmlns:p14="http://schemas.microsoft.com/office/powerpoint/2010/main" val="1354973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AF37D6-A9E8-0700-119C-72745382BEC3}"/>
              </a:ext>
            </a:extLst>
          </p:cNvPr>
          <p:cNvSpPr>
            <a:spLocks noGrp="1"/>
          </p:cNvSpPr>
          <p:nvPr>
            <p:ph type="dt" sz="half" idx="10"/>
          </p:nvPr>
        </p:nvSpPr>
        <p:spPr/>
        <p:txBody>
          <a:bodyPr/>
          <a:lstStyle/>
          <a:p>
            <a:fld id="{8A7A8438-3EF5-4365-9F3A-352C797C6D00}" type="datetimeFigureOut">
              <a:rPr lang="en-GB" smtClean="0"/>
              <a:t>10/11/2022</a:t>
            </a:fld>
            <a:endParaRPr lang="en-GB"/>
          </a:p>
        </p:txBody>
      </p:sp>
      <p:sp>
        <p:nvSpPr>
          <p:cNvPr id="3" name="Footer Placeholder 2">
            <a:extLst>
              <a:ext uri="{FF2B5EF4-FFF2-40B4-BE49-F238E27FC236}">
                <a16:creationId xmlns:a16="http://schemas.microsoft.com/office/drawing/2014/main" id="{14682002-76E1-150A-4172-531EBAA1FB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5CB4E9-0363-DE01-1AF9-A3FB02194645}"/>
              </a:ext>
            </a:extLst>
          </p:cNvPr>
          <p:cNvSpPr>
            <a:spLocks noGrp="1"/>
          </p:cNvSpPr>
          <p:nvPr>
            <p:ph type="sldNum" sz="quarter" idx="12"/>
          </p:nvPr>
        </p:nvSpPr>
        <p:spPr/>
        <p:txBody>
          <a:bodyPr/>
          <a:lstStyle/>
          <a:p>
            <a:fld id="{DC45EE62-E93D-4E88-AEDD-FFE0052EF2F0}" type="slidenum">
              <a:rPr lang="en-GB" smtClean="0"/>
              <a:t>‹#›</a:t>
            </a:fld>
            <a:endParaRPr lang="en-GB"/>
          </a:p>
        </p:txBody>
      </p:sp>
    </p:spTree>
    <p:extLst>
      <p:ext uri="{BB962C8B-B14F-4D97-AF65-F5344CB8AC3E}">
        <p14:creationId xmlns:p14="http://schemas.microsoft.com/office/powerpoint/2010/main" val="3042911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7F391-BFA4-BB7E-52EF-8750696696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751E90-550C-3700-10DC-8A9EEEB818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2D0847-C1B1-8FB4-74E8-D0A4D5D6F7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425144-4A72-1A52-FD08-997D71A37B9D}"/>
              </a:ext>
            </a:extLst>
          </p:cNvPr>
          <p:cNvSpPr>
            <a:spLocks noGrp="1"/>
          </p:cNvSpPr>
          <p:nvPr>
            <p:ph type="dt" sz="half" idx="10"/>
          </p:nvPr>
        </p:nvSpPr>
        <p:spPr/>
        <p:txBody>
          <a:bodyPr/>
          <a:lstStyle/>
          <a:p>
            <a:fld id="{8A7A8438-3EF5-4365-9F3A-352C797C6D00}" type="datetimeFigureOut">
              <a:rPr lang="en-GB" smtClean="0"/>
              <a:t>10/11/2022</a:t>
            </a:fld>
            <a:endParaRPr lang="en-GB"/>
          </a:p>
        </p:txBody>
      </p:sp>
      <p:sp>
        <p:nvSpPr>
          <p:cNvPr id="6" name="Footer Placeholder 5">
            <a:extLst>
              <a:ext uri="{FF2B5EF4-FFF2-40B4-BE49-F238E27FC236}">
                <a16:creationId xmlns:a16="http://schemas.microsoft.com/office/drawing/2014/main" id="{F762FE70-8889-FAF3-BF82-D1D624C481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C6AA4-BF33-AA45-E8C8-1F54A1DE7C82}"/>
              </a:ext>
            </a:extLst>
          </p:cNvPr>
          <p:cNvSpPr>
            <a:spLocks noGrp="1"/>
          </p:cNvSpPr>
          <p:nvPr>
            <p:ph type="sldNum" sz="quarter" idx="12"/>
          </p:nvPr>
        </p:nvSpPr>
        <p:spPr/>
        <p:txBody>
          <a:bodyPr/>
          <a:lstStyle/>
          <a:p>
            <a:fld id="{DC45EE62-E93D-4E88-AEDD-FFE0052EF2F0}" type="slidenum">
              <a:rPr lang="en-GB" smtClean="0"/>
              <a:t>‹#›</a:t>
            </a:fld>
            <a:endParaRPr lang="en-GB"/>
          </a:p>
        </p:txBody>
      </p:sp>
    </p:spTree>
    <p:extLst>
      <p:ext uri="{BB962C8B-B14F-4D97-AF65-F5344CB8AC3E}">
        <p14:creationId xmlns:p14="http://schemas.microsoft.com/office/powerpoint/2010/main" val="703097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CBA37-53A1-C671-B2D9-4C443D6D39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B9FDE5C-3C59-06DA-4D1D-2B66D9A26F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AB91A7-5AE5-81D0-95F3-5937C255DD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3FBEF4-9244-3565-0290-5AD27D11C45D}"/>
              </a:ext>
            </a:extLst>
          </p:cNvPr>
          <p:cNvSpPr>
            <a:spLocks noGrp="1"/>
          </p:cNvSpPr>
          <p:nvPr>
            <p:ph type="dt" sz="half" idx="10"/>
          </p:nvPr>
        </p:nvSpPr>
        <p:spPr/>
        <p:txBody>
          <a:bodyPr/>
          <a:lstStyle/>
          <a:p>
            <a:fld id="{8A7A8438-3EF5-4365-9F3A-352C797C6D00}" type="datetimeFigureOut">
              <a:rPr lang="en-GB" smtClean="0"/>
              <a:t>10/11/2022</a:t>
            </a:fld>
            <a:endParaRPr lang="en-GB"/>
          </a:p>
        </p:txBody>
      </p:sp>
      <p:sp>
        <p:nvSpPr>
          <p:cNvPr id="6" name="Footer Placeholder 5">
            <a:extLst>
              <a:ext uri="{FF2B5EF4-FFF2-40B4-BE49-F238E27FC236}">
                <a16:creationId xmlns:a16="http://schemas.microsoft.com/office/drawing/2014/main" id="{A7FE647E-D845-1AAB-62DA-51070F673D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8A2F1F-B87C-EC48-97E0-4E1BC79ABE22}"/>
              </a:ext>
            </a:extLst>
          </p:cNvPr>
          <p:cNvSpPr>
            <a:spLocks noGrp="1"/>
          </p:cNvSpPr>
          <p:nvPr>
            <p:ph type="sldNum" sz="quarter" idx="12"/>
          </p:nvPr>
        </p:nvSpPr>
        <p:spPr/>
        <p:txBody>
          <a:bodyPr/>
          <a:lstStyle/>
          <a:p>
            <a:fld id="{DC45EE62-E93D-4E88-AEDD-FFE0052EF2F0}" type="slidenum">
              <a:rPr lang="en-GB" smtClean="0"/>
              <a:t>‹#›</a:t>
            </a:fld>
            <a:endParaRPr lang="en-GB"/>
          </a:p>
        </p:txBody>
      </p:sp>
    </p:spTree>
    <p:extLst>
      <p:ext uri="{BB962C8B-B14F-4D97-AF65-F5344CB8AC3E}">
        <p14:creationId xmlns:p14="http://schemas.microsoft.com/office/powerpoint/2010/main" val="3145642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8ED9-7B4F-9886-7763-720EAD10DC5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D31453-92E4-101D-F942-B7EC432D6A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5C08D6-9445-0664-E5CF-CEEFDFBFC7CD}"/>
              </a:ext>
            </a:extLst>
          </p:cNvPr>
          <p:cNvSpPr>
            <a:spLocks noGrp="1"/>
          </p:cNvSpPr>
          <p:nvPr>
            <p:ph type="dt" sz="half" idx="10"/>
          </p:nvPr>
        </p:nvSpPr>
        <p:spPr/>
        <p:txBody>
          <a:bodyPr/>
          <a:lstStyle/>
          <a:p>
            <a:fld id="{8A7A8438-3EF5-4365-9F3A-352C797C6D00}" type="datetimeFigureOut">
              <a:rPr lang="en-GB" smtClean="0"/>
              <a:t>10/11/2022</a:t>
            </a:fld>
            <a:endParaRPr lang="en-GB"/>
          </a:p>
        </p:txBody>
      </p:sp>
      <p:sp>
        <p:nvSpPr>
          <p:cNvPr id="5" name="Footer Placeholder 4">
            <a:extLst>
              <a:ext uri="{FF2B5EF4-FFF2-40B4-BE49-F238E27FC236}">
                <a16:creationId xmlns:a16="http://schemas.microsoft.com/office/drawing/2014/main" id="{46D1A326-E54A-973B-548E-05DE3455B4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84F94-AFC2-A447-CD68-E9987B6829CE}"/>
              </a:ext>
            </a:extLst>
          </p:cNvPr>
          <p:cNvSpPr>
            <a:spLocks noGrp="1"/>
          </p:cNvSpPr>
          <p:nvPr>
            <p:ph type="sldNum" sz="quarter" idx="12"/>
          </p:nvPr>
        </p:nvSpPr>
        <p:spPr/>
        <p:txBody>
          <a:bodyPr/>
          <a:lstStyle/>
          <a:p>
            <a:fld id="{DC45EE62-E93D-4E88-AEDD-FFE0052EF2F0}" type="slidenum">
              <a:rPr lang="en-GB" smtClean="0"/>
              <a:t>‹#›</a:t>
            </a:fld>
            <a:endParaRPr lang="en-GB"/>
          </a:p>
        </p:txBody>
      </p:sp>
    </p:spTree>
    <p:extLst>
      <p:ext uri="{BB962C8B-B14F-4D97-AF65-F5344CB8AC3E}">
        <p14:creationId xmlns:p14="http://schemas.microsoft.com/office/powerpoint/2010/main" val="1805297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9C21E4-EE97-0B59-F7CB-5B87ACF86F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56DAAA-9E24-675E-9E73-46D4D4A2A9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7859EE-E416-C921-24DA-28EA10B4DC63}"/>
              </a:ext>
            </a:extLst>
          </p:cNvPr>
          <p:cNvSpPr>
            <a:spLocks noGrp="1"/>
          </p:cNvSpPr>
          <p:nvPr>
            <p:ph type="dt" sz="half" idx="10"/>
          </p:nvPr>
        </p:nvSpPr>
        <p:spPr/>
        <p:txBody>
          <a:bodyPr/>
          <a:lstStyle/>
          <a:p>
            <a:fld id="{8A7A8438-3EF5-4365-9F3A-352C797C6D00}" type="datetimeFigureOut">
              <a:rPr lang="en-GB" smtClean="0"/>
              <a:t>10/11/2022</a:t>
            </a:fld>
            <a:endParaRPr lang="en-GB"/>
          </a:p>
        </p:txBody>
      </p:sp>
      <p:sp>
        <p:nvSpPr>
          <p:cNvPr id="5" name="Footer Placeholder 4">
            <a:extLst>
              <a:ext uri="{FF2B5EF4-FFF2-40B4-BE49-F238E27FC236}">
                <a16:creationId xmlns:a16="http://schemas.microsoft.com/office/drawing/2014/main" id="{56F9EC52-8C31-1117-3702-0D57E677AF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147AEA-AC93-FE96-7A1A-78C46EA78CC0}"/>
              </a:ext>
            </a:extLst>
          </p:cNvPr>
          <p:cNvSpPr>
            <a:spLocks noGrp="1"/>
          </p:cNvSpPr>
          <p:nvPr>
            <p:ph type="sldNum" sz="quarter" idx="12"/>
          </p:nvPr>
        </p:nvSpPr>
        <p:spPr/>
        <p:txBody>
          <a:bodyPr/>
          <a:lstStyle/>
          <a:p>
            <a:fld id="{DC45EE62-E93D-4E88-AEDD-FFE0052EF2F0}" type="slidenum">
              <a:rPr lang="en-GB" smtClean="0"/>
              <a:t>‹#›</a:t>
            </a:fld>
            <a:endParaRPr lang="en-GB"/>
          </a:p>
        </p:txBody>
      </p:sp>
    </p:spTree>
    <p:extLst>
      <p:ext uri="{BB962C8B-B14F-4D97-AF65-F5344CB8AC3E}">
        <p14:creationId xmlns:p14="http://schemas.microsoft.com/office/powerpoint/2010/main" val="901074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4460DA-4B30-730E-DA42-A762239D87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58E26F-7B3E-C534-458D-90811AA5CF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A07F0E-6EA4-36DE-CDCA-B1072E9C04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7A8438-3EF5-4365-9F3A-352C797C6D00}" type="datetimeFigureOut">
              <a:rPr lang="en-GB" smtClean="0"/>
              <a:t>10/11/2022</a:t>
            </a:fld>
            <a:endParaRPr lang="en-GB"/>
          </a:p>
        </p:txBody>
      </p:sp>
      <p:sp>
        <p:nvSpPr>
          <p:cNvPr id="5" name="Footer Placeholder 4">
            <a:extLst>
              <a:ext uri="{FF2B5EF4-FFF2-40B4-BE49-F238E27FC236}">
                <a16:creationId xmlns:a16="http://schemas.microsoft.com/office/drawing/2014/main" id="{8614FE16-801B-7187-1282-4F4121FDAD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6390F3A-E29E-0F7A-D2AC-DF492675DE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45EE62-E93D-4E88-AEDD-FFE0052EF2F0}" type="slidenum">
              <a:rPr lang="en-GB" smtClean="0"/>
              <a:t>‹#›</a:t>
            </a:fld>
            <a:endParaRPr lang="en-GB"/>
          </a:p>
        </p:txBody>
      </p:sp>
    </p:spTree>
    <p:extLst>
      <p:ext uri="{BB962C8B-B14F-4D97-AF65-F5344CB8AC3E}">
        <p14:creationId xmlns:p14="http://schemas.microsoft.com/office/powerpoint/2010/main" val="4937021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4EAA412-6315-AFBC-90D1-2059E62F64B5}"/>
              </a:ext>
            </a:extLst>
          </p:cNvPr>
          <p:cNvSpPr/>
          <p:nvPr/>
        </p:nvSpPr>
        <p:spPr>
          <a:xfrm>
            <a:off x="4503414" y="2716719"/>
            <a:ext cx="3393126" cy="75322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accent6"/>
                </a:solidFill>
              </a:rPr>
              <a:t>The Truman Show</a:t>
            </a:r>
          </a:p>
        </p:txBody>
      </p:sp>
      <p:sp>
        <p:nvSpPr>
          <p:cNvPr id="5" name="Rectangle: Rounded Corners 4">
            <a:extLst>
              <a:ext uri="{FF2B5EF4-FFF2-40B4-BE49-F238E27FC236}">
                <a16:creationId xmlns:a16="http://schemas.microsoft.com/office/drawing/2014/main" id="{6F988FEB-F0C3-EB2F-2A3F-4BD62BB37B2E}"/>
              </a:ext>
            </a:extLst>
          </p:cNvPr>
          <p:cNvSpPr/>
          <p:nvPr/>
        </p:nvSpPr>
        <p:spPr>
          <a:xfrm>
            <a:off x="2598517" y="2488557"/>
            <a:ext cx="1018571" cy="4861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4"/>
                </a:solidFill>
              </a:rPr>
              <a:t>Identity</a:t>
            </a:r>
          </a:p>
        </p:txBody>
      </p:sp>
      <p:sp>
        <p:nvSpPr>
          <p:cNvPr id="6" name="Rectangle: Rounded Corners 5">
            <a:extLst>
              <a:ext uri="{FF2B5EF4-FFF2-40B4-BE49-F238E27FC236}">
                <a16:creationId xmlns:a16="http://schemas.microsoft.com/office/drawing/2014/main" id="{C13844EF-4997-ECA2-0030-3FDF87CA520E}"/>
              </a:ext>
            </a:extLst>
          </p:cNvPr>
          <p:cNvSpPr/>
          <p:nvPr/>
        </p:nvSpPr>
        <p:spPr>
          <a:xfrm>
            <a:off x="121531" y="75235"/>
            <a:ext cx="2793358" cy="191850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3"/>
                </a:solidFill>
              </a:rPr>
              <a:t>Truman lacks a sense of identity because everything that makes him uniquely himself was fed to him at a young age for marketing strategies</a:t>
            </a:r>
          </a:p>
        </p:txBody>
      </p:sp>
      <p:cxnSp>
        <p:nvCxnSpPr>
          <p:cNvPr id="8" name="Straight Connector 7">
            <a:extLst>
              <a:ext uri="{FF2B5EF4-FFF2-40B4-BE49-F238E27FC236}">
                <a16:creationId xmlns:a16="http://schemas.microsoft.com/office/drawing/2014/main" id="{3E895DCF-9D39-212F-4DEB-E1465106D57C}"/>
              </a:ext>
            </a:extLst>
          </p:cNvPr>
          <p:cNvCxnSpPr>
            <a:cxnSpLocks/>
            <a:stCxn id="6" idx="2"/>
            <a:endCxn id="5" idx="1"/>
          </p:cNvCxnSpPr>
          <p:nvPr/>
        </p:nvCxnSpPr>
        <p:spPr>
          <a:xfrm>
            <a:off x="1518210" y="1993740"/>
            <a:ext cx="1080307" cy="737885"/>
          </a:xfrm>
          <a:prstGeom prst="line">
            <a:avLst/>
          </a:prstGeom>
          <a:ln>
            <a:solidFill>
              <a:schemeClr val="accent5"/>
            </a:solidFill>
          </a:ln>
        </p:spPr>
        <p:style>
          <a:lnRef idx="3">
            <a:schemeClr val="dk1"/>
          </a:lnRef>
          <a:fillRef idx="0">
            <a:schemeClr val="dk1"/>
          </a:fillRef>
          <a:effectRef idx="2">
            <a:schemeClr val="dk1"/>
          </a:effectRef>
          <a:fontRef idx="minor">
            <a:schemeClr val="tx1"/>
          </a:fontRef>
        </p:style>
      </p:cxnSp>
      <p:cxnSp>
        <p:nvCxnSpPr>
          <p:cNvPr id="11" name="Straight Connector 10">
            <a:extLst>
              <a:ext uri="{FF2B5EF4-FFF2-40B4-BE49-F238E27FC236}">
                <a16:creationId xmlns:a16="http://schemas.microsoft.com/office/drawing/2014/main" id="{8D67DD5F-2F38-44DE-385E-A28B5AA072B9}"/>
              </a:ext>
            </a:extLst>
          </p:cNvPr>
          <p:cNvCxnSpPr>
            <a:cxnSpLocks/>
            <a:stCxn id="5" idx="2"/>
            <a:endCxn id="4" idx="1"/>
          </p:cNvCxnSpPr>
          <p:nvPr/>
        </p:nvCxnSpPr>
        <p:spPr>
          <a:xfrm>
            <a:off x="3107803" y="2974693"/>
            <a:ext cx="1395611" cy="118641"/>
          </a:xfrm>
          <a:prstGeom prst="line">
            <a:avLst/>
          </a:prstGeom>
          <a:ln>
            <a:solidFill>
              <a:schemeClr val="accent5"/>
            </a:solidFill>
          </a:ln>
        </p:spPr>
        <p:style>
          <a:lnRef idx="3">
            <a:schemeClr val="dk1"/>
          </a:lnRef>
          <a:fillRef idx="0">
            <a:schemeClr val="dk1"/>
          </a:fillRef>
          <a:effectRef idx="2">
            <a:schemeClr val="dk1"/>
          </a:effectRef>
          <a:fontRef idx="minor">
            <a:schemeClr val="tx1"/>
          </a:fontRef>
        </p:style>
      </p:cxnSp>
      <p:sp>
        <p:nvSpPr>
          <p:cNvPr id="12" name="Rectangle: Rounded Corners 11">
            <a:extLst>
              <a:ext uri="{FF2B5EF4-FFF2-40B4-BE49-F238E27FC236}">
                <a16:creationId xmlns:a16="http://schemas.microsoft.com/office/drawing/2014/main" id="{3A149DA4-EA93-4F56-30AD-7A25D0A241F6}"/>
              </a:ext>
            </a:extLst>
          </p:cNvPr>
          <p:cNvSpPr/>
          <p:nvPr/>
        </p:nvSpPr>
        <p:spPr>
          <a:xfrm>
            <a:off x="7797479" y="2152891"/>
            <a:ext cx="1659038" cy="4861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4"/>
                </a:solidFill>
              </a:rPr>
              <a:t>Sense Of Place</a:t>
            </a:r>
          </a:p>
        </p:txBody>
      </p:sp>
      <p:sp>
        <p:nvSpPr>
          <p:cNvPr id="13" name="Rectangle: Rounded Corners 12">
            <a:extLst>
              <a:ext uri="{FF2B5EF4-FFF2-40B4-BE49-F238E27FC236}">
                <a16:creationId xmlns:a16="http://schemas.microsoft.com/office/drawing/2014/main" id="{6C38374D-73B9-2D1D-CB46-1805D2399F76}"/>
              </a:ext>
            </a:extLst>
          </p:cNvPr>
          <p:cNvSpPr/>
          <p:nvPr/>
        </p:nvSpPr>
        <p:spPr>
          <a:xfrm>
            <a:off x="8208380" y="175550"/>
            <a:ext cx="3906456" cy="11285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3"/>
                </a:solidFill>
              </a:rPr>
              <a:t>Anytime Truman were to show his own want for something he would have it pushed down and convinced or forced out of the idea</a:t>
            </a:r>
          </a:p>
        </p:txBody>
      </p:sp>
      <p:sp>
        <p:nvSpPr>
          <p:cNvPr id="14" name="Rectangle: Rounded Corners 13">
            <a:extLst>
              <a:ext uri="{FF2B5EF4-FFF2-40B4-BE49-F238E27FC236}">
                <a16:creationId xmlns:a16="http://schemas.microsoft.com/office/drawing/2014/main" id="{C5DA0136-18E7-5E28-A90F-1E16D1596636}"/>
              </a:ext>
            </a:extLst>
          </p:cNvPr>
          <p:cNvSpPr/>
          <p:nvPr/>
        </p:nvSpPr>
        <p:spPr>
          <a:xfrm>
            <a:off x="3437681" y="75235"/>
            <a:ext cx="4701250" cy="19619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3"/>
                </a:solidFill>
              </a:rPr>
              <a:t>Both Truman’s identity and his sense of place are slowly pulled apart as the film progresses this is due to the idyllic town and life he grew up with and was to his knowledge real, but now slowly being revealed as fake and he was merely entertainment for millions</a:t>
            </a:r>
          </a:p>
        </p:txBody>
      </p:sp>
      <p:cxnSp>
        <p:nvCxnSpPr>
          <p:cNvPr id="17" name="Straight Connector 16">
            <a:extLst>
              <a:ext uri="{FF2B5EF4-FFF2-40B4-BE49-F238E27FC236}">
                <a16:creationId xmlns:a16="http://schemas.microsoft.com/office/drawing/2014/main" id="{3359F9CE-F124-4987-7E5D-F566F5FAAFEB}"/>
              </a:ext>
            </a:extLst>
          </p:cNvPr>
          <p:cNvCxnSpPr>
            <a:cxnSpLocks/>
            <a:stCxn id="4" idx="3"/>
            <a:endCxn id="12" idx="2"/>
          </p:cNvCxnSpPr>
          <p:nvPr/>
        </p:nvCxnSpPr>
        <p:spPr>
          <a:xfrm flipV="1">
            <a:off x="7896540" y="2639027"/>
            <a:ext cx="730458" cy="454307"/>
          </a:xfrm>
          <a:prstGeom prst="line">
            <a:avLst/>
          </a:prstGeom>
        </p:spPr>
        <p:style>
          <a:lnRef idx="3">
            <a:schemeClr val="accent5"/>
          </a:lnRef>
          <a:fillRef idx="0">
            <a:schemeClr val="accent5"/>
          </a:fillRef>
          <a:effectRef idx="2">
            <a:schemeClr val="accent5"/>
          </a:effectRef>
          <a:fontRef idx="minor">
            <a:schemeClr val="tx1"/>
          </a:fontRef>
        </p:style>
      </p:cxnSp>
      <p:cxnSp>
        <p:nvCxnSpPr>
          <p:cNvPr id="19" name="Straight Connector 18">
            <a:extLst>
              <a:ext uri="{FF2B5EF4-FFF2-40B4-BE49-F238E27FC236}">
                <a16:creationId xmlns:a16="http://schemas.microsoft.com/office/drawing/2014/main" id="{4DAA19CA-8A23-BAE2-264A-7DBC20B9A908}"/>
              </a:ext>
            </a:extLst>
          </p:cNvPr>
          <p:cNvCxnSpPr>
            <a:cxnSpLocks/>
            <a:stCxn id="12" idx="3"/>
            <a:endCxn id="13" idx="2"/>
          </p:cNvCxnSpPr>
          <p:nvPr/>
        </p:nvCxnSpPr>
        <p:spPr>
          <a:xfrm flipV="1">
            <a:off x="9456517" y="1304082"/>
            <a:ext cx="705091" cy="1091877"/>
          </a:xfrm>
          <a:prstGeom prst="line">
            <a:avLst/>
          </a:prstGeom>
        </p:spPr>
        <p:style>
          <a:lnRef idx="3">
            <a:schemeClr val="accent5"/>
          </a:lnRef>
          <a:fillRef idx="0">
            <a:schemeClr val="accent5"/>
          </a:fillRef>
          <a:effectRef idx="2">
            <a:schemeClr val="accent5"/>
          </a:effectRef>
          <a:fontRef idx="minor">
            <a:schemeClr val="tx1"/>
          </a:fontRef>
        </p:style>
      </p:cxnSp>
      <p:cxnSp>
        <p:nvCxnSpPr>
          <p:cNvPr id="22" name="Straight Connector 21">
            <a:extLst>
              <a:ext uri="{FF2B5EF4-FFF2-40B4-BE49-F238E27FC236}">
                <a16:creationId xmlns:a16="http://schemas.microsoft.com/office/drawing/2014/main" id="{436E7B90-CE32-6AB8-EC67-0ACED5E15B38}"/>
              </a:ext>
            </a:extLst>
          </p:cNvPr>
          <p:cNvCxnSpPr>
            <a:cxnSpLocks/>
            <a:stCxn id="12" idx="1"/>
            <a:endCxn id="14" idx="2"/>
          </p:cNvCxnSpPr>
          <p:nvPr/>
        </p:nvCxnSpPr>
        <p:spPr>
          <a:xfrm flipH="1" flipV="1">
            <a:off x="5788306" y="2037143"/>
            <a:ext cx="2009173" cy="358816"/>
          </a:xfrm>
          <a:prstGeom prst="line">
            <a:avLst/>
          </a:prstGeom>
        </p:spPr>
        <p:style>
          <a:lnRef idx="3">
            <a:schemeClr val="accent5"/>
          </a:lnRef>
          <a:fillRef idx="0">
            <a:schemeClr val="accent5"/>
          </a:fillRef>
          <a:effectRef idx="2">
            <a:schemeClr val="accent5"/>
          </a:effectRef>
          <a:fontRef idx="minor">
            <a:schemeClr val="tx1"/>
          </a:fontRef>
        </p:style>
      </p:cxnSp>
      <p:cxnSp>
        <p:nvCxnSpPr>
          <p:cNvPr id="26" name="Straight Connector 25">
            <a:extLst>
              <a:ext uri="{FF2B5EF4-FFF2-40B4-BE49-F238E27FC236}">
                <a16:creationId xmlns:a16="http://schemas.microsoft.com/office/drawing/2014/main" id="{D20BE1C6-8EFB-59D3-C668-712FA864D1FD}"/>
              </a:ext>
            </a:extLst>
          </p:cNvPr>
          <p:cNvCxnSpPr>
            <a:cxnSpLocks/>
            <a:stCxn id="5" idx="3"/>
            <a:endCxn id="14" idx="2"/>
          </p:cNvCxnSpPr>
          <p:nvPr/>
        </p:nvCxnSpPr>
        <p:spPr>
          <a:xfrm flipV="1">
            <a:off x="3617088" y="2037143"/>
            <a:ext cx="2171218" cy="694482"/>
          </a:xfrm>
          <a:prstGeom prst="line">
            <a:avLst/>
          </a:prstGeom>
        </p:spPr>
        <p:style>
          <a:lnRef idx="3">
            <a:schemeClr val="accent5"/>
          </a:lnRef>
          <a:fillRef idx="0">
            <a:schemeClr val="accent5"/>
          </a:fillRef>
          <a:effectRef idx="2">
            <a:schemeClr val="accent5"/>
          </a:effectRef>
          <a:fontRef idx="minor">
            <a:schemeClr val="tx1"/>
          </a:fontRef>
        </p:style>
      </p:cxnSp>
      <p:sp>
        <p:nvSpPr>
          <p:cNvPr id="35" name="Rectangle: Rounded Corners 34">
            <a:extLst>
              <a:ext uri="{FF2B5EF4-FFF2-40B4-BE49-F238E27FC236}">
                <a16:creationId xmlns:a16="http://schemas.microsoft.com/office/drawing/2014/main" id="{4E57910E-9770-4A54-2738-7ACD73C9E903}"/>
              </a:ext>
            </a:extLst>
          </p:cNvPr>
          <p:cNvSpPr/>
          <p:nvPr/>
        </p:nvSpPr>
        <p:spPr>
          <a:xfrm>
            <a:off x="121531" y="3672068"/>
            <a:ext cx="4974797" cy="31106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3"/>
                </a:solidFill>
              </a:rPr>
              <a:t>A major part of Truman’s identity was his fear of water, this developed after his Father’s death at sea and meant Truman wouldn’t travel as he lived on an island. This turned out to be planned and acted out by the producers in an attempt to gain control of Truman, in the end, Truman overcomes his fear with such intent even a ferocious storm doesn’t scare him off, making what was once a major factor of his life, irrelevant. Allowing him to be on a ship and sail to the literal end of his world, and crash into it. </a:t>
            </a:r>
          </a:p>
        </p:txBody>
      </p:sp>
      <p:cxnSp>
        <p:nvCxnSpPr>
          <p:cNvPr id="39" name="Straight Connector 38">
            <a:extLst>
              <a:ext uri="{FF2B5EF4-FFF2-40B4-BE49-F238E27FC236}">
                <a16:creationId xmlns:a16="http://schemas.microsoft.com/office/drawing/2014/main" id="{262AFE1D-2D7A-3AAC-E1E2-2EDAB4418033}"/>
              </a:ext>
            </a:extLst>
          </p:cNvPr>
          <p:cNvCxnSpPr>
            <a:cxnSpLocks/>
            <a:stCxn id="5" idx="2"/>
            <a:endCxn id="35" idx="0"/>
          </p:cNvCxnSpPr>
          <p:nvPr/>
        </p:nvCxnSpPr>
        <p:spPr>
          <a:xfrm flipH="1">
            <a:off x="2608930" y="2974693"/>
            <a:ext cx="498873" cy="697375"/>
          </a:xfrm>
          <a:prstGeom prst="line">
            <a:avLst/>
          </a:prstGeom>
          <a:ln>
            <a:solidFill>
              <a:schemeClr val="accent5"/>
            </a:solidFill>
          </a:ln>
        </p:spPr>
        <p:style>
          <a:lnRef idx="3">
            <a:schemeClr val="dk1"/>
          </a:lnRef>
          <a:fillRef idx="0">
            <a:schemeClr val="dk1"/>
          </a:fillRef>
          <a:effectRef idx="2">
            <a:schemeClr val="dk1"/>
          </a:effectRef>
          <a:fontRef idx="minor">
            <a:schemeClr val="tx1"/>
          </a:fontRef>
        </p:style>
      </p:cxnSp>
      <p:sp>
        <p:nvSpPr>
          <p:cNvPr id="42" name="Rectangle: Rounded Corners 41">
            <a:extLst>
              <a:ext uri="{FF2B5EF4-FFF2-40B4-BE49-F238E27FC236}">
                <a16:creationId xmlns:a16="http://schemas.microsoft.com/office/drawing/2014/main" id="{7051FB02-7327-A573-0EF2-D6393C21AC22}"/>
              </a:ext>
            </a:extLst>
          </p:cNvPr>
          <p:cNvSpPr/>
          <p:nvPr/>
        </p:nvSpPr>
        <p:spPr>
          <a:xfrm>
            <a:off x="5203497" y="4686779"/>
            <a:ext cx="1957374" cy="4861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4"/>
                </a:solidFill>
              </a:rPr>
              <a:t>Personal Relation</a:t>
            </a:r>
          </a:p>
        </p:txBody>
      </p:sp>
      <p:cxnSp>
        <p:nvCxnSpPr>
          <p:cNvPr id="44" name="Straight Connector 43">
            <a:extLst>
              <a:ext uri="{FF2B5EF4-FFF2-40B4-BE49-F238E27FC236}">
                <a16:creationId xmlns:a16="http://schemas.microsoft.com/office/drawing/2014/main" id="{353DED4E-6DB8-708E-1DC1-7EFE7E16D2BF}"/>
              </a:ext>
            </a:extLst>
          </p:cNvPr>
          <p:cNvCxnSpPr>
            <a:cxnSpLocks/>
            <a:stCxn id="42" idx="0"/>
            <a:endCxn id="4" idx="2"/>
          </p:cNvCxnSpPr>
          <p:nvPr/>
        </p:nvCxnSpPr>
        <p:spPr>
          <a:xfrm flipV="1">
            <a:off x="6182184" y="3469948"/>
            <a:ext cx="17793" cy="1216831"/>
          </a:xfrm>
          <a:prstGeom prst="line">
            <a:avLst/>
          </a:prstGeom>
        </p:spPr>
        <p:style>
          <a:lnRef idx="3">
            <a:schemeClr val="accent5"/>
          </a:lnRef>
          <a:fillRef idx="0">
            <a:schemeClr val="accent5"/>
          </a:fillRef>
          <a:effectRef idx="2">
            <a:schemeClr val="accent5"/>
          </a:effectRef>
          <a:fontRef idx="minor">
            <a:schemeClr val="tx1"/>
          </a:fontRef>
        </p:style>
      </p:cxnSp>
      <p:sp>
        <p:nvSpPr>
          <p:cNvPr id="47" name="Rectangle: Rounded Corners 46">
            <a:extLst>
              <a:ext uri="{FF2B5EF4-FFF2-40B4-BE49-F238E27FC236}">
                <a16:creationId xmlns:a16="http://schemas.microsoft.com/office/drawing/2014/main" id="{23A9E2DB-229C-76B7-3077-E09799B4C2D3}"/>
              </a:ext>
            </a:extLst>
          </p:cNvPr>
          <p:cNvSpPr/>
          <p:nvPr/>
        </p:nvSpPr>
        <p:spPr>
          <a:xfrm>
            <a:off x="7896540" y="3672068"/>
            <a:ext cx="3906456" cy="20014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3"/>
                </a:solidFill>
              </a:rPr>
              <a:t>Truman’s Sense of place is consistently held back by those acting closest to him, his wife consistently refutes any idea of change that Truman may have. She often uses his comfort in his small town as a reason for him to not leave. </a:t>
            </a:r>
          </a:p>
        </p:txBody>
      </p:sp>
    </p:spTree>
    <p:extLst>
      <p:ext uri="{BB962C8B-B14F-4D97-AF65-F5344CB8AC3E}">
        <p14:creationId xmlns:p14="http://schemas.microsoft.com/office/powerpoint/2010/main" val="3147095793"/>
      </p:ext>
    </p:extLst>
  </p:cSld>
  <p:clrMapOvr>
    <a:masterClrMapping/>
  </p:clrMapOvr>
</p:sld>
</file>

<file path=ppt/theme/theme1.xml><?xml version="1.0" encoding="utf-8"?>
<a:theme xmlns:a="http://schemas.openxmlformats.org/drawingml/2006/main" name="Office Theme">
  <a:themeElements>
    <a:clrScheme name="Custom 1">
      <a:dk1>
        <a:sysClr val="windowText" lastClr="000000"/>
      </a:dk1>
      <a:lt1>
        <a:sysClr val="window" lastClr="FFFFFF"/>
      </a:lt1>
      <a:dk2>
        <a:srgbClr val="44546A"/>
      </a:dk2>
      <a:lt2>
        <a:srgbClr val="E7E6E6"/>
      </a:lt2>
      <a:accent1>
        <a:srgbClr val="CEC0B1"/>
      </a:accent1>
      <a:accent2>
        <a:srgbClr val="CDB2B1"/>
      </a:accent2>
      <a:accent3>
        <a:srgbClr val="B3898A"/>
      </a:accent3>
      <a:accent4>
        <a:srgbClr val="9F7B7C"/>
      </a:accent4>
      <a:accent5>
        <a:srgbClr val="8B7D7B"/>
      </a:accent5>
      <a:accent6>
        <a:srgbClr val="6F3B55"/>
      </a:accent6>
      <a:hlink>
        <a:srgbClr val="4A2739"/>
      </a:hlink>
      <a:folHlink>
        <a:srgbClr val="0000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261</Words>
  <Application>Microsoft Office PowerPoint</Application>
  <PresentationFormat>Widescreen</PresentationFormat>
  <Paragraphs>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Nicole Julier-goodwin</dc:creator>
  <cp:lastModifiedBy>Nicole Julier-goodwin</cp:lastModifiedBy>
  <cp:revision>1</cp:revision>
  <dcterms:created xsi:type="dcterms:W3CDTF">2022-11-10T23:19:53Z</dcterms:created>
  <dcterms:modified xsi:type="dcterms:W3CDTF">2022-11-11T00:14:28Z</dcterms:modified>
</cp:coreProperties>
</file>