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6" r:id="rId2"/>
    <p:sldId id="267" r:id="rId3"/>
    <p:sldId id="268" r:id="rId4"/>
    <p:sldId id="269" r:id="rId5"/>
    <p:sldId id="270" r:id="rId6"/>
    <p:sldId id="271" r:id="rId7"/>
    <p:sldId id="272" r:id="rId8"/>
    <p:sldId id="263" r:id="rId9"/>
    <p:sldId id="273"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BF2396-4ABF-48BC-BEE7-91DCE1E068F4}" v="200" dt="2025-11-09T22:32:28.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6" d="100"/>
          <a:sy n="56" d="100"/>
        </p:scale>
        <p:origin x="57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Andrade" userId="13b432135f62920d" providerId="LiveId" clId="{FEBF2396-4ABF-48BC-BEE7-91DCE1E068F4}"/>
    <pc:docChg chg="undo custSel addSld delSld modSld modMainMaster">
      <pc:chgData name="Martha Andrade" userId="13b432135f62920d" providerId="LiveId" clId="{FEBF2396-4ABF-48BC-BEE7-91DCE1E068F4}" dt="2025-11-09T22:49:56.637" v="6946" actId="2711"/>
      <pc:docMkLst>
        <pc:docMk/>
      </pc:docMkLst>
      <pc:sldChg chg="del setBg">
        <pc:chgData name="Martha Andrade" userId="13b432135f62920d" providerId="LiveId" clId="{FEBF2396-4ABF-48BC-BEE7-91DCE1E068F4}" dt="2025-11-07T20:17:29.015" v="249" actId="2696"/>
        <pc:sldMkLst>
          <pc:docMk/>
          <pc:sldMk cId="2227568542" sldId="256"/>
        </pc:sldMkLst>
      </pc:sldChg>
      <pc:sldChg chg="addSp delSp modSp del mod setBg">
        <pc:chgData name="Martha Andrade" userId="13b432135f62920d" providerId="LiveId" clId="{FEBF2396-4ABF-48BC-BEE7-91DCE1E068F4}" dt="2025-11-07T20:17:33.892" v="250" actId="2696"/>
        <pc:sldMkLst>
          <pc:docMk/>
          <pc:sldMk cId="2465451179" sldId="257"/>
        </pc:sldMkLst>
      </pc:sldChg>
      <pc:sldChg chg="addSp delSp modSp del mod setBg">
        <pc:chgData name="Martha Andrade" userId="13b432135f62920d" providerId="LiveId" clId="{FEBF2396-4ABF-48BC-BEE7-91DCE1E068F4}" dt="2025-11-07T20:22:27.360" v="594" actId="2696"/>
        <pc:sldMkLst>
          <pc:docMk/>
          <pc:sldMk cId="296418010" sldId="258"/>
        </pc:sldMkLst>
      </pc:sldChg>
      <pc:sldChg chg="addSp delSp modSp del mod setBg">
        <pc:chgData name="Martha Andrade" userId="13b432135f62920d" providerId="LiveId" clId="{FEBF2396-4ABF-48BC-BEE7-91DCE1E068F4}" dt="2025-11-07T20:25:58.101" v="801" actId="2696"/>
        <pc:sldMkLst>
          <pc:docMk/>
          <pc:sldMk cId="2312841454" sldId="259"/>
        </pc:sldMkLst>
      </pc:sldChg>
      <pc:sldChg chg="del setBg">
        <pc:chgData name="Martha Andrade" userId="13b432135f62920d" providerId="LiveId" clId="{FEBF2396-4ABF-48BC-BEE7-91DCE1E068F4}" dt="2025-11-07T20:32:27.881" v="867" actId="2696"/>
        <pc:sldMkLst>
          <pc:docMk/>
          <pc:sldMk cId="2914889501" sldId="260"/>
        </pc:sldMkLst>
      </pc:sldChg>
      <pc:sldChg chg="del setBg">
        <pc:chgData name="Martha Andrade" userId="13b432135f62920d" providerId="LiveId" clId="{FEBF2396-4ABF-48BC-BEE7-91DCE1E068F4}" dt="2025-11-07T21:53:27.600" v="1801" actId="2696"/>
        <pc:sldMkLst>
          <pc:docMk/>
          <pc:sldMk cId="2493389259" sldId="261"/>
        </pc:sldMkLst>
      </pc:sldChg>
      <pc:sldChg chg="del setBg">
        <pc:chgData name="Martha Andrade" userId="13b432135f62920d" providerId="LiveId" clId="{FEBF2396-4ABF-48BC-BEE7-91DCE1E068F4}" dt="2025-11-07T21:55:47.201" v="1846" actId="2696"/>
        <pc:sldMkLst>
          <pc:docMk/>
          <pc:sldMk cId="1099876157" sldId="262"/>
        </pc:sldMkLst>
      </pc:sldChg>
      <pc:sldChg chg="addSp delSp modSp mod">
        <pc:chgData name="Martha Andrade" userId="13b432135f62920d" providerId="LiveId" clId="{FEBF2396-4ABF-48BC-BEE7-91DCE1E068F4}" dt="2025-11-09T22:48:09.080" v="6941" actId="20577"/>
        <pc:sldMkLst>
          <pc:docMk/>
          <pc:sldMk cId="2056455276" sldId="263"/>
        </pc:sldMkLst>
        <pc:spChg chg="mod">
          <ac:chgData name="Martha Andrade" userId="13b432135f62920d" providerId="LiveId" clId="{FEBF2396-4ABF-48BC-BEE7-91DCE1E068F4}" dt="2025-11-09T22:47:46.238" v="6938" actId="20577"/>
          <ac:spMkLst>
            <pc:docMk/>
            <pc:sldMk cId="2056455276" sldId="263"/>
            <ac:spMk id="2" creationId="{791F8128-C105-341A-906D-4D6D3D5BDCDE}"/>
          </ac:spMkLst>
        </pc:spChg>
        <pc:spChg chg="add mod">
          <ac:chgData name="Martha Andrade" userId="13b432135f62920d" providerId="LiveId" clId="{FEBF2396-4ABF-48BC-BEE7-91DCE1E068F4}" dt="2025-11-09T22:48:09.080" v="6941" actId="20577"/>
          <ac:spMkLst>
            <pc:docMk/>
            <pc:sldMk cId="2056455276" sldId="263"/>
            <ac:spMk id="12" creationId="{39A9D388-9971-18CD-7E78-A9FF853FA123}"/>
          </ac:spMkLst>
        </pc:spChg>
        <pc:spChg chg="add mod">
          <ac:chgData name="Martha Andrade" userId="13b432135f62920d" providerId="LiveId" clId="{FEBF2396-4ABF-48BC-BEE7-91DCE1E068F4}" dt="2025-11-09T22:04:40.503" v="6812" actId="108"/>
          <ac:spMkLst>
            <pc:docMk/>
            <pc:sldMk cId="2056455276" sldId="263"/>
            <ac:spMk id="34" creationId="{DBBFA601-90A5-00C8-E825-CE8684C0BBE6}"/>
          </ac:spMkLst>
        </pc:spChg>
        <pc:spChg chg="add mod">
          <ac:chgData name="Martha Andrade" userId="13b432135f62920d" providerId="LiveId" clId="{FEBF2396-4ABF-48BC-BEE7-91DCE1E068F4}" dt="2025-11-09T22:39:08.827" v="6902" actId="1076"/>
          <ac:spMkLst>
            <pc:docMk/>
            <pc:sldMk cId="2056455276" sldId="263"/>
            <ac:spMk id="35" creationId="{D3D5E195-1631-8935-8A43-066EAC65741D}"/>
          </ac:spMkLst>
        </pc:spChg>
        <pc:spChg chg="add mod">
          <ac:chgData name="Martha Andrade" userId="13b432135f62920d" providerId="LiveId" clId="{FEBF2396-4ABF-48BC-BEE7-91DCE1E068F4}" dt="2025-11-09T22:05:15.094" v="6816" actId="108"/>
          <ac:spMkLst>
            <pc:docMk/>
            <pc:sldMk cId="2056455276" sldId="263"/>
            <ac:spMk id="36" creationId="{AC30476D-30AA-EE2D-CCDE-65A3291EFB78}"/>
          </ac:spMkLst>
        </pc:spChg>
        <pc:spChg chg="add mod">
          <ac:chgData name="Martha Andrade" userId="13b432135f62920d" providerId="LiveId" clId="{FEBF2396-4ABF-48BC-BEE7-91DCE1E068F4}" dt="2025-11-09T22:06:25.134" v="6824" actId="108"/>
          <ac:spMkLst>
            <pc:docMk/>
            <pc:sldMk cId="2056455276" sldId="263"/>
            <ac:spMk id="37" creationId="{7073B1FD-6F97-744A-FC41-1E956D23F72A}"/>
          </ac:spMkLst>
        </pc:spChg>
        <pc:spChg chg="add del mod">
          <ac:chgData name="Martha Andrade" userId="13b432135f62920d" providerId="LiveId" clId="{FEBF2396-4ABF-48BC-BEE7-91DCE1E068F4}" dt="2025-11-08T15:32:43.062" v="3213"/>
          <ac:spMkLst>
            <pc:docMk/>
            <pc:sldMk cId="2056455276" sldId="263"/>
            <ac:spMk id="38" creationId="{39028670-F0FD-7D24-67DC-3ED46F2FD8B5}"/>
          </ac:spMkLst>
        </pc:spChg>
        <pc:spChg chg="add mod">
          <ac:chgData name="Martha Andrade" userId="13b432135f62920d" providerId="LiveId" clId="{FEBF2396-4ABF-48BC-BEE7-91DCE1E068F4}" dt="2025-11-09T22:07:44.300" v="6830" actId="1076"/>
          <ac:spMkLst>
            <pc:docMk/>
            <pc:sldMk cId="2056455276" sldId="263"/>
            <ac:spMk id="39" creationId="{CA57C595-D6AC-2B98-A493-8D56E3E181B7}"/>
          </ac:spMkLst>
        </pc:spChg>
        <pc:spChg chg="add mod">
          <ac:chgData name="Martha Andrade" userId="13b432135f62920d" providerId="LiveId" clId="{FEBF2396-4ABF-48BC-BEE7-91DCE1E068F4}" dt="2025-11-09T22:07:25.301" v="6828" actId="1076"/>
          <ac:spMkLst>
            <pc:docMk/>
            <pc:sldMk cId="2056455276" sldId="263"/>
            <ac:spMk id="40" creationId="{62B87C92-9DD5-0D60-3409-4095DB0F32A6}"/>
          </ac:spMkLst>
        </pc:spChg>
        <pc:spChg chg="add mod">
          <ac:chgData name="Martha Andrade" userId="13b432135f62920d" providerId="LiveId" clId="{FEBF2396-4ABF-48BC-BEE7-91DCE1E068F4}" dt="2025-11-08T15:41:02.006" v="3320" actId="115"/>
          <ac:spMkLst>
            <pc:docMk/>
            <pc:sldMk cId="2056455276" sldId="263"/>
            <ac:spMk id="41" creationId="{1343BD1D-8F47-5A5E-D6CD-8C4F8B8881A0}"/>
          </ac:spMkLst>
        </pc:spChg>
        <pc:spChg chg="add mod">
          <ac:chgData name="Martha Andrade" userId="13b432135f62920d" providerId="LiveId" clId="{FEBF2396-4ABF-48BC-BEE7-91DCE1E068F4}" dt="2025-11-09T21:27:08.350" v="6639" actId="207"/>
          <ac:spMkLst>
            <pc:docMk/>
            <pc:sldMk cId="2056455276" sldId="263"/>
            <ac:spMk id="42" creationId="{1C850326-EC2B-DC99-4FC9-EDB814CADBD4}"/>
          </ac:spMkLst>
        </pc:spChg>
        <pc:spChg chg="add mod">
          <ac:chgData name="Martha Andrade" userId="13b432135f62920d" providerId="LiveId" clId="{FEBF2396-4ABF-48BC-BEE7-91DCE1E068F4}" dt="2025-11-09T22:39:48.074" v="6906" actId="20577"/>
          <ac:spMkLst>
            <pc:docMk/>
            <pc:sldMk cId="2056455276" sldId="263"/>
            <ac:spMk id="43" creationId="{B35BEC57-683F-3851-453A-A1F9436A7B25}"/>
          </ac:spMkLst>
        </pc:spChg>
        <pc:spChg chg="add mod">
          <ac:chgData name="Martha Andrade" userId="13b432135f62920d" providerId="LiveId" clId="{FEBF2396-4ABF-48BC-BEE7-91DCE1E068F4}" dt="2025-11-09T21:27:01.429" v="6638" actId="207"/>
          <ac:spMkLst>
            <pc:docMk/>
            <pc:sldMk cId="2056455276" sldId="263"/>
            <ac:spMk id="44" creationId="{4A1A86E5-7D25-3D54-936E-C7111D6CC1E1}"/>
          </ac:spMkLst>
        </pc:spChg>
        <pc:spChg chg="add mod">
          <ac:chgData name="Martha Andrade" userId="13b432135f62920d" providerId="LiveId" clId="{FEBF2396-4ABF-48BC-BEE7-91DCE1E068F4}" dt="2025-11-09T21:26:45.618" v="6634" actId="207"/>
          <ac:spMkLst>
            <pc:docMk/>
            <pc:sldMk cId="2056455276" sldId="263"/>
            <ac:spMk id="45" creationId="{946629C9-5513-627A-CF12-C32FD69F5F2C}"/>
          </ac:spMkLst>
        </pc:spChg>
        <pc:spChg chg="add mod">
          <ac:chgData name="Martha Andrade" userId="13b432135f62920d" providerId="LiveId" clId="{FEBF2396-4ABF-48BC-BEE7-91DCE1E068F4}" dt="2025-11-09T21:26:52.461" v="6636" actId="207"/>
          <ac:spMkLst>
            <pc:docMk/>
            <pc:sldMk cId="2056455276" sldId="263"/>
            <ac:spMk id="46" creationId="{EBFB2763-5BCA-D909-6833-A7F357BA149D}"/>
          </ac:spMkLst>
        </pc:spChg>
        <pc:spChg chg="add mod">
          <ac:chgData name="Martha Andrade" userId="13b432135f62920d" providerId="LiveId" clId="{FEBF2396-4ABF-48BC-BEE7-91DCE1E068F4}" dt="2025-11-09T21:26:48.930" v="6635" actId="207"/>
          <ac:spMkLst>
            <pc:docMk/>
            <pc:sldMk cId="2056455276" sldId="263"/>
            <ac:spMk id="66" creationId="{C2F0ED9C-CDD5-566C-B6E5-93FF7C810181}"/>
          </ac:spMkLst>
        </pc:spChg>
        <pc:spChg chg="add del">
          <ac:chgData name="Martha Andrade" userId="13b432135f62920d" providerId="LiveId" clId="{FEBF2396-4ABF-48BC-BEE7-91DCE1E068F4}" dt="2025-11-09T21:36:22.812" v="6690"/>
          <ac:spMkLst>
            <pc:docMk/>
            <pc:sldMk cId="2056455276" sldId="263"/>
            <ac:spMk id="73" creationId="{AC2F9C32-89D3-3BE5-C1A3-500625FC0696}"/>
          </ac:spMkLst>
        </pc:spChg>
        <pc:spChg chg="add mod">
          <ac:chgData name="Martha Andrade" userId="13b432135f62920d" providerId="LiveId" clId="{FEBF2396-4ABF-48BC-BEE7-91DCE1E068F4}" dt="2025-11-09T22:01:36.688" v="6796" actId="113"/>
          <ac:spMkLst>
            <pc:docMk/>
            <pc:sldMk cId="2056455276" sldId="263"/>
            <ac:spMk id="74" creationId="{B7E521C4-D456-700D-9917-8A95C8058A3F}"/>
          </ac:spMkLst>
        </pc:spChg>
        <pc:graphicFrameChg chg="mod">
          <ac:chgData name="Martha Andrade" userId="13b432135f62920d" providerId="LiveId" clId="{FEBF2396-4ABF-48BC-BEE7-91DCE1E068F4}" dt="2025-11-09T22:38:37.922" v="6900" actId="1076"/>
          <ac:graphicFrameMkLst>
            <pc:docMk/>
            <pc:sldMk cId="2056455276" sldId="263"/>
            <ac:graphicFrameMk id="4" creationId="{DB733E87-5A45-8DAA-B8BE-D0F5B95EDA4E}"/>
          </ac:graphicFrameMkLst>
        </pc:graphicFrameChg>
        <pc:cxnChg chg="add mod">
          <ac:chgData name="Martha Andrade" userId="13b432135f62920d" providerId="LiveId" clId="{FEBF2396-4ABF-48BC-BEE7-91DCE1E068F4}" dt="2025-11-09T21:56:29.852" v="6782" actId="692"/>
          <ac:cxnSpMkLst>
            <pc:docMk/>
            <pc:sldMk cId="2056455276" sldId="263"/>
            <ac:cxnSpMk id="14" creationId="{0834A720-FB99-E154-44ED-50D279415CB6}"/>
          </ac:cxnSpMkLst>
        </pc:cxnChg>
        <pc:cxnChg chg="add mod">
          <ac:chgData name="Martha Andrade" userId="13b432135f62920d" providerId="LiveId" clId="{FEBF2396-4ABF-48BC-BEE7-91DCE1E068F4}" dt="2025-11-09T22:06:05.792" v="6822" actId="14100"/>
          <ac:cxnSpMkLst>
            <pc:docMk/>
            <pc:sldMk cId="2056455276" sldId="263"/>
            <ac:cxnSpMk id="16" creationId="{2D9BEBD0-431A-E805-FBDC-511713E16686}"/>
          </ac:cxnSpMkLst>
        </pc:cxnChg>
        <pc:cxnChg chg="add mod">
          <ac:chgData name="Martha Andrade" userId="13b432135f62920d" providerId="LiveId" clId="{FEBF2396-4ABF-48BC-BEE7-91DCE1E068F4}" dt="2025-11-09T21:56:48.647" v="6785" actId="692"/>
          <ac:cxnSpMkLst>
            <pc:docMk/>
            <pc:sldMk cId="2056455276" sldId="263"/>
            <ac:cxnSpMk id="18" creationId="{73BCC4BD-F20E-1827-0543-BC7A51BB2B4A}"/>
          </ac:cxnSpMkLst>
        </pc:cxnChg>
        <pc:cxnChg chg="add del mod">
          <ac:chgData name="Martha Andrade" userId="13b432135f62920d" providerId="LiveId" clId="{FEBF2396-4ABF-48BC-BEE7-91DCE1E068F4}" dt="2025-11-08T15:17:50.481" v="3066" actId="478"/>
          <ac:cxnSpMkLst>
            <pc:docMk/>
            <pc:sldMk cId="2056455276" sldId="263"/>
            <ac:cxnSpMk id="20" creationId="{4F1B7267-B4FC-4164-BB81-551E9BE23696}"/>
          </ac:cxnSpMkLst>
        </pc:cxnChg>
        <pc:cxnChg chg="add mod">
          <ac:chgData name="Martha Andrade" userId="13b432135f62920d" providerId="LiveId" clId="{FEBF2396-4ABF-48BC-BEE7-91DCE1E068F4}" dt="2025-11-08T15:23:03.018" v="3071" actId="11529"/>
          <ac:cxnSpMkLst>
            <pc:docMk/>
            <pc:sldMk cId="2056455276" sldId="263"/>
            <ac:cxnSpMk id="25" creationId="{4205A843-C874-669B-F661-C4E251401BD9}"/>
          </ac:cxnSpMkLst>
        </pc:cxnChg>
        <pc:cxnChg chg="add mod">
          <ac:chgData name="Martha Andrade" userId="13b432135f62920d" providerId="LiveId" clId="{FEBF2396-4ABF-48BC-BEE7-91DCE1E068F4}" dt="2025-11-09T21:56:42.882" v="6784" actId="692"/>
          <ac:cxnSpMkLst>
            <pc:docMk/>
            <pc:sldMk cId="2056455276" sldId="263"/>
            <ac:cxnSpMk id="27" creationId="{F76A2C6F-C7A3-EF9D-726D-852BD0277372}"/>
          </ac:cxnSpMkLst>
        </pc:cxnChg>
        <pc:cxnChg chg="add mod">
          <ac:chgData name="Martha Andrade" userId="13b432135f62920d" providerId="LiveId" clId="{FEBF2396-4ABF-48BC-BEE7-91DCE1E068F4}" dt="2025-11-09T22:39:08.827" v="6902" actId="1076"/>
          <ac:cxnSpMkLst>
            <pc:docMk/>
            <pc:sldMk cId="2056455276" sldId="263"/>
            <ac:cxnSpMk id="31" creationId="{9A9EF700-3863-E83B-857A-8ADB3F6F0EE7}"/>
          </ac:cxnSpMkLst>
        </pc:cxnChg>
        <pc:cxnChg chg="add mod">
          <ac:chgData name="Martha Andrade" userId="13b432135f62920d" providerId="LiveId" clId="{FEBF2396-4ABF-48BC-BEE7-91DCE1E068F4}" dt="2025-11-09T21:57:51.100" v="6794" actId="692"/>
          <ac:cxnSpMkLst>
            <pc:docMk/>
            <pc:sldMk cId="2056455276" sldId="263"/>
            <ac:cxnSpMk id="48" creationId="{00312759-5A16-600A-4892-CCD4796999EB}"/>
          </ac:cxnSpMkLst>
        </pc:cxnChg>
        <pc:cxnChg chg="add mod">
          <ac:chgData name="Martha Andrade" userId="13b432135f62920d" providerId="LiveId" clId="{FEBF2396-4ABF-48BC-BEE7-91DCE1E068F4}" dt="2025-11-09T21:57:43.069" v="6793" actId="692"/>
          <ac:cxnSpMkLst>
            <pc:docMk/>
            <pc:sldMk cId="2056455276" sldId="263"/>
            <ac:cxnSpMk id="50" creationId="{89F3C918-8E80-55A3-8354-28A690BBC951}"/>
          </ac:cxnSpMkLst>
        </pc:cxnChg>
        <pc:cxnChg chg="add mod">
          <ac:chgData name="Martha Andrade" userId="13b432135f62920d" providerId="LiveId" clId="{FEBF2396-4ABF-48BC-BEE7-91DCE1E068F4}" dt="2025-11-09T22:07:52.127" v="6831" actId="1076"/>
          <ac:cxnSpMkLst>
            <pc:docMk/>
            <pc:sldMk cId="2056455276" sldId="263"/>
            <ac:cxnSpMk id="51" creationId="{7B5660FC-5CB3-1AAF-D26B-874F3903EDD6}"/>
          </ac:cxnSpMkLst>
        </pc:cxnChg>
        <pc:cxnChg chg="add mod">
          <ac:chgData name="Martha Andrade" userId="13b432135f62920d" providerId="LiveId" clId="{FEBF2396-4ABF-48BC-BEE7-91DCE1E068F4}" dt="2025-11-09T22:07:33.082" v="6829" actId="1076"/>
          <ac:cxnSpMkLst>
            <pc:docMk/>
            <pc:sldMk cId="2056455276" sldId="263"/>
            <ac:cxnSpMk id="52" creationId="{39E9BEDD-0D5A-E6F5-EBAC-80215F3835AF}"/>
          </ac:cxnSpMkLst>
        </pc:cxnChg>
        <pc:cxnChg chg="add mod">
          <ac:chgData name="Martha Andrade" userId="13b432135f62920d" providerId="LiveId" clId="{FEBF2396-4ABF-48BC-BEE7-91DCE1E068F4}" dt="2025-11-09T21:57:30.086" v="6791" actId="692"/>
          <ac:cxnSpMkLst>
            <pc:docMk/>
            <pc:sldMk cId="2056455276" sldId="263"/>
            <ac:cxnSpMk id="53" creationId="{F78AF2FA-B548-E673-C148-089593123F48}"/>
          </ac:cxnSpMkLst>
        </pc:cxnChg>
        <pc:cxnChg chg="add mod">
          <ac:chgData name="Martha Andrade" userId="13b432135f62920d" providerId="LiveId" clId="{FEBF2396-4ABF-48BC-BEE7-91DCE1E068F4}" dt="2025-11-09T21:57:36.086" v="6792" actId="692"/>
          <ac:cxnSpMkLst>
            <pc:docMk/>
            <pc:sldMk cId="2056455276" sldId="263"/>
            <ac:cxnSpMk id="55" creationId="{32ACAD1C-B0CD-798A-5C32-4D5C9078F02A}"/>
          </ac:cxnSpMkLst>
        </pc:cxnChg>
        <pc:cxnChg chg="add mod">
          <ac:chgData name="Martha Andrade" userId="13b432135f62920d" providerId="LiveId" clId="{FEBF2396-4ABF-48BC-BEE7-91DCE1E068F4}" dt="2025-11-09T21:57:01.176" v="6787" actId="692"/>
          <ac:cxnSpMkLst>
            <pc:docMk/>
            <pc:sldMk cId="2056455276" sldId="263"/>
            <ac:cxnSpMk id="57" creationId="{D9781A20-A458-6BFA-7489-4987B894184F}"/>
          </ac:cxnSpMkLst>
        </pc:cxnChg>
        <pc:cxnChg chg="add mod">
          <ac:chgData name="Martha Andrade" userId="13b432135f62920d" providerId="LiveId" clId="{FEBF2396-4ABF-48BC-BEE7-91DCE1E068F4}" dt="2025-11-09T21:57:06.387" v="6788" actId="692"/>
          <ac:cxnSpMkLst>
            <pc:docMk/>
            <pc:sldMk cId="2056455276" sldId="263"/>
            <ac:cxnSpMk id="58" creationId="{F1E1C381-0CA4-6F3A-565A-CEDF5BC8DA89}"/>
          </ac:cxnSpMkLst>
        </pc:cxnChg>
        <pc:cxnChg chg="add mod">
          <ac:chgData name="Martha Andrade" userId="13b432135f62920d" providerId="LiveId" clId="{FEBF2396-4ABF-48BC-BEE7-91DCE1E068F4}" dt="2025-11-09T21:56:55.505" v="6786" actId="692"/>
          <ac:cxnSpMkLst>
            <pc:docMk/>
            <pc:sldMk cId="2056455276" sldId="263"/>
            <ac:cxnSpMk id="68" creationId="{4973A3A3-9FFF-C0BE-10AF-363BAF9191FB}"/>
          </ac:cxnSpMkLst>
        </pc:cxnChg>
      </pc:sldChg>
      <pc:sldChg chg="del setBg">
        <pc:chgData name="Martha Andrade" userId="13b432135f62920d" providerId="LiveId" clId="{FEBF2396-4ABF-48BC-BEE7-91DCE1E068F4}" dt="2025-11-07T21:56:33.670" v="1884" actId="2696"/>
        <pc:sldMkLst>
          <pc:docMk/>
          <pc:sldMk cId="3919086998" sldId="264"/>
        </pc:sldMkLst>
      </pc:sldChg>
      <pc:sldChg chg="del setBg">
        <pc:chgData name="Martha Andrade" userId="13b432135f62920d" providerId="LiveId" clId="{FEBF2396-4ABF-48BC-BEE7-91DCE1E068F4}" dt="2025-11-07T21:56:54.278" v="1898" actId="2696"/>
        <pc:sldMkLst>
          <pc:docMk/>
          <pc:sldMk cId="1380224172" sldId="265"/>
        </pc:sldMkLst>
      </pc:sldChg>
      <pc:sldChg chg="addSp modSp new mod">
        <pc:chgData name="Martha Andrade" userId="13b432135f62920d" providerId="LiveId" clId="{FEBF2396-4ABF-48BC-BEE7-91DCE1E068F4}" dt="2025-11-09T22:42:56.651" v="6912" actId="2711"/>
        <pc:sldMkLst>
          <pc:docMk/>
          <pc:sldMk cId="413790640" sldId="266"/>
        </pc:sldMkLst>
        <pc:spChg chg="mod">
          <ac:chgData name="Martha Andrade" userId="13b432135f62920d" providerId="LiveId" clId="{FEBF2396-4ABF-48BC-BEE7-91DCE1E068F4}" dt="2025-11-09T22:42:56.651" v="6912" actId="2711"/>
          <ac:spMkLst>
            <pc:docMk/>
            <pc:sldMk cId="413790640" sldId="266"/>
            <ac:spMk id="2" creationId="{F23B5027-77F8-24FE-5F64-D199D0C89B6C}"/>
          </ac:spMkLst>
        </pc:spChg>
        <pc:spChg chg="mod">
          <ac:chgData name="Martha Andrade" userId="13b432135f62920d" providerId="LiveId" clId="{FEBF2396-4ABF-48BC-BEE7-91DCE1E068F4}" dt="2025-11-09T22:42:46.402" v="6911" actId="2711"/>
          <ac:spMkLst>
            <pc:docMk/>
            <pc:sldMk cId="413790640" sldId="266"/>
            <ac:spMk id="3" creationId="{1B6FA1FA-B406-3C03-96CF-1D563A4BEADD}"/>
          </ac:spMkLst>
        </pc:spChg>
        <pc:spChg chg="add mod">
          <ac:chgData name="Martha Andrade" userId="13b432135f62920d" providerId="LiveId" clId="{FEBF2396-4ABF-48BC-BEE7-91DCE1E068F4}" dt="2025-11-09T22:16:44.556" v="6841" actId="33987"/>
          <ac:spMkLst>
            <pc:docMk/>
            <pc:sldMk cId="413790640" sldId="266"/>
            <ac:spMk id="4" creationId="{70703E1E-F7DD-1F8A-464A-2209C2BFEAA5}"/>
          </ac:spMkLst>
        </pc:spChg>
      </pc:sldChg>
      <pc:sldChg chg="modSp new mod">
        <pc:chgData name="Martha Andrade" userId="13b432135f62920d" providerId="LiveId" clId="{FEBF2396-4ABF-48BC-BEE7-91DCE1E068F4}" dt="2025-11-09T22:43:13.196" v="6914" actId="2711"/>
        <pc:sldMkLst>
          <pc:docMk/>
          <pc:sldMk cId="56203400" sldId="267"/>
        </pc:sldMkLst>
        <pc:spChg chg="mod">
          <ac:chgData name="Martha Andrade" userId="13b432135f62920d" providerId="LiveId" clId="{FEBF2396-4ABF-48BC-BEE7-91DCE1E068F4}" dt="2025-11-09T22:43:04.463" v="6913" actId="2711"/>
          <ac:spMkLst>
            <pc:docMk/>
            <pc:sldMk cId="56203400" sldId="267"/>
            <ac:spMk id="2" creationId="{5AEB4F7F-87FB-49D6-A0F9-E68A819A67BB}"/>
          </ac:spMkLst>
        </pc:spChg>
        <pc:spChg chg="mod">
          <ac:chgData name="Martha Andrade" userId="13b432135f62920d" providerId="LiveId" clId="{FEBF2396-4ABF-48BC-BEE7-91DCE1E068F4}" dt="2025-11-09T22:43:13.196" v="6914" actId="2711"/>
          <ac:spMkLst>
            <pc:docMk/>
            <pc:sldMk cId="56203400" sldId="267"/>
            <ac:spMk id="3" creationId="{C3244D85-E6A3-092F-10E2-F34E7D468A7D}"/>
          </ac:spMkLst>
        </pc:spChg>
      </pc:sldChg>
      <pc:sldChg chg="modSp new mod">
        <pc:chgData name="Martha Andrade" userId="13b432135f62920d" providerId="LiveId" clId="{FEBF2396-4ABF-48BC-BEE7-91DCE1E068F4}" dt="2025-11-09T22:43:32.866" v="6916" actId="2711"/>
        <pc:sldMkLst>
          <pc:docMk/>
          <pc:sldMk cId="3930290623" sldId="268"/>
        </pc:sldMkLst>
        <pc:spChg chg="mod">
          <ac:chgData name="Martha Andrade" userId="13b432135f62920d" providerId="LiveId" clId="{FEBF2396-4ABF-48BC-BEE7-91DCE1E068F4}" dt="2025-11-09T22:43:22.946" v="6915" actId="2711"/>
          <ac:spMkLst>
            <pc:docMk/>
            <pc:sldMk cId="3930290623" sldId="268"/>
            <ac:spMk id="2" creationId="{5DA8F255-206D-D3AC-8718-51FE69809C18}"/>
          </ac:spMkLst>
        </pc:spChg>
        <pc:spChg chg="mod">
          <ac:chgData name="Martha Andrade" userId="13b432135f62920d" providerId="LiveId" clId="{FEBF2396-4ABF-48BC-BEE7-91DCE1E068F4}" dt="2025-11-09T22:43:32.866" v="6916" actId="2711"/>
          <ac:spMkLst>
            <pc:docMk/>
            <pc:sldMk cId="3930290623" sldId="268"/>
            <ac:spMk id="3" creationId="{4E7870CC-F25E-382D-10FB-CCDE0D15D523}"/>
          </ac:spMkLst>
        </pc:spChg>
      </pc:sldChg>
      <pc:sldChg chg="modSp new mod setBg">
        <pc:chgData name="Martha Andrade" userId="13b432135f62920d" providerId="LiveId" clId="{FEBF2396-4ABF-48BC-BEE7-91DCE1E068F4}" dt="2025-11-09T22:43:54.692" v="6918" actId="2711"/>
        <pc:sldMkLst>
          <pc:docMk/>
          <pc:sldMk cId="1133222864" sldId="269"/>
        </pc:sldMkLst>
        <pc:spChg chg="mod">
          <ac:chgData name="Martha Andrade" userId="13b432135f62920d" providerId="LiveId" clId="{FEBF2396-4ABF-48BC-BEE7-91DCE1E068F4}" dt="2025-11-09T22:43:44.490" v="6917" actId="2711"/>
          <ac:spMkLst>
            <pc:docMk/>
            <pc:sldMk cId="1133222864" sldId="269"/>
            <ac:spMk id="2" creationId="{6BD65837-BE4F-8DAF-85E4-DC597F1C51D1}"/>
          </ac:spMkLst>
        </pc:spChg>
        <pc:spChg chg="mod">
          <ac:chgData name="Martha Andrade" userId="13b432135f62920d" providerId="LiveId" clId="{FEBF2396-4ABF-48BC-BEE7-91DCE1E068F4}" dt="2025-11-09T22:43:54.692" v="6918" actId="2711"/>
          <ac:spMkLst>
            <pc:docMk/>
            <pc:sldMk cId="1133222864" sldId="269"/>
            <ac:spMk id="3" creationId="{2CCFC0FE-FA1B-520B-C189-61C8F12A569B}"/>
          </ac:spMkLst>
        </pc:spChg>
      </pc:sldChg>
      <pc:sldChg chg="addSp delSp modSp new mod setBg">
        <pc:chgData name="Martha Andrade" userId="13b432135f62920d" providerId="LiveId" clId="{FEBF2396-4ABF-48BC-BEE7-91DCE1E068F4}" dt="2025-11-09T22:44:38.566" v="6924" actId="2711"/>
        <pc:sldMkLst>
          <pc:docMk/>
          <pc:sldMk cId="1840615130" sldId="270"/>
        </pc:sldMkLst>
        <pc:spChg chg="mod">
          <ac:chgData name="Martha Andrade" userId="13b432135f62920d" providerId="LiveId" clId="{FEBF2396-4ABF-48BC-BEE7-91DCE1E068F4}" dt="2025-11-09T22:44:20.020" v="6923" actId="20577"/>
          <ac:spMkLst>
            <pc:docMk/>
            <pc:sldMk cId="1840615130" sldId="270"/>
            <ac:spMk id="2" creationId="{576D8F32-FFF3-EBB2-62C1-8F9919921540}"/>
          </ac:spMkLst>
        </pc:spChg>
        <pc:spChg chg="add del mod">
          <ac:chgData name="Martha Andrade" userId="13b432135f62920d" providerId="LiveId" clId="{FEBF2396-4ABF-48BC-BEE7-91DCE1E068F4}" dt="2025-11-09T22:44:38.566" v="6924" actId="2711"/>
          <ac:spMkLst>
            <pc:docMk/>
            <pc:sldMk cId="1840615130" sldId="270"/>
            <ac:spMk id="3" creationId="{54DECFD1-5729-B254-3832-55A864C7F8D2}"/>
          </ac:spMkLst>
        </pc:spChg>
        <pc:spChg chg="add del">
          <ac:chgData name="Martha Andrade" userId="13b432135f62920d" providerId="LiveId" clId="{FEBF2396-4ABF-48BC-BEE7-91DCE1E068F4}" dt="2025-11-09T20:49:52.058" v="6329" actId="26606"/>
          <ac:spMkLst>
            <pc:docMk/>
            <pc:sldMk cId="1840615130" sldId="270"/>
            <ac:spMk id="9" creationId="{35DB3719-6FDC-4E5D-891D-FF40B7300F64}"/>
          </ac:spMkLst>
        </pc:spChg>
        <pc:spChg chg="add del">
          <ac:chgData name="Martha Andrade" userId="13b432135f62920d" providerId="LiveId" clId="{FEBF2396-4ABF-48BC-BEE7-91DCE1E068F4}" dt="2025-11-09T20:49:52.058" v="6329" actId="26606"/>
          <ac:spMkLst>
            <pc:docMk/>
            <pc:sldMk cId="1840615130" sldId="270"/>
            <ac:spMk id="11" creationId="{E0CBAC23-2E3F-4A90-BA59-F8299F6A5439}"/>
          </ac:spMkLst>
        </pc:spChg>
        <pc:graphicFrameChg chg="add del">
          <ac:chgData name="Martha Andrade" userId="13b432135f62920d" providerId="LiveId" clId="{FEBF2396-4ABF-48BC-BEE7-91DCE1E068F4}" dt="2025-11-09T20:49:52.058" v="6329" actId="26606"/>
          <ac:graphicFrameMkLst>
            <pc:docMk/>
            <pc:sldMk cId="1840615130" sldId="270"/>
            <ac:graphicFrameMk id="5" creationId="{C617D8D0-AF3E-B9CC-C721-DA033CDB938B}"/>
          </ac:graphicFrameMkLst>
        </pc:graphicFrameChg>
      </pc:sldChg>
      <pc:sldChg chg="addSp delSp modSp new mod">
        <pc:chgData name="Martha Andrade" userId="13b432135f62920d" providerId="LiveId" clId="{FEBF2396-4ABF-48BC-BEE7-91DCE1E068F4}" dt="2025-11-09T22:47:15.397" v="6935" actId="1076"/>
        <pc:sldMkLst>
          <pc:docMk/>
          <pc:sldMk cId="3288528401" sldId="271"/>
        </pc:sldMkLst>
        <pc:spChg chg="mod">
          <ac:chgData name="Martha Andrade" userId="13b432135f62920d" providerId="LiveId" clId="{FEBF2396-4ABF-48BC-BEE7-91DCE1E068F4}" dt="2025-11-09T22:45:47.871" v="6930" actId="20577"/>
          <ac:spMkLst>
            <pc:docMk/>
            <pc:sldMk cId="3288528401" sldId="271"/>
            <ac:spMk id="2" creationId="{27EBD847-C206-8085-42BF-3C26F508F1E9}"/>
          </ac:spMkLst>
        </pc:spChg>
        <pc:spChg chg="add mod">
          <ac:chgData name="Martha Andrade" userId="13b432135f62920d" providerId="LiveId" clId="{FEBF2396-4ABF-48BC-BEE7-91DCE1E068F4}" dt="2025-11-09T21:25:24.176" v="6629" actId="20577"/>
          <ac:spMkLst>
            <pc:docMk/>
            <pc:sldMk cId="3288528401" sldId="271"/>
            <ac:spMk id="5" creationId="{1C80487D-81D6-62D8-CE9A-52C7D287F341}"/>
          </ac:spMkLst>
        </pc:spChg>
        <pc:graphicFrameChg chg="add mod ord modGraphic">
          <ac:chgData name="Martha Andrade" userId="13b432135f62920d" providerId="LiveId" clId="{FEBF2396-4ABF-48BC-BEE7-91DCE1E068F4}" dt="2025-11-09T22:47:15.397" v="6935" actId="1076"/>
          <ac:graphicFrameMkLst>
            <pc:docMk/>
            <pc:sldMk cId="3288528401" sldId="271"/>
            <ac:graphicFrameMk id="4" creationId="{62990FED-3515-0BD5-495A-D4B0B1A40B72}"/>
          </ac:graphicFrameMkLst>
        </pc:graphicFrameChg>
      </pc:sldChg>
      <pc:sldChg chg="addSp delSp modSp new mod">
        <pc:chgData name="Martha Andrade" userId="13b432135f62920d" providerId="LiveId" clId="{FEBF2396-4ABF-48BC-BEE7-91DCE1E068F4}" dt="2025-11-09T22:47:24.740" v="6936" actId="1076"/>
        <pc:sldMkLst>
          <pc:docMk/>
          <pc:sldMk cId="1999799004" sldId="272"/>
        </pc:sldMkLst>
        <pc:spChg chg="mod">
          <ac:chgData name="Martha Andrade" userId="13b432135f62920d" providerId="LiveId" clId="{FEBF2396-4ABF-48BC-BEE7-91DCE1E068F4}" dt="2025-11-09T22:45:53.762" v="6931" actId="20577"/>
          <ac:spMkLst>
            <pc:docMk/>
            <pc:sldMk cId="1999799004" sldId="272"/>
            <ac:spMk id="2" creationId="{2F96E08A-BEEB-8442-E517-0648B5E4AB99}"/>
          </ac:spMkLst>
        </pc:spChg>
        <pc:graphicFrameChg chg="add mod ord modGraphic">
          <ac:chgData name="Martha Andrade" userId="13b432135f62920d" providerId="LiveId" clId="{FEBF2396-4ABF-48BC-BEE7-91DCE1E068F4}" dt="2025-11-09T22:47:24.740" v="6936" actId="1076"/>
          <ac:graphicFrameMkLst>
            <pc:docMk/>
            <pc:sldMk cId="1999799004" sldId="272"/>
            <ac:graphicFrameMk id="4" creationId="{E501D471-CB9A-A0A7-974D-6C72CD21441B}"/>
          </ac:graphicFrameMkLst>
        </pc:graphicFrameChg>
      </pc:sldChg>
      <pc:sldChg chg="modSp new mod">
        <pc:chgData name="Martha Andrade" userId="13b432135f62920d" providerId="LiveId" clId="{FEBF2396-4ABF-48BC-BEE7-91DCE1E068F4}" dt="2025-11-09T22:48:48.782" v="6943" actId="2711"/>
        <pc:sldMkLst>
          <pc:docMk/>
          <pc:sldMk cId="4198074668" sldId="273"/>
        </pc:sldMkLst>
        <pc:spChg chg="mod">
          <ac:chgData name="Martha Andrade" userId="13b432135f62920d" providerId="LiveId" clId="{FEBF2396-4ABF-48BC-BEE7-91DCE1E068F4}" dt="2025-11-09T22:48:39.798" v="6942" actId="2711"/>
          <ac:spMkLst>
            <pc:docMk/>
            <pc:sldMk cId="4198074668" sldId="273"/>
            <ac:spMk id="2" creationId="{AC791B29-E89D-B9B0-56F6-FEAA300119D9}"/>
          </ac:spMkLst>
        </pc:spChg>
        <pc:spChg chg="mod">
          <ac:chgData name="Martha Andrade" userId="13b432135f62920d" providerId="LiveId" clId="{FEBF2396-4ABF-48BC-BEE7-91DCE1E068F4}" dt="2025-11-09T22:48:48.782" v="6943" actId="2711"/>
          <ac:spMkLst>
            <pc:docMk/>
            <pc:sldMk cId="4198074668" sldId="273"/>
            <ac:spMk id="3" creationId="{7D7A12C8-CEDD-92E2-B87A-84FC40CFCA16}"/>
          </ac:spMkLst>
        </pc:spChg>
      </pc:sldChg>
      <pc:sldChg chg="addSp delSp modSp new mod">
        <pc:chgData name="Martha Andrade" userId="13b432135f62920d" providerId="LiveId" clId="{FEBF2396-4ABF-48BC-BEE7-91DCE1E068F4}" dt="2025-11-09T22:49:56.637" v="6946" actId="2711"/>
        <pc:sldMkLst>
          <pc:docMk/>
          <pc:sldMk cId="206744913" sldId="274"/>
        </pc:sldMkLst>
        <pc:spChg chg="mod">
          <ac:chgData name="Martha Andrade" userId="13b432135f62920d" providerId="LiveId" clId="{FEBF2396-4ABF-48BC-BEE7-91DCE1E068F4}" dt="2025-11-09T22:49:44.060" v="6945" actId="122"/>
          <ac:spMkLst>
            <pc:docMk/>
            <pc:sldMk cId="206744913" sldId="274"/>
            <ac:spMk id="2" creationId="{F0BD7B7C-97B9-057B-887E-F128D4AD3D8F}"/>
          </ac:spMkLst>
        </pc:spChg>
        <pc:spChg chg="mod">
          <ac:chgData name="Martha Andrade" userId="13b432135f62920d" providerId="LiveId" clId="{FEBF2396-4ABF-48BC-BEE7-91DCE1E068F4}" dt="2025-11-09T22:49:56.637" v="6946" actId="2711"/>
          <ac:spMkLst>
            <pc:docMk/>
            <pc:sldMk cId="206744913" sldId="274"/>
            <ac:spMk id="3" creationId="{655BD46C-41AD-3684-EF9E-E303601D3057}"/>
          </ac:spMkLst>
        </pc:spChg>
        <pc:spChg chg="add del mod">
          <ac:chgData name="Martha Andrade" userId="13b432135f62920d" providerId="LiveId" clId="{FEBF2396-4ABF-48BC-BEE7-91DCE1E068F4}" dt="2025-11-08T15:15:26.058" v="3059" actId="478"/>
          <ac:spMkLst>
            <pc:docMk/>
            <pc:sldMk cId="206744913" sldId="274"/>
            <ac:spMk id="4" creationId="{131B59F5-3C9B-A01D-E16F-3837C0D74258}"/>
          </ac:spMkLst>
        </pc:spChg>
        <pc:cxnChg chg="add del">
          <ac:chgData name="Martha Andrade" userId="13b432135f62920d" providerId="LiveId" clId="{FEBF2396-4ABF-48BC-BEE7-91DCE1E068F4}" dt="2025-11-08T15:15:23.777" v="3058" actId="478"/>
          <ac:cxnSpMkLst>
            <pc:docMk/>
            <pc:sldMk cId="206744913" sldId="274"/>
            <ac:cxnSpMk id="6" creationId="{01760636-3939-522A-CCFA-8D9345D5D154}"/>
          </ac:cxnSpMkLst>
        </pc:cxnChg>
      </pc:sldChg>
      <pc:sldChg chg="modSp new del mod">
        <pc:chgData name="Martha Andrade" userId="13b432135f62920d" providerId="LiveId" clId="{FEBF2396-4ABF-48BC-BEE7-91DCE1E068F4}" dt="2025-11-09T20:02:51.264" v="4849" actId="2696"/>
        <pc:sldMkLst>
          <pc:docMk/>
          <pc:sldMk cId="1648010137" sldId="275"/>
        </pc:sldMkLst>
        <pc:spChg chg="mod">
          <ac:chgData name="Martha Andrade" userId="13b432135f62920d" providerId="LiveId" clId="{FEBF2396-4ABF-48BC-BEE7-91DCE1E068F4}" dt="2025-11-08T00:59:01.646" v="3037" actId="20577"/>
          <ac:spMkLst>
            <pc:docMk/>
            <pc:sldMk cId="1648010137" sldId="275"/>
            <ac:spMk id="3" creationId="{7F7BEC50-1FCC-63F4-2EB6-949941B8E22E}"/>
          </ac:spMkLst>
        </pc:spChg>
      </pc:sldChg>
      <pc:sldMasterChg chg="setBg modSldLayout">
        <pc:chgData name="Martha Andrade" userId="13b432135f62920d" providerId="LiveId" clId="{FEBF2396-4ABF-48BC-BEE7-91DCE1E068F4}" dt="2025-11-09T20:53:34.463" v="6437"/>
        <pc:sldMasterMkLst>
          <pc:docMk/>
          <pc:sldMasterMk cId="2137527486" sldId="2147483648"/>
        </pc:sldMasterMkLst>
        <pc:sldLayoutChg chg="setBg">
          <pc:chgData name="Martha Andrade" userId="13b432135f62920d" providerId="LiveId" clId="{FEBF2396-4ABF-48BC-BEE7-91DCE1E068F4}" dt="2025-11-09T20:53:34.463" v="6437"/>
          <pc:sldLayoutMkLst>
            <pc:docMk/>
            <pc:sldMasterMk cId="2137527486" sldId="2147483648"/>
            <pc:sldLayoutMk cId="905501548" sldId="2147483649"/>
          </pc:sldLayoutMkLst>
        </pc:sldLayoutChg>
        <pc:sldLayoutChg chg="setBg">
          <pc:chgData name="Martha Andrade" userId="13b432135f62920d" providerId="LiveId" clId="{FEBF2396-4ABF-48BC-BEE7-91DCE1E068F4}" dt="2025-11-09T20:53:34.463" v="6437"/>
          <pc:sldLayoutMkLst>
            <pc:docMk/>
            <pc:sldMasterMk cId="2137527486" sldId="2147483648"/>
            <pc:sldLayoutMk cId="4071361796" sldId="2147483650"/>
          </pc:sldLayoutMkLst>
        </pc:sldLayoutChg>
        <pc:sldLayoutChg chg="setBg">
          <pc:chgData name="Martha Andrade" userId="13b432135f62920d" providerId="LiveId" clId="{FEBF2396-4ABF-48BC-BEE7-91DCE1E068F4}" dt="2025-11-09T20:53:34.463" v="6437"/>
          <pc:sldLayoutMkLst>
            <pc:docMk/>
            <pc:sldMasterMk cId="2137527486" sldId="2147483648"/>
            <pc:sldLayoutMk cId="3751883137" sldId="2147483651"/>
          </pc:sldLayoutMkLst>
        </pc:sldLayoutChg>
        <pc:sldLayoutChg chg="setBg">
          <pc:chgData name="Martha Andrade" userId="13b432135f62920d" providerId="LiveId" clId="{FEBF2396-4ABF-48BC-BEE7-91DCE1E068F4}" dt="2025-11-09T20:53:34.463" v="6437"/>
          <pc:sldLayoutMkLst>
            <pc:docMk/>
            <pc:sldMasterMk cId="2137527486" sldId="2147483648"/>
            <pc:sldLayoutMk cId="667136814" sldId="2147483652"/>
          </pc:sldLayoutMkLst>
        </pc:sldLayoutChg>
        <pc:sldLayoutChg chg="setBg">
          <pc:chgData name="Martha Andrade" userId="13b432135f62920d" providerId="LiveId" clId="{FEBF2396-4ABF-48BC-BEE7-91DCE1E068F4}" dt="2025-11-09T20:53:34.463" v="6437"/>
          <pc:sldLayoutMkLst>
            <pc:docMk/>
            <pc:sldMasterMk cId="2137527486" sldId="2147483648"/>
            <pc:sldLayoutMk cId="71948787" sldId="2147483653"/>
          </pc:sldLayoutMkLst>
        </pc:sldLayoutChg>
        <pc:sldLayoutChg chg="setBg">
          <pc:chgData name="Martha Andrade" userId="13b432135f62920d" providerId="LiveId" clId="{FEBF2396-4ABF-48BC-BEE7-91DCE1E068F4}" dt="2025-11-09T20:53:34.463" v="6437"/>
          <pc:sldLayoutMkLst>
            <pc:docMk/>
            <pc:sldMasterMk cId="2137527486" sldId="2147483648"/>
            <pc:sldLayoutMk cId="3466450436" sldId="2147483654"/>
          </pc:sldLayoutMkLst>
        </pc:sldLayoutChg>
        <pc:sldLayoutChg chg="setBg">
          <pc:chgData name="Martha Andrade" userId="13b432135f62920d" providerId="LiveId" clId="{FEBF2396-4ABF-48BC-BEE7-91DCE1E068F4}" dt="2025-11-09T20:53:34.463" v="6437"/>
          <pc:sldLayoutMkLst>
            <pc:docMk/>
            <pc:sldMasterMk cId="2137527486" sldId="2147483648"/>
            <pc:sldLayoutMk cId="277624952" sldId="2147483655"/>
          </pc:sldLayoutMkLst>
        </pc:sldLayoutChg>
        <pc:sldLayoutChg chg="setBg">
          <pc:chgData name="Martha Andrade" userId="13b432135f62920d" providerId="LiveId" clId="{FEBF2396-4ABF-48BC-BEE7-91DCE1E068F4}" dt="2025-11-09T20:53:34.463" v="6437"/>
          <pc:sldLayoutMkLst>
            <pc:docMk/>
            <pc:sldMasterMk cId="2137527486" sldId="2147483648"/>
            <pc:sldLayoutMk cId="695805373" sldId="2147483656"/>
          </pc:sldLayoutMkLst>
        </pc:sldLayoutChg>
        <pc:sldLayoutChg chg="setBg">
          <pc:chgData name="Martha Andrade" userId="13b432135f62920d" providerId="LiveId" clId="{FEBF2396-4ABF-48BC-BEE7-91DCE1E068F4}" dt="2025-11-09T20:53:34.463" v="6437"/>
          <pc:sldLayoutMkLst>
            <pc:docMk/>
            <pc:sldMasterMk cId="2137527486" sldId="2147483648"/>
            <pc:sldLayoutMk cId="414966727" sldId="2147483657"/>
          </pc:sldLayoutMkLst>
        </pc:sldLayoutChg>
        <pc:sldLayoutChg chg="setBg">
          <pc:chgData name="Martha Andrade" userId="13b432135f62920d" providerId="LiveId" clId="{FEBF2396-4ABF-48BC-BEE7-91DCE1E068F4}" dt="2025-11-09T20:53:34.463" v="6437"/>
          <pc:sldLayoutMkLst>
            <pc:docMk/>
            <pc:sldMasterMk cId="2137527486" sldId="2147483648"/>
            <pc:sldLayoutMk cId="3244083482" sldId="2147483658"/>
          </pc:sldLayoutMkLst>
        </pc:sldLayoutChg>
        <pc:sldLayoutChg chg="setBg">
          <pc:chgData name="Martha Andrade" userId="13b432135f62920d" providerId="LiveId" clId="{FEBF2396-4ABF-48BC-BEE7-91DCE1E068F4}" dt="2025-11-09T20:53:34.463" v="6437"/>
          <pc:sldLayoutMkLst>
            <pc:docMk/>
            <pc:sldMasterMk cId="2137527486" sldId="2147483648"/>
            <pc:sldLayoutMk cId="1924689311"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5EF43-C1BD-455B-8FBB-38044FEA244C}"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63579F10-E6A7-4516-A3F7-F64C95F60B05}" type="pres">
      <dgm:prSet presAssocID="{F815EF43-C1BD-455B-8FBB-38044FEA244C}" presName="diagram" presStyleCnt="0">
        <dgm:presLayoutVars>
          <dgm:dir/>
          <dgm:resizeHandles val="exact"/>
        </dgm:presLayoutVars>
      </dgm:prSet>
      <dgm:spPr/>
    </dgm:pt>
  </dgm:ptLst>
  <dgm:cxnLst>
    <dgm:cxn modelId="{9686ADCA-D8CB-4725-99AD-541DD771EF32}" type="presOf" srcId="{F815EF43-C1BD-455B-8FBB-38044FEA244C}" destId="{63579F10-E6A7-4516-A3F7-F64C95F60B05}"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DD461-8A46-411B-B27D-D8F25F1B81A0}"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12B5BE-ED9C-4B73-A5FC-483B487855F5}" type="slidenum">
              <a:rPr lang="en-GB" smtClean="0"/>
              <a:t>‹#›</a:t>
            </a:fld>
            <a:endParaRPr lang="en-GB"/>
          </a:p>
        </p:txBody>
      </p:sp>
    </p:spTree>
    <p:extLst>
      <p:ext uri="{BB962C8B-B14F-4D97-AF65-F5344CB8AC3E}">
        <p14:creationId xmlns:p14="http://schemas.microsoft.com/office/powerpoint/2010/main" val="2453231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12B5BE-ED9C-4B73-A5FC-483B487855F5}" type="slidenum">
              <a:rPr lang="en-GB" smtClean="0"/>
              <a:t>8</a:t>
            </a:fld>
            <a:endParaRPr lang="en-GB"/>
          </a:p>
        </p:txBody>
      </p:sp>
    </p:spTree>
    <p:extLst>
      <p:ext uri="{BB962C8B-B14F-4D97-AF65-F5344CB8AC3E}">
        <p14:creationId xmlns:p14="http://schemas.microsoft.com/office/powerpoint/2010/main" val="1621459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75D9-4329-F800-1EA3-A29ED02F24A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081FD47-B93B-334A-4A23-B9F076CDB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130C33E-169A-BC12-EFFB-AA29EF91233B}"/>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DED697CC-690A-6F54-54CB-9C8F88B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E193E-393C-ACD9-6DC6-5F598166533A}"/>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905501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1E31-A20B-EDA3-F81B-59B94017FA3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364881D-D0A8-657B-3B6F-F9E583DC72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7B45F0-497D-04AB-D3B3-D42084C05887}"/>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4504D193-8CC4-1EBF-9AFA-D7C171DF2D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0DD5F-BA93-0449-4E32-35B31EE542D1}"/>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407136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BF8A9-DF0C-2E0B-7615-28AC958A84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420A9D6-A762-A31B-94E7-FEB7BAC899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F8E3893-2525-7B8E-0E51-8E856D117589}"/>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A35FFEFD-B789-946A-B609-C722E4499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635069-328C-E0C6-3BE8-6FCC72C253F0}"/>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3751883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C46B1-B34E-91AF-4F1D-A6AED3FF71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C509E73-0725-8031-3988-165C44D2B9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3E6A600-E805-0156-50DC-7B9E6ECF69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8A2C046-292A-E528-516F-441EE1A3F0F4}"/>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6" name="Footer Placeholder 5">
            <a:extLst>
              <a:ext uri="{FF2B5EF4-FFF2-40B4-BE49-F238E27FC236}">
                <a16:creationId xmlns:a16="http://schemas.microsoft.com/office/drawing/2014/main" id="{78D33AA4-4393-44B7-F728-4257A70BA8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B8A796-61E5-EE7D-D3DE-F58B52150C19}"/>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667136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48431-12F2-FEA0-A834-4CB79DFB96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3A777F4-23E7-91C0-1A7B-0EE973B07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8FC52C7-AE2B-F6C5-9AF8-24DF914CB9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76CCD3C-AE75-6EC8-3E7F-FB58C2EB27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751F399-DE36-EE1A-6CE5-4BEDD10671F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0516CC3-95AC-DD4C-BE0A-AF11000F0167}"/>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8" name="Footer Placeholder 7">
            <a:extLst>
              <a:ext uri="{FF2B5EF4-FFF2-40B4-BE49-F238E27FC236}">
                <a16:creationId xmlns:a16="http://schemas.microsoft.com/office/drawing/2014/main" id="{A127DE60-8453-D4FE-5AE2-9CAB8CE095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3BBBA6-7C06-85F2-516C-42D27A751938}"/>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7194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9C2F-70EB-D181-9E4C-E0819AFD978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A6C1B98-E059-416B-5716-B22DDEE72BE6}"/>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4" name="Footer Placeholder 3">
            <a:extLst>
              <a:ext uri="{FF2B5EF4-FFF2-40B4-BE49-F238E27FC236}">
                <a16:creationId xmlns:a16="http://schemas.microsoft.com/office/drawing/2014/main" id="{ACA16C41-F8F6-97B6-920A-F7B1DE8800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4E221E-28AD-FC92-865F-525D3B296799}"/>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3466450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1F03EC-1FFA-3227-C04C-138527CF37DB}"/>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3" name="Footer Placeholder 2">
            <a:extLst>
              <a:ext uri="{FF2B5EF4-FFF2-40B4-BE49-F238E27FC236}">
                <a16:creationId xmlns:a16="http://schemas.microsoft.com/office/drawing/2014/main" id="{4B49675E-F390-B9B3-9D04-9927E1B472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68B375-D4BB-93EB-178A-86E1343ED471}"/>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277624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3F353-89EA-07D0-B849-78F9777619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F4FC3B1-9971-8686-4401-5D2760D274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F708A0E-7FC0-1223-351A-A2E5E9A234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89DEC6-2369-3985-6CFB-48106E5B156F}"/>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6" name="Footer Placeholder 5">
            <a:extLst>
              <a:ext uri="{FF2B5EF4-FFF2-40B4-BE49-F238E27FC236}">
                <a16:creationId xmlns:a16="http://schemas.microsoft.com/office/drawing/2014/main" id="{DEAE27AF-5115-851E-D9DC-F2C6E388FD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F53F6-2BA4-7B2A-1C85-0843AEAF4CEC}"/>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695805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C71AD-D419-F299-728D-CEB8BCB097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2051B41-52FF-714C-1B42-571AC356F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B8837-0517-CDFF-E217-F9FB714919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41A0B6-08CA-4BED-02BB-528B5A91847C}"/>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6" name="Footer Placeholder 5">
            <a:extLst>
              <a:ext uri="{FF2B5EF4-FFF2-40B4-BE49-F238E27FC236}">
                <a16:creationId xmlns:a16="http://schemas.microsoft.com/office/drawing/2014/main" id="{C5560892-2D47-62BD-1008-9EE2C99DC2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487EC-1441-86D6-2B68-2A456F7D7A81}"/>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414966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5D9D9-9E7A-73E4-8C6A-232EC513EF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5A72E6B-E91B-4254-1387-04A7E3FF50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2AD1735-05DB-98DE-CF46-FF70D6AE84DB}"/>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CAB76EB8-BBB0-FC59-15F6-CD8A3F1AB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0F68C-6FFC-9BAB-BB34-178A1DB76895}"/>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3244083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120176-9CF5-F13B-172E-A9BB216263A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47A4B8B-E4F2-22B1-268C-F721F5E5E1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1891C5-31DB-CCAD-B69B-76C038D534DF}"/>
              </a:ext>
            </a:extLst>
          </p:cNvPr>
          <p:cNvSpPr>
            <a:spLocks noGrp="1"/>
          </p:cNvSpPr>
          <p:nvPr>
            <p:ph type="dt" sz="half" idx="10"/>
          </p:nvPr>
        </p:nvSpPr>
        <p:spPr/>
        <p:txBody>
          <a:body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00131F36-2E44-A7FC-0A02-1B3550D4F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F00CE-8331-55F8-FF24-7A65FE089B94}"/>
              </a:ext>
            </a:extLst>
          </p:cNvPr>
          <p:cNvSpPr>
            <a:spLocks noGrp="1"/>
          </p:cNvSpPr>
          <p:nvPr>
            <p:ph type="sldNum" sz="quarter" idx="12"/>
          </p:nvPr>
        </p:nvSpPr>
        <p:spPr/>
        <p:txBody>
          <a:bodyPr/>
          <a:lstStyle/>
          <a:p>
            <a:fld id="{03331F55-2F47-4B53-AD15-97588FB51AAF}" type="slidenum">
              <a:rPr lang="en-GB" smtClean="0"/>
              <a:t>‹#›</a:t>
            </a:fld>
            <a:endParaRPr lang="en-GB"/>
          </a:p>
        </p:txBody>
      </p:sp>
    </p:spTree>
    <p:extLst>
      <p:ext uri="{BB962C8B-B14F-4D97-AF65-F5344CB8AC3E}">
        <p14:creationId xmlns:p14="http://schemas.microsoft.com/office/powerpoint/2010/main" val="1924689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A83548-A870-910F-457B-0F18C4F310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1DD17D9-9378-C92B-583D-82D47DBF6A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B6C2B3-28C3-DC4D-C334-C032E34D4A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E3F57F-5035-4059-A9D7-B11CA97C1C86}" type="datetimeFigureOut">
              <a:rPr lang="en-GB" smtClean="0"/>
              <a:t>31/10/2025</a:t>
            </a:fld>
            <a:endParaRPr lang="en-GB"/>
          </a:p>
        </p:txBody>
      </p:sp>
      <p:sp>
        <p:nvSpPr>
          <p:cNvPr id="5" name="Footer Placeholder 4">
            <a:extLst>
              <a:ext uri="{FF2B5EF4-FFF2-40B4-BE49-F238E27FC236}">
                <a16:creationId xmlns:a16="http://schemas.microsoft.com/office/drawing/2014/main" id="{D1B68E7A-6E25-8B78-400E-D764EDD1E9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82E36A-C43A-2AF0-CF05-BD1C1AB8CE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331F55-2F47-4B53-AD15-97588FB51AAF}" type="slidenum">
              <a:rPr lang="en-GB" smtClean="0"/>
              <a:t>‹#›</a:t>
            </a:fld>
            <a:endParaRPr lang="en-GB"/>
          </a:p>
        </p:txBody>
      </p:sp>
    </p:spTree>
    <p:extLst>
      <p:ext uri="{BB962C8B-B14F-4D97-AF65-F5344CB8AC3E}">
        <p14:creationId xmlns:p14="http://schemas.microsoft.com/office/powerpoint/2010/main" val="2137527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inkleansixsigma.com/article/what-is-5w2h" TargetMode="External"/><Relationship Id="rId2" Type="http://schemas.openxmlformats.org/officeDocument/2006/relationships/hyperlink" Target="https://amoeboids.com/blog/what-is-the-5-ws-and-h-framework/" TargetMode="External"/><Relationship Id="rId1" Type="http://schemas.openxmlformats.org/officeDocument/2006/relationships/slideLayout" Target="../slideLayouts/slideLayout2.xml"/><Relationship Id="rId6" Type="http://schemas.openxmlformats.org/officeDocument/2006/relationships/hyperlink" Target="https://ideascale.com/blog/what-is-a-cause-and-effect-diagram/" TargetMode="External"/><Relationship Id="rId5" Type="http://schemas.openxmlformats.org/officeDocument/2006/relationships/hyperlink" Target="https://creately.com/guides/problem-solving-tools/" TargetMode="External"/><Relationship Id="rId4" Type="http://schemas.openxmlformats.org/officeDocument/2006/relationships/hyperlink" Target="https://pestleanalysis.com/author/jmak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5027-77F8-24FE-5F64-D199D0C89B6C}"/>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US" b="1" dirty="0">
                <a:latin typeface="Times New Roman" panose="02020603050405020304" pitchFamily="18" charset="0"/>
                <a:cs typeface="Times New Roman" panose="02020603050405020304" pitchFamily="18" charset="0"/>
              </a:rPr>
              <a:t>Problem solving and Decision making</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6FA1FA-B406-3C03-96CF-1D563A4BEADD}"/>
              </a:ext>
            </a:extLst>
          </p:cNvPr>
          <p:cNvSpPr>
            <a:spLocks noGrp="1"/>
          </p:cNvSpPr>
          <p:nvPr>
            <p:ph idx="1"/>
          </p:nvPr>
        </p:nvSpPr>
        <p:spPr>
          <a:xfrm>
            <a:off x="838200" y="2467155"/>
            <a:ext cx="10515600" cy="3709808"/>
          </a:xfrm>
          <a:effectLst>
            <a:glow rad="228600">
              <a:schemeClr val="accent6">
                <a:satMod val="175000"/>
                <a:alpha val="40000"/>
              </a:schemeClr>
            </a:glow>
          </a:effectLst>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Module: LCLM 4004</a:t>
            </a:r>
          </a:p>
          <a:p>
            <a:pPr marL="0" indent="0" algn="ctr">
              <a:buNone/>
            </a:pPr>
            <a:r>
              <a:rPr lang="en-US" dirty="0">
                <a:latin typeface="Times New Roman" panose="02020603050405020304" pitchFamily="18" charset="0"/>
                <a:cs typeface="Times New Roman" panose="02020603050405020304" pitchFamily="18" charset="0"/>
              </a:rPr>
              <a:t>Martha Andrade Souza Carvalho Assis</a:t>
            </a:r>
          </a:p>
          <a:p>
            <a:pPr marL="0" indent="0" algn="ctr">
              <a:buNone/>
            </a:pPr>
            <a:r>
              <a:rPr lang="en-US" dirty="0">
                <a:latin typeface="Times New Roman" panose="02020603050405020304" pitchFamily="18" charset="0"/>
                <a:cs typeface="Times New Roman" panose="02020603050405020304" pitchFamily="18" charset="0"/>
              </a:rPr>
              <a:t>Student ID 2440395</a:t>
            </a:r>
          </a:p>
          <a:p>
            <a:pPr marL="0" indent="0" algn="ctr">
              <a:buNone/>
            </a:pPr>
            <a:r>
              <a:rPr lang="en-US" dirty="0">
                <a:latin typeface="Times New Roman" panose="02020603050405020304" pitchFamily="18" charset="0"/>
                <a:cs typeface="Times New Roman" panose="02020603050405020304" pitchFamily="18" charset="0"/>
              </a:rPr>
              <a:t>Lecturer Olusoyi Richard Ashaye</a:t>
            </a:r>
          </a:p>
          <a:p>
            <a:pPr marL="0" indent="0" algn="ctr">
              <a:buNone/>
            </a:pPr>
            <a:r>
              <a:rPr lang="en-US" dirty="0">
                <a:latin typeface="Times New Roman" panose="02020603050405020304" pitchFamily="18" charset="0"/>
                <a:cs typeface="Times New Roman" panose="02020603050405020304" pitchFamily="18" charset="0"/>
              </a:rPr>
              <a:t>Assignment 1 - Presentation</a:t>
            </a:r>
          </a:p>
          <a:p>
            <a:endParaRPr lang="en-GB" dirty="0"/>
          </a:p>
        </p:txBody>
      </p:sp>
    </p:spTree>
    <p:extLst>
      <p:ext uri="{BB962C8B-B14F-4D97-AF65-F5344CB8AC3E}">
        <p14:creationId xmlns:p14="http://schemas.microsoft.com/office/powerpoint/2010/main" val="413790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B4F7F-87FB-49D6-A0F9-E68A819A67BB}"/>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C3244D85-E6A3-092F-10E2-F34E7D468A7D}"/>
              </a:ext>
            </a:extLst>
          </p:cNvPr>
          <p:cNvSpPr>
            <a:spLocks noGrp="1"/>
          </p:cNvSpPr>
          <p:nvPr>
            <p:ph idx="1"/>
          </p:nvPr>
        </p:nvSpPr>
        <p:spPr/>
        <p:txBody>
          <a:bodyPr/>
          <a:lstStyle/>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Introduction</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Company background</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Problem: nature and scope 5W2H Method</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PESTLE analysis : Green Haven Florists</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Cause and effect analysis: Fishbone Diagram</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Conclusion</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56203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8F255-206D-D3AC-8718-51FE69809C18}"/>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4E7870CC-F25E-382D-10FB-CCDE0D15D523}"/>
              </a:ext>
            </a:extLst>
          </p:cNvPr>
          <p:cNvSpPr>
            <a:spLocks noGrp="1"/>
          </p:cNvSpPr>
          <p:nvPr>
            <p:ph idx="1"/>
          </p:nvPr>
        </p:nvSpPr>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This presentation will explore how problem solving and decision making are applied in the business operations of Green Haven Florists. Using tools like 5W2H, PESTLE and the Fishbone Diagram, we will break down the drop in sales and show how smart choices can turn challenges into great opportunities.</a:t>
            </a: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3930290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5837-BE4F-8DAF-85E4-DC597F1C51D1}"/>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Company</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background </a:t>
            </a:r>
          </a:p>
        </p:txBody>
      </p:sp>
      <p:sp>
        <p:nvSpPr>
          <p:cNvPr id="3" name="Content Placeholder 2">
            <a:extLst>
              <a:ext uri="{FF2B5EF4-FFF2-40B4-BE49-F238E27FC236}">
                <a16:creationId xmlns:a16="http://schemas.microsoft.com/office/drawing/2014/main" id="{2CCFC0FE-FA1B-520B-C189-61C8F12A569B}"/>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Green Haven Florists</a:t>
            </a:r>
          </a:p>
          <a:p>
            <a:r>
              <a:rPr lang="en-GB" dirty="0">
                <a:latin typeface="Times New Roman" panose="02020603050405020304" pitchFamily="18" charset="0"/>
                <a:cs typeface="Times New Roman" panose="02020603050405020304" pitchFamily="18" charset="0"/>
              </a:rPr>
              <a:t>Founded in 2016</a:t>
            </a:r>
          </a:p>
          <a:p>
            <a:r>
              <a:rPr lang="en-GB" dirty="0">
                <a:latin typeface="Times New Roman" panose="02020603050405020304" pitchFamily="18" charset="0"/>
                <a:cs typeface="Times New Roman" panose="02020603050405020304" pitchFamily="18" charset="0"/>
              </a:rPr>
              <a:t>Owners Liam and Priya Patel</a:t>
            </a:r>
          </a:p>
          <a:p>
            <a:r>
              <a:rPr lang="en-GB" dirty="0">
                <a:latin typeface="Times New Roman" panose="02020603050405020304" pitchFamily="18" charset="0"/>
                <a:cs typeface="Times New Roman" panose="02020603050405020304" pitchFamily="18" charset="0"/>
              </a:rPr>
              <a:t>Sells bespoke flowers arrangements</a:t>
            </a:r>
          </a:p>
          <a:p>
            <a:r>
              <a:rPr lang="en-GB" dirty="0">
                <a:latin typeface="Times New Roman" panose="02020603050405020304" pitchFamily="18" charset="0"/>
                <a:cs typeface="Times New Roman" panose="02020603050405020304" pitchFamily="18" charset="0"/>
              </a:rPr>
              <a:t>Solid community relationship.</a:t>
            </a:r>
          </a:p>
          <a:p>
            <a:r>
              <a:rPr lang="en-GB" dirty="0">
                <a:latin typeface="Times New Roman" panose="02020603050405020304" pitchFamily="18" charset="0"/>
                <a:cs typeface="Times New Roman" panose="02020603050405020304" pitchFamily="18" charset="0"/>
              </a:rPr>
              <a:t>Eco friendly company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33222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8F32-FFF3-EBB2-62C1-8F9919921540}"/>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Problem : nature and scope</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5W2H Method</a:t>
            </a:r>
          </a:p>
        </p:txBody>
      </p:sp>
      <p:sp>
        <p:nvSpPr>
          <p:cNvPr id="3" name="Content Placeholder 2">
            <a:extLst>
              <a:ext uri="{FF2B5EF4-FFF2-40B4-BE49-F238E27FC236}">
                <a16:creationId xmlns:a16="http://schemas.microsoft.com/office/drawing/2014/main" id="{54DECFD1-5729-B254-3832-55A864C7F8D2}"/>
              </a:ext>
            </a:extLst>
          </p:cNvPr>
          <p:cNvSpPr>
            <a:spLocks noGrp="1"/>
          </p:cNvSpPr>
          <p:nvPr>
            <p:ph idx="1"/>
          </p:nvPr>
        </p:nvSpPr>
        <p:spPr>
          <a:xfrm>
            <a:off x="838200" y="1690687"/>
            <a:ext cx="10772955" cy="5020663"/>
          </a:xfrm>
        </p:spPr>
        <p:txBody>
          <a:bodyPr>
            <a:normAutofit fontScale="92500" lnSpcReduction="20000"/>
          </a:bodyPr>
          <a:lstStyle/>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WHAT</a:t>
            </a:r>
            <a:r>
              <a:rPr lang="en-GB" dirty="0">
                <a:latin typeface="Times New Roman" panose="02020603050405020304" pitchFamily="18" charset="0"/>
                <a:cs typeface="Times New Roman" panose="02020603050405020304" pitchFamily="18" charset="0"/>
              </a:rPr>
              <a:t> : Revenue decreased and reduced foot traffic.</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WHY</a:t>
            </a:r>
            <a:r>
              <a:rPr lang="en-GB" dirty="0">
                <a:latin typeface="Times New Roman" panose="02020603050405020304" pitchFamily="18" charset="0"/>
                <a:cs typeface="Times New Roman" panose="02020603050405020304" pitchFamily="18" charset="0"/>
              </a:rPr>
              <a:t>: Costumer preferences for lower prices offered by large online retailers and closure of nearby High Street business.</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WHERE</a:t>
            </a:r>
            <a:r>
              <a:rPr lang="en-GB" dirty="0">
                <a:latin typeface="Times New Roman" panose="02020603050405020304" pitchFamily="18" charset="0"/>
                <a:cs typeface="Times New Roman" panose="02020603050405020304" pitchFamily="18" charset="0"/>
              </a:rPr>
              <a:t>: Green Haven Florist , High Street, Norwich , UK.</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WHEN</a:t>
            </a:r>
            <a:r>
              <a:rPr lang="en-GB" dirty="0">
                <a:latin typeface="Times New Roman" panose="02020603050405020304" pitchFamily="18" charset="0"/>
                <a:cs typeface="Times New Roman" panose="02020603050405020304" pitchFamily="18" charset="0"/>
              </a:rPr>
              <a:t>: Last 12 months</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WHO</a:t>
            </a:r>
            <a:r>
              <a:rPr lang="en-GB" dirty="0">
                <a:latin typeface="Times New Roman" panose="02020603050405020304" pitchFamily="18" charset="0"/>
                <a:cs typeface="Times New Roman" panose="02020603050405020304" pitchFamily="18" charset="0"/>
              </a:rPr>
              <a:t>: The owners, the staff, the costumers and competitors.</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HOW</a:t>
            </a:r>
            <a:r>
              <a:rPr lang="en-GB" dirty="0">
                <a:latin typeface="Times New Roman" panose="02020603050405020304" pitchFamily="18" charset="0"/>
                <a:cs typeface="Times New Roman" panose="02020603050405020304" pitchFamily="18" charset="0"/>
              </a:rPr>
              <a:t>: New competitors offering discount and wide delivery option and lost of costumers in-store.</a:t>
            </a:r>
          </a:p>
          <a:p>
            <a:pPr>
              <a:lnSpc>
                <a:spcPct val="110000"/>
              </a:lnSpc>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HOW MUCH</a:t>
            </a:r>
            <a:r>
              <a:rPr lang="en-GB" dirty="0">
                <a:latin typeface="Times New Roman" panose="02020603050405020304" pitchFamily="18" charset="0"/>
                <a:cs typeface="Times New Roman" panose="02020603050405020304" pitchFamily="18" charset="0"/>
              </a:rPr>
              <a:t>: sales revenue fell by 30%</a:t>
            </a:r>
          </a:p>
          <a:p>
            <a:endParaRPr lang="en-GB" dirty="0">
              <a:latin typeface="Times New Roman" panose="02020603050405020304" pitchFamily="18" charset="0"/>
              <a:cs typeface="Times New Roman" panose="02020603050405020304" pitchFamily="18" charset="0"/>
            </a:endParaRPr>
          </a:p>
          <a:p>
            <a:pPr marL="0" indent="0" algn="r">
              <a:buNone/>
            </a:pPr>
            <a:r>
              <a:rPr lang="en-GB" sz="1400" b="1" dirty="0"/>
              <a:t>*Amoeboids (n.d.)</a:t>
            </a:r>
          </a:p>
          <a:p>
            <a:pPr marL="0" indent="0" algn="r">
              <a:buNone/>
            </a:pPr>
            <a:r>
              <a:rPr lang="en-GB" sz="1400" b="1" dirty="0"/>
              <a:t>*Think Lean Six Sigma (n.d.)</a:t>
            </a:r>
          </a:p>
        </p:txBody>
      </p:sp>
    </p:spTree>
    <p:extLst>
      <p:ext uri="{BB962C8B-B14F-4D97-AF65-F5344CB8AC3E}">
        <p14:creationId xmlns:p14="http://schemas.microsoft.com/office/powerpoint/2010/main" val="1840615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BD847-C206-8085-42BF-3C26F508F1E9}"/>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PESTLE ANALYSIS: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Green Haven Florists</a:t>
            </a:r>
          </a:p>
        </p:txBody>
      </p:sp>
      <p:graphicFrame>
        <p:nvGraphicFramePr>
          <p:cNvPr id="4" name="Content Placeholder 3">
            <a:extLst>
              <a:ext uri="{FF2B5EF4-FFF2-40B4-BE49-F238E27FC236}">
                <a16:creationId xmlns:a16="http://schemas.microsoft.com/office/drawing/2014/main" id="{62990FED-3515-0BD5-495A-D4B0B1A40B72}"/>
              </a:ext>
            </a:extLst>
          </p:cNvPr>
          <p:cNvGraphicFramePr>
            <a:graphicFrameLocks noGrp="1"/>
          </p:cNvGraphicFramePr>
          <p:nvPr>
            <p:ph idx="1"/>
            <p:extLst>
              <p:ext uri="{D42A27DB-BD31-4B8C-83A1-F6EECF244321}">
                <p14:modId xmlns:p14="http://schemas.microsoft.com/office/powerpoint/2010/main" val="1757207411"/>
              </p:ext>
            </p:extLst>
          </p:nvPr>
        </p:nvGraphicFramePr>
        <p:xfrm>
          <a:off x="838200" y="2155063"/>
          <a:ext cx="10515597" cy="2547874"/>
        </p:xfrm>
        <a:graphic>
          <a:graphicData uri="http://schemas.openxmlformats.org/drawingml/2006/table">
            <a:tbl>
              <a:tblPr firstRow="1" bandRow="1">
                <a:tableStyleId>{E8B1032C-EA38-4F05-BA0D-38AFFFC7BED3}</a:tableStyleId>
              </a:tblPr>
              <a:tblGrid>
                <a:gridCol w="3505199">
                  <a:extLst>
                    <a:ext uri="{9D8B030D-6E8A-4147-A177-3AD203B41FA5}">
                      <a16:colId xmlns:a16="http://schemas.microsoft.com/office/drawing/2014/main" val="1969460784"/>
                    </a:ext>
                  </a:extLst>
                </a:gridCol>
                <a:gridCol w="3505199">
                  <a:extLst>
                    <a:ext uri="{9D8B030D-6E8A-4147-A177-3AD203B41FA5}">
                      <a16:colId xmlns:a16="http://schemas.microsoft.com/office/drawing/2014/main" val="4139331766"/>
                    </a:ext>
                  </a:extLst>
                </a:gridCol>
                <a:gridCol w="3505199">
                  <a:extLst>
                    <a:ext uri="{9D8B030D-6E8A-4147-A177-3AD203B41FA5}">
                      <a16:colId xmlns:a16="http://schemas.microsoft.com/office/drawing/2014/main" val="86553102"/>
                    </a:ext>
                  </a:extLst>
                </a:gridCol>
              </a:tblGrid>
              <a:tr h="370840">
                <a:tc>
                  <a:txBody>
                    <a:bodyPr/>
                    <a:lstStyle/>
                    <a:p>
                      <a:pPr algn="ctr">
                        <a:lnSpc>
                          <a:spcPct val="200000"/>
                        </a:lnSpc>
                      </a:pPr>
                      <a:r>
                        <a:rPr lang="en-GB" sz="3200" b="1" dirty="0">
                          <a:solidFill>
                            <a:schemeClr val="accent6">
                              <a:lumMod val="50000"/>
                            </a:schemeClr>
                          </a:solidFill>
                          <a:latin typeface="Times New Roman" panose="02020603050405020304" pitchFamily="18" charset="0"/>
                          <a:cs typeface="Times New Roman" panose="02020603050405020304" pitchFamily="18" charset="0"/>
                        </a:rPr>
                        <a:t>POLITICAL</a:t>
                      </a:r>
                    </a:p>
                  </a:txBody>
                  <a:tcPr/>
                </a:tc>
                <a:tc>
                  <a:txBody>
                    <a:bodyPr/>
                    <a:lstStyle/>
                    <a:p>
                      <a:pPr algn="ctr">
                        <a:lnSpc>
                          <a:spcPct val="200000"/>
                        </a:lnSpc>
                      </a:pPr>
                      <a:r>
                        <a:rPr lang="en-GB" sz="3200" b="1" dirty="0">
                          <a:solidFill>
                            <a:schemeClr val="accent6">
                              <a:lumMod val="50000"/>
                            </a:schemeClr>
                          </a:solidFill>
                          <a:latin typeface="Times New Roman" panose="02020603050405020304" pitchFamily="18" charset="0"/>
                          <a:cs typeface="Times New Roman" panose="02020603050405020304" pitchFamily="18" charset="0"/>
                        </a:rPr>
                        <a:t>ECONOMIC</a:t>
                      </a:r>
                    </a:p>
                  </a:txBody>
                  <a:tcPr/>
                </a:tc>
                <a:tc>
                  <a:txBody>
                    <a:bodyPr/>
                    <a:lstStyle/>
                    <a:p>
                      <a:pPr algn="ctr">
                        <a:lnSpc>
                          <a:spcPct val="200000"/>
                        </a:lnSpc>
                      </a:pPr>
                      <a:r>
                        <a:rPr lang="en-GB" sz="3200" b="1" dirty="0">
                          <a:solidFill>
                            <a:schemeClr val="accent6">
                              <a:lumMod val="50000"/>
                            </a:schemeClr>
                          </a:solidFill>
                          <a:latin typeface="Times New Roman" panose="02020603050405020304" pitchFamily="18" charset="0"/>
                          <a:cs typeface="Times New Roman" panose="02020603050405020304" pitchFamily="18" charset="0"/>
                        </a:rPr>
                        <a:t>SOCIAL</a:t>
                      </a:r>
                    </a:p>
                  </a:txBody>
                  <a:tcPr/>
                </a:tc>
                <a:extLst>
                  <a:ext uri="{0D108BD9-81ED-4DB2-BD59-A6C34878D82A}">
                    <a16:rowId xmlns:a16="http://schemas.microsoft.com/office/drawing/2014/main" val="977701575"/>
                  </a:ext>
                </a:extLst>
              </a:tr>
              <a:tr h="370840">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Tax Policy</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Inflation rates</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Lifestyle attitudes</a:t>
                      </a:r>
                    </a:p>
                  </a:txBody>
                  <a:tcPr/>
                </a:tc>
                <a:extLst>
                  <a:ext uri="{0D108BD9-81ED-4DB2-BD59-A6C34878D82A}">
                    <a16:rowId xmlns:a16="http://schemas.microsoft.com/office/drawing/2014/main" val="504227196"/>
                  </a:ext>
                </a:extLst>
              </a:tr>
              <a:tr h="370840">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Political stability</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Economic growth</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Career attitude</a:t>
                      </a:r>
                    </a:p>
                  </a:txBody>
                  <a:tcPr/>
                </a:tc>
                <a:extLst>
                  <a:ext uri="{0D108BD9-81ED-4DB2-BD59-A6C34878D82A}">
                    <a16:rowId xmlns:a16="http://schemas.microsoft.com/office/drawing/2014/main" val="2131369010"/>
                  </a:ext>
                </a:extLst>
              </a:tr>
            </a:tbl>
          </a:graphicData>
        </a:graphic>
      </p:graphicFrame>
      <p:sp>
        <p:nvSpPr>
          <p:cNvPr id="5" name="Rectangle 4">
            <a:extLst>
              <a:ext uri="{FF2B5EF4-FFF2-40B4-BE49-F238E27FC236}">
                <a16:creationId xmlns:a16="http://schemas.microsoft.com/office/drawing/2014/main" id="{1C80487D-81D6-62D8-CE9A-52C7D287F341}"/>
              </a:ext>
            </a:extLst>
          </p:cNvPr>
          <p:cNvSpPr/>
          <p:nvPr/>
        </p:nvSpPr>
        <p:spPr>
          <a:xfrm>
            <a:off x="8729932" y="5986732"/>
            <a:ext cx="2623865" cy="37956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solidFill>
                  <a:schemeClr val="tx1"/>
                </a:solidFill>
              </a:rPr>
              <a:t>*</a:t>
            </a:r>
            <a:r>
              <a:rPr lang="en-GB" sz="1400" b="1" dirty="0">
                <a:solidFill>
                  <a:schemeClr val="tx1"/>
                </a:solidFill>
              </a:rPr>
              <a:t>Makos(2024)</a:t>
            </a:r>
          </a:p>
        </p:txBody>
      </p:sp>
    </p:spTree>
    <p:extLst>
      <p:ext uri="{BB962C8B-B14F-4D97-AF65-F5344CB8AC3E}">
        <p14:creationId xmlns:p14="http://schemas.microsoft.com/office/powerpoint/2010/main" val="3288528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6E08A-BEEB-8442-E517-0648B5E4AB99}"/>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PESTLE ANALYSIS: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Green Haven Florists</a:t>
            </a:r>
          </a:p>
        </p:txBody>
      </p:sp>
      <p:graphicFrame>
        <p:nvGraphicFramePr>
          <p:cNvPr id="4" name="Content Placeholder 3">
            <a:extLst>
              <a:ext uri="{FF2B5EF4-FFF2-40B4-BE49-F238E27FC236}">
                <a16:creationId xmlns:a16="http://schemas.microsoft.com/office/drawing/2014/main" id="{E501D471-CB9A-A0A7-974D-6C72CD21441B}"/>
              </a:ext>
            </a:extLst>
          </p:cNvPr>
          <p:cNvGraphicFramePr>
            <a:graphicFrameLocks noGrp="1"/>
          </p:cNvGraphicFramePr>
          <p:nvPr>
            <p:ph idx="1"/>
            <p:extLst>
              <p:ext uri="{D42A27DB-BD31-4B8C-83A1-F6EECF244321}">
                <p14:modId xmlns:p14="http://schemas.microsoft.com/office/powerpoint/2010/main" val="4194238741"/>
              </p:ext>
            </p:extLst>
          </p:nvPr>
        </p:nvGraphicFramePr>
        <p:xfrm>
          <a:off x="838203" y="2090039"/>
          <a:ext cx="10515597" cy="2677922"/>
        </p:xfrm>
        <a:graphic>
          <a:graphicData uri="http://schemas.openxmlformats.org/drawingml/2006/table">
            <a:tbl>
              <a:tblPr firstRow="1" bandRow="1">
                <a:tableStyleId>{E8B1032C-EA38-4F05-BA0D-38AFFFC7BED3}</a:tableStyleId>
              </a:tblPr>
              <a:tblGrid>
                <a:gridCol w="3505199">
                  <a:extLst>
                    <a:ext uri="{9D8B030D-6E8A-4147-A177-3AD203B41FA5}">
                      <a16:colId xmlns:a16="http://schemas.microsoft.com/office/drawing/2014/main" val="348041337"/>
                    </a:ext>
                  </a:extLst>
                </a:gridCol>
                <a:gridCol w="3505199">
                  <a:extLst>
                    <a:ext uri="{9D8B030D-6E8A-4147-A177-3AD203B41FA5}">
                      <a16:colId xmlns:a16="http://schemas.microsoft.com/office/drawing/2014/main" val="242894712"/>
                    </a:ext>
                  </a:extLst>
                </a:gridCol>
                <a:gridCol w="3505199">
                  <a:extLst>
                    <a:ext uri="{9D8B030D-6E8A-4147-A177-3AD203B41FA5}">
                      <a16:colId xmlns:a16="http://schemas.microsoft.com/office/drawing/2014/main" val="3257192264"/>
                    </a:ext>
                  </a:extLst>
                </a:gridCol>
              </a:tblGrid>
              <a:tr h="370840">
                <a:tc>
                  <a:txBody>
                    <a:bodyPr/>
                    <a:lstStyle/>
                    <a:p>
                      <a:pPr marL="0" algn="ctr" defTabSz="914400" rtl="0" eaLnBrk="1" latinLnBrk="0" hangingPunct="1">
                        <a:lnSpc>
                          <a:spcPct val="200000"/>
                        </a:lnSpc>
                      </a:pPr>
                      <a:r>
                        <a:rPr lang="en-GB" sz="3100" b="1" kern="1200" dirty="0">
                          <a:solidFill>
                            <a:schemeClr val="accent6">
                              <a:lumMod val="50000"/>
                            </a:schemeClr>
                          </a:solidFill>
                          <a:latin typeface="Times New Roman" panose="02020603050405020304" pitchFamily="18" charset="0"/>
                          <a:cs typeface="Times New Roman" panose="02020603050405020304" pitchFamily="18" charset="0"/>
                        </a:rPr>
                        <a:t>TECNOLOGICAL</a:t>
                      </a:r>
                      <a:endParaRPr lang="en-GB" sz="3100" b="1" kern="1200" dirty="0">
                        <a:solidFill>
                          <a:schemeClr val="accent6">
                            <a:lumMod val="50000"/>
                          </a:schemeClr>
                        </a:solidFill>
                        <a:latin typeface="Times New Roman" panose="02020603050405020304" pitchFamily="18" charset="0"/>
                        <a:ea typeface="+mn-ea"/>
                        <a:cs typeface="Times New Roman" panose="02020603050405020304" pitchFamily="18" charset="0"/>
                      </a:endParaRPr>
                    </a:p>
                  </a:txBody>
                  <a:tcPr/>
                </a:tc>
                <a:tc>
                  <a:txBody>
                    <a:bodyPr/>
                    <a:lstStyle/>
                    <a:p>
                      <a:pPr algn="ctr">
                        <a:lnSpc>
                          <a:spcPct val="200000"/>
                        </a:lnSpc>
                      </a:pPr>
                      <a:r>
                        <a:rPr lang="en-GB" sz="3200" b="1" dirty="0">
                          <a:solidFill>
                            <a:schemeClr val="accent6">
                              <a:lumMod val="50000"/>
                            </a:schemeClr>
                          </a:solidFill>
                          <a:latin typeface="Times New Roman" panose="02020603050405020304" pitchFamily="18" charset="0"/>
                          <a:cs typeface="Times New Roman" panose="02020603050405020304" pitchFamily="18" charset="0"/>
                        </a:rPr>
                        <a:t>LEGAL</a:t>
                      </a:r>
                    </a:p>
                  </a:txBody>
                  <a:tcPr/>
                </a:tc>
                <a:tc>
                  <a:txBody>
                    <a:bodyPr/>
                    <a:lstStyle/>
                    <a:p>
                      <a:pPr algn="ctr">
                        <a:lnSpc>
                          <a:spcPct val="200000"/>
                        </a:lnSpc>
                      </a:pPr>
                      <a:r>
                        <a:rPr lang="en-GB" sz="3100" b="1" dirty="0">
                          <a:solidFill>
                            <a:schemeClr val="accent6">
                              <a:lumMod val="50000"/>
                            </a:schemeClr>
                          </a:solidFill>
                          <a:latin typeface="Times New Roman" panose="02020603050405020304" pitchFamily="18" charset="0"/>
                          <a:cs typeface="Times New Roman" panose="02020603050405020304" pitchFamily="18" charset="0"/>
                        </a:rPr>
                        <a:t>ENVIROMENTAL</a:t>
                      </a:r>
                    </a:p>
                  </a:txBody>
                  <a:tcPr/>
                </a:tc>
                <a:extLst>
                  <a:ext uri="{0D108BD9-81ED-4DB2-BD59-A6C34878D82A}">
                    <a16:rowId xmlns:a16="http://schemas.microsoft.com/office/drawing/2014/main" val="3579590768"/>
                  </a:ext>
                </a:extLst>
              </a:tr>
              <a:tr h="370840">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Level of innovation</a:t>
                      </a:r>
                    </a:p>
                  </a:txBody>
                  <a:tcPr/>
                </a:tc>
                <a:tc>
                  <a:txBody>
                    <a:bodyPr/>
                    <a:lstStyle/>
                    <a:p>
                      <a:pPr algn="ctr">
                        <a:lnSpc>
                          <a:spcPct val="100000"/>
                        </a:lnSpc>
                      </a:pPr>
                      <a:r>
                        <a:rPr lang="en-GB" sz="2800" dirty="0">
                          <a:latin typeface="Times New Roman" panose="02020603050405020304" pitchFamily="18" charset="0"/>
                          <a:cs typeface="Times New Roman" panose="02020603050405020304" pitchFamily="18" charset="0"/>
                        </a:rPr>
                        <a:t>Costumer protection law</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weather</a:t>
                      </a:r>
                    </a:p>
                  </a:txBody>
                  <a:tcPr/>
                </a:tc>
                <a:extLst>
                  <a:ext uri="{0D108BD9-81ED-4DB2-BD59-A6C34878D82A}">
                    <a16:rowId xmlns:a16="http://schemas.microsoft.com/office/drawing/2014/main" val="3316934843"/>
                  </a:ext>
                </a:extLst>
              </a:tr>
              <a:tr h="370840">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Technological change</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Anti trust law </a:t>
                      </a:r>
                    </a:p>
                  </a:txBody>
                  <a:tcPr/>
                </a:tc>
                <a:tc>
                  <a:txBody>
                    <a:bodyPr/>
                    <a:lstStyle/>
                    <a:p>
                      <a:pPr algn="ctr">
                        <a:lnSpc>
                          <a:spcPct val="200000"/>
                        </a:lnSpc>
                      </a:pPr>
                      <a:r>
                        <a:rPr lang="en-GB" sz="2800" dirty="0">
                          <a:latin typeface="Times New Roman" panose="02020603050405020304" pitchFamily="18" charset="0"/>
                          <a:cs typeface="Times New Roman" panose="02020603050405020304" pitchFamily="18" charset="0"/>
                        </a:rPr>
                        <a:t>climate</a:t>
                      </a:r>
                    </a:p>
                  </a:txBody>
                  <a:tcPr/>
                </a:tc>
                <a:extLst>
                  <a:ext uri="{0D108BD9-81ED-4DB2-BD59-A6C34878D82A}">
                    <a16:rowId xmlns:a16="http://schemas.microsoft.com/office/drawing/2014/main" val="173492404"/>
                  </a:ext>
                </a:extLst>
              </a:tr>
            </a:tbl>
          </a:graphicData>
        </a:graphic>
      </p:graphicFrame>
    </p:spTree>
    <p:extLst>
      <p:ext uri="{BB962C8B-B14F-4D97-AF65-F5344CB8AC3E}">
        <p14:creationId xmlns:p14="http://schemas.microsoft.com/office/powerpoint/2010/main" val="1999799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F8128-C105-341A-906D-4D6D3D5BDCDE}"/>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b="1" dirty="0">
                <a:latin typeface="Times New Roman" panose="02020603050405020304" pitchFamily="18" charset="0"/>
                <a:cs typeface="Times New Roman" panose="02020603050405020304" pitchFamily="18" charset="0"/>
              </a:rPr>
              <a:t>Cause and Effect Analysis: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Fishbone diagram</a:t>
            </a:r>
          </a:p>
        </p:txBody>
      </p:sp>
      <p:graphicFrame>
        <p:nvGraphicFramePr>
          <p:cNvPr id="4" name="Content Placeholder 3">
            <a:extLst>
              <a:ext uri="{FF2B5EF4-FFF2-40B4-BE49-F238E27FC236}">
                <a16:creationId xmlns:a16="http://schemas.microsoft.com/office/drawing/2014/main" id="{DB733E87-5A45-8DAA-B8BE-D0F5B95EDA4E}"/>
              </a:ext>
            </a:extLst>
          </p:cNvPr>
          <p:cNvGraphicFramePr>
            <a:graphicFrameLocks noGrp="1"/>
          </p:cNvGraphicFramePr>
          <p:nvPr>
            <p:ph idx="1"/>
            <p:extLst>
              <p:ext uri="{D42A27DB-BD31-4B8C-83A1-F6EECF244321}">
                <p14:modId xmlns:p14="http://schemas.microsoft.com/office/powerpoint/2010/main" val="1970823423"/>
              </p:ext>
            </p:extLst>
          </p:nvPr>
        </p:nvGraphicFramePr>
        <p:xfrm>
          <a:off x="442823" y="1791493"/>
          <a:ext cx="11490385" cy="5020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Diagonal Corners Rounded 11">
            <a:extLst>
              <a:ext uri="{FF2B5EF4-FFF2-40B4-BE49-F238E27FC236}">
                <a16:creationId xmlns:a16="http://schemas.microsoft.com/office/drawing/2014/main" id="{39A9D388-9971-18CD-7E78-A9FF853FA123}"/>
              </a:ext>
            </a:extLst>
          </p:cNvPr>
          <p:cNvSpPr/>
          <p:nvPr/>
        </p:nvSpPr>
        <p:spPr>
          <a:xfrm>
            <a:off x="9471804" y="3429000"/>
            <a:ext cx="1535502" cy="884208"/>
          </a:xfrm>
          <a:prstGeom prst="round2DiagRect">
            <a:avLst/>
          </a:prstGeom>
          <a:gradFill>
            <a:gsLst>
              <a:gs pos="15614">
                <a:schemeClr val="bg1"/>
              </a:gs>
              <a:gs pos="0">
                <a:schemeClr val="accent6">
                  <a:lumMod val="20000"/>
                  <a:lumOff val="80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solidFill>
                  <a:schemeClr val="tx1"/>
                </a:solidFill>
              </a:rPr>
              <a:t>30% decline in sales </a:t>
            </a:r>
          </a:p>
        </p:txBody>
      </p:sp>
      <p:cxnSp>
        <p:nvCxnSpPr>
          <p:cNvPr id="14" name="Straight Connector 13">
            <a:extLst>
              <a:ext uri="{FF2B5EF4-FFF2-40B4-BE49-F238E27FC236}">
                <a16:creationId xmlns:a16="http://schemas.microsoft.com/office/drawing/2014/main" id="{0834A720-FB99-E154-44ED-50D279415CB6}"/>
              </a:ext>
            </a:extLst>
          </p:cNvPr>
          <p:cNvCxnSpPr>
            <a:cxnSpLocks/>
          </p:cNvCxnSpPr>
          <p:nvPr/>
        </p:nvCxnSpPr>
        <p:spPr>
          <a:xfrm flipV="1">
            <a:off x="651114" y="3865897"/>
            <a:ext cx="8816197" cy="20339"/>
          </a:xfrm>
          <a:prstGeom prst="line">
            <a:avLst/>
          </a:prstGeom>
          <a:ln w="28575">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D9BEBD0-431A-E805-FBDC-511713E16686}"/>
              </a:ext>
            </a:extLst>
          </p:cNvPr>
          <p:cNvCxnSpPr>
            <a:cxnSpLocks/>
          </p:cNvCxnSpPr>
          <p:nvPr/>
        </p:nvCxnSpPr>
        <p:spPr>
          <a:xfrm flipH="1">
            <a:off x="5800182" y="3908234"/>
            <a:ext cx="1482672" cy="1655340"/>
          </a:xfrm>
          <a:prstGeom prst="line">
            <a:avLst/>
          </a:prstGeom>
          <a:ln w="28575">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73BCC4BD-F20E-1827-0543-BC7A51BB2B4A}"/>
              </a:ext>
            </a:extLst>
          </p:cNvPr>
          <p:cNvCxnSpPr>
            <a:cxnSpLocks/>
          </p:cNvCxnSpPr>
          <p:nvPr/>
        </p:nvCxnSpPr>
        <p:spPr>
          <a:xfrm flipV="1">
            <a:off x="2448103" y="3887745"/>
            <a:ext cx="1440612" cy="1664434"/>
          </a:xfrm>
          <a:prstGeom prst="line">
            <a:avLst/>
          </a:prstGeom>
          <a:ln w="28575">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F76A2C6F-C7A3-EF9D-726D-852BD0277372}"/>
              </a:ext>
            </a:extLst>
          </p:cNvPr>
          <p:cNvCxnSpPr>
            <a:cxnSpLocks/>
          </p:cNvCxnSpPr>
          <p:nvPr/>
        </p:nvCxnSpPr>
        <p:spPr>
          <a:xfrm>
            <a:off x="3215951" y="2225615"/>
            <a:ext cx="1552754" cy="1645489"/>
          </a:xfrm>
          <a:prstGeom prst="line">
            <a:avLst/>
          </a:prstGeom>
          <a:ln w="28575">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A9EF700-3863-E83B-857A-8ADB3F6F0EE7}"/>
              </a:ext>
            </a:extLst>
          </p:cNvPr>
          <p:cNvCxnSpPr>
            <a:cxnSpLocks/>
            <a:stCxn id="35" idx="2"/>
          </p:cNvCxnSpPr>
          <p:nvPr/>
        </p:nvCxnSpPr>
        <p:spPr>
          <a:xfrm>
            <a:off x="6430912" y="2282731"/>
            <a:ext cx="1771274" cy="1608898"/>
          </a:xfrm>
          <a:prstGeom prst="line">
            <a:avLst/>
          </a:prstGeom>
          <a:ln w="28575">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sp>
        <p:nvSpPr>
          <p:cNvPr id="34" name="Rectangle: Rounded Corners 33">
            <a:extLst>
              <a:ext uri="{FF2B5EF4-FFF2-40B4-BE49-F238E27FC236}">
                <a16:creationId xmlns:a16="http://schemas.microsoft.com/office/drawing/2014/main" id="{DBBFA601-90A5-00C8-E825-CE8684C0BBE6}"/>
              </a:ext>
            </a:extLst>
          </p:cNvPr>
          <p:cNvSpPr/>
          <p:nvPr/>
        </p:nvSpPr>
        <p:spPr>
          <a:xfrm>
            <a:off x="2406769" y="1915064"/>
            <a:ext cx="1820174" cy="358925"/>
          </a:xfrm>
          <a:prstGeom prst="roundRect">
            <a:avLst/>
          </a:prstGeom>
          <a:gradFill>
            <a:gsLst>
              <a:gs pos="15614">
                <a:schemeClr val="bg1"/>
              </a:gs>
              <a:gs pos="0">
                <a:schemeClr val="accent6">
                  <a:lumMod val="20000"/>
                  <a:lumOff val="80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solidFill>
                  <a:schemeClr val="tx1"/>
                </a:solidFill>
              </a:rPr>
              <a:t>Marketing</a:t>
            </a:r>
          </a:p>
        </p:txBody>
      </p:sp>
      <p:sp>
        <p:nvSpPr>
          <p:cNvPr id="35" name="Rectangle: Rounded Corners 34">
            <a:extLst>
              <a:ext uri="{FF2B5EF4-FFF2-40B4-BE49-F238E27FC236}">
                <a16:creationId xmlns:a16="http://schemas.microsoft.com/office/drawing/2014/main" id="{D3D5E195-1631-8935-8A43-066EAC65741D}"/>
              </a:ext>
            </a:extLst>
          </p:cNvPr>
          <p:cNvSpPr/>
          <p:nvPr/>
        </p:nvSpPr>
        <p:spPr>
          <a:xfrm>
            <a:off x="5520825" y="1923806"/>
            <a:ext cx="1820174" cy="358925"/>
          </a:xfrm>
          <a:prstGeom prst="roundRect">
            <a:avLst/>
          </a:prstGeom>
          <a:gradFill>
            <a:gsLst>
              <a:gs pos="15614">
                <a:schemeClr val="bg1"/>
              </a:gs>
              <a:gs pos="0">
                <a:schemeClr val="accent6">
                  <a:lumMod val="20000"/>
                  <a:lumOff val="80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Material</a:t>
            </a:r>
          </a:p>
        </p:txBody>
      </p:sp>
      <p:sp>
        <p:nvSpPr>
          <p:cNvPr id="36" name="Rectangle: Rounded Corners 35">
            <a:extLst>
              <a:ext uri="{FF2B5EF4-FFF2-40B4-BE49-F238E27FC236}">
                <a16:creationId xmlns:a16="http://schemas.microsoft.com/office/drawing/2014/main" id="{AC30476D-30AA-EE2D-CCDE-65A3291EFB78}"/>
              </a:ext>
            </a:extLst>
          </p:cNvPr>
          <p:cNvSpPr/>
          <p:nvPr/>
        </p:nvSpPr>
        <p:spPr>
          <a:xfrm>
            <a:off x="1496682" y="5563574"/>
            <a:ext cx="1820174" cy="358925"/>
          </a:xfrm>
          <a:prstGeom prst="roundRect">
            <a:avLst/>
          </a:prstGeom>
          <a:gradFill>
            <a:gsLst>
              <a:gs pos="15614">
                <a:schemeClr val="bg1"/>
              </a:gs>
              <a:gs pos="0">
                <a:schemeClr val="accent6">
                  <a:lumMod val="20000"/>
                  <a:lumOff val="80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solidFill>
                  <a:schemeClr val="tx1"/>
                </a:solidFill>
              </a:rPr>
              <a:t>Costumers</a:t>
            </a:r>
          </a:p>
        </p:txBody>
      </p:sp>
      <p:sp>
        <p:nvSpPr>
          <p:cNvPr id="37" name="Rectangle: Rounded Corners 36">
            <a:extLst>
              <a:ext uri="{FF2B5EF4-FFF2-40B4-BE49-F238E27FC236}">
                <a16:creationId xmlns:a16="http://schemas.microsoft.com/office/drawing/2014/main" id="{7073B1FD-6F97-744A-FC41-1E956D23F72A}"/>
              </a:ext>
            </a:extLst>
          </p:cNvPr>
          <p:cNvSpPr/>
          <p:nvPr/>
        </p:nvSpPr>
        <p:spPr>
          <a:xfrm>
            <a:off x="5081318" y="5568473"/>
            <a:ext cx="1820174" cy="358925"/>
          </a:xfrm>
          <a:prstGeom prst="roundRect">
            <a:avLst/>
          </a:prstGeom>
          <a:gradFill>
            <a:gsLst>
              <a:gs pos="15614">
                <a:schemeClr val="bg1"/>
              </a:gs>
              <a:gs pos="0">
                <a:schemeClr val="accent6">
                  <a:lumMod val="20000"/>
                  <a:lumOff val="80000"/>
                </a:schemeClr>
              </a:gs>
              <a:gs pos="74000">
                <a:schemeClr val="accent6">
                  <a:lumMod val="20000"/>
                  <a:lumOff val="80000"/>
                </a:schemeClr>
              </a:gs>
              <a:gs pos="89000">
                <a:schemeClr val="accent6">
                  <a:lumMod val="40000"/>
                  <a:lumOff val="60000"/>
                </a:schemeClr>
              </a:gs>
              <a:gs pos="100000">
                <a:schemeClr val="accent6">
                  <a:lumMod val="40000"/>
                  <a:lumOff val="60000"/>
                </a:schemeClr>
              </a:gs>
            </a:gsLst>
            <a:lin ang="5400000" scaled="1"/>
          </a:gra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solidFill>
                  <a:schemeClr val="tx1"/>
                </a:solidFill>
              </a:rPr>
              <a:t>Operations</a:t>
            </a:r>
          </a:p>
        </p:txBody>
      </p:sp>
      <p:sp>
        <p:nvSpPr>
          <p:cNvPr id="39" name="Rectangle: Rounded Corners 38">
            <a:extLst>
              <a:ext uri="{FF2B5EF4-FFF2-40B4-BE49-F238E27FC236}">
                <a16:creationId xmlns:a16="http://schemas.microsoft.com/office/drawing/2014/main" id="{CA57C595-D6AC-2B98-A493-8D56E3E181B7}"/>
              </a:ext>
            </a:extLst>
          </p:cNvPr>
          <p:cNvSpPr/>
          <p:nvPr/>
        </p:nvSpPr>
        <p:spPr>
          <a:xfrm>
            <a:off x="4620164" y="2516366"/>
            <a:ext cx="2124258" cy="34938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Rising cost of imported flowers</a:t>
            </a:r>
          </a:p>
        </p:txBody>
      </p:sp>
      <p:sp>
        <p:nvSpPr>
          <p:cNvPr id="40" name="Rectangle: Rounded Corners 39">
            <a:extLst>
              <a:ext uri="{FF2B5EF4-FFF2-40B4-BE49-F238E27FC236}">
                <a16:creationId xmlns:a16="http://schemas.microsoft.com/office/drawing/2014/main" id="{62B87C92-9DD5-0D60-3409-4095DB0F32A6}"/>
              </a:ext>
            </a:extLst>
          </p:cNvPr>
          <p:cNvSpPr/>
          <p:nvPr/>
        </p:nvSpPr>
        <p:spPr>
          <a:xfrm>
            <a:off x="5285851" y="3277328"/>
            <a:ext cx="2374060" cy="25959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High prices bio wrapping</a:t>
            </a:r>
          </a:p>
        </p:txBody>
      </p:sp>
      <p:sp>
        <p:nvSpPr>
          <p:cNvPr id="41" name="Rectangle: Rounded Corners 40">
            <a:extLst>
              <a:ext uri="{FF2B5EF4-FFF2-40B4-BE49-F238E27FC236}">
                <a16:creationId xmlns:a16="http://schemas.microsoft.com/office/drawing/2014/main" id="{1343BD1D-8F47-5A5E-D6CD-8C4F8B8881A0}"/>
              </a:ext>
            </a:extLst>
          </p:cNvPr>
          <p:cNvSpPr/>
          <p:nvPr/>
        </p:nvSpPr>
        <p:spPr>
          <a:xfrm>
            <a:off x="778893" y="2552236"/>
            <a:ext cx="2730261" cy="251462"/>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Lack of Social Media presence</a:t>
            </a:r>
          </a:p>
        </p:txBody>
      </p:sp>
      <p:sp>
        <p:nvSpPr>
          <p:cNvPr id="42" name="Rectangle: Rounded Corners 41">
            <a:extLst>
              <a:ext uri="{FF2B5EF4-FFF2-40B4-BE49-F238E27FC236}">
                <a16:creationId xmlns:a16="http://schemas.microsoft.com/office/drawing/2014/main" id="{1C850326-EC2B-DC99-4FC9-EDB814CADBD4}"/>
              </a:ext>
            </a:extLst>
          </p:cNvPr>
          <p:cNvSpPr/>
          <p:nvPr/>
        </p:nvSpPr>
        <p:spPr>
          <a:xfrm>
            <a:off x="1121077" y="3185688"/>
            <a:ext cx="3019961" cy="484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Weak digital marketing strategy</a:t>
            </a:r>
          </a:p>
        </p:txBody>
      </p:sp>
      <p:sp>
        <p:nvSpPr>
          <p:cNvPr id="43" name="Rectangle: Rounded Corners 42">
            <a:extLst>
              <a:ext uri="{FF2B5EF4-FFF2-40B4-BE49-F238E27FC236}">
                <a16:creationId xmlns:a16="http://schemas.microsoft.com/office/drawing/2014/main" id="{B35BEC57-683F-3851-453A-A1F9436A7B25}"/>
              </a:ext>
            </a:extLst>
          </p:cNvPr>
          <p:cNvSpPr/>
          <p:nvPr/>
        </p:nvSpPr>
        <p:spPr>
          <a:xfrm>
            <a:off x="778893" y="4764390"/>
            <a:ext cx="1820174" cy="35892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Change shopping habits</a:t>
            </a:r>
          </a:p>
        </p:txBody>
      </p:sp>
      <p:sp>
        <p:nvSpPr>
          <p:cNvPr id="44" name="Rectangle: Rounded Corners 43">
            <a:extLst>
              <a:ext uri="{FF2B5EF4-FFF2-40B4-BE49-F238E27FC236}">
                <a16:creationId xmlns:a16="http://schemas.microsoft.com/office/drawing/2014/main" id="{4A1A86E5-7D25-3D54-936E-C7111D6CC1E1}"/>
              </a:ext>
            </a:extLst>
          </p:cNvPr>
          <p:cNvSpPr/>
          <p:nvPr/>
        </p:nvSpPr>
        <p:spPr>
          <a:xfrm>
            <a:off x="1538016" y="4120884"/>
            <a:ext cx="1820174" cy="32730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Loss of foot traffic</a:t>
            </a:r>
          </a:p>
        </p:txBody>
      </p:sp>
      <p:sp>
        <p:nvSpPr>
          <p:cNvPr id="45" name="Rectangle: Rounded Corners 44">
            <a:extLst>
              <a:ext uri="{FF2B5EF4-FFF2-40B4-BE49-F238E27FC236}">
                <a16:creationId xmlns:a16="http://schemas.microsoft.com/office/drawing/2014/main" id="{946629C9-5513-627A-CF12-C32FD69F5F2C}"/>
              </a:ext>
            </a:extLst>
          </p:cNvPr>
          <p:cNvSpPr/>
          <p:nvPr/>
        </p:nvSpPr>
        <p:spPr>
          <a:xfrm>
            <a:off x="4924248" y="4152501"/>
            <a:ext cx="1820174" cy="217453"/>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Limited delivery options</a:t>
            </a:r>
          </a:p>
        </p:txBody>
      </p:sp>
      <p:sp>
        <p:nvSpPr>
          <p:cNvPr id="46" name="Rectangle: Rounded Corners 45">
            <a:extLst>
              <a:ext uri="{FF2B5EF4-FFF2-40B4-BE49-F238E27FC236}">
                <a16:creationId xmlns:a16="http://schemas.microsoft.com/office/drawing/2014/main" id="{EBFB2763-5BCA-D909-6833-A7F357BA149D}"/>
              </a:ext>
            </a:extLst>
          </p:cNvPr>
          <p:cNvSpPr/>
          <p:nvPr/>
        </p:nvSpPr>
        <p:spPr>
          <a:xfrm>
            <a:off x="4268277" y="4827728"/>
            <a:ext cx="1820174" cy="29558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Outdated website</a:t>
            </a:r>
          </a:p>
        </p:txBody>
      </p:sp>
      <p:cxnSp>
        <p:nvCxnSpPr>
          <p:cNvPr id="48" name="Straight Connector 47">
            <a:extLst>
              <a:ext uri="{FF2B5EF4-FFF2-40B4-BE49-F238E27FC236}">
                <a16:creationId xmlns:a16="http://schemas.microsoft.com/office/drawing/2014/main" id="{00312759-5A16-600A-4892-CCD4796999EB}"/>
              </a:ext>
            </a:extLst>
          </p:cNvPr>
          <p:cNvCxnSpPr>
            <a:cxnSpLocks/>
          </p:cNvCxnSpPr>
          <p:nvPr/>
        </p:nvCxnSpPr>
        <p:spPr>
          <a:xfrm>
            <a:off x="1121077" y="2946159"/>
            <a:ext cx="2366870" cy="0"/>
          </a:xfrm>
          <a:prstGeom prst="line">
            <a:avLst/>
          </a:prstGeom>
          <a:ln>
            <a:solidFill>
              <a:schemeClr val="accent6">
                <a:lumMod val="75000"/>
              </a:schemeClr>
            </a:solidFill>
          </a:ln>
        </p:spPr>
        <p:style>
          <a:lnRef idx="3">
            <a:schemeClr val="accent1"/>
          </a:lnRef>
          <a:fillRef idx="0">
            <a:schemeClr val="accent1"/>
          </a:fillRef>
          <a:effectRef idx="2">
            <a:schemeClr val="accent1"/>
          </a:effectRef>
          <a:fontRef idx="minor">
            <a:schemeClr val="tx1"/>
          </a:fontRef>
        </p:style>
      </p:cxnSp>
      <p:cxnSp>
        <p:nvCxnSpPr>
          <p:cNvPr id="50" name="Straight Connector 49">
            <a:extLst>
              <a:ext uri="{FF2B5EF4-FFF2-40B4-BE49-F238E27FC236}">
                <a16:creationId xmlns:a16="http://schemas.microsoft.com/office/drawing/2014/main" id="{89F3C918-8E80-55A3-8354-28A690BBC951}"/>
              </a:ext>
            </a:extLst>
          </p:cNvPr>
          <p:cNvCxnSpPr>
            <a:cxnSpLocks/>
          </p:cNvCxnSpPr>
          <p:nvPr/>
        </p:nvCxnSpPr>
        <p:spPr>
          <a:xfrm>
            <a:off x="1415632" y="3670056"/>
            <a:ext cx="2366870"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7B5660FC-5CB3-1AAF-D26B-874F3903EDD6}"/>
              </a:ext>
            </a:extLst>
          </p:cNvPr>
          <p:cNvCxnSpPr>
            <a:cxnSpLocks/>
          </p:cNvCxnSpPr>
          <p:nvPr/>
        </p:nvCxnSpPr>
        <p:spPr>
          <a:xfrm>
            <a:off x="4453388" y="2946159"/>
            <a:ext cx="2366870"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39E9BEDD-0D5A-E6F5-EBAC-80215F3835AF}"/>
              </a:ext>
            </a:extLst>
          </p:cNvPr>
          <p:cNvCxnSpPr>
            <a:cxnSpLocks/>
          </p:cNvCxnSpPr>
          <p:nvPr/>
        </p:nvCxnSpPr>
        <p:spPr>
          <a:xfrm>
            <a:off x="5289446" y="3670056"/>
            <a:ext cx="2366870"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F78AF2FA-B548-E673-C148-089593123F48}"/>
              </a:ext>
            </a:extLst>
          </p:cNvPr>
          <p:cNvCxnSpPr>
            <a:cxnSpLocks/>
          </p:cNvCxnSpPr>
          <p:nvPr/>
        </p:nvCxnSpPr>
        <p:spPr>
          <a:xfrm>
            <a:off x="1496682" y="4518033"/>
            <a:ext cx="1776861"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32ACAD1C-B0CD-798A-5C32-4D5C9078F02A}"/>
              </a:ext>
            </a:extLst>
          </p:cNvPr>
          <p:cNvCxnSpPr>
            <a:cxnSpLocks/>
          </p:cNvCxnSpPr>
          <p:nvPr/>
        </p:nvCxnSpPr>
        <p:spPr>
          <a:xfrm>
            <a:off x="778893" y="5186652"/>
            <a:ext cx="1902843"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D9781A20-A458-6BFA-7489-4987B894184F}"/>
              </a:ext>
            </a:extLst>
          </p:cNvPr>
          <p:cNvCxnSpPr>
            <a:cxnSpLocks/>
          </p:cNvCxnSpPr>
          <p:nvPr/>
        </p:nvCxnSpPr>
        <p:spPr>
          <a:xfrm>
            <a:off x="4453388" y="5167312"/>
            <a:ext cx="1440612" cy="1934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F1E1C381-0CA4-6F3A-565A-CEDF5BC8DA89}"/>
              </a:ext>
            </a:extLst>
          </p:cNvPr>
          <p:cNvCxnSpPr>
            <a:cxnSpLocks/>
          </p:cNvCxnSpPr>
          <p:nvPr/>
        </p:nvCxnSpPr>
        <p:spPr>
          <a:xfrm>
            <a:off x="5081318" y="4511425"/>
            <a:ext cx="1481226"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sp>
        <p:nvSpPr>
          <p:cNvPr id="66" name="Rectangle: Rounded Corners 65">
            <a:extLst>
              <a:ext uri="{FF2B5EF4-FFF2-40B4-BE49-F238E27FC236}">
                <a16:creationId xmlns:a16="http://schemas.microsoft.com/office/drawing/2014/main" id="{C2F0ED9C-CDD5-566C-B6E5-93FF7C810181}"/>
              </a:ext>
            </a:extLst>
          </p:cNvPr>
          <p:cNvSpPr/>
          <p:nvPr/>
        </p:nvSpPr>
        <p:spPr>
          <a:xfrm>
            <a:off x="6562544" y="4743528"/>
            <a:ext cx="1820174" cy="35892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No subscription</a:t>
            </a:r>
          </a:p>
        </p:txBody>
      </p:sp>
      <p:cxnSp>
        <p:nvCxnSpPr>
          <p:cNvPr id="68" name="Straight Connector 67">
            <a:extLst>
              <a:ext uri="{FF2B5EF4-FFF2-40B4-BE49-F238E27FC236}">
                <a16:creationId xmlns:a16="http://schemas.microsoft.com/office/drawing/2014/main" id="{4973A3A3-9FFF-C0BE-10AF-363BAF9191FB}"/>
              </a:ext>
            </a:extLst>
          </p:cNvPr>
          <p:cNvCxnSpPr>
            <a:cxnSpLocks/>
          </p:cNvCxnSpPr>
          <p:nvPr/>
        </p:nvCxnSpPr>
        <p:spPr>
          <a:xfrm>
            <a:off x="6545291" y="5043386"/>
            <a:ext cx="1837427" cy="0"/>
          </a:xfrm>
          <a:prstGeom prst="line">
            <a:avLst/>
          </a:prstGeom>
          <a:ln>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sp>
        <p:nvSpPr>
          <p:cNvPr id="74" name="TextBox 73">
            <a:extLst>
              <a:ext uri="{FF2B5EF4-FFF2-40B4-BE49-F238E27FC236}">
                <a16:creationId xmlns:a16="http://schemas.microsoft.com/office/drawing/2014/main" id="{B7E521C4-D456-700D-9917-8A95C8058A3F}"/>
              </a:ext>
            </a:extLst>
          </p:cNvPr>
          <p:cNvSpPr txBox="1"/>
          <p:nvPr/>
        </p:nvSpPr>
        <p:spPr>
          <a:xfrm>
            <a:off x="10213675" y="6051520"/>
            <a:ext cx="1535502" cy="492443"/>
          </a:xfrm>
          <a:prstGeom prst="rect">
            <a:avLst/>
          </a:prstGeom>
          <a:noFill/>
        </p:spPr>
        <p:txBody>
          <a:bodyPr wrap="square" rtlCol="0">
            <a:spAutoFit/>
          </a:bodyPr>
          <a:lstStyle/>
          <a:p>
            <a:r>
              <a:rPr lang="en-GB" sz="1300" b="1" dirty="0"/>
              <a:t>*Creately (2025)</a:t>
            </a:r>
          </a:p>
          <a:p>
            <a:r>
              <a:rPr lang="en-GB" sz="1300" b="1" dirty="0"/>
              <a:t>* VanZandt(2024)</a:t>
            </a:r>
          </a:p>
        </p:txBody>
      </p:sp>
    </p:spTree>
    <p:extLst>
      <p:ext uri="{BB962C8B-B14F-4D97-AF65-F5344CB8AC3E}">
        <p14:creationId xmlns:p14="http://schemas.microsoft.com/office/powerpoint/2010/main" val="205645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1B29-E89D-B9B0-56F6-FEAA300119D9}"/>
              </a:ext>
            </a:extLst>
          </p:cNvPr>
          <p:cNvSpPr>
            <a:spLocks noGrp="1"/>
          </p:cNvSpPr>
          <p:nvPr>
            <p:ph type="title"/>
          </p:nvPr>
        </p:nvSpPr>
        <p:spPr>
          <a:xfrm>
            <a:off x="396815" y="365125"/>
            <a:ext cx="10956985" cy="1291147"/>
          </a:xfrm>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D7A12C8-CEDD-92E2-B87A-84FC40CFCA16}"/>
              </a:ext>
            </a:extLst>
          </p:cNvPr>
          <p:cNvSpPr>
            <a:spLocks noGrp="1"/>
          </p:cNvSpPr>
          <p:nvPr>
            <p:ph idx="1"/>
          </p:nvPr>
        </p:nvSpPr>
        <p:spPr>
          <a:xfrm>
            <a:off x="396815" y="1825624"/>
            <a:ext cx="10956985" cy="4667251"/>
          </a:xfrm>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Green Haven Florists is facing a drop in sales due to the loss of in-store customers, rising costs of raw materials, and strong competition. By improving their marketing strategies, being more active on social media, and offering services that match customer preferences, they have a strong chance of getting back on the path to success.</a:t>
            </a:r>
          </a:p>
        </p:txBody>
      </p:sp>
    </p:spTree>
    <p:extLst>
      <p:ext uri="{BB962C8B-B14F-4D97-AF65-F5344CB8AC3E}">
        <p14:creationId xmlns:p14="http://schemas.microsoft.com/office/powerpoint/2010/main" val="4198074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7B7C-97B9-057B-887E-F128D4AD3D8F}"/>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pPr algn="ctr"/>
            <a:r>
              <a:rPr lang="en-GB" b="1" dirty="0">
                <a:latin typeface="Times New Roman" panose="02020603050405020304" pitchFamily="18" charset="0"/>
                <a:cs typeface="Times New Roman" panose="02020603050405020304" pitchFamily="18" charset="0"/>
              </a:rPr>
              <a:t>References</a:t>
            </a:r>
            <a:r>
              <a:rPr lang="en-GB" b="1" dirty="0"/>
              <a:t> </a:t>
            </a:r>
          </a:p>
        </p:txBody>
      </p:sp>
      <p:sp>
        <p:nvSpPr>
          <p:cNvPr id="3" name="Content Placeholder 2">
            <a:extLst>
              <a:ext uri="{FF2B5EF4-FFF2-40B4-BE49-F238E27FC236}">
                <a16:creationId xmlns:a16="http://schemas.microsoft.com/office/drawing/2014/main" id="{655BD46C-41AD-3684-EF9E-E303601D3057}"/>
              </a:ext>
            </a:extLst>
          </p:cNvPr>
          <p:cNvSpPr>
            <a:spLocks noGrp="1"/>
          </p:cNvSpPr>
          <p:nvPr>
            <p:ph idx="1"/>
          </p:nvPr>
        </p:nvSpPr>
        <p:spPr/>
        <p:txBody>
          <a:bodyPr>
            <a:normAutofit/>
          </a:bodyPr>
          <a:lstStyle/>
          <a:p>
            <a:r>
              <a:rPr lang="en-GB" sz="2200" dirty="0">
                <a:latin typeface="Times New Roman" panose="02020603050405020304" pitchFamily="18" charset="0"/>
                <a:cs typeface="Times New Roman" panose="02020603050405020304" pitchFamily="18" charset="0"/>
              </a:rPr>
              <a:t>Amoeboids. (n.d.). </a:t>
            </a:r>
            <a:r>
              <a:rPr lang="en-GB" sz="2200" i="1" dirty="0">
                <a:latin typeface="Times New Roman" panose="02020603050405020304" pitchFamily="18" charset="0"/>
                <a:cs typeface="Times New Roman" panose="02020603050405020304" pitchFamily="18" charset="0"/>
              </a:rPr>
              <a:t>What is the 5Ws and H framework?</a:t>
            </a:r>
            <a:r>
              <a:rPr lang="en-GB" sz="2200" dirty="0">
                <a:latin typeface="Times New Roman" panose="02020603050405020304" pitchFamily="18" charset="0"/>
                <a:cs typeface="Times New Roman" panose="02020603050405020304" pitchFamily="18" charset="0"/>
              </a:rPr>
              <a:t> Available at: </a:t>
            </a:r>
            <a:r>
              <a:rPr lang="en-GB" sz="2200" dirty="0">
                <a:latin typeface="Times New Roman" panose="02020603050405020304" pitchFamily="18" charset="0"/>
                <a:cs typeface="Times New Roman" panose="02020603050405020304" pitchFamily="18" charset="0"/>
                <a:hlinkClick r:id="rId2"/>
              </a:rPr>
              <a:t>https://amoeboids.com/blog/what-is-the-5-ws-and-h-framework/</a:t>
            </a:r>
            <a:r>
              <a:rPr lang="en-GB" sz="2200" dirty="0">
                <a:latin typeface="Times New Roman" panose="02020603050405020304" pitchFamily="18" charset="0"/>
                <a:cs typeface="Times New Roman" panose="02020603050405020304" pitchFamily="18" charset="0"/>
              </a:rPr>
              <a:t> [Accessed 3 Nov. 2025].</a:t>
            </a:r>
          </a:p>
          <a:p>
            <a:r>
              <a:rPr lang="en-GB" sz="2200" dirty="0">
                <a:latin typeface="Times New Roman" panose="02020603050405020304" pitchFamily="18" charset="0"/>
                <a:cs typeface="Times New Roman" panose="02020603050405020304" pitchFamily="18" charset="0"/>
              </a:rPr>
              <a:t>Think Lean Six Sigma. (n.d.). </a:t>
            </a:r>
            <a:r>
              <a:rPr lang="en-GB" sz="2200" i="1" dirty="0">
                <a:latin typeface="Times New Roman" panose="02020603050405020304" pitchFamily="18" charset="0"/>
                <a:cs typeface="Times New Roman" panose="02020603050405020304" pitchFamily="18" charset="0"/>
              </a:rPr>
              <a:t>What is 5W2H? </a:t>
            </a:r>
            <a:r>
              <a:rPr lang="en-GB" sz="2200" dirty="0">
                <a:latin typeface="Times New Roman" panose="02020603050405020304" pitchFamily="18" charset="0"/>
                <a:cs typeface="Times New Roman" panose="02020603050405020304" pitchFamily="18" charset="0"/>
              </a:rPr>
              <a:t>Available at: </a:t>
            </a:r>
            <a:r>
              <a:rPr lang="en-GB" sz="2200" dirty="0">
                <a:latin typeface="Times New Roman" panose="02020603050405020304" pitchFamily="18" charset="0"/>
                <a:cs typeface="Times New Roman" panose="02020603050405020304" pitchFamily="18" charset="0"/>
                <a:hlinkClick r:id="rId3"/>
              </a:rPr>
              <a:t>https://www.thinkleansixsigma.com/article/what-is-5w2h</a:t>
            </a:r>
            <a:r>
              <a:rPr lang="en-GB" sz="2200" dirty="0">
                <a:latin typeface="Times New Roman" panose="02020603050405020304" pitchFamily="18" charset="0"/>
                <a:cs typeface="Times New Roman" panose="02020603050405020304" pitchFamily="18" charset="0"/>
              </a:rPr>
              <a:t> [Accessed 3 Nov. 2025].</a:t>
            </a:r>
          </a:p>
          <a:p>
            <a:r>
              <a:rPr lang="en-GB" sz="2200" dirty="0">
                <a:latin typeface="Times New Roman" panose="02020603050405020304" pitchFamily="18" charset="0"/>
                <a:cs typeface="Times New Roman" panose="02020603050405020304" pitchFamily="18" charset="0"/>
              </a:rPr>
              <a:t>Makos, J. (2024). What is </a:t>
            </a:r>
            <a:r>
              <a:rPr lang="en-GB" sz="2200" i="1" dirty="0">
                <a:latin typeface="Times New Roman" panose="02020603050405020304" pitchFamily="18" charset="0"/>
                <a:cs typeface="Times New Roman" panose="02020603050405020304" pitchFamily="18" charset="0"/>
              </a:rPr>
              <a:t>PESTLE analysis?</a:t>
            </a:r>
            <a:r>
              <a:rPr lang="en-GB" sz="2200" dirty="0">
                <a:latin typeface="Times New Roman" panose="02020603050405020304" pitchFamily="18" charset="0"/>
                <a:cs typeface="Times New Roman" panose="02020603050405020304" pitchFamily="18" charset="0"/>
              </a:rPr>
              <a:t>. Available at: </a:t>
            </a:r>
            <a:r>
              <a:rPr lang="en-GB" sz="2200" dirty="0">
                <a:latin typeface="Times New Roman" panose="02020603050405020304" pitchFamily="18" charset="0"/>
                <a:cs typeface="Times New Roman" panose="02020603050405020304" pitchFamily="18" charset="0"/>
                <a:hlinkClick r:id="rId4"/>
              </a:rPr>
              <a:t>https://pestleanalysis.com/author/jmakos/</a:t>
            </a:r>
            <a:r>
              <a:rPr lang="en-GB" sz="2200" dirty="0">
                <a:latin typeface="Times New Roman" panose="02020603050405020304" pitchFamily="18" charset="0"/>
                <a:cs typeface="Times New Roman" panose="02020603050405020304" pitchFamily="18" charset="0"/>
              </a:rPr>
              <a:t> [Accessed 9 Nov. 2025].</a:t>
            </a:r>
          </a:p>
          <a:p>
            <a:r>
              <a:rPr lang="en-GB" sz="2200" dirty="0">
                <a:latin typeface="Times New Roman" panose="02020603050405020304" pitchFamily="18" charset="0"/>
                <a:cs typeface="Times New Roman" panose="02020603050405020304" pitchFamily="18" charset="0"/>
              </a:rPr>
              <a:t>Creately. (2025). </a:t>
            </a:r>
            <a:r>
              <a:rPr lang="en-GB" sz="2200" i="1" dirty="0">
                <a:latin typeface="Times New Roman" panose="02020603050405020304" pitchFamily="18" charset="0"/>
                <a:cs typeface="Times New Roman" panose="02020603050405020304" pitchFamily="18" charset="0"/>
              </a:rPr>
              <a:t>Problem-solving tools: A comprehensive guide</a:t>
            </a:r>
            <a:r>
              <a:rPr lang="en-GB" sz="2200" dirty="0">
                <a:latin typeface="Times New Roman" panose="02020603050405020304" pitchFamily="18" charset="0"/>
                <a:cs typeface="Times New Roman" panose="02020603050405020304" pitchFamily="18" charset="0"/>
              </a:rPr>
              <a:t>. Available at: </a:t>
            </a:r>
            <a:r>
              <a:rPr lang="en-GB" sz="2200" dirty="0">
                <a:latin typeface="Times New Roman" panose="02020603050405020304" pitchFamily="18" charset="0"/>
                <a:cs typeface="Times New Roman" panose="02020603050405020304" pitchFamily="18" charset="0"/>
                <a:hlinkClick r:id="rId5"/>
              </a:rPr>
              <a:t>https://creately.com/guides/problem-solving-tools/</a:t>
            </a:r>
            <a:r>
              <a:rPr lang="en-GB" sz="2200" dirty="0">
                <a:latin typeface="Times New Roman" panose="02020603050405020304" pitchFamily="18" charset="0"/>
                <a:cs typeface="Times New Roman" panose="02020603050405020304" pitchFamily="18" charset="0"/>
              </a:rPr>
              <a:t> [Accessed 9 Nov. 2025].</a:t>
            </a:r>
          </a:p>
          <a:p>
            <a:r>
              <a:rPr lang="en-GB" sz="2200" dirty="0">
                <a:latin typeface="Times New Roman" panose="02020603050405020304" pitchFamily="18" charset="0"/>
                <a:cs typeface="Times New Roman" panose="02020603050405020304" pitchFamily="18" charset="0"/>
              </a:rPr>
              <a:t>VanZandt, P. (2024). </a:t>
            </a:r>
            <a:r>
              <a:rPr lang="en-GB" sz="2200" i="1" dirty="0">
                <a:latin typeface="Times New Roman" panose="02020603050405020304" pitchFamily="18" charset="0"/>
                <a:cs typeface="Times New Roman" panose="02020603050405020304" pitchFamily="18" charset="0"/>
              </a:rPr>
              <a:t>What is a cause-and-effect diagram?</a:t>
            </a:r>
            <a:r>
              <a:rPr lang="en-GB" sz="2200" dirty="0">
                <a:latin typeface="Times New Roman" panose="02020603050405020304" pitchFamily="18" charset="0"/>
                <a:cs typeface="Times New Roman" panose="02020603050405020304" pitchFamily="18" charset="0"/>
              </a:rPr>
              <a:t>. Available at: </a:t>
            </a:r>
            <a:r>
              <a:rPr lang="en-GB" sz="2200" dirty="0">
                <a:latin typeface="Times New Roman" panose="02020603050405020304" pitchFamily="18" charset="0"/>
                <a:cs typeface="Times New Roman" panose="02020603050405020304" pitchFamily="18" charset="0"/>
                <a:hlinkClick r:id="rId6"/>
              </a:rPr>
              <a:t>https://ideascale.com/blog/what-is-a-cause-and-effect-diagram/</a:t>
            </a:r>
            <a:r>
              <a:rPr lang="en-GB" sz="2200" dirty="0">
                <a:latin typeface="Times New Roman" panose="02020603050405020304" pitchFamily="18" charset="0"/>
                <a:cs typeface="Times New Roman" panose="02020603050405020304" pitchFamily="18" charset="0"/>
              </a:rPr>
              <a:t> [Accessed 9 Nov. 2025].</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06744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13044</TotalTime>
  <Words>581</Words>
  <Application>Microsoft Office PowerPoint</Application>
  <PresentationFormat>Widescreen</PresentationFormat>
  <Paragraphs>84</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Times New Roman</vt:lpstr>
      <vt:lpstr>Wingdings</vt:lpstr>
      <vt:lpstr>Office Theme</vt:lpstr>
      <vt:lpstr>Problem solving and Decision making</vt:lpstr>
      <vt:lpstr>Table of Contents</vt:lpstr>
      <vt:lpstr>Introduction </vt:lpstr>
      <vt:lpstr>Company background </vt:lpstr>
      <vt:lpstr>Problem : nature and scope 5W2H Method</vt:lpstr>
      <vt:lpstr>PESTLE ANALYSIS:  Green Haven Florists</vt:lpstr>
      <vt:lpstr>PESTLE ANALYSIS:  Green Haven Florists</vt:lpstr>
      <vt:lpstr>Cause and Effect Analysis:  Fishbone diagram</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Martha Andrade</dc:creator>
  <cp:lastModifiedBy>Martha Andrade</cp:lastModifiedBy>
  <cp:revision>1</cp:revision>
  <dcterms:created xsi:type="dcterms:W3CDTF">2025-10-31T21:25:55Z</dcterms:created>
  <dcterms:modified xsi:type="dcterms:W3CDTF">2025-11-09T22:50:01Z</dcterms:modified>
</cp:coreProperties>
</file>