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9" r:id="rId2"/>
    <p:sldId id="269" r:id="rId3"/>
    <p:sldId id="262" r:id="rId4"/>
    <p:sldId id="263" r:id="rId5"/>
    <p:sldId id="264" r:id="rId6"/>
    <p:sldId id="265" r:id="rId7"/>
    <p:sldId id="266" r:id="rId8"/>
    <p:sldId id="267" r:id="rId9"/>
    <p:sldId id="26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ata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5.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ata6.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rawing6.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E3429B-C139-4ACE-8F79-80EBA50820C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65E183B-E85C-426E-90EF-49146FC5E15F}">
      <dgm:prSet/>
      <dgm:spPr/>
      <dgm:t>
        <a:bodyPr/>
        <a:lstStyle/>
        <a:p>
          <a:r>
            <a:rPr lang="en-US"/>
            <a:t>Impact of technology </a:t>
          </a:r>
        </a:p>
      </dgm:t>
    </dgm:pt>
    <dgm:pt modelId="{53B0085F-7BB1-49F4-9AED-3D8B707A128B}" type="parTrans" cxnId="{DD38C638-1F03-413E-BAE4-8DA797F6C182}">
      <dgm:prSet/>
      <dgm:spPr/>
      <dgm:t>
        <a:bodyPr/>
        <a:lstStyle/>
        <a:p>
          <a:endParaRPr lang="en-US"/>
        </a:p>
      </dgm:t>
    </dgm:pt>
    <dgm:pt modelId="{B9129C43-509D-4D60-951E-6FDD743BAF35}" type="sibTrans" cxnId="{DD38C638-1F03-413E-BAE4-8DA797F6C182}">
      <dgm:prSet/>
      <dgm:spPr/>
      <dgm:t>
        <a:bodyPr/>
        <a:lstStyle/>
        <a:p>
          <a:endParaRPr lang="en-US"/>
        </a:p>
      </dgm:t>
    </dgm:pt>
    <dgm:pt modelId="{C3BB8EB6-758E-496B-AD39-41F828BC01F4}">
      <dgm:prSet/>
      <dgm:spPr/>
      <dgm:t>
        <a:bodyPr/>
        <a:lstStyle/>
        <a:p>
          <a:r>
            <a:rPr lang="en-US" dirty="0"/>
            <a:t>Contemporary theme of technology </a:t>
          </a:r>
        </a:p>
      </dgm:t>
    </dgm:pt>
    <dgm:pt modelId="{09786C40-940A-4785-BD48-DC4FE619F33A}" type="parTrans" cxnId="{A5BE3182-4D97-4DDB-A279-8902E10FCA4D}">
      <dgm:prSet/>
      <dgm:spPr/>
      <dgm:t>
        <a:bodyPr/>
        <a:lstStyle/>
        <a:p>
          <a:endParaRPr lang="en-US"/>
        </a:p>
      </dgm:t>
    </dgm:pt>
    <dgm:pt modelId="{B21779A5-F2CD-4564-8142-A39EDCB5BBB4}" type="sibTrans" cxnId="{A5BE3182-4D97-4DDB-A279-8902E10FCA4D}">
      <dgm:prSet/>
      <dgm:spPr/>
      <dgm:t>
        <a:bodyPr/>
        <a:lstStyle/>
        <a:p>
          <a:endParaRPr lang="en-US"/>
        </a:p>
      </dgm:t>
    </dgm:pt>
    <dgm:pt modelId="{D108B141-A428-4357-AB69-033E597E88D2}">
      <dgm:prSet/>
      <dgm:spPr/>
      <dgm:t>
        <a:bodyPr/>
        <a:lstStyle/>
        <a:p>
          <a:r>
            <a:rPr lang="en-US"/>
            <a:t>Focus on the Marriott Hotel </a:t>
          </a:r>
        </a:p>
      </dgm:t>
    </dgm:pt>
    <dgm:pt modelId="{37A03E7B-2E60-40BE-B9A3-5FE4E86955D7}" type="parTrans" cxnId="{9E114CCD-E6F3-494A-8087-BD16ABB1780C}">
      <dgm:prSet/>
      <dgm:spPr/>
      <dgm:t>
        <a:bodyPr/>
        <a:lstStyle/>
        <a:p>
          <a:endParaRPr lang="en-US"/>
        </a:p>
      </dgm:t>
    </dgm:pt>
    <dgm:pt modelId="{71AB8F1E-C0C3-4759-AD70-614C124BAEA0}" type="sibTrans" cxnId="{9E114CCD-E6F3-494A-8087-BD16ABB1780C}">
      <dgm:prSet/>
      <dgm:spPr/>
      <dgm:t>
        <a:bodyPr/>
        <a:lstStyle/>
        <a:p>
          <a:endParaRPr lang="en-US"/>
        </a:p>
      </dgm:t>
    </dgm:pt>
    <dgm:pt modelId="{33BDB89C-CD2D-4564-B69B-7122D28B8526}">
      <dgm:prSet/>
      <dgm:spPr/>
      <dgm:t>
        <a:bodyPr/>
        <a:lstStyle/>
        <a:p>
          <a:r>
            <a:rPr lang="en-US"/>
            <a:t>Contactless Check in and checkout process </a:t>
          </a:r>
        </a:p>
      </dgm:t>
    </dgm:pt>
    <dgm:pt modelId="{99FC1D0E-DFAD-4C2C-80AE-3DFE70973797}" type="parTrans" cxnId="{AE140412-6A24-43B7-ABD3-7C3F839B1AA9}">
      <dgm:prSet/>
      <dgm:spPr/>
      <dgm:t>
        <a:bodyPr/>
        <a:lstStyle/>
        <a:p>
          <a:endParaRPr lang="en-US"/>
        </a:p>
      </dgm:t>
    </dgm:pt>
    <dgm:pt modelId="{6F2D4411-08D1-42A9-A3FC-9E4179E8BCA0}" type="sibTrans" cxnId="{AE140412-6A24-43B7-ABD3-7C3F839B1AA9}">
      <dgm:prSet/>
      <dgm:spPr/>
      <dgm:t>
        <a:bodyPr/>
        <a:lstStyle/>
        <a:p>
          <a:endParaRPr lang="en-US"/>
        </a:p>
      </dgm:t>
    </dgm:pt>
    <dgm:pt modelId="{F723FB92-A04A-4E23-86E7-C86737FC20D3}" type="pres">
      <dgm:prSet presAssocID="{18E3429B-C139-4ACE-8F79-80EBA50820C2}" presName="root" presStyleCnt="0">
        <dgm:presLayoutVars>
          <dgm:dir/>
          <dgm:resizeHandles val="exact"/>
        </dgm:presLayoutVars>
      </dgm:prSet>
      <dgm:spPr/>
    </dgm:pt>
    <dgm:pt modelId="{740639C1-B586-4AFC-A20A-D11DD59A9E01}" type="pres">
      <dgm:prSet presAssocID="{A65E183B-E85C-426E-90EF-49146FC5E15F}" presName="compNode" presStyleCnt="0"/>
      <dgm:spPr/>
    </dgm:pt>
    <dgm:pt modelId="{F11EE0F2-77AE-4FA7-831E-B8A51C637D65}" type="pres">
      <dgm:prSet presAssocID="{A65E183B-E85C-426E-90EF-49146FC5E15F}" presName="bgRect" presStyleLbl="bgShp" presStyleIdx="0" presStyleCnt="4"/>
      <dgm:spPr/>
    </dgm:pt>
    <dgm:pt modelId="{6457F0F2-0E64-425E-B949-74B0DC8C89CF}" type="pres">
      <dgm:prSet presAssocID="{A65E183B-E85C-426E-90EF-49146FC5E15F}"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345436BE-E6C8-4D07-8DEB-DFB85A378A9A}" type="pres">
      <dgm:prSet presAssocID="{A65E183B-E85C-426E-90EF-49146FC5E15F}" presName="spaceRect" presStyleCnt="0"/>
      <dgm:spPr/>
    </dgm:pt>
    <dgm:pt modelId="{F3069EEA-C400-4BB0-B58C-E438B0C3A58C}" type="pres">
      <dgm:prSet presAssocID="{A65E183B-E85C-426E-90EF-49146FC5E15F}" presName="parTx" presStyleLbl="revTx" presStyleIdx="0" presStyleCnt="4">
        <dgm:presLayoutVars>
          <dgm:chMax val="0"/>
          <dgm:chPref val="0"/>
        </dgm:presLayoutVars>
      </dgm:prSet>
      <dgm:spPr/>
    </dgm:pt>
    <dgm:pt modelId="{53EBD8A2-91F1-4A65-8A84-530B21805656}" type="pres">
      <dgm:prSet presAssocID="{B9129C43-509D-4D60-951E-6FDD743BAF35}" presName="sibTrans" presStyleCnt="0"/>
      <dgm:spPr/>
    </dgm:pt>
    <dgm:pt modelId="{08EACAC1-40DA-442B-AEFD-3904FAC62A0F}" type="pres">
      <dgm:prSet presAssocID="{C3BB8EB6-758E-496B-AD39-41F828BC01F4}" presName="compNode" presStyleCnt="0"/>
      <dgm:spPr/>
    </dgm:pt>
    <dgm:pt modelId="{72C096A6-3363-456A-8436-67BC113E3103}" type="pres">
      <dgm:prSet presAssocID="{C3BB8EB6-758E-496B-AD39-41F828BC01F4}" presName="bgRect" presStyleLbl="bgShp" presStyleIdx="1" presStyleCnt="4"/>
      <dgm:spPr/>
    </dgm:pt>
    <dgm:pt modelId="{C3772AD0-6007-4DB4-B866-4C151E10CA45}" type="pres">
      <dgm:prSet presAssocID="{C3BB8EB6-758E-496B-AD39-41F828BC01F4}"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
        </a:ext>
      </dgm:extLst>
    </dgm:pt>
    <dgm:pt modelId="{2FDEB8E5-72D2-4E2B-B15C-D512FD428D70}" type="pres">
      <dgm:prSet presAssocID="{C3BB8EB6-758E-496B-AD39-41F828BC01F4}" presName="spaceRect" presStyleCnt="0"/>
      <dgm:spPr/>
    </dgm:pt>
    <dgm:pt modelId="{7F3CC057-9259-40A5-B89D-12FAFADDEF15}" type="pres">
      <dgm:prSet presAssocID="{C3BB8EB6-758E-496B-AD39-41F828BC01F4}" presName="parTx" presStyleLbl="revTx" presStyleIdx="1" presStyleCnt="4">
        <dgm:presLayoutVars>
          <dgm:chMax val="0"/>
          <dgm:chPref val="0"/>
        </dgm:presLayoutVars>
      </dgm:prSet>
      <dgm:spPr/>
    </dgm:pt>
    <dgm:pt modelId="{CA80CF87-882F-42B1-A990-F8B8DCAB666C}" type="pres">
      <dgm:prSet presAssocID="{B21779A5-F2CD-4564-8142-A39EDCB5BBB4}" presName="sibTrans" presStyleCnt="0"/>
      <dgm:spPr/>
    </dgm:pt>
    <dgm:pt modelId="{0E7490F7-7CAC-4F5E-8C7C-4276769FF1D0}" type="pres">
      <dgm:prSet presAssocID="{D108B141-A428-4357-AB69-033E597E88D2}" presName="compNode" presStyleCnt="0"/>
      <dgm:spPr/>
    </dgm:pt>
    <dgm:pt modelId="{3F4D0DB3-297B-4C06-B414-0C19A12A9306}" type="pres">
      <dgm:prSet presAssocID="{D108B141-A428-4357-AB69-033E597E88D2}" presName="bgRect" presStyleLbl="bgShp" presStyleIdx="2" presStyleCnt="4"/>
      <dgm:spPr/>
    </dgm:pt>
    <dgm:pt modelId="{0003C77D-C24A-4434-95ED-E58EB66A7218}" type="pres">
      <dgm:prSet presAssocID="{D108B141-A428-4357-AB69-033E597E88D2}"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ilding"/>
        </a:ext>
      </dgm:extLst>
    </dgm:pt>
    <dgm:pt modelId="{3B50B03F-3A44-4E7D-9F5D-8911EAFD32F7}" type="pres">
      <dgm:prSet presAssocID="{D108B141-A428-4357-AB69-033E597E88D2}" presName="spaceRect" presStyleCnt="0"/>
      <dgm:spPr/>
    </dgm:pt>
    <dgm:pt modelId="{47FE59EC-6441-4DCC-938C-D5ACA3174669}" type="pres">
      <dgm:prSet presAssocID="{D108B141-A428-4357-AB69-033E597E88D2}" presName="parTx" presStyleLbl="revTx" presStyleIdx="2" presStyleCnt="4">
        <dgm:presLayoutVars>
          <dgm:chMax val="0"/>
          <dgm:chPref val="0"/>
        </dgm:presLayoutVars>
      </dgm:prSet>
      <dgm:spPr/>
    </dgm:pt>
    <dgm:pt modelId="{5BCF2584-471A-41D2-A401-7F2ADDC2C933}" type="pres">
      <dgm:prSet presAssocID="{71AB8F1E-C0C3-4759-AD70-614C124BAEA0}" presName="sibTrans" presStyleCnt="0"/>
      <dgm:spPr/>
    </dgm:pt>
    <dgm:pt modelId="{24CE195A-615E-4553-9852-50182D340AB8}" type="pres">
      <dgm:prSet presAssocID="{33BDB89C-CD2D-4564-B69B-7122D28B8526}" presName="compNode" presStyleCnt="0"/>
      <dgm:spPr/>
    </dgm:pt>
    <dgm:pt modelId="{F5DFA8B5-93D7-4F04-A365-0497A8A3B04A}" type="pres">
      <dgm:prSet presAssocID="{33BDB89C-CD2D-4564-B69B-7122D28B8526}" presName="bgRect" presStyleLbl="bgShp" presStyleIdx="3" presStyleCnt="4"/>
      <dgm:spPr/>
    </dgm:pt>
    <dgm:pt modelId="{7B7385EF-0478-466B-A3C8-A23BA6A55BC6}" type="pres">
      <dgm:prSet presAssocID="{33BDB89C-CD2D-4564-B69B-7122D28B8526}"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 List"/>
        </a:ext>
      </dgm:extLst>
    </dgm:pt>
    <dgm:pt modelId="{AB69344C-F267-45C9-9263-9347BED66A02}" type="pres">
      <dgm:prSet presAssocID="{33BDB89C-CD2D-4564-B69B-7122D28B8526}" presName="spaceRect" presStyleCnt="0"/>
      <dgm:spPr/>
    </dgm:pt>
    <dgm:pt modelId="{F894BBD4-68A7-4DE7-BE23-024282ABAD9B}" type="pres">
      <dgm:prSet presAssocID="{33BDB89C-CD2D-4564-B69B-7122D28B8526}" presName="parTx" presStyleLbl="revTx" presStyleIdx="3" presStyleCnt="4">
        <dgm:presLayoutVars>
          <dgm:chMax val="0"/>
          <dgm:chPref val="0"/>
        </dgm:presLayoutVars>
      </dgm:prSet>
      <dgm:spPr/>
    </dgm:pt>
  </dgm:ptLst>
  <dgm:cxnLst>
    <dgm:cxn modelId="{AE140412-6A24-43B7-ABD3-7C3F839B1AA9}" srcId="{18E3429B-C139-4ACE-8F79-80EBA50820C2}" destId="{33BDB89C-CD2D-4564-B69B-7122D28B8526}" srcOrd="3" destOrd="0" parTransId="{99FC1D0E-DFAD-4C2C-80AE-3DFE70973797}" sibTransId="{6F2D4411-08D1-42A9-A3FC-9E4179E8BCA0}"/>
    <dgm:cxn modelId="{DD38C638-1F03-413E-BAE4-8DA797F6C182}" srcId="{18E3429B-C139-4ACE-8F79-80EBA50820C2}" destId="{A65E183B-E85C-426E-90EF-49146FC5E15F}" srcOrd="0" destOrd="0" parTransId="{53B0085F-7BB1-49F4-9AED-3D8B707A128B}" sibTransId="{B9129C43-509D-4D60-951E-6FDD743BAF35}"/>
    <dgm:cxn modelId="{41238E6C-3CBC-412A-8B1F-423BE4793A36}" type="presOf" srcId="{C3BB8EB6-758E-496B-AD39-41F828BC01F4}" destId="{7F3CC057-9259-40A5-B89D-12FAFADDEF15}" srcOrd="0" destOrd="0" presId="urn:microsoft.com/office/officeart/2018/2/layout/IconVerticalSolidList"/>
    <dgm:cxn modelId="{4015F751-1750-4AD5-A074-E8D694026B6F}" type="presOf" srcId="{D108B141-A428-4357-AB69-033E597E88D2}" destId="{47FE59EC-6441-4DCC-938C-D5ACA3174669}" srcOrd="0" destOrd="0" presId="urn:microsoft.com/office/officeart/2018/2/layout/IconVerticalSolidList"/>
    <dgm:cxn modelId="{06651D80-1493-4CDF-A84B-AA1FCF53A5EB}" type="presOf" srcId="{33BDB89C-CD2D-4564-B69B-7122D28B8526}" destId="{F894BBD4-68A7-4DE7-BE23-024282ABAD9B}" srcOrd="0" destOrd="0" presId="urn:microsoft.com/office/officeart/2018/2/layout/IconVerticalSolidList"/>
    <dgm:cxn modelId="{A5BE3182-4D97-4DDB-A279-8902E10FCA4D}" srcId="{18E3429B-C139-4ACE-8F79-80EBA50820C2}" destId="{C3BB8EB6-758E-496B-AD39-41F828BC01F4}" srcOrd="1" destOrd="0" parTransId="{09786C40-940A-4785-BD48-DC4FE619F33A}" sibTransId="{B21779A5-F2CD-4564-8142-A39EDCB5BBB4}"/>
    <dgm:cxn modelId="{252861B7-F902-4FFE-B9C0-47840E631E7F}" type="presOf" srcId="{A65E183B-E85C-426E-90EF-49146FC5E15F}" destId="{F3069EEA-C400-4BB0-B58C-E438B0C3A58C}" srcOrd="0" destOrd="0" presId="urn:microsoft.com/office/officeart/2018/2/layout/IconVerticalSolidList"/>
    <dgm:cxn modelId="{9E114CCD-E6F3-494A-8087-BD16ABB1780C}" srcId="{18E3429B-C139-4ACE-8F79-80EBA50820C2}" destId="{D108B141-A428-4357-AB69-033E597E88D2}" srcOrd="2" destOrd="0" parTransId="{37A03E7B-2E60-40BE-B9A3-5FE4E86955D7}" sibTransId="{71AB8F1E-C0C3-4759-AD70-614C124BAEA0}"/>
    <dgm:cxn modelId="{03E474E6-78A7-4BFE-9F56-FE6EA80534D0}" type="presOf" srcId="{18E3429B-C139-4ACE-8F79-80EBA50820C2}" destId="{F723FB92-A04A-4E23-86E7-C86737FC20D3}" srcOrd="0" destOrd="0" presId="urn:microsoft.com/office/officeart/2018/2/layout/IconVerticalSolidList"/>
    <dgm:cxn modelId="{D8EFA093-652B-4C7A-B346-89DE5E49043A}" type="presParOf" srcId="{F723FB92-A04A-4E23-86E7-C86737FC20D3}" destId="{740639C1-B586-4AFC-A20A-D11DD59A9E01}" srcOrd="0" destOrd="0" presId="urn:microsoft.com/office/officeart/2018/2/layout/IconVerticalSolidList"/>
    <dgm:cxn modelId="{5D249149-E20A-43B9-9710-D802207884EB}" type="presParOf" srcId="{740639C1-B586-4AFC-A20A-D11DD59A9E01}" destId="{F11EE0F2-77AE-4FA7-831E-B8A51C637D65}" srcOrd="0" destOrd="0" presId="urn:microsoft.com/office/officeart/2018/2/layout/IconVerticalSolidList"/>
    <dgm:cxn modelId="{07F5D33D-2861-467F-80AC-C5D67541EAA7}" type="presParOf" srcId="{740639C1-B586-4AFC-A20A-D11DD59A9E01}" destId="{6457F0F2-0E64-425E-B949-74B0DC8C89CF}" srcOrd="1" destOrd="0" presId="urn:microsoft.com/office/officeart/2018/2/layout/IconVerticalSolidList"/>
    <dgm:cxn modelId="{868F0C61-4256-4F2D-BC72-A1E13BFB20CB}" type="presParOf" srcId="{740639C1-B586-4AFC-A20A-D11DD59A9E01}" destId="{345436BE-E6C8-4D07-8DEB-DFB85A378A9A}" srcOrd="2" destOrd="0" presId="urn:microsoft.com/office/officeart/2018/2/layout/IconVerticalSolidList"/>
    <dgm:cxn modelId="{709F87A9-2DD7-40B3-9608-A0B80A9D5958}" type="presParOf" srcId="{740639C1-B586-4AFC-A20A-D11DD59A9E01}" destId="{F3069EEA-C400-4BB0-B58C-E438B0C3A58C}" srcOrd="3" destOrd="0" presId="urn:microsoft.com/office/officeart/2018/2/layout/IconVerticalSolidList"/>
    <dgm:cxn modelId="{813D014C-4373-4435-821B-373A3600F712}" type="presParOf" srcId="{F723FB92-A04A-4E23-86E7-C86737FC20D3}" destId="{53EBD8A2-91F1-4A65-8A84-530B21805656}" srcOrd="1" destOrd="0" presId="urn:microsoft.com/office/officeart/2018/2/layout/IconVerticalSolidList"/>
    <dgm:cxn modelId="{3D546CEC-0317-4136-AE89-43EB895A022A}" type="presParOf" srcId="{F723FB92-A04A-4E23-86E7-C86737FC20D3}" destId="{08EACAC1-40DA-442B-AEFD-3904FAC62A0F}" srcOrd="2" destOrd="0" presId="urn:microsoft.com/office/officeart/2018/2/layout/IconVerticalSolidList"/>
    <dgm:cxn modelId="{2A124F25-E3F1-45EE-AD11-0FC989FA9330}" type="presParOf" srcId="{08EACAC1-40DA-442B-AEFD-3904FAC62A0F}" destId="{72C096A6-3363-456A-8436-67BC113E3103}" srcOrd="0" destOrd="0" presId="urn:microsoft.com/office/officeart/2018/2/layout/IconVerticalSolidList"/>
    <dgm:cxn modelId="{C74BD30D-2692-4F99-BD80-11AEAB9A6EF6}" type="presParOf" srcId="{08EACAC1-40DA-442B-AEFD-3904FAC62A0F}" destId="{C3772AD0-6007-4DB4-B866-4C151E10CA45}" srcOrd="1" destOrd="0" presId="urn:microsoft.com/office/officeart/2018/2/layout/IconVerticalSolidList"/>
    <dgm:cxn modelId="{9D8C50AE-EB06-418E-BAC9-9B7DBF262FCB}" type="presParOf" srcId="{08EACAC1-40DA-442B-AEFD-3904FAC62A0F}" destId="{2FDEB8E5-72D2-4E2B-B15C-D512FD428D70}" srcOrd="2" destOrd="0" presId="urn:microsoft.com/office/officeart/2018/2/layout/IconVerticalSolidList"/>
    <dgm:cxn modelId="{CA7AF8DB-DC64-49D9-96A0-D9F6FF1595EF}" type="presParOf" srcId="{08EACAC1-40DA-442B-AEFD-3904FAC62A0F}" destId="{7F3CC057-9259-40A5-B89D-12FAFADDEF15}" srcOrd="3" destOrd="0" presId="urn:microsoft.com/office/officeart/2018/2/layout/IconVerticalSolidList"/>
    <dgm:cxn modelId="{3DF9DA05-4AFA-4BB2-A10F-321C2B4B7CB6}" type="presParOf" srcId="{F723FB92-A04A-4E23-86E7-C86737FC20D3}" destId="{CA80CF87-882F-42B1-A990-F8B8DCAB666C}" srcOrd="3" destOrd="0" presId="urn:microsoft.com/office/officeart/2018/2/layout/IconVerticalSolidList"/>
    <dgm:cxn modelId="{CF6B13E8-D170-484C-8C38-187A55EB08FE}" type="presParOf" srcId="{F723FB92-A04A-4E23-86E7-C86737FC20D3}" destId="{0E7490F7-7CAC-4F5E-8C7C-4276769FF1D0}" srcOrd="4" destOrd="0" presId="urn:microsoft.com/office/officeart/2018/2/layout/IconVerticalSolidList"/>
    <dgm:cxn modelId="{D087C65E-732A-4931-B7EB-8E32CC181EAE}" type="presParOf" srcId="{0E7490F7-7CAC-4F5E-8C7C-4276769FF1D0}" destId="{3F4D0DB3-297B-4C06-B414-0C19A12A9306}" srcOrd="0" destOrd="0" presId="urn:microsoft.com/office/officeart/2018/2/layout/IconVerticalSolidList"/>
    <dgm:cxn modelId="{4519BA70-175D-4CE2-A0CE-581B4885DC01}" type="presParOf" srcId="{0E7490F7-7CAC-4F5E-8C7C-4276769FF1D0}" destId="{0003C77D-C24A-4434-95ED-E58EB66A7218}" srcOrd="1" destOrd="0" presId="urn:microsoft.com/office/officeart/2018/2/layout/IconVerticalSolidList"/>
    <dgm:cxn modelId="{53D4B7EA-94D5-4ADF-9645-17EE8E4A3C88}" type="presParOf" srcId="{0E7490F7-7CAC-4F5E-8C7C-4276769FF1D0}" destId="{3B50B03F-3A44-4E7D-9F5D-8911EAFD32F7}" srcOrd="2" destOrd="0" presId="urn:microsoft.com/office/officeart/2018/2/layout/IconVerticalSolidList"/>
    <dgm:cxn modelId="{BF1CF9B3-2561-4C66-96A4-0B006BF5D5A4}" type="presParOf" srcId="{0E7490F7-7CAC-4F5E-8C7C-4276769FF1D0}" destId="{47FE59EC-6441-4DCC-938C-D5ACA3174669}" srcOrd="3" destOrd="0" presId="urn:microsoft.com/office/officeart/2018/2/layout/IconVerticalSolidList"/>
    <dgm:cxn modelId="{BABEA60F-96DD-4D57-93F9-13DA0522D938}" type="presParOf" srcId="{F723FB92-A04A-4E23-86E7-C86737FC20D3}" destId="{5BCF2584-471A-41D2-A401-7F2ADDC2C933}" srcOrd="5" destOrd="0" presId="urn:microsoft.com/office/officeart/2018/2/layout/IconVerticalSolidList"/>
    <dgm:cxn modelId="{4108B69C-1E36-4AD3-BB65-62670E66E2EF}" type="presParOf" srcId="{F723FB92-A04A-4E23-86E7-C86737FC20D3}" destId="{24CE195A-615E-4553-9852-50182D340AB8}" srcOrd="6" destOrd="0" presId="urn:microsoft.com/office/officeart/2018/2/layout/IconVerticalSolidList"/>
    <dgm:cxn modelId="{83E2B2CC-98F7-4E2C-B052-B8A7E2600353}" type="presParOf" srcId="{24CE195A-615E-4553-9852-50182D340AB8}" destId="{F5DFA8B5-93D7-4F04-A365-0497A8A3B04A}" srcOrd="0" destOrd="0" presId="urn:microsoft.com/office/officeart/2018/2/layout/IconVerticalSolidList"/>
    <dgm:cxn modelId="{ADE82161-B136-4095-A8E3-2575E3697565}" type="presParOf" srcId="{24CE195A-615E-4553-9852-50182D340AB8}" destId="{7B7385EF-0478-466B-A3C8-A23BA6A55BC6}" srcOrd="1" destOrd="0" presId="urn:microsoft.com/office/officeart/2018/2/layout/IconVerticalSolidList"/>
    <dgm:cxn modelId="{84BC8BE3-7723-4067-9D06-4ACEA2DF6516}" type="presParOf" srcId="{24CE195A-615E-4553-9852-50182D340AB8}" destId="{AB69344C-F267-45C9-9263-9347BED66A02}" srcOrd="2" destOrd="0" presId="urn:microsoft.com/office/officeart/2018/2/layout/IconVerticalSolidList"/>
    <dgm:cxn modelId="{D7BF7BE3-B360-415F-BF85-1137F3473519}" type="presParOf" srcId="{24CE195A-615E-4553-9852-50182D340AB8}" destId="{F894BBD4-68A7-4DE7-BE23-024282ABAD9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2169E8-44F2-40C6-BA4E-D72191A6A5C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0B040E9-D9EE-4F0D-8BB5-A46EDE9C35C7}">
      <dgm:prSet/>
      <dgm:spPr/>
      <dgm:t>
        <a:bodyPr/>
        <a:lstStyle/>
        <a:p>
          <a:r>
            <a:rPr lang="en-US" dirty="0"/>
            <a:t>Improve guest experiences (Benavides-</a:t>
          </a:r>
          <a:r>
            <a:rPr lang="en-US" dirty="0" err="1"/>
            <a:t>Chicón</a:t>
          </a:r>
          <a:r>
            <a:rPr lang="en-US" dirty="0"/>
            <a:t> and Ortega., 2014) </a:t>
          </a:r>
        </a:p>
      </dgm:t>
    </dgm:pt>
    <dgm:pt modelId="{9E8EB3F8-FC74-469F-AC4F-97E3654F1881}" type="parTrans" cxnId="{1955CF95-6D73-430E-9D84-A895FEF54F74}">
      <dgm:prSet/>
      <dgm:spPr/>
      <dgm:t>
        <a:bodyPr/>
        <a:lstStyle/>
        <a:p>
          <a:endParaRPr lang="en-US"/>
        </a:p>
      </dgm:t>
    </dgm:pt>
    <dgm:pt modelId="{D0C7876D-9914-4C4D-A2B0-DDD662755926}" type="sibTrans" cxnId="{1955CF95-6D73-430E-9D84-A895FEF54F74}">
      <dgm:prSet/>
      <dgm:spPr/>
      <dgm:t>
        <a:bodyPr/>
        <a:lstStyle/>
        <a:p>
          <a:endParaRPr lang="en-US"/>
        </a:p>
      </dgm:t>
    </dgm:pt>
    <dgm:pt modelId="{EC369E9A-67D8-4DEA-A1C4-6E66429FECF9}">
      <dgm:prSet/>
      <dgm:spPr/>
      <dgm:t>
        <a:bodyPr/>
        <a:lstStyle/>
        <a:p>
          <a:r>
            <a:rPr lang="en-US" dirty="0"/>
            <a:t>Operational efficiency (Ionel., 2016) </a:t>
          </a:r>
        </a:p>
      </dgm:t>
    </dgm:pt>
    <dgm:pt modelId="{D0330A56-4C54-457E-AD50-C0A974D82697}" type="parTrans" cxnId="{1AB0E4F6-B139-4E56-9BA3-43EA7F37E71B}">
      <dgm:prSet/>
      <dgm:spPr/>
      <dgm:t>
        <a:bodyPr/>
        <a:lstStyle/>
        <a:p>
          <a:endParaRPr lang="en-US"/>
        </a:p>
      </dgm:t>
    </dgm:pt>
    <dgm:pt modelId="{32E876B2-714F-44AE-B0FF-1B3A76A95031}" type="sibTrans" cxnId="{1AB0E4F6-B139-4E56-9BA3-43EA7F37E71B}">
      <dgm:prSet/>
      <dgm:spPr/>
      <dgm:t>
        <a:bodyPr/>
        <a:lstStyle/>
        <a:p>
          <a:endParaRPr lang="en-US"/>
        </a:p>
      </dgm:t>
    </dgm:pt>
    <dgm:pt modelId="{CE0A839D-268E-4565-AA07-DBDFE480DA52}">
      <dgm:prSet/>
      <dgm:spPr/>
      <dgm:t>
        <a:bodyPr/>
        <a:lstStyle/>
        <a:p>
          <a:r>
            <a:rPr lang="en-US" dirty="0"/>
            <a:t>Personalized services (Rauch et al., 2016)</a:t>
          </a:r>
        </a:p>
      </dgm:t>
    </dgm:pt>
    <dgm:pt modelId="{F1B95A01-7047-481B-9F26-DCBC1311D1A3}" type="parTrans" cxnId="{9BF81C29-524E-4A4D-A5A5-E36B3D573188}">
      <dgm:prSet/>
      <dgm:spPr/>
      <dgm:t>
        <a:bodyPr/>
        <a:lstStyle/>
        <a:p>
          <a:endParaRPr lang="en-US"/>
        </a:p>
      </dgm:t>
    </dgm:pt>
    <dgm:pt modelId="{E0834B39-5126-4A0F-8069-CC54C10BC2D9}" type="sibTrans" cxnId="{9BF81C29-524E-4A4D-A5A5-E36B3D573188}">
      <dgm:prSet/>
      <dgm:spPr/>
      <dgm:t>
        <a:bodyPr/>
        <a:lstStyle/>
        <a:p>
          <a:endParaRPr lang="en-US"/>
        </a:p>
      </dgm:t>
    </dgm:pt>
    <dgm:pt modelId="{DD3E2562-7206-47FD-8312-D9EF74145055}">
      <dgm:prSet/>
      <dgm:spPr/>
      <dgm:t>
        <a:bodyPr/>
        <a:lstStyle/>
        <a:p>
          <a:r>
            <a:rPr lang="en-US" dirty="0"/>
            <a:t>Reduce manual errors (del Mar Alonso-Almeida,  and Bremser., 2013)</a:t>
          </a:r>
        </a:p>
      </dgm:t>
    </dgm:pt>
    <dgm:pt modelId="{ADD7D556-93EE-4B83-9DC8-38B94C87E29E}" type="parTrans" cxnId="{7D018340-0C34-42AC-8F67-F5658C1BDF44}">
      <dgm:prSet/>
      <dgm:spPr/>
      <dgm:t>
        <a:bodyPr/>
        <a:lstStyle/>
        <a:p>
          <a:endParaRPr lang="en-US"/>
        </a:p>
      </dgm:t>
    </dgm:pt>
    <dgm:pt modelId="{318F0A2C-47CD-42A6-9182-6C9767377FCA}" type="sibTrans" cxnId="{7D018340-0C34-42AC-8F67-F5658C1BDF44}">
      <dgm:prSet/>
      <dgm:spPr/>
      <dgm:t>
        <a:bodyPr/>
        <a:lstStyle/>
        <a:p>
          <a:endParaRPr lang="en-US"/>
        </a:p>
      </dgm:t>
    </dgm:pt>
    <dgm:pt modelId="{2ADDAB72-5F5F-4619-AD92-2490C2A2A8D8}">
      <dgm:prSet/>
      <dgm:spPr/>
      <dgm:t>
        <a:bodyPr/>
        <a:lstStyle/>
        <a:p>
          <a:r>
            <a:rPr lang="en-US" dirty="0"/>
            <a:t>Cost management (Manhas and Tukamushaba., 2015) </a:t>
          </a:r>
        </a:p>
      </dgm:t>
    </dgm:pt>
    <dgm:pt modelId="{DEE7BF2A-DCD3-4923-8C99-BE91E45FAAE4}" type="parTrans" cxnId="{A26F7262-FA71-40A1-A9F4-4BE5AF52F8C7}">
      <dgm:prSet/>
      <dgm:spPr/>
      <dgm:t>
        <a:bodyPr/>
        <a:lstStyle/>
        <a:p>
          <a:endParaRPr lang="en-US"/>
        </a:p>
      </dgm:t>
    </dgm:pt>
    <dgm:pt modelId="{39AC0545-E165-46B5-AF74-6D5D9AE68C75}" type="sibTrans" cxnId="{A26F7262-FA71-40A1-A9F4-4BE5AF52F8C7}">
      <dgm:prSet/>
      <dgm:spPr/>
      <dgm:t>
        <a:bodyPr/>
        <a:lstStyle/>
        <a:p>
          <a:endParaRPr lang="en-US"/>
        </a:p>
      </dgm:t>
    </dgm:pt>
    <dgm:pt modelId="{F5D80433-46BB-0344-B044-B48991B158A4}" type="pres">
      <dgm:prSet presAssocID="{692169E8-44F2-40C6-BA4E-D72191A6A5C5}" presName="linear" presStyleCnt="0">
        <dgm:presLayoutVars>
          <dgm:animLvl val="lvl"/>
          <dgm:resizeHandles val="exact"/>
        </dgm:presLayoutVars>
      </dgm:prSet>
      <dgm:spPr/>
    </dgm:pt>
    <dgm:pt modelId="{9A225017-D333-9A48-A921-D2E932E16E16}" type="pres">
      <dgm:prSet presAssocID="{D0B040E9-D9EE-4F0D-8BB5-A46EDE9C35C7}" presName="parentText" presStyleLbl="node1" presStyleIdx="0" presStyleCnt="5">
        <dgm:presLayoutVars>
          <dgm:chMax val="0"/>
          <dgm:bulletEnabled val="1"/>
        </dgm:presLayoutVars>
      </dgm:prSet>
      <dgm:spPr/>
    </dgm:pt>
    <dgm:pt modelId="{B830E3A1-4E7B-B148-A1B3-13A151F18F55}" type="pres">
      <dgm:prSet presAssocID="{D0C7876D-9914-4C4D-A2B0-DDD662755926}" presName="spacer" presStyleCnt="0"/>
      <dgm:spPr/>
    </dgm:pt>
    <dgm:pt modelId="{AC36457B-0EAE-D04C-AF32-E6CD0F7D9CE7}" type="pres">
      <dgm:prSet presAssocID="{EC369E9A-67D8-4DEA-A1C4-6E66429FECF9}" presName="parentText" presStyleLbl="node1" presStyleIdx="1" presStyleCnt="5">
        <dgm:presLayoutVars>
          <dgm:chMax val="0"/>
          <dgm:bulletEnabled val="1"/>
        </dgm:presLayoutVars>
      </dgm:prSet>
      <dgm:spPr/>
    </dgm:pt>
    <dgm:pt modelId="{9A0579D0-CF08-024F-ACCF-F198F905D840}" type="pres">
      <dgm:prSet presAssocID="{32E876B2-714F-44AE-B0FF-1B3A76A95031}" presName="spacer" presStyleCnt="0"/>
      <dgm:spPr/>
    </dgm:pt>
    <dgm:pt modelId="{8E1C3332-4183-7343-9089-C11AE5601DB8}" type="pres">
      <dgm:prSet presAssocID="{CE0A839D-268E-4565-AA07-DBDFE480DA52}" presName="parentText" presStyleLbl="node1" presStyleIdx="2" presStyleCnt="5">
        <dgm:presLayoutVars>
          <dgm:chMax val="0"/>
          <dgm:bulletEnabled val="1"/>
        </dgm:presLayoutVars>
      </dgm:prSet>
      <dgm:spPr/>
    </dgm:pt>
    <dgm:pt modelId="{14F65DF6-C1E6-C34B-BD4A-746468F76ECD}" type="pres">
      <dgm:prSet presAssocID="{E0834B39-5126-4A0F-8069-CC54C10BC2D9}" presName="spacer" presStyleCnt="0"/>
      <dgm:spPr/>
    </dgm:pt>
    <dgm:pt modelId="{14590C88-DD75-204C-95AD-5FB0AE2939E5}" type="pres">
      <dgm:prSet presAssocID="{DD3E2562-7206-47FD-8312-D9EF74145055}" presName="parentText" presStyleLbl="node1" presStyleIdx="3" presStyleCnt="5">
        <dgm:presLayoutVars>
          <dgm:chMax val="0"/>
          <dgm:bulletEnabled val="1"/>
        </dgm:presLayoutVars>
      </dgm:prSet>
      <dgm:spPr/>
    </dgm:pt>
    <dgm:pt modelId="{E549C747-9D83-2545-8978-014C6361154B}" type="pres">
      <dgm:prSet presAssocID="{318F0A2C-47CD-42A6-9182-6C9767377FCA}" presName="spacer" presStyleCnt="0"/>
      <dgm:spPr/>
    </dgm:pt>
    <dgm:pt modelId="{7D50AE03-76F8-1648-B5A4-0170CA2193C7}" type="pres">
      <dgm:prSet presAssocID="{2ADDAB72-5F5F-4619-AD92-2490C2A2A8D8}" presName="parentText" presStyleLbl="node1" presStyleIdx="4" presStyleCnt="5">
        <dgm:presLayoutVars>
          <dgm:chMax val="0"/>
          <dgm:bulletEnabled val="1"/>
        </dgm:presLayoutVars>
      </dgm:prSet>
      <dgm:spPr/>
    </dgm:pt>
  </dgm:ptLst>
  <dgm:cxnLst>
    <dgm:cxn modelId="{9BF81C29-524E-4A4D-A5A5-E36B3D573188}" srcId="{692169E8-44F2-40C6-BA4E-D72191A6A5C5}" destId="{CE0A839D-268E-4565-AA07-DBDFE480DA52}" srcOrd="2" destOrd="0" parTransId="{F1B95A01-7047-481B-9F26-DCBC1311D1A3}" sibTransId="{E0834B39-5126-4A0F-8069-CC54C10BC2D9}"/>
    <dgm:cxn modelId="{42F14E2B-1315-3041-9323-21CB314DF124}" type="presOf" srcId="{EC369E9A-67D8-4DEA-A1C4-6E66429FECF9}" destId="{AC36457B-0EAE-D04C-AF32-E6CD0F7D9CE7}" srcOrd="0" destOrd="0" presId="urn:microsoft.com/office/officeart/2005/8/layout/vList2"/>
    <dgm:cxn modelId="{6CBF842C-3C9F-0843-8C96-59D31090B4A7}" type="presOf" srcId="{D0B040E9-D9EE-4F0D-8BB5-A46EDE9C35C7}" destId="{9A225017-D333-9A48-A921-D2E932E16E16}" srcOrd="0" destOrd="0" presId="urn:microsoft.com/office/officeart/2005/8/layout/vList2"/>
    <dgm:cxn modelId="{800DBB3E-C51C-D447-B885-A00135FEACC4}" type="presOf" srcId="{2ADDAB72-5F5F-4619-AD92-2490C2A2A8D8}" destId="{7D50AE03-76F8-1648-B5A4-0170CA2193C7}" srcOrd="0" destOrd="0" presId="urn:microsoft.com/office/officeart/2005/8/layout/vList2"/>
    <dgm:cxn modelId="{7D018340-0C34-42AC-8F67-F5658C1BDF44}" srcId="{692169E8-44F2-40C6-BA4E-D72191A6A5C5}" destId="{DD3E2562-7206-47FD-8312-D9EF74145055}" srcOrd="3" destOrd="0" parTransId="{ADD7D556-93EE-4B83-9DC8-38B94C87E29E}" sibTransId="{318F0A2C-47CD-42A6-9182-6C9767377FCA}"/>
    <dgm:cxn modelId="{A26F7262-FA71-40A1-A9F4-4BE5AF52F8C7}" srcId="{692169E8-44F2-40C6-BA4E-D72191A6A5C5}" destId="{2ADDAB72-5F5F-4619-AD92-2490C2A2A8D8}" srcOrd="4" destOrd="0" parTransId="{DEE7BF2A-DCD3-4923-8C99-BE91E45FAAE4}" sibTransId="{39AC0545-E165-46B5-AF74-6D5D9AE68C75}"/>
    <dgm:cxn modelId="{504BF543-7698-FB41-BEFA-9AF0F79C33E6}" type="presOf" srcId="{CE0A839D-268E-4565-AA07-DBDFE480DA52}" destId="{8E1C3332-4183-7343-9089-C11AE5601DB8}" srcOrd="0" destOrd="0" presId="urn:microsoft.com/office/officeart/2005/8/layout/vList2"/>
    <dgm:cxn modelId="{1955CF95-6D73-430E-9D84-A895FEF54F74}" srcId="{692169E8-44F2-40C6-BA4E-D72191A6A5C5}" destId="{D0B040E9-D9EE-4F0D-8BB5-A46EDE9C35C7}" srcOrd="0" destOrd="0" parTransId="{9E8EB3F8-FC74-469F-AC4F-97E3654F1881}" sibTransId="{D0C7876D-9914-4C4D-A2B0-DDD662755926}"/>
    <dgm:cxn modelId="{0D4469D6-5E28-F543-B01D-071DDCB56A97}" type="presOf" srcId="{692169E8-44F2-40C6-BA4E-D72191A6A5C5}" destId="{F5D80433-46BB-0344-B044-B48991B158A4}" srcOrd="0" destOrd="0" presId="urn:microsoft.com/office/officeart/2005/8/layout/vList2"/>
    <dgm:cxn modelId="{FAB519E0-0258-894D-80B3-C070404D7B00}" type="presOf" srcId="{DD3E2562-7206-47FD-8312-D9EF74145055}" destId="{14590C88-DD75-204C-95AD-5FB0AE2939E5}" srcOrd="0" destOrd="0" presId="urn:microsoft.com/office/officeart/2005/8/layout/vList2"/>
    <dgm:cxn modelId="{1AB0E4F6-B139-4E56-9BA3-43EA7F37E71B}" srcId="{692169E8-44F2-40C6-BA4E-D72191A6A5C5}" destId="{EC369E9A-67D8-4DEA-A1C4-6E66429FECF9}" srcOrd="1" destOrd="0" parTransId="{D0330A56-4C54-457E-AD50-C0A974D82697}" sibTransId="{32E876B2-714F-44AE-B0FF-1B3A76A95031}"/>
    <dgm:cxn modelId="{D46E4097-2419-B842-8ABC-DF8037102011}" type="presParOf" srcId="{F5D80433-46BB-0344-B044-B48991B158A4}" destId="{9A225017-D333-9A48-A921-D2E932E16E16}" srcOrd="0" destOrd="0" presId="urn:microsoft.com/office/officeart/2005/8/layout/vList2"/>
    <dgm:cxn modelId="{203FB151-212E-8046-A1C4-E5F001342F9B}" type="presParOf" srcId="{F5D80433-46BB-0344-B044-B48991B158A4}" destId="{B830E3A1-4E7B-B148-A1B3-13A151F18F55}" srcOrd="1" destOrd="0" presId="urn:microsoft.com/office/officeart/2005/8/layout/vList2"/>
    <dgm:cxn modelId="{3FEA70AB-A738-8449-B5A3-861E14CB97D1}" type="presParOf" srcId="{F5D80433-46BB-0344-B044-B48991B158A4}" destId="{AC36457B-0EAE-D04C-AF32-E6CD0F7D9CE7}" srcOrd="2" destOrd="0" presId="urn:microsoft.com/office/officeart/2005/8/layout/vList2"/>
    <dgm:cxn modelId="{C9F7640D-C61F-4D4F-8D86-3B09DBC764BF}" type="presParOf" srcId="{F5D80433-46BB-0344-B044-B48991B158A4}" destId="{9A0579D0-CF08-024F-ACCF-F198F905D840}" srcOrd="3" destOrd="0" presId="urn:microsoft.com/office/officeart/2005/8/layout/vList2"/>
    <dgm:cxn modelId="{74B1A608-D8E6-D546-A243-7DE1753026F9}" type="presParOf" srcId="{F5D80433-46BB-0344-B044-B48991B158A4}" destId="{8E1C3332-4183-7343-9089-C11AE5601DB8}" srcOrd="4" destOrd="0" presId="urn:microsoft.com/office/officeart/2005/8/layout/vList2"/>
    <dgm:cxn modelId="{05FF9882-8154-3F47-B690-DEBB77488D79}" type="presParOf" srcId="{F5D80433-46BB-0344-B044-B48991B158A4}" destId="{14F65DF6-C1E6-C34B-BD4A-746468F76ECD}" srcOrd="5" destOrd="0" presId="urn:microsoft.com/office/officeart/2005/8/layout/vList2"/>
    <dgm:cxn modelId="{7B9B0F38-F09D-C043-A2DD-82CC3AB84B2D}" type="presParOf" srcId="{F5D80433-46BB-0344-B044-B48991B158A4}" destId="{14590C88-DD75-204C-95AD-5FB0AE2939E5}" srcOrd="6" destOrd="0" presId="urn:microsoft.com/office/officeart/2005/8/layout/vList2"/>
    <dgm:cxn modelId="{D7DF108A-CDEF-BF49-B053-8EDA650D67EB}" type="presParOf" srcId="{F5D80433-46BB-0344-B044-B48991B158A4}" destId="{E549C747-9D83-2545-8978-014C6361154B}" srcOrd="7" destOrd="0" presId="urn:microsoft.com/office/officeart/2005/8/layout/vList2"/>
    <dgm:cxn modelId="{49AFA210-BFBC-6F47-87B6-17A71DA2A733}" type="presParOf" srcId="{F5D80433-46BB-0344-B044-B48991B158A4}" destId="{7D50AE03-76F8-1648-B5A4-0170CA2193C7}"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9D72CF-DD6C-4A9A-9C7A-EE46B8BADAF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1B50BDE-87D2-46BF-B735-758B33057D63}">
      <dgm:prSet/>
      <dgm:spPr/>
      <dgm:t>
        <a:bodyPr/>
        <a:lstStyle/>
        <a:p>
          <a:r>
            <a:rPr lang="en-US" dirty="0"/>
            <a:t>Technology Acceptance Model (Sukach et al., 2021)</a:t>
          </a:r>
        </a:p>
      </dgm:t>
    </dgm:pt>
    <dgm:pt modelId="{B488A871-CA89-4502-B044-C2F7F4D0EE37}" type="parTrans" cxnId="{BA89EC1B-F404-4A70-894F-6D2A85B0BFD4}">
      <dgm:prSet/>
      <dgm:spPr/>
      <dgm:t>
        <a:bodyPr/>
        <a:lstStyle/>
        <a:p>
          <a:endParaRPr lang="en-US"/>
        </a:p>
      </dgm:t>
    </dgm:pt>
    <dgm:pt modelId="{D2E5FD99-0896-480F-90DA-C6EDAFF2B6DC}" type="sibTrans" cxnId="{BA89EC1B-F404-4A70-894F-6D2A85B0BFD4}">
      <dgm:prSet/>
      <dgm:spPr/>
      <dgm:t>
        <a:bodyPr/>
        <a:lstStyle/>
        <a:p>
          <a:endParaRPr lang="en-US"/>
        </a:p>
      </dgm:t>
    </dgm:pt>
    <dgm:pt modelId="{6D17C9D5-9E92-4336-A377-EDBE88649F08}">
      <dgm:prSet/>
      <dgm:spPr/>
      <dgm:t>
        <a:bodyPr/>
        <a:lstStyle/>
        <a:p>
          <a:r>
            <a:rPr lang="en-US" dirty="0"/>
            <a:t>Service Innovation Theory (Thirumalesh Madanaguli et al., 2023)</a:t>
          </a:r>
        </a:p>
      </dgm:t>
    </dgm:pt>
    <dgm:pt modelId="{687C4863-A9D4-4C00-8003-4C6D7DE683AD}" type="parTrans" cxnId="{C0CF04B6-BD17-430C-9135-748AA250A73D}">
      <dgm:prSet/>
      <dgm:spPr/>
      <dgm:t>
        <a:bodyPr/>
        <a:lstStyle/>
        <a:p>
          <a:endParaRPr lang="en-US"/>
        </a:p>
      </dgm:t>
    </dgm:pt>
    <dgm:pt modelId="{483B3454-B03E-4C6A-B549-82934F59F131}" type="sibTrans" cxnId="{C0CF04B6-BD17-430C-9135-748AA250A73D}">
      <dgm:prSet/>
      <dgm:spPr/>
      <dgm:t>
        <a:bodyPr/>
        <a:lstStyle/>
        <a:p>
          <a:endParaRPr lang="en-US"/>
        </a:p>
      </dgm:t>
    </dgm:pt>
    <dgm:pt modelId="{4003D61C-9E7E-495A-ADB6-FF8D51914150}">
      <dgm:prSet/>
      <dgm:spPr/>
      <dgm:t>
        <a:bodyPr/>
        <a:lstStyle/>
        <a:p>
          <a:r>
            <a:rPr lang="en-US" dirty="0"/>
            <a:t>Customer Relationship Management (Ford and Sturman., 2020)</a:t>
          </a:r>
        </a:p>
      </dgm:t>
    </dgm:pt>
    <dgm:pt modelId="{BC3D570B-D42A-4F82-BFA7-491D391DD0DF}" type="parTrans" cxnId="{19E185CF-AA8B-4830-92FE-AF63798B3C21}">
      <dgm:prSet/>
      <dgm:spPr/>
      <dgm:t>
        <a:bodyPr/>
        <a:lstStyle/>
        <a:p>
          <a:endParaRPr lang="en-US"/>
        </a:p>
      </dgm:t>
    </dgm:pt>
    <dgm:pt modelId="{65D375FF-6711-491F-963A-246DCC6E82C6}" type="sibTrans" cxnId="{19E185CF-AA8B-4830-92FE-AF63798B3C21}">
      <dgm:prSet/>
      <dgm:spPr/>
      <dgm:t>
        <a:bodyPr/>
        <a:lstStyle/>
        <a:p>
          <a:endParaRPr lang="en-US"/>
        </a:p>
      </dgm:t>
    </dgm:pt>
    <dgm:pt modelId="{CFB958EE-FD0F-4644-9105-F9419C1E4C9D}">
      <dgm:prSet/>
      <dgm:spPr/>
      <dgm:t>
        <a:bodyPr/>
        <a:lstStyle/>
        <a:p>
          <a:r>
            <a:rPr lang="en-US" dirty="0"/>
            <a:t>Digital Transformation (Conrady and Buck., 2012) </a:t>
          </a:r>
        </a:p>
      </dgm:t>
    </dgm:pt>
    <dgm:pt modelId="{346AFB4D-16A7-4F12-AA37-7BE31EA513C1}" type="parTrans" cxnId="{D66587D4-9CD5-4242-9B3B-8BC41633FB44}">
      <dgm:prSet/>
      <dgm:spPr/>
      <dgm:t>
        <a:bodyPr/>
        <a:lstStyle/>
        <a:p>
          <a:endParaRPr lang="en-US"/>
        </a:p>
      </dgm:t>
    </dgm:pt>
    <dgm:pt modelId="{A1DDE698-4816-469D-AC51-7B2CC7101513}" type="sibTrans" cxnId="{D66587D4-9CD5-4242-9B3B-8BC41633FB44}">
      <dgm:prSet/>
      <dgm:spPr/>
      <dgm:t>
        <a:bodyPr/>
        <a:lstStyle/>
        <a:p>
          <a:endParaRPr lang="en-US"/>
        </a:p>
      </dgm:t>
    </dgm:pt>
    <dgm:pt modelId="{763B0BC8-75DA-4809-8A98-1B42A8295052}">
      <dgm:prSet/>
      <dgm:spPr/>
      <dgm:t>
        <a:bodyPr/>
        <a:lstStyle/>
        <a:p>
          <a:r>
            <a:rPr lang="en-US" dirty="0"/>
            <a:t>Customer Experience Management (Cooper and Hall., 2019)</a:t>
          </a:r>
        </a:p>
      </dgm:t>
    </dgm:pt>
    <dgm:pt modelId="{BA30F6B5-DCA2-4415-A9A2-F10E5CA4D418}" type="parTrans" cxnId="{373C923E-A0AA-4BED-A9D0-A50E2D1FE516}">
      <dgm:prSet/>
      <dgm:spPr/>
      <dgm:t>
        <a:bodyPr/>
        <a:lstStyle/>
        <a:p>
          <a:endParaRPr lang="en-US"/>
        </a:p>
      </dgm:t>
    </dgm:pt>
    <dgm:pt modelId="{F9025147-1E20-46E0-883A-D79D8D066029}" type="sibTrans" cxnId="{373C923E-A0AA-4BED-A9D0-A50E2D1FE516}">
      <dgm:prSet/>
      <dgm:spPr/>
      <dgm:t>
        <a:bodyPr/>
        <a:lstStyle/>
        <a:p>
          <a:endParaRPr lang="en-US"/>
        </a:p>
      </dgm:t>
    </dgm:pt>
    <dgm:pt modelId="{A447615D-ABD0-475E-B4ED-9D2F7E5D75A8}" type="pres">
      <dgm:prSet presAssocID="{469D72CF-DD6C-4A9A-9C7A-EE46B8BADAF0}" presName="root" presStyleCnt="0">
        <dgm:presLayoutVars>
          <dgm:dir/>
          <dgm:resizeHandles val="exact"/>
        </dgm:presLayoutVars>
      </dgm:prSet>
      <dgm:spPr/>
    </dgm:pt>
    <dgm:pt modelId="{D1E03EF6-66DD-4637-94DB-0AD1464CD4FA}" type="pres">
      <dgm:prSet presAssocID="{71B50BDE-87D2-46BF-B735-758B33057D63}" presName="compNode" presStyleCnt="0"/>
      <dgm:spPr/>
    </dgm:pt>
    <dgm:pt modelId="{64FC3D66-6809-4742-812D-A9A79756FE95}" type="pres">
      <dgm:prSet presAssocID="{71B50BDE-87D2-46BF-B735-758B33057D63}" presName="bgRect" presStyleLbl="bgShp" presStyleIdx="0" presStyleCnt="5"/>
      <dgm:spPr/>
    </dgm:pt>
    <dgm:pt modelId="{128BD359-0FA3-4AF5-891E-5418EC9A395A}" type="pres">
      <dgm:prSet presAssocID="{71B50BDE-87D2-46BF-B735-758B33057D63}"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64186EFC-A790-494B-AF30-388B2078A640}" type="pres">
      <dgm:prSet presAssocID="{71B50BDE-87D2-46BF-B735-758B33057D63}" presName="spaceRect" presStyleCnt="0"/>
      <dgm:spPr/>
    </dgm:pt>
    <dgm:pt modelId="{13C6DADE-9833-4C45-939C-F3F31C65B89A}" type="pres">
      <dgm:prSet presAssocID="{71B50BDE-87D2-46BF-B735-758B33057D63}" presName="parTx" presStyleLbl="revTx" presStyleIdx="0" presStyleCnt="5">
        <dgm:presLayoutVars>
          <dgm:chMax val="0"/>
          <dgm:chPref val="0"/>
        </dgm:presLayoutVars>
      </dgm:prSet>
      <dgm:spPr/>
    </dgm:pt>
    <dgm:pt modelId="{7D42C7A2-313D-449D-9526-2430B2776E23}" type="pres">
      <dgm:prSet presAssocID="{D2E5FD99-0896-480F-90DA-C6EDAFF2B6DC}" presName="sibTrans" presStyleCnt="0"/>
      <dgm:spPr/>
    </dgm:pt>
    <dgm:pt modelId="{1AEE3E06-27CB-4E2E-9AD7-522E81D8D4B3}" type="pres">
      <dgm:prSet presAssocID="{6D17C9D5-9E92-4336-A377-EDBE88649F08}" presName="compNode" presStyleCnt="0"/>
      <dgm:spPr/>
    </dgm:pt>
    <dgm:pt modelId="{32AF7977-7AF6-436B-96C0-6849E453ED0B}" type="pres">
      <dgm:prSet presAssocID="{6D17C9D5-9E92-4336-A377-EDBE88649F08}" presName="bgRect" presStyleLbl="bgShp" presStyleIdx="1" presStyleCnt="5"/>
      <dgm:spPr/>
    </dgm:pt>
    <dgm:pt modelId="{5FA0D166-00B3-4397-AA3E-FF85B2EDC69A}" type="pres">
      <dgm:prSet presAssocID="{6D17C9D5-9E92-4336-A377-EDBE88649F08}"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684BCCCF-A729-42C7-B513-3DDA6C243889}" type="pres">
      <dgm:prSet presAssocID="{6D17C9D5-9E92-4336-A377-EDBE88649F08}" presName="spaceRect" presStyleCnt="0"/>
      <dgm:spPr/>
    </dgm:pt>
    <dgm:pt modelId="{4CA28101-70B7-460A-8103-F0AE6A835805}" type="pres">
      <dgm:prSet presAssocID="{6D17C9D5-9E92-4336-A377-EDBE88649F08}" presName="parTx" presStyleLbl="revTx" presStyleIdx="1" presStyleCnt="5">
        <dgm:presLayoutVars>
          <dgm:chMax val="0"/>
          <dgm:chPref val="0"/>
        </dgm:presLayoutVars>
      </dgm:prSet>
      <dgm:spPr/>
    </dgm:pt>
    <dgm:pt modelId="{0A56DA18-3186-4184-87D2-0E25F8D140B0}" type="pres">
      <dgm:prSet presAssocID="{483B3454-B03E-4C6A-B549-82934F59F131}" presName="sibTrans" presStyleCnt="0"/>
      <dgm:spPr/>
    </dgm:pt>
    <dgm:pt modelId="{D32ECDB4-CD27-4917-B3D8-06EE0D2B6067}" type="pres">
      <dgm:prSet presAssocID="{4003D61C-9E7E-495A-ADB6-FF8D51914150}" presName="compNode" presStyleCnt="0"/>
      <dgm:spPr/>
    </dgm:pt>
    <dgm:pt modelId="{8B642139-BCA6-46FC-BEF9-9386FF0AB58A}" type="pres">
      <dgm:prSet presAssocID="{4003D61C-9E7E-495A-ADB6-FF8D51914150}" presName="bgRect" presStyleLbl="bgShp" presStyleIdx="2" presStyleCnt="5"/>
      <dgm:spPr/>
    </dgm:pt>
    <dgm:pt modelId="{CA655F55-53CE-4114-9BAB-3CA75C654875}" type="pres">
      <dgm:prSet presAssocID="{4003D61C-9E7E-495A-ADB6-FF8D51914150}"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FA11AD15-2E1B-4672-9903-ADC02E541C09}" type="pres">
      <dgm:prSet presAssocID="{4003D61C-9E7E-495A-ADB6-FF8D51914150}" presName="spaceRect" presStyleCnt="0"/>
      <dgm:spPr/>
    </dgm:pt>
    <dgm:pt modelId="{3F649732-CD1E-436F-954D-D931AD9E80B1}" type="pres">
      <dgm:prSet presAssocID="{4003D61C-9E7E-495A-ADB6-FF8D51914150}" presName="parTx" presStyleLbl="revTx" presStyleIdx="2" presStyleCnt="5">
        <dgm:presLayoutVars>
          <dgm:chMax val="0"/>
          <dgm:chPref val="0"/>
        </dgm:presLayoutVars>
      </dgm:prSet>
      <dgm:spPr/>
    </dgm:pt>
    <dgm:pt modelId="{20AE1F2A-0AF2-4168-A62D-05112EAD0DBA}" type="pres">
      <dgm:prSet presAssocID="{65D375FF-6711-491F-963A-246DCC6E82C6}" presName="sibTrans" presStyleCnt="0"/>
      <dgm:spPr/>
    </dgm:pt>
    <dgm:pt modelId="{0C83751E-250A-4CAC-8A00-D71F1C0BFD84}" type="pres">
      <dgm:prSet presAssocID="{CFB958EE-FD0F-4644-9105-F9419C1E4C9D}" presName="compNode" presStyleCnt="0"/>
      <dgm:spPr/>
    </dgm:pt>
    <dgm:pt modelId="{0A799EEE-151F-4B32-9D8A-8245B319E60C}" type="pres">
      <dgm:prSet presAssocID="{CFB958EE-FD0F-4644-9105-F9419C1E4C9D}" presName="bgRect" presStyleLbl="bgShp" presStyleIdx="3" presStyleCnt="5"/>
      <dgm:spPr/>
    </dgm:pt>
    <dgm:pt modelId="{D162B173-3DF7-498E-AE4E-ACA4988D617B}" type="pres">
      <dgm:prSet presAssocID="{CFB958EE-FD0F-4644-9105-F9419C1E4C9D}"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ears"/>
        </a:ext>
      </dgm:extLst>
    </dgm:pt>
    <dgm:pt modelId="{266ECCD4-8343-430A-94E1-28CA899486F4}" type="pres">
      <dgm:prSet presAssocID="{CFB958EE-FD0F-4644-9105-F9419C1E4C9D}" presName="spaceRect" presStyleCnt="0"/>
      <dgm:spPr/>
    </dgm:pt>
    <dgm:pt modelId="{0EF7E3C8-4128-4A28-8C4C-A2E73E221ECE}" type="pres">
      <dgm:prSet presAssocID="{CFB958EE-FD0F-4644-9105-F9419C1E4C9D}" presName="parTx" presStyleLbl="revTx" presStyleIdx="3" presStyleCnt="5">
        <dgm:presLayoutVars>
          <dgm:chMax val="0"/>
          <dgm:chPref val="0"/>
        </dgm:presLayoutVars>
      </dgm:prSet>
      <dgm:spPr/>
    </dgm:pt>
    <dgm:pt modelId="{64A247CD-26D8-4E5F-93EA-888119A17B56}" type="pres">
      <dgm:prSet presAssocID="{A1DDE698-4816-469D-AC51-7B2CC7101513}" presName="sibTrans" presStyleCnt="0"/>
      <dgm:spPr/>
    </dgm:pt>
    <dgm:pt modelId="{B3D607E9-7445-4F3B-84B6-30845618725D}" type="pres">
      <dgm:prSet presAssocID="{763B0BC8-75DA-4809-8A98-1B42A8295052}" presName="compNode" presStyleCnt="0"/>
      <dgm:spPr/>
    </dgm:pt>
    <dgm:pt modelId="{7522E8B8-8B43-4283-9BE4-91F8154BBA06}" type="pres">
      <dgm:prSet presAssocID="{763B0BC8-75DA-4809-8A98-1B42A8295052}" presName="bgRect" presStyleLbl="bgShp" presStyleIdx="4" presStyleCnt="5"/>
      <dgm:spPr/>
    </dgm:pt>
    <dgm:pt modelId="{4C6F82C1-76C5-4701-884C-9AADEF8E41D0}" type="pres">
      <dgm:prSet presAssocID="{763B0BC8-75DA-4809-8A98-1B42A8295052}"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ll center"/>
        </a:ext>
      </dgm:extLst>
    </dgm:pt>
    <dgm:pt modelId="{8B1798E3-1920-469A-BC7F-1E9DB8059837}" type="pres">
      <dgm:prSet presAssocID="{763B0BC8-75DA-4809-8A98-1B42A8295052}" presName="spaceRect" presStyleCnt="0"/>
      <dgm:spPr/>
    </dgm:pt>
    <dgm:pt modelId="{FBD6B5F5-A4D2-4DE8-88AA-B11F7E1D26EC}" type="pres">
      <dgm:prSet presAssocID="{763B0BC8-75DA-4809-8A98-1B42A8295052}" presName="parTx" presStyleLbl="revTx" presStyleIdx="4" presStyleCnt="5">
        <dgm:presLayoutVars>
          <dgm:chMax val="0"/>
          <dgm:chPref val="0"/>
        </dgm:presLayoutVars>
      </dgm:prSet>
      <dgm:spPr/>
    </dgm:pt>
  </dgm:ptLst>
  <dgm:cxnLst>
    <dgm:cxn modelId="{BA89EC1B-F404-4A70-894F-6D2A85B0BFD4}" srcId="{469D72CF-DD6C-4A9A-9C7A-EE46B8BADAF0}" destId="{71B50BDE-87D2-46BF-B735-758B33057D63}" srcOrd="0" destOrd="0" parTransId="{B488A871-CA89-4502-B044-C2F7F4D0EE37}" sibTransId="{D2E5FD99-0896-480F-90DA-C6EDAFF2B6DC}"/>
    <dgm:cxn modelId="{50722131-7268-4E02-AC92-B9681B211C4D}" type="presOf" srcId="{4003D61C-9E7E-495A-ADB6-FF8D51914150}" destId="{3F649732-CD1E-436F-954D-D931AD9E80B1}" srcOrd="0" destOrd="0" presId="urn:microsoft.com/office/officeart/2018/2/layout/IconVerticalSolidList"/>
    <dgm:cxn modelId="{373C923E-A0AA-4BED-A9D0-A50E2D1FE516}" srcId="{469D72CF-DD6C-4A9A-9C7A-EE46B8BADAF0}" destId="{763B0BC8-75DA-4809-8A98-1B42A8295052}" srcOrd="4" destOrd="0" parTransId="{BA30F6B5-DCA2-4415-A9A2-F10E5CA4D418}" sibTransId="{F9025147-1E20-46E0-883A-D79D8D066029}"/>
    <dgm:cxn modelId="{E7B61653-C6E7-4ABE-A85F-ECE8E5C3BF79}" type="presOf" srcId="{6D17C9D5-9E92-4336-A377-EDBE88649F08}" destId="{4CA28101-70B7-460A-8103-F0AE6A835805}" srcOrd="0" destOrd="0" presId="urn:microsoft.com/office/officeart/2018/2/layout/IconVerticalSolidList"/>
    <dgm:cxn modelId="{AFEE4E8B-B1B0-421E-8145-7F666BF61DFA}" type="presOf" srcId="{763B0BC8-75DA-4809-8A98-1B42A8295052}" destId="{FBD6B5F5-A4D2-4DE8-88AA-B11F7E1D26EC}" srcOrd="0" destOrd="0" presId="urn:microsoft.com/office/officeart/2018/2/layout/IconVerticalSolidList"/>
    <dgm:cxn modelId="{C0CF04B6-BD17-430C-9135-748AA250A73D}" srcId="{469D72CF-DD6C-4A9A-9C7A-EE46B8BADAF0}" destId="{6D17C9D5-9E92-4336-A377-EDBE88649F08}" srcOrd="1" destOrd="0" parTransId="{687C4863-A9D4-4C00-8003-4C6D7DE683AD}" sibTransId="{483B3454-B03E-4C6A-B549-82934F59F131}"/>
    <dgm:cxn modelId="{74F708BC-C508-45C2-B9C5-138C04CA82A8}" type="presOf" srcId="{71B50BDE-87D2-46BF-B735-758B33057D63}" destId="{13C6DADE-9833-4C45-939C-F3F31C65B89A}" srcOrd="0" destOrd="0" presId="urn:microsoft.com/office/officeart/2018/2/layout/IconVerticalSolidList"/>
    <dgm:cxn modelId="{19E185CF-AA8B-4830-92FE-AF63798B3C21}" srcId="{469D72CF-DD6C-4A9A-9C7A-EE46B8BADAF0}" destId="{4003D61C-9E7E-495A-ADB6-FF8D51914150}" srcOrd="2" destOrd="0" parTransId="{BC3D570B-D42A-4F82-BFA7-491D391DD0DF}" sibTransId="{65D375FF-6711-491F-963A-246DCC6E82C6}"/>
    <dgm:cxn modelId="{D66587D4-9CD5-4242-9B3B-8BC41633FB44}" srcId="{469D72CF-DD6C-4A9A-9C7A-EE46B8BADAF0}" destId="{CFB958EE-FD0F-4644-9105-F9419C1E4C9D}" srcOrd="3" destOrd="0" parTransId="{346AFB4D-16A7-4F12-AA37-7BE31EA513C1}" sibTransId="{A1DDE698-4816-469D-AC51-7B2CC7101513}"/>
    <dgm:cxn modelId="{0665A9D8-465E-45DF-A34E-A28D6023C02C}" type="presOf" srcId="{469D72CF-DD6C-4A9A-9C7A-EE46B8BADAF0}" destId="{A447615D-ABD0-475E-B4ED-9D2F7E5D75A8}" srcOrd="0" destOrd="0" presId="urn:microsoft.com/office/officeart/2018/2/layout/IconVerticalSolidList"/>
    <dgm:cxn modelId="{64F2BCF4-1568-4A5F-9ADE-77B7D8373781}" type="presOf" srcId="{CFB958EE-FD0F-4644-9105-F9419C1E4C9D}" destId="{0EF7E3C8-4128-4A28-8C4C-A2E73E221ECE}" srcOrd="0" destOrd="0" presId="urn:microsoft.com/office/officeart/2018/2/layout/IconVerticalSolidList"/>
    <dgm:cxn modelId="{5A030A9B-C8D0-4A32-B0E0-55C3B1860EAB}" type="presParOf" srcId="{A447615D-ABD0-475E-B4ED-9D2F7E5D75A8}" destId="{D1E03EF6-66DD-4637-94DB-0AD1464CD4FA}" srcOrd="0" destOrd="0" presId="urn:microsoft.com/office/officeart/2018/2/layout/IconVerticalSolidList"/>
    <dgm:cxn modelId="{70028F8D-D0DA-4D08-A7D2-27B25313BDCC}" type="presParOf" srcId="{D1E03EF6-66DD-4637-94DB-0AD1464CD4FA}" destId="{64FC3D66-6809-4742-812D-A9A79756FE95}" srcOrd="0" destOrd="0" presId="urn:microsoft.com/office/officeart/2018/2/layout/IconVerticalSolidList"/>
    <dgm:cxn modelId="{4F713F36-E9A4-4105-BDCC-E7C9DB307FC5}" type="presParOf" srcId="{D1E03EF6-66DD-4637-94DB-0AD1464CD4FA}" destId="{128BD359-0FA3-4AF5-891E-5418EC9A395A}" srcOrd="1" destOrd="0" presId="urn:microsoft.com/office/officeart/2018/2/layout/IconVerticalSolidList"/>
    <dgm:cxn modelId="{0DC2C0F1-FE98-4FA7-8D0C-B8932A9EE111}" type="presParOf" srcId="{D1E03EF6-66DD-4637-94DB-0AD1464CD4FA}" destId="{64186EFC-A790-494B-AF30-388B2078A640}" srcOrd="2" destOrd="0" presId="urn:microsoft.com/office/officeart/2018/2/layout/IconVerticalSolidList"/>
    <dgm:cxn modelId="{E3D05884-F824-4C3D-9593-4CF22442E74B}" type="presParOf" srcId="{D1E03EF6-66DD-4637-94DB-0AD1464CD4FA}" destId="{13C6DADE-9833-4C45-939C-F3F31C65B89A}" srcOrd="3" destOrd="0" presId="urn:microsoft.com/office/officeart/2018/2/layout/IconVerticalSolidList"/>
    <dgm:cxn modelId="{BD42A4E3-2A2D-4EE7-9DA1-58519AE1D967}" type="presParOf" srcId="{A447615D-ABD0-475E-B4ED-9D2F7E5D75A8}" destId="{7D42C7A2-313D-449D-9526-2430B2776E23}" srcOrd="1" destOrd="0" presId="urn:microsoft.com/office/officeart/2018/2/layout/IconVerticalSolidList"/>
    <dgm:cxn modelId="{6035F2DA-312F-4399-843C-4170B0616A6E}" type="presParOf" srcId="{A447615D-ABD0-475E-B4ED-9D2F7E5D75A8}" destId="{1AEE3E06-27CB-4E2E-9AD7-522E81D8D4B3}" srcOrd="2" destOrd="0" presId="urn:microsoft.com/office/officeart/2018/2/layout/IconVerticalSolidList"/>
    <dgm:cxn modelId="{10B6AB43-2C00-415B-8CEB-65CA739CFE44}" type="presParOf" srcId="{1AEE3E06-27CB-4E2E-9AD7-522E81D8D4B3}" destId="{32AF7977-7AF6-436B-96C0-6849E453ED0B}" srcOrd="0" destOrd="0" presId="urn:microsoft.com/office/officeart/2018/2/layout/IconVerticalSolidList"/>
    <dgm:cxn modelId="{D8E7F1D5-9562-4FE3-ACFE-080C659AC1CF}" type="presParOf" srcId="{1AEE3E06-27CB-4E2E-9AD7-522E81D8D4B3}" destId="{5FA0D166-00B3-4397-AA3E-FF85B2EDC69A}" srcOrd="1" destOrd="0" presId="urn:microsoft.com/office/officeart/2018/2/layout/IconVerticalSolidList"/>
    <dgm:cxn modelId="{4A1DF6F7-ACB4-4059-A0B6-A8CC5A809FA3}" type="presParOf" srcId="{1AEE3E06-27CB-4E2E-9AD7-522E81D8D4B3}" destId="{684BCCCF-A729-42C7-B513-3DDA6C243889}" srcOrd="2" destOrd="0" presId="urn:microsoft.com/office/officeart/2018/2/layout/IconVerticalSolidList"/>
    <dgm:cxn modelId="{ED0F28FC-8FC7-4683-83A7-E64D8D0B5F4D}" type="presParOf" srcId="{1AEE3E06-27CB-4E2E-9AD7-522E81D8D4B3}" destId="{4CA28101-70B7-460A-8103-F0AE6A835805}" srcOrd="3" destOrd="0" presId="urn:microsoft.com/office/officeart/2018/2/layout/IconVerticalSolidList"/>
    <dgm:cxn modelId="{D46D0147-1F0F-4600-B0C8-FD3A10AAB5E0}" type="presParOf" srcId="{A447615D-ABD0-475E-B4ED-9D2F7E5D75A8}" destId="{0A56DA18-3186-4184-87D2-0E25F8D140B0}" srcOrd="3" destOrd="0" presId="urn:microsoft.com/office/officeart/2018/2/layout/IconVerticalSolidList"/>
    <dgm:cxn modelId="{BCDE61C6-28C5-4423-B4A3-8251D3826E82}" type="presParOf" srcId="{A447615D-ABD0-475E-B4ED-9D2F7E5D75A8}" destId="{D32ECDB4-CD27-4917-B3D8-06EE0D2B6067}" srcOrd="4" destOrd="0" presId="urn:microsoft.com/office/officeart/2018/2/layout/IconVerticalSolidList"/>
    <dgm:cxn modelId="{BAA511C3-6883-4C8C-8C24-22BAA6916837}" type="presParOf" srcId="{D32ECDB4-CD27-4917-B3D8-06EE0D2B6067}" destId="{8B642139-BCA6-46FC-BEF9-9386FF0AB58A}" srcOrd="0" destOrd="0" presId="urn:microsoft.com/office/officeart/2018/2/layout/IconVerticalSolidList"/>
    <dgm:cxn modelId="{CB75B702-8D7E-41E8-8725-E43BC418A316}" type="presParOf" srcId="{D32ECDB4-CD27-4917-B3D8-06EE0D2B6067}" destId="{CA655F55-53CE-4114-9BAB-3CA75C654875}" srcOrd="1" destOrd="0" presId="urn:microsoft.com/office/officeart/2018/2/layout/IconVerticalSolidList"/>
    <dgm:cxn modelId="{77356331-544C-4B36-AF05-A898E0E18155}" type="presParOf" srcId="{D32ECDB4-CD27-4917-B3D8-06EE0D2B6067}" destId="{FA11AD15-2E1B-4672-9903-ADC02E541C09}" srcOrd="2" destOrd="0" presId="urn:microsoft.com/office/officeart/2018/2/layout/IconVerticalSolidList"/>
    <dgm:cxn modelId="{69AB15A8-CADD-4809-8154-5C2E7D973617}" type="presParOf" srcId="{D32ECDB4-CD27-4917-B3D8-06EE0D2B6067}" destId="{3F649732-CD1E-436F-954D-D931AD9E80B1}" srcOrd="3" destOrd="0" presId="urn:microsoft.com/office/officeart/2018/2/layout/IconVerticalSolidList"/>
    <dgm:cxn modelId="{E28F08D8-53DC-4C42-8FD5-5ED344349426}" type="presParOf" srcId="{A447615D-ABD0-475E-B4ED-9D2F7E5D75A8}" destId="{20AE1F2A-0AF2-4168-A62D-05112EAD0DBA}" srcOrd="5" destOrd="0" presId="urn:microsoft.com/office/officeart/2018/2/layout/IconVerticalSolidList"/>
    <dgm:cxn modelId="{D5F5429F-25D3-4097-BCA7-188E2F550BBA}" type="presParOf" srcId="{A447615D-ABD0-475E-B4ED-9D2F7E5D75A8}" destId="{0C83751E-250A-4CAC-8A00-D71F1C0BFD84}" srcOrd="6" destOrd="0" presId="urn:microsoft.com/office/officeart/2018/2/layout/IconVerticalSolidList"/>
    <dgm:cxn modelId="{EDA59A99-577A-4B7D-8FCB-545D6E7C5683}" type="presParOf" srcId="{0C83751E-250A-4CAC-8A00-D71F1C0BFD84}" destId="{0A799EEE-151F-4B32-9D8A-8245B319E60C}" srcOrd="0" destOrd="0" presId="urn:microsoft.com/office/officeart/2018/2/layout/IconVerticalSolidList"/>
    <dgm:cxn modelId="{F43A07EB-4464-41DD-9114-4D71177204B7}" type="presParOf" srcId="{0C83751E-250A-4CAC-8A00-D71F1C0BFD84}" destId="{D162B173-3DF7-498E-AE4E-ACA4988D617B}" srcOrd="1" destOrd="0" presId="urn:microsoft.com/office/officeart/2018/2/layout/IconVerticalSolidList"/>
    <dgm:cxn modelId="{E839422C-4BA3-48AD-87DD-4A6F6A2EA96F}" type="presParOf" srcId="{0C83751E-250A-4CAC-8A00-D71F1C0BFD84}" destId="{266ECCD4-8343-430A-94E1-28CA899486F4}" srcOrd="2" destOrd="0" presId="urn:microsoft.com/office/officeart/2018/2/layout/IconVerticalSolidList"/>
    <dgm:cxn modelId="{B377EA07-6C63-4B47-A155-985B471535A1}" type="presParOf" srcId="{0C83751E-250A-4CAC-8A00-D71F1C0BFD84}" destId="{0EF7E3C8-4128-4A28-8C4C-A2E73E221ECE}" srcOrd="3" destOrd="0" presId="urn:microsoft.com/office/officeart/2018/2/layout/IconVerticalSolidList"/>
    <dgm:cxn modelId="{EC1236AD-535F-41CB-AEFB-3F27F2EA4264}" type="presParOf" srcId="{A447615D-ABD0-475E-B4ED-9D2F7E5D75A8}" destId="{64A247CD-26D8-4E5F-93EA-888119A17B56}" srcOrd="7" destOrd="0" presId="urn:microsoft.com/office/officeart/2018/2/layout/IconVerticalSolidList"/>
    <dgm:cxn modelId="{0FE28421-3928-4573-A133-81D5028BF53C}" type="presParOf" srcId="{A447615D-ABD0-475E-B4ED-9D2F7E5D75A8}" destId="{B3D607E9-7445-4F3B-84B6-30845618725D}" srcOrd="8" destOrd="0" presId="urn:microsoft.com/office/officeart/2018/2/layout/IconVerticalSolidList"/>
    <dgm:cxn modelId="{A09F4DE1-41DA-4392-9A84-340607B18F24}" type="presParOf" srcId="{B3D607E9-7445-4F3B-84B6-30845618725D}" destId="{7522E8B8-8B43-4283-9BE4-91F8154BBA06}" srcOrd="0" destOrd="0" presId="urn:microsoft.com/office/officeart/2018/2/layout/IconVerticalSolidList"/>
    <dgm:cxn modelId="{B82C308D-E857-49E9-9C20-59697CF9900B}" type="presParOf" srcId="{B3D607E9-7445-4F3B-84B6-30845618725D}" destId="{4C6F82C1-76C5-4701-884C-9AADEF8E41D0}" srcOrd="1" destOrd="0" presId="urn:microsoft.com/office/officeart/2018/2/layout/IconVerticalSolidList"/>
    <dgm:cxn modelId="{49CA008D-A93A-4A52-BE26-D484284D5779}" type="presParOf" srcId="{B3D607E9-7445-4F3B-84B6-30845618725D}" destId="{8B1798E3-1920-469A-BC7F-1E9DB8059837}" srcOrd="2" destOrd="0" presId="urn:microsoft.com/office/officeart/2018/2/layout/IconVerticalSolidList"/>
    <dgm:cxn modelId="{C3D490E5-45A5-43CA-9DCB-58C304189FAB}" type="presParOf" srcId="{B3D607E9-7445-4F3B-84B6-30845618725D}" destId="{FBD6B5F5-A4D2-4DE8-88AA-B11F7E1D26E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DF82BAE-7A5B-481C-B489-B3EADCB7741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12E0CD4-3A5C-414D-BC7A-AA820E108DA1}">
      <dgm:prSet/>
      <dgm:spPr/>
      <dgm:t>
        <a:bodyPr/>
        <a:lstStyle/>
        <a:p>
          <a:r>
            <a:rPr lang="en-US" dirty="0"/>
            <a:t>Offers convenience and efficiency to the guests (Clegg et al., 2021)</a:t>
          </a:r>
        </a:p>
      </dgm:t>
    </dgm:pt>
    <dgm:pt modelId="{836A4777-B76E-4DBB-B32A-73C1477F3F09}" type="parTrans" cxnId="{45D31DD8-9A2E-4F96-A896-0451A1C8DDD7}">
      <dgm:prSet/>
      <dgm:spPr/>
      <dgm:t>
        <a:bodyPr/>
        <a:lstStyle/>
        <a:p>
          <a:endParaRPr lang="en-US"/>
        </a:p>
      </dgm:t>
    </dgm:pt>
    <dgm:pt modelId="{E4305AB8-7D63-4E9B-B697-7A65D19A4C21}" type="sibTrans" cxnId="{45D31DD8-9A2E-4F96-A896-0451A1C8DDD7}">
      <dgm:prSet/>
      <dgm:spPr/>
      <dgm:t>
        <a:bodyPr/>
        <a:lstStyle/>
        <a:p>
          <a:endParaRPr lang="en-US"/>
        </a:p>
      </dgm:t>
    </dgm:pt>
    <dgm:pt modelId="{58D6E7A2-D93C-4724-9920-B487C4C9495B}">
      <dgm:prSet/>
      <dgm:spPr/>
      <dgm:t>
        <a:bodyPr/>
        <a:lstStyle/>
        <a:p>
          <a:r>
            <a:rPr lang="en-US" dirty="0"/>
            <a:t>Reduces waiting lines (Singal and Rhou., 2017)</a:t>
          </a:r>
        </a:p>
      </dgm:t>
    </dgm:pt>
    <dgm:pt modelId="{C041DD36-F4C8-46D0-97C5-F0206A657BF7}" type="parTrans" cxnId="{8037E6D4-3E5A-4FB0-9D7A-B59562B16920}">
      <dgm:prSet/>
      <dgm:spPr/>
      <dgm:t>
        <a:bodyPr/>
        <a:lstStyle/>
        <a:p>
          <a:endParaRPr lang="en-US"/>
        </a:p>
      </dgm:t>
    </dgm:pt>
    <dgm:pt modelId="{C2A4891F-D2D3-44A5-822C-1F22E16CDDAD}" type="sibTrans" cxnId="{8037E6D4-3E5A-4FB0-9D7A-B59562B16920}">
      <dgm:prSet/>
      <dgm:spPr/>
      <dgm:t>
        <a:bodyPr/>
        <a:lstStyle/>
        <a:p>
          <a:endParaRPr lang="en-US"/>
        </a:p>
      </dgm:t>
    </dgm:pt>
    <dgm:pt modelId="{4F52B516-3380-4DD7-B742-A1F834CFDBEF}">
      <dgm:prSet/>
      <dgm:spPr/>
      <dgm:t>
        <a:bodyPr/>
        <a:lstStyle/>
        <a:p>
          <a:r>
            <a:rPr lang="en-US" dirty="0"/>
            <a:t>Offering services through mobile apps (Styles et al., 2015)</a:t>
          </a:r>
        </a:p>
      </dgm:t>
    </dgm:pt>
    <dgm:pt modelId="{FBE1FF8D-C7FF-4438-BD2C-DB391C5598C1}" type="parTrans" cxnId="{70E1D699-7CF2-420C-AEC1-4FCA1C0E8123}">
      <dgm:prSet/>
      <dgm:spPr/>
      <dgm:t>
        <a:bodyPr/>
        <a:lstStyle/>
        <a:p>
          <a:endParaRPr lang="en-US"/>
        </a:p>
      </dgm:t>
    </dgm:pt>
    <dgm:pt modelId="{9DA2B76C-ED58-4F3C-97D2-C7AF7634D20A}" type="sibTrans" cxnId="{70E1D699-7CF2-420C-AEC1-4FCA1C0E8123}">
      <dgm:prSet/>
      <dgm:spPr/>
      <dgm:t>
        <a:bodyPr/>
        <a:lstStyle/>
        <a:p>
          <a:endParaRPr lang="en-US"/>
        </a:p>
      </dgm:t>
    </dgm:pt>
    <dgm:pt modelId="{887149FB-CD04-4CE9-B46E-9C0906DF60BC}">
      <dgm:prSet/>
      <dgm:spPr/>
      <dgm:t>
        <a:bodyPr/>
        <a:lstStyle/>
        <a:p>
          <a:r>
            <a:rPr lang="en-US" dirty="0"/>
            <a:t>Access information and improve overall engagement (Kansakar et al., 2019)</a:t>
          </a:r>
        </a:p>
      </dgm:t>
    </dgm:pt>
    <dgm:pt modelId="{BE91D2BE-4076-4056-A25A-8C82AF864623}" type="parTrans" cxnId="{C1A9D360-CA70-477D-9FD4-2073EA2629DE}">
      <dgm:prSet/>
      <dgm:spPr/>
      <dgm:t>
        <a:bodyPr/>
        <a:lstStyle/>
        <a:p>
          <a:endParaRPr lang="en-US"/>
        </a:p>
      </dgm:t>
    </dgm:pt>
    <dgm:pt modelId="{9323E7E6-2283-404F-A740-C76F85FAFF1B}" type="sibTrans" cxnId="{C1A9D360-CA70-477D-9FD4-2073EA2629DE}">
      <dgm:prSet/>
      <dgm:spPr/>
      <dgm:t>
        <a:bodyPr/>
        <a:lstStyle/>
        <a:p>
          <a:endParaRPr lang="en-US"/>
        </a:p>
      </dgm:t>
    </dgm:pt>
    <dgm:pt modelId="{5A72A165-32DD-4D15-B5BD-0483A1CFD9CD}" type="pres">
      <dgm:prSet presAssocID="{0DF82BAE-7A5B-481C-B489-B3EADCB7741A}" presName="root" presStyleCnt="0">
        <dgm:presLayoutVars>
          <dgm:dir/>
          <dgm:resizeHandles val="exact"/>
        </dgm:presLayoutVars>
      </dgm:prSet>
      <dgm:spPr/>
    </dgm:pt>
    <dgm:pt modelId="{385149AB-2134-4618-9B13-21287BE724CC}" type="pres">
      <dgm:prSet presAssocID="{A12E0CD4-3A5C-414D-BC7A-AA820E108DA1}" presName="compNode" presStyleCnt="0"/>
      <dgm:spPr/>
    </dgm:pt>
    <dgm:pt modelId="{32EFDBFB-8ECB-4B73-8B4C-C0AE41FBC512}" type="pres">
      <dgm:prSet presAssocID="{A12E0CD4-3A5C-414D-BC7A-AA820E108DA1}" presName="bgRect" presStyleLbl="bgShp" presStyleIdx="0" presStyleCnt="4"/>
      <dgm:spPr/>
    </dgm:pt>
    <dgm:pt modelId="{978C06FD-37BF-4888-BF9C-FBFFA942BDF8}" type="pres">
      <dgm:prSet presAssocID="{A12E0CD4-3A5C-414D-BC7A-AA820E108DA1}"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0ACCE245-9599-49DE-9CC4-9E005AC11817}" type="pres">
      <dgm:prSet presAssocID="{A12E0CD4-3A5C-414D-BC7A-AA820E108DA1}" presName="spaceRect" presStyleCnt="0"/>
      <dgm:spPr/>
    </dgm:pt>
    <dgm:pt modelId="{8FE37B0D-EDB4-4FC7-8F14-BBD88F6B3A2A}" type="pres">
      <dgm:prSet presAssocID="{A12E0CD4-3A5C-414D-BC7A-AA820E108DA1}" presName="parTx" presStyleLbl="revTx" presStyleIdx="0" presStyleCnt="4">
        <dgm:presLayoutVars>
          <dgm:chMax val="0"/>
          <dgm:chPref val="0"/>
        </dgm:presLayoutVars>
      </dgm:prSet>
      <dgm:spPr/>
    </dgm:pt>
    <dgm:pt modelId="{72A75C25-5EF6-4836-98F5-C779E3AA6CCA}" type="pres">
      <dgm:prSet presAssocID="{E4305AB8-7D63-4E9B-B697-7A65D19A4C21}" presName="sibTrans" presStyleCnt="0"/>
      <dgm:spPr/>
    </dgm:pt>
    <dgm:pt modelId="{775F090F-BC1A-40B8-A2CB-A7B98D8C7BC8}" type="pres">
      <dgm:prSet presAssocID="{58D6E7A2-D93C-4724-9920-B487C4C9495B}" presName="compNode" presStyleCnt="0"/>
      <dgm:spPr/>
    </dgm:pt>
    <dgm:pt modelId="{90D24603-9268-47CF-974E-0E3629757A19}" type="pres">
      <dgm:prSet presAssocID="{58D6E7A2-D93C-4724-9920-B487C4C9495B}" presName="bgRect" presStyleLbl="bgShp" presStyleIdx="1" presStyleCnt="4"/>
      <dgm:spPr/>
    </dgm:pt>
    <dgm:pt modelId="{42EB056A-6A41-4948-B868-D93E924941C0}" type="pres">
      <dgm:prSet presAssocID="{58D6E7A2-D93C-4724-9920-B487C4C9495B}"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ward trend"/>
        </a:ext>
      </dgm:extLst>
    </dgm:pt>
    <dgm:pt modelId="{3CC6F8D2-8450-42F8-8F30-726FF754007E}" type="pres">
      <dgm:prSet presAssocID="{58D6E7A2-D93C-4724-9920-B487C4C9495B}" presName="spaceRect" presStyleCnt="0"/>
      <dgm:spPr/>
    </dgm:pt>
    <dgm:pt modelId="{FD270D11-8952-4DDC-9AF7-EF113A837055}" type="pres">
      <dgm:prSet presAssocID="{58D6E7A2-D93C-4724-9920-B487C4C9495B}" presName="parTx" presStyleLbl="revTx" presStyleIdx="1" presStyleCnt="4">
        <dgm:presLayoutVars>
          <dgm:chMax val="0"/>
          <dgm:chPref val="0"/>
        </dgm:presLayoutVars>
      </dgm:prSet>
      <dgm:spPr/>
    </dgm:pt>
    <dgm:pt modelId="{4AD9A1D3-B73D-4C08-AED5-348170F11148}" type="pres">
      <dgm:prSet presAssocID="{C2A4891F-D2D3-44A5-822C-1F22E16CDDAD}" presName="sibTrans" presStyleCnt="0"/>
      <dgm:spPr/>
    </dgm:pt>
    <dgm:pt modelId="{330F2A0C-8A7C-4429-9CA5-5D9C1079623C}" type="pres">
      <dgm:prSet presAssocID="{4F52B516-3380-4DD7-B742-A1F834CFDBEF}" presName="compNode" presStyleCnt="0"/>
      <dgm:spPr/>
    </dgm:pt>
    <dgm:pt modelId="{54A2A6A2-D179-4A68-95C6-5AF2DDED3948}" type="pres">
      <dgm:prSet presAssocID="{4F52B516-3380-4DD7-B742-A1F834CFDBEF}" presName="bgRect" presStyleLbl="bgShp" presStyleIdx="2" presStyleCnt="4"/>
      <dgm:spPr/>
    </dgm:pt>
    <dgm:pt modelId="{FF5237EA-517A-4F35-9C7C-0BC33748A032}" type="pres">
      <dgm:prSet presAssocID="{4F52B516-3380-4DD7-B742-A1F834CFDBEF}"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art Phone"/>
        </a:ext>
      </dgm:extLst>
    </dgm:pt>
    <dgm:pt modelId="{81B6ED2E-8B74-4748-8BF0-C2DF77773629}" type="pres">
      <dgm:prSet presAssocID="{4F52B516-3380-4DD7-B742-A1F834CFDBEF}" presName="spaceRect" presStyleCnt="0"/>
      <dgm:spPr/>
    </dgm:pt>
    <dgm:pt modelId="{513E9B8C-3BF3-4113-BB1D-088C24FAD686}" type="pres">
      <dgm:prSet presAssocID="{4F52B516-3380-4DD7-B742-A1F834CFDBEF}" presName="parTx" presStyleLbl="revTx" presStyleIdx="2" presStyleCnt="4">
        <dgm:presLayoutVars>
          <dgm:chMax val="0"/>
          <dgm:chPref val="0"/>
        </dgm:presLayoutVars>
      </dgm:prSet>
      <dgm:spPr/>
    </dgm:pt>
    <dgm:pt modelId="{152F377B-35EC-41A9-9C6B-1454541A57D5}" type="pres">
      <dgm:prSet presAssocID="{9DA2B76C-ED58-4F3C-97D2-C7AF7634D20A}" presName="sibTrans" presStyleCnt="0"/>
      <dgm:spPr/>
    </dgm:pt>
    <dgm:pt modelId="{471018EA-5174-4997-8E0C-AE9A446F19C7}" type="pres">
      <dgm:prSet presAssocID="{887149FB-CD04-4CE9-B46E-9C0906DF60BC}" presName="compNode" presStyleCnt="0"/>
      <dgm:spPr/>
    </dgm:pt>
    <dgm:pt modelId="{6E2F15AB-21A9-43E8-A24B-B653504F594B}" type="pres">
      <dgm:prSet presAssocID="{887149FB-CD04-4CE9-B46E-9C0906DF60BC}" presName="bgRect" presStyleLbl="bgShp" presStyleIdx="3" presStyleCnt="4"/>
      <dgm:spPr/>
    </dgm:pt>
    <dgm:pt modelId="{535F9966-208C-4820-94F7-AB4C26C8FFB8}" type="pres">
      <dgm:prSet presAssocID="{887149FB-CD04-4CE9-B46E-9C0906DF60BC}"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F9227986-8555-4480-8459-1EA7F524B8DC}" type="pres">
      <dgm:prSet presAssocID="{887149FB-CD04-4CE9-B46E-9C0906DF60BC}" presName="spaceRect" presStyleCnt="0"/>
      <dgm:spPr/>
    </dgm:pt>
    <dgm:pt modelId="{F0DCF7BB-75A0-4D88-95DF-5652DFA7DA4D}" type="pres">
      <dgm:prSet presAssocID="{887149FB-CD04-4CE9-B46E-9C0906DF60BC}" presName="parTx" presStyleLbl="revTx" presStyleIdx="3" presStyleCnt="4">
        <dgm:presLayoutVars>
          <dgm:chMax val="0"/>
          <dgm:chPref val="0"/>
        </dgm:presLayoutVars>
      </dgm:prSet>
      <dgm:spPr/>
    </dgm:pt>
  </dgm:ptLst>
  <dgm:cxnLst>
    <dgm:cxn modelId="{AE0AD301-4B3F-4CAC-B130-33A12ADAC6A6}" type="presOf" srcId="{A12E0CD4-3A5C-414D-BC7A-AA820E108DA1}" destId="{8FE37B0D-EDB4-4FC7-8F14-BBD88F6B3A2A}" srcOrd="0" destOrd="0" presId="urn:microsoft.com/office/officeart/2018/2/layout/IconVerticalSolidList"/>
    <dgm:cxn modelId="{BA447240-F94A-4493-817E-ED380E57A1A4}" type="presOf" srcId="{887149FB-CD04-4CE9-B46E-9C0906DF60BC}" destId="{F0DCF7BB-75A0-4D88-95DF-5652DFA7DA4D}" srcOrd="0" destOrd="0" presId="urn:microsoft.com/office/officeart/2018/2/layout/IconVerticalSolidList"/>
    <dgm:cxn modelId="{C1A9D360-CA70-477D-9FD4-2073EA2629DE}" srcId="{0DF82BAE-7A5B-481C-B489-B3EADCB7741A}" destId="{887149FB-CD04-4CE9-B46E-9C0906DF60BC}" srcOrd="3" destOrd="0" parTransId="{BE91D2BE-4076-4056-A25A-8C82AF864623}" sibTransId="{9323E7E6-2283-404F-A740-C76F85FAFF1B}"/>
    <dgm:cxn modelId="{F74B0448-9C2D-4552-AA9B-58B82D9902A7}" type="presOf" srcId="{58D6E7A2-D93C-4724-9920-B487C4C9495B}" destId="{FD270D11-8952-4DDC-9AF7-EF113A837055}" srcOrd="0" destOrd="0" presId="urn:microsoft.com/office/officeart/2018/2/layout/IconVerticalSolidList"/>
    <dgm:cxn modelId="{373C9379-1C13-4EAD-B134-EA0D07646E40}" type="presOf" srcId="{0DF82BAE-7A5B-481C-B489-B3EADCB7741A}" destId="{5A72A165-32DD-4D15-B5BD-0483A1CFD9CD}" srcOrd="0" destOrd="0" presId="urn:microsoft.com/office/officeart/2018/2/layout/IconVerticalSolidList"/>
    <dgm:cxn modelId="{70E1D699-7CF2-420C-AEC1-4FCA1C0E8123}" srcId="{0DF82BAE-7A5B-481C-B489-B3EADCB7741A}" destId="{4F52B516-3380-4DD7-B742-A1F834CFDBEF}" srcOrd="2" destOrd="0" parTransId="{FBE1FF8D-C7FF-4438-BD2C-DB391C5598C1}" sibTransId="{9DA2B76C-ED58-4F3C-97D2-C7AF7634D20A}"/>
    <dgm:cxn modelId="{8037E6D4-3E5A-4FB0-9D7A-B59562B16920}" srcId="{0DF82BAE-7A5B-481C-B489-B3EADCB7741A}" destId="{58D6E7A2-D93C-4724-9920-B487C4C9495B}" srcOrd="1" destOrd="0" parTransId="{C041DD36-F4C8-46D0-97C5-F0206A657BF7}" sibTransId="{C2A4891F-D2D3-44A5-822C-1F22E16CDDAD}"/>
    <dgm:cxn modelId="{45D31DD8-9A2E-4F96-A896-0451A1C8DDD7}" srcId="{0DF82BAE-7A5B-481C-B489-B3EADCB7741A}" destId="{A12E0CD4-3A5C-414D-BC7A-AA820E108DA1}" srcOrd="0" destOrd="0" parTransId="{836A4777-B76E-4DBB-B32A-73C1477F3F09}" sibTransId="{E4305AB8-7D63-4E9B-B697-7A65D19A4C21}"/>
    <dgm:cxn modelId="{9EB057F9-A961-46CD-A467-9DF9E4E5DBA4}" type="presOf" srcId="{4F52B516-3380-4DD7-B742-A1F834CFDBEF}" destId="{513E9B8C-3BF3-4113-BB1D-088C24FAD686}" srcOrd="0" destOrd="0" presId="urn:microsoft.com/office/officeart/2018/2/layout/IconVerticalSolidList"/>
    <dgm:cxn modelId="{A624192C-81E7-4795-8EF4-97AE497A2C77}" type="presParOf" srcId="{5A72A165-32DD-4D15-B5BD-0483A1CFD9CD}" destId="{385149AB-2134-4618-9B13-21287BE724CC}" srcOrd="0" destOrd="0" presId="urn:microsoft.com/office/officeart/2018/2/layout/IconVerticalSolidList"/>
    <dgm:cxn modelId="{0BB437F8-3B5A-487C-88DC-C6F678A341C9}" type="presParOf" srcId="{385149AB-2134-4618-9B13-21287BE724CC}" destId="{32EFDBFB-8ECB-4B73-8B4C-C0AE41FBC512}" srcOrd="0" destOrd="0" presId="urn:microsoft.com/office/officeart/2018/2/layout/IconVerticalSolidList"/>
    <dgm:cxn modelId="{184B2BDA-5346-4175-9FF3-2A7B3DF8C05E}" type="presParOf" srcId="{385149AB-2134-4618-9B13-21287BE724CC}" destId="{978C06FD-37BF-4888-BF9C-FBFFA942BDF8}" srcOrd="1" destOrd="0" presId="urn:microsoft.com/office/officeart/2018/2/layout/IconVerticalSolidList"/>
    <dgm:cxn modelId="{06D0AA0C-415D-4C84-AD60-F0D308B403EA}" type="presParOf" srcId="{385149AB-2134-4618-9B13-21287BE724CC}" destId="{0ACCE245-9599-49DE-9CC4-9E005AC11817}" srcOrd="2" destOrd="0" presId="urn:microsoft.com/office/officeart/2018/2/layout/IconVerticalSolidList"/>
    <dgm:cxn modelId="{62F72F19-0C8C-4886-AA59-DBE0AA3C096C}" type="presParOf" srcId="{385149AB-2134-4618-9B13-21287BE724CC}" destId="{8FE37B0D-EDB4-4FC7-8F14-BBD88F6B3A2A}" srcOrd="3" destOrd="0" presId="urn:microsoft.com/office/officeart/2018/2/layout/IconVerticalSolidList"/>
    <dgm:cxn modelId="{FB98A8C9-DFD3-4D83-AE98-83BB638EBB02}" type="presParOf" srcId="{5A72A165-32DD-4D15-B5BD-0483A1CFD9CD}" destId="{72A75C25-5EF6-4836-98F5-C779E3AA6CCA}" srcOrd="1" destOrd="0" presId="urn:microsoft.com/office/officeart/2018/2/layout/IconVerticalSolidList"/>
    <dgm:cxn modelId="{43E2F990-1698-44F4-9E09-19E07B6E1235}" type="presParOf" srcId="{5A72A165-32DD-4D15-B5BD-0483A1CFD9CD}" destId="{775F090F-BC1A-40B8-A2CB-A7B98D8C7BC8}" srcOrd="2" destOrd="0" presId="urn:microsoft.com/office/officeart/2018/2/layout/IconVerticalSolidList"/>
    <dgm:cxn modelId="{D51FA7D5-4759-4B87-B1F3-C2DA4470EBF6}" type="presParOf" srcId="{775F090F-BC1A-40B8-A2CB-A7B98D8C7BC8}" destId="{90D24603-9268-47CF-974E-0E3629757A19}" srcOrd="0" destOrd="0" presId="urn:microsoft.com/office/officeart/2018/2/layout/IconVerticalSolidList"/>
    <dgm:cxn modelId="{5F118996-AE38-43E1-99F6-ACE09E2541B3}" type="presParOf" srcId="{775F090F-BC1A-40B8-A2CB-A7B98D8C7BC8}" destId="{42EB056A-6A41-4948-B868-D93E924941C0}" srcOrd="1" destOrd="0" presId="urn:microsoft.com/office/officeart/2018/2/layout/IconVerticalSolidList"/>
    <dgm:cxn modelId="{4EF5C1B3-C240-4DE0-AEE8-DBC043C2B4CF}" type="presParOf" srcId="{775F090F-BC1A-40B8-A2CB-A7B98D8C7BC8}" destId="{3CC6F8D2-8450-42F8-8F30-726FF754007E}" srcOrd="2" destOrd="0" presId="urn:microsoft.com/office/officeart/2018/2/layout/IconVerticalSolidList"/>
    <dgm:cxn modelId="{DC7DD403-5E0B-4C67-8AB0-704BCF02BC2D}" type="presParOf" srcId="{775F090F-BC1A-40B8-A2CB-A7B98D8C7BC8}" destId="{FD270D11-8952-4DDC-9AF7-EF113A837055}" srcOrd="3" destOrd="0" presId="urn:microsoft.com/office/officeart/2018/2/layout/IconVerticalSolidList"/>
    <dgm:cxn modelId="{57131820-9AA7-4843-9A62-160F7C45DEA1}" type="presParOf" srcId="{5A72A165-32DD-4D15-B5BD-0483A1CFD9CD}" destId="{4AD9A1D3-B73D-4C08-AED5-348170F11148}" srcOrd="3" destOrd="0" presId="urn:microsoft.com/office/officeart/2018/2/layout/IconVerticalSolidList"/>
    <dgm:cxn modelId="{F428FAAD-C98C-4E1D-BF35-9633C0943C44}" type="presParOf" srcId="{5A72A165-32DD-4D15-B5BD-0483A1CFD9CD}" destId="{330F2A0C-8A7C-4429-9CA5-5D9C1079623C}" srcOrd="4" destOrd="0" presId="urn:microsoft.com/office/officeart/2018/2/layout/IconVerticalSolidList"/>
    <dgm:cxn modelId="{5A5DDD9C-8BEA-4D1A-AC24-5FEDAA4E3DF0}" type="presParOf" srcId="{330F2A0C-8A7C-4429-9CA5-5D9C1079623C}" destId="{54A2A6A2-D179-4A68-95C6-5AF2DDED3948}" srcOrd="0" destOrd="0" presId="urn:microsoft.com/office/officeart/2018/2/layout/IconVerticalSolidList"/>
    <dgm:cxn modelId="{FBA9A81F-AD5B-48B7-94CA-1732A02EFBA5}" type="presParOf" srcId="{330F2A0C-8A7C-4429-9CA5-5D9C1079623C}" destId="{FF5237EA-517A-4F35-9C7C-0BC33748A032}" srcOrd="1" destOrd="0" presId="urn:microsoft.com/office/officeart/2018/2/layout/IconVerticalSolidList"/>
    <dgm:cxn modelId="{BEAF431C-C7B9-4041-B68F-77F07B8224B0}" type="presParOf" srcId="{330F2A0C-8A7C-4429-9CA5-5D9C1079623C}" destId="{81B6ED2E-8B74-4748-8BF0-C2DF77773629}" srcOrd="2" destOrd="0" presId="urn:microsoft.com/office/officeart/2018/2/layout/IconVerticalSolidList"/>
    <dgm:cxn modelId="{62ECD2AF-E0C7-4C57-867A-CABAAA622204}" type="presParOf" srcId="{330F2A0C-8A7C-4429-9CA5-5D9C1079623C}" destId="{513E9B8C-3BF3-4113-BB1D-088C24FAD686}" srcOrd="3" destOrd="0" presId="urn:microsoft.com/office/officeart/2018/2/layout/IconVerticalSolidList"/>
    <dgm:cxn modelId="{DC8C1A6C-A518-4000-BC47-CCA5743F0337}" type="presParOf" srcId="{5A72A165-32DD-4D15-B5BD-0483A1CFD9CD}" destId="{152F377B-35EC-41A9-9C6B-1454541A57D5}" srcOrd="5" destOrd="0" presId="urn:microsoft.com/office/officeart/2018/2/layout/IconVerticalSolidList"/>
    <dgm:cxn modelId="{CED3994E-8376-4E4D-B24E-772FFEA6211F}" type="presParOf" srcId="{5A72A165-32DD-4D15-B5BD-0483A1CFD9CD}" destId="{471018EA-5174-4997-8E0C-AE9A446F19C7}" srcOrd="6" destOrd="0" presId="urn:microsoft.com/office/officeart/2018/2/layout/IconVerticalSolidList"/>
    <dgm:cxn modelId="{E7DEAD8F-0566-4080-A184-9B3846EA0AEE}" type="presParOf" srcId="{471018EA-5174-4997-8E0C-AE9A446F19C7}" destId="{6E2F15AB-21A9-43E8-A24B-B653504F594B}" srcOrd="0" destOrd="0" presId="urn:microsoft.com/office/officeart/2018/2/layout/IconVerticalSolidList"/>
    <dgm:cxn modelId="{8762B1C0-78D6-486F-960F-584E3ADD1006}" type="presParOf" srcId="{471018EA-5174-4997-8E0C-AE9A446F19C7}" destId="{535F9966-208C-4820-94F7-AB4C26C8FFB8}" srcOrd="1" destOrd="0" presId="urn:microsoft.com/office/officeart/2018/2/layout/IconVerticalSolidList"/>
    <dgm:cxn modelId="{C7DFDE18-7396-42B6-9D34-2BB38FB0BD95}" type="presParOf" srcId="{471018EA-5174-4997-8E0C-AE9A446F19C7}" destId="{F9227986-8555-4480-8459-1EA7F524B8DC}" srcOrd="2" destOrd="0" presId="urn:microsoft.com/office/officeart/2018/2/layout/IconVerticalSolidList"/>
    <dgm:cxn modelId="{88F0286F-A4F2-4452-87E6-8D1DD1A00D5C}" type="presParOf" srcId="{471018EA-5174-4997-8E0C-AE9A446F19C7}" destId="{F0DCF7BB-75A0-4D88-95DF-5652DFA7DA4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4C03BF1-D7DD-4555-92F9-8585ED334FF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D37DD96-1D60-4A98-8693-404A025F6871}">
      <dgm:prSet/>
      <dgm:spPr/>
      <dgm:t>
        <a:bodyPr/>
        <a:lstStyle/>
        <a:p>
          <a:r>
            <a:rPr lang="en-US" dirty="0"/>
            <a:t>Investment (Law et al., 2013)</a:t>
          </a:r>
        </a:p>
      </dgm:t>
    </dgm:pt>
    <dgm:pt modelId="{6844867F-443D-4791-8834-83F415EECCC2}" type="parTrans" cxnId="{F06BF31F-9F8F-4E8B-9DF4-937FBAB13335}">
      <dgm:prSet/>
      <dgm:spPr/>
      <dgm:t>
        <a:bodyPr/>
        <a:lstStyle/>
        <a:p>
          <a:endParaRPr lang="en-US"/>
        </a:p>
      </dgm:t>
    </dgm:pt>
    <dgm:pt modelId="{53D106E1-5D5F-442F-9F51-5C87CCCB7F7E}" type="sibTrans" cxnId="{F06BF31F-9F8F-4E8B-9DF4-937FBAB13335}">
      <dgm:prSet/>
      <dgm:spPr/>
      <dgm:t>
        <a:bodyPr/>
        <a:lstStyle/>
        <a:p>
          <a:endParaRPr lang="en-US"/>
        </a:p>
      </dgm:t>
    </dgm:pt>
    <dgm:pt modelId="{AE243474-56E2-46C3-B707-4C4371A9E6EE}">
      <dgm:prSet/>
      <dgm:spPr/>
      <dgm:t>
        <a:bodyPr/>
        <a:lstStyle/>
        <a:p>
          <a:r>
            <a:rPr lang="en-US" dirty="0"/>
            <a:t>Data security and privacy (Khatri., 2019)</a:t>
          </a:r>
        </a:p>
      </dgm:t>
    </dgm:pt>
    <dgm:pt modelId="{C9A20BD3-1D84-442A-B183-1B5B0A2807A4}" type="parTrans" cxnId="{098CDB3A-3C0F-43BC-B856-3DBF64E27C3D}">
      <dgm:prSet/>
      <dgm:spPr/>
      <dgm:t>
        <a:bodyPr/>
        <a:lstStyle/>
        <a:p>
          <a:endParaRPr lang="en-US"/>
        </a:p>
      </dgm:t>
    </dgm:pt>
    <dgm:pt modelId="{A7F5BFE2-F4F3-4C21-92C0-3B352C93F94F}" type="sibTrans" cxnId="{098CDB3A-3C0F-43BC-B856-3DBF64E27C3D}">
      <dgm:prSet/>
      <dgm:spPr/>
      <dgm:t>
        <a:bodyPr/>
        <a:lstStyle/>
        <a:p>
          <a:endParaRPr lang="en-US"/>
        </a:p>
      </dgm:t>
    </dgm:pt>
    <dgm:pt modelId="{31704529-4016-4D89-A931-933200F780FE}">
      <dgm:prSet/>
      <dgm:spPr/>
      <dgm:t>
        <a:bodyPr/>
        <a:lstStyle/>
        <a:p>
          <a:r>
            <a:rPr lang="en-US" dirty="0"/>
            <a:t>Evolving guest preferences continuously (Maier and Edwards., 2020)</a:t>
          </a:r>
        </a:p>
      </dgm:t>
    </dgm:pt>
    <dgm:pt modelId="{450898BE-1E34-47F3-9728-E38753196E2F}" type="parTrans" cxnId="{6B140FCC-BEF1-402F-ABE4-ED38C10016DB}">
      <dgm:prSet/>
      <dgm:spPr/>
      <dgm:t>
        <a:bodyPr/>
        <a:lstStyle/>
        <a:p>
          <a:endParaRPr lang="en-US"/>
        </a:p>
      </dgm:t>
    </dgm:pt>
    <dgm:pt modelId="{8E60693F-1AD1-4BDD-93CB-B504F92566FA}" type="sibTrans" cxnId="{6B140FCC-BEF1-402F-ABE4-ED38C10016DB}">
      <dgm:prSet/>
      <dgm:spPr/>
      <dgm:t>
        <a:bodyPr/>
        <a:lstStyle/>
        <a:p>
          <a:endParaRPr lang="en-US"/>
        </a:p>
      </dgm:t>
    </dgm:pt>
    <dgm:pt modelId="{76542D18-BB43-4628-A668-03384EC2FF6C}">
      <dgm:prSet/>
      <dgm:spPr/>
      <dgm:t>
        <a:bodyPr/>
        <a:lstStyle/>
        <a:p>
          <a:r>
            <a:rPr lang="en-US" dirty="0"/>
            <a:t>Employee training (Shamim et al., 2017)</a:t>
          </a:r>
        </a:p>
      </dgm:t>
    </dgm:pt>
    <dgm:pt modelId="{66408E34-0AB3-4243-8FF7-E32EFFA9F19C}" type="parTrans" cxnId="{8A9A10DD-FA41-4A92-A9CF-9DF8726AFD7E}">
      <dgm:prSet/>
      <dgm:spPr/>
      <dgm:t>
        <a:bodyPr/>
        <a:lstStyle/>
        <a:p>
          <a:endParaRPr lang="en-US"/>
        </a:p>
      </dgm:t>
    </dgm:pt>
    <dgm:pt modelId="{C8337C76-56BC-48B6-AB6D-D7AF7C2E3FDA}" type="sibTrans" cxnId="{8A9A10DD-FA41-4A92-A9CF-9DF8726AFD7E}">
      <dgm:prSet/>
      <dgm:spPr/>
      <dgm:t>
        <a:bodyPr/>
        <a:lstStyle/>
        <a:p>
          <a:endParaRPr lang="en-US"/>
        </a:p>
      </dgm:t>
    </dgm:pt>
    <dgm:pt modelId="{8E36FFF8-FE29-4F20-9FF9-99B47D5E30F5}">
      <dgm:prSet/>
      <dgm:spPr/>
      <dgm:t>
        <a:bodyPr/>
        <a:lstStyle/>
        <a:p>
          <a:r>
            <a:rPr lang="en-US" dirty="0"/>
            <a:t>Embrace sustainable and eco-friendly technologies (Drexler and Lapré., 2019)</a:t>
          </a:r>
        </a:p>
      </dgm:t>
    </dgm:pt>
    <dgm:pt modelId="{61049E9E-32A1-4CA2-94BD-3BA51C9AB68E}" type="parTrans" cxnId="{FA392574-BBE5-4CF1-9AAA-E939300A7E3E}">
      <dgm:prSet/>
      <dgm:spPr/>
      <dgm:t>
        <a:bodyPr/>
        <a:lstStyle/>
        <a:p>
          <a:endParaRPr lang="en-US"/>
        </a:p>
      </dgm:t>
    </dgm:pt>
    <dgm:pt modelId="{EA5C67D7-7889-4D9E-A8D4-4796EE10D383}" type="sibTrans" cxnId="{FA392574-BBE5-4CF1-9AAA-E939300A7E3E}">
      <dgm:prSet/>
      <dgm:spPr/>
      <dgm:t>
        <a:bodyPr/>
        <a:lstStyle/>
        <a:p>
          <a:endParaRPr lang="en-US"/>
        </a:p>
      </dgm:t>
    </dgm:pt>
    <dgm:pt modelId="{0AE78D47-9A5E-4B7C-86AC-DF1554AFA69A}" type="pres">
      <dgm:prSet presAssocID="{14C03BF1-D7DD-4555-92F9-8585ED334FF5}" presName="root" presStyleCnt="0">
        <dgm:presLayoutVars>
          <dgm:dir/>
          <dgm:resizeHandles val="exact"/>
        </dgm:presLayoutVars>
      </dgm:prSet>
      <dgm:spPr/>
    </dgm:pt>
    <dgm:pt modelId="{A7265DFB-9790-406A-92D2-3695D01AEAB4}" type="pres">
      <dgm:prSet presAssocID="{4D37DD96-1D60-4A98-8693-404A025F6871}" presName="compNode" presStyleCnt="0"/>
      <dgm:spPr/>
    </dgm:pt>
    <dgm:pt modelId="{F69C5801-66BA-435C-B57B-4BB935118939}" type="pres">
      <dgm:prSet presAssocID="{4D37DD96-1D60-4A98-8693-404A025F6871}" presName="bgRect" presStyleLbl="bgShp" presStyleIdx="0" presStyleCnt="5"/>
      <dgm:spPr/>
    </dgm:pt>
    <dgm:pt modelId="{C1253F7B-9269-4166-80A9-BFCECD15FD39}" type="pres">
      <dgm:prSet presAssocID="{4D37DD96-1D60-4A98-8693-404A025F6871}"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uro"/>
        </a:ext>
      </dgm:extLst>
    </dgm:pt>
    <dgm:pt modelId="{A2CBFB55-5D05-40C2-BB0A-740A60CE34B3}" type="pres">
      <dgm:prSet presAssocID="{4D37DD96-1D60-4A98-8693-404A025F6871}" presName="spaceRect" presStyleCnt="0"/>
      <dgm:spPr/>
    </dgm:pt>
    <dgm:pt modelId="{88501A8D-3DB3-4C8E-83D7-A1CCEDE65A9A}" type="pres">
      <dgm:prSet presAssocID="{4D37DD96-1D60-4A98-8693-404A025F6871}" presName="parTx" presStyleLbl="revTx" presStyleIdx="0" presStyleCnt="5">
        <dgm:presLayoutVars>
          <dgm:chMax val="0"/>
          <dgm:chPref val="0"/>
        </dgm:presLayoutVars>
      </dgm:prSet>
      <dgm:spPr/>
    </dgm:pt>
    <dgm:pt modelId="{196D2216-4277-43A0-AB73-CD3C2FCBE66A}" type="pres">
      <dgm:prSet presAssocID="{53D106E1-5D5F-442F-9F51-5C87CCCB7F7E}" presName="sibTrans" presStyleCnt="0"/>
      <dgm:spPr/>
    </dgm:pt>
    <dgm:pt modelId="{A34B6D22-8F64-4DC6-9D78-0D7E3333CC1F}" type="pres">
      <dgm:prSet presAssocID="{AE243474-56E2-46C3-B707-4C4371A9E6EE}" presName="compNode" presStyleCnt="0"/>
      <dgm:spPr/>
    </dgm:pt>
    <dgm:pt modelId="{FD14C3B8-72B6-4EB9-9C1B-D8AC2FCC55B0}" type="pres">
      <dgm:prSet presAssocID="{AE243474-56E2-46C3-B707-4C4371A9E6EE}" presName="bgRect" presStyleLbl="bgShp" presStyleIdx="1" presStyleCnt="5"/>
      <dgm:spPr/>
    </dgm:pt>
    <dgm:pt modelId="{834DD4D9-AAEA-460A-A7BA-19F86D034D21}" type="pres">
      <dgm:prSet presAssocID="{AE243474-56E2-46C3-B707-4C4371A9E6EE}"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B5BBE9B7-85EB-4E93-AD98-AF2F373775B6}" type="pres">
      <dgm:prSet presAssocID="{AE243474-56E2-46C3-B707-4C4371A9E6EE}" presName="spaceRect" presStyleCnt="0"/>
      <dgm:spPr/>
    </dgm:pt>
    <dgm:pt modelId="{999DB7A1-440B-4A29-BF5E-7CC06F7A77E0}" type="pres">
      <dgm:prSet presAssocID="{AE243474-56E2-46C3-B707-4C4371A9E6EE}" presName="parTx" presStyleLbl="revTx" presStyleIdx="1" presStyleCnt="5">
        <dgm:presLayoutVars>
          <dgm:chMax val="0"/>
          <dgm:chPref val="0"/>
        </dgm:presLayoutVars>
      </dgm:prSet>
      <dgm:spPr/>
    </dgm:pt>
    <dgm:pt modelId="{66F8E30A-D655-4FB1-B54D-09361958A095}" type="pres">
      <dgm:prSet presAssocID="{A7F5BFE2-F4F3-4C21-92C0-3B352C93F94F}" presName="sibTrans" presStyleCnt="0"/>
      <dgm:spPr/>
    </dgm:pt>
    <dgm:pt modelId="{6B9484D2-1D57-4395-97F9-0BC22DBDD52A}" type="pres">
      <dgm:prSet presAssocID="{31704529-4016-4D89-A931-933200F780FE}" presName="compNode" presStyleCnt="0"/>
      <dgm:spPr/>
    </dgm:pt>
    <dgm:pt modelId="{41332387-CFA5-4998-8767-3830DE9E3719}" type="pres">
      <dgm:prSet presAssocID="{31704529-4016-4D89-A931-933200F780FE}" presName="bgRect" presStyleLbl="bgShp" presStyleIdx="2" presStyleCnt="5"/>
      <dgm:spPr/>
    </dgm:pt>
    <dgm:pt modelId="{CBB695A2-8A45-41B0-8D2C-3B9C8CDA0D19}" type="pres">
      <dgm:prSet presAssocID="{31704529-4016-4D89-A931-933200F780FE}"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54F1C719-717C-4C23-924B-A9D47D85258B}" type="pres">
      <dgm:prSet presAssocID="{31704529-4016-4D89-A931-933200F780FE}" presName="spaceRect" presStyleCnt="0"/>
      <dgm:spPr/>
    </dgm:pt>
    <dgm:pt modelId="{3CC992E7-3863-48DB-9EFF-BAFCDF472707}" type="pres">
      <dgm:prSet presAssocID="{31704529-4016-4D89-A931-933200F780FE}" presName="parTx" presStyleLbl="revTx" presStyleIdx="2" presStyleCnt="5">
        <dgm:presLayoutVars>
          <dgm:chMax val="0"/>
          <dgm:chPref val="0"/>
        </dgm:presLayoutVars>
      </dgm:prSet>
      <dgm:spPr/>
    </dgm:pt>
    <dgm:pt modelId="{67931B24-2772-4958-A10A-D45C50CA1A40}" type="pres">
      <dgm:prSet presAssocID="{8E60693F-1AD1-4BDD-93CB-B504F92566FA}" presName="sibTrans" presStyleCnt="0"/>
      <dgm:spPr/>
    </dgm:pt>
    <dgm:pt modelId="{DB3A0327-83CE-453E-8E11-4A0154493772}" type="pres">
      <dgm:prSet presAssocID="{76542D18-BB43-4628-A668-03384EC2FF6C}" presName="compNode" presStyleCnt="0"/>
      <dgm:spPr/>
    </dgm:pt>
    <dgm:pt modelId="{336674A9-941C-4FC6-A707-9947B0ACFBDC}" type="pres">
      <dgm:prSet presAssocID="{76542D18-BB43-4628-A668-03384EC2FF6C}" presName="bgRect" presStyleLbl="bgShp" presStyleIdx="3" presStyleCnt="5"/>
      <dgm:spPr/>
    </dgm:pt>
    <dgm:pt modelId="{F75D72EE-F970-41E3-A732-2913D1477FA1}" type="pres">
      <dgm:prSet presAssocID="{76542D18-BB43-4628-A668-03384EC2FF6C}"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A0FF66D8-C31A-402E-9BCC-596C459E0EF0}" type="pres">
      <dgm:prSet presAssocID="{76542D18-BB43-4628-A668-03384EC2FF6C}" presName="spaceRect" presStyleCnt="0"/>
      <dgm:spPr/>
    </dgm:pt>
    <dgm:pt modelId="{C378DC4F-B92E-4D81-8C85-FCEC1F242E1F}" type="pres">
      <dgm:prSet presAssocID="{76542D18-BB43-4628-A668-03384EC2FF6C}" presName="parTx" presStyleLbl="revTx" presStyleIdx="3" presStyleCnt="5">
        <dgm:presLayoutVars>
          <dgm:chMax val="0"/>
          <dgm:chPref val="0"/>
        </dgm:presLayoutVars>
      </dgm:prSet>
      <dgm:spPr/>
    </dgm:pt>
    <dgm:pt modelId="{95C63AD2-95AD-4DDC-A1DF-7AB316BFE187}" type="pres">
      <dgm:prSet presAssocID="{C8337C76-56BC-48B6-AB6D-D7AF7C2E3FDA}" presName="sibTrans" presStyleCnt="0"/>
      <dgm:spPr/>
    </dgm:pt>
    <dgm:pt modelId="{F4BB6863-F597-4D3A-AA37-47AB3ADE047E}" type="pres">
      <dgm:prSet presAssocID="{8E36FFF8-FE29-4F20-9FF9-99B47D5E30F5}" presName="compNode" presStyleCnt="0"/>
      <dgm:spPr/>
    </dgm:pt>
    <dgm:pt modelId="{11F41640-9EA3-4AAE-BEC9-970B5556EA20}" type="pres">
      <dgm:prSet presAssocID="{8E36FFF8-FE29-4F20-9FF9-99B47D5E30F5}" presName="bgRect" presStyleLbl="bgShp" presStyleIdx="4" presStyleCnt="5"/>
      <dgm:spPr/>
    </dgm:pt>
    <dgm:pt modelId="{C267BBF1-B943-43D2-BAAA-1668FB7E0C69}" type="pres">
      <dgm:prSet presAssocID="{8E36FFF8-FE29-4F20-9FF9-99B47D5E30F5}"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ustainability"/>
        </a:ext>
      </dgm:extLst>
    </dgm:pt>
    <dgm:pt modelId="{1929B495-E71B-46C1-AE38-AF5618D78CDB}" type="pres">
      <dgm:prSet presAssocID="{8E36FFF8-FE29-4F20-9FF9-99B47D5E30F5}" presName="spaceRect" presStyleCnt="0"/>
      <dgm:spPr/>
    </dgm:pt>
    <dgm:pt modelId="{D9C4E0C8-9509-464E-A74A-71A102DA8FAD}" type="pres">
      <dgm:prSet presAssocID="{8E36FFF8-FE29-4F20-9FF9-99B47D5E30F5}" presName="parTx" presStyleLbl="revTx" presStyleIdx="4" presStyleCnt="5">
        <dgm:presLayoutVars>
          <dgm:chMax val="0"/>
          <dgm:chPref val="0"/>
        </dgm:presLayoutVars>
      </dgm:prSet>
      <dgm:spPr/>
    </dgm:pt>
  </dgm:ptLst>
  <dgm:cxnLst>
    <dgm:cxn modelId="{D6559C03-E6E0-4A2F-B90B-131F3E0C022F}" type="presOf" srcId="{14C03BF1-D7DD-4555-92F9-8585ED334FF5}" destId="{0AE78D47-9A5E-4B7C-86AC-DF1554AFA69A}" srcOrd="0" destOrd="0" presId="urn:microsoft.com/office/officeart/2018/2/layout/IconVerticalSolidList"/>
    <dgm:cxn modelId="{38EBBC10-4FA1-44C4-A3D7-D568E25F0E11}" type="presOf" srcId="{31704529-4016-4D89-A931-933200F780FE}" destId="{3CC992E7-3863-48DB-9EFF-BAFCDF472707}" srcOrd="0" destOrd="0" presId="urn:microsoft.com/office/officeart/2018/2/layout/IconVerticalSolidList"/>
    <dgm:cxn modelId="{F06BF31F-9F8F-4E8B-9DF4-937FBAB13335}" srcId="{14C03BF1-D7DD-4555-92F9-8585ED334FF5}" destId="{4D37DD96-1D60-4A98-8693-404A025F6871}" srcOrd="0" destOrd="0" parTransId="{6844867F-443D-4791-8834-83F415EECCC2}" sibTransId="{53D106E1-5D5F-442F-9F51-5C87CCCB7F7E}"/>
    <dgm:cxn modelId="{2EE0FD29-62A8-40AF-958E-FF0D4B32D7A5}" type="presOf" srcId="{76542D18-BB43-4628-A668-03384EC2FF6C}" destId="{C378DC4F-B92E-4D81-8C85-FCEC1F242E1F}" srcOrd="0" destOrd="0" presId="urn:microsoft.com/office/officeart/2018/2/layout/IconVerticalSolidList"/>
    <dgm:cxn modelId="{098CDB3A-3C0F-43BC-B856-3DBF64E27C3D}" srcId="{14C03BF1-D7DD-4555-92F9-8585ED334FF5}" destId="{AE243474-56E2-46C3-B707-4C4371A9E6EE}" srcOrd="1" destOrd="0" parTransId="{C9A20BD3-1D84-442A-B183-1B5B0A2807A4}" sibTransId="{A7F5BFE2-F4F3-4C21-92C0-3B352C93F94F}"/>
    <dgm:cxn modelId="{DCAE9353-D879-45DB-9CF3-1E74BD9CBFFF}" type="presOf" srcId="{AE243474-56E2-46C3-B707-4C4371A9E6EE}" destId="{999DB7A1-440B-4A29-BF5E-7CC06F7A77E0}" srcOrd="0" destOrd="0" presId="urn:microsoft.com/office/officeart/2018/2/layout/IconVerticalSolidList"/>
    <dgm:cxn modelId="{FA392574-BBE5-4CF1-9AAA-E939300A7E3E}" srcId="{14C03BF1-D7DD-4555-92F9-8585ED334FF5}" destId="{8E36FFF8-FE29-4F20-9FF9-99B47D5E30F5}" srcOrd="4" destOrd="0" parTransId="{61049E9E-32A1-4CA2-94BD-3BA51C9AB68E}" sibTransId="{EA5C67D7-7889-4D9E-A8D4-4796EE10D383}"/>
    <dgm:cxn modelId="{90850289-C88C-4B45-B02C-42DC5F599309}" type="presOf" srcId="{4D37DD96-1D60-4A98-8693-404A025F6871}" destId="{88501A8D-3DB3-4C8E-83D7-A1CCEDE65A9A}" srcOrd="0" destOrd="0" presId="urn:microsoft.com/office/officeart/2018/2/layout/IconVerticalSolidList"/>
    <dgm:cxn modelId="{6B140FCC-BEF1-402F-ABE4-ED38C10016DB}" srcId="{14C03BF1-D7DD-4555-92F9-8585ED334FF5}" destId="{31704529-4016-4D89-A931-933200F780FE}" srcOrd="2" destOrd="0" parTransId="{450898BE-1E34-47F3-9728-E38753196E2F}" sibTransId="{8E60693F-1AD1-4BDD-93CB-B504F92566FA}"/>
    <dgm:cxn modelId="{922BECCE-23B3-48A1-A21F-44D293DEDD9F}" type="presOf" srcId="{8E36FFF8-FE29-4F20-9FF9-99B47D5E30F5}" destId="{D9C4E0C8-9509-464E-A74A-71A102DA8FAD}" srcOrd="0" destOrd="0" presId="urn:microsoft.com/office/officeart/2018/2/layout/IconVerticalSolidList"/>
    <dgm:cxn modelId="{8A9A10DD-FA41-4A92-A9CF-9DF8726AFD7E}" srcId="{14C03BF1-D7DD-4555-92F9-8585ED334FF5}" destId="{76542D18-BB43-4628-A668-03384EC2FF6C}" srcOrd="3" destOrd="0" parTransId="{66408E34-0AB3-4243-8FF7-E32EFFA9F19C}" sibTransId="{C8337C76-56BC-48B6-AB6D-D7AF7C2E3FDA}"/>
    <dgm:cxn modelId="{87645F43-11E3-4667-BC0A-B73D45E8BB5A}" type="presParOf" srcId="{0AE78D47-9A5E-4B7C-86AC-DF1554AFA69A}" destId="{A7265DFB-9790-406A-92D2-3695D01AEAB4}" srcOrd="0" destOrd="0" presId="urn:microsoft.com/office/officeart/2018/2/layout/IconVerticalSolidList"/>
    <dgm:cxn modelId="{C747CADB-A2BA-48EF-89AF-BE978DF2E5C0}" type="presParOf" srcId="{A7265DFB-9790-406A-92D2-3695D01AEAB4}" destId="{F69C5801-66BA-435C-B57B-4BB935118939}" srcOrd="0" destOrd="0" presId="urn:microsoft.com/office/officeart/2018/2/layout/IconVerticalSolidList"/>
    <dgm:cxn modelId="{F3F108C4-FF2A-4FC0-9074-470116BB408E}" type="presParOf" srcId="{A7265DFB-9790-406A-92D2-3695D01AEAB4}" destId="{C1253F7B-9269-4166-80A9-BFCECD15FD39}" srcOrd="1" destOrd="0" presId="urn:microsoft.com/office/officeart/2018/2/layout/IconVerticalSolidList"/>
    <dgm:cxn modelId="{4C4659D8-EE09-43BB-88AD-A96AA4B92277}" type="presParOf" srcId="{A7265DFB-9790-406A-92D2-3695D01AEAB4}" destId="{A2CBFB55-5D05-40C2-BB0A-740A60CE34B3}" srcOrd="2" destOrd="0" presId="urn:microsoft.com/office/officeart/2018/2/layout/IconVerticalSolidList"/>
    <dgm:cxn modelId="{477CCC47-DA4C-402D-9F10-02E90CC71564}" type="presParOf" srcId="{A7265DFB-9790-406A-92D2-3695D01AEAB4}" destId="{88501A8D-3DB3-4C8E-83D7-A1CCEDE65A9A}" srcOrd="3" destOrd="0" presId="urn:microsoft.com/office/officeart/2018/2/layout/IconVerticalSolidList"/>
    <dgm:cxn modelId="{E4D3391C-A031-4D7F-8A9C-B25967517618}" type="presParOf" srcId="{0AE78D47-9A5E-4B7C-86AC-DF1554AFA69A}" destId="{196D2216-4277-43A0-AB73-CD3C2FCBE66A}" srcOrd="1" destOrd="0" presId="urn:microsoft.com/office/officeart/2018/2/layout/IconVerticalSolidList"/>
    <dgm:cxn modelId="{A6FAEF6C-7D4E-454B-B1FA-ABC1AF921F75}" type="presParOf" srcId="{0AE78D47-9A5E-4B7C-86AC-DF1554AFA69A}" destId="{A34B6D22-8F64-4DC6-9D78-0D7E3333CC1F}" srcOrd="2" destOrd="0" presId="urn:microsoft.com/office/officeart/2018/2/layout/IconVerticalSolidList"/>
    <dgm:cxn modelId="{7962F24A-F9F9-46A7-9FEE-5BA62A5FEE2C}" type="presParOf" srcId="{A34B6D22-8F64-4DC6-9D78-0D7E3333CC1F}" destId="{FD14C3B8-72B6-4EB9-9C1B-D8AC2FCC55B0}" srcOrd="0" destOrd="0" presId="urn:microsoft.com/office/officeart/2018/2/layout/IconVerticalSolidList"/>
    <dgm:cxn modelId="{46FE9141-F565-4B91-84B4-4D066FADF95F}" type="presParOf" srcId="{A34B6D22-8F64-4DC6-9D78-0D7E3333CC1F}" destId="{834DD4D9-AAEA-460A-A7BA-19F86D034D21}" srcOrd="1" destOrd="0" presId="urn:microsoft.com/office/officeart/2018/2/layout/IconVerticalSolidList"/>
    <dgm:cxn modelId="{7DB1E4CB-3F59-4755-B248-0FF98DB85A83}" type="presParOf" srcId="{A34B6D22-8F64-4DC6-9D78-0D7E3333CC1F}" destId="{B5BBE9B7-85EB-4E93-AD98-AF2F373775B6}" srcOrd="2" destOrd="0" presId="urn:microsoft.com/office/officeart/2018/2/layout/IconVerticalSolidList"/>
    <dgm:cxn modelId="{8172A18A-7900-42C0-A836-CAA653946BBD}" type="presParOf" srcId="{A34B6D22-8F64-4DC6-9D78-0D7E3333CC1F}" destId="{999DB7A1-440B-4A29-BF5E-7CC06F7A77E0}" srcOrd="3" destOrd="0" presId="urn:microsoft.com/office/officeart/2018/2/layout/IconVerticalSolidList"/>
    <dgm:cxn modelId="{03311969-2086-4CDE-AC8D-012FFC92EA3D}" type="presParOf" srcId="{0AE78D47-9A5E-4B7C-86AC-DF1554AFA69A}" destId="{66F8E30A-D655-4FB1-B54D-09361958A095}" srcOrd="3" destOrd="0" presId="urn:microsoft.com/office/officeart/2018/2/layout/IconVerticalSolidList"/>
    <dgm:cxn modelId="{C99F7F66-394C-4700-B553-9E35D651BA8C}" type="presParOf" srcId="{0AE78D47-9A5E-4B7C-86AC-DF1554AFA69A}" destId="{6B9484D2-1D57-4395-97F9-0BC22DBDD52A}" srcOrd="4" destOrd="0" presId="urn:microsoft.com/office/officeart/2018/2/layout/IconVerticalSolidList"/>
    <dgm:cxn modelId="{320030A1-8894-429D-9A2F-20E03B6E5960}" type="presParOf" srcId="{6B9484D2-1D57-4395-97F9-0BC22DBDD52A}" destId="{41332387-CFA5-4998-8767-3830DE9E3719}" srcOrd="0" destOrd="0" presId="urn:microsoft.com/office/officeart/2018/2/layout/IconVerticalSolidList"/>
    <dgm:cxn modelId="{2DB04C67-5EB9-4E3D-BDEB-9DA432AE22B6}" type="presParOf" srcId="{6B9484D2-1D57-4395-97F9-0BC22DBDD52A}" destId="{CBB695A2-8A45-41B0-8D2C-3B9C8CDA0D19}" srcOrd="1" destOrd="0" presId="urn:microsoft.com/office/officeart/2018/2/layout/IconVerticalSolidList"/>
    <dgm:cxn modelId="{0C89DD68-AB52-44B2-8742-62011AA2EF44}" type="presParOf" srcId="{6B9484D2-1D57-4395-97F9-0BC22DBDD52A}" destId="{54F1C719-717C-4C23-924B-A9D47D85258B}" srcOrd="2" destOrd="0" presId="urn:microsoft.com/office/officeart/2018/2/layout/IconVerticalSolidList"/>
    <dgm:cxn modelId="{E803A7BA-1D0C-40DE-A568-BB515054DCF3}" type="presParOf" srcId="{6B9484D2-1D57-4395-97F9-0BC22DBDD52A}" destId="{3CC992E7-3863-48DB-9EFF-BAFCDF472707}" srcOrd="3" destOrd="0" presId="urn:microsoft.com/office/officeart/2018/2/layout/IconVerticalSolidList"/>
    <dgm:cxn modelId="{70204033-5C49-41BA-BF2E-E8C56B453FB5}" type="presParOf" srcId="{0AE78D47-9A5E-4B7C-86AC-DF1554AFA69A}" destId="{67931B24-2772-4958-A10A-D45C50CA1A40}" srcOrd="5" destOrd="0" presId="urn:microsoft.com/office/officeart/2018/2/layout/IconVerticalSolidList"/>
    <dgm:cxn modelId="{2B07FDF6-0812-4115-B6DD-2B6303B6D9A7}" type="presParOf" srcId="{0AE78D47-9A5E-4B7C-86AC-DF1554AFA69A}" destId="{DB3A0327-83CE-453E-8E11-4A0154493772}" srcOrd="6" destOrd="0" presId="urn:microsoft.com/office/officeart/2018/2/layout/IconVerticalSolidList"/>
    <dgm:cxn modelId="{424FE92F-AA23-4DCA-9444-D2FCC34BC345}" type="presParOf" srcId="{DB3A0327-83CE-453E-8E11-4A0154493772}" destId="{336674A9-941C-4FC6-A707-9947B0ACFBDC}" srcOrd="0" destOrd="0" presId="urn:microsoft.com/office/officeart/2018/2/layout/IconVerticalSolidList"/>
    <dgm:cxn modelId="{935AF0EC-5871-42BE-ACF8-3B954745C2C6}" type="presParOf" srcId="{DB3A0327-83CE-453E-8E11-4A0154493772}" destId="{F75D72EE-F970-41E3-A732-2913D1477FA1}" srcOrd="1" destOrd="0" presId="urn:microsoft.com/office/officeart/2018/2/layout/IconVerticalSolidList"/>
    <dgm:cxn modelId="{A508E954-ECD6-4F36-8802-AF0B768EF848}" type="presParOf" srcId="{DB3A0327-83CE-453E-8E11-4A0154493772}" destId="{A0FF66D8-C31A-402E-9BCC-596C459E0EF0}" srcOrd="2" destOrd="0" presId="urn:microsoft.com/office/officeart/2018/2/layout/IconVerticalSolidList"/>
    <dgm:cxn modelId="{D8C1CACB-A084-4937-B304-503B57FB45F3}" type="presParOf" srcId="{DB3A0327-83CE-453E-8E11-4A0154493772}" destId="{C378DC4F-B92E-4D81-8C85-FCEC1F242E1F}" srcOrd="3" destOrd="0" presId="urn:microsoft.com/office/officeart/2018/2/layout/IconVerticalSolidList"/>
    <dgm:cxn modelId="{594B6FD1-CBEE-433F-B65A-54D1FAD234FE}" type="presParOf" srcId="{0AE78D47-9A5E-4B7C-86AC-DF1554AFA69A}" destId="{95C63AD2-95AD-4DDC-A1DF-7AB316BFE187}" srcOrd="7" destOrd="0" presId="urn:microsoft.com/office/officeart/2018/2/layout/IconVerticalSolidList"/>
    <dgm:cxn modelId="{711A2CDA-0241-40E1-BA3F-65D55C140F88}" type="presParOf" srcId="{0AE78D47-9A5E-4B7C-86AC-DF1554AFA69A}" destId="{F4BB6863-F597-4D3A-AA37-47AB3ADE047E}" srcOrd="8" destOrd="0" presId="urn:microsoft.com/office/officeart/2018/2/layout/IconVerticalSolidList"/>
    <dgm:cxn modelId="{C03E5C22-E84F-433F-96DB-52814566FCAE}" type="presParOf" srcId="{F4BB6863-F597-4D3A-AA37-47AB3ADE047E}" destId="{11F41640-9EA3-4AAE-BEC9-970B5556EA20}" srcOrd="0" destOrd="0" presId="urn:microsoft.com/office/officeart/2018/2/layout/IconVerticalSolidList"/>
    <dgm:cxn modelId="{1E13B885-B674-4250-9AB9-CD5A212A1938}" type="presParOf" srcId="{F4BB6863-F597-4D3A-AA37-47AB3ADE047E}" destId="{C267BBF1-B943-43D2-BAAA-1668FB7E0C69}" srcOrd="1" destOrd="0" presId="urn:microsoft.com/office/officeart/2018/2/layout/IconVerticalSolidList"/>
    <dgm:cxn modelId="{671885D4-C17C-49BB-86E6-E08C5179E7CA}" type="presParOf" srcId="{F4BB6863-F597-4D3A-AA37-47AB3ADE047E}" destId="{1929B495-E71B-46C1-AE38-AF5618D78CDB}" srcOrd="2" destOrd="0" presId="urn:microsoft.com/office/officeart/2018/2/layout/IconVerticalSolidList"/>
    <dgm:cxn modelId="{80B8C497-C32D-491E-8C19-B9824C9E23E2}" type="presParOf" srcId="{F4BB6863-F597-4D3A-AA37-47AB3ADE047E}" destId="{D9C4E0C8-9509-464E-A74A-71A102DA8FA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2C558D0-2332-43E5-B64F-0472C21CBE7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F520685-5998-45C8-9FEF-95BF538C19E9}">
      <dgm:prSet/>
      <dgm:spPr/>
      <dgm:t>
        <a:bodyPr/>
        <a:lstStyle/>
        <a:p>
          <a:r>
            <a:rPr lang="en-US"/>
            <a:t>Helps to shape the future of hospitality sector</a:t>
          </a:r>
        </a:p>
      </dgm:t>
    </dgm:pt>
    <dgm:pt modelId="{8EA1E774-9641-4EBA-AA4B-F91E018E9595}" type="parTrans" cxnId="{C3C90FF9-E5B6-4251-BB15-BE4C567A12FE}">
      <dgm:prSet/>
      <dgm:spPr/>
      <dgm:t>
        <a:bodyPr/>
        <a:lstStyle/>
        <a:p>
          <a:endParaRPr lang="en-US"/>
        </a:p>
      </dgm:t>
    </dgm:pt>
    <dgm:pt modelId="{44DF1993-B6CB-4C76-A121-BF9CE468B7DB}" type="sibTrans" cxnId="{C3C90FF9-E5B6-4251-BB15-BE4C567A12FE}">
      <dgm:prSet/>
      <dgm:spPr/>
      <dgm:t>
        <a:bodyPr/>
        <a:lstStyle/>
        <a:p>
          <a:endParaRPr lang="en-US"/>
        </a:p>
      </dgm:t>
    </dgm:pt>
    <dgm:pt modelId="{85F37B40-474E-4441-9696-D8A1F142B87F}">
      <dgm:prSet/>
      <dgm:spPr/>
      <dgm:t>
        <a:bodyPr/>
        <a:lstStyle/>
        <a:p>
          <a:r>
            <a:rPr lang="en-US"/>
            <a:t>Enhance guest experiences </a:t>
          </a:r>
        </a:p>
      </dgm:t>
    </dgm:pt>
    <dgm:pt modelId="{F74D80EF-0A78-4012-AE90-7176D86EE95C}" type="parTrans" cxnId="{5F7C0FD4-D567-4A7D-B17A-9B3DABFB9D7F}">
      <dgm:prSet/>
      <dgm:spPr/>
      <dgm:t>
        <a:bodyPr/>
        <a:lstStyle/>
        <a:p>
          <a:endParaRPr lang="en-US"/>
        </a:p>
      </dgm:t>
    </dgm:pt>
    <dgm:pt modelId="{57086022-9ADA-4BD7-9970-97006E79746D}" type="sibTrans" cxnId="{5F7C0FD4-D567-4A7D-B17A-9B3DABFB9D7F}">
      <dgm:prSet/>
      <dgm:spPr/>
      <dgm:t>
        <a:bodyPr/>
        <a:lstStyle/>
        <a:p>
          <a:endParaRPr lang="en-US"/>
        </a:p>
      </dgm:t>
    </dgm:pt>
    <dgm:pt modelId="{03099AC4-F5F5-4523-B7E6-07732DC89FBF}">
      <dgm:prSet/>
      <dgm:spPr/>
      <dgm:t>
        <a:bodyPr/>
        <a:lstStyle/>
        <a:p>
          <a:r>
            <a:rPr lang="en-US" dirty="0"/>
            <a:t>Meet the strategic goals of the organization (Filimonau and Naumova., 2020)</a:t>
          </a:r>
        </a:p>
      </dgm:t>
    </dgm:pt>
    <dgm:pt modelId="{40E92F38-C319-44DB-B14A-5CC4E0D76CB6}" type="parTrans" cxnId="{E27C9474-7B8E-4F71-A25C-0F0504101845}">
      <dgm:prSet/>
      <dgm:spPr/>
      <dgm:t>
        <a:bodyPr/>
        <a:lstStyle/>
        <a:p>
          <a:endParaRPr lang="en-US"/>
        </a:p>
      </dgm:t>
    </dgm:pt>
    <dgm:pt modelId="{F28AEA22-783E-49AD-A021-0BC1311C857C}" type="sibTrans" cxnId="{E27C9474-7B8E-4F71-A25C-0F0504101845}">
      <dgm:prSet/>
      <dgm:spPr/>
      <dgm:t>
        <a:bodyPr/>
        <a:lstStyle/>
        <a:p>
          <a:endParaRPr lang="en-US"/>
        </a:p>
      </dgm:t>
    </dgm:pt>
    <dgm:pt modelId="{A14A576D-4031-46F9-9677-9ABC9DAE3CED}">
      <dgm:prSet/>
      <dgm:spPr/>
      <dgm:t>
        <a:bodyPr/>
        <a:lstStyle/>
        <a:p>
          <a:r>
            <a:rPr lang="en-US"/>
            <a:t>Integrate with technology </a:t>
          </a:r>
        </a:p>
      </dgm:t>
    </dgm:pt>
    <dgm:pt modelId="{3EA33611-C028-4F25-A70F-0A65FC43FCE4}" type="parTrans" cxnId="{BA7B7241-0185-40E2-BF75-077B67AA8919}">
      <dgm:prSet/>
      <dgm:spPr/>
      <dgm:t>
        <a:bodyPr/>
        <a:lstStyle/>
        <a:p>
          <a:endParaRPr lang="en-US"/>
        </a:p>
      </dgm:t>
    </dgm:pt>
    <dgm:pt modelId="{01425BEF-9559-4EA5-A2FC-56FEA004AECD}" type="sibTrans" cxnId="{BA7B7241-0185-40E2-BF75-077B67AA8919}">
      <dgm:prSet/>
      <dgm:spPr/>
      <dgm:t>
        <a:bodyPr/>
        <a:lstStyle/>
        <a:p>
          <a:endParaRPr lang="en-US"/>
        </a:p>
      </dgm:t>
    </dgm:pt>
    <dgm:pt modelId="{0B587071-3F24-4A9D-8F12-DAAB7EE9D3EE}" type="pres">
      <dgm:prSet presAssocID="{E2C558D0-2332-43E5-B64F-0472C21CBE7C}" presName="root" presStyleCnt="0">
        <dgm:presLayoutVars>
          <dgm:dir/>
          <dgm:resizeHandles val="exact"/>
        </dgm:presLayoutVars>
      </dgm:prSet>
      <dgm:spPr/>
    </dgm:pt>
    <dgm:pt modelId="{42EBDEFD-9CC3-4074-B156-EEF2A5728819}" type="pres">
      <dgm:prSet presAssocID="{7F520685-5998-45C8-9FEF-95BF538C19E9}" presName="compNode" presStyleCnt="0"/>
      <dgm:spPr/>
    </dgm:pt>
    <dgm:pt modelId="{6956C5EE-B522-421F-A776-25E0541A2904}" type="pres">
      <dgm:prSet presAssocID="{7F520685-5998-45C8-9FEF-95BF538C19E9}" presName="bgRect" presStyleLbl="bgShp" presStyleIdx="0" presStyleCnt="4"/>
      <dgm:spPr/>
    </dgm:pt>
    <dgm:pt modelId="{4C7E07BA-6D8B-493D-B74C-83F12098BC40}" type="pres">
      <dgm:prSet presAssocID="{7F520685-5998-45C8-9FEF-95BF538C19E9}"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k and knife"/>
        </a:ext>
      </dgm:extLst>
    </dgm:pt>
    <dgm:pt modelId="{4D833491-469F-4C10-8E5D-909CEFDA0A87}" type="pres">
      <dgm:prSet presAssocID="{7F520685-5998-45C8-9FEF-95BF538C19E9}" presName="spaceRect" presStyleCnt="0"/>
      <dgm:spPr/>
    </dgm:pt>
    <dgm:pt modelId="{C797700D-9D4F-40FB-8B48-8AECB6E83801}" type="pres">
      <dgm:prSet presAssocID="{7F520685-5998-45C8-9FEF-95BF538C19E9}" presName="parTx" presStyleLbl="revTx" presStyleIdx="0" presStyleCnt="4">
        <dgm:presLayoutVars>
          <dgm:chMax val="0"/>
          <dgm:chPref val="0"/>
        </dgm:presLayoutVars>
      </dgm:prSet>
      <dgm:spPr/>
    </dgm:pt>
    <dgm:pt modelId="{15B1D860-67D4-4FD0-921D-47359BB5AB25}" type="pres">
      <dgm:prSet presAssocID="{44DF1993-B6CB-4C76-A121-BF9CE468B7DB}" presName="sibTrans" presStyleCnt="0"/>
      <dgm:spPr/>
    </dgm:pt>
    <dgm:pt modelId="{D86F74AA-BD1A-451A-96A0-5A47A30EDE1B}" type="pres">
      <dgm:prSet presAssocID="{85F37B40-474E-4441-9696-D8A1F142B87F}" presName="compNode" presStyleCnt="0"/>
      <dgm:spPr/>
    </dgm:pt>
    <dgm:pt modelId="{8990BBA9-2321-469D-8107-DE9D53EBD4C4}" type="pres">
      <dgm:prSet presAssocID="{85F37B40-474E-4441-9696-D8A1F142B87F}" presName="bgRect" presStyleLbl="bgShp" presStyleIdx="1" presStyleCnt="4"/>
      <dgm:spPr/>
    </dgm:pt>
    <dgm:pt modelId="{D4747A35-33F9-4944-A1E1-1008C1D7E485}" type="pres">
      <dgm:prSet presAssocID="{85F37B40-474E-4441-9696-D8A1F142B87F}"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9BC20622-92BC-474D-AE11-D6B2C847903F}" type="pres">
      <dgm:prSet presAssocID="{85F37B40-474E-4441-9696-D8A1F142B87F}" presName="spaceRect" presStyleCnt="0"/>
      <dgm:spPr/>
    </dgm:pt>
    <dgm:pt modelId="{38F5E5A6-204A-414E-9F12-C2ACF9DC69D2}" type="pres">
      <dgm:prSet presAssocID="{85F37B40-474E-4441-9696-D8A1F142B87F}" presName="parTx" presStyleLbl="revTx" presStyleIdx="1" presStyleCnt="4">
        <dgm:presLayoutVars>
          <dgm:chMax val="0"/>
          <dgm:chPref val="0"/>
        </dgm:presLayoutVars>
      </dgm:prSet>
      <dgm:spPr/>
    </dgm:pt>
    <dgm:pt modelId="{C2ECAB88-4C75-44D3-83BA-FF318866309C}" type="pres">
      <dgm:prSet presAssocID="{57086022-9ADA-4BD7-9970-97006E79746D}" presName="sibTrans" presStyleCnt="0"/>
      <dgm:spPr/>
    </dgm:pt>
    <dgm:pt modelId="{57EE3AEB-4C62-41E9-8915-A5D8F4552A10}" type="pres">
      <dgm:prSet presAssocID="{03099AC4-F5F5-4523-B7E6-07732DC89FBF}" presName="compNode" presStyleCnt="0"/>
      <dgm:spPr/>
    </dgm:pt>
    <dgm:pt modelId="{E9B3612A-7352-4890-B10A-B455B7E5E2A9}" type="pres">
      <dgm:prSet presAssocID="{03099AC4-F5F5-4523-B7E6-07732DC89FBF}" presName="bgRect" presStyleLbl="bgShp" presStyleIdx="2" presStyleCnt="4"/>
      <dgm:spPr/>
    </dgm:pt>
    <dgm:pt modelId="{39C11D63-C783-48D2-9904-D435C4F44F81}" type="pres">
      <dgm:prSet presAssocID="{03099AC4-F5F5-4523-B7E6-07732DC89FBF}"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57688183-9064-42EC-A86D-93A1A196A53B}" type="pres">
      <dgm:prSet presAssocID="{03099AC4-F5F5-4523-B7E6-07732DC89FBF}" presName="spaceRect" presStyleCnt="0"/>
      <dgm:spPr/>
    </dgm:pt>
    <dgm:pt modelId="{83B1D5E2-A955-48C3-8050-A7CA914EC128}" type="pres">
      <dgm:prSet presAssocID="{03099AC4-F5F5-4523-B7E6-07732DC89FBF}" presName="parTx" presStyleLbl="revTx" presStyleIdx="2" presStyleCnt="4">
        <dgm:presLayoutVars>
          <dgm:chMax val="0"/>
          <dgm:chPref val="0"/>
        </dgm:presLayoutVars>
      </dgm:prSet>
      <dgm:spPr/>
    </dgm:pt>
    <dgm:pt modelId="{2A634C05-1336-4C55-9514-1E6518440E96}" type="pres">
      <dgm:prSet presAssocID="{F28AEA22-783E-49AD-A021-0BC1311C857C}" presName="sibTrans" presStyleCnt="0"/>
      <dgm:spPr/>
    </dgm:pt>
    <dgm:pt modelId="{0D3BD929-10AC-4CE1-A787-84DF0C38D127}" type="pres">
      <dgm:prSet presAssocID="{A14A576D-4031-46F9-9677-9ABC9DAE3CED}" presName="compNode" presStyleCnt="0"/>
      <dgm:spPr/>
    </dgm:pt>
    <dgm:pt modelId="{4D71EDB6-1275-4F77-977E-ECA232BB033C}" type="pres">
      <dgm:prSet presAssocID="{A14A576D-4031-46F9-9677-9ABC9DAE3CED}" presName="bgRect" presStyleLbl="bgShp" presStyleIdx="3" presStyleCnt="4"/>
      <dgm:spPr/>
    </dgm:pt>
    <dgm:pt modelId="{75CD5A31-5C12-4D23-A835-8C65320B7813}" type="pres">
      <dgm:prSet presAssocID="{A14A576D-4031-46F9-9677-9ABC9DAE3CED}"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etwork"/>
        </a:ext>
      </dgm:extLst>
    </dgm:pt>
    <dgm:pt modelId="{C55304BC-E2DA-4BF5-A20E-0AF3C931070F}" type="pres">
      <dgm:prSet presAssocID="{A14A576D-4031-46F9-9677-9ABC9DAE3CED}" presName="spaceRect" presStyleCnt="0"/>
      <dgm:spPr/>
    </dgm:pt>
    <dgm:pt modelId="{EABE4A38-6990-408C-979F-DE58E0F91A06}" type="pres">
      <dgm:prSet presAssocID="{A14A576D-4031-46F9-9677-9ABC9DAE3CED}" presName="parTx" presStyleLbl="revTx" presStyleIdx="3" presStyleCnt="4">
        <dgm:presLayoutVars>
          <dgm:chMax val="0"/>
          <dgm:chPref val="0"/>
        </dgm:presLayoutVars>
      </dgm:prSet>
      <dgm:spPr/>
    </dgm:pt>
  </dgm:ptLst>
  <dgm:cxnLst>
    <dgm:cxn modelId="{CF1F4513-EF93-4A97-A21C-28738AFBF50E}" type="presOf" srcId="{E2C558D0-2332-43E5-B64F-0472C21CBE7C}" destId="{0B587071-3F24-4A9D-8F12-DAAB7EE9D3EE}" srcOrd="0" destOrd="0" presId="urn:microsoft.com/office/officeart/2018/2/layout/IconVerticalSolidList"/>
    <dgm:cxn modelId="{BA7B7241-0185-40E2-BF75-077B67AA8919}" srcId="{E2C558D0-2332-43E5-B64F-0472C21CBE7C}" destId="{A14A576D-4031-46F9-9677-9ABC9DAE3CED}" srcOrd="3" destOrd="0" parTransId="{3EA33611-C028-4F25-A70F-0A65FC43FCE4}" sibTransId="{01425BEF-9559-4EA5-A2FC-56FEA004AECD}"/>
    <dgm:cxn modelId="{E27C9474-7B8E-4F71-A25C-0F0504101845}" srcId="{E2C558D0-2332-43E5-B64F-0472C21CBE7C}" destId="{03099AC4-F5F5-4523-B7E6-07732DC89FBF}" srcOrd="2" destOrd="0" parTransId="{40E92F38-C319-44DB-B14A-5CC4E0D76CB6}" sibTransId="{F28AEA22-783E-49AD-A021-0BC1311C857C}"/>
    <dgm:cxn modelId="{57518277-5145-41C3-8146-8CBD4A692CEE}" type="presOf" srcId="{7F520685-5998-45C8-9FEF-95BF538C19E9}" destId="{C797700D-9D4F-40FB-8B48-8AECB6E83801}" srcOrd="0" destOrd="0" presId="urn:microsoft.com/office/officeart/2018/2/layout/IconVerticalSolidList"/>
    <dgm:cxn modelId="{811E13B4-0C48-40CE-B9D0-23E6174559D0}" type="presOf" srcId="{03099AC4-F5F5-4523-B7E6-07732DC89FBF}" destId="{83B1D5E2-A955-48C3-8050-A7CA914EC128}" srcOrd="0" destOrd="0" presId="urn:microsoft.com/office/officeart/2018/2/layout/IconVerticalSolidList"/>
    <dgm:cxn modelId="{BD6981CA-3CD1-4785-8D36-790EBEBA9E01}" type="presOf" srcId="{85F37B40-474E-4441-9696-D8A1F142B87F}" destId="{38F5E5A6-204A-414E-9F12-C2ACF9DC69D2}" srcOrd="0" destOrd="0" presId="urn:microsoft.com/office/officeart/2018/2/layout/IconVerticalSolidList"/>
    <dgm:cxn modelId="{5F7C0FD4-D567-4A7D-B17A-9B3DABFB9D7F}" srcId="{E2C558D0-2332-43E5-B64F-0472C21CBE7C}" destId="{85F37B40-474E-4441-9696-D8A1F142B87F}" srcOrd="1" destOrd="0" parTransId="{F74D80EF-0A78-4012-AE90-7176D86EE95C}" sibTransId="{57086022-9ADA-4BD7-9970-97006E79746D}"/>
    <dgm:cxn modelId="{160FADF1-A697-4139-A3E0-BBBBBB660055}" type="presOf" srcId="{A14A576D-4031-46F9-9677-9ABC9DAE3CED}" destId="{EABE4A38-6990-408C-979F-DE58E0F91A06}" srcOrd="0" destOrd="0" presId="urn:microsoft.com/office/officeart/2018/2/layout/IconVerticalSolidList"/>
    <dgm:cxn modelId="{C3C90FF9-E5B6-4251-BB15-BE4C567A12FE}" srcId="{E2C558D0-2332-43E5-B64F-0472C21CBE7C}" destId="{7F520685-5998-45C8-9FEF-95BF538C19E9}" srcOrd="0" destOrd="0" parTransId="{8EA1E774-9641-4EBA-AA4B-F91E018E9595}" sibTransId="{44DF1993-B6CB-4C76-A121-BF9CE468B7DB}"/>
    <dgm:cxn modelId="{7EAF1411-89AC-4309-B048-DDC436045246}" type="presParOf" srcId="{0B587071-3F24-4A9D-8F12-DAAB7EE9D3EE}" destId="{42EBDEFD-9CC3-4074-B156-EEF2A5728819}" srcOrd="0" destOrd="0" presId="urn:microsoft.com/office/officeart/2018/2/layout/IconVerticalSolidList"/>
    <dgm:cxn modelId="{237A6E07-755D-4310-88D7-C4F2C822E93F}" type="presParOf" srcId="{42EBDEFD-9CC3-4074-B156-EEF2A5728819}" destId="{6956C5EE-B522-421F-A776-25E0541A2904}" srcOrd="0" destOrd="0" presId="urn:microsoft.com/office/officeart/2018/2/layout/IconVerticalSolidList"/>
    <dgm:cxn modelId="{63D3FED5-43AE-435F-A8C6-5E1686F82858}" type="presParOf" srcId="{42EBDEFD-9CC3-4074-B156-EEF2A5728819}" destId="{4C7E07BA-6D8B-493D-B74C-83F12098BC40}" srcOrd="1" destOrd="0" presId="urn:microsoft.com/office/officeart/2018/2/layout/IconVerticalSolidList"/>
    <dgm:cxn modelId="{39787EF9-0BB0-494F-A071-92505A81FB11}" type="presParOf" srcId="{42EBDEFD-9CC3-4074-B156-EEF2A5728819}" destId="{4D833491-469F-4C10-8E5D-909CEFDA0A87}" srcOrd="2" destOrd="0" presId="urn:microsoft.com/office/officeart/2018/2/layout/IconVerticalSolidList"/>
    <dgm:cxn modelId="{9DE85AA8-0B99-4289-8D86-8315048A8414}" type="presParOf" srcId="{42EBDEFD-9CC3-4074-B156-EEF2A5728819}" destId="{C797700D-9D4F-40FB-8B48-8AECB6E83801}" srcOrd="3" destOrd="0" presId="urn:microsoft.com/office/officeart/2018/2/layout/IconVerticalSolidList"/>
    <dgm:cxn modelId="{CB6B7A70-8A92-4C87-83BE-BC5DD343E941}" type="presParOf" srcId="{0B587071-3F24-4A9D-8F12-DAAB7EE9D3EE}" destId="{15B1D860-67D4-4FD0-921D-47359BB5AB25}" srcOrd="1" destOrd="0" presId="urn:microsoft.com/office/officeart/2018/2/layout/IconVerticalSolidList"/>
    <dgm:cxn modelId="{3B9A2EAC-BCCF-4397-8236-CBB1AD1BADAC}" type="presParOf" srcId="{0B587071-3F24-4A9D-8F12-DAAB7EE9D3EE}" destId="{D86F74AA-BD1A-451A-96A0-5A47A30EDE1B}" srcOrd="2" destOrd="0" presId="urn:microsoft.com/office/officeart/2018/2/layout/IconVerticalSolidList"/>
    <dgm:cxn modelId="{7BA53E56-A467-4A47-BAFE-D21552070629}" type="presParOf" srcId="{D86F74AA-BD1A-451A-96A0-5A47A30EDE1B}" destId="{8990BBA9-2321-469D-8107-DE9D53EBD4C4}" srcOrd="0" destOrd="0" presId="urn:microsoft.com/office/officeart/2018/2/layout/IconVerticalSolidList"/>
    <dgm:cxn modelId="{834BB279-254C-4A11-BC53-F75EF3F0AC7F}" type="presParOf" srcId="{D86F74AA-BD1A-451A-96A0-5A47A30EDE1B}" destId="{D4747A35-33F9-4944-A1E1-1008C1D7E485}" srcOrd="1" destOrd="0" presId="urn:microsoft.com/office/officeart/2018/2/layout/IconVerticalSolidList"/>
    <dgm:cxn modelId="{15D3D998-DC9E-4761-851A-03E0ACB2E42C}" type="presParOf" srcId="{D86F74AA-BD1A-451A-96A0-5A47A30EDE1B}" destId="{9BC20622-92BC-474D-AE11-D6B2C847903F}" srcOrd="2" destOrd="0" presId="urn:microsoft.com/office/officeart/2018/2/layout/IconVerticalSolidList"/>
    <dgm:cxn modelId="{EB84C054-5287-413A-A0E0-698688C49259}" type="presParOf" srcId="{D86F74AA-BD1A-451A-96A0-5A47A30EDE1B}" destId="{38F5E5A6-204A-414E-9F12-C2ACF9DC69D2}" srcOrd="3" destOrd="0" presId="urn:microsoft.com/office/officeart/2018/2/layout/IconVerticalSolidList"/>
    <dgm:cxn modelId="{354F727D-1F4C-48E6-90CE-AE9DEC2F6DD0}" type="presParOf" srcId="{0B587071-3F24-4A9D-8F12-DAAB7EE9D3EE}" destId="{C2ECAB88-4C75-44D3-83BA-FF318866309C}" srcOrd="3" destOrd="0" presId="urn:microsoft.com/office/officeart/2018/2/layout/IconVerticalSolidList"/>
    <dgm:cxn modelId="{6431399D-C122-445F-B1DA-E5D3770D72F2}" type="presParOf" srcId="{0B587071-3F24-4A9D-8F12-DAAB7EE9D3EE}" destId="{57EE3AEB-4C62-41E9-8915-A5D8F4552A10}" srcOrd="4" destOrd="0" presId="urn:microsoft.com/office/officeart/2018/2/layout/IconVerticalSolidList"/>
    <dgm:cxn modelId="{FF8D9608-FFD3-4D49-8577-C7438FF1CE0F}" type="presParOf" srcId="{57EE3AEB-4C62-41E9-8915-A5D8F4552A10}" destId="{E9B3612A-7352-4890-B10A-B455B7E5E2A9}" srcOrd="0" destOrd="0" presId="urn:microsoft.com/office/officeart/2018/2/layout/IconVerticalSolidList"/>
    <dgm:cxn modelId="{74B3EB23-6D7A-4A8C-A662-E8445BC6F51F}" type="presParOf" srcId="{57EE3AEB-4C62-41E9-8915-A5D8F4552A10}" destId="{39C11D63-C783-48D2-9904-D435C4F44F81}" srcOrd="1" destOrd="0" presId="urn:microsoft.com/office/officeart/2018/2/layout/IconVerticalSolidList"/>
    <dgm:cxn modelId="{0F502D37-DE9F-490F-B8AA-876BF3EE9726}" type="presParOf" srcId="{57EE3AEB-4C62-41E9-8915-A5D8F4552A10}" destId="{57688183-9064-42EC-A86D-93A1A196A53B}" srcOrd="2" destOrd="0" presId="urn:microsoft.com/office/officeart/2018/2/layout/IconVerticalSolidList"/>
    <dgm:cxn modelId="{E061E3F4-EB85-4BEA-8536-E33674250423}" type="presParOf" srcId="{57EE3AEB-4C62-41E9-8915-A5D8F4552A10}" destId="{83B1D5E2-A955-48C3-8050-A7CA914EC128}" srcOrd="3" destOrd="0" presId="urn:microsoft.com/office/officeart/2018/2/layout/IconVerticalSolidList"/>
    <dgm:cxn modelId="{E928FA65-9197-41BF-811C-26FBF3A5B1C7}" type="presParOf" srcId="{0B587071-3F24-4A9D-8F12-DAAB7EE9D3EE}" destId="{2A634C05-1336-4C55-9514-1E6518440E96}" srcOrd="5" destOrd="0" presId="urn:microsoft.com/office/officeart/2018/2/layout/IconVerticalSolidList"/>
    <dgm:cxn modelId="{D0942C03-A18F-4E66-BF70-4703B48ED21D}" type="presParOf" srcId="{0B587071-3F24-4A9D-8F12-DAAB7EE9D3EE}" destId="{0D3BD929-10AC-4CE1-A787-84DF0C38D127}" srcOrd="6" destOrd="0" presId="urn:microsoft.com/office/officeart/2018/2/layout/IconVerticalSolidList"/>
    <dgm:cxn modelId="{5285B5F5-336D-47CB-AF97-9C60C2E438F9}" type="presParOf" srcId="{0D3BD929-10AC-4CE1-A787-84DF0C38D127}" destId="{4D71EDB6-1275-4F77-977E-ECA232BB033C}" srcOrd="0" destOrd="0" presId="urn:microsoft.com/office/officeart/2018/2/layout/IconVerticalSolidList"/>
    <dgm:cxn modelId="{3446D23A-64E4-4BFD-89AD-82AE1B1352CE}" type="presParOf" srcId="{0D3BD929-10AC-4CE1-A787-84DF0C38D127}" destId="{75CD5A31-5C12-4D23-A835-8C65320B7813}" srcOrd="1" destOrd="0" presId="urn:microsoft.com/office/officeart/2018/2/layout/IconVerticalSolidList"/>
    <dgm:cxn modelId="{47F03D3B-11BB-4E6A-B312-F0E6AA5A48E7}" type="presParOf" srcId="{0D3BD929-10AC-4CE1-A787-84DF0C38D127}" destId="{C55304BC-E2DA-4BF5-A20E-0AF3C931070F}" srcOrd="2" destOrd="0" presId="urn:microsoft.com/office/officeart/2018/2/layout/IconVerticalSolidList"/>
    <dgm:cxn modelId="{FF9D7203-2F2C-4AAD-A475-EBCFFF5374AF}" type="presParOf" srcId="{0D3BD929-10AC-4CE1-A787-84DF0C38D127}" destId="{EABE4A38-6990-408C-979F-DE58E0F91A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1EE0F2-77AE-4FA7-831E-B8A51C637D65}">
      <dsp:nvSpPr>
        <dsp:cNvPr id="0" name=""/>
        <dsp:cNvSpPr/>
      </dsp:nvSpPr>
      <dsp:spPr>
        <a:xfrm>
          <a:off x="0" y="1975"/>
          <a:ext cx="5283200" cy="10014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57F0F2-0E64-425E-B949-74B0DC8C89CF}">
      <dsp:nvSpPr>
        <dsp:cNvPr id="0" name=""/>
        <dsp:cNvSpPr/>
      </dsp:nvSpPr>
      <dsp:spPr>
        <a:xfrm>
          <a:off x="302943" y="227305"/>
          <a:ext cx="550805" cy="55080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069EEA-C400-4BB0-B58C-E438B0C3A58C}">
      <dsp:nvSpPr>
        <dsp:cNvPr id="0" name=""/>
        <dsp:cNvSpPr/>
      </dsp:nvSpPr>
      <dsp:spPr>
        <a:xfrm>
          <a:off x="1156692" y="1975"/>
          <a:ext cx="4126507" cy="1001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988" tIns="105988" rIns="105988" bIns="105988" numCol="1" spcCol="1270" anchor="ctr" anchorCtr="0">
          <a:noAutofit/>
        </a:bodyPr>
        <a:lstStyle/>
        <a:p>
          <a:pPr marL="0" lvl="0" indent="0" algn="l" defTabSz="977900">
            <a:lnSpc>
              <a:spcPct val="90000"/>
            </a:lnSpc>
            <a:spcBef>
              <a:spcPct val="0"/>
            </a:spcBef>
            <a:spcAft>
              <a:spcPct val="35000"/>
            </a:spcAft>
            <a:buNone/>
          </a:pPr>
          <a:r>
            <a:rPr lang="en-US" sz="2200" kern="1200"/>
            <a:t>Impact of technology </a:t>
          </a:r>
        </a:p>
      </dsp:txBody>
      <dsp:txXfrm>
        <a:off x="1156692" y="1975"/>
        <a:ext cx="4126507" cy="1001465"/>
      </dsp:txXfrm>
    </dsp:sp>
    <dsp:sp modelId="{72C096A6-3363-456A-8436-67BC113E3103}">
      <dsp:nvSpPr>
        <dsp:cNvPr id="0" name=""/>
        <dsp:cNvSpPr/>
      </dsp:nvSpPr>
      <dsp:spPr>
        <a:xfrm>
          <a:off x="0" y="1253807"/>
          <a:ext cx="5283200" cy="10014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772AD0-6007-4DB4-B866-4C151E10CA45}">
      <dsp:nvSpPr>
        <dsp:cNvPr id="0" name=""/>
        <dsp:cNvSpPr/>
      </dsp:nvSpPr>
      <dsp:spPr>
        <a:xfrm>
          <a:off x="302943" y="1479137"/>
          <a:ext cx="550805" cy="55080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3CC057-9259-40A5-B89D-12FAFADDEF15}">
      <dsp:nvSpPr>
        <dsp:cNvPr id="0" name=""/>
        <dsp:cNvSpPr/>
      </dsp:nvSpPr>
      <dsp:spPr>
        <a:xfrm>
          <a:off x="1156692" y="1253807"/>
          <a:ext cx="4126507" cy="1001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988" tIns="105988" rIns="105988" bIns="105988" numCol="1" spcCol="1270" anchor="ctr" anchorCtr="0">
          <a:noAutofit/>
        </a:bodyPr>
        <a:lstStyle/>
        <a:p>
          <a:pPr marL="0" lvl="0" indent="0" algn="l" defTabSz="977900">
            <a:lnSpc>
              <a:spcPct val="90000"/>
            </a:lnSpc>
            <a:spcBef>
              <a:spcPct val="0"/>
            </a:spcBef>
            <a:spcAft>
              <a:spcPct val="35000"/>
            </a:spcAft>
            <a:buNone/>
          </a:pPr>
          <a:r>
            <a:rPr lang="en-US" sz="2200" kern="1200" dirty="0"/>
            <a:t>Contemporary theme of technology </a:t>
          </a:r>
        </a:p>
      </dsp:txBody>
      <dsp:txXfrm>
        <a:off x="1156692" y="1253807"/>
        <a:ext cx="4126507" cy="1001465"/>
      </dsp:txXfrm>
    </dsp:sp>
    <dsp:sp modelId="{3F4D0DB3-297B-4C06-B414-0C19A12A9306}">
      <dsp:nvSpPr>
        <dsp:cNvPr id="0" name=""/>
        <dsp:cNvSpPr/>
      </dsp:nvSpPr>
      <dsp:spPr>
        <a:xfrm>
          <a:off x="0" y="2505639"/>
          <a:ext cx="5283200" cy="10014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03C77D-C24A-4434-95ED-E58EB66A7218}">
      <dsp:nvSpPr>
        <dsp:cNvPr id="0" name=""/>
        <dsp:cNvSpPr/>
      </dsp:nvSpPr>
      <dsp:spPr>
        <a:xfrm>
          <a:off x="302943" y="2730968"/>
          <a:ext cx="550805" cy="550805"/>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FE59EC-6441-4DCC-938C-D5ACA3174669}">
      <dsp:nvSpPr>
        <dsp:cNvPr id="0" name=""/>
        <dsp:cNvSpPr/>
      </dsp:nvSpPr>
      <dsp:spPr>
        <a:xfrm>
          <a:off x="1156692" y="2505639"/>
          <a:ext cx="4126507" cy="1001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988" tIns="105988" rIns="105988" bIns="105988" numCol="1" spcCol="1270" anchor="ctr" anchorCtr="0">
          <a:noAutofit/>
        </a:bodyPr>
        <a:lstStyle/>
        <a:p>
          <a:pPr marL="0" lvl="0" indent="0" algn="l" defTabSz="977900">
            <a:lnSpc>
              <a:spcPct val="90000"/>
            </a:lnSpc>
            <a:spcBef>
              <a:spcPct val="0"/>
            </a:spcBef>
            <a:spcAft>
              <a:spcPct val="35000"/>
            </a:spcAft>
            <a:buNone/>
          </a:pPr>
          <a:r>
            <a:rPr lang="en-US" sz="2200" kern="1200"/>
            <a:t>Focus on the Marriott Hotel </a:t>
          </a:r>
        </a:p>
      </dsp:txBody>
      <dsp:txXfrm>
        <a:off x="1156692" y="2505639"/>
        <a:ext cx="4126507" cy="1001465"/>
      </dsp:txXfrm>
    </dsp:sp>
    <dsp:sp modelId="{F5DFA8B5-93D7-4F04-A365-0497A8A3B04A}">
      <dsp:nvSpPr>
        <dsp:cNvPr id="0" name=""/>
        <dsp:cNvSpPr/>
      </dsp:nvSpPr>
      <dsp:spPr>
        <a:xfrm>
          <a:off x="0" y="3757470"/>
          <a:ext cx="5283200" cy="10014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7385EF-0478-466B-A3C8-A23BA6A55BC6}">
      <dsp:nvSpPr>
        <dsp:cNvPr id="0" name=""/>
        <dsp:cNvSpPr/>
      </dsp:nvSpPr>
      <dsp:spPr>
        <a:xfrm>
          <a:off x="302943" y="3982800"/>
          <a:ext cx="550805" cy="550805"/>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94BBD4-68A7-4DE7-BE23-024282ABAD9B}">
      <dsp:nvSpPr>
        <dsp:cNvPr id="0" name=""/>
        <dsp:cNvSpPr/>
      </dsp:nvSpPr>
      <dsp:spPr>
        <a:xfrm>
          <a:off x="1156692" y="3757470"/>
          <a:ext cx="4126507" cy="1001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988" tIns="105988" rIns="105988" bIns="105988" numCol="1" spcCol="1270" anchor="ctr" anchorCtr="0">
          <a:noAutofit/>
        </a:bodyPr>
        <a:lstStyle/>
        <a:p>
          <a:pPr marL="0" lvl="0" indent="0" algn="l" defTabSz="977900">
            <a:lnSpc>
              <a:spcPct val="90000"/>
            </a:lnSpc>
            <a:spcBef>
              <a:spcPct val="0"/>
            </a:spcBef>
            <a:spcAft>
              <a:spcPct val="35000"/>
            </a:spcAft>
            <a:buNone/>
          </a:pPr>
          <a:r>
            <a:rPr lang="en-US" sz="2200" kern="1200"/>
            <a:t>Contactless Check in and checkout process </a:t>
          </a:r>
        </a:p>
      </dsp:txBody>
      <dsp:txXfrm>
        <a:off x="1156692" y="3757470"/>
        <a:ext cx="4126507" cy="10014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225017-D333-9A48-A921-D2E932E16E16}">
      <dsp:nvSpPr>
        <dsp:cNvPr id="0" name=""/>
        <dsp:cNvSpPr/>
      </dsp:nvSpPr>
      <dsp:spPr>
        <a:xfrm>
          <a:off x="0" y="65835"/>
          <a:ext cx="5283200" cy="8751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Improve guest experiences (Benavides-</a:t>
          </a:r>
          <a:r>
            <a:rPr lang="en-US" sz="2200" kern="1200" dirty="0" err="1"/>
            <a:t>Chicón</a:t>
          </a:r>
          <a:r>
            <a:rPr lang="en-US" sz="2200" kern="1200" dirty="0"/>
            <a:t> and Ortega., 2014) </a:t>
          </a:r>
        </a:p>
      </dsp:txBody>
      <dsp:txXfrm>
        <a:off x="42722" y="108557"/>
        <a:ext cx="5197756" cy="789716"/>
      </dsp:txXfrm>
    </dsp:sp>
    <dsp:sp modelId="{AC36457B-0EAE-D04C-AF32-E6CD0F7D9CE7}">
      <dsp:nvSpPr>
        <dsp:cNvPr id="0" name=""/>
        <dsp:cNvSpPr/>
      </dsp:nvSpPr>
      <dsp:spPr>
        <a:xfrm>
          <a:off x="0" y="1004355"/>
          <a:ext cx="5283200" cy="875160"/>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Operational efficiency (Ionel., 2016) </a:t>
          </a:r>
        </a:p>
      </dsp:txBody>
      <dsp:txXfrm>
        <a:off x="42722" y="1047077"/>
        <a:ext cx="5197756" cy="789716"/>
      </dsp:txXfrm>
    </dsp:sp>
    <dsp:sp modelId="{8E1C3332-4183-7343-9089-C11AE5601DB8}">
      <dsp:nvSpPr>
        <dsp:cNvPr id="0" name=""/>
        <dsp:cNvSpPr/>
      </dsp:nvSpPr>
      <dsp:spPr>
        <a:xfrm>
          <a:off x="0" y="1942875"/>
          <a:ext cx="5283200" cy="87516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Personalized services (Rauch et al., 2016)</a:t>
          </a:r>
        </a:p>
      </dsp:txBody>
      <dsp:txXfrm>
        <a:off x="42722" y="1985597"/>
        <a:ext cx="5197756" cy="789716"/>
      </dsp:txXfrm>
    </dsp:sp>
    <dsp:sp modelId="{14590C88-DD75-204C-95AD-5FB0AE2939E5}">
      <dsp:nvSpPr>
        <dsp:cNvPr id="0" name=""/>
        <dsp:cNvSpPr/>
      </dsp:nvSpPr>
      <dsp:spPr>
        <a:xfrm>
          <a:off x="0" y="2881396"/>
          <a:ext cx="5283200" cy="875160"/>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Reduce manual errors (del Mar Alonso-Almeida,  and Bremser., 2013)</a:t>
          </a:r>
        </a:p>
      </dsp:txBody>
      <dsp:txXfrm>
        <a:off x="42722" y="2924118"/>
        <a:ext cx="5197756" cy="789716"/>
      </dsp:txXfrm>
    </dsp:sp>
    <dsp:sp modelId="{7D50AE03-76F8-1648-B5A4-0170CA2193C7}">
      <dsp:nvSpPr>
        <dsp:cNvPr id="0" name=""/>
        <dsp:cNvSpPr/>
      </dsp:nvSpPr>
      <dsp:spPr>
        <a:xfrm>
          <a:off x="0" y="3819916"/>
          <a:ext cx="5283200" cy="87516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Cost management (Manhas and Tukamushaba., 2015) </a:t>
          </a:r>
        </a:p>
      </dsp:txBody>
      <dsp:txXfrm>
        <a:off x="42722" y="3862638"/>
        <a:ext cx="5197756" cy="7897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FC3D66-6809-4742-812D-A9A79756FE95}">
      <dsp:nvSpPr>
        <dsp:cNvPr id="0" name=""/>
        <dsp:cNvSpPr/>
      </dsp:nvSpPr>
      <dsp:spPr>
        <a:xfrm>
          <a:off x="0" y="3719"/>
          <a:ext cx="5283200" cy="792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8BD359-0FA3-4AF5-891E-5418EC9A395A}">
      <dsp:nvSpPr>
        <dsp:cNvPr id="0" name=""/>
        <dsp:cNvSpPr/>
      </dsp:nvSpPr>
      <dsp:spPr>
        <a:xfrm>
          <a:off x="239654" y="181974"/>
          <a:ext cx="435735" cy="43573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C6DADE-9833-4C45-939C-F3F31C65B89A}">
      <dsp:nvSpPr>
        <dsp:cNvPr id="0" name=""/>
        <dsp:cNvSpPr/>
      </dsp:nvSpPr>
      <dsp:spPr>
        <a:xfrm>
          <a:off x="915043" y="3719"/>
          <a:ext cx="4368156" cy="792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6" tIns="83846" rIns="83846" bIns="83846" numCol="1" spcCol="1270" anchor="ctr" anchorCtr="0">
          <a:noAutofit/>
        </a:bodyPr>
        <a:lstStyle/>
        <a:p>
          <a:pPr marL="0" lvl="0" indent="0" algn="l" defTabSz="844550">
            <a:lnSpc>
              <a:spcPct val="90000"/>
            </a:lnSpc>
            <a:spcBef>
              <a:spcPct val="0"/>
            </a:spcBef>
            <a:spcAft>
              <a:spcPct val="35000"/>
            </a:spcAft>
            <a:buNone/>
          </a:pPr>
          <a:r>
            <a:rPr lang="en-US" sz="1900" kern="1200" dirty="0"/>
            <a:t>Technology Acceptance Model (Sukach et al., 2021)</a:t>
          </a:r>
        </a:p>
      </dsp:txBody>
      <dsp:txXfrm>
        <a:off x="915043" y="3719"/>
        <a:ext cx="4368156" cy="792245"/>
      </dsp:txXfrm>
    </dsp:sp>
    <dsp:sp modelId="{32AF7977-7AF6-436B-96C0-6849E453ED0B}">
      <dsp:nvSpPr>
        <dsp:cNvPr id="0" name=""/>
        <dsp:cNvSpPr/>
      </dsp:nvSpPr>
      <dsp:spPr>
        <a:xfrm>
          <a:off x="0" y="994026"/>
          <a:ext cx="5283200" cy="792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A0D166-00B3-4397-AA3E-FF85B2EDC69A}">
      <dsp:nvSpPr>
        <dsp:cNvPr id="0" name=""/>
        <dsp:cNvSpPr/>
      </dsp:nvSpPr>
      <dsp:spPr>
        <a:xfrm>
          <a:off x="239654" y="1172281"/>
          <a:ext cx="435735" cy="43573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A28101-70B7-460A-8103-F0AE6A835805}">
      <dsp:nvSpPr>
        <dsp:cNvPr id="0" name=""/>
        <dsp:cNvSpPr/>
      </dsp:nvSpPr>
      <dsp:spPr>
        <a:xfrm>
          <a:off x="915043" y="994026"/>
          <a:ext cx="4368156" cy="792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6" tIns="83846" rIns="83846" bIns="83846" numCol="1" spcCol="1270" anchor="ctr" anchorCtr="0">
          <a:noAutofit/>
        </a:bodyPr>
        <a:lstStyle/>
        <a:p>
          <a:pPr marL="0" lvl="0" indent="0" algn="l" defTabSz="844550">
            <a:lnSpc>
              <a:spcPct val="90000"/>
            </a:lnSpc>
            <a:spcBef>
              <a:spcPct val="0"/>
            </a:spcBef>
            <a:spcAft>
              <a:spcPct val="35000"/>
            </a:spcAft>
            <a:buNone/>
          </a:pPr>
          <a:r>
            <a:rPr lang="en-US" sz="1900" kern="1200" dirty="0"/>
            <a:t>Service Innovation Theory (Thirumalesh Madanaguli et al., 2023)</a:t>
          </a:r>
        </a:p>
      </dsp:txBody>
      <dsp:txXfrm>
        <a:off x="915043" y="994026"/>
        <a:ext cx="4368156" cy="792245"/>
      </dsp:txXfrm>
    </dsp:sp>
    <dsp:sp modelId="{8B642139-BCA6-46FC-BEF9-9386FF0AB58A}">
      <dsp:nvSpPr>
        <dsp:cNvPr id="0" name=""/>
        <dsp:cNvSpPr/>
      </dsp:nvSpPr>
      <dsp:spPr>
        <a:xfrm>
          <a:off x="0" y="1984333"/>
          <a:ext cx="5283200" cy="792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655F55-53CE-4114-9BAB-3CA75C654875}">
      <dsp:nvSpPr>
        <dsp:cNvPr id="0" name=""/>
        <dsp:cNvSpPr/>
      </dsp:nvSpPr>
      <dsp:spPr>
        <a:xfrm>
          <a:off x="239654" y="2162588"/>
          <a:ext cx="435735" cy="435735"/>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649732-CD1E-436F-954D-D931AD9E80B1}">
      <dsp:nvSpPr>
        <dsp:cNvPr id="0" name=""/>
        <dsp:cNvSpPr/>
      </dsp:nvSpPr>
      <dsp:spPr>
        <a:xfrm>
          <a:off x="915043" y="1984333"/>
          <a:ext cx="4368156" cy="792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6" tIns="83846" rIns="83846" bIns="83846" numCol="1" spcCol="1270" anchor="ctr" anchorCtr="0">
          <a:noAutofit/>
        </a:bodyPr>
        <a:lstStyle/>
        <a:p>
          <a:pPr marL="0" lvl="0" indent="0" algn="l" defTabSz="844550">
            <a:lnSpc>
              <a:spcPct val="90000"/>
            </a:lnSpc>
            <a:spcBef>
              <a:spcPct val="0"/>
            </a:spcBef>
            <a:spcAft>
              <a:spcPct val="35000"/>
            </a:spcAft>
            <a:buNone/>
          </a:pPr>
          <a:r>
            <a:rPr lang="en-US" sz="1900" kern="1200" dirty="0"/>
            <a:t>Customer Relationship Management (Ford and Sturman., 2020)</a:t>
          </a:r>
        </a:p>
      </dsp:txBody>
      <dsp:txXfrm>
        <a:off x="915043" y="1984333"/>
        <a:ext cx="4368156" cy="792245"/>
      </dsp:txXfrm>
    </dsp:sp>
    <dsp:sp modelId="{0A799EEE-151F-4B32-9D8A-8245B319E60C}">
      <dsp:nvSpPr>
        <dsp:cNvPr id="0" name=""/>
        <dsp:cNvSpPr/>
      </dsp:nvSpPr>
      <dsp:spPr>
        <a:xfrm>
          <a:off x="0" y="2974640"/>
          <a:ext cx="5283200" cy="792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62B173-3DF7-498E-AE4E-ACA4988D617B}">
      <dsp:nvSpPr>
        <dsp:cNvPr id="0" name=""/>
        <dsp:cNvSpPr/>
      </dsp:nvSpPr>
      <dsp:spPr>
        <a:xfrm>
          <a:off x="239654" y="3152895"/>
          <a:ext cx="435735" cy="435735"/>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F7E3C8-4128-4A28-8C4C-A2E73E221ECE}">
      <dsp:nvSpPr>
        <dsp:cNvPr id="0" name=""/>
        <dsp:cNvSpPr/>
      </dsp:nvSpPr>
      <dsp:spPr>
        <a:xfrm>
          <a:off x="915043" y="2974640"/>
          <a:ext cx="4368156" cy="792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6" tIns="83846" rIns="83846" bIns="83846" numCol="1" spcCol="1270" anchor="ctr" anchorCtr="0">
          <a:noAutofit/>
        </a:bodyPr>
        <a:lstStyle/>
        <a:p>
          <a:pPr marL="0" lvl="0" indent="0" algn="l" defTabSz="844550">
            <a:lnSpc>
              <a:spcPct val="90000"/>
            </a:lnSpc>
            <a:spcBef>
              <a:spcPct val="0"/>
            </a:spcBef>
            <a:spcAft>
              <a:spcPct val="35000"/>
            </a:spcAft>
            <a:buNone/>
          </a:pPr>
          <a:r>
            <a:rPr lang="en-US" sz="1900" kern="1200" dirty="0"/>
            <a:t>Digital Transformation (Conrady and Buck., 2012) </a:t>
          </a:r>
        </a:p>
      </dsp:txBody>
      <dsp:txXfrm>
        <a:off x="915043" y="2974640"/>
        <a:ext cx="4368156" cy="792245"/>
      </dsp:txXfrm>
    </dsp:sp>
    <dsp:sp modelId="{7522E8B8-8B43-4283-9BE4-91F8154BBA06}">
      <dsp:nvSpPr>
        <dsp:cNvPr id="0" name=""/>
        <dsp:cNvSpPr/>
      </dsp:nvSpPr>
      <dsp:spPr>
        <a:xfrm>
          <a:off x="0" y="3964947"/>
          <a:ext cx="5283200" cy="792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6F82C1-76C5-4701-884C-9AADEF8E41D0}">
      <dsp:nvSpPr>
        <dsp:cNvPr id="0" name=""/>
        <dsp:cNvSpPr/>
      </dsp:nvSpPr>
      <dsp:spPr>
        <a:xfrm>
          <a:off x="239654" y="4143202"/>
          <a:ext cx="435735" cy="435735"/>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D6B5F5-A4D2-4DE8-88AA-B11F7E1D26EC}">
      <dsp:nvSpPr>
        <dsp:cNvPr id="0" name=""/>
        <dsp:cNvSpPr/>
      </dsp:nvSpPr>
      <dsp:spPr>
        <a:xfrm>
          <a:off x="915043" y="3964947"/>
          <a:ext cx="4368156" cy="792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6" tIns="83846" rIns="83846" bIns="83846" numCol="1" spcCol="1270" anchor="ctr" anchorCtr="0">
          <a:noAutofit/>
        </a:bodyPr>
        <a:lstStyle/>
        <a:p>
          <a:pPr marL="0" lvl="0" indent="0" algn="l" defTabSz="844550">
            <a:lnSpc>
              <a:spcPct val="90000"/>
            </a:lnSpc>
            <a:spcBef>
              <a:spcPct val="0"/>
            </a:spcBef>
            <a:spcAft>
              <a:spcPct val="35000"/>
            </a:spcAft>
            <a:buNone/>
          </a:pPr>
          <a:r>
            <a:rPr lang="en-US" sz="1900" kern="1200" dirty="0"/>
            <a:t>Customer Experience Management (Cooper and Hall., 2019)</a:t>
          </a:r>
        </a:p>
      </dsp:txBody>
      <dsp:txXfrm>
        <a:off x="915043" y="3964947"/>
        <a:ext cx="4368156" cy="7922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EFDBFB-8ECB-4B73-8B4C-C0AE41FBC512}">
      <dsp:nvSpPr>
        <dsp:cNvPr id="0" name=""/>
        <dsp:cNvSpPr/>
      </dsp:nvSpPr>
      <dsp:spPr>
        <a:xfrm>
          <a:off x="0" y="1975"/>
          <a:ext cx="5283200" cy="10014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8C06FD-37BF-4888-BF9C-FBFFA942BDF8}">
      <dsp:nvSpPr>
        <dsp:cNvPr id="0" name=""/>
        <dsp:cNvSpPr/>
      </dsp:nvSpPr>
      <dsp:spPr>
        <a:xfrm>
          <a:off x="302943" y="227305"/>
          <a:ext cx="550805" cy="55080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E37B0D-EDB4-4FC7-8F14-BBD88F6B3A2A}">
      <dsp:nvSpPr>
        <dsp:cNvPr id="0" name=""/>
        <dsp:cNvSpPr/>
      </dsp:nvSpPr>
      <dsp:spPr>
        <a:xfrm>
          <a:off x="1156692" y="1975"/>
          <a:ext cx="4126507" cy="1001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988" tIns="105988" rIns="105988" bIns="105988" numCol="1" spcCol="1270" anchor="ctr" anchorCtr="0">
          <a:noAutofit/>
        </a:bodyPr>
        <a:lstStyle/>
        <a:p>
          <a:pPr marL="0" lvl="0" indent="0" algn="l" defTabSz="800100">
            <a:lnSpc>
              <a:spcPct val="90000"/>
            </a:lnSpc>
            <a:spcBef>
              <a:spcPct val="0"/>
            </a:spcBef>
            <a:spcAft>
              <a:spcPct val="35000"/>
            </a:spcAft>
            <a:buNone/>
          </a:pPr>
          <a:r>
            <a:rPr lang="en-US" sz="1800" kern="1200" dirty="0"/>
            <a:t>Offers convenience and efficiency to the guests (Clegg et al., 2021)</a:t>
          </a:r>
        </a:p>
      </dsp:txBody>
      <dsp:txXfrm>
        <a:off x="1156692" y="1975"/>
        <a:ext cx="4126507" cy="1001465"/>
      </dsp:txXfrm>
    </dsp:sp>
    <dsp:sp modelId="{90D24603-9268-47CF-974E-0E3629757A19}">
      <dsp:nvSpPr>
        <dsp:cNvPr id="0" name=""/>
        <dsp:cNvSpPr/>
      </dsp:nvSpPr>
      <dsp:spPr>
        <a:xfrm>
          <a:off x="0" y="1253807"/>
          <a:ext cx="5283200" cy="10014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EB056A-6A41-4948-B868-D93E924941C0}">
      <dsp:nvSpPr>
        <dsp:cNvPr id="0" name=""/>
        <dsp:cNvSpPr/>
      </dsp:nvSpPr>
      <dsp:spPr>
        <a:xfrm>
          <a:off x="302943" y="1479137"/>
          <a:ext cx="550805" cy="55080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270D11-8952-4DDC-9AF7-EF113A837055}">
      <dsp:nvSpPr>
        <dsp:cNvPr id="0" name=""/>
        <dsp:cNvSpPr/>
      </dsp:nvSpPr>
      <dsp:spPr>
        <a:xfrm>
          <a:off x="1156692" y="1253807"/>
          <a:ext cx="4126507" cy="1001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988" tIns="105988" rIns="105988" bIns="105988" numCol="1" spcCol="1270" anchor="ctr" anchorCtr="0">
          <a:noAutofit/>
        </a:bodyPr>
        <a:lstStyle/>
        <a:p>
          <a:pPr marL="0" lvl="0" indent="0" algn="l" defTabSz="800100">
            <a:lnSpc>
              <a:spcPct val="90000"/>
            </a:lnSpc>
            <a:spcBef>
              <a:spcPct val="0"/>
            </a:spcBef>
            <a:spcAft>
              <a:spcPct val="35000"/>
            </a:spcAft>
            <a:buNone/>
          </a:pPr>
          <a:r>
            <a:rPr lang="en-US" sz="1800" kern="1200" dirty="0"/>
            <a:t>Reduces waiting lines (Singal and Rhou., 2017)</a:t>
          </a:r>
        </a:p>
      </dsp:txBody>
      <dsp:txXfrm>
        <a:off x="1156692" y="1253807"/>
        <a:ext cx="4126507" cy="1001465"/>
      </dsp:txXfrm>
    </dsp:sp>
    <dsp:sp modelId="{54A2A6A2-D179-4A68-95C6-5AF2DDED3948}">
      <dsp:nvSpPr>
        <dsp:cNvPr id="0" name=""/>
        <dsp:cNvSpPr/>
      </dsp:nvSpPr>
      <dsp:spPr>
        <a:xfrm>
          <a:off x="0" y="2505639"/>
          <a:ext cx="5283200" cy="10014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5237EA-517A-4F35-9C7C-0BC33748A032}">
      <dsp:nvSpPr>
        <dsp:cNvPr id="0" name=""/>
        <dsp:cNvSpPr/>
      </dsp:nvSpPr>
      <dsp:spPr>
        <a:xfrm>
          <a:off x="302943" y="2730968"/>
          <a:ext cx="550805" cy="550805"/>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3E9B8C-3BF3-4113-BB1D-088C24FAD686}">
      <dsp:nvSpPr>
        <dsp:cNvPr id="0" name=""/>
        <dsp:cNvSpPr/>
      </dsp:nvSpPr>
      <dsp:spPr>
        <a:xfrm>
          <a:off x="1156692" y="2505639"/>
          <a:ext cx="4126507" cy="1001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988" tIns="105988" rIns="105988" bIns="105988" numCol="1" spcCol="1270" anchor="ctr" anchorCtr="0">
          <a:noAutofit/>
        </a:bodyPr>
        <a:lstStyle/>
        <a:p>
          <a:pPr marL="0" lvl="0" indent="0" algn="l" defTabSz="800100">
            <a:lnSpc>
              <a:spcPct val="90000"/>
            </a:lnSpc>
            <a:spcBef>
              <a:spcPct val="0"/>
            </a:spcBef>
            <a:spcAft>
              <a:spcPct val="35000"/>
            </a:spcAft>
            <a:buNone/>
          </a:pPr>
          <a:r>
            <a:rPr lang="en-US" sz="1800" kern="1200" dirty="0"/>
            <a:t>Offering services through mobile apps (Styles et al., 2015)</a:t>
          </a:r>
        </a:p>
      </dsp:txBody>
      <dsp:txXfrm>
        <a:off x="1156692" y="2505639"/>
        <a:ext cx="4126507" cy="1001465"/>
      </dsp:txXfrm>
    </dsp:sp>
    <dsp:sp modelId="{6E2F15AB-21A9-43E8-A24B-B653504F594B}">
      <dsp:nvSpPr>
        <dsp:cNvPr id="0" name=""/>
        <dsp:cNvSpPr/>
      </dsp:nvSpPr>
      <dsp:spPr>
        <a:xfrm>
          <a:off x="0" y="3757470"/>
          <a:ext cx="5283200" cy="10014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5F9966-208C-4820-94F7-AB4C26C8FFB8}">
      <dsp:nvSpPr>
        <dsp:cNvPr id="0" name=""/>
        <dsp:cNvSpPr/>
      </dsp:nvSpPr>
      <dsp:spPr>
        <a:xfrm>
          <a:off x="302943" y="3982800"/>
          <a:ext cx="550805" cy="550805"/>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DCF7BB-75A0-4D88-95DF-5652DFA7DA4D}">
      <dsp:nvSpPr>
        <dsp:cNvPr id="0" name=""/>
        <dsp:cNvSpPr/>
      </dsp:nvSpPr>
      <dsp:spPr>
        <a:xfrm>
          <a:off x="1156692" y="3757470"/>
          <a:ext cx="4126507" cy="1001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988" tIns="105988" rIns="105988" bIns="105988" numCol="1" spcCol="1270" anchor="ctr" anchorCtr="0">
          <a:noAutofit/>
        </a:bodyPr>
        <a:lstStyle/>
        <a:p>
          <a:pPr marL="0" lvl="0" indent="0" algn="l" defTabSz="800100">
            <a:lnSpc>
              <a:spcPct val="90000"/>
            </a:lnSpc>
            <a:spcBef>
              <a:spcPct val="0"/>
            </a:spcBef>
            <a:spcAft>
              <a:spcPct val="35000"/>
            </a:spcAft>
            <a:buNone/>
          </a:pPr>
          <a:r>
            <a:rPr lang="en-US" sz="1800" kern="1200" dirty="0"/>
            <a:t>Access information and improve overall engagement (Kansakar et al., 2019)</a:t>
          </a:r>
        </a:p>
      </dsp:txBody>
      <dsp:txXfrm>
        <a:off x="1156692" y="3757470"/>
        <a:ext cx="4126507" cy="10014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9C5801-66BA-435C-B57B-4BB935118939}">
      <dsp:nvSpPr>
        <dsp:cNvPr id="0" name=""/>
        <dsp:cNvSpPr/>
      </dsp:nvSpPr>
      <dsp:spPr>
        <a:xfrm>
          <a:off x="0" y="3719"/>
          <a:ext cx="5283200" cy="792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253F7B-9269-4166-80A9-BFCECD15FD39}">
      <dsp:nvSpPr>
        <dsp:cNvPr id="0" name=""/>
        <dsp:cNvSpPr/>
      </dsp:nvSpPr>
      <dsp:spPr>
        <a:xfrm>
          <a:off x="239654" y="181974"/>
          <a:ext cx="435735" cy="43573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501A8D-3DB3-4C8E-83D7-A1CCEDE65A9A}">
      <dsp:nvSpPr>
        <dsp:cNvPr id="0" name=""/>
        <dsp:cNvSpPr/>
      </dsp:nvSpPr>
      <dsp:spPr>
        <a:xfrm>
          <a:off x="915043" y="3719"/>
          <a:ext cx="4368156" cy="792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6" tIns="83846" rIns="83846" bIns="83846" numCol="1" spcCol="1270" anchor="ctr" anchorCtr="0">
          <a:noAutofit/>
        </a:bodyPr>
        <a:lstStyle/>
        <a:p>
          <a:pPr marL="0" lvl="0" indent="0" algn="l" defTabSz="844550">
            <a:lnSpc>
              <a:spcPct val="90000"/>
            </a:lnSpc>
            <a:spcBef>
              <a:spcPct val="0"/>
            </a:spcBef>
            <a:spcAft>
              <a:spcPct val="35000"/>
            </a:spcAft>
            <a:buNone/>
          </a:pPr>
          <a:r>
            <a:rPr lang="en-US" sz="1900" kern="1200" dirty="0"/>
            <a:t>Investment (Law et al., 2013)</a:t>
          </a:r>
        </a:p>
      </dsp:txBody>
      <dsp:txXfrm>
        <a:off x="915043" y="3719"/>
        <a:ext cx="4368156" cy="792245"/>
      </dsp:txXfrm>
    </dsp:sp>
    <dsp:sp modelId="{FD14C3B8-72B6-4EB9-9C1B-D8AC2FCC55B0}">
      <dsp:nvSpPr>
        <dsp:cNvPr id="0" name=""/>
        <dsp:cNvSpPr/>
      </dsp:nvSpPr>
      <dsp:spPr>
        <a:xfrm>
          <a:off x="0" y="994026"/>
          <a:ext cx="5283200" cy="792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4DD4D9-AAEA-460A-A7BA-19F86D034D21}">
      <dsp:nvSpPr>
        <dsp:cNvPr id="0" name=""/>
        <dsp:cNvSpPr/>
      </dsp:nvSpPr>
      <dsp:spPr>
        <a:xfrm>
          <a:off x="239654" y="1172281"/>
          <a:ext cx="435735" cy="43573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9DB7A1-440B-4A29-BF5E-7CC06F7A77E0}">
      <dsp:nvSpPr>
        <dsp:cNvPr id="0" name=""/>
        <dsp:cNvSpPr/>
      </dsp:nvSpPr>
      <dsp:spPr>
        <a:xfrm>
          <a:off x="915043" y="994026"/>
          <a:ext cx="4368156" cy="792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6" tIns="83846" rIns="83846" bIns="83846" numCol="1" spcCol="1270" anchor="ctr" anchorCtr="0">
          <a:noAutofit/>
        </a:bodyPr>
        <a:lstStyle/>
        <a:p>
          <a:pPr marL="0" lvl="0" indent="0" algn="l" defTabSz="844550">
            <a:lnSpc>
              <a:spcPct val="90000"/>
            </a:lnSpc>
            <a:spcBef>
              <a:spcPct val="0"/>
            </a:spcBef>
            <a:spcAft>
              <a:spcPct val="35000"/>
            </a:spcAft>
            <a:buNone/>
          </a:pPr>
          <a:r>
            <a:rPr lang="en-US" sz="1900" kern="1200" dirty="0"/>
            <a:t>Data security and privacy (Khatri., 2019)</a:t>
          </a:r>
        </a:p>
      </dsp:txBody>
      <dsp:txXfrm>
        <a:off x="915043" y="994026"/>
        <a:ext cx="4368156" cy="792245"/>
      </dsp:txXfrm>
    </dsp:sp>
    <dsp:sp modelId="{41332387-CFA5-4998-8767-3830DE9E3719}">
      <dsp:nvSpPr>
        <dsp:cNvPr id="0" name=""/>
        <dsp:cNvSpPr/>
      </dsp:nvSpPr>
      <dsp:spPr>
        <a:xfrm>
          <a:off x="0" y="1984333"/>
          <a:ext cx="5283200" cy="792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B695A2-8A45-41B0-8D2C-3B9C8CDA0D19}">
      <dsp:nvSpPr>
        <dsp:cNvPr id="0" name=""/>
        <dsp:cNvSpPr/>
      </dsp:nvSpPr>
      <dsp:spPr>
        <a:xfrm>
          <a:off x="239654" y="2162588"/>
          <a:ext cx="435735" cy="435735"/>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C992E7-3863-48DB-9EFF-BAFCDF472707}">
      <dsp:nvSpPr>
        <dsp:cNvPr id="0" name=""/>
        <dsp:cNvSpPr/>
      </dsp:nvSpPr>
      <dsp:spPr>
        <a:xfrm>
          <a:off x="915043" y="1984333"/>
          <a:ext cx="4368156" cy="792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6" tIns="83846" rIns="83846" bIns="83846" numCol="1" spcCol="1270" anchor="ctr" anchorCtr="0">
          <a:noAutofit/>
        </a:bodyPr>
        <a:lstStyle/>
        <a:p>
          <a:pPr marL="0" lvl="0" indent="0" algn="l" defTabSz="844550">
            <a:lnSpc>
              <a:spcPct val="90000"/>
            </a:lnSpc>
            <a:spcBef>
              <a:spcPct val="0"/>
            </a:spcBef>
            <a:spcAft>
              <a:spcPct val="35000"/>
            </a:spcAft>
            <a:buNone/>
          </a:pPr>
          <a:r>
            <a:rPr lang="en-US" sz="1900" kern="1200" dirty="0"/>
            <a:t>Evolving guest preferences continuously (Maier and Edwards., 2020)</a:t>
          </a:r>
        </a:p>
      </dsp:txBody>
      <dsp:txXfrm>
        <a:off x="915043" y="1984333"/>
        <a:ext cx="4368156" cy="792245"/>
      </dsp:txXfrm>
    </dsp:sp>
    <dsp:sp modelId="{336674A9-941C-4FC6-A707-9947B0ACFBDC}">
      <dsp:nvSpPr>
        <dsp:cNvPr id="0" name=""/>
        <dsp:cNvSpPr/>
      </dsp:nvSpPr>
      <dsp:spPr>
        <a:xfrm>
          <a:off x="0" y="2974640"/>
          <a:ext cx="5283200" cy="792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5D72EE-F970-41E3-A732-2913D1477FA1}">
      <dsp:nvSpPr>
        <dsp:cNvPr id="0" name=""/>
        <dsp:cNvSpPr/>
      </dsp:nvSpPr>
      <dsp:spPr>
        <a:xfrm>
          <a:off x="239654" y="3152895"/>
          <a:ext cx="435735" cy="435735"/>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78DC4F-B92E-4D81-8C85-FCEC1F242E1F}">
      <dsp:nvSpPr>
        <dsp:cNvPr id="0" name=""/>
        <dsp:cNvSpPr/>
      </dsp:nvSpPr>
      <dsp:spPr>
        <a:xfrm>
          <a:off x="915043" y="2974640"/>
          <a:ext cx="4368156" cy="792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6" tIns="83846" rIns="83846" bIns="83846" numCol="1" spcCol="1270" anchor="ctr" anchorCtr="0">
          <a:noAutofit/>
        </a:bodyPr>
        <a:lstStyle/>
        <a:p>
          <a:pPr marL="0" lvl="0" indent="0" algn="l" defTabSz="844550">
            <a:lnSpc>
              <a:spcPct val="90000"/>
            </a:lnSpc>
            <a:spcBef>
              <a:spcPct val="0"/>
            </a:spcBef>
            <a:spcAft>
              <a:spcPct val="35000"/>
            </a:spcAft>
            <a:buNone/>
          </a:pPr>
          <a:r>
            <a:rPr lang="en-US" sz="1900" kern="1200" dirty="0"/>
            <a:t>Employee training (Shamim et al., 2017)</a:t>
          </a:r>
        </a:p>
      </dsp:txBody>
      <dsp:txXfrm>
        <a:off x="915043" y="2974640"/>
        <a:ext cx="4368156" cy="792245"/>
      </dsp:txXfrm>
    </dsp:sp>
    <dsp:sp modelId="{11F41640-9EA3-4AAE-BEC9-970B5556EA20}">
      <dsp:nvSpPr>
        <dsp:cNvPr id="0" name=""/>
        <dsp:cNvSpPr/>
      </dsp:nvSpPr>
      <dsp:spPr>
        <a:xfrm>
          <a:off x="0" y="3964947"/>
          <a:ext cx="5283200" cy="792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67BBF1-B943-43D2-BAAA-1668FB7E0C69}">
      <dsp:nvSpPr>
        <dsp:cNvPr id="0" name=""/>
        <dsp:cNvSpPr/>
      </dsp:nvSpPr>
      <dsp:spPr>
        <a:xfrm>
          <a:off x="239654" y="4143202"/>
          <a:ext cx="435735" cy="435735"/>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C4E0C8-9509-464E-A74A-71A102DA8FAD}">
      <dsp:nvSpPr>
        <dsp:cNvPr id="0" name=""/>
        <dsp:cNvSpPr/>
      </dsp:nvSpPr>
      <dsp:spPr>
        <a:xfrm>
          <a:off x="915043" y="3964947"/>
          <a:ext cx="4368156" cy="792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6" tIns="83846" rIns="83846" bIns="83846" numCol="1" spcCol="1270" anchor="ctr" anchorCtr="0">
          <a:noAutofit/>
        </a:bodyPr>
        <a:lstStyle/>
        <a:p>
          <a:pPr marL="0" lvl="0" indent="0" algn="l" defTabSz="844550">
            <a:lnSpc>
              <a:spcPct val="90000"/>
            </a:lnSpc>
            <a:spcBef>
              <a:spcPct val="0"/>
            </a:spcBef>
            <a:spcAft>
              <a:spcPct val="35000"/>
            </a:spcAft>
            <a:buNone/>
          </a:pPr>
          <a:r>
            <a:rPr lang="en-US" sz="1900" kern="1200" dirty="0"/>
            <a:t>Embrace sustainable and eco-friendly technologies (Drexler and Lapré., 2019)</a:t>
          </a:r>
        </a:p>
      </dsp:txBody>
      <dsp:txXfrm>
        <a:off x="915043" y="3964947"/>
        <a:ext cx="4368156" cy="7922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56C5EE-B522-421F-A776-25E0541A2904}">
      <dsp:nvSpPr>
        <dsp:cNvPr id="0" name=""/>
        <dsp:cNvSpPr/>
      </dsp:nvSpPr>
      <dsp:spPr>
        <a:xfrm>
          <a:off x="0" y="1975"/>
          <a:ext cx="5283200" cy="10014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7E07BA-6D8B-493D-B74C-83F12098BC40}">
      <dsp:nvSpPr>
        <dsp:cNvPr id="0" name=""/>
        <dsp:cNvSpPr/>
      </dsp:nvSpPr>
      <dsp:spPr>
        <a:xfrm>
          <a:off x="302943" y="227305"/>
          <a:ext cx="550805" cy="55080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97700D-9D4F-40FB-8B48-8AECB6E83801}">
      <dsp:nvSpPr>
        <dsp:cNvPr id="0" name=""/>
        <dsp:cNvSpPr/>
      </dsp:nvSpPr>
      <dsp:spPr>
        <a:xfrm>
          <a:off x="1156692" y="1975"/>
          <a:ext cx="4126507" cy="1001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988" tIns="105988" rIns="105988" bIns="105988" numCol="1" spcCol="1270" anchor="ctr" anchorCtr="0">
          <a:noAutofit/>
        </a:bodyPr>
        <a:lstStyle/>
        <a:p>
          <a:pPr marL="0" lvl="0" indent="0" algn="l" defTabSz="800100">
            <a:lnSpc>
              <a:spcPct val="90000"/>
            </a:lnSpc>
            <a:spcBef>
              <a:spcPct val="0"/>
            </a:spcBef>
            <a:spcAft>
              <a:spcPct val="35000"/>
            </a:spcAft>
            <a:buNone/>
          </a:pPr>
          <a:r>
            <a:rPr lang="en-US" sz="1800" kern="1200"/>
            <a:t>Helps to shape the future of hospitality sector</a:t>
          </a:r>
        </a:p>
      </dsp:txBody>
      <dsp:txXfrm>
        <a:off x="1156692" y="1975"/>
        <a:ext cx="4126507" cy="1001465"/>
      </dsp:txXfrm>
    </dsp:sp>
    <dsp:sp modelId="{8990BBA9-2321-469D-8107-DE9D53EBD4C4}">
      <dsp:nvSpPr>
        <dsp:cNvPr id="0" name=""/>
        <dsp:cNvSpPr/>
      </dsp:nvSpPr>
      <dsp:spPr>
        <a:xfrm>
          <a:off x="0" y="1253807"/>
          <a:ext cx="5283200" cy="10014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747A35-33F9-4944-A1E1-1008C1D7E485}">
      <dsp:nvSpPr>
        <dsp:cNvPr id="0" name=""/>
        <dsp:cNvSpPr/>
      </dsp:nvSpPr>
      <dsp:spPr>
        <a:xfrm>
          <a:off x="302943" y="1479137"/>
          <a:ext cx="550805" cy="55080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F5E5A6-204A-414E-9F12-C2ACF9DC69D2}">
      <dsp:nvSpPr>
        <dsp:cNvPr id="0" name=""/>
        <dsp:cNvSpPr/>
      </dsp:nvSpPr>
      <dsp:spPr>
        <a:xfrm>
          <a:off x="1156692" y="1253807"/>
          <a:ext cx="4126507" cy="1001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988" tIns="105988" rIns="105988" bIns="105988" numCol="1" spcCol="1270" anchor="ctr" anchorCtr="0">
          <a:noAutofit/>
        </a:bodyPr>
        <a:lstStyle/>
        <a:p>
          <a:pPr marL="0" lvl="0" indent="0" algn="l" defTabSz="800100">
            <a:lnSpc>
              <a:spcPct val="90000"/>
            </a:lnSpc>
            <a:spcBef>
              <a:spcPct val="0"/>
            </a:spcBef>
            <a:spcAft>
              <a:spcPct val="35000"/>
            </a:spcAft>
            <a:buNone/>
          </a:pPr>
          <a:r>
            <a:rPr lang="en-US" sz="1800" kern="1200"/>
            <a:t>Enhance guest experiences </a:t>
          </a:r>
        </a:p>
      </dsp:txBody>
      <dsp:txXfrm>
        <a:off x="1156692" y="1253807"/>
        <a:ext cx="4126507" cy="1001465"/>
      </dsp:txXfrm>
    </dsp:sp>
    <dsp:sp modelId="{E9B3612A-7352-4890-B10A-B455B7E5E2A9}">
      <dsp:nvSpPr>
        <dsp:cNvPr id="0" name=""/>
        <dsp:cNvSpPr/>
      </dsp:nvSpPr>
      <dsp:spPr>
        <a:xfrm>
          <a:off x="0" y="2505639"/>
          <a:ext cx="5283200" cy="10014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C11D63-C783-48D2-9904-D435C4F44F81}">
      <dsp:nvSpPr>
        <dsp:cNvPr id="0" name=""/>
        <dsp:cNvSpPr/>
      </dsp:nvSpPr>
      <dsp:spPr>
        <a:xfrm>
          <a:off x="302943" y="2730968"/>
          <a:ext cx="550805" cy="550805"/>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B1D5E2-A955-48C3-8050-A7CA914EC128}">
      <dsp:nvSpPr>
        <dsp:cNvPr id="0" name=""/>
        <dsp:cNvSpPr/>
      </dsp:nvSpPr>
      <dsp:spPr>
        <a:xfrm>
          <a:off x="1156692" y="2505639"/>
          <a:ext cx="4126507" cy="1001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988" tIns="105988" rIns="105988" bIns="105988" numCol="1" spcCol="1270" anchor="ctr" anchorCtr="0">
          <a:noAutofit/>
        </a:bodyPr>
        <a:lstStyle/>
        <a:p>
          <a:pPr marL="0" lvl="0" indent="0" algn="l" defTabSz="800100">
            <a:lnSpc>
              <a:spcPct val="90000"/>
            </a:lnSpc>
            <a:spcBef>
              <a:spcPct val="0"/>
            </a:spcBef>
            <a:spcAft>
              <a:spcPct val="35000"/>
            </a:spcAft>
            <a:buNone/>
          </a:pPr>
          <a:r>
            <a:rPr lang="en-US" sz="1800" kern="1200" dirty="0"/>
            <a:t>Meet the strategic goals of the organization (Filimonau and Naumova., 2020)</a:t>
          </a:r>
        </a:p>
      </dsp:txBody>
      <dsp:txXfrm>
        <a:off x="1156692" y="2505639"/>
        <a:ext cx="4126507" cy="1001465"/>
      </dsp:txXfrm>
    </dsp:sp>
    <dsp:sp modelId="{4D71EDB6-1275-4F77-977E-ECA232BB033C}">
      <dsp:nvSpPr>
        <dsp:cNvPr id="0" name=""/>
        <dsp:cNvSpPr/>
      </dsp:nvSpPr>
      <dsp:spPr>
        <a:xfrm>
          <a:off x="0" y="3757470"/>
          <a:ext cx="5283200" cy="10014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CD5A31-5C12-4D23-A835-8C65320B7813}">
      <dsp:nvSpPr>
        <dsp:cNvPr id="0" name=""/>
        <dsp:cNvSpPr/>
      </dsp:nvSpPr>
      <dsp:spPr>
        <a:xfrm>
          <a:off x="302943" y="3982800"/>
          <a:ext cx="550805" cy="550805"/>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BE4A38-6990-408C-979F-DE58E0F91A06}">
      <dsp:nvSpPr>
        <dsp:cNvPr id="0" name=""/>
        <dsp:cNvSpPr/>
      </dsp:nvSpPr>
      <dsp:spPr>
        <a:xfrm>
          <a:off x="1156692" y="3757470"/>
          <a:ext cx="4126507" cy="10014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988" tIns="105988" rIns="105988" bIns="105988" numCol="1" spcCol="1270" anchor="ctr" anchorCtr="0">
          <a:noAutofit/>
        </a:bodyPr>
        <a:lstStyle/>
        <a:p>
          <a:pPr marL="0" lvl="0" indent="0" algn="l" defTabSz="800100">
            <a:lnSpc>
              <a:spcPct val="90000"/>
            </a:lnSpc>
            <a:spcBef>
              <a:spcPct val="0"/>
            </a:spcBef>
            <a:spcAft>
              <a:spcPct val="35000"/>
            </a:spcAft>
            <a:buNone/>
          </a:pPr>
          <a:r>
            <a:rPr lang="en-US" sz="1800" kern="1200"/>
            <a:t>Integrate with technology </a:t>
          </a:r>
        </a:p>
      </dsp:txBody>
      <dsp:txXfrm>
        <a:off x="1156692" y="3757470"/>
        <a:ext cx="4126507" cy="100146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984BBB-1CD6-41C7-9930-D04DA8D4C835}" type="datetimeFigureOut">
              <a:rPr lang="en-GB" smtClean="0"/>
              <a:t>26/02/2024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613122-05A7-4489-A15B-7195A9C0F81C}" type="slidenum">
              <a:rPr lang="en-GB" smtClean="0"/>
              <a:t>‹#›</a:t>
            </a:fld>
            <a:endParaRPr lang="en-GB"/>
          </a:p>
        </p:txBody>
      </p:sp>
    </p:spTree>
    <p:extLst>
      <p:ext uri="{BB962C8B-B14F-4D97-AF65-F5344CB8AC3E}">
        <p14:creationId xmlns:p14="http://schemas.microsoft.com/office/powerpoint/2010/main" val="975280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8DCCB55-3BC2-4FC4-8794-9FDC27489DDE}" type="slidenum">
              <a:rPr lang="en-US" smtClean="0"/>
              <a:t>1</a:t>
            </a:fld>
            <a:endParaRPr lang="en-US"/>
          </a:p>
        </p:txBody>
      </p:sp>
    </p:spTree>
    <p:extLst>
      <p:ext uri="{BB962C8B-B14F-4D97-AF65-F5344CB8AC3E}">
        <p14:creationId xmlns:p14="http://schemas.microsoft.com/office/powerpoint/2010/main" val="3450739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15000"/>
              </a:lnSpc>
              <a:spcBef>
                <a:spcPts val="1800"/>
              </a:spcBef>
              <a:spcAft>
                <a:spcPts val="400"/>
              </a:spcAft>
            </a:pPr>
            <a:r>
              <a:rPr lang="en-US" sz="1800" b="1" kern="100" dirty="0">
                <a:solidFill>
                  <a:srgbClr val="0F4761"/>
                </a:solidFill>
                <a:effectLst/>
                <a:latin typeface="Aptos Display"/>
                <a:ea typeface="Times New Roman" panose="02020603050405020304" pitchFamily="18" charset="0"/>
                <a:cs typeface="Vrinda" panose="020B0502040204020203" pitchFamily="34" charset="0"/>
              </a:rPr>
              <a:t>Introduction</a:t>
            </a:r>
          </a:p>
          <a:p>
            <a:pPr algn="just"/>
            <a:r>
              <a:rPr lang="en-US" sz="1200" kern="1200" dirty="0">
                <a:solidFill>
                  <a:schemeClr val="tx1"/>
                </a:solidFill>
                <a:effectLst/>
                <a:latin typeface="+mn-lt"/>
                <a:ea typeface="+mn-ea"/>
                <a:cs typeface="+mn-cs"/>
              </a:rPr>
              <a:t>This presentation is going to be based on the impact of technology on the hospitality and hotel sector and on the Marriott Hotel. To improve innovations, the contemporary theme of technology has become a significant in the hospitality industry. By focusing on the Marriott Hotel, the significance and relevance of technology is going to be explored here. Consumers are more efficient and flexible in their interactions with hotels and this contactless technology it has enhanced guest satisfaction.</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8DCCB55-3BC2-4FC4-8794-9FDC27489DDE}" type="slidenum">
              <a:rPr lang="en-US" smtClean="0"/>
              <a:t>3</a:t>
            </a:fld>
            <a:endParaRPr lang="en-US"/>
          </a:p>
        </p:txBody>
      </p:sp>
    </p:spTree>
    <p:extLst>
      <p:ext uri="{BB962C8B-B14F-4D97-AF65-F5344CB8AC3E}">
        <p14:creationId xmlns:p14="http://schemas.microsoft.com/office/powerpoint/2010/main" val="31666668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15000"/>
              </a:lnSpc>
              <a:spcBef>
                <a:spcPts val="1800"/>
              </a:spcBef>
              <a:spcAft>
                <a:spcPts val="400"/>
              </a:spcAft>
            </a:pPr>
            <a:r>
              <a:rPr lang="en-US" sz="1800" b="1" kern="100" dirty="0">
                <a:solidFill>
                  <a:srgbClr val="0F4761"/>
                </a:solidFill>
                <a:effectLst/>
                <a:latin typeface="Aptos Display"/>
                <a:ea typeface="Times New Roman" panose="02020603050405020304" pitchFamily="18" charset="0"/>
                <a:cs typeface="Vrinda" panose="020B0502040204020203" pitchFamily="34" charset="0"/>
              </a:rPr>
              <a:t>Importance of technology in hospitality</a:t>
            </a:r>
          </a:p>
          <a:p>
            <a:pPr marL="0" marR="0" algn="just">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The contemporary theme of technology is important in the hospitality industry to improve the guest experiences and operational efficiencies and Marriott Hotel is also concerned about this.  This </a:t>
            </a:r>
            <a:r>
              <a:rPr lang="en-US" sz="1800" dirty="0" err="1">
                <a:solidFill>
                  <a:srgbClr val="000000"/>
                </a:solidFill>
                <a:effectLst/>
                <a:latin typeface="Arial" panose="020B0604020202020204" pitchFamily="34" charset="0"/>
                <a:ea typeface="Times New Roman" panose="02020603050405020304" pitchFamily="18" charset="0"/>
              </a:rPr>
              <a:t>organisation</a:t>
            </a:r>
            <a:r>
              <a:rPr lang="en-US" sz="1800" dirty="0">
                <a:solidFill>
                  <a:srgbClr val="000000"/>
                </a:solidFill>
                <a:effectLst/>
                <a:latin typeface="Arial" panose="020B0604020202020204" pitchFamily="34" charset="0"/>
                <a:ea typeface="Times New Roman" panose="02020603050405020304" pitchFamily="18" charset="0"/>
              </a:rPr>
              <a:t> has provided hassle-free experiences to </a:t>
            </a:r>
            <a:r>
              <a:rPr lang="en-US" sz="1800" dirty="0" err="1">
                <a:solidFill>
                  <a:srgbClr val="000000"/>
                </a:solidFill>
                <a:effectLst/>
                <a:latin typeface="Arial" panose="020B0604020202020204" pitchFamily="34" charset="0"/>
                <a:ea typeface="Times New Roman" panose="02020603050405020304" pitchFamily="18" charset="0"/>
              </a:rPr>
              <a:t>travellers</a:t>
            </a:r>
            <a:r>
              <a:rPr lang="en-US" sz="1800" dirty="0">
                <a:solidFill>
                  <a:srgbClr val="000000"/>
                </a:solidFill>
                <a:effectLst/>
                <a:latin typeface="Arial" panose="020B0604020202020204" pitchFamily="34" charset="0"/>
                <a:ea typeface="Times New Roman" panose="02020603050405020304" pitchFamily="18" charset="0"/>
              </a:rPr>
              <a:t> and differentiates itself in the competitive landscape. The contactless check-in and check-out process has improved the guest arrival experiences and reduced physical contact.  It also addresses the health and safety concerns during the COVID-19 pandemic and the </a:t>
            </a:r>
            <a:r>
              <a:rPr lang="en-US" sz="1800" dirty="0" err="1">
                <a:solidFill>
                  <a:srgbClr val="000000"/>
                </a:solidFill>
                <a:effectLst/>
                <a:latin typeface="Arial" panose="020B0604020202020204" pitchFamily="34" charset="0"/>
                <a:ea typeface="Times New Roman" panose="02020603050405020304" pitchFamily="18" charset="0"/>
              </a:rPr>
              <a:t>organisation</a:t>
            </a:r>
            <a:r>
              <a:rPr lang="en-US" sz="1800" dirty="0">
                <a:solidFill>
                  <a:srgbClr val="000000"/>
                </a:solidFill>
                <a:effectLst/>
                <a:latin typeface="Arial" panose="020B0604020202020204" pitchFamily="34" charset="0"/>
                <a:ea typeface="Times New Roman" panose="02020603050405020304" pitchFamily="18" charset="0"/>
              </a:rPr>
              <a:t> is </a:t>
            </a:r>
            <a:r>
              <a:rPr lang="en-US" sz="1800" dirty="0" err="1">
                <a:solidFill>
                  <a:srgbClr val="000000"/>
                </a:solidFill>
                <a:effectLst/>
                <a:latin typeface="Arial" panose="020B0604020202020204" pitchFamily="34" charset="0"/>
                <a:ea typeface="Times New Roman" panose="02020603050405020304" pitchFamily="18" charset="0"/>
              </a:rPr>
              <a:t>emphasising</a:t>
            </a:r>
            <a:r>
              <a:rPr lang="en-US" sz="1800" dirty="0">
                <a:solidFill>
                  <a:srgbClr val="000000"/>
                </a:solidFill>
                <a:effectLst/>
                <a:latin typeface="Arial" panose="020B0604020202020204" pitchFamily="34" charset="0"/>
                <a:ea typeface="Times New Roman" panose="02020603050405020304" pitchFamily="18" charset="0"/>
              </a:rPr>
              <a:t> </a:t>
            </a:r>
            <a:r>
              <a:rPr lang="en-US" sz="1800" dirty="0" err="1">
                <a:solidFill>
                  <a:srgbClr val="000000"/>
                </a:solidFill>
                <a:effectLst/>
                <a:latin typeface="Arial" panose="020B0604020202020204" pitchFamily="34" charset="0"/>
                <a:ea typeface="Times New Roman" panose="02020603050405020304" pitchFamily="18" charset="0"/>
              </a:rPr>
              <a:t>digitising</a:t>
            </a:r>
            <a:r>
              <a:rPr lang="en-US" sz="1800" dirty="0">
                <a:solidFill>
                  <a:srgbClr val="000000"/>
                </a:solidFill>
                <a:effectLst/>
                <a:latin typeface="Arial" panose="020B0604020202020204" pitchFamily="34" charset="0"/>
                <a:ea typeface="Times New Roman" panose="02020603050405020304" pitchFamily="18" charset="0"/>
              </a:rPr>
              <a:t> the traditional check-in process and finding innovative ways for positive guest experiences. Technological integration offers </a:t>
            </a:r>
            <a:r>
              <a:rPr lang="en-US" sz="1800" dirty="0" err="1">
                <a:solidFill>
                  <a:srgbClr val="000000"/>
                </a:solidFill>
                <a:effectLst/>
                <a:latin typeface="Arial" panose="020B0604020202020204" pitchFamily="34" charset="0"/>
                <a:ea typeface="Times New Roman" panose="02020603050405020304" pitchFamily="18" charset="0"/>
              </a:rPr>
              <a:t>personalised</a:t>
            </a:r>
            <a:r>
              <a:rPr lang="en-US" sz="1800" dirty="0">
                <a:solidFill>
                  <a:srgbClr val="000000"/>
                </a:solidFill>
                <a:effectLst/>
                <a:latin typeface="Arial" panose="020B0604020202020204" pitchFamily="34" charset="0"/>
                <a:ea typeface="Times New Roman" panose="02020603050405020304" pitchFamily="18" charset="0"/>
              </a:rPr>
              <a:t> experiences to guests through mobile apps, in-room services, and others. Embracing automation and digitalization can reduce manual errors and operational costs which increases the profitability of the </a:t>
            </a:r>
            <a:r>
              <a:rPr lang="en-US" sz="1800" dirty="0" err="1">
                <a:solidFill>
                  <a:srgbClr val="000000"/>
                </a:solidFill>
                <a:effectLst/>
                <a:latin typeface="Arial" panose="020B0604020202020204" pitchFamily="34" charset="0"/>
                <a:ea typeface="Times New Roman" panose="02020603050405020304" pitchFamily="18" charset="0"/>
              </a:rPr>
              <a:t>organisation</a:t>
            </a:r>
            <a:r>
              <a:rPr lang="en-US" sz="1800" dirty="0">
                <a:solidFill>
                  <a:srgbClr val="000000"/>
                </a:solidFill>
                <a:effectLst/>
                <a:latin typeface="Arial" panose="020B0604020202020204" pitchFamily="34" charset="0"/>
                <a:ea typeface="Times New Roman" panose="02020603050405020304" pitchFamily="18" charset="0"/>
              </a:rPr>
              <a:t> in this case property management system, revenue management system, and customer relationship management software can help to increase inventory management.  Different contact list technology and data encryption etc. can foster the trust and confidence that also help Marriott international hotels gain competitive advantages in the industry.</a:t>
            </a:r>
            <a:endParaRPr lang="en-US" sz="1800" dirty="0">
              <a:effectLst/>
              <a:latin typeface="Times New Roman" panose="02020603050405020304" pitchFamily="18" charset="0"/>
              <a:ea typeface="Times New Roman" panose="02020603050405020304" pitchFamily="18" charset="0"/>
            </a:endParaRPr>
          </a:p>
          <a:p>
            <a:pPr algn="just"/>
            <a:endParaRPr lang="en-US" dirty="0"/>
          </a:p>
        </p:txBody>
      </p:sp>
      <p:sp>
        <p:nvSpPr>
          <p:cNvPr id="4" name="Slide Number Placeholder 3"/>
          <p:cNvSpPr>
            <a:spLocks noGrp="1"/>
          </p:cNvSpPr>
          <p:nvPr>
            <p:ph type="sldNum" sz="quarter" idx="5"/>
          </p:nvPr>
        </p:nvSpPr>
        <p:spPr/>
        <p:txBody>
          <a:bodyPr/>
          <a:lstStyle/>
          <a:p>
            <a:fld id="{18DCCB55-3BC2-4FC4-8794-9FDC27489DDE}" type="slidenum">
              <a:rPr lang="en-US" smtClean="0"/>
              <a:t>4</a:t>
            </a:fld>
            <a:endParaRPr lang="en-US"/>
          </a:p>
        </p:txBody>
      </p:sp>
    </p:spTree>
    <p:extLst>
      <p:ext uri="{BB962C8B-B14F-4D97-AF65-F5344CB8AC3E}">
        <p14:creationId xmlns:p14="http://schemas.microsoft.com/office/powerpoint/2010/main" val="11135632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15000"/>
              </a:lnSpc>
              <a:spcBef>
                <a:spcPts val="1800"/>
              </a:spcBef>
              <a:spcAft>
                <a:spcPts val="400"/>
              </a:spcAft>
            </a:pPr>
            <a:r>
              <a:rPr lang="en-US" sz="1800" b="1" kern="100" dirty="0">
                <a:solidFill>
                  <a:srgbClr val="0F4761"/>
                </a:solidFill>
                <a:effectLst/>
                <a:latin typeface="Aptos Display"/>
                <a:ea typeface="Times New Roman" panose="02020603050405020304" pitchFamily="18" charset="0"/>
                <a:cs typeface="Vrinda" panose="020B0502040204020203" pitchFamily="34" charset="0"/>
              </a:rPr>
              <a:t>Literature review</a:t>
            </a:r>
          </a:p>
          <a:p>
            <a:pPr marL="0" marR="0" algn="just">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There are different key theories and concepts related to contemporary issues and themes of technology. Technology acceptance model, Service innovation theory, Customer relationship management, digital transformation, customer experience management, etc. are the key concepts of technology in the hospitality industry.  These theories discuss the role of technology in promoting innovation in the hospitality sector and it enhances the guest experiences and operational efficiency. Customer relationship management uses the integration of technology to manage the relationship with the customer in the highlighting sector and according to the research, it is found that this theory helps to </a:t>
            </a:r>
            <a:r>
              <a:rPr lang="en-US" sz="1800" dirty="0" err="1">
                <a:solidFill>
                  <a:srgbClr val="000000"/>
                </a:solidFill>
                <a:effectLst/>
                <a:latin typeface="Arial" panose="020B0604020202020204" pitchFamily="34" charset="0"/>
                <a:ea typeface="Times New Roman" panose="02020603050405020304" pitchFamily="18" charset="0"/>
              </a:rPr>
              <a:t>analyse</a:t>
            </a:r>
            <a:r>
              <a:rPr lang="en-US" sz="1800" dirty="0">
                <a:solidFill>
                  <a:srgbClr val="000000"/>
                </a:solidFill>
                <a:effectLst/>
                <a:latin typeface="Arial" panose="020B0604020202020204" pitchFamily="34" charset="0"/>
                <a:ea typeface="Times New Roman" panose="02020603050405020304" pitchFamily="18" charset="0"/>
              </a:rPr>
              <a:t> the data analytics process. It also increases </a:t>
            </a:r>
            <a:r>
              <a:rPr lang="en-US" sz="1800" dirty="0" err="1">
                <a:solidFill>
                  <a:srgbClr val="000000"/>
                </a:solidFill>
                <a:effectLst/>
                <a:latin typeface="Arial" panose="020B0604020202020204" pitchFamily="34" charset="0"/>
                <a:ea typeface="Times New Roman" panose="02020603050405020304" pitchFamily="18" charset="0"/>
              </a:rPr>
              <a:t>personalised</a:t>
            </a:r>
            <a:r>
              <a:rPr lang="en-US" sz="1800" dirty="0">
                <a:solidFill>
                  <a:srgbClr val="000000"/>
                </a:solidFill>
                <a:effectLst/>
                <a:latin typeface="Arial" panose="020B0604020202020204" pitchFamily="34" charset="0"/>
                <a:ea typeface="Times New Roman" panose="02020603050405020304" pitchFamily="18" charset="0"/>
              </a:rPr>
              <a:t> services, </a:t>
            </a:r>
            <a:r>
              <a:rPr lang="en-US" sz="1800" dirty="0" err="1">
                <a:solidFill>
                  <a:srgbClr val="000000"/>
                </a:solidFill>
                <a:effectLst/>
                <a:latin typeface="Arial" panose="020B0604020202020204" pitchFamily="34" charset="0"/>
                <a:ea typeface="Times New Roman" panose="02020603050405020304" pitchFamily="18" charset="0"/>
              </a:rPr>
              <a:t>customised</a:t>
            </a:r>
            <a:r>
              <a:rPr lang="en-US" sz="1800" dirty="0">
                <a:solidFill>
                  <a:srgbClr val="000000"/>
                </a:solidFill>
                <a:effectLst/>
                <a:latin typeface="Arial" panose="020B0604020202020204" pitchFamily="34" charset="0"/>
                <a:ea typeface="Times New Roman" panose="02020603050405020304" pitchFamily="18" charset="0"/>
              </a:rPr>
              <a:t> need fulfilment of the guests, improves case satisfaction and gains long-term loyalty from the customers.</a:t>
            </a:r>
            <a:endParaRPr lang="en-US" sz="1800" dirty="0">
              <a:effectLst/>
              <a:latin typeface="Times New Roman" panose="02020603050405020304" pitchFamily="18" charset="0"/>
              <a:ea typeface="Times New Roman" panose="02020603050405020304" pitchFamily="18" charset="0"/>
            </a:endParaRPr>
          </a:p>
          <a:p>
            <a:pPr algn="just"/>
            <a:endParaRPr lang="en-US" dirty="0"/>
          </a:p>
        </p:txBody>
      </p:sp>
      <p:sp>
        <p:nvSpPr>
          <p:cNvPr id="4" name="Slide Number Placeholder 3"/>
          <p:cNvSpPr>
            <a:spLocks noGrp="1"/>
          </p:cNvSpPr>
          <p:nvPr>
            <p:ph type="sldNum" sz="quarter" idx="5"/>
          </p:nvPr>
        </p:nvSpPr>
        <p:spPr/>
        <p:txBody>
          <a:bodyPr/>
          <a:lstStyle/>
          <a:p>
            <a:fld id="{18DCCB55-3BC2-4FC4-8794-9FDC27489DDE}" type="slidenum">
              <a:rPr lang="en-US" smtClean="0"/>
              <a:t>5</a:t>
            </a:fld>
            <a:endParaRPr lang="en-US"/>
          </a:p>
        </p:txBody>
      </p:sp>
    </p:spTree>
    <p:extLst>
      <p:ext uri="{BB962C8B-B14F-4D97-AF65-F5344CB8AC3E}">
        <p14:creationId xmlns:p14="http://schemas.microsoft.com/office/powerpoint/2010/main" val="25410420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15000"/>
              </a:lnSpc>
              <a:spcBef>
                <a:spcPts val="1800"/>
              </a:spcBef>
              <a:spcAft>
                <a:spcPts val="400"/>
              </a:spcAft>
            </a:pPr>
            <a:r>
              <a:rPr lang="en-US" sz="1800" b="1" kern="100" dirty="0">
                <a:solidFill>
                  <a:srgbClr val="0F4761"/>
                </a:solidFill>
                <a:effectLst/>
                <a:latin typeface="Aptos Display"/>
                <a:ea typeface="Times New Roman" panose="02020603050405020304" pitchFamily="18" charset="0"/>
                <a:cs typeface="Vrinda" panose="020B0502040204020203" pitchFamily="34" charset="0"/>
              </a:rPr>
              <a:t>Application to the hospitality sector</a:t>
            </a:r>
          </a:p>
          <a:p>
            <a:pPr marL="0" marR="0" algn="just">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Improving the guest experience is an important role in the hospitality sector.  Many hotels including Marriott are implementing contactless check-in and check-out. These offer convenience and efficiency to the guests. It also reduces the waiting times and enhances the guest satisfaction. All these are the management responses of the hospitality sector in emerging contemporary issues of the technology sector.</a:t>
            </a:r>
            <a:endParaRPr lang="en-US" sz="1800" dirty="0">
              <a:effectLst/>
              <a:latin typeface="Times New Roman" panose="02020603050405020304" pitchFamily="18" charset="0"/>
              <a:ea typeface="Times New Roman" panose="02020603050405020304" pitchFamily="18" charset="0"/>
            </a:endParaRPr>
          </a:p>
          <a:p>
            <a:pPr marL="0" marR="0" algn="just">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Hotels are also offering </a:t>
            </a:r>
            <a:r>
              <a:rPr lang="en-US" sz="1800" dirty="0" err="1">
                <a:solidFill>
                  <a:srgbClr val="000000"/>
                </a:solidFill>
                <a:effectLst/>
                <a:latin typeface="Arial" panose="020B0604020202020204" pitchFamily="34" charset="0"/>
                <a:ea typeface="Times New Roman" panose="02020603050405020304" pitchFamily="18" charset="0"/>
              </a:rPr>
              <a:t>personalised</a:t>
            </a:r>
            <a:r>
              <a:rPr lang="en-US" sz="1800" dirty="0">
                <a:solidFill>
                  <a:srgbClr val="000000"/>
                </a:solidFill>
                <a:effectLst/>
                <a:latin typeface="Arial" panose="020B0604020202020204" pitchFamily="34" charset="0"/>
                <a:ea typeface="Times New Roman" panose="02020603050405020304" pitchFamily="18" charset="0"/>
              </a:rPr>
              <a:t> services through mobile apps to customers. Guests can easily make reservations and communicate with the hotel management directly through these mobile app facilities. This gives transparency to the guests and provides tailored recommendations throughout their stay.  Guests can also access information and improve the overall engagement and loyalty of the customers towards the hospitality sector. It is important to maintain data privacy and security during the implementation of mobile apps.</a:t>
            </a:r>
            <a:endParaRPr lang="en-US" sz="1800" dirty="0">
              <a:effectLst/>
              <a:latin typeface="Times New Roman" panose="02020603050405020304" pitchFamily="18" charset="0"/>
              <a:ea typeface="Times New Roman" panose="02020603050405020304" pitchFamily="18" charset="0"/>
            </a:endParaRPr>
          </a:p>
          <a:p>
            <a:pPr algn="just"/>
            <a:endParaRPr lang="en-US" dirty="0"/>
          </a:p>
        </p:txBody>
      </p:sp>
      <p:sp>
        <p:nvSpPr>
          <p:cNvPr id="4" name="Slide Number Placeholder 3"/>
          <p:cNvSpPr>
            <a:spLocks noGrp="1"/>
          </p:cNvSpPr>
          <p:nvPr>
            <p:ph type="sldNum" sz="quarter" idx="5"/>
          </p:nvPr>
        </p:nvSpPr>
        <p:spPr/>
        <p:txBody>
          <a:bodyPr/>
          <a:lstStyle/>
          <a:p>
            <a:fld id="{18DCCB55-3BC2-4FC4-8794-9FDC27489DDE}" type="slidenum">
              <a:rPr lang="en-US" smtClean="0"/>
              <a:t>6</a:t>
            </a:fld>
            <a:endParaRPr lang="en-US"/>
          </a:p>
        </p:txBody>
      </p:sp>
    </p:spTree>
    <p:extLst>
      <p:ext uri="{BB962C8B-B14F-4D97-AF65-F5344CB8AC3E}">
        <p14:creationId xmlns:p14="http://schemas.microsoft.com/office/powerpoint/2010/main" val="23657184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15000"/>
              </a:lnSpc>
              <a:spcBef>
                <a:spcPts val="1800"/>
              </a:spcBef>
              <a:spcAft>
                <a:spcPts val="400"/>
              </a:spcAft>
            </a:pPr>
            <a:r>
              <a:rPr lang="en-US" sz="1800" b="1" kern="100" dirty="0">
                <a:solidFill>
                  <a:srgbClr val="0F4761"/>
                </a:solidFill>
                <a:effectLst/>
                <a:latin typeface="Aptos Display"/>
                <a:ea typeface="Times New Roman" panose="02020603050405020304" pitchFamily="18" charset="0"/>
                <a:cs typeface="Vrinda" panose="020B0502040204020203" pitchFamily="34" charset="0"/>
              </a:rPr>
              <a:t>Future policy and management options</a:t>
            </a:r>
          </a:p>
          <a:p>
            <a:pPr marL="0" marR="0" algn="just">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The hospitality sector needs to invest in the seamless integration of technology to </a:t>
            </a:r>
            <a:r>
              <a:rPr lang="en-US" sz="1800" dirty="0" err="1">
                <a:solidFill>
                  <a:srgbClr val="000000"/>
                </a:solidFill>
                <a:effectLst/>
                <a:latin typeface="Arial" panose="020B0604020202020204" pitchFamily="34" charset="0"/>
                <a:ea typeface="Times New Roman" panose="02020603050405020304" pitchFamily="18" charset="0"/>
              </a:rPr>
              <a:t>prioritise</a:t>
            </a:r>
            <a:r>
              <a:rPr lang="en-US" sz="1800" dirty="0">
                <a:solidFill>
                  <a:srgbClr val="000000"/>
                </a:solidFill>
                <a:effectLst/>
                <a:latin typeface="Arial" panose="020B0604020202020204" pitchFamily="34" charset="0"/>
                <a:ea typeface="Times New Roman" panose="02020603050405020304" pitchFamily="18" charset="0"/>
              </a:rPr>
              <a:t> the existing operations and enhance guest experiences. This investment can help to streamline the process of improving efficiency using technology. The replacement of human interactions cannot be replaced easily so technology will help humans to make lower errors and provide higher satisfaction to the customers.</a:t>
            </a:r>
            <a:endParaRPr lang="en-US" sz="1800" dirty="0">
              <a:effectLst/>
              <a:latin typeface="Times New Roman" panose="02020603050405020304" pitchFamily="18" charset="0"/>
              <a:ea typeface="Times New Roman" panose="02020603050405020304" pitchFamily="18" charset="0"/>
            </a:endParaRPr>
          </a:p>
          <a:p>
            <a:pPr marL="0" marR="0" algn="just">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Hospitality in the business sector also needs to </a:t>
            </a:r>
            <a:r>
              <a:rPr lang="en-US" sz="1800" dirty="0" err="1">
                <a:solidFill>
                  <a:srgbClr val="000000"/>
                </a:solidFill>
                <a:effectLst/>
                <a:latin typeface="Arial" panose="020B0604020202020204" pitchFamily="34" charset="0"/>
                <a:ea typeface="Times New Roman" panose="02020603050405020304" pitchFamily="18" charset="0"/>
              </a:rPr>
              <a:t>prioritise</a:t>
            </a:r>
            <a:r>
              <a:rPr lang="en-US" sz="1800" dirty="0">
                <a:solidFill>
                  <a:srgbClr val="000000"/>
                </a:solidFill>
                <a:effectLst/>
                <a:latin typeface="Arial" panose="020B0604020202020204" pitchFamily="34" charset="0"/>
                <a:ea typeface="Times New Roman" panose="02020603050405020304" pitchFamily="18" charset="0"/>
              </a:rPr>
              <a:t> data security and privacy as the whole process of technological integration will be a technology-driven solution. So it is important to make a robust implementation of the security measures related to data security.</a:t>
            </a:r>
            <a:endParaRPr lang="en-US" sz="1800" dirty="0">
              <a:effectLst/>
              <a:latin typeface="Times New Roman" panose="02020603050405020304" pitchFamily="18" charset="0"/>
              <a:ea typeface="Times New Roman" panose="02020603050405020304" pitchFamily="18" charset="0"/>
            </a:endParaRPr>
          </a:p>
          <a:p>
            <a:pPr marL="0" marR="0" algn="just">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The </a:t>
            </a:r>
            <a:r>
              <a:rPr lang="en-US" sz="1800" dirty="0" err="1">
                <a:solidFill>
                  <a:srgbClr val="000000"/>
                </a:solidFill>
                <a:effectLst/>
                <a:latin typeface="Arial" panose="020B0604020202020204" pitchFamily="34" charset="0"/>
                <a:ea typeface="Times New Roman" panose="02020603050405020304" pitchFamily="18" charset="0"/>
              </a:rPr>
              <a:t>organisation</a:t>
            </a:r>
            <a:r>
              <a:rPr lang="en-US" sz="1800" dirty="0">
                <a:solidFill>
                  <a:srgbClr val="000000"/>
                </a:solidFill>
                <a:effectLst/>
                <a:latin typeface="Arial" panose="020B0604020202020204" pitchFamily="34" charset="0"/>
                <a:ea typeface="Times New Roman" panose="02020603050405020304" pitchFamily="18" charset="0"/>
              </a:rPr>
              <a:t> in the hospitality sector needs to add up the evolving guest preferences continuously so they can use technology and understand their personal preferences. They can also invest in employee training and support and embrace sustainable and eco-friendly technologies to </a:t>
            </a:r>
            <a:r>
              <a:rPr lang="en-US" sz="1800" dirty="0" err="1">
                <a:solidFill>
                  <a:srgbClr val="000000"/>
                </a:solidFill>
                <a:effectLst/>
                <a:latin typeface="Arial" panose="020B0604020202020204" pitchFamily="34" charset="0"/>
                <a:ea typeface="Times New Roman" panose="02020603050405020304" pitchFamily="18" charset="0"/>
              </a:rPr>
              <a:t>minimise</a:t>
            </a:r>
            <a:r>
              <a:rPr lang="en-US" sz="1800" dirty="0">
                <a:solidFill>
                  <a:srgbClr val="000000"/>
                </a:solidFill>
                <a:effectLst/>
                <a:latin typeface="Arial" panose="020B0604020202020204" pitchFamily="34" charset="0"/>
                <a:ea typeface="Times New Roman" panose="02020603050405020304" pitchFamily="18" charset="0"/>
              </a:rPr>
              <a:t> wastage and promote environmental stewardship.</a:t>
            </a:r>
            <a:endParaRPr lang="en-US" sz="1800" dirty="0">
              <a:effectLst/>
              <a:latin typeface="Times New Roman" panose="02020603050405020304" pitchFamily="18" charset="0"/>
              <a:ea typeface="Times New Roman" panose="02020603050405020304" pitchFamily="18" charset="0"/>
            </a:endParaRPr>
          </a:p>
          <a:p>
            <a:pPr algn="just"/>
            <a:endParaRPr lang="en-US" dirty="0"/>
          </a:p>
        </p:txBody>
      </p:sp>
      <p:sp>
        <p:nvSpPr>
          <p:cNvPr id="4" name="Slide Number Placeholder 3"/>
          <p:cNvSpPr>
            <a:spLocks noGrp="1"/>
          </p:cNvSpPr>
          <p:nvPr>
            <p:ph type="sldNum" sz="quarter" idx="5"/>
          </p:nvPr>
        </p:nvSpPr>
        <p:spPr/>
        <p:txBody>
          <a:bodyPr/>
          <a:lstStyle/>
          <a:p>
            <a:fld id="{18DCCB55-3BC2-4FC4-8794-9FDC27489DDE}" type="slidenum">
              <a:rPr lang="en-US" smtClean="0"/>
              <a:t>7</a:t>
            </a:fld>
            <a:endParaRPr lang="en-US"/>
          </a:p>
        </p:txBody>
      </p:sp>
    </p:spTree>
    <p:extLst>
      <p:ext uri="{BB962C8B-B14F-4D97-AF65-F5344CB8AC3E}">
        <p14:creationId xmlns:p14="http://schemas.microsoft.com/office/powerpoint/2010/main" val="30114507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15000"/>
              </a:lnSpc>
              <a:spcBef>
                <a:spcPts val="1800"/>
              </a:spcBef>
              <a:spcAft>
                <a:spcPts val="400"/>
              </a:spcAft>
            </a:pPr>
            <a:r>
              <a:rPr lang="en-US" sz="1800" b="1" kern="100" dirty="0">
                <a:solidFill>
                  <a:srgbClr val="0F4761"/>
                </a:solidFill>
                <a:effectLst/>
                <a:latin typeface="Aptos Display"/>
                <a:ea typeface="Times New Roman" panose="02020603050405020304" pitchFamily="18" charset="0"/>
                <a:cs typeface="Vrinda" panose="020B0502040204020203" pitchFamily="34" charset="0"/>
              </a:rPr>
              <a:t>Conclusion</a:t>
            </a:r>
          </a:p>
          <a:p>
            <a:pPr marL="0" marR="0" algn="just">
              <a:spcBef>
                <a:spcPts val="1200"/>
              </a:spcBef>
              <a:spcAft>
                <a:spcPts val="1200"/>
              </a:spcAft>
            </a:pPr>
            <a:r>
              <a:rPr lang="en-US" sz="1800" dirty="0">
                <a:solidFill>
                  <a:srgbClr val="000000"/>
                </a:solidFill>
                <a:effectLst/>
                <a:latin typeface="Arial" panose="020B0604020202020204" pitchFamily="34" charset="0"/>
                <a:ea typeface="Times New Roman" panose="02020603050405020304" pitchFamily="18" charset="0"/>
              </a:rPr>
              <a:t>Technology helps to shape the future of the hospitality sector. It enhances guest experiences and to drive the operational efficiency of different activities in this sector. Embracing technological innovations can improve efficiency and operational effectiveness and meet the strategic goals of the </a:t>
            </a:r>
            <a:r>
              <a:rPr lang="en-US" sz="1800" dirty="0" err="1">
                <a:solidFill>
                  <a:srgbClr val="000000"/>
                </a:solidFill>
                <a:effectLst/>
                <a:latin typeface="Arial" panose="020B0604020202020204" pitchFamily="34" charset="0"/>
                <a:ea typeface="Times New Roman" panose="02020603050405020304" pitchFamily="18" charset="0"/>
              </a:rPr>
              <a:t>organisation</a:t>
            </a:r>
            <a:r>
              <a:rPr lang="en-US" sz="1800" dirty="0">
                <a:solidFill>
                  <a:srgbClr val="000000"/>
                </a:solidFill>
                <a:effectLst/>
                <a:latin typeface="Arial" panose="020B0604020202020204" pitchFamily="34" charset="0"/>
                <a:ea typeface="Times New Roman" panose="02020603050405020304" pitchFamily="18" charset="0"/>
              </a:rPr>
              <a:t>. In this modern era, it is important to integrate with technology and remain adaptable to the industry.</a:t>
            </a:r>
            <a:endParaRPr lang="en-US" sz="1800" dirty="0">
              <a:effectLst/>
              <a:latin typeface="Times New Roman" panose="02020603050405020304" pitchFamily="18" charset="0"/>
              <a:ea typeface="Times New Roman" panose="02020603050405020304" pitchFamily="18" charset="0"/>
            </a:endParaRPr>
          </a:p>
          <a:p>
            <a:pPr algn="just"/>
            <a:endParaRPr lang="en-US" dirty="0"/>
          </a:p>
        </p:txBody>
      </p:sp>
      <p:sp>
        <p:nvSpPr>
          <p:cNvPr id="4" name="Slide Number Placeholder 3"/>
          <p:cNvSpPr>
            <a:spLocks noGrp="1"/>
          </p:cNvSpPr>
          <p:nvPr>
            <p:ph type="sldNum" sz="quarter" idx="5"/>
          </p:nvPr>
        </p:nvSpPr>
        <p:spPr/>
        <p:txBody>
          <a:bodyPr/>
          <a:lstStyle/>
          <a:p>
            <a:fld id="{18DCCB55-3BC2-4FC4-8794-9FDC27489DDE}" type="slidenum">
              <a:rPr lang="en-US" smtClean="0"/>
              <a:t>8</a:t>
            </a:fld>
            <a:endParaRPr lang="en-US"/>
          </a:p>
        </p:txBody>
      </p:sp>
    </p:spTree>
    <p:extLst>
      <p:ext uri="{BB962C8B-B14F-4D97-AF65-F5344CB8AC3E}">
        <p14:creationId xmlns:p14="http://schemas.microsoft.com/office/powerpoint/2010/main" val="274067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8DCCB55-3BC2-4FC4-8794-9FDC27489DDE}" type="slidenum">
              <a:rPr lang="en-US" smtClean="0"/>
              <a:t>9</a:t>
            </a:fld>
            <a:endParaRPr lang="en-US"/>
          </a:p>
        </p:txBody>
      </p:sp>
    </p:spTree>
    <p:extLst>
      <p:ext uri="{BB962C8B-B14F-4D97-AF65-F5344CB8AC3E}">
        <p14:creationId xmlns:p14="http://schemas.microsoft.com/office/powerpoint/2010/main" val="28993146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F4623-CD99-C9E3-AAD6-6C6E73FB629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A715261-C860-0E26-F37F-F27F504F09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6F9A2A-87DF-547D-3A77-3D08BEFA4BB0}"/>
              </a:ext>
            </a:extLst>
          </p:cNvPr>
          <p:cNvSpPr>
            <a:spLocks noGrp="1"/>
          </p:cNvSpPr>
          <p:nvPr>
            <p:ph type="dt" sz="half" idx="10"/>
          </p:nvPr>
        </p:nvSpPr>
        <p:spPr/>
        <p:txBody>
          <a:bodyPr/>
          <a:lstStyle/>
          <a:p>
            <a:fld id="{E38C803B-10DC-4246-803F-9967F7482867}" type="datetimeFigureOut">
              <a:rPr lang="en-GB" smtClean="0"/>
              <a:t>26/02/2024</a:t>
            </a:fld>
            <a:endParaRPr lang="en-GB"/>
          </a:p>
        </p:txBody>
      </p:sp>
      <p:sp>
        <p:nvSpPr>
          <p:cNvPr id="5" name="Footer Placeholder 4">
            <a:extLst>
              <a:ext uri="{FF2B5EF4-FFF2-40B4-BE49-F238E27FC236}">
                <a16:creationId xmlns:a16="http://schemas.microsoft.com/office/drawing/2014/main" id="{B7C54717-89FD-2462-0ABB-513C5E9645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E78A55-87DB-EB6F-3E94-E7D585660CD8}"/>
              </a:ext>
            </a:extLst>
          </p:cNvPr>
          <p:cNvSpPr>
            <a:spLocks noGrp="1"/>
          </p:cNvSpPr>
          <p:nvPr>
            <p:ph type="sldNum" sz="quarter" idx="12"/>
          </p:nvPr>
        </p:nvSpPr>
        <p:spPr/>
        <p:txBody>
          <a:bodyPr/>
          <a:lstStyle/>
          <a:p>
            <a:fld id="{5B2976B1-FCC0-4C7E-85F6-BD822ED8FA4F}" type="slidenum">
              <a:rPr lang="en-GB" smtClean="0"/>
              <a:t>‹#›</a:t>
            </a:fld>
            <a:endParaRPr lang="en-GB"/>
          </a:p>
        </p:txBody>
      </p:sp>
    </p:spTree>
    <p:extLst>
      <p:ext uri="{BB962C8B-B14F-4D97-AF65-F5344CB8AC3E}">
        <p14:creationId xmlns:p14="http://schemas.microsoft.com/office/powerpoint/2010/main" val="1297627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2A43A-AC66-83BD-5ECA-6ABAB826D6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5E1996-C107-1B94-942C-CFFC2ABB43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D29DEC-D8DC-A5FA-4FA0-0E7297ED46EB}"/>
              </a:ext>
            </a:extLst>
          </p:cNvPr>
          <p:cNvSpPr>
            <a:spLocks noGrp="1"/>
          </p:cNvSpPr>
          <p:nvPr>
            <p:ph type="dt" sz="half" idx="10"/>
          </p:nvPr>
        </p:nvSpPr>
        <p:spPr/>
        <p:txBody>
          <a:bodyPr/>
          <a:lstStyle/>
          <a:p>
            <a:fld id="{E38C803B-10DC-4246-803F-9967F7482867}" type="datetimeFigureOut">
              <a:rPr lang="en-GB" smtClean="0"/>
              <a:t>26/02/2024</a:t>
            </a:fld>
            <a:endParaRPr lang="en-GB"/>
          </a:p>
        </p:txBody>
      </p:sp>
      <p:sp>
        <p:nvSpPr>
          <p:cNvPr id="5" name="Footer Placeholder 4">
            <a:extLst>
              <a:ext uri="{FF2B5EF4-FFF2-40B4-BE49-F238E27FC236}">
                <a16:creationId xmlns:a16="http://schemas.microsoft.com/office/drawing/2014/main" id="{7C951972-CD69-D25C-C28B-47E9C06A84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2A1D2F-3B1B-F402-A9E6-9166B8BC912E}"/>
              </a:ext>
            </a:extLst>
          </p:cNvPr>
          <p:cNvSpPr>
            <a:spLocks noGrp="1"/>
          </p:cNvSpPr>
          <p:nvPr>
            <p:ph type="sldNum" sz="quarter" idx="12"/>
          </p:nvPr>
        </p:nvSpPr>
        <p:spPr/>
        <p:txBody>
          <a:bodyPr/>
          <a:lstStyle/>
          <a:p>
            <a:fld id="{5B2976B1-FCC0-4C7E-85F6-BD822ED8FA4F}" type="slidenum">
              <a:rPr lang="en-GB" smtClean="0"/>
              <a:t>‹#›</a:t>
            </a:fld>
            <a:endParaRPr lang="en-GB"/>
          </a:p>
        </p:txBody>
      </p:sp>
    </p:spTree>
    <p:extLst>
      <p:ext uri="{BB962C8B-B14F-4D97-AF65-F5344CB8AC3E}">
        <p14:creationId xmlns:p14="http://schemas.microsoft.com/office/powerpoint/2010/main" val="1712554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DBE69-C1F2-CA5A-8C6B-AA2CD15CE32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AD3BCF1-663F-716B-327B-A0A3C0B2DB7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5D5CFA-4E6F-6E19-489B-1AFA807919E4}"/>
              </a:ext>
            </a:extLst>
          </p:cNvPr>
          <p:cNvSpPr>
            <a:spLocks noGrp="1"/>
          </p:cNvSpPr>
          <p:nvPr>
            <p:ph type="dt" sz="half" idx="10"/>
          </p:nvPr>
        </p:nvSpPr>
        <p:spPr/>
        <p:txBody>
          <a:bodyPr/>
          <a:lstStyle/>
          <a:p>
            <a:fld id="{E38C803B-10DC-4246-803F-9967F7482867}" type="datetimeFigureOut">
              <a:rPr lang="en-GB" smtClean="0"/>
              <a:t>26/02/2024</a:t>
            </a:fld>
            <a:endParaRPr lang="en-GB"/>
          </a:p>
        </p:txBody>
      </p:sp>
      <p:sp>
        <p:nvSpPr>
          <p:cNvPr id="5" name="Footer Placeholder 4">
            <a:extLst>
              <a:ext uri="{FF2B5EF4-FFF2-40B4-BE49-F238E27FC236}">
                <a16:creationId xmlns:a16="http://schemas.microsoft.com/office/drawing/2014/main" id="{153895AC-783B-22DA-E056-C3B0A13F60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4C6595-C36F-D6DE-0ED4-66B16DF6F3C2}"/>
              </a:ext>
            </a:extLst>
          </p:cNvPr>
          <p:cNvSpPr>
            <a:spLocks noGrp="1"/>
          </p:cNvSpPr>
          <p:nvPr>
            <p:ph type="sldNum" sz="quarter" idx="12"/>
          </p:nvPr>
        </p:nvSpPr>
        <p:spPr/>
        <p:txBody>
          <a:bodyPr/>
          <a:lstStyle/>
          <a:p>
            <a:fld id="{5B2976B1-FCC0-4C7E-85F6-BD822ED8FA4F}" type="slidenum">
              <a:rPr lang="en-GB" smtClean="0"/>
              <a:t>‹#›</a:t>
            </a:fld>
            <a:endParaRPr lang="en-GB"/>
          </a:p>
        </p:txBody>
      </p:sp>
    </p:spTree>
    <p:extLst>
      <p:ext uri="{BB962C8B-B14F-4D97-AF65-F5344CB8AC3E}">
        <p14:creationId xmlns:p14="http://schemas.microsoft.com/office/powerpoint/2010/main" val="491500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C050E-F2E3-A9B0-7684-2392D8EA2D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49B35B-19F9-BB13-3F44-859976FF02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7C346E8-9401-77D0-60A9-7F48D144CF9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9B3270-43E2-7436-773E-0F8E80ED576A}"/>
              </a:ext>
            </a:extLst>
          </p:cNvPr>
          <p:cNvSpPr>
            <a:spLocks noGrp="1"/>
          </p:cNvSpPr>
          <p:nvPr>
            <p:ph type="dt" sz="half" idx="10"/>
          </p:nvPr>
        </p:nvSpPr>
        <p:spPr/>
        <p:txBody>
          <a:bodyPr/>
          <a:lstStyle/>
          <a:p>
            <a:fld id="{E38C803B-10DC-4246-803F-9967F7482867}" type="datetimeFigureOut">
              <a:rPr lang="en-GB" smtClean="0"/>
              <a:t>26/02/2024</a:t>
            </a:fld>
            <a:endParaRPr lang="en-GB"/>
          </a:p>
        </p:txBody>
      </p:sp>
      <p:sp>
        <p:nvSpPr>
          <p:cNvPr id="6" name="Footer Placeholder 5">
            <a:extLst>
              <a:ext uri="{FF2B5EF4-FFF2-40B4-BE49-F238E27FC236}">
                <a16:creationId xmlns:a16="http://schemas.microsoft.com/office/drawing/2014/main" id="{0326CC2B-E93B-5B5E-3667-79CAC330BD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2218C3-47AE-3918-1163-BE1E7713AA51}"/>
              </a:ext>
            </a:extLst>
          </p:cNvPr>
          <p:cNvSpPr>
            <a:spLocks noGrp="1"/>
          </p:cNvSpPr>
          <p:nvPr>
            <p:ph type="sldNum" sz="quarter" idx="12"/>
          </p:nvPr>
        </p:nvSpPr>
        <p:spPr/>
        <p:txBody>
          <a:bodyPr/>
          <a:lstStyle/>
          <a:p>
            <a:fld id="{5B2976B1-FCC0-4C7E-85F6-BD822ED8FA4F}" type="slidenum">
              <a:rPr lang="en-GB" smtClean="0"/>
              <a:t>‹#›</a:t>
            </a:fld>
            <a:endParaRPr lang="en-GB"/>
          </a:p>
        </p:txBody>
      </p:sp>
    </p:spTree>
    <p:extLst>
      <p:ext uri="{BB962C8B-B14F-4D97-AF65-F5344CB8AC3E}">
        <p14:creationId xmlns:p14="http://schemas.microsoft.com/office/powerpoint/2010/main" val="2339235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EDF87-3E45-ABBA-48D2-E42DA1EEF13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91CBFB-B8A0-1A09-E4F1-A6310A39BF1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F24394-19F4-AADC-F618-A951AC9BC4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D0CF720-DA8D-D62E-96FB-278E3E95C3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5D076B8-041E-718C-3912-81EAEB60A2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4B6FEEA-8ED3-798D-E794-F5284BC723E1}"/>
              </a:ext>
            </a:extLst>
          </p:cNvPr>
          <p:cNvSpPr>
            <a:spLocks noGrp="1"/>
          </p:cNvSpPr>
          <p:nvPr>
            <p:ph type="dt" sz="half" idx="10"/>
          </p:nvPr>
        </p:nvSpPr>
        <p:spPr/>
        <p:txBody>
          <a:bodyPr/>
          <a:lstStyle/>
          <a:p>
            <a:fld id="{E38C803B-10DC-4246-803F-9967F7482867}" type="datetimeFigureOut">
              <a:rPr lang="en-GB" smtClean="0"/>
              <a:t>26/02/2024</a:t>
            </a:fld>
            <a:endParaRPr lang="en-GB"/>
          </a:p>
        </p:txBody>
      </p:sp>
      <p:sp>
        <p:nvSpPr>
          <p:cNvPr id="8" name="Footer Placeholder 7">
            <a:extLst>
              <a:ext uri="{FF2B5EF4-FFF2-40B4-BE49-F238E27FC236}">
                <a16:creationId xmlns:a16="http://schemas.microsoft.com/office/drawing/2014/main" id="{F34A173D-FAA4-B597-2E1C-80FDFAB1472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F008CB4-27C1-F124-CBE0-B1952CF8C7D3}"/>
              </a:ext>
            </a:extLst>
          </p:cNvPr>
          <p:cNvSpPr>
            <a:spLocks noGrp="1"/>
          </p:cNvSpPr>
          <p:nvPr>
            <p:ph type="sldNum" sz="quarter" idx="12"/>
          </p:nvPr>
        </p:nvSpPr>
        <p:spPr/>
        <p:txBody>
          <a:bodyPr/>
          <a:lstStyle/>
          <a:p>
            <a:fld id="{5B2976B1-FCC0-4C7E-85F6-BD822ED8FA4F}" type="slidenum">
              <a:rPr lang="en-GB" smtClean="0"/>
              <a:t>‹#›</a:t>
            </a:fld>
            <a:endParaRPr lang="en-GB"/>
          </a:p>
        </p:txBody>
      </p:sp>
    </p:spTree>
    <p:extLst>
      <p:ext uri="{BB962C8B-B14F-4D97-AF65-F5344CB8AC3E}">
        <p14:creationId xmlns:p14="http://schemas.microsoft.com/office/powerpoint/2010/main" val="3694559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25289-1724-2E96-57F2-3B82404D768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4DCE03-F58A-CF77-6D88-3BB1B78AB163}"/>
              </a:ext>
            </a:extLst>
          </p:cNvPr>
          <p:cNvSpPr>
            <a:spLocks noGrp="1"/>
          </p:cNvSpPr>
          <p:nvPr>
            <p:ph type="dt" sz="half" idx="10"/>
          </p:nvPr>
        </p:nvSpPr>
        <p:spPr/>
        <p:txBody>
          <a:bodyPr/>
          <a:lstStyle/>
          <a:p>
            <a:fld id="{E38C803B-10DC-4246-803F-9967F7482867}" type="datetimeFigureOut">
              <a:rPr lang="en-GB" smtClean="0"/>
              <a:t>26/02/2024</a:t>
            </a:fld>
            <a:endParaRPr lang="en-GB"/>
          </a:p>
        </p:txBody>
      </p:sp>
      <p:sp>
        <p:nvSpPr>
          <p:cNvPr id="4" name="Footer Placeholder 3">
            <a:extLst>
              <a:ext uri="{FF2B5EF4-FFF2-40B4-BE49-F238E27FC236}">
                <a16:creationId xmlns:a16="http://schemas.microsoft.com/office/drawing/2014/main" id="{073B2478-A961-C026-9A48-3D6FB588221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926230-DC7E-B2EF-C1D8-74E9E25D0361}"/>
              </a:ext>
            </a:extLst>
          </p:cNvPr>
          <p:cNvSpPr>
            <a:spLocks noGrp="1"/>
          </p:cNvSpPr>
          <p:nvPr>
            <p:ph type="sldNum" sz="quarter" idx="12"/>
          </p:nvPr>
        </p:nvSpPr>
        <p:spPr/>
        <p:txBody>
          <a:bodyPr/>
          <a:lstStyle/>
          <a:p>
            <a:fld id="{5B2976B1-FCC0-4C7E-85F6-BD822ED8FA4F}" type="slidenum">
              <a:rPr lang="en-GB" smtClean="0"/>
              <a:t>‹#›</a:t>
            </a:fld>
            <a:endParaRPr lang="en-GB"/>
          </a:p>
        </p:txBody>
      </p:sp>
    </p:spTree>
    <p:extLst>
      <p:ext uri="{BB962C8B-B14F-4D97-AF65-F5344CB8AC3E}">
        <p14:creationId xmlns:p14="http://schemas.microsoft.com/office/powerpoint/2010/main" val="18815208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9B944D-4328-4041-0C26-3893A3DE6C5E}"/>
              </a:ext>
            </a:extLst>
          </p:cNvPr>
          <p:cNvSpPr>
            <a:spLocks noGrp="1"/>
          </p:cNvSpPr>
          <p:nvPr>
            <p:ph type="dt" sz="half" idx="10"/>
          </p:nvPr>
        </p:nvSpPr>
        <p:spPr/>
        <p:txBody>
          <a:bodyPr/>
          <a:lstStyle/>
          <a:p>
            <a:fld id="{E38C803B-10DC-4246-803F-9967F7482867}" type="datetimeFigureOut">
              <a:rPr lang="en-GB" smtClean="0"/>
              <a:t>26/02/2024</a:t>
            </a:fld>
            <a:endParaRPr lang="en-GB"/>
          </a:p>
        </p:txBody>
      </p:sp>
      <p:sp>
        <p:nvSpPr>
          <p:cNvPr id="3" name="Footer Placeholder 2">
            <a:extLst>
              <a:ext uri="{FF2B5EF4-FFF2-40B4-BE49-F238E27FC236}">
                <a16:creationId xmlns:a16="http://schemas.microsoft.com/office/drawing/2014/main" id="{9C701B88-7F66-7F4C-0ADD-3F2E99FE0B4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90A460A-535A-2A3F-A596-15D5B1F1E62B}"/>
              </a:ext>
            </a:extLst>
          </p:cNvPr>
          <p:cNvSpPr>
            <a:spLocks noGrp="1"/>
          </p:cNvSpPr>
          <p:nvPr>
            <p:ph type="sldNum" sz="quarter" idx="12"/>
          </p:nvPr>
        </p:nvSpPr>
        <p:spPr/>
        <p:txBody>
          <a:bodyPr/>
          <a:lstStyle/>
          <a:p>
            <a:fld id="{5B2976B1-FCC0-4C7E-85F6-BD822ED8FA4F}" type="slidenum">
              <a:rPr lang="en-GB" smtClean="0"/>
              <a:t>‹#›</a:t>
            </a:fld>
            <a:endParaRPr lang="en-GB"/>
          </a:p>
        </p:txBody>
      </p:sp>
    </p:spTree>
    <p:extLst>
      <p:ext uri="{BB962C8B-B14F-4D97-AF65-F5344CB8AC3E}">
        <p14:creationId xmlns:p14="http://schemas.microsoft.com/office/powerpoint/2010/main" val="4094546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38CC5-359A-8294-AD51-3F17A8260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6CF243A-3D0F-22DA-D541-5240B190FF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D058B37-A0E0-06C7-A274-C1E28E59C2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F938C79-42BD-86B7-2483-03A2F653D17B}"/>
              </a:ext>
            </a:extLst>
          </p:cNvPr>
          <p:cNvSpPr>
            <a:spLocks noGrp="1"/>
          </p:cNvSpPr>
          <p:nvPr>
            <p:ph type="dt" sz="half" idx="10"/>
          </p:nvPr>
        </p:nvSpPr>
        <p:spPr/>
        <p:txBody>
          <a:bodyPr/>
          <a:lstStyle/>
          <a:p>
            <a:fld id="{E38C803B-10DC-4246-803F-9967F7482867}" type="datetimeFigureOut">
              <a:rPr lang="en-GB" smtClean="0"/>
              <a:t>26/02/2024</a:t>
            </a:fld>
            <a:endParaRPr lang="en-GB"/>
          </a:p>
        </p:txBody>
      </p:sp>
      <p:sp>
        <p:nvSpPr>
          <p:cNvPr id="6" name="Footer Placeholder 5">
            <a:extLst>
              <a:ext uri="{FF2B5EF4-FFF2-40B4-BE49-F238E27FC236}">
                <a16:creationId xmlns:a16="http://schemas.microsoft.com/office/drawing/2014/main" id="{D4AAB45A-2F5F-C89D-0661-0197E76FFA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3CDC44-7298-C8A6-C7DD-18DA1FFF8E20}"/>
              </a:ext>
            </a:extLst>
          </p:cNvPr>
          <p:cNvSpPr>
            <a:spLocks noGrp="1"/>
          </p:cNvSpPr>
          <p:nvPr>
            <p:ph type="sldNum" sz="quarter" idx="12"/>
          </p:nvPr>
        </p:nvSpPr>
        <p:spPr/>
        <p:txBody>
          <a:bodyPr/>
          <a:lstStyle/>
          <a:p>
            <a:fld id="{5B2976B1-FCC0-4C7E-85F6-BD822ED8FA4F}" type="slidenum">
              <a:rPr lang="en-GB" smtClean="0"/>
              <a:t>‹#›</a:t>
            </a:fld>
            <a:endParaRPr lang="en-GB"/>
          </a:p>
        </p:txBody>
      </p:sp>
    </p:spTree>
    <p:extLst>
      <p:ext uri="{BB962C8B-B14F-4D97-AF65-F5344CB8AC3E}">
        <p14:creationId xmlns:p14="http://schemas.microsoft.com/office/powerpoint/2010/main" val="9458366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35022-82F7-B6F5-744B-45A1E1FBE1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03F247-8E14-7F7A-FB89-0AD4295CB6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23279A-3C8A-FC35-942A-C55B12AB50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24F505-5721-FCE4-4A20-38A6902038CC}"/>
              </a:ext>
            </a:extLst>
          </p:cNvPr>
          <p:cNvSpPr>
            <a:spLocks noGrp="1"/>
          </p:cNvSpPr>
          <p:nvPr>
            <p:ph type="dt" sz="half" idx="10"/>
          </p:nvPr>
        </p:nvSpPr>
        <p:spPr/>
        <p:txBody>
          <a:bodyPr/>
          <a:lstStyle/>
          <a:p>
            <a:fld id="{E38C803B-10DC-4246-803F-9967F7482867}" type="datetimeFigureOut">
              <a:rPr lang="en-GB" smtClean="0"/>
              <a:t>26/02/2024</a:t>
            </a:fld>
            <a:endParaRPr lang="en-GB"/>
          </a:p>
        </p:txBody>
      </p:sp>
      <p:sp>
        <p:nvSpPr>
          <p:cNvPr id="6" name="Footer Placeholder 5">
            <a:extLst>
              <a:ext uri="{FF2B5EF4-FFF2-40B4-BE49-F238E27FC236}">
                <a16:creationId xmlns:a16="http://schemas.microsoft.com/office/drawing/2014/main" id="{4A2F9544-1437-3C81-792B-BDA7B1E7A8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46DFCB-4E34-27DA-A185-323473D7FFFA}"/>
              </a:ext>
            </a:extLst>
          </p:cNvPr>
          <p:cNvSpPr>
            <a:spLocks noGrp="1"/>
          </p:cNvSpPr>
          <p:nvPr>
            <p:ph type="sldNum" sz="quarter" idx="12"/>
          </p:nvPr>
        </p:nvSpPr>
        <p:spPr/>
        <p:txBody>
          <a:bodyPr/>
          <a:lstStyle/>
          <a:p>
            <a:fld id="{5B2976B1-FCC0-4C7E-85F6-BD822ED8FA4F}" type="slidenum">
              <a:rPr lang="en-GB" smtClean="0"/>
              <a:t>‹#›</a:t>
            </a:fld>
            <a:endParaRPr lang="en-GB"/>
          </a:p>
        </p:txBody>
      </p:sp>
    </p:spTree>
    <p:extLst>
      <p:ext uri="{BB962C8B-B14F-4D97-AF65-F5344CB8AC3E}">
        <p14:creationId xmlns:p14="http://schemas.microsoft.com/office/powerpoint/2010/main" val="2440442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3DC31-5E06-14DF-56E5-A19E402C7FF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95B1FB-1BC5-8EA7-3267-5EBAF4FF3CE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83E353-6412-F398-722A-11CFB6122BC4}"/>
              </a:ext>
            </a:extLst>
          </p:cNvPr>
          <p:cNvSpPr>
            <a:spLocks noGrp="1"/>
          </p:cNvSpPr>
          <p:nvPr>
            <p:ph type="dt" sz="half" idx="10"/>
          </p:nvPr>
        </p:nvSpPr>
        <p:spPr/>
        <p:txBody>
          <a:bodyPr/>
          <a:lstStyle/>
          <a:p>
            <a:fld id="{E38C803B-10DC-4246-803F-9967F7482867}" type="datetimeFigureOut">
              <a:rPr lang="en-GB" smtClean="0"/>
              <a:t>26/02/2024</a:t>
            </a:fld>
            <a:endParaRPr lang="en-GB"/>
          </a:p>
        </p:txBody>
      </p:sp>
      <p:sp>
        <p:nvSpPr>
          <p:cNvPr id="5" name="Footer Placeholder 4">
            <a:extLst>
              <a:ext uri="{FF2B5EF4-FFF2-40B4-BE49-F238E27FC236}">
                <a16:creationId xmlns:a16="http://schemas.microsoft.com/office/drawing/2014/main" id="{42CDEBD6-800F-00C1-C39D-5CDB07D3DE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B76813-8F71-5E3C-3661-843A3B8D1B04}"/>
              </a:ext>
            </a:extLst>
          </p:cNvPr>
          <p:cNvSpPr>
            <a:spLocks noGrp="1"/>
          </p:cNvSpPr>
          <p:nvPr>
            <p:ph type="sldNum" sz="quarter" idx="12"/>
          </p:nvPr>
        </p:nvSpPr>
        <p:spPr/>
        <p:txBody>
          <a:bodyPr/>
          <a:lstStyle/>
          <a:p>
            <a:fld id="{5B2976B1-FCC0-4C7E-85F6-BD822ED8FA4F}" type="slidenum">
              <a:rPr lang="en-GB" smtClean="0"/>
              <a:t>‹#›</a:t>
            </a:fld>
            <a:endParaRPr lang="en-GB"/>
          </a:p>
        </p:txBody>
      </p:sp>
    </p:spTree>
    <p:extLst>
      <p:ext uri="{BB962C8B-B14F-4D97-AF65-F5344CB8AC3E}">
        <p14:creationId xmlns:p14="http://schemas.microsoft.com/office/powerpoint/2010/main" val="11829833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DA17BAF-9649-F50C-EAAE-8ED31E50885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F4E08D-B5DC-F38F-D1ED-F35F8BC730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A7E061-D954-A91F-505E-2612FA98E696}"/>
              </a:ext>
            </a:extLst>
          </p:cNvPr>
          <p:cNvSpPr>
            <a:spLocks noGrp="1"/>
          </p:cNvSpPr>
          <p:nvPr>
            <p:ph type="dt" sz="half" idx="10"/>
          </p:nvPr>
        </p:nvSpPr>
        <p:spPr/>
        <p:txBody>
          <a:bodyPr/>
          <a:lstStyle/>
          <a:p>
            <a:fld id="{E38C803B-10DC-4246-803F-9967F7482867}" type="datetimeFigureOut">
              <a:rPr lang="en-GB" smtClean="0"/>
              <a:t>26/02/2024</a:t>
            </a:fld>
            <a:endParaRPr lang="en-GB"/>
          </a:p>
        </p:txBody>
      </p:sp>
      <p:sp>
        <p:nvSpPr>
          <p:cNvPr id="5" name="Footer Placeholder 4">
            <a:extLst>
              <a:ext uri="{FF2B5EF4-FFF2-40B4-BE49-F238E27FC236}">
                <a16:creationId xmlns:a16="http://schemas.microsoft.com/office/drawing/2014/main" id="{62BDEB3B-DC15-BAF5-028D-867AD67296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485EAE-F636-48D7-443A-D2FE37E95467}"/>
              </a:ext>
            </a:extLst>
          </p:cNvPr>
          <p:cNvSpPr>
            <a:spLocks noGrp="1"/>
          </p:cNvSpPr>
          <p:nvPr>
            <p:ph type="sldNum" sz="quarter" idx="12"/>
          </p:nvPr>
        </p:nvSpPr>
        <p:spPr/>
        <p:txBody>
          <a:bodyPr/>
          <a:lstStyle/>
          <a:p>
            <a:fld id="{5B2976B1-FCC0-4C7E-85F6-BD822ED8FA4F}" type="slidenum">
              <a:rPr lang="en-GB" smtClean="0"/>
              <a:t>‹#›</a:t>
            </a:fld>
            <a:endParaRPr lang="en-GB"/>
          </a:p>
        </p:txBody>
      </p:sp>
    </p:spTree>
    <p:extLst>
      <p:ext uri="{BB962C8B-B14F-4D97-AF65-F5344CB8AC3E}">
        <p14:creationId xmlns:p14="http://schemas.microsoft.com/office/powerpoint/2010/main" val="929553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07D046-AB97-B2C4-A69F-F7E7A46CC4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10C9EA-47CE-742F-6B4A-AB3AC1392B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A01A52-B0FC-89E9-6F3B-A352122AE7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8C803B-10DC-4246-803F-9967F7482867}" type="datetimeFigureOut">
              <a:rPr lang="en-GB" smtClean="0"/>
              <a:t>26/02/2024</a:t>
            </a:fld>
            <a:endParaRPr lang="en-GB"/>
          </a:p>
        </p:txBody>
      </p:sp>
      <p:sp>
        <p:nvSpPr>
          <p:cNvPr id="5" name="Footer Placeholder 4">
            <a:extLst>
              <a:ext uri="{FF2B5EF4-FFF2-40B4-BE49-F238E27FC236}">
                <a16:creationId xmlns:a16="http://schemas.microsoft.com/office/drawing/2014/main" id="{7AF74690-EDF5-6110-32F3-77F38DF37E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29FA2CE-6D66-D432-0713-BC4F2E5545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B2976B1-FCC0-4C7E-85F6-BD822ED8FA4F}" type="slidenum">
              <a:rPr lang="en-GB" smtClean="0"/>
              <a:t>‹#›</a:t>
            </a:fld>
            <a:endParaRPr lang="en-GB"/>
          </a:p>
        </p:txBody>
      </p:sp>
    </p:spTree>
    <p:extLst>
      <p:ext uri="{BB962C8B-B14F-4D97-AF65-F5344CB8AC3E}">
        <p14:creationId xmlns:p14="http://schemas.microsoft.com/office/powerpoint/2010/main" val="35691577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Network Technology Background">
            <a:extLst>
              <a:ext uri="{FF2B5EF4-FFF2-40B4-BE49-F238E27FC236}">
                <a16:creationId xmlns:a16="http://schemas.microsoft.com/office/drawing/2014/main" id="{54DD4FA2-C253-E710-49F7-314F99F4D8AF}"/>
              </a:ext>
            </a:extLst>
          </p:cNvPr>
          <p:cNvPicPr>
            <a:picLocks noChangeAspect="1"/>
          </p:cNvPicPr>
          <p:nvPr/>
        </p:nvPicPr>
        <p:blipFill rotWithShape="1">
          <a:blip r:embed="rId3">
            <a:alphaModFix amt="40000"/>
          </a:blip>
          <a:srcRect r="6" b="3338"/>
          <a:stretch/>
        </p:blipFill>
        <p:spPr>
          <a:xfrm>
            <a:off x="20" y="10"/>
            <a:ext cx="12188932" cy="6857990"/>
          </a:xfrm>
          <a:prstGeom prst="rect">
            <a:avLst/>
          </a:prstGeom>
        </p:spPr>
      </p:pic>
      <p:sp>
        <p:nvSpPr>
          <p:cNvPr id="7" name="Rectangle 6">
            <a:extLst>
              <a:ext uri="{FF2B5EF4-FFF2-40B4-BE49-F238E27FC236}">
                <a16:creationId xmlns:a16="http://schemas.microsoft.com/office/drawing/2014/main" id="{05E76A5C-9BF8-4FD1-AA0F-79B3337CFFFA}"/>
              </a:ext>
            </a:extLst>
          </p:cNvPr>
          <p:cNvSpPr/>
          <p:nvPr/>
        </p:nvSpPr>
        <p:spPr>
          <a:xfrm>
            <a:off x="3068" y="0"/>
            <a:ext cx="12188932" cy="12188932"/>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2">
            <a:extLst>
              <a:ext uri="{FF2B5EF4-FFF2-40B4-BE49-F238E27FC236}">
                <a16:creationId xmlns:a16="http://schemas.microsoft.com/office/drawing/2014/main" id="{B66C0E5B-7567-438E-9974-AC409ADEC6DC}"/>
              </a:ext>
            </a:extLst>
          </p:cNvPr>
          <p:cNvSpPr>
            <a:spLocks noChangeArrowheads="1"/>
          </p:cNvSpPr>
          <p:nvPr/>
        </p:nvSpPr>
        <p:spPr bwMode="auto">
          <a:xfrm>
            <a:off x="868363" y="20955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5" name="Picture 1">
            <a:extLst>
              <a:ext uri="{FF2B5EF4-FFF2-40B4-BE49-F238E27FC236}">
                <a16:creationId xmlns:a16="http://schemas.microsoft.com/office/drawing/2014/main" id="{F8BA3412-126F-4E8A-9F03-F658938FA39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8363" y="1148232"/>
            <a:ext cx="1714500" cy="6858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a:extLst>
              <a:ext uri="{FF2B5EF4-FFF2-40B4-BE49-F238E27FC236}">
                <a16:creationId xmlns:a16="http://schemas.microsoft.com/office/drawing/2014/main" id="{7F914D04-4D90-43DA-A68D-4516132EA7EB}"/>
              </a:ext>
            </a:extLst>
          </p:cNvPr>
          <p:cNvSpPr>
            <a:spLocks noChangeArrowheads="1"/>
          </p:cNvSpPr>
          <p:nvPr/>
        </p:nvSpPr>
        <p:spPr bwMode="auto">
          <a:xfrm>
            <a:off x="1068388" y="32385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8" name="Table 7"/>
          <p:cNvGraphicFramePr>
            <a:graphicFrameLocks noGrp="1"/>
          </p:cNvGraphicFramePr>
          <p:nvPr/>
        </p:nvGraphicFramePr>
        <p:xfrm>
          <a:off x="86456" y="6505617"/>
          <a:ext cx="6215490" cy="457200"/>
        </p:xfrm>
        <a:graphic>
          <a:graphicData uri="http://schemas.openxmlformats.org/drawingml/2006/table">
            <a:tbl>
              <a:tblPr firstRow="1" bandRow="1">
                <a:tableStyleId>{5C22544A-7EE6-4342-B048-85BDC9FD1C3A}</a:tableStyleId>
              </a:tblPr>
              <a:tblGrid>
                <a:gridCol w="1149224">
                  <a:extLst>
                    <a:ext uri="{9D8B030D-6E8A-4147-A177-3AD203B41FA5}">
                      <a16:colId xmlns:a16="http://schemas.microsoft.com/office/drawing/2014/main" val="20000"/>
                    </a:ext>
                  </a:extLst>
                </a:gridCol>
                <a:gridCol w="2091557">
                  <a:extLst>
                    <a:ext uri="{9D8B030D-6E8A-4147-A177-3AD203B41FA5}">
                      <a16:colId xmlns:a16="http://schemas.microsoft.com/office/drawing/2014/main" val="20001"/>
                    </a:ext>
                  </a:extLst>
                </a:gridCol>
                <a:gridCol w="1408760">
                  <a:extLst>
                    <a:ext uri="{9D8B030D-6E8A-4147-A177-3AD203B41FA5}">
                      <a16:colId xmlns:a16="http://schemas.microsoft.com/office/drawing/2014/main" val="20002"/>
                    </a:ext>
                  </a:extLst>
                </a:gridCol>
                <a:gridCol w="1565949">
                  <a:extLst>
                    <a:ext uri="{9D8B030D-6E8A-4147-A177-3AD203B41FA5}">
                      <a16:colId xmlns:a16="http://schemas.microsoft.com/office/drawing/2014/main" val="20003"/>
                    </a:ext>
                  </a:extLst>
                </a:gridCol>
              </a:tblGrid>
              <a:tr h="370840">
                <a:tc>
                  <a:txBody>
                    <a:bodyPr/>
                    <a:lstStyle/>
                    <a:p>
                      <a:r>
                        <a:rPr lang="en-US" sz="1200" b="0" dirty="0"/>
                        <a:t>Student</a:t>
                      </a:r>
                      <a:r>
                        <a:rPr lang="en-US" sz="1200" b="0" baseline="0" dirty="0"/>
                        <a:t> Name</a:t>
                      </a:r>
                      <a:endParaRPr lang="en-US" sz="1200" b="0" dirty="0"/>
                    </a:p>
                  </a:txBody>
                  <a:tcPr/>
                </a:tc>
                <a:tc>
                  <a:txBody>
                    <a:bodyPr/>
                    <a:lstStyle/>
                    <a:p>
                      <a:r>
                        <a:rPr lang="en-GB" sz="1200" b="0" dirty="0" err="1"/>
                        <a:t>Mohibur</a:t>
                      </a:r>
                      <a:r>
                        <a:rPr lang="en-GB" sz="1200" b="0" dirty="0"/>
                        <a:t> Rahman</a:t>
                      </a:r>
                      <a:r>
                        <a:rPr lang="en-GB" sz="1200" b="0" baseline="0" dirty="0"/>
                        <a:t> </a:t>
                      </a:r>
                      <a:r>
                        <a:rPr lang="en-GB" sz="1200" b="0" dirty="0"/>
                        <a:t>Chowdhury</a:t>
                      </a:r>
                    </a:p>
                  </a:txBody>
                  <a:tcPr/>
                </a:tc>
                <a:tc>
                  <a:txBody>
                    <a:bodyPr/>
                    <a:lstStyle/>
                    <a:p>
                      <a:r>
                        <a:rPr lang="en-US" sz="1200" b="0" dirty="0"/>
                        <a:t>Student ID</a:t>
                      </a:r>
                      <a:endParaRPr lang="en-GB" sz="1200" b="0" dirty="0"/>
                    </a:p>
                  </a:txBody>
                  <a:tcPr/>
                </a:tc>
                <a:tc>
                  <a:txBody>
                    <a:bodyPr/>
                    <a:lstStyle/>
                    <a:p>
                      <a:r>
                        <a:rPr lang="en-GB" sz="1200" b="0" dirty="0"/>
                        <a:t>1911447</a:t>
                      </a:r>
                    </a:p>
                  </a:txBody>
                  <a:tcPr/>
                </a:tc>
                <a:extLst>
                  <a:ext uri="{0D108BD9-81ED-4DB2-BD59-A6C34878D82A}">
                    <a16:rowId xmlns:a16="http://schemas.microsoft.com/office/drawing/2014/main" val="10000"/>
                  </a:ext>
                </a:extLst>
              </a:tr>
            </a:tbl>
          </a:graphicData>
        </a:graphic>
      </p:graphicFrame>
      <p:pic>
        <p:nvPicPr>
          <p:cNvPr id="1026" name="Picture 2" descr="Marriott Hotel Leicester">
            <a:extLst>
              <a:ext uri="{FF2B5EF4-FFF2-40B4-BE49-F238E27FC236}">
                <a16:creationId xmlns:a16="http://schemas.microsoft.com/office/drawing/2014/main" id="{A028F882-F9D3-1596-5270-13FC74CB2A3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01946" y="-1"/>
            <a:ext cx="5947838" cy="699391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127BAF4-38C5-D2AD-ECF7-25885DF56C87}"/>
              </a:ext>
            </a:extLst>
          </p:cNvPr>
          <p:cNvSpPr txBox="1"/>
          <p:nvPr/>
        </p:nvSpPr>
        <p:spPr>
          <a:xfrm>
            <a:off x="433767" y="2903000"/>
            <a:ext cx="5380602" cy="2723823"/>
          </a:xfrm>
          <a:prstGeom prst="rect">
            <a:avLst/>
          </a:prstGeom>
          <a:noFill/>
        </p:spPr>
        <p:txBody>
          <a:bodyPr wrap="square" rtlCol="0">
            <a:spAutoFit/>
          </a:bodyPr>
          <a:lstStyle/>
          <a:p>
            <a:pPr algn="ctr">
              <a:lnSpc>
                <a:spcPct val="150000"/>
              </a:lnSpc>
            </a:pPr>
            <a:r>
              <a:rPr lang="en-GB" sz="2800" dirty="0">
                <a:solidFill>
                  <a:schemeClr val="bg1"/>
                </a:solidFill>
              </a:rPr>
              <a:t>BA International Hotel Management</a:t>
            </a:r>
          </a:p>
          <a:p>
            <a:pPr algn="ctr">
              <a:lnSpc>
                <a:spcPct val="150000"/>
              </a:lnSpc>
            </a:pPr>
            <a:r>
              <a:rPr lang="en-GB" sz="2000" dirty="0">
                <a:solidFill>
                  <a:schemeClr val="bg1"/>
                </a:solidFill>
              </a:rPr>
              <a:t>Contemporary Themes- BMIH6001</a:t>
            </a:r>
          </a:p>
          <a:p>
            <a:pPr algn="ctr">
              <a:lnSpc>
                <a:spcPct val="150000"/>
              </a:lnSpc>
            </a:pPr>
            <a:endParaRPr lang="en-GB" dirty="0">
              <a:solidFill>
                <a:schemeClr val="bg1"/>
              </a:solidFill>
            </a:endParaRPr>
          </a:p>
          <a:p>
            <a:pPr algn="ctr">
              <a:lnSpc>
                <a:spcPct val="150000"/>
              </a:lnSpc>
            </a:pPr>
            <a:r>
              <a:rPr lang="en-GB" sz="2400" b="1" dirty="0">
                <a:solidFill>
                  <a:schemeClr val="bg1"/>
                </a:solidFill>
              </a:rPr>
              <a:t>Contemporary Theme of Technology</a:t>
            </a: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779129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22445-6E8A-4964-B77A-1CDAC70A3D75}"/>
              </a:ext>
            </a:extLst>
          </p:cNvPr>
          <p:cNvSpPr>
            <a:spLocks noGrp="1"/>
          </p:cNvSpPr>
          <p:nvPr>
            <p:ph type="title"/>
          </p:nvPr>
        </p:nvSpPr>
        <p:spPr/>
        <p:txBody>
          <a:bodyPr/>
          <a:lstStyle/>
          <a:p>
            <a:r>
              <a:rPr lang="en-US" dirty="0"/>
              <a:t>Table of Contents</a:t>
            </a:r>
          </a:p>
        </p:txBody>
      </p:sp>
      <p:sp>
        <p:nvSpPr>
          <p:cNvPr id="4" name="Rectangle 1">
            <a:extLst>
              <a:ext uri="{FF2B5EF4-FFF2-40B4-BE49-F238E27FC236}">
                <a16:creationId xmlns:a16="http://schemas.microsoft.com/office/drawing/2014/main" id="{4DA3AFE5-0103-4841-9761-9C32ABC0608D}"/>
              </a:ext>
            </a:extLst>
          </p:cNvPr>
          <p:cNvSpPr>
            <a:spLocks noGrp="1" noChangeArrowheads="1"/>
          </p:cNvSpPr>
          <p:nvPr>
            <p:ph idx="1"/>
          </p:nvPr>
        </p:nvSpPr>
        <p:spPr bwMode="auto">
          <a:xfrm>
            <a:off x="907236" y="1587129"/>
            <a:ext cx="7369498" cy="33855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sz="2800" dirty="0">
                <a:latin typeface="+mn-lt"/>
                <a:ea typeface="Times New Roman" panose="02020603050405020304" pitchFamily="18" charset="0"/>
                <a:cs typeface="Vrinda" panose="020B0502040204020203" pitchFamily="34" charset="0"/>
              </a:rPr>
              <a:t>Introduction</a:t>
            </a:r>
            <a:endParaRPr kumimoji="0" lang="en-US" altLang="en-US" sz="1400" b="0" i="0"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sz="2800" dirty="0">
                <a:latin typeface="+mn-lt"/>
                <a:ea typeface="Times New Roman" panose="02020603050405020304" pitchFamily="18" charset="0"/>
                <a:cs typeface="Vrinda" panose="020B0502040204020203" pitchFamily="34" charset="0"/>
              </a:rPr>
              <a:t>Importance of technology in hospitality</a:t>
            </a:r>
            <a:endParaRPr kumimoji="0" lang="en-US" altLang="en-US" sz="1400" b="0" i="0"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sz="2800" dirty="0">
                <a:latin typeface="+mn-lt"/>
                <a:ea typeface="Times New Roman" panose="02020603050405020304" pitchFamily="18" charset="0"/>
                <a:cs typeface="Vrinda" panose="020B0502040204020203" pitchFamily="34" charset="0"/>
              </a:rPr>
              <a:t>Literature review</a:t>
            </a:r>
            <a:endParaRPr kumimoji="0" lang="en-US" altLang="en-US" sz="1400" b="0" i="0"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sz="2800" dirty="0">
                <a:latin typeface="+mn-lt"/>
                <a:ea typeface="Times New Roman" panose="02020603050405020304" pitchFamily="18" charset="0"/>
                <a:cs typeface="Vrinda" panose="020B0502040204020203" pitchFamily="34" charset="0"/>
              </a:rPr>
              <a:t>Application to the hospitality sector</a:t>
            </a:r>
            <a:endParaRPr kumimoji="0" lang="en-US" altLang="en-US" sz="1400" b="0" i="0"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sz="2800" dirty="0">
                <a:latin typeface="+mn-lt"/>
                <a:ea typeface="Times New Roman" panose="02020603050405020304" pitchFamily="18" charset="0"/>
                <a:cs typeface="Vrinda" panose="020B0502040204020203" pitchFamily="34" charset="0"/>
              </a:rPr>
              <a:t>Future policy and management options</a:t>
            </a:r>
            <a:endParaRPr kumimoji="0" lang="en-US" altLang="en-US" sz="1400" b="0" i="0"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sz="2800" dirty="0">
                <a:latin typeface="+mn-lt"/>
                <a:ea typeface="Times New Roman" panose="02020603050405020304" pitchFamily="18" charset="0"/>
                <a:cs typeface="Vrinda" panose="020B0502040204020203" pitchFamily="34" charset="0"/>
              </a:rPr>
              <a:t>Conclusion</a:t>
            </a: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800" b="0" i="0" strike="noStrike" cap="none" normalizeH="0" baseline="0" dirty="0">
                <a:ln>
                  <a:noFill/>
                </a:ln>
                <a:effectLst/>
                <a:latin typeface="+mn-lt"/>
                <a:cs typeface="Vrinda" panose="020B0502040204020203" pitchFamily="34" charset="0"/>
              </a:rPr>
              <a:t>References</a:t>
            </a:r>
            <a:endParaRPr kumimoji="0" lang="en-US" altLang="en-US" sz="1400" b="0" i="0"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US" altLang="en-US" sz="1800" b="0" i="0"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00901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ctrTitle"/>
          </p:nvPr>
        </p:nvSpPr>
        <p:spPr>
          <a:xfrm>
            <a:off x="841249" y="810563"/>
            <a:ext cx="3426594" cy="4761237"/>
          </a:xfrm>
        </p:spPr>
        <p:txBody>
          <a:bodyPr anchor="t">
            <a:normAutofit/>
          </a:bodyPr>
          <a:lstStyle/>
          <a:p>
            <a:r>
              <a:rPr lang="en-US" sz="3700" dirty="0"/>
              <a:t>Introduction </a:t>
            </a:r>
          </a:p>
        </p:txBody>
      </p:sp>
      <p:graphicFrame>
        <p:nvGraphicFramePr>
          <p:cNvPr id="6" name="Content Placeholder">
            <a:extLst>
              <a:ext uri="{FF2B5EF4-FFF2-40B4-BE49-F238E27FC236}">
                <a16:creationId xmlns:a16="http://schemas.microsoft.com/office/drawing/2014/main" id="{F33DBBF1-E2EB-A10D-510F-2E6FBC4BA571}"/>
              </a:ext>
            </a:extLst>
          </p:cNvPr>
          <p:cNvGraphicFramePr>
            <a:graphicFrameLocks noGrp="1"/>
          </p:cNvGraphicFramePr>
          <p:nvPr>
            <p:ph idx="1"/>
          </p:nvPr>
        </p:nvGraphicFramePr>
        <p:xfrm>
          <a:off x="5046663" y="811213"/>
          <a:ext cx="5283200" cy="4760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53354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ctrTitle"/>
          </p:nvPr>
        </p:nvSpPr>
        <p:spPr>
          <a:xfrm>
            <a:off x="841249" y="810563"/>
            <a:ext cx="3426594" cy="4761237"/>
          </a:xfrm>
        </p:spPr>
        <p:txBody>
          <a:bodyPr anchor="t">
            <a:normAutofit/>
          </a:bodyPr>
          <a:lstStyle/>
          <a:p>
            <a:r>
              <a:rPr lang="en-US" sz="4100" dirty="0"/>
              <a:t>Importance of technology in hospitality</a:t>
            </a:r>
          </a:p>
        </p:txBody>
      </p:sp>
      <p:graphicFrame>
        <p:nvGraphicFramePr>
          <p:cNvPr id="6" name="Content Placeholder">
            <a:extLst>
              <a:ext uri="{FF2B5EF4-FFF2-40B4-BE49-F238E27FC236}">
                <a16:creationId xmlns:a16="http://schemas.microsoft.com/office/drawing/2014/main" id="{B99C9943-C877-801B-B040-CE8B707EDEB9}"/>
              </a:ext>
            </a:extLst>
          </p:cNvPr>
          <p:cNvGraphicFramePr>
            <a:graphicFrameLocks noGrp="1"/>
          </p:cNvGraphicFramePr>
          <p:nvPr>
            <p:ph idx="1"/>
          </p:nvPr>
        </p:nvGraphicFramePr>
        <p:xfrm>
          <a:off x="5046663" y="811213"/>
          <a:ext cx="5283200" cy="4760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80376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ctrTitle"/>
          </p:nvPr>
        </p:nvSpPr>
        <p:spPr>
          <a:xfrm>
            <a:off x="841249" y="810563"/>
            <a:ext cx="3426594" cy="4761237"/>
          </a:xfrm>
        </p:spPr>
        <p:txBody>
          <a:bodyPr anchor="t">
            <a:normAutofit/>
          </a:bodyPr>
          <a:lstStyle/>
          <a:p>
            <a:r>
              <a:rPr lang="en-US" dirty="0"/>
              <a:t>Literature Review </a:t>
            </a:r>
          </a:p>
        </p:txBody>
      </p:sp>
      <p:graphicFrame>
        <p:nvGraphicFramePr>
          <p:cNvPr id="6" name="Content Placeholder">
            <a:extLst>
              <a:ext uri="{FF2B5EF4-FFF2-40B4-BE49-F238E27FC236}">
                <a16:creationId xmlns:a16="http://schemas.microsoft.com/office/drawing/2014/main" id="{10E5C74B-4B56-3F22-AB2A-633DDF78D4D3}"/>
              </a:ext>
            </a:extLst>
          </p:cNvPr>
          <p:cNvGraphicFramePr>
            <a:graphicFrameLocks noGrp="1"/>
          </p:cNvGraphicFramePr>
          <p:nvPr>
            <p:ph idx="1"/>
          </p:nvPr>
        </p:nvGraphicFramePr>
        <p:xfrm>
          <a:off x="5046663" y="811213"/>
          <a:ext cx="5283200" cy="4760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7388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ctrTitle"/>
          </p:nvPr>
        </p:nvSpPr>
        <p:spPr>
          <a:xfrm>
            <a:off x="841249" y="810563"/>
            <a:ext cx="3426594" cy="4761237"/>
          </a:xfrm>
        </p:spPr>
        <p:txBody>
          <a:bodyPr anchor="t">
            <a:normAutofit/>
          </a:bodyPr>
          <a:lstStyle/>
          <a:p>
            <a:r>
              <a:rPr lang="en-US" dirty="0"/>
              <a:t>Application to the hospitality sectors</a:t>
            </a:r>
          </a:p>
        </p:txBody>
      </p:sp>
      <p:graphicFrame>
        <p:nvGraphicFramePr>
          <p:cNvPr id="6" name="Content Placeholder">
            <a:extLst>
              <a:ext uri="{FF2B5EF4-FFF2-40B4-BE49-F238E27FC236}">
                <a16:creationId xmlns:a16="http://schemas.microsoft.com/office/drawing/2014/main" id="{AA8E859F-17CC-7A44-BE45-4B4CD77BB8BD}"/>
              </a:ext>
            </a:extLst>
          </p:cNvPr>
          <p:cNvGraphicFramePr>
            <a:graphicFrameLocks noGrp="1"/>
          </p:cNvGraphicFramePr>
          <p:nvPr>
            <p:ph idx="1"/>
          </p:nvPr>
        </p:nvGraphicFramePr>
        <p:xfrm>
          <a:off x="5046663" y="811213"/>
          <a:ext cx="5283200" cy="4760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0702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ctrTitle"/>
          </p:nvPr>
        </p:nvSpPr>
        <p:spPr>
          <a:xfrm>
            <a:off x="841249" y="810563"/>
            <a:ext cx="3426594" cy="4761237"/>
          </a:xfrm>
        </p:spPr>
        <p:txBody>
          <a:bodyPr anchor="t">
            <a:normAutofit/>
          </a:bodyPr>
          <a:lstStyle/>
          <a:p>
            <a:r>
              <a:rPr lang="en-US" sz="3700" dirty="0"/>
              <a:t>Future Policy and Management Options</a:t>
            </a:r>
          </a:p>
        </p:txBody>
      </p:sp>
      <p:graphicFrame>
        <p:nvGraphicFramePr>
          <p:cNvPr id="6" name="Content Placeholder">
            <a:extLst>
              <a:ext uri="{FF2B5EF4-FFF2-40B4-BE49-F238E27FC236}">
                <a16:creationId xmlns:a16="http://schemas.microsoft.com/office/drawing/2014/main" id="{7EB93DAF-08E3-0EB5-A6AC-94963DB7C461}"/>
              </a:ext>
            </a:extLst>
          </p:cNvPr>
          <p:cNvGraphicFramePr>
            <a:graphicFrameLocks noGrp="1"/>
          </p:cNvGraphicFramePr>
          <p:nvPr>
            <p:ph idx="1"/>
          </p:nvPr>
        </p:nvGraphicFramePr>
        <p:xfrm>
          <a:off x="5046663" y="811213"/>
          <a:ext cx="5283200" cy="4760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34151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ctrTitle"/>
          </p:nvPr>
        </p:nvSpPr>
        <p:spPr>
          <a:xfrm>
            <a:off x="841249" y="810563"/>
            <a:ext cx="3426594" cy="4761237"/>
          </a:xfrm>
        </p:spPr>
        <p:txBody>
          <a:bodyPr anchor="t">
            <a:normAutofit/>
          </a:bodyPr>
          <a:lstStyle/>
          <a:p>
            <a:r>
              <a:rPr lang="en-US" dirty="0"/>
              <a:t>Conclusion</a:t>
            </a:r>
          </a:p>
        </p:txBody>
      </p:sp>
      <p:graphicFrame>
        <p:nvGraphicFramePr>
          <p:cNvPr id="6" name="Content Placeholder">
            <a:extLst>
              <a:ext uri="{FF2B5EF4-FFF2-40B4-BE49-F238E27FC236}">
                <a16:creationId xmlns:a16="http://schemas.microsoft.com/office/drawing/2014/main" id="{2D91D9CC-675C-D384-6C4B-DEE5A865BB9B}"/>
              </a:ext>
            </a:extLst>
          </p:cNvPr>
          <p:cNvGraphicFramePr>
            <a:graphicFrameLocks noGrp="1"/>
          </p:cNvGraphicFramePr>
          <p:nvPr>
            <p:ph idx="1"/>
          </p:nvPr>
        </p:nvGraphicFramePr>
        <p:xfrm>
          <a:off x="5046663" y="811213"/>
          <a:ext cx="5283200" cy="4760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28176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8544" y="1472053"/>
            <a:ext cx="9591675" cy="4555260"/>
          </a:xfrm>
          <a:prstGeom prst="rect">
            <a:avLst/>
          </a:prstGeom>
        </p:spPr>
      </p:pic>
      <p:sp>
        <p:nvSpPr>
          <p:cNvPr id="11" name="TextBox 10"/>
          <p:cNvSpPr txBox="1"/>
          <p:nvPr/>
        </p:nvSpPr>
        <p:spPr>
          <a:xfrm>
            <a:off x="837127" y="798490"/>
            <a:ext cx="4340180" cy="369332"/>
          </a:xfrm>
          <a:prstGeom prst="rect">
            <a:avLst/>
          </a:prstGeom>
          <a:noFill/>
        </p:spPr>
        <p:txBody>
          <a:bodyPr wrap="square" rtlCol="0">
            <a:spAutoFit/>
          </a:bodyPr>
          <a:lstStyle/>
          <a:p>
            <a:r>
              <a:rPr lang="en-US" dirty="0"/>
              <a:t>Reference</a:t>
            </a:r>
            <a:endParaRPr lang="en-GB" dirty="0"/>
          </a:p>
        </p:txBody>
      </p:sp>
    </p:spTree>
    <p:extLst>
      <p:ext uri="{BB962C8B-B14F-4D97-AF65-F5344CB8AC3E}">
        <p14:creationId xmlns:p14="http://schemas.microsoft.com/office/powerpoint/2010/main" val="30420302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TotalTime>
  <Words>1091</Words>
  <Application>Microsoft Office PowerPoint</Application>
  <PresentationFormat>Widescreen</PresentationFormat>
  <Paragraphs>73</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Times New Roman</vt:lpstr>
      <vt:lpstr>Office Theme</vt:lpstr>
      <vt:lpstr>PowerPoint Presentation</vt:lpstr>
      <vt:lpstr>Table of Contents</vt:lpstr>
      <vt:lpstr>Introduction </vt:lpstr>
      <vt:lpstr>Importance of technology in hospitality</vt:lpstr>
      <vt:lpstr>Literature Review </vt:lpstr>
      <vt:lpstr>Application to the hospitality sectors</vt:lpstr>
      <vt:lpstr>Future Policy and Management Options</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Mohibur Rahman Chowdhury (1911447)</dc:creator>
  <cp:lastModifiedBy>Mohibur Rahman Chowdhury (1911447)</cp:lastModifiedBy>
  <cp:revision>2</cp:revision>
  <dcterms:created xsi:type="dcterms:W3CDTF">2024-02-26T21:48:49Z</dcterms:created>
  <dcterms:modified xsi:type="dcterms:W3CDTF">2024-02-26T22:17:56Z</dcterms:modified>
</cp:coreProperties>
</file>